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2.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43.xml" ContentType="application/vnd.openxmlformats-officedocument.presentationml.tags+xml"/>
  <Override PartName="/ppt/tags/tag44.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62" r:id="rId2"/>
    <p:sldId id="264" r:id="rId3"/>
    <p:sldId id="271" r:id="rId4"/>
    <p:sldId id="267" r:id="rId5"/>
    <p:sldId id="274" r:id="rId6"/>
    <p:sldId id="273" r:id="rId7"/>
    <p:sldId id="276" r:id="rId8"/>
    <p:sldId id="269" r:id="rId9"/>
    <p:sldId id="277" r:id="rId10"/>
    <p:sldId id="275" r:id="rId11"/>
    <p:sldId id="283" r:id="rId12"/>
    <p:sldId id="279" r:id="rId13"/>
    <p:sldId id="284" r:id="rId14"/>
    <p:sldId id="285" r:id="rId15"/>
    <p:sldId id="287" r:id="rId16"/>
    <p:sldId id="280" r:id="rId17"/>
    <p:sldId id="291" r:id="rId18"/>
    <p:sldId id="294" r:id="rId19"/>
    <p:sldId id="286" r:id="rId20"/>
    <p:sldId id="292" r:id="rId21"/>
    <p:sldId id="293" r:id="rId22"/>
    <p:sldId id="272"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2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1920"/>
    <a:srgbClr val="FB5F5F"/>
    <a:srgbClr val="FFEDED"/>
    <a:srgbClr val="FFF5F5"/>
    <a:srgbClr val="F58C3D"/>
    <a:srgbClr val="F6BCBF"/>
    <a:srgbClr val="F5C18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688" autoAdjust="0"/>
  </p:normalViewPr>
  <p:slideViewPr>
    <p:cSldViewPr snapToGrid="0" showGuides="1">
      <p:cViewPr varScale="1">
        <p:scale>
          <a:sx n="70" d="100"/>
          <a:sy n="70" d="100"/>
        </p:scale>
        <p:origin x="264" y="58"/>
      </p:cViewPr>
      <p:guideLst>
        <p:guide orient="horz" pos="527"/>
        <p:guide pos="3840"/>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列1</c:v>
                </c:pt>
              </c:strCache>
            </c:strRef>
          </c:tx>
          <c:spPr>
            <a:ln>
              <a:noFill/>
            </a:ln>
          </c:spPr>
          <c:dPt>
            <c:idx val="0"/>
            <c:bubble3D val="0"/>
            <c:spPr>
              <a:gradFill>
                <a:gsLst>
                  <a:gs pos="0">
                    <a:schemeClr val="accent1">
                      <a:lumMod val="60000"/>
                      <a:lumOff val="40000"/>
                    </a:schemeClr>
                  </a:gs>
                  <a:gs pos="98000">
                    <a:schemeClr val="accent1">
                      <a:lumMod val="20000"/>
                      <a:lumOff val="80000"/>
                    </a:schemeClr>
                  </a:gs>
                </a:gsLst>
                <a:lin ang="18900000" scaled="1"/>
              </a:gradFill>
              <a:ln w="19050">
                <a:noFill/>
              </a:ln>
              <a:effectLst/>
            </c:spPr>
            <c:extLst>
              <c:ext xmlns:c16="http://schemas.microsoft.com/office/drawing/2014/chart" uri="{C3380CC4-5D6E-409C-BE32-E72D297353CC}">
                <c16:uniqueId val="{00000001-5E86-4CD6-94E9-62769B738C1F}"/>
              </c:ext>
            </c:extLst>
          </c:dPt>
          <c:dPt>
            <c:idx val="1"/>
            <c:bubble3D val="0"/>
            <c:spPr>
              <a:solidFill>
                <a:schemeClr val="accent1">
                  <a:lumMod val="20000"/>
                  <a:lumOff val="80000"/>
                  <a:alpha val="22000"/>
                </a:schemeClr>
              </a:solidFill>
              <a:ln w="19050">
                <a:noFill/>
              </a:ln>
              <a:effectLst/>
            </c:spPr>
            <c:extLst>
              <c:ext xmlns:c16="http://schemas.microsoft.com/office/drawing/2014/chart" uri="{C3380CC4-5D6E-409C-BE32-E72D297353CC}">
                <c16:uniqueId val="{00000003-5E86-4CD6-94E9-62769B738C1F}"/>
              </c:ext>
            </c:extLst>
          </c:dPt>
          <c:cat>
            <c:numRef>
              <c:f>Sheet1!$A$2:$A$3</c:f>
              <c:numCache>
                <c:formatCode>m"月"d"日"</c:formatCode>
                <c:ptCount val="2"/>
                <c:pt idx="0">
                  <c:v>1</c:v>
                </c:pt>
                <c:pt idx="1">
                  <c:v>2</c:v>
                </c:pt>
              </c:numCache>
            </c:numRef>
          </c:cat>
          <c:val>
            <c:numRef>
              <c:f>Sheet1!$B$2:$B$3</c:f>
              <c:numCache>
                <c:formatCode>0.00%</c:formatCode>
                <c:ptCount val="2"/>
                <c:pt idx="0">
                  <c:v>0.1</c:v>
                </c:pt>
                <c:pt idx="1">
                  <c:v>0.9</c:v>
                </c:pt>
              </c:numCache>
            </c:numRef>
          </c:val>
          <c:extLst>
            <c:ext xmlns:c16="http://schemas.microsoft.com/office/drawing/2014/chart" uri="{C3380CC4-5D6E-409C-BE32-E72D297353CC}">
              <c16:uniqueId val="{00000004-5E86-4CD6-94E9-62769B738C1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列1</c:v>
                </c:pt>
              </c:strCache>
            </c:strRef>
          </c:tx>
          <c:spPr>
            <a:ln>
              <a:noFill/>
            </a:ln>
          </c:spPr>
          <c:dPt>
            <c:idx val="0"/>
            <c:bubble3D val="0"/>
            <c:spPr>
              <a:gradFill>
                <a:gsLst>
                  <a:gs pos="100000">
                    <a:schemeClr val="accent1">
                      <a:lumMod val="20000"/>
                      <a:lumOff val="80000"/>
                    </a:schemeClr>
                  </a:gs>
                  <a:gs pos="0">
                    <a:schemeClr val="accent1">
                      <a:lumMod val="60000"/>
                      <a:lumOff val="40000"/>
                    </a:schemeClr>
                  </a:gs>
                </a:gsLst>
                <a:lin ang="18900000" scaled="1"/>
              </a:gradFill>
              <a:ln w="19050">
                <a:noFill/>
              </a:ln>
              <a:effectLst/>
            </c:spPr>
            <c:extLst>
              <c:ext xmlns:c16="http://schemas.microsoft.com/office/drawing/2014/chart" uri="{C3380CC4-5D6E-409C-BE32-E72D297353CC}">
                <c16:uniqueId val="{00000001-AF48-42ED-B5A0-5FC0878D2BE2}"/>
              </c:ext>
            </c:extLst>
          </c:dPt>
          <c:dPt>
            <c:idx val="1"/>
            <c:bubble3D val="0"/>
            <c:spPr>
              <a:solidFill>
                <a:schemeClr val="accent1">
                  <a:lumMod val="20000"/>
                  <a:lumOff val="80000"/>
                  <a:alpha val="22000"/>
                </a:schemeClr>
              </a:solidFill>
              <a:ln w="19050">
                <a:noFill/>
              </a:ln>
              <a:effectLst/>
            </c:spPr>
            <c:extLst>
              <c:ext xmlns:c16="http://schemas.microsoft.com/office/drawing/2014/chart" uri="{C3380CC4-5D6E-409C-BE32-E72D297353CC}">
                <c16:uniqueId val="{00000003-AF48-42ED-B5A0-5FC0878D2BE2}"/>
              </c:ext>
            </c:extLst>
          </c:dPt>
          <c:cat>
            <c:numRef>
              <c:f>Sheet1!$A$2:$A$3</c:f>
              <c:numCache>
                <c:formatCode>m"月"d"日"</c:formatCode>
                <c:ptCount val="2"/>
                <c:pt idx="0">
                  <c:v>1</c:v>
                </c:pt>
                <c:pt idx="1">
                  <c:v>2</c:v>
                </c:pt>
              </c:numCache>
            </c:numRef>
          </c:cat>
          <c:val>
            <c:numRef>
              <c:f>Sheet1!$B$2:$B$3</c:f>
              <c:numCache>
                <c:formatCode>0.00%</c:formatCode>
                <c:ptCount val="2"/>
                <c:pt idx="0">
                  <c:v>0.2</c:v>
                </c:pt>
                <c:pt idx="1">
                  <c:v>0.8</c:v>
                </c:pt>
              </c:numCache>
            </c:numRef>
          </c:val>
          <c:extLst>
            <c:ext xmlns:c16="http://schemas.microsoft.com/office/drawing/2014/chart" uri="{C3380CC4-5D6E-409C-BE32-E72D297353CC}">
              <c16:uniqueId val="{00000004-AF48-42ED-B5A0-5FC0878D2BE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列1</c:v>
                </c:pt>
              </c:strCache>
            </c:strRef>
          </c:tx>
          <c:spPr>
            <a:ln>
              <a:noFill/>
            </a:ln>
          </c:spPr>
          <c:dPt>
            <c:idx val="0"/>
            <c:bubble3D val="0"/>
            <c:spPr>
              <a:gradFill>
                <a:gsLst>
                  <a:gs pos="0">
                    <a:schemeClr val="accent1">
                      <a:lumMod val="60000"/>
                      <a:lumOff val="40000"/>
                    </a:schemeClr>
                  </a:gs>
                  <a:gs pos="98000">
                    <a:schemeClr val="accent1">
                      <a:lumMod val="20000"/>
                      <a:lumOff val="80000"/>
                    </a:schemeClr>
                  </a:gs>
                </a:gsLst>
                <a:lin ang="18900000" scaled="1"/>
              </a:gradFill>
              <a:ln w="19050">
                <a:noFill/>
              </a:ln>
              <a:effectLst/>
            </c:spPr>
            <c:extLst>
              <c:ext xmlns:c16="http://schemas.microsoft.com/office/drawing/2014/chart" uri="{C3380CC4-5D6E-409C-BE32-E72D297353CC}">
                <c16:uniqueId val="{00000001-FB80-4649-9C46-40BFB24D9298}"/>
              </c:ext>
            </c:extLst>
          </c:dPt>
          <c:dPt>
            <c:idx val="1"/>
            <c:bubble3D val="0"/>
            <c:spPr>
              <a:solidFill>
                <a:schemeClr val="accent1">
                  <a:lumMod val="20000"/>
                  <a:lumOff val="80000"/>
                  <a:alpha val="22000"/>
                </a:schemeClr>
              </a:solidFill>
              <a:ln w="19050">
                <a:noFill/>
              </a:ln>
              <a:effectLst/>
            </c:spPr>
            <c:extLst>
              <c:ext xmlns:c16="http://schemas.microsoft.com/office/drawing/2014/chart" uri="{C3380CC4-5D6E-409C-BE32-E72D297353CC}">
                <c16:uniqueId val="{00000003-FB80-4649-9C46-40BFB24D9298}"/>
              </c:ext>
            </c:extLst>
          </c:dPt>
          <c:cat>
            <c:numRef>
              <c:f>Sheet1!$A$2:$A$3</c:f>
              <c:numCache>
                <c:formatCode>m"月"d"日"</c:formatCode>
                <c:ptCount val="2"/>
                <c:pt idx="0">
                  <c:v>1</c:v>
                </c:pt>
                <c:pt idx="1">
                  <c:v>2</c:v>
                </c:pt>
              </c:numCache>
            </c:numRef>
          </c:cat>
          <c:val>
            <c:numRef>
              <c:f>Sheet1!$B$2:$B$3</c:f>
              <c:numCache>
                <c:formatCode>0.00%</c:formatCode>
                <c:ptCount val="2"/>
                <c:pt idx="0">
                  <c:v>0.25</c:v>
                </c:pt>
                <c:pt idx="1">
                  <c:v>0.75</c:v>
                </c:pt>
              </c:numCache>
            </c:numRef>
          </c:val>
          <c:extLst>
            <c:ext xmlns:c16="http://schemas.microsoft.com/office/drawing/2014/chart" uri="{C3380CC4-5D6E-409C-BE32-E72D297353CC}">
              <c16:uniqueId val="{00000004-FB80-4649-9C46-40BFB24D929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列1</c:v>
                </c:pt>
              </c:strCache>
            </c:strRef>
          </c:tx>
          <c:spPr>
            <a:ln>
              <a:noFill/>
            </a:ln>
          </c:spPr>
          <c:dPt>
            <c:idx val="0"/>
            <c:bubble3D val="0"/>
            <c:spPr>
              <a:gradFill>
                <a:gsLst>
                  <a:gs pos="0">
                    <a:schemeClr val="accent1">
                      <a:lumMod val="60000"/>
                      <a:lumOff val="40000"/>
                    </a:schemeClr>
                  </a:gs>
                  <a:gs pos="98000">
                    <a:schemeClr val="accent1">
                      <a:lumMod val="20000"/>
                      <a:lumOff val="80000"/>
                    </a:schemeClr>
                  </a:gs>
                </a:gsLst>
                <a:lin ang="18900000" scaled="1"/>
              </a:gradFill>
              <a:ln w="19050">
                <a:noFill/>
              </a:ln>
              <a:effectLst/>
            </c:spPr>
            <c:extLst>
              <c:ext xmlns:c16="http://schemas.microsoft.com/office/drawing/2014/chart" uri="{C3380CC4-5D6E-409C-BE32-E72D297353CC}">
                <c16:uniqueId val="{00000001-7310-440C-9071-5045C3504CF9}"/>
              </c:ext>
            </c:extLst>
          </c:dPt>
          <c:dPt>
            <c:idx val="1"/>
            <c:bubble3D val="0"/>
            <c:spPr>
              <a:solidFill>
                <a:schemeClr val="accent1">
                  <a:lumMod val="20000"/>
                  <a:lumOff val="80000"/>
                  <a:alpha val="22000"/>
                </a:schemeClr>
              </a:solidFill>
              <a:ln w="19050">
                <a:noFill/>
              </a:ln>
              <a:effectLst/>
            </c:spPr>
            <c:extLst>
              <c:ext xmlns:c16="http://schemas.microsoft.com/office/drawing/2014/chart" uri="{C3380CC4-5D6E-409C-BE32-E72D297353CC}">
                <c16:uniqueId val="{00000003-7310-440C-9071-5045C3504CF9}"/>
              </c:ext>
            </c:extLst>
          </c:dPt>
          <c:cat>
            <c:numRef>
              <c:f>Sheet1!$A$2:$A$3</c:f>
              <c:numCache>
                <c:formatCode>m"月"d"日"</c:formatCode>
                <c:ptCount val="2"/>
                <c:pt idx="0">
                  <c:v>1</c:v>
                </c:pt>
                <c:pt idx="1">
                  <c:v>2</c:v>
                </c:pt>
              </c:numCache>
            </c:numRef>
          </c:cat>
          <c:val>
            <c:numRef>
              <c:f>Sheet1!$B$2:$B$3</c:f>
              <c:numCache>
                <c:formatCode>0.00%</c:formatCode>
                <c:ptCount val="2"/>
                <c:pt idx="0">
                  <c:v>0.45</c:v>
                </c:pt>
                <c:pt idx="1">
                  <c:v>0.55000000000000004</c:v>
                </c:pt>
              </c:numCache>
            </c:numRef>
          </c:val>
          <c:extLst>
            <c:ext xmlns:c16="http://schemas.microsoft.com/office/drawing/2014/chart" uri="{C3380CC4-5D6E-409C-BE32-E72D297353CC}">
              <c16:uniqueId val="{00000004-7310-440C-9071-5045C3504CF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BC1C52-A007-4D16-9779-3594DF585EE3}" type="datetimeFigureOut">
              <a:rPr lang="zh-CN" altLang="en-US" smtClean="0"/>
              <a:t>2024-09-15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BBB5E6-78CF-4C2E-8580-119570293EA7}" type="slidenum">
              <a:rPr lang="zh-CN" altLang="en-US" smtClean="0"/>
              <a:t>‹#›</a:t>
            </a:fld>
            <a:endParaRPr lang="zh-CN" altLang="en-US"/>
          </a:p>
        </p:txBody>
      </p:sp>
    </p:spTree>
    <p:extLst>
      <p:ext uri="{BB962C8B-B14F-4D97-AF65-F5344CB8AC3E}">
        <p14:creationId xmlns:p14="http://schemas.microsoft.com/office/powerpoint/2010/main" val="30202971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2BBB5E6-78CF-4C2E-8580-119570293EA7}" type="slidenum">
              <a:rPr lang="zh-CN" altLang="en-US" smtClean="0"/>
              <a:t>14</a:t>
            </a:fld>
            <a:endParaRPr lang="zh-CN" altLang="en-US"/>
          </a:p>
        </p:txBody>
      </p:sp>
    </p:spTree>
    <p:extLst>
      <p:ext uri="{BB962C8B-B14F-4D97-AF65-F5344CB8AC3E}">
        <p14:creationId xmlns:p14="http://schemas.microsoft.com/office/powerpoint/2010/main" val="2005794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2BBB5E6-78CF-4C2E-8580-119570293EA7}" type="slidenum">
              <a:rPr lang="zh-CN" altLang="en-US" smtClean="0"/>
              <a:t>18</a:t>
            </a:fld>
            <a:endParaRPr lang="zh-CN" altLang="en-US"/>
          </a:p>
        </p:txBody>
      </p:sp>
    </p:spTree>
    <p:extLst>
      <p:ext uri="{BB962C8B-B14F-4D97-AF65-F5344CB8AC3E}">
        <p14:creationId xmlns:p14="http://schemas.microsoft.com/office/powerpoint/2010/main" val="3668092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2BBB5E6-78CF-4C2E-8580-119570293EA7}" type="slidenum">
              <a:rPr lang="zh-CN" altLang="en-US" smtClean="0"/>
              <a:t>22</a:t>
            </a:fld>
            <a:endParaRPr lang="zh-CN" altLang="en-US"/>
          </a:p>
        </p:txBody>
      </p:sp>
    </p:spTree>
    <p:extLst>
      <p:ext uri="{BB962C8B-B14F-4D97-AF65-F5344CB8AC3E}">
        <p14:creationId xmlns:p14="http://schemas.microsoft.com/office/powerpoint/2010/main" val="42024720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1686AD-2E4B-C8B6-D346-761F51BF99D3}"/>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en-US"/>
          </a:p>
        </p:txBody>
      </p:sp>
      <p:sp>
        <p:nvSpPr>
          <p:cNvPr id="3" name="副标题 2">
            <a:extLst>
              <a:ext uri="{FF2B5EF4-FFF2-40B4-BE49-F238E27FC236}">
                <a16:creationId xmlns:a16="http://schemas.microsoft.com/office/drawing/2014/main" id="{70C36245-8838-C72E-C50D-C8E9E5676071}"/>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a:extLst>
              <a:ext uri="{FF2B5EF4-FFF2-40B4-BE49-F238E27FC236}">
                <a16:creationId xmlns:a16="http://schemas.microsoft.com/office/drawing/2014/main" id="{AD7D9FFA-ED55-3E5A-910F-7A5BDCEFAD9E}"/>
              </a:ext>
            </a:extLst>
          </p:cNvPr>
          <p:cNvSpPr>
            <a:spLocks noGrp="1"/>
          </p:cNvSpPr>
          <p:nvPr>
            <p:ph type="dt" sz="half" idx="10"/>
          </p:nvPr>
        </p:nvSpPr>
        <p:spPr>
          <a:xfrm>
            <a:off x="838200" y="6356350"/>
            <a:ext cx="2743200" cy="365125"/>
          </a:xfrm>
          <a:prstGeom prst="rect">
            <a:avLst/>
          </a:prstGeom>
        </p:spPr>
        <p:txBody>
          <a:bodyPr/>
          <a:lstStyle/>
          <a:p>
            <a:fld id="{253C84E9-1224-48D3-B451-35BCF35E5E62}" type="datetimeFigureOut">
              <a:rPr lang="en-US" smtClean="0"/>
              <a:t>9/15/2024</a:t>
            </a:fld>
            <a:endParaRPr lang="en-US" dirty="0"/>
          </a:p>
        </p:txBody>
      </p:sp>
      <p:sp>
        <p:nvSpPr>
          <p:cNvPr id="5" name="页脚占位符 4">
            <a:extLst>
              <a:ext uri="{FF2B5EF4-FFF2-40B4-BE49-F238E27FC236}">
                <a16:creationId xmlns:a16="http://schemas.microsoft.com/office/drawing/2014/main" id="{0AF6F6F8-447E-1940-F3A5-2A747D3A8BE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灯片编号占位符 5">
            <a:extLst>
              <a:ext uri="{FF2B5EF4-FFF2-40B4-BE49-F238E27FC236}">
                <a16:creationId xmlns:a16="http://schemas.microsoft.com/office/drawing/2014/main" id="{25088B2B-4A84-2FB6-A6BC-AD96674FA404}"/>
              </a:ext>
            </a:extLst>
          </p:cNvPr>
          <p:cNvSpPr>
            <a:spLocks noGrp="1"/>
          </p:cNvSpPr>
          <p:nvPr>
            <p:ph type="sldNum" sz="quarter" idx="12"/>
          </p:nvPr>
        </p:nvSpPr>
        <p:spPr>
          <a:xfrm>
            <a:off x="8610600" y="6356350"/>
            <a:ext cx="2743200" cy="365125"/>
          </a:xfrm>
          <a:prstGeom prst="rect">
            <a:avLst/>
          </a:prstGeom>
        </p:spPr>
        <p:txBody>
          <a:bodyPr/>
          <a:lstStyle/>
          <a:p>
            <a:fld id="{545A078F-3AC1-42D5-A413-231873022859}" type="slidenum">
              <a:rPr lang="en-US" smtClean="0"/>
              <a:t>‹#›</a:t>
            </a:fld>
            <a:endParaRPr lang="en-US" dirty="0"/>
          </a:p>
        </p:txBody>
      </p:sp>
    </p:spTree>
    <p:extLst>
      <p:ext uri="{BB962C8B-B14F-4D97-AF65-F5344CB8AC3E}">
        <p14:creationId xmlns:p14="http://schemas.microsoft.com/office/powerpoint/2010/main" val="3954163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63FCA6-7964-0547-EB40-CC41068D283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a:p>
        </p:txBody>
      </p:sp>
      <p:sp>
        <p:nvSpPr>
          <p:cNvPr id="3" name="竖排文字占位符 2">
            <a:extLst>
              <a:ext uri="{FF2B5EF4-FFF2-40B4-BE49-F238E27FC236}">
                <a16:creationId xmlns:a16="http://schemas.microsoft.com/office/drawing/2014/main" id="{30FCA492-C92F-2C06-B007-7D47FED46AB2}"/>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a:extLst>
              <a:ext uri="{FF2B5EF4-FFF2-40B4-BE49-F238E27FC236}">
                <a16:creationId xmlns:a16="http://schemas.microsoft.com/office/drawing/2014/main" id="{5CDEC6AA-A573-8E7F-3101-440FC847C02C}"/>
              </a:ext>
            </a:extLst>
          </p:cNvPr>
          <p:cNvSpPr>
            <a:spLocks noGrp="1"/>
          </p:cNvSpPr>
          <p:nvPr>
            <p:ph type="dt" sz="half" idx="10"/>
          </p:nvPr>
        </p:nvSpPr>
        <p:spPr>
          <a:xfrm>
            <a:off x="838200" y="6356350"/>
            <a:ext cx="2743200" cy="365125"/>
          </a:xfrm>
          <a:prstGeom prst="rect">
            <a:avLst/>
          </a:prstGeom>
        </p:spPr>
        <p:txBody>
          <a:bodyPr/>
          <a:lstStyle/>
          <a:p>
            <a:fld id="{253C84E9-1224-48D3-B451-35BCF35E5E62}" type="datetimeFigureOut">
              <a:rPr lang="en-US" smtClean="0"/>
              <a:t>9/15/2024</a:t>
            </a:fld>
            <a:endParaRPr lang="en-US" dirty="0"/>
          </a:p>
        </p:txBody>
      </p:sp>
      <p:sp>
        <p:nvSpPr>
          <p:cNvPr id="5" name="页脚占位符 4">
            <a:extLst>
              <a:ext uri="{FF2B5EF4-FFF2-40B4-BE49-F238E27FC236}">
                <a16:creationId xmlns:a16="http://schemas.microsoft.com/office/drawing/2014/main" id="{47AE8089-58B0-2D55-3555-BEB41BB6A24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灯片编号占位符 5">
            <a:extLst>
              <a:ext uri="{FF2B5EF4-FFF2-40B4-BE49-F238E27FC236}">
                <a16:creationId xmlns:a16="http://schemas.microsoft.com/office/drawing/2014/main" id="{433B0789-8A1A-2930-0CEF-F7678938E4B3}"/>
              </a:ext>
            </a:extLst>
          </p:cNvPr>
          <p:cNvSpPr>
            <a:spLocks noGrp="1"/>
          </p:cNvSpPr>
          <p:nvPr>
            <p:ph type="sldNum" sz="quarter" idx="12"/>
          </p:nvPr>
        </p:nvSpPr>
        <p:spPr>
          <a:xfrm>
            <a:off x="8610600" y="6356350"/>
            <a:ext cx="2743200" cy="365125"/>
          </a:xfrm>
          <a:prstGeom prst="rect">
            <a:avLst/>
          </a:prstGeom>
        </p:spPr>
        <p:txBody>
          <a:bodyPr/>
          <a:lstStyle/>
          <a:p>
            <a:fld id="{545A078F-3AC1-42D5-A413-231873022859}" type="slidenum">
              <a:rPr lang="en-US" smtClean="0"/>
              <a:t>‹#›</a:t>
            </a:fld>
            <a:endParaRPr lang="en-US" dirty="0"/>
          </a:p>
        </p:txBody>
      </p:sp>
    </p:spTree>
    <p:extLst>
      <p:ext uri="{BB962C8B-B14F-4D97-AF65-F5344CB8AC3E}">
        <p14:creationId xmlns:p14="http://schemas.microsoft.com/office/powerpoint/2010/main" val="1193209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792C629D-7E2E-3453-35D4-410B5BF5CF93}"/>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en-US"/>
          </a:p>
        </p:txBody>
      </p:sp>
      <p:sp>
        <p:nvSpPr>
          <p:cNvPr id="3" name="竖排文字占位符 2">
            <a:extLst>
              <a:ext uri="{FF2B5EF4-FFF2-40B4-BE49-F238E27FC236}">
                <a16:creationId xmlns:a16="http://schemas.microsoft.com/office/drawing/2014/main" id="{2F7FDF03-E2D0-5FC6-66B7-8B8BF02E3667}"/>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a:extLst>
              <a:ext uri="{FF2B5EF4-FFF2-40B4-BE49-F238E27FC236}">
                <a16:creationId xmlns:a16="http://schemas.microsoft.com/office/drawing/2014/main" id="{CFD72B11-2090-089D-3151-E3B2A4C99609}"/>
              </a:ext>
            </a:extLst>
          </p:cNvPr>
          <p:cNvSpPr>
            <a:spLocks noGrp="1"/>
          </p:cNvSpPr>
          <p:nvPr>
            <p:ph type="dt" sz="half" idx="10"/>
          </p:nvPr>
        </p:nvSpPr>
        <p:spPr>
          <a:xfrm>
            <a:off x="838200" y="6356350"/>
            <a:ext cx="2743200" cy="365125"/>
          </a:xfrm>
          <a:prstGeom prst="rect">
            <a:avLst/>
          </a:prstGeom>
        </p:spPr>
        <p:txBody>
          <a:bodyPr/>
          <a:lstStyle/>
          <a:p>
            <a:fld id="{253C84E9-1224-48D3-B451-35BCF35E5E62}" type="datetimeFigureOut">
              <a:rPr lang="en-US" smtClean="0"/>
              <a:t>9/15/2024</a:t>
            </a:fld>
            <a:endParaRPr lang="en-US" dirty="0"/>
          </a:p>
        </p:txBody>
      </p:sp>
      <p:sp>
        <p:nvSpPr>
          <p:cNvPr id="5" name="页脚占位符 4">
            <a:extLst>
              <a:ext uri="{FF2B5EF4-FFF2-40B4-BE49-F238E27FC236}">
                <a16:creationId xmlns:a16="http://schemas.microsoft.com/office/drawing/2014/main" id="{B5E33295-317E-D12A-DBEB-264BCA037B91}"/>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灯片编号占位符 5">
            <a:extLst>
              <a:ext uri="{FF2B5EF4-FFF2-40B4-BE49-F238E27FC236}">
                <a16:creationId xmlns:a16="http://schemas.microsoft.com/office/drawing/2014/main" id="{64279E66-FF71-8CCB-E84E-A48A2D9A16BC}"/>
              </a:ext>
            </a:extLst>
          </p:cNvPr>
          <p:cNvSpPr>
            <a:spLocks noGrp="1"/>
          </p:cNvSpPr>
          <p:nvPr>
            <p:ph type="sldNum" sz="quarter" idx="12"/>
          </p:nvPr>
        </p:nvSpPr>
        <p:spPr>
          <a:xfrm>
            <a:off x="8610600" y="6356350"/>
            <a:ext cx="2743200" cy="365125"/>
          </a:xfrm>
          <a:prstGeom prst="rect">
            <a:avLst/>
          </a:prstGeom>
        </p:spPr>
        <p:txBody>
          <a:bodyPr/>
          <a:lstStyle/>
          <a:p>
            <a:fld id="{545A078F-3AC1-42D5-A413-231873022859}" type="slidenum">
              <a:rPr lang="en-US" smtClean="0"/>
              <a:t>‹#›</a:t>
            </a:fld>
            <a:endParaRPr lang="en-US" dirty="0"/>
          </a:p>
        </p:txBody>
      </p:sp>
    </p:spTree>
    <p:extLst>
      <p:ext uri="{BB962C8B-B14F-4D97-AF65-F5344CB8AC3E}">
        <p14:creationId xmlns:p14="http://schemas.microsoft.com/office/powerpoint/2010/main" val="3734599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33C096-8B42-99DC-F955-FB40C832721D}"/>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BFD51609-30A3-3E76-138D-DE5A0545F9C2}"/>
              </a:ext>
            </a:extLst>
          </p:cNvPr>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a:extLst>
              <a:ext uri="{FF2B5EF4-FFF2-40B4-BE49-F238E27FC236}">
                <a16:creationId xmlns:a16="http://schemas.microsoft.com/office/drawing/2014/main" id="{681C4201-00D2-E66B-90B0-C7E594B87049}"/>
              </a:ext>
            </a:extLst>
          </p:cNvPr>
          <p:cNvSpPr>
            <a:spLocks noGrp="1"/>
          </p:cNvSpPr>
          <p:nvPr>
            <p:ph type="dt" sz="half" idx="10"/>
          </p:nvPr>
        </p:nvSpPr>
        <p:spPr>
          <a:xfrm>
            <a:off x="838200" y="6356350"/>
            <a:ext cx="2743200" cy="365125"/>
          </a:xfrm>
          <a:prstGeom prst="rect">
            <a:avLst/>
          </a:prstGeom>
        </p:spPr>
        <p:txBody>
          <a:bodyPr/>
          <a:lstStyle/>
          <a:p>
            <a:fld id="{253C84E9-1224-48D3-B451-35BCF35E5E62}" type="datetimeFigureOut">
              <a:rPr lang="en-US" smtClean="0"/>
              <a:t>9/15/2024</a:t>
            </a:fld>
            <a:endParaRPr lang="en-US" dirty="0"/>
          </a:p>
        </p:txBody>
      </p:sp>
      <p:sp>
        <p:nvSpPr>
          <p:cNvPr id="5" name="页脚占位符 4">
            <a:extLst>
              <a:ext uri="{FF2B5EF4-FFF2-40B4-BE49-F238E27FC236}">
                <a16:creationId xmlns:a16="http://schemas.microsoft.com/office/drawing/2014/main" id="{6A0AA1AB-3D96-B533-0BB6-6B9095DE13C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灯片编号占位符 5">
            <a:extLst>
              <a:ext uri="{FF2B5EF4-FFF2-40B4-BE49-F238E27FC236}">
                <a16:creationId xmlns:a16="http://schemas.microsoft.com/office/drawing/2014/main" id="{FA4B1193-FB3D-F0F2-83D8-10D94623E07E}"/>
              </a:ext>
            </a:extLst>
          </p:cNvPr>
          <p:cNvSpPr>
            <a:spLocks noGrp="1"/>
          </p:cNvSpPr>
          <p:nvPr>
            <p:ph type="sldNum" sz="quarter" idx="12"/>
          </p:nvPr>
        </p:nvSpPr>
        <p:spPr>
          <a:xfrm>
            <a:off x="8610600" y="6356350"/>
            <a:ext cx="2743200" cy="365125"/>
          </a:xfrm>
          <a:prstGeom prst="rect">
            <a:avLst/>
          </a:prstGeom>
        </p:spPr>
        <p:txBody>
          <a:bodyPr/>
          <a:lstStyle/>
          <a:p>
            <a:fld id="{545A078F-3AC1-42D5-A413-231873022859}" type="slidenum">
              <a:rPr lang="en-US" smtClean="0"/>
              <a:t>‹#›</a:t>
            </a:fld>
            <a:endParaRPr lang="en-US" dirty="0"/>
          </a:p>
        </p:txBody>
      </p:sp>
    </p:spTree>
    <p:extLst>
      <p:ext uri="{BB962C8B-B14F-4D97-AF65-F5344CB8AC3E}">
        <p14:creationId xmlns:p14="http://schemas.microsoft.com/office/powerpoint/2010/main" val="41535411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1E2AB5-B99E-166B-050E-6C14F7CB4DA6}"/>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E7DC6D6D-45FE-8334-DF61-59467420179E}"/>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05FB9EB1-61D7-5BE7-E72B-8302E863D783}"/>
              </a:ext>
            </a:extLst>
          </p:cNvPr>
          <p:cNvSpPr>
            <a:spLocks noGrp="1"/>
          </p:cNvSpPr>
          <p:nvPr>
            <p:ph type="dt" sz="half" idx="10"/>
          </p:nvPr>
        </p:nvSpPr>
        <p:spPr>
          <a:xfrm>
            <a:off x="838200" y="6356350"/>
            <a:ext cx="2743200" cy="365125"/>
          </a:xfrm>
          <a:prstGeom prst="rect">
            <a:avLst/>
          </a:prstGeom>
        </p:spPr>
        <p:txBody>
          <a:bodyPr/>
          <a:lstStyle/>
          <a:p>
            <a:fld id="{253C84E9-1224-48D3-B451-35BCF35E5E62}" type="datetimeFigureOut">
              <a:rPr lang="en-US" smtClean="0"/>
              <a:t>9/15/2024</a:t>
            </a:fld>
            <a:endParaRPr lang="en-US" dirty="0"/>
          </a:p>
        </p:txBody>
      </p:sp>
      <p:sp>
        <p:nvSpPr>
          <p:cNvPr id="5" name="页脚占位符 4">
            <a:extLst>
              <a:ext uri="{FF2B5EF4-FFF2-40B4-BE49-F238E27FC236}">
                <a16:creationId xmlns:a16="http://schemas.microsoft.com/office/drawing/2014/main" id="{A50C456B-B9FA-1A86-3868-1373F46B26EC}"/>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灯片编号占位符 5">
            <a:extLst>
              <a:ext uri="{FF2B5EF4-FFF2-40B4-BE49-F238E27FC236}">
                <a16:creationId xmlns:a16="http://schemas.microsoft.com/office/drawing/2014/main" id="{7091A1C5-1892-82AF-5834-96A1783C6660}"/>
              </a:ext>
            </a:extLst>
          </p:cNvPr>
          <p:cNvSpPr>
            <a:spLocks noGrp="1"/>
          </p:cNvSpPr>
          <p:nvPr>
            <p:ph type="sldNum" sz="quarter" idx="12"/>
          </p:nvPr>
        </p:nvSpPr>
        <p:spPr>
          <a:xfrm>
            <a:off x="8610600" y="6356350"/>
            <a:ext cx="2743200" cy="365125"/>
          </a:xfrm>
          <a:prstGeom prst="rect">
            <a:avLst/>
          </a:prstGeom>
        </p:spPr>
        <p:txBody>
          <a:bodyPr/>
          <a:lstStyle/>
          <a:p>
            <a:fld id="{545A078F-3AC1-42D5-A413-231873022859}" type="slidenum">
              <a:rPr lang="en-US" smtClean="0"/>
              <a:t>‹#›</a:t>
            </a:fld>
            <a:endParaRPr lang="en-US" dirty="0"/>
          </a:p>
        </p:txBody>
      </p:sp>
    </p:spTree>
    <p:extLst>
      <p:ext uri="{BB962C8B-B14F-4D97-AF65-F5344CB8AC3E}">
        <p14:creationId xmlns:p14="http://schemas.microsoft.com/office/powerpoint/2010/main" val="31828951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60EFD9-AE2C-A0C6-2835-A94E987031C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B55B063D-9FA9-08CC-4C68-B1BECEA8B09E}"/>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内容占位符 3">
            <a:extLst>
              <a:ext uri="{FF2B5EF4-FFF2-40B4-BE49-F238E27FC236}">
                <a16:creationId xmlns:a16="http://schemas.microsoft.com/office/drawing/2014/main" id="{10741F1C-FB0E-B615-8DA1-CE0DD3A84A55}"/>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日期占位符 4">
            <a:extLst>
              <a:ext uri="{FF2B5EF4-FFF2-40B4-BE49-F238E27FC236}">
                <a16:creationId xmlns:a16="http://schemas.microsoft.com/office/drawing/2014/main" id="{5DD942E6-D212-2098-F5EE-471F97E17E58}"/>
              </a:ext>
            </a:extLst>
          </p:cNvPr>
          <p:cNvSpPr>
            <a:spLocks noGrp="1"/>
          </p:cNvSpPr>
          <p:nvPr>
            <p:ph type="dt" sz="half" idx="10"/>
          </p:nvPr>
        </p:nvSpPr>
        <p:spPr>
          <a:xfrm>
            <a:off x="838200" y="6356350"/>
            <a:ext cx="2743200" cy="365125"/>
          </a:xfrm>
          <a:prstGeom prst="rect">
            <a:avLst/>
          </a:prstGeom>
        </p:spPr>
        <p:txBody>
          <a:bodyPr/>
          <a:lstStyle/>
          <a:p>
            <a:fld id="{253C84E9-1224-48D3-B451-35BCF35E5E62}" type="datetimeFigureOut">
              <a:rPr lang="en-US" smtClean="0"/>
              <a:t>9/15/2024</a:t>
            </a:fld>
            <a:endParaRPr lang="en-US" dirty="0"/>
          </a:p>
        </p:txBody>
      </p:sp>
      <p:sp>
        <p:nvSpPr>
          <p:cNvPr id="6" name="页脚占位符 5">
            <a:extLst>
              <a:ext uri="{FF2B5EF4-FFF2-40B4-BE49-F238E27FC236}">
                <a16:creationId xmlns:a16="http://schemas.microsoft.com/office/drawing/2014/main" id="{7888F14D-9F49-59DF-38B6-95C63271828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灯片编号占位符 6">
            <a:extLst>
              <a:ext uri="{FF2B5EF4-FFF2-40B4-BE49-F238E27FC236}">
                <a16:creationId xmlns:a16="http://schemas.microsoft.com/office/drawing/2014/main" id="{8DFD2FB2-2504-8EED-982E-63AEEBB64E57}"/>
              </a:ext>
            </a:extLst>
          </p:cNvPr>
          <p:cNvSpPr>
            <a:spLocks noGrp="1"/>
          </p:cNvSpPr>
          <p:nvPr>
            <p:ph type="sldNum" sz="quarter" idx="12"/>
          </p:nvPr>
        </p:nvSpPr>
        <p:spPr>
          <a:xfrm>
            <a:off x="8610600" y="6356350"/>
            <a:ext cx="2743200" cy="365125"/>
          </a:xfrm>
          <a:prstGeom prst="rect">
            <a:avLst/>
          </a:prstGeom>
        </p:spPr>
        <p:txBody>
          <a:bodyPr/>
          <a:lstStyle/>
          <a:p>
            <a:fld id="{545A078F-3AC1-42D5-A413-231873022859}" type="slidenum">
              <a:rPr lang="en-US" smtClean="0"/>
              <a:t>‹#›</a:t>
            </a:fld>
            <a:endParaRPr lang="en-US" dirty="0"/>
          </a:p>
        </p:txBody>
      </p:sp>
    </p:spTree>
    <p:extLst>
      <p:ext uri="{BB962C8B-B14F-4D97-AF65-F5344CB8AC3E}">
        <p14:creationId xmlns:p14="http://schemas.microsoft.com/office/powerpoint/2010/main" val="45142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D99739-5D87-87A1-BC6E-063CAF4C45CA}"/>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622C3E8D-8F1C-86CD-AAEB-2A1BB72334BE}"/>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791F3ECD-CAD7-092D-9D99-29D41A26033E}"/>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文本占位符 4">
            <a:extLst>
              <a:ext uri="{FF2B5EF4-FFF2-40B4-BE49-F238E27FC236}">
                <a16:creationId xmlns:a16="http://schemas.microsoft.com/office/drawing/2014/main" id="{F7019F36-8D93-8448-1939-3DF98FEF986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4566F5FB-D055-EFE7-C3C8-3F8A0FB4E200}"/>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日期占位符 6">
            <a:extLst>
              <a:ext uri="{FF2B5EF4-FFF2-40B4-BE49-F238E27FC236}">
                <a16:creationId xmlns:a16="http://schemas.microsoft.com/office/drawing/2014/main" id="{5294CACC-1778-75E2-6812-6E1B2B040C7A}"/>
              </a:ext>
            </a:extLst>
          </p:cNvPr>
          <p:cNvSpPr>
            <a:spLocks noGrp="1"/>
          </p:cNvSpPr>
          <p:nvPr>
            <p:ph type="dt" sz="half" idx="10"/>
          </p:nvPr>
        </p:nvSpPr>
        <p:spPr>
          <a:xfrm>
            <a:off x="838200" y="6356350"/>
            <a:ext cx="2743200" cy="365125"/>
          </a:xfrm>
          <a:prstGeom prst="rect">
            <a:avLst/>
          </a:prstGeom>
        </p:spPr>
        <p:txBody>
          <a:bodyPr/>
          <a:lstStyle/>
          <a:p>
            <a:fld id="{253C84E9-1224-48D3-B451-35BCF35E5E62}" type="datetimeFigureOut">
              <a:rPr lang="en-US" smtClean="0"/>
              <a:t>9/15/2024</a:t>
            </a:fld>
            <a:endParaRPr lang="en-US" dirty="0"/>
          </a:p>
        </p:txBody>
      </p:sp>
      <p:sp>
        <p:nvSpPr>
          <p:cNvPr id="8" name="页脚占位符 7">
            <a:extLst>
              <a:ext uri="{FF2B5EF4-FFF2-40B4-BE49-F238E27FC236}">
                <a16:creationId xmlns:a16="http://schemas.microsoft.com/office/drawing/2014/main" id="{48232FCE-EF78-D44D-1A83-B5D4425D304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灯片编号占位符 8">
            <a:extLst>
              <a:ext uri="{FF2B5EF4-FFF2-40B4-BE49-F238E27FC236}">
                <a16:creationId xmlns:a16="http://schemas.microsoft.com/office/drawing/2014/main" id="{23B69E1A-955A-C0E1-229C-575B76283327}"/>
              </a:ext>
            </a:extLst>
          </p:cNvPr>
          <p:cNvSpPr>
            <a:spLocks noGrp="1"/>
          </p:cNvSpPr>
          <p:nvPr>
            <p:ph type="sldNum" sz="quarter" idx="12"/>
          </p:nvPr>
        </p:nvSpPr>
        <p:spPr>
          <a:xfrm>
            <a:off x="8610600" y="6356350"/>
            <a:ext cx="2743200" cy="365125"/>
          </a:xfrm>
          <a:prstGeom prst="rect">
            <a:avLst/>
          </a:prstGeom>
        </p:spPr>
        <p:txBody>
          <a:bodyPr/>
          <a:lstStyle/>
          <a:p>
            <a:fld id="{545A078F-3AC1-42D5-A413-231873022859}" type="slidenum">
              <a:rPr lang="en-US" smtClean="0"/>
              <a:t>‹#›</a:t>
            </a:fld>
            <a:endParaRPr lang="en-US" dirty="0"/>
          </a:p>
        </p:txBody>
      </p:sp>
    </p:spTree>
    <p:extLst>
      <p:ext uri="{BB962C8B-B14F-4D97-AF65-F5344CB8AC3E}">
        <p14:creationId xmlns:p14="http://schemas.microsoft.com/office/powerpoint/2010/main" val="719191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78DEF8-B5D9-7ACE-0197-B8199C34FDDA}"/>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a:p>
        </p:txBody>
      </p:sp>
      <p:sp>
        <p:nvSpPr>
          <p:cNvPr id="3" name="日期占位符 2">
            <a:extLst>
              <a:ext uri="{FF2B5EF4-FFF2-40B4-BE49-F238E27FC236}">
                <a16:creationId xmlns:a16="http://schemas.microsoft.com/office/drawing/2014/main" id="{1C95A1FF-24DB-2273-3484-414CD4B521DA}"/>
              </a:ext>
            </a:extLst>
          </p:cNvPr>
          <p:cNvSpPr>
            <a:spLocks noGrp="1"/>
          </p:cNvSpPr>
          <p:nvPr>
            <p:ph type="dt" sz="half" idx="10"/>
          </p:nvPr>
        </p:nvSpPr>
        <p:spPr>
          <a:xfrm>
            <a:off x="838200" y="6356350"/>
            <a:ext cx="2743200" cy="365125"/>
          </a:xfrm>
          <a:prstGeom prst="rect">
            <a:avLst/>
          </a:prstGeom>
        </p:spPr>
        <p:txBody>
          <a:bodyPr/>
          <a:lstStyle/>
          <a:p>
            <a:fld id="{253C84E9-1224-48D3-B451-35BCF35E5E62}" type="datetimeFigureOut">
              <a:rPr lang="en-US" smtClean="0"/>
              <a:t>9/15/2024</a:t>
            </a:fld>
            <a:endParaRPr lang="en-US" dirty="0"/>
          </a:p>
        </p:txBody>
      </p:sp>
      <p:sp>
        <p:nvSpPr>
          <p:cNvPr id="4" name="页脚占位符 3">
            <a:extLst>
              <a:ext uri="{FF2B5EF4-FFF2-40B4-BE49-F238E27FC236}">
                <a16:creationId xmlns:a16="http://schemas.microsoft.com/office/drawing/2014/main" id="{AC537128-AAB0-0368-9243-38083DAB1AE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灯片编号占位符 4">
            <a:extLst>
              <a:ext uri="{FF2B5EF4-FFF2-40B4-BE49-F238E27FC236}">
                <a16:creationId xmlns:a16="http://schemas.microsoft.com/office/drawing/2014/main" id="{E233A8EE-4309-4739-E74C-C2FA0DF46F1C}"/>
              </a:ext>
            </a:extLst>
          </p:cNvPr>
          <p:cNvSpPr>
            <a:spLocks noGrp="1"/>
          </p:cNvSpPr>
          <p:nvPr>
            <p:ph type="sldNum" sz="quarter" idx="12"/>
          </p:nvPr>
        </p:nvSpPr>
        <p:spPr>
          <a:xfrm>
            <a:off x="8610600" y="6356350"/>
            <a:ext cx="2743200" cy="365125"/>
          </a:xfrm>
          <a:prstGeom prst="rect">
            <a:avLst/>
          </a:prstGeom>
        </p:spPr>
        <p:txBody>
          <a:bodyPr/>
          <a:lstStyle/>
          <a:p>
            <a:fld id="{545A078F-3AC1-42D5-A413-231873022859}" type="slidenum">
              <a:rPr lang="en-US" smtClean="0"/>
              <a:t>‹#›</a:t>
            </a:fld>
            <a:endParaRPr lang="en-US" dirty="0"/>
          </a:p>
        </p:txBody>
      </p:sp>
    </p:spTree>
    <p:extLst>
      <p:ext uri="{BB962C8B-B14F-4D97-AF65-F5344CB8AC3E}">
        <p14:creationId xmlns:p14="http://schemas.microsoft.com/office/powerpoint/2010/main" val="368102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3F5C106-C150-75EE-F507-FF53CE74BBBB}"/>
              </a:ext>
            </a:extLst>
          </p:cNvPr>
          <p:cNvSpPr>
            <a:spLocks noGrp="1"/>
          </p:cNvSpPr>
          <p:nvPr>
            <p:ph type="dt" sz="half" idx="10"/>
          </p:nvPr>
        </p:nvSpPr>
        <p:spPr>
          <a:xfrm>
            <a:off x="838200" y="6356350"/>
            <a:ext cx="2743200" cy="365125"/>
          </a:xfrm>
          <a:prstGeom prst="rect">
            <a:avLst/>
          </a:prstGeom>
        </p:spPr>
        <p:txBody>
          <a:bodyPr/>
          <a:lstStyle/>
          <a:p>
            <a:fld id="{253C84E9-1224-48D3-B451-35BCF35E5E62}" type="datetimeFigureOut">
              <a:rPr lang="en-US" smtClean="0"/>
              <a:t>9/15/2024</a:t>
            </a:fld>
            <a:endParaRPr lang="en-US" dirty="0"/>
          </a:p>
        </p:txBody>
      </p:sp>
      <p:sp>
        <p:nvSpPr>
          <p:cNvPr id="3" name="页脚占位符 2">
            <a:extLst>
              <a:ext uri="{FF2B5EF4-FFF2-40B4-BE49-F238E27FC236}">
                <a16:creationId xmlns:a16="http://schemas.microsoft.com/office/drawing/2014/main" id="{1E000F8F-3A51-43A6-E7DC-60EBB8FE589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4" name="灯片编号占位符 3">
            <a:extLst>
              <a:ext uri="{FF2B5EF4-FFF2-40B4-BE49-F238E27FC236}">
                <a16:creationId xmlns:a16="http://schemas.microsoft.com/office/drawing/2014/main" id="{8735206E-51A4-8095-4909-F9B48B6425B9}"/>
              </a:ext>
            </a:extLst>
          </p:cNvPr>
          <p:cNvSpPr>
            <a:spLocks noGrp="1"/>
          </p:cNvSpPr>
          <p:nvPr>
            <p:ph type="sldNum" sz="quarter" idx="12"/>
          </p:nvPr>
        </p:nvSpPr>
        <p:spPr>
          <a:xfrm>
            <a:off x="8610600" y="6356350"/>
            <a:ext cx="2743200" cy="365125"/>
          </a:xfrm>
          <a:prstGeom prst="rect">
            <a:avLst/>
          </a:prstGeom>
        </p:spPr>
        <p:txBody>
          <a:bodyPr/>
          <a:lstStyle/>
          <a:p>
            <a:fld id="{545A078F-3AC1-42D5-A413-231873022859}" type="slidenum">
              <a:rPr lang="en-US" smtClean="0"/>
              <a:t>‹#›</a:t>
            </a:fld>
            <a:endParaRPr lang="en-US" dirty="0"/>
          </a:p>
        </p:txBody>
      </p:sp>
    </p:spTree>
    <p:extLst>
      <p:ext uri="{BB962C8B-B14F-4D97-AF65-F5344CB8AC3E}">
        <p14:creationId xmlns:p14="http://schemas.microsoft.com/office/powerpoint/2010/main" val="39549220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EA3553-0DFD-D38C-DAC0-2468566A677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8FAA3780-E639-8878-158D-6727B53FEC15}"/>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文本占位符 3">
            <a:extLst>
              <a:ext uri="{FF2B5EF4-FFF2-40B4-BE49-F238E27FC236}">
                <a16:creationId xmlns:a16="http://schemas.microsoft.com/office/drawing/2014/main" id="{A9BB5B24-F8A5-B49A-65ED-583F54615EF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FA7F0F5-45AD-50E8-3BB7-2664C5DE55EC}"/>
              </a:ext>
            </a:extLst>
          </p:cNvPr>
          <p:cNvSpPr>
            <a:spLocks noGrp="1"/>
          </p:cNvSpPr>
          <p:nvPr>
            <p:ph type="dt" sz="half" idx="10"/>
          </p:nvPr>
        </p:nvSpPr>
        <p:spPr>
          <a:xfrm>
            <a:off x="838200" y="6356350"/>
            <a:ext cx="2743200" cy="365125"/>
          </a:xfrm>
          <a:prstGeom prst="rect">
            <a:avLst/>
          </a:prstGeom>
        </p:spPr>
        <p:txBody>
          <a:bodyPr/>
          <a:lstStyle/>
          <a:p>
            <a:fld id="{253C84E9-1224-48D3-B451-35BCF35E5E62}" type="datetimeFigureOut">
              <a:rPr lang="en-US" smtClean="0"/>
              <a:t>9/15/2024</a:t>
            </a:fld>
            <a:endParaRPr lang="en-US" dirty="0"/>
          </a:p>
        </p:txBody>
      </p:sp>
      <p:sp>
        <p:nvSpPr>
          <p:cNvPr id="6" name="页脚占位符 5">
            <a:extLst>
              <a:ext uri="{FF2B5EF4-FFF2-40B4-BE49-F238E27FC236}">
                <a16:creationId xmlns:a16="http://schemas.microsoft.com/office/drawing/2014/main" id="{0E4344DC-85F7-63AE-9164-89892173B3A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灯片编号占位符 6">
            <a:extLst>
              <a:ext uri="{FF2B5EF4-FFF2-40B4-BE49-F238E27FC236}">
                <a16:creationId xmlns:a16="http://schemas.microsoft.com/office/drawing/2014/main" id="{CD6FB25A-97B6-B67B-5193-4B948AD3FE9C}"/>
              </a:ext>
            </a:extLst>
          </p:cNvPr>
          <p:cNvSpPr>
            <a:spLocks noGrp="1"/>
          </p:cNvSpPr>
          <p:nvPr>
            <p:ph type="sldNum" sz="quarter" idx="12"/>
          </p:nvPr>
        </p:nvSpPr>
        <p:spPr>
          <a:xfrm>
            <a:off x="8610600" y="6356350"/>
            <a:ext cx="2743200" cy="365125"/>
          </a:xfrm>
          <a:prstGeom prst="rect">
            <a:avLst/>
          </a:prstGeom>
        </p:spPr>
        <p:txBody>
          <a:bodyPr/>
          <a:lstStyle/>
          <a:p>
            <a:fld id="{545A078F-3AC1-42D5-A413-231873022859}" type="slidenum">
              <a:rPr lang="en-US" smtClean="0"/>
              <a:t>‹#›</a:t>
            </a:fld>
            <a:endParaRPr lang="en-US" dirty="0"/>
          </a:p>
        </p:txBody>
      </p:sp>
    </p:spTree>
    <p:extLst>
      <p:ext uri="{BB962C8B-B14F-4D97-AF65-F5344CB8AC3E}">
        <p14:creationId xmlns:p14="http://schemas.microsoft.com/office/powerpoint/2010/main" val="32963911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AC056D-549A-B45A-3B82-2A265747733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a:p>
        </p:txBody>
      </p:sp>
      <p:sp>
        <p:nvSpPr>
          <p:cNvPr id="3" name="图片占位符 2">
            <a:extLst>
              <a:ext uri="{FF2B5EF4-FFF2-40B4-BE49-F238E27FC236}">
                <a16:creationId xmlns:a16="http://schemas.microsoft.com/office/drawing/2014/main" id="{F65C6263-93F8-A4C0-BCBB-7455342ACD1E}"/>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文本占位符 3">
            <a:extLst>
              <a:ext uri="{FF2B5EF4-FFF2-40B4-BE49-F238E27FC236}">
                <a16:creationId xmlns:a16="http://schemas.microsoft.com/office/drawing/2014/main" id="{0B2C4042-03EB-0AD9-D6EA-6996EA3A1ED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F7F0763-E864-D374-10A6-13F12104F3F0}"/>
              </a:ext>
            </a:extLst>
          </p:cNvPr>
          <p:cNvSpPr>
            <a:spLocks noGrp="1"/>
          </p:cNvSpPr>
          <p:nvPr>
            <p:ph type="dt" sz="half" idx="10"/>
          </p:nvPr>
        </p:nvSpPr>
        <p:spPr>
          <a:xfrm>
            <a:off x="838200" y="6356350"/>
            <a:ext cx="2743200" cy="365125"/>
          </a:xfrm>
          <a:prstGeom prst="rect">
            <a:avLst/>
          </a:prstGeom>
        </p:spPr>
        <p:txBody>
          <a:bodyPr/>
          <a:lstStyle/>
          <a:p>
            <a:fld id="{253C84E9-1224-48D3-B451-35BCF35E5E62}" type="datetimeFigureOut">
              <a:rPr lang="en-US" smtClean="0"/>
              <a:t>9/15/2024</a:t>
            </a:fld>
            <a:endParaRPr lang="en-US" dirty="0"/>
          </a:p>
        </p:txBody>
      </p:sp>
      <p:sp>
        <p:nvSpPr>
          <p:cNvPr id="6" name="页脚占位符 5">
            <a:extLst>
              <a:ext uri="{FF2B5EF4-FFF2-40B4-BE49-F238E27FC236}">
                <a16:creationId xmlns:a16="http://schemas.microsoft.com/office/drawing/2014/main" id="{922139A5-14A2-65C3-7B5F-C06926E8DC8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灯片编号占位符 6">
            <a:extLst>
              <a:ext uri="{FF2B5EF4-FFF2-40B4-BE49-F238E27FC236}">
                <a16:creationId xmlns:a16="http://schemas.microsoft.com/office/drawing/2014/main" id="{B019DF42-EF82-0F13-E092-B00F5A6F008F}"/>
              </a:ext>
            </a:extLst>
          </p:cNvPr>
          <p:cNvSpPr>
            <a:spLocks noGrp="1"/>
          </p:cNvSpPr>
          <p:nvPr>
            <p:ph type="sldNum" sz="quarter" idx="12"/>
          </p:nvPr>
        </p:nvSpPr>
        <p:spPr>
          <a:xfrm>
            <a:off x="8610600" y="6356350"/>
            <a:ext cx="2743200" cy="365125"/>
          </a:xfrm>
          <a:prstGeom prst="rect">
            <a:avLst/>
          </a:prstGeom>
        </p:spPr>
        <p:txBody>
          <a:bodyPr/>
          <a:lstStyle/>
          <a:p>
            <a:fld id="{545A078F-3AC1-42D5-A413-231873022859}" type="slidenum">
              <a:rPr lang="en-US" smtClean="0"/>
              <a:t>‹#›</a:t>
            </a:fld>
            <a:endParaRPr lang="en-US" dirty="0"/>
          </a:p>
        </p:txBody>
      </p:sp>
    </p:spTree>
    <p:extLst>
      <p:ext uri="{BB962C8B-B14F-4D97-AF65-F5344CB8AC3E}">
        <p14:creationId xmlns:p14="http://schemas.microsoft.com/office/powerpoint/2010/main" val="4261282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18743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15:clr>
            <a:srgbClr val="F26B43"/>
          </p15:clr>
        </p15:guide>
        <p15:guide id="2">
          <p15:clr>
            <a:srgbClr val="F26B43"/>
          </p15:clr>
        </p15:guide>
        <p15:guide id="3" pos="7680">
          <p15:clr>
            <a:srgbClr val="F26B43"/>
          </p15:clr>
        </p15:guide>
        <p15:guide id="4" orient="horz" pos="4320">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jpeg"/><Relationship Id="rId7"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tags" Target="../tags/tag1.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19.png"/><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image" Target="../media/image18.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image" Target="../media/image16.png"/><Relationship Id="rId5" Type="http://schemas.openxmlformats.org/officeDocument/2006/relationships/tags" Target="../tags/tag15.xml"/><Relationship Id="rId10" Type="http://schemas.openxmlformats.org/officeDocument/2006/relationships/image" Target="../media/image2.png"/><Relationship Id="rId4" Type="http://schemas.openxmlformats.org/officeDocument/2006/relationships/tags" Target="../tags/tag14.xml"/><Relationship Id="rId9" Type="http://schemas.openxmlformats.org/officeDocument/2006/relationships/image" Target="../media/image1.jpeg"/></Relationships>
</file>

<file path=ppt/slides/_rels/slide11.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jpeg"/><Relationship Id="rId7" Type="http://schemas.openxmlformats.org/officeDocument/2006/relationships/image" Target="../media/image21.jpeg"/><Relationship Id="rId2" Type="http://schemas.openxmlformats.org/officeDocument/2006/relationships/slideLayout" Target="../slideLayouts/slideLayout7.xml"/><Relationship Id="rId1" Type="http://schemas.openxmlformats.org/officeDocument/2006/relationships/tags" Target="../tags/tag18.xml"/><Relationship Id="rId6" Type="http://schemas.openxmlformats.org/officeDocument/2006/relationships/image" Target="../media/image20.jpeg"/><Relationship Id="rId5" Type="http://schemas.openxmlformats.org/officeDocument/2006/relationships/image" Target="../media/image16.png"/><Relationship Id="rId4" Type="http://schemas.openxmlformats.org/officeDocument/2006/relationships/image" Target="../media/image2.png"/><Relationship Id="rId9"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tags" Target="../tags/tag19.xml"/><Relationship Id="rId6" Type="http://schemas.openxmlformats.org/officeDocument/2006/relationships/image" Target="../media/image23.png"/><Relationship Id="rId5" Type="http://schemas.openxmlformats.org/officeDocument/2006/relationships/image" Target="../media/image16.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20.xml"/><Relationship Id="rId6" Type="http://schemas.microsoft.com/office/2007/relationships/hdphoto" Target="../media/hdphoto2.wdp"/><Relationship Id="rId5" Type="http://schemas.openxmlformats.org/officeDocument/2006/relationships/image" Target="../media/image8.png"/><Relationship Id="rId10" Type="http://schemas.openxmlformats.org/officeDocument/2006/relationships/image" Target="../media/image4.png"/><Relationship Id="rId4" Type="http://schemas.openxmlformats.org/officeDocument/2006/relationships/image" Target="../media/image7.jpeg"/><Relationship Id="rId9" Type="http://schemas.openxmlformats.org/officeDocument/2006/relationships/image" Target="../media/image12.png"/></Relationships>
</file>

<file path=ppt/slides/_rels/slide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7.xml"/><Relationship Id="rId7" Type="http://schemas.openxmlformats.org/officeDocument/2006/relationships/image" Target="../media/image16.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23.xml"/><Relationship Id="rId6" Type="http://schemas.microsoft.com/office/2007/relationships/hdphoto" Target="../media/hdphoto2.wdp"/><Relationship Id="rId5" Type="http://schemas.openxmlformats.org/officeDocument/2006/relationships/image" Target="../media/image8.png"/><Relationship Id="rId10" Type="http://schemas.openxmlformats.org/officeDocument/2006/relationships/image" Target="../media/image4.png"/><Relationship Id="rId4" Type="http://schemas.openxmlformats.org/officeDocument/2006/relationships/image" Target="../media/image7.jpeg"/><Relationship Id="rId9"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image" Target="../media/image1.jpeg"/><Relationship Id="rId18" Type="http://schemas.openxmlformats.org/officeDocument/2006/relationships/image" Target="../media/image25.png"/><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slideLayout" Target="../slideLayouts/slideLayout7.xml"/><Relationship Id="rId17" Type="http://schemas.openxmlformats.org/officeDocument/2006/relationships/image" Target="../media/image15.png"/><Relationship Id="rId2" Type="http://schemas.openxmlformats.org/officeDocument/2006/relationships/tags" Target="../tags/tag25.xml"/><Relationship Id="rId16" Type="http://schemas.openxmlformats.org/officeDocument/2006/relationships/image" Target="../media/image24.png"/><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tags" Target="../tags/tag34.xml"/><Relationship Id="rId5" Type="http://schemas.openxmlformats.org/officeDocument/2006/relationships/tags" Target="../tags/tag28.xml"/><Relationship Id="rId15" Type="http://schemas.openxmlformats.org/officeDocument/2006/relationships/image" Target="../media/image16.png"/><Relationship Id="rId10" Type="http://schemas.openxmlformats.org/officeDocument/2006/relationships/tags" Target="../tags/tag33.xml"/><Relationship Id="rId19" Type="http://schemas.openxmlformats.org/officeDocument/2006/relationships/image" Target="../media/image26.png"/><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image" Target="../media/image2.png"/></Relationships>
</file>

<file path=ppt/slides/_rels/slide17.xml.rels><?xml version="1.0" encoding="UTF-8" standalone="yes"?>
<Relationships xmlns="http://schemas.openxmlformats.org/package/2006/relationships"><Relationship Id="rId8" Type="http://schemas.openxmlformats.org/officeDocument/2006/relationships/image" Target="../media/image29.svg"/><Relationship Id="rId13" Type="http://schemas.openxmlformats.org/officeDocument/2006/relationships/image" Target="../media/image34.png"/><Relationship Id="rId18" Type="http://schemas.openxmlformats.org/officeDocument/2006/relationships/image" Target="../media/image39.svg"/><Relationship Id="rId3" Type="http://schemas.openxmlformats.org/officeDocument/2006/relationships/image" Target="../media/image1.jpeg"/><Relationship Id="rId7" Type="http://schemas.openxmlformats.org/officeDocument/2006/relationships/image" Target="../media/image28.png"/><Relationship Id="rId12" Type="http://schemas.openxmlformats.org/officeDocument/2006/relationships/image" Target="../media/image33.svg"/><Relationship Id="rId17" Type="http://schemas.openxmlformats.org/officeDocument/2006/relationships/image" Target="../media/image38.png"/><Relationship Id="rId2" Type="http://schemas.openxmlformats.org/officeDocument/2006/relationships/slideLayout" Target="../slideLayouts/slideLayout7.xml"/><Relationship Id="rId16" Type="http://schemas.openxmlformats.org/officeDocument/2006/relationships/image" Target="../media/image37.svg"/><Relationship Id="rId1" Type="http://schemas.openxmlformats.org/officeDocument/2006/relationships/tags" Target="../tags/tag35.xml"/><Relationship Id="rId6" Type="http://schemas.openxmlformats.org/officeDocument/2006/relationships/image" Target="../media/image27.jpeg"/><Relationship Id="rId11" Type="http://schemas.openxmlformats.org/officeDocument/2006/relationships/image" Target="../media/image32.png"/><Relationship Id="rId5" Type="http://schemas.openxmlformats.org/officeDocument/2006/relationships/image" Target="../media/image16.png"/><Relationship Id="rId15" Type="http://schemas.openxmlformats.org/officeDocument/2006/relationships/image" Target="../media/image36.png"/><Relationship Id="rId10" Type="http://schemas.openxmlformats.org/officeDocument/2006/relationships/image" Target="../media/image31.svg"/><Relationship Id="rId19" Type="http://schemas.openxmlformats.org/officeDocument/2006/relationships/image" Target="../media/image15.png"/><Relationship Id="rId4" Type="http://schemas.openxmlformats.org/officeDocument/2006/relationships/image" Target="../media/image2.png"/><Relationship Id="rId9" Type="http://schemas.openxmlformats.org/officeDocument/2006/relationships/image" Target="../media/image30.png"/><Relationship Id="rId14" Type="http://schemas.openxmlformats.org/officeDocument/2006/relationships/image" Target="../media/image35.svg"/></Relationships>
</file>

<file path=ppt/slides/_rels/slide1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notesSlide" Target="../notesSlides/notesSlide2.xml"/><Relationship Id="rId7" Type="http://schemas.microsoft.com/office/2007/relationships/hdphoto" Target="../media/hdphoto2.wdp"/><Relationship Id="rId2" Type="http://schemas.openxmlformats.org/officeDocument/2006/relationships/slideLayout" Target="../slideLayouts/slideLayout7.xml"/><Relationship Id="rId1" Type="http://schemas.openxmlformats.org/officeDocument/2006/relationships/tags" Target="../tags/tag36.xml"/><Relationship Id="rId6" Type="http://schemas.openxmlformats.org/officeDocument/2006/relationships/image" Target="../media/image8.png"/><Relationship Id="rId11" Type="http://schemas.openxmlformats.org/officeDocument/2006/relationships/image" Target="../media/image4.png"/><Relationship Id="rId5" Type="http://schemas.openxmlformats.org/officeDocument/2006/relationships/image" Target="../media/image7.jpeg"/><Relationship Id="rId10" Type="http://schemas.openxmlformats.org/officeDocument/2006/relationships/image" Target="../media/image12.png"/><Relationship Id="rId4" Type="http://schemas.openxmlformats.org/officeDocument/2006/relationships/image" Target="../media/image6.jpeg"/><Relationship Id="rId9" Type="http://schemas.openxmlformats.org/officeDocument/2006/relationships/image" Target="../media/image11.png"/></Relationships>
</file>

<file path=ppt/slides/_rels/slide1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9.xml"/><Relationship Id="rId7" Type="http://schemas.openxmlformats.org/officeDocument/2006/relationships/image" Target="../media/image1.jpeg"/><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slideLayout" Target="../slideLayouts/slideLayout7.xml"/><Relationship Id="rId11" Type="http://schemas.openxmlformats.org/officeDocument/2006/relationships/image" Target="../media/image40.jpeg"/><Relationship Id="rId5" Type="http://schemas.openxmlformats.org/officeDocument/2006/relationships/tags" Target="../tags/tag41.xml"/><Relationship Id="rId10" Type="http://schemas.openxmlformats.org/officeDocument/2006/relationships/image" Target="../media/image15.png"/><Relationship Id="rId4" Type="http://schemas.openxmlformats.org/officeDocument/2006/relationships/tags" Target="../tags/tag40.xml"/><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jpeg"/><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2.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7.jpeg"/><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8" Type="http://schemas.openxmlformats.org/officeDocument/2006/relationships/chart" Target="../charts/chart2.xml"/><Relationship Id="rId13" Type="http://schemas.openxmlformats.org/officeDocument/2006/relationships/image" Target="../media/image43.jpeg"/><Relationship Id="rId3" Type="http://schemas.openxmlformats.org/officeDocument/2006/relationships/image" Target="../media/image1.jpeg"/><Relationship Id="rId7" Type="http://schemas.openxmlformats.org/officeDocument/2006/relationships/chart" Target="../charts/chart1.xml"/><Relationship Id="rId12" Type="http://schemas.openxmlformats.org/officeDocument/2006/relationships/image" Target="../media/image42.jpeg"/><Relationship Id="rId2" Type="http://schemas.openxmlformats.org/officeDocument/2006/relationships/slideLayout" Target="../slideLayouts/slideLayout7.xml"/><Relationship Id="rId1" Type="http://schemas.openxmlformats.org/officeDocument/2006/relationships/tags" Target="../tags/tag42.xml"/><Relationship Id="rId6" Type="http://schemas.openxmlformats.org/officeDocument/2006/relationships/image" Target="../media/image15.png"/><Relationship Id="rId11" Type="http://schemas.openxmlformats.org/officeDocument/2006/relationships/image" Target="../media/image41.jpeg"/><Relationship Id="rId5" Type="http://schemas.openxmlformats.org/officeDocument/2006/relationships/image" Target="../media/image16.png"/><Relationship Id="rId10" Type="http://schemas.openxmlformats.org/officeDocument/2006/relationships/chart" Target="../charts/chart4.xml"/><Relationship Id="rId4" Type="http://schemas.openxmlformats.org/officeDocument/2006/relationships/image" Target="../media/image2.png"/><Relationship Id="rId9" Type="http://schemas.openxmlformats.org/officeDocument/2006/relationships/chart" Target="../charts/chart3.xml"/><Relationship Id="rId14" Type="http://schemas.openxmlformats.org/officeDocument/2006/relationships/image" Target="../media/image44.jpe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5.png"/><Relationship Id="rId2" Type="http://schemas.openxmlformats.org/officeDocument/2006/relationships/slideLayout" Target="../slideLayouts/slideLayout7.xml"/><Relationship Id="rId1" Type="http://schemas.openxmlformats.org/officeDocument/2006/relationships/tags" Target="../tags/tag43.xml"/><Relationship Id="rId6" Type="http://schemas.openxmlformats.org/officeDocument/2006/relationships/image" Target="../media/image15.png"/><Relationship Id="rId5" Type="http://schemas.openxmlformats.org/officeDocument/2006/relationships/image" Target="../media/image16.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3.xml"/><Relationship Id="rId7" Type="http://schemas.microsoft.com/office/2007/relationships/hdphoto" Target="../media/hdphoto1.wdp"/><Relationship Id="rId2" Type="http://schemas.openxmlformats.org/officeDocument/2006/relationships/slideLayout" Target="../slideLayouts/slideLayout7.xml"/><Relationship Id="rId1" Type="http://schemas.openxmlformats.org/officeDocument/2006/relationships/tags" Target="../tags/tag44.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3.xml"/><Relationship Id="rId6" Type="http://schemas.microsoft.com/office/2007/relationships/hdphoto" Target="../media/hdphoto2.wdp"/><Relationship Id="rId11" Type="http://schemas.openxmlformats.org/officeDocument/2006/relationships/image" Target="../media/image10.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jpe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7.xml"/><Relationship Id="rId7" Type="http://schemas.microsoft.com/office/2007/relationships/hdphoto" Target="../media/hdphoto3.wdp"/><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14.png"/><Relationship Id="rId5" Type="http://schemas.openxmlformats.org/officeDocument/2006/relationships/image" Target="../media/image2.png"/><Relationship Id="rId4"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15.png"/><Relationship Id="rId5" Type="http://schemas.openxmlformats.org/officeDocument/2006/relationships/image" Target="../media/image16.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15.png"/><Relationship Id="rId5" Type="http://schemas.openxmlformats.org/officeDocument/2006/relationships/image" Target="../media/image16.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8.xml"/><Relationship Id="rId6" Type="http://schemas.microsoft.com/office/2007/relationships/hdphoto" Target="../media/hdphoto2.wdp"/><Relationship Id="rId5" Type="http://schemas.openxmlformats.org/officeDocument/2006/relationships/image" Target="../media/image8.png"/><Relationship Id="rId10" Type="http://schemas.openxmlformats.org/officeDocument/2006/relationships/image" Target="../media/image4.png"/><Relationship Id="rId4" Type="http://schemas.openxmlformats.org/officeDocument/2006/relationships/image" Target="../media/image7.jpe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10.xml"/><Relationship Id="rId6" Type="http://schemas.microsoft.com/office/2007/relationships/hdphoto" Target="../media/hdphoto2.wdp"/><Relationship Id="rId5" Type="http://schemas.openxmlformats.org/officeDocument/2006/relationships/image" Target="../media/image8.png"/><Relationship Id="rId10" Type="http://schemas.openxmlformats.org/officeDocument/2006/relationships/image" Target="../media/image4.png"/><Relationship Id="rId4" Type="http://schemas.openxmlformats.org/officeDocument/2006/relationships/image" Target="../media/image7.jpe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787083FB-D513-78C0-79E2-8E92F94C8D0A}"/>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4" name="矩形 23">
            <a:extLst>
              <a:ext uri="{FF2B5EF4-FFF2-40B4-BE49-F238E27FC236}">
                <a16:creationId xmlns:a16="http://schemas.microsoft.com/office/drawing/2014/main" id="{AAC93A40-FC27-5A88-5607-D5CDD82E7913}"/>
              </a:ext>
            </a:extLst>
          </p:cNvPr>
          <p:cNvSpPr/>
          <p:nvPr/>
        </p:nvSpPr>
        <p:spPr>
          <a:xfrm>
            <a:off x="7775" y="2936"/>
            <a:ext cx="12192000" cy="6903640"/>
          </a:xfrm>
          <a:prstGeom prst="rect">
            <a:avLst/>
          </a:prstGeom>
          <a:gradFill flip="none" rotWithShape="1">
            <a:gsLst>
              <a:gs pos="56000">
                <a:srgbClr val="FFFFFF">
                  <a:alpha val="95000"/>
                </a:srgbClr>
              </a:gs>
              <a:gs pos="0">
                <a:schemeClr val="bg1"/>
              </a:gs>
              <a:gs pos="100000">
                <a:schemeClr val="bg1">
                  <a:alpha val="0"/>
                </a:schemeClr>
              </a:gs>
            </a:gsLst>
            <a:lin ang="5400000" scaled="0"/>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pic>
        <p:nvPicPr>
          <p:cNvPr id="2" name="图片 1">
            <a:extLst>
              <a:ext uri="{FF2B5EF4-FFF2-40B4-BE49-F238E27FC236}">
                <a16:creationId xmlns:a16="http://schemas.microsoft.com/office/drawing/2014/main" id="{0C62E9F2-1C96-020E-E2B3-7E51D24626E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pic>
        <p:nvPicPr>
          <p:cNvPr id="20" name="图片 19">
            <a:extLst>
              <a:ext uri="{FF2B5EF4-FFF2-40B4-BE49-F238E27FC236}">
                <a16:creationId xmlns:a16="http://schemas.microsoft.com/office/drawing/2014/main" id="{47632969-73C5-841B-CE66-4DD1E3AD65BB}"/>
              </a:ext>
            </a:extLst>
          </p:cNvPr>
          <p:cNvPicPr>
            <a:picLocks noChangeAspect="1"/>
          </p:cNvPicPr>
          <p:nvPr/>
        </p:nvPicPr>
        <p:blipFill rotWithShape="1">
          <a:blip r:embed="rId5" cstate="email">
            <a:duotone>
              <a:prstClr val="black"/>
              <a:schemeClr val="accent1">
                <a:tint val="45000"/>
                <a:satMod val="400000"/>
              </a:schemeClr>
            </a:duotone>
            <a:alphaModFix amt="5000"/>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a:stretch/>
        </p:blipFill>
        <p:spPr>
          <a:xfrm>
            <a:off x="2848341" y="-424528"/>
            <a:ext cx="6602574" cy="6232196"/>
          </a:xfrm>
          <a:prstGeom prst="rect">
            <a:avLst/>
          </a:prstGeom>
        </p:spPr>
      </p:pic>
      <p:sp>
        <p:nvSpPr>
          <p:cNvPr id="48" name="任意多边形: 形状 47">
            <a:extLst>
              <a:ext uri="{FF2B5EF4-FFF2-40B4-BE49-F238E27FC236}">
                <a16:creationId xmlns:a16="http://schemas.microsoft.com/office/drawing/2014/main" id="{8B012514-CCD4-F8ED-2BF3-B887EDD1AA81}"/>
              </a:ext>
            </a:extLst>
          </p:cNvPr>
          <p:cNvSpPr/>
          <p:nvPr/>
        </p:nvSpPr>
        <p:spPr>
          <a:xfrm>
            <a:off x="-15550" y="949476"/>
            <a:ext cx="12223100" cy="3794194"/>
          </a:xfrm>
          <a:custGeom>
            <a:avLst/>
            <a:gdLst>
              <a:gd name="connsiteX0" fmla="*/ 11520488 w 11520488"/>
              <a:gd name="connsiteY0" fmla="*/ 229312 h 3585217"/>
              <a:gd name="connsiteX1" fmla="*/ 11520488 w 11520488"/>
              <a:gd name="connsiteY1" fmla="*/ 1119699 h 3585217"/>
              <a:gd name="connsiteX2" fmla="*/ 11514770 w 11520488"/>
              <a:gd name="connsiteY2" fmla="*/ 1128532 h 3585217"/>
              <a:gd name="connsiteX3" fmla="*/ 7599926 w 11520488"/>
              <a:gd name="connsiteY3" fmla="*/ 3539607 h 3585217"/>
              <a:gd name="connsiteX4" fmla="*/ 7372204 w 11520488"/>
              <a:gd name="connsiteY4" fmla="*/ 3585217 h 3585217"/>
              <a:gd name="connsiteX5" fmla="*/ 7278847 w 11520488"/>
              <a:gd name="connsiteY5" fmla="*/ 3585217 h 3585217"/>
              <a:gd name="connsiteX6" fmla="*/ 7488475 w 11520488"/>
              <a:gd name="connsiteY6" fmla="*/ 3539607 h 3585217"/>
              <a:gd name="connsiteX7" fmla="*/ 11489649 w 11520488"/>
              <a:gd name="connsiteY7" fmla="*/ 322118 h 3585217"/>
              <a:gd name="connsiteX8" fmla="*/ 0 w 11520488"/>
              <a:gd name="connsiteY8" fmla="*/ 0 h 3585217"/>
              <a:gd name="connsiteX9" fmla="*/ 40670 w 11520488"/>
              <a:gd name="connsiteY9" fmla="*/ 145489 h 3585217"/>
              <a:gd name="connsiteX10" fmla="*/ 4075239 w 11520488"/>
              <a:gd name="connsiteY10" fmla="*/ 3533319 h 3585217"/>
              <a:gd name="connsiteX11" fmla="*/ 4310159 w 11520488"/>
              <a:gd name="connsiteY11" fmla="*/ 3585217 h 3585217"/>
              <a:gd name="connsiteX12" fmla="*/ 4144301 w 11520488"/>
              <a:gd name="connsiteY12" fmla="*/ 3585217 h 3585217"/>
              <a:gd name="connsiteX13" fmla="*/ 3844725 w 11520488"/>
              <a:gd name="connsiteY13" fmla="*/ 3522632 h 3585217"/>
              <a:gd name="connsiteX14" fmla="*/ 96158 w 11520488"/>
              <a:gd name="connsiteY14" fmla="*/ 1255572 h 3585217"/>
              <a:gd name="connsiteX15" fmla="*/ 0 w 11520488"/>
              <a:gd name="connsiteY15" fmla="*/ 1117448 h 3585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520488" h="3585217">
                <a:moveTo>
                  <a:pt x="11520488" y="229312"/>
                </a:moveTo>
                <a:lnTo>
                  <a:pt x="11520488" y="1119699"/>
                </a:lnTo>
                <a:lnTo>
                  <a:pt x="11514770" y="1128532"/>
                </a:lnTo>
                <a:cubicBezTo>
                  <a:pt x="10723696" y="2282014"/>
                  <a:pt x="9310697" y="3165198"/>
                  <a:pt x="7599926" y="3539607"/>
                </a:cubicBezTo>
                <a:lnTo>
                  <a:pt x="7372204" y="3585217"/>
                </a:lnTo>
                <a:lnTo>
                  <a:pt x="7278847" y="3585217"/>
                </a:lnTo>
                <a:lnTo>
                  <a:pt x="7488475" y="3539607"/>
                </a:lnTo>
                <a:cubicBezTo>
                  <a:pt x="9413278" y="3081996"/>
                  <a:pt x="10928606" y="1864363"/>
                  <a:pt x="11489649" y="322118"/>
                </a:cubicBezTo>
                <a:close/>
                <a:moveTo>
                  <a:pt x="0" y="0"/>
                </a:moveTo>
                <a:lnTo>
                  <a:pt x="40670" y="145489"/>
                </a:lnTo>
                <a:cubicBezTo>
                  <a:pt x="544902" y="1763908"/>
                  <a:pt x="2090134" y="3053324"/>
                  <a:pt x="4075239" y="3533319"/>
                </a:cubicBezTo>
                <a:lnTo>
                  <a:pt x="4310159" y="3585217"/>
                </a:lnTo>
                <a:lnTo>
                  <a:pt x="4144301" y="3585217"/>
                </a:lnTo>
                <a:lnTo>
                  <a:pt x="3844725" y="3522632"/>
                </a:lnTo>
                <a:cubicBezTo>
                  <a:pt x="2231094" y="3153393"/>
                  <a:pt x="889472" y="2329949"/>
                  <a:pt x="96158" y="1255572"/>
                </a:cubicBezTo>
                <a:lnTo>
                  <a:pt x="0" y="1117448"/>
                </a:lnTo>
                <a:close/>
              </a:path>
            </a:pathLst>
          </a:custGeom>
          <a:gradFill>
            <a:gsLst>
              <a:gs pos="0">
                <a:schemeClr val="bg1">
                  <a:lumMod val="95000"/>
                  <a:alpha val="0"/>
                </a:schemeClr>
              </a:gs>
              <a:gs pos="100000">
                <a:schemeClr val="bg1">
                  <a:lumMod val="95000"/>
                </a:schemeClr>
              </a:gs>
            </a:gsLst>
            <a:lin ang="1620000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62" b="0" i="0" u="none" strike="noStrike" kern="0" cap="none" spc="0" normalizeH="0" baseline="0" noProof="0">
              <a:ln>
                <a:noFill/>
              </a:ln>
              <a:solidFill>
                <a:srgbClr val="FFFFFF"/>
              </a:solidFill>
              <a:effectLst/>
              <a:uLnTx/>
              <a:uFillTx/>
              <a:cs typeface="+mn-ea"/>
              <a:sym typeface="+mn-lt"/>
            </a:endParaRPr>
          </a:p>
        </p:txBody>
      </p:sp>
      <p:sp>
        <p:nvSpPr>
          <p:cNvPr id="47" name="任意多边形: 形状 46">
            <a:extLst>
              <a:ext uri="{FF2B5EF4-FFF2-40B4-BE49-F238E27FC236}">
                <a16:creationId xmlns:a16="http://schemas.microsoft.com/office/drawing/2014/main" id="{5EB6F4F5-6746-F43A-16F9-F436E8BE5095}"/>
              </a:ext>
            </a:extLst>
          </p:cNvPr>
          <p:cNvSpPr/>
          <p:nvPr/>
        </p:nvSpPr>
        <p:spPr>
          <a:xfrm>
            <a:off x="-15550" y="2125546"/>
            <a:ext cx="12223100" cy="2618124"/>
          </a:xfrm>
          <a:custGeom>
            <a:avLst/>
            <a:gdLst>
              <a:gd name="connsiteX0" fmla="*/ 11520488 w 11520488"/>
              <a:gd name="connsiteY0" fmla="*/ 0 h 2473923"/>
              <a:gd name="connsiteX1" fmla="*/ 11520488 w 11520488"/>
              <a:gd name="connsiteY1" fmla="*/ 1226479 h 2473923"/>
              <a:gd name="connsiteX2" fmla="*/ 11178888 w 11520488"/>
              <a:gd name="connsiteY2" fmla="*/ 1410701 h 2473923"/>
              <a:gd name="connsiteX3" fmla="*/ 7428953 w 11520488"/>
              <a:gd name="connsiteY3" fmla="*/ 2470225 h 2473923"/>
              <a:gd name="connsiteX4" fmla="*/ 7392777 w 11520488"/>
              <a:gd name="connsiteY4" fmla="*/ 2473923 h 2473923"/>
              <a:gd name="connsiteX5" fmla="*/ 7376281 w 11520488"/>
              <a:gd name="connsiteY5" fmla="*/ 2473923 h 2473923"/>
              <a:gd name="connsiteX6" fmla="*/ 7628411 w 11520488"/>
              <a:gd name="connsiteY6" fmla="*/ 2422026 h 2473923"/>
              <a:gd name="connsiteX7" fmla="*/ 11405637 w 11520488"/>
              <a:gd name="connsiteY7" fmla="*/ 169413 h 2473923"/>
              <a:gd name="connsiteX8" fmla="*/ 0 w 11520488"/>
              <a:gd name="connsiteY8" fmla="*/ 0 h 2473923"/>
              <a:gd name="connsiteX9" fmla="*/ 114852 w 11520488"/>
              <a:gd name="connsiteY9" fmla="*/ 169413 h 2473923"/>
              <a:gd name="connsiteX10" fmla="*/ 3892077 w 11520488"/>
              <a:gd name="connsiteY10" fmla="*/ 2422026 h 2473923"/>
              <a:gd name="connsiteX11" fmla="*/ 4144207 w 11520488"/>
              <a:gd name="connsiteY11" fmla="*/ 2473923 h 2473923"/>
              <a:gd name="connsiteX12" fmla="*/ 4127711 w 11520488"/>
              <a:gd name="connsiteY12" fmla="*/ 2473923 h 2473923"/>
              <a:gd name="connsiteX13" fmla="*/ 4091535 w 11520488"/>
              <a:gd name="connsiteY13" fmla="*/ 2470225 h 2473923"/>
              <a:gd name="connsiteX14" fmla="*/ 341600 w 11520488"/>
              <a:gd name="connsiteY14" fmla="*/ 1410701 h 2473923"/>
              <a:gd name="connsiteX15" fmla="*/ 0 w 11520488"/>
              <a:gd name="connsiteY15" fmla="*/ 1226479 h 2473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520488" h="2473923">
                <a:moveTo>
                  <a:pt x="11520488" y="0"/>
                </a:moveTo>
                <a:lnTo>
                  <a:pt x="11520488" y="1226479"/>
                </a:lnTo>
                <a:lnTo>
                  <a:pt x="11178888" y="1410701"/>
                </a:lnTo>
                <a:cubicBezTo>
                  <a:pt x="10127286" y="1932158"/>
                  <a:pt x="8843849" y="2304486"/>
                  <a:pt x="7428953" y="2470225"/>
                </a:cubicBezTo>
                <a:lnTo>
                  <a:pt x="7392777" y="2473923"/>
                </a:lnTo>
                <a:lnTo>
                  <a:pt x="7376281" y="2473923"/>
                </a:lnTo>
                <a:lnTo>
                  <a:pt x="7628411" y="2422026"/>
                </a:lnTo>
                <a:cubicBezTo>
                  <a:pt x="9250491" y="2060974"/>
                  <a:pt x="10602206" y="1241948"/>
                  <a:pt x="11405637" y="169413"/>
                </a:cubicBezTo>
                <a:close/>
                <a:moveTo>
                  <a:pt x="0" y="0"/>
                </a:moveTo>
                <a:lnTo>
                  <a:pt x="114852" y="169413"/>
                </a:lnTo>
                <a:cubicBezTo>
                  <a:pt x="918282" y="1241948"/>
                  <a:pt x="2269998" y="2060974"/>
                  <a:pt x="3892077" y="2422026"/>
                </a:cubicBezTo>
                <a:lnTo>
                  <a:pt x="4144207" y="2473923"/>
                </a:lnTo>
                <a:lnTo>
                  <a:pt x="4127711" y="2473923"/>
                </a:lnTo>
                <a:lnTo>
                  <a:pt x="4091535" y="2470225"/>
                </a:lnTo>
                <a:cubicBezTo>
                  <a:pt x="2676639" y="2304486"/>
                  <a:pt x="1393203" y="1932158"/>
                  <a:pt x="341600" y="1410701"/>
                </a:cubicBezTo>
                <a:lnTo>
                  <a:pt x="0" y="1226479"/>
                </a:lnTo>
                <a:close/>
              </a:path>
            </a:pathLst>
          </a:custGeom>
          <a:gradFill>
            <a:gsLst>
              <a:gs pos="0">
                <a:srgbClr val="C01920">
                  <a:lumMod val="47000"/>
                  <a:lumOff val="53000"/>
                  <a:alpha val="0"/>
                </a:srgbClr>
              </a:gs>
              <a:gs pos="100000">
                <a:schemeClr val="accent1">
                  <a:lumMod val="30000"/>
                  <a:lumOff val="70000"/>
                </a:schemeClr>
              </a:gs>
            </a:gsLst>
            <a:lin ang="1620000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62" b="0" i="0" u="none" strike="noStrike" kern="0" cap="none" spc="0" normalizeH="0" baseline="0" noProof="0">
              <a:ln>
                <a:noFill/>
              </a:ln>
              <a:solidFill>
                <a:srgbClr val="FFFFFF"/>
              </a:solidFill>
              <a:effectLst/>
              <a:uLnTx/>
              <a:uFillTx/>
              <a:cs typeface="+mn-ea"/>
              <a:sym typeface="+mn-lt"/>
            </a:endParaRPr>
          </a:p>
        </p:txBody>
      </p:sp>
      <p:pic>
        <p:nvPicPr>
          <p:cNvPr id="30" name="图片 29">
            <a:extLst>
              <a:ext uri="{FF2B5EF4-FFF2-40B4-BE49-F238E27FC236}">
                <a16:creationId xmlns:a16="http://schemas.microsoft.com/office/drawing/2014/main" id="{9ECEB0B1-8141-CE94-DE60-D0BEB1CD452B}"/>
              </a:ext>
            </a:extLst>
          </p:cNvPr>
          <p:cNvPicPr>
            <a:picLocks noChangeAspect="1"/>
          </p:cNvPicPr>
          <p:nvPr/>
        </p:nvPicPr>
        <p:blipFill>
          <a:blip r:embed="rId7"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171915" y="710741"/>
            <a:ext cx="1721303" cy="486287"/>
          </a:xfrm>
          <a:prstGeom prst="rect">
            <a:avLst/>
          </a:prstGeom>
        </p:spPr>
      </p:pic>
      <p:sp>
        <p:nvSpPr>
          <p:cNvPr id="5" name="文本框 4">
            <a:extLst>
              <a:ext uri="{FF2B5EF4-FFF2-40B4-BE49-F238E27FC236}">
                <a16:creationId xmlns:a16="http://schemas.microsoft.com/office/drawing/2014/main" id="{F181225C-4302-6796-8595-AF19A417D04F}"/>
              </a:ext>
            </a:extLst>
          </p:cNvPr>
          <p:cNvSpPr txBox="1"/>
          <p:nvPr>
            <p:custDataLst>
              <p:tags r:id="rId1"/>
            </p:custDataLst>
          </p:nvPr>
        </p:nvSpPr>
        <p:spPr>
          <a:xfrm>
            <a:off x="1349867" y="1224627"/>
            <a:ext cx="9327596" cy="1439832"/>
          </a:xfrm>
          <a:custGeom>
            <a:avLst/>
            <a:gdLst/>
            <a:ahLst/>
            <a:cxnLst/>
            <a:rect l="l" t="t" r="r" b="b"/>
            <a:pathLst>
              <a:path w="9327596" h="1439832">
                <a:moveTo>
                  <a:pt x="6454911" y="1230232"/>
                </a:moveTo>
                <a:lnTo>
                  <a:pt x="6454943" y="1230264"/>
                </a:lnTo>
                <a:cubicBezTo>
                  <a:pt x="6456449" y="1231089"/>
                  <a:pt x="6458191" y="1231501"/>
                  <a:pt x="6460169" y="1231501"/>
                </a:cubicBezTo>
                <a:close/>
                <a:moveTo>
                  <a:pt x="1528164" y="1129748"/>
                </a:moveTo>
                <a:lnTo>
                  <a:pt x="1523076" y="1134447"/>
                </a:lnTo>
                <a:cubicBezTo>
                  <a:pt x="1520403" y="1137136"/>
                  <a:pt x="1517018" y="1140703"/>
                  <a:pt x="1512922" y="1145148"/>
                </a:cubicBezTo>
                <a:cubicBezTo>
                  <a:pt x="1492578" y="1164736"/>
                  <a:pt x="1477255" y="1179265"/>
                  <a:pt x="1466954" y="1188734"/>
                </a:cubicBezTo>
                <a:cubicBezTo>
                  <a:pt x="1456652" y="1198203"/>
                  <a:pt x="1449252" y="1202938"/>
                  <a:pt x="1444754" y="1202938"/>
                </a:cubicBezTo>
                <a:cubicBezTo>
                  <a:pt x="1446583" y="1202938"/>
                  <a:pt x="1446289" y="1204756"/>
                  <a:pt x="1443868" y="1208393"/>
                </a:cubicBezTo>
                <a:cubicBezTo>
                  <a:pt x="1443868" y="1205901"/>
                  <a:pt x="1450096" y="1206728"/>
                  <a:pt x="1462553" y="1210872"/>
                </a:cubicBezTo>
                <a:cubicBezTo>
                  <a:pt x="1476367" y="1214709"/>
                  <a:pt x="1489626" y="1219598"/>
                  <a:pt x="1502331" y="1225536"/>
                </a:cubicBezTo>
                <a:cubicBezTo>
                  <a:pt x="1514220" y="1236127"/>
                  <a:pt x="1520189" y="1239061"/>
                  <a:pt x="1520236" y="1234339"/>
                </a:cubicBezTo>
                <a:cubicBezTo>
                  <a:pt x="1521700" y="1229214"/>
                  <a:pt x="1522804" y="1218482"/>
                  <a:pt x="1523548" y="1202141"/>
                </a:cubicBezTo>
                <a:cubicBezTo>
                  <a:pt x="1525814" y="1184678"/>
                  <a:pt x="1527314" y="1171590"/>
                  <a:pt x="1528046" y="1162877"/>
                </a:cubicBezTo>
                <a:cubicBezTo>
                  <a:pt x="1530195" y="1147669"/>
                  <a:pt x="1530278" y="1136783"/>
                  <a:pt x="1528294" y="1130218"/>
                </a:cubicBezTo>
                <a:close/>
                <a:moveTo>
                  <a:pt x="3427461" y="1106692"/>
                </a:moveTo>
                <a:lnTo>
                  <a:pt x="3425148" y="1106869"/>
                </a:lnTo>
                <a:lnTo>
                  <a:pt x="3424757" y="1116076"/>
                </a:lnTo>
                <a:cubicBezTo>
                  <a:pt x="3424757" y="1116076"/>
                  <a:pt x="3425472" y="1113595"/>
                  <a:pt x="3426902" y="1108633"/>
                </a:cubicBezTo>
                <a:close/>
                <a:moveTo>
                  <a:pt x="6529202" y="1101342"/>
                </a:moveTo>
                <a:cubicBezTo>
                  <a:pt x="6540085" y="1101861"/>
                  <a:pt x="6545526" y="1106053"/>
                  <a:pt x="6545526" y="1113920"/>
                </a:cubicBezTo>
                <a:cubicBezTo>
                  <a:pt x="6545526" y="1118465"/>
                  <a:pt x="6542658" y="1123607"/>
                  <a:pt x="6536921" y="1129344"/>
                </a:cubicBezTo>
                <a:cubicBezTo>
                  <a:pt x="6536880" y="1129371"/>
                  <a:pt x="6536537" y="1132120"/>
                  <a:pt x="6535894" y="1137590"/>
                </a:cubicBezTo>
                <a:cubicBezTo>
                  <a:pt x="6535250" y="1143060"/>
                  <a:pt x="6534525" y="1155578"/>
                  <a:pt x="6533717" y="1175144"/>
                </a:cubicBezTo>
                <a:lnTo>
                  <a:pt x="6532608" y="1202316"/>
                </a:lnTo>
                <a:lnTo>
                  <a:pt x="6533881" y="1203590"/>
                </a:lnTo>
                <a:cubicBezTo>
                  <a:pt x="6539919" y="1209628"/>
                  <a:pt x="6542938" y="1215961"/>
                  <a:pt x="6542938" y="1222588"/>
                </a:cubicBezTo>
                <a:cubicBezTo>
                  <a:pt x="6540145" y="1233802"/>
                  <a:pt x="6537564" y="1258995"/>
                  <a:pt x="6535195" y="1298169"/>
                </a:cubicBezTo>
                <a:cubicBezTo>
                  <a:pt x="6535195" y="1325334"/>
                  <a:pt x="6531095" y="1342076"/>
                  <a:pt x="6522893" y="1348395"/>
                </a:cubicBezTo>
                <a:cubicBezTo>
                  <a:pt x="6514691" y="1354714"/>
                  <a:pt x="6500938" y="1353259"/>
                  <a:pt x="6481632" y="1344031"/>
                </a:cubicBezTo>
                <a:cubicBezTo>
                  <a:pt x="6467118" y="1339882"/>
                  <a:pt x="6453481" y="1324547"/>
                  <a:pt x="6440719" y="1298025"/>
                </a:cubicBezTo>
                <a:cubicBezTo>
                  <a:pt x="6432025" y="1279759"/>
                  <a:pt x="6430286" y="1263815"/>
                  <a:pt x="6435503" y="1250191"/>
                </a:cubicBezTo>
                <a:cubicBezTo>
                  <a:pt x="6437159" y="1247973"/>
                  <a:pt x="6437988" y="1246392"/>
                  <a:pt x="6437988" y="1245447"/>
                </a:cubicBezTo>
                <a:cubicBezTo>
                  <a:pt x="6437988" y="1241038"/>
                  <a:pt x="6439056" y="1236711"/>
                  <a:pt x="6441192" y="1232467"/>
                </a:cubicBezTo>
                <a:cubicBezTo>
                  <a:pt x="6441151" y="1232508"/>
                  <a:pt x="6441418" y="1230844"/>
                  <a:pt x="6441993" y="1227476"/>
                </a:cubicBezTo>
                <a:cubicBezTo>
                  <a:pt x="6444101" y="1222191"/>
                  <a:pt x="6446032" y="1216933"/>
                  <a:pt x="6447785" y="1211702"/>
                </a:cubicBezTo>
                <a:cubicBezTo>
                  <a:pt x="6447870" y="1215002"/>
                  <a:pt x="6448192" y="1217890"/>
                  <a:pt x="6448751" y="1220364"/>
                </a:cubicBezTo>
                <a:lnTo>
                  <a:pt x="6449718" y="1222872"/>
                </a:lnTo>
                <a:lnTo>
                  <a:pt x="6448770" y="1218297"/>
                </a:lnTo>
                <a:cubicBezTo>
                  <a:pt x="6448644" y="1215362"/>
                  <a:pt x="6448897" y="1211939"/>
                  <a:pt x="6449530" y="1208026"/>
                </a:cubicBezTo>
                <a:cubicBezTo>
                  <a:pt x="6450776" y="1205561"/>
                  <a:pt x="6451728" y="1202679"/>
                  <a:pt x="6452385" y="1199379"/>
                </a:cubicBezTo>
                <a:cubicBezTo>
                  <a:pt x="6453302" y="1194738"/>
                  <a:pt x="6454377" y="1190555"/>
                  <a:pt x="6455610" y="1186831"/>
                </a:cubicBezTo>
                <a:cubicBezTo>
                  <a:pt x="6457855" y="1182353"/>
                  <a:pt x="6460299" y="1177143"/>
                  <a:pt x="6462942" y="1171201"/>
                </a:cubicBezTo>
                <a:cubicBezTo>
                  <a:pt x="6466557" y="1162178"/>
                  <a:pt x="6468898" y="1156050"/>
                  <a:pt x="6469966" y="1152819"/>
                </a:cubicBezTo>
                <a:cubicBezTo>
                  <a:pt x="6472362" y="1149232"/>
                  <a:pt x="6475142" y="1144597"/>
                  <a:pt x="6478304" y="1138915"/>
                </a:cubicBezTo>
                <a:cubicBezTo>
                  <a:pt x="6489258" y="1116980"/>
                  <a:pt x="6501992" y="1104691"/>
                  <a:pt x="6516506" y="1102049"/>
                </a:cubicBezTo>
                <a:cubicBezTo>
                  <a:pt x="6521342" y="1101405"/>
                  <a:pt x="6525575" y="1101170"/>
                  <a:pt x="6529202" y="1101342"/>
                </a:cubicBezTo>
                <a:close/>
                <a:moveTo>
                  <a:pt x="8900341" y="1083116"/>
                </a:moveTo>
                <a:lnTo>
                  <a:pt x="8901625" y="1088190"/>
                </a:lnTo>
                <a:cubicBezTo>
                  <a:pt x="8901625" y="1086215"/>
                  <a:pt x="8901208" y="1084533"/>
                  <a:pt x="8900374" y="1083145"/>
                </a:cubicBezTo>
                <a:close/>
                <a:moveTo>
                  <a:pt x="8905322" y="1080196"/>
                </a:moveTo>
                <a:lnTo>
                  <a:pt x="8906780" y="1085623"/>
                </a:lnTo>
                <a:cubicBezTo>
                  <a:pt x="8906780" y="1083644"/>
                  <a:pt x="8906410" y="1081953"/>
                  <a:pt x="8905672" y="1080548"/>
                </a:cubicBezTo>
                <a:close/>
                <a:moveTo>
                  <a:pt x="8900511" y="1076657"/>
                </a:moveTo>
                <a:lnTo>
                  <a:pt x="8904306" y="1079171"/>
                </a:lnTo>
                <a:lnTo>
                  <a:pt x="8902348" y="1077197"/>
                </a:lnTo>
                <a:close/>
                <a:moveTo>
                  <a:pt x="8123304" y="1035402"/>
                </a:moveTo>
                <a:lnTo>
                  <a:pt x="8122904" y="1037481"/>
                </a:lnTo>
                <a:lnTo>
                  <a:pt x="8122682" y="1037720"/>
                </a:lnTo>
                <a:lnTo>
                  <a:pt x="8122716" y="1037646"/>
                </a:lnTo>
                <a:lnTo>
                  <a:pt x="8123130" y="1035686"/>
                </a:lnTo>
                <a:close/>
                <a:moveTo>
                  <a:pt x="3477632" y="1033605"/>
                </a:moveTo>
                <a:lnTo>
                  <a:pt x="3474679" y="1034480"/>
                </a:lnTo>
                <a:lnTo>
                  <a:pt x="3474732" y="1034528"/>
                </a:lnTo>
                <a:close/>
                <a:moveTo>
                  <a:pt x="1953755" y="1006829"/>
                </a:moveTo>
                <a:lnTo>
                  <a:pt x="1952905" y="1008294"/>
                </a:lnTo>
                <a:lnTo>
                  <a:pt x="1952939" y="1007906"/>
                </a:lnTo>
                <a:cubicBezTo>
                  <a:pt x="1953123" y="1007188"/>
                  <a:pt x="1953395" y="1006829"/>
                  <a:pt x="1953755" y="1006829"/>
                </a:cubicBezTo>
                <a:close/>
                <a:moveTo>
                  <a:pt x="6378180" y="991162"/>
                </a:moveTo>
                <a:lnTo>
                  <a:pt x="6380075" y="997408"/>
                </a:lnTo>
                <a:lnTo>
                  <a:pt x="6379900" y="995470"/>
                </a:lnTo>
                <a:cubicBezTo>
                  <a:pt x="6379514" y="993639"/>
                  <a:pt x="6378940" y="992203"/>
                  <a:pt x="6378180" y="991162"/>
                </a:cubicBezTo>
                <a:close/>
                <a:moveTo>
                  <a:pt x="6743593" y="945987"/>
                </a:moveTo>
                <a:lnTo>
                  <a:pt x="6745384" y="951441"/>
                </a:lnTo>
                <a:cubicBezTo>
                  <a:pt x="6745384" y="949466"/>
                  <a:pt x="6744968" y="947800"/>
                  <a:pt x="6744135" y="946443"/>
                </a:cubicBezTo>
                <a:close/>
                <a:moveTo>
                  <a:pt x="5265035" y="941822"/>
                </a:moveTo>
                <a:lnTo>
                  <a:pt x="5256060" y="945045"/>
                </a:lnTo>
                <a:cubicBezTo>
                  <a:pt x="5260011" y="945045"/>
                  <a:pt x="5262973" y="944057"/>
                  <a:pt x="5264948" y="942082"/>
                </a:cubicBezTo>
                <a:close/>
                <a:moveTo>
                  <a:pt x="5673469" y="940074"/>
                </a:moveTo>
                <a:lnTo>
                  <a:pt x="5673301" y="940788"/>
                </a:lnTo>
                <a:lnTo>
                  <a:pt x="5672470" y="941181"/>
                </a:lnTo>
                <a:lnTo>
                  <a:pt x="5673029" y="940326"/>
                </a:lnTo>
                <a:close/>
                <a:moveTo>
                  <a:pt x="7129400" y="917235"/>
                </a:moveTo>
                <a:cubicBezTo>
                  <a:pt x="7146819" y="916660"/>
                  <a:pt x="7162486" y="920244"/>
                  <a:pt x="7176400" y="927987"/>
                </a:cubicBezTo>
                <a:cubicBezTo>
                  <a:pt x="7235783" y="961793"/>
                  <a:pt x="7272355" y="997509"/>
                  <a:pt x="7286116" y="1035135"/>
                </a:cubicBezTo>
                <a:cubicBezTo>
                  <a:pt x="7297864" y="1065764"/>
                  <a:pt x="7298186" y="1084789"/>
                  <a:pt x="7287081" y="1092211"/>
                </a:cubicBezTo>
                <a:cubicBezTo>
                  <a:pt x="7284356" y="1099974"/>
                  <a:pt x="7271951" y="1103425"/>
                  <a:pt x="7249866" y="1102562"/>
                </a:cubicBezTo>
                <a:cubicBezTo>
                  <a:pt x="7238323" y="1102562"/>
                  <a:pt x="7231313" y="1102562"/>
                  <a:pt x="7228835" y="1102562"/>
                </a:cubicBezTo>
                <a:cubicBezTo>
                  <a:pt x="7214430" y="1104246"/>
                  <a:pt x="7189162" y="1105533"/>
                  <a:pt x="7153028" y="1106423"/>
                </a:cubicBezTo>
                <a:cubicBezTo>
                  <a:pt x="7115456" y="1108094"/>
                  <a:pt x="7081082" y="1112393"/>
                  <a:pt x="7049905" y="1119321"/>
                </a:cubicBezTo>
                <a:cubicBezTo>
                  <a:pt x="7038267" y="1119321"/>
                  <a:pt x="7038506" y="1109401"/>
                  <a:pt x="7050624" y="1089561"/>
                </a:cubicBezTo>
                <a:cubicBezTo>
                  <a:pt x="7078337" y="1073706"/>
                  <a:pt x="7096965" y="1058275"/>
                  <a:pt x="7106508" y="1043268"/>
                </a:cubicBezTo>
                <a:cubicBezTo>
                  <a:pt x="7111287" y="1035641"/>
                  <a:pt x="7118017" y="1025742"/>
                  <a:pt x="7126698" y="1013570"/>
                </a:cubicBezTo>
                <a:cubicBezTo>
                  <a:pt x="7133489" y="1002712"/>
                  <a:pt x="7136885" y="996797"/>
                  <a:pt x="7136885" y="995824"/>
                </a:cubicBezTo>
                <a:cubicBezTo>
                  <a:pt x="7137747" y="991169"/>
                  <a:pt x="7130511" y="987068"/>
                  <a:pt x="7115176" y="983522"/>
                </a:cubicBezTo>
                <a:cubicBezTo>
                  <a:pt x="7108466" y="980359"/>
                  <a:pt x="7098930" y="980476"/>
                  <a:pt x="7086566" y="983871"/>
                </a:cubicBezTo>
                <a:cubicBezTo>
                  <a:pt x="7068711" y="986418"/>
                  <a:pt x="7059421" y="987808"/>
                  <a:pt x="7058696" y="988040"/>
                </a:cubicBezTo>
                <a:cubicBezTo>
                  <a:pt x="7057449" y="988670"/>
                  <a:pt x="7054259" y="989944"/>
                  <a:pt x="7049125" y="991861"/>
                </a:cubicBezTo>
                <a:cubicBezTo>
                  <a:pt x="7017975" y="1004704"/>
                  <a:pt x="6995205" y="1016041"/>
                  <a:pt x="6980814" y="1025872"/>
                </a:cubicBezTo>
                <a:cubicBezTo>
                  <a:pt x="6979747" y="1026940"/>
                  <a:pt x="6975557" y="1029761"/>
                  <a:pt x="6968245" y="1034334"/>
                </a:cubicBezTo>
                <a:cubicBezTo>
                  <a:pt x="6952896" y="1046438"/>
                  <a:pt x="6939259" y="1060691"/>
                  <a:pt x="6927333" y="1077095"/>
                </a:cubicBezTo>
                <a:lnTo>
                  <a:pt x="6920694" y="1086395"/>
                </a:lnTo>
                <a:lnTo>
                  <a:pt x="6931530" y="1088953"/>
                </a:lnTo>
                <a:cubicBezTo>
                  <a:pt x="6937132" y="1090734"/>
                  <a:pt x="6943496" y="1093155"/>
                  <a:pt x="6950623" y="1096216"/>
                </a:cubicBezTo>
                <a:cubicBezTo>
                  <a:pt x="6977528" y="1109675"/>
                  <a:pt x="7013046" y="1140626"/>
                  <a:pt x="7057176" y="1189069"/>
                </a:cubicBezTo>
                <a:cubicBezTo>
                  <a:pt x="7086751" y="1224737"/>
                  <a:pt x="7119544" y="1255552"/>
                  <a:pt x="7155554" y="1281512"/>
                </a:cubicBezTo>
                <a:cubicBezTo>
                  <a:pt x="7161551" y="1285099"/>
                  <a:pt x="7166248" y="1290850"/>
                  <a:pt x="7169643" y="1298764"/>
                </a:cubicBezTo>
                <a:cubicBezTo>
                  <a:pt x="7173326" y="1305172"/>
                  <a:pt x="7177290" y="1313052"/>
                  <a:pt x="7181535" y="1322404"/>
                </a:cubicBezTo>
                <a:cubicBezTo>
                  <a:pt x="7191654" y="1346995"/>
                  <a:pt x="7190298" y="1364761"/>
                  <a:pt x="7177468" y="1375701"/>
                </a:cubicBezTo>
                <a:cubicBezTo>
                  <a:pt x="7161010" y="1390201"/>
                  <a:pt x="7132072" y="1399299"/>
                  <a:pt x="7090653" y="1402996"/>
                </a:cubicBezTo>
                <a:cubicBezTo>
                  <a:pt x="7083081" y="1403859"/>
                  <a:pt x="7078268" y="1404290"/>
                  <a:pt x="7076215" y="1404290"/>
                </a:cubicBezTo>
                <a:cubicBezTo>
                  <a:pt x="7073640" y="1405152"/>
                  <a:pt x="7067726" y="1405584"/>
                  <a:pt x="7058470" y="1405584"/>
                </a:cubicBezTo>
                <a:cubicBezTo>
                  <a:pt x="7053581" y="1405584"/>
                  <a:pt x="7051233" y="1405488"/>
                  <a:pt x="7051425" y="1405296"/>
                </a:cubicBezTo>
                <a:cubicBezTo>
                  <a:pt x="7044969" y="1407110"/>
                  <a:pt x="7039602" y="1407520"/>
                  <a:pt x="7035323" y="1406523"/>
                </a:cubicBezTo>
                <a:lnTo>
                  <a:pt x="7034188" y="1406007"/>
                </a:lnTo>
                <a:lnTo>
                  <a:pt x="7025824" y="1407956"/>
                </a:lnTo>
                <a:cubicBezTo>
                  <a:pt x="7021936" y="1408004"/>
                  <a:pt x="7018345" y="1407124"/>
                  <a:pt x="7015052" y="1405317"/>
                </a:cubicBezTo>
                <a:cubicBezTo>
                  <a:pt x="7015339" y="1405495"/>
                  <a:pt x="7012190" y="1405584"/>
                  <a:pt x="7005604" y="1405584"/>
                </a:cubicBezTo>
                <a:cubicBezTo>
                  <a:pt x="6995362" y="1405584"/>
                  <a:pt x="6988516" y="1405152"/>
                  <a:pt x="6985066" y="1404290"/>
                </a:cubicBezTo>
                <a:cubicBezTo>
                  <a:pt x="6984053" y="1404290"/>
                  <a:pt x="6978234" y="1403756"/>
                  <a:pt x="6967608" y="1402688"/>
                </a:cubicBezTo>
                <a:cubicBezTo>
                  <a:pt x="6922780" y="1398471"/>
                  <a:pt x="6873735" y="1386730"/>
                  <a:pt x="6820472" y="1367465"/>
                </a:cubicBezTo>
                <a:cubicBezTo>
                  <a:pt x="6814913" y="1365342"/>
                  <a:pt x="6808478" y="1363364"/>
                  <a:pt x="6801166" y="1361529"/>
                </a:cubicBezTo>
                <a:cubicBezTo>
                  <a:pt x="6794731" y="1359927"/>
                  <a:pt x="6787371" y="1357572"/>
                  <a:pt x="6779087" y="1354464"/>
                </a:cubicBezTo>
                <a:cubicBezTo>
                  <a:pt x="6773611" y="1352410"/>
                  <a:pt x="6768812" y="1350870"/>
                  <a:pt x="6764690" y="1349843"/>
                </a:cubicBezTo>
                <a:cubicBezTo>
                  <a:pt x="6722409" y="1331454"/>
                  <a:pt x="6684071" y="1305952"/>
                  <a:pt x="6649676" y="1273338"/>
                </a:cubicBezTo>
                <a:cubicBezTo>
                  <a:pt x="6617540" y="1241188"/>
                  <a:pt x="6597878" y="1206698"/>
                  <a:pt x="6590690" y="1169866"/>
                </a:cubicBezTo>
                <a:cubicBezTo>
                  <a:pt x="6589054" y="1162506"/>
                  <a:pt x="6587717" y="1156822"/>
                  <a:pt x="6586680" y="1152814"/>
                </a:cubicBezTo>
                <a:lnTo>
                  <a:pt x="6585924" y="1150113"/>
                </a:lnTo>
                <a:lnTo>
                  <a:pt x="6581448" y="1158118"/>
                </a:lnTo>
                <a:cubicBezTo>
                  <a:pt x="6564045" y="1162335"/>
                  <a:pt x="6555665" y="1160624"/>
                  <a:pt x="6556309" y="1152983"/>
                </a:cubicBezTo>
                <a:cubicBezTo>
                  <a:pt x="6556952" y="1145343"/>
                  <a:pt x="6560321" y="1137470"/>
                  <a:pt x="6566414" y="1129364"/>
                </a:cubicBezTo>
                <a:cubicBezTo>
                  <a:pt x="6579531" y="1112016"/>
                  <a:pt x="6592347" y="1105937"/>
                  <a:pt x="6604861" y="1111126"/>
                </a:cubicBezTo>
                <a:cubicBezTo>
                  <a:pt x="6634067" y="1137415"/>
                  <a:pt x="6648669" y="1155537"/>
                  <a:pt x="6648669" y="1165491"/>
                </a:cubicBezTo>
                <a:cubicBezTo>
                  <a:pt x="6648669" y="1165149"/>
                  <a:pt x="6648649" y="1164944"/>
                  <a:pt x="6648608" y="1164875"/>
                </a:cubicBezTo>
                <a:cubicBezTo>
                  <a:pt x="6651360" y="1167655"/>
                  <a:pt x="6653400" y="1171707"/>
                  <a:pt x="6654728" y="1177034"/>
                </a:cubicBezTo>
                <a:cubicBezTo>
                  <a:pt x="6660260" y="1192821"/>
                  <a:pt x="6667921" y="1207122"/>
                  <a:pt x="6677711" y="1219938"/>
                </a:cubicBezTo>
                <a:cubicBezTo>
                  <a:pt x="6690704" y="1232206"/>
                  <a:pt x="6712105" y="1240764"/>
                  <a:pt x="6741913" y="1245611"/>
                </a:cubicBezTo>
                <a:cubicBezTo>
                  <a:pt x="6749896" y="1246405"/>
                  <a:pt x="6767983" y="1249787"/>
                  <a:pt x="6796175" y="1255757"/>
                </a:cubicBezTo>
                <a:cubicBezTo>
                  <a:pt x="6835445" y="1265985"/>
                  <a:pt x="6881505" y="1270209"/>
                  <a:pt x="6934357" y="1268429"/>
                </a:cubicBezTo>
                <a:cubicBezTo>
                  <a:pt x="6951335" y="1268429"/>
                  <a:pt x="6961861" y="1268302"/>
                  <a:pt x="6965934" y="1268049"/>
                </a:cubicBezTo>
                <a:cubicBezTo>
                  <a:pt x="6970008" y="1267796"/>
                  <a:pt x="6972442" y="1267265"/>
                  <a:pt x="6973236" y="1266457"/>
                </a:cubicBezTo>
                <a:cubicBezTo>
                  <a:pt x="6982232" y="1263473"/>
                  <a:pt x="6988722" y="1261980"/>
                  <a:pt x="6992706" y="1261980"/>
                </a:cubicBezTo>
                <a:cubicBezTo>
                  <a:pt x="6995499" y="1261980"/>
                  <a:pt x="7001004" y="1258817"/>
                  <a:pt x="7009219" y="1252491"/>
                </a:cubicBezTo>
                <a:cubicBezTo>
                  <a:pt x="7013518" y="1248261"/>
                  <a:pt x="7014853" y="1242558"/>
                  <a:pt x="7013224" y="1235383"/>
                </a:cubicBezTo>
                <a:cubicBezTo>
                  <a:pt x="7006214" y="1214352"/>
                  <a:pt x="6994959" y="1193259"/>
                  <a:pt x="6979459" y="1172105"/>
                </a:cubicBezTo>
                <a:cubicBezTo>
                  <a:pt x="6976871" y="1168709"/>
                  <a:pt x="6973784" y="1164040"/>
                  <a:pt x="6970196" y="1158097"/>
                </a:cubicBezTo>
                <a:cubicBezTo>
                  <a:pt x="6960899" y="1143762"/>
                  <a:pt x="6945899" y="1129823"/>
                  <a:pt x="6925197" y="1116282"/>
                </a:cubicBezTo>
                <a:cubicBezTo>
                  <a:pt x="6921794" y="1110904"/>
                  <a:pt x="6919072" y="1106230"/>
                  <a:pt x="6917030" y="1102260"/>
                </a:cubicBezTo>
                <a:lnTo>
                  <a:pt x="6913923" y="1094809"/>
                </a:lnTo>
                <a:lnTo>
                  <a:pt x="6910409" y="1098865"/>
                </a:lnTo>
                <a:cubicBezTo>
                  <a:pt x="6908711" y="1100563"/>
                  <a:pt x="6907863" y="1099995"/>
                  <a:pt x="6907863" y="1097160"/>
                </a:cubicBezTo>
                <a:cubicBezTo>
                  <a:pt x="6907863" y="1102500"/>
                  <a:pt x="6903539" y="1111085"/>
                  <a:pt x="6894893" y="1122915"/>
                </a:cubicBezTo>
                <a:cubicBezTo>
                  <a:pt x="6886246" y="1134745"/>
                  <a:pt x="6875241" y="1149417"/>
                  <a:pt x="6861877" y="1166929"/>
                </a:cubicBezTo>
                <a:cubicBezTo>
                  <a:pt x="6840518" y="1191931"/>
                  <a:pt x="6817083" y="1201837"/>
                  <a:pt x="6791575" y="1196648"/>
                </a:cubicBezTo>
                <a:cubicBezTo>
                  <a:pt x="6776294" y="1191568"/>
                  <a:pt x="6758727" y="1181087"/>
                  <a:pt x="6738874" y="1165204"/>
                </a:cubicBezTo>
                <a:cubicBezTo>
                  <a:pt x="6711078" y="1134629"/>
                  <a:pt x="6697181" y="1111948"/>
                  <a:pt x="6697181" y="1097160"/>
                </a:cubicBezTo>
                <a:cubicBezTo>
                  <a:pt x="6697181" y="1084098"/>
                  <a:pt x="6704862" y="1078998"/>
                  <a:pt x="6720225" y="1081859"/>
                </a:cubicBezTo>
                <a:cubicBezTo>
                  <a:pt x="6741037" y="1084173"/>
                  <a:pt x="6764861" y="1083694"/>
                  <a:pt x="6791698" y="1080422"/>
                </a:cubicBezTo>
                <a:cubicBezTo>
                  <a:pt x="6810196" y="1076410"/>
                  <a:pt x="6824908" y="1072227"/>
                  <a:pt x="6835835" y="1067873"/>
                </a:cubicBezTo>
                <a:cubicBezTo>
                  <a:pt x="6838874" y="1065573"/>
                  <a:pt x="6850999" y="1059356"/>
                  <a:pt x="6872208" y="1049224"/>
                </a:cubicBezTo>
                <a:cubicBezTo>
                  <a:pt x="6892445" y="1039489"/>
                  <a:pt x="6914907" y="1026584"/>
                  <a:pt x="6939594" y="1010509"/>
                </a:cubicBezTo>
                <a:cubicBezTo>
                  <a:pt x="6970895" y="989944"/>
                  <a:pt x="6991173" y="977155"/>
                  <a:pt x="7000429" y="972144"/>
                </a:cubicBezTo>
                <a:cubicBezTo>
                  <a:pt x="7008877" y="967475"/>
                  <a:pt x="7016941" y="962833"/>
                  <a:pt x="7024623" y="958219"/>
                </a:cubicBezTo>
                <a:cubicBezTo>
                  <a:pt x="7035289" y="951825"/>
                  <a:pt x="7042278" y="948627"/>
                  <a:pt x="7045592" y="948627"/>
                </a:cubicBezTo>
                <a:cubicBezTo>
                  <a:pt x="7043552" y="948627"/>
                  <a:pt x="7045380" y="946731"/>
                  <a:pt x="7051076" y="942938"/>
                </a:cubicBezTo>
                <a:cubicBezTo>
                  <a:pt x="7071409" y="931861"/>
                  <a:pt x="7091516" y="923947"/>
                  <a:pt x="7111397" y="919196"/>
                </a:cubicBezTo>
                <a:cubicBezTo>
                  <a:pt x="7117592" y="918080"/>
                  <a:pt x="7123594" y="917426"/>
                  <a:pt x="7129400" y="917235"/>
                </a:cubicBezTo>
                <a:close/>
                <a:moveTo>
                  <a:pt x="8713176" y="911111"/>
                </a:moveTo>
                <a:lnTo>
                  <a:pt x="8709206" y="913314"/>
                </a:lnTo>
                <a:lnTo>
                  <a:pt x="8722736" y="926025"/>
                </a:lnTo>
                <a:cubicBezTo>
                  <a:pt x="8729391" y="933333"/>
                  <a:pt x="8735949" y="941608"/>
                  <a:pt x="8742412" y="950850"/>
                </a:cubicBezTo>
                <a:lnTo>
                  <a:pt x="8743870" y="953828"/>
                </a:lnTo>
                <a:lnTo>
                  <a:pt x="8744835" y="952884"/>
                </a:lnTo>
                <a:lnTo>
                  <a:pt x="8752994" y="950508"/>
                </a:lnTo>
                <a:lnTo>
                  <a:pt x="8745636" y="944812"/>
                </a:lnTo>
                <a:cubicBezTo>
                  <a:pt x="8740598" y="940431"/>
                  <a:pt x="8735778" y="936522"/>
                  <a:pt x="8731177" y="933085"/>
                </a:cubicBezTo>
                <a:cubicBezTo>
                  <a:pt x="8725858" y="929696"/>
                  <a:pt x="8721458" y="925674"/>
                  <a:pt x="8717976" y="921019"/>
                </a:cubicBezTo>
                <a:close/>
                <a:moveTo>
                  <a:pt x="8762245" y="882433"/>
                </a:moveTo>
                <a:lnTo>
                  <a:pt x="8756008" y="885908"/>
                </a:lnTo>
                <a:lnTo>
                  <a:pt x="8735821" y="897996"/>
                </a:lnTo>
                <a:lnTo>
                  <a:pt x="8745683" y="898586"/>
                </a:lnTo>
                <a:cubicBezTo>
                  <a:pt x="8749287" y="898445"/>
                  <a:pt x="8752804" y="897944"/>
                  <a:pt x="8756234" y="897081"/>
                </a:cubicBezTo>
                <a:cubicBezTo>
                  <a:pt x="8759397" y="895842"/>
                  <a:pt x="8761348" y="893010"/>
                  <a:pt x="8762088" y="888583"/>
                </a:cubicBezTo>
                <a:close/>
                <a:moveTo>
                  <a:pt x="7819375" y="871272"/>
                </a:moveTo>
                <a:cubicBezTo>
                  <a:pt x="7818422" y="871070"/>
                  <a:pt x="7817315" y="871344"/>
                  <a:pt x="7816053" y="872094"/>
                </a:cubicBezTo>
                <a:lnTo>
                  <a:pt x="7819282" y="871285"/>
                </a:lnTo>
                <a:close/>
                <a:moveTo>
                  <a:pt x="7793300" y="864021"/>
                </a:moveTo>
                <a:cubicBezTo>
                  <a:pt x="7793300" y="865739"/>
                  <a:pt x="7793634" y="867224"/>
                  <a:pt x="7794300" y="868476"/>
                </a:cubicBezTo>
                <a:lnTo>
                  <a:pt x="7794414" y="868592"/>
                </a:lnTo>
                <a:close/>
                <a:moveTo>
                  <a:pt x="2523647" y="860536"/>
                </a:moveTo>
                <a:lnTo>
                  <a:pt x="2520341" y="863898"/>
                </a:lnTo>
                <a:cubicBezTo>
                  <a:pt x="2514609" y="870580"/>
                  <a:pt x="2508842" y="877732"/>
                  <a:pt x="2503039" y="885351"/>
                </a:cubicBezTo>
                <a:cubicBezTo>
                  <a:pt x="2497236" y="892970"/>
                  <a:pt x="2494334" y="897304"/>
                  <a:pt x="2494334" y="898354"/>
                </a:cubicBezTo>
                <a:cubicBezTo>
                  <a:pt x="2494334" y="898354"/>
                  <a:pt x="2490213" y="903668"/>
                  <a:pt x="2481969" y="914295"/>
                </a:cubicBezTo>
                <a:lnTo>
                  <a:pt x="2477828" y="920457"/>
                </a:lnTo>
                <a:lnTo>
                  <a:pt x="2485243" y="916282"/>
                </a:lnTo>
                <a:cubicBezTo>
                  <a:pt x="2494858" y="910871"/>
                  <a:pt x="2499676" y="908165"/>
                  <a:pt x="2499697" y="908165"/>
                </a:cubicBezTo>
                <a:cubicBezTo>
                  <a:pt x="2499697" y="908165"/>
                  <a:pt x="2501999" y="906356"/>
                  <a:pt x="2506603" y="902738"/>
                </a:cubicBezTo>
                <a:cubicBezTo>
                  <a:pt x="2511207" y="899120"/>
                  <a:pt x="2516801" y="894012"/>
                  <a:pt x="2523385" y="887415"/>
                </a:cubicBezTo>
                <a:cubicBezTo>
                  <a:pt x="2527726" y="884705"/>
                  <a:pt x="2529897" y="881456"/>
                  <a:pt x="2529897" y="877668"/>
                </a:cubicBezTo>
                <a:cubicBezTo>
                  <a:pt x="2529897" y="874113"/>
                  <a:pt x="2529298" y="870783"/>
                  <a:pt x="2528099" y="867675"/>
                </a:cubicBezTo>
                <a:close/>
                <a:moveTo>
                  <a:pt x="2113522" y="847115"/>
                </a:moveTo>
                <a:cubicBezTo>
                  <a:pt x="2095433" y="846371"/>
                  <a:pt x="2077581" y="847853"/>
                  <a:pt x="2059965" y="851561"/>
                </a:cubicBezTo>
                <a:cubicBezTo>
                  <a:pt x="2022796" y="856673"/>
                  <a:pt x="1979547" y="868669"/>
                  <a:pt x="1930217" y="887548"/>
                </a:cubicBezTo>
                <a:cubicBezTo>
                  <a:pt x="1922980" y="890465"/>
                  <a:pt x="1915538" y="893904"/>
                  <a:pt x="1907893" y="897865"/>
                </a:cubicBezTo>
                <a:lnTo>
                  <a:pt x="1905792" y="898953"/>
                </a:lnTo>
                <a:lnTo>
                  <a:pt x="1919675" y="908593"/>
                </a:lnTo>
                <a:cubicBezTo>
                  <a:pt x="1925003" y="913726"/>
                  <a:pt x="1929314" y="919587"/>
                  <a:pt x="1932608" y="926175"/>
                </a:cubicBezTo>
                <a:cubicBezTo>
                  <a:pt x="1938264" y="936353"/>
                  <a:pt x="1941422" y="941577"/>
                  <a:pt x="1942083" y="941849"/>
                </a:cubicBezTo>
                <a:cubicBezTo>
                  <a:pt x="1941269" y="941424"/>
                  <a:pt x="1945549" y="937610"/>
                  <a:pt x="1954924" y="930408"/>
                </a:cubicBezTo>
                <a:cubicBezTo>
                  <a:pt x="1974193" y="913595"/>
                  <a:pt x="1987972" y="901050"/>
                  <a:pt x="1996260" y="892773"/>
                </a:cubicBezTo>
                <a:cubicBezTo>
                  <a:pt x="2013333" y="878368"/>
                  <a:pt x="2024461" y="871166"/>
                  <a:pt x="2029644" y="871166"/>
                </a:cubicBezTo>
                <a:cubicBezTo>
                  <a:pt x="2034025" y="871166"/>
                  <a:pt x="2040767" y="873858"/>
                  <a:pt x="2049870" y="879242"/>
                </a:cubicBezTo>
                <a:cubicBezTo>
                  <a:pt x="2058973" y="884626"/>
                  <a:pt x="2066429" y="888770"/>
                  <a:pt x="2072238" y="891675"/>
                </a:cubicBezTo>
                <a:cubicBezTo>
                  <a:pt x="2078035" y="896303"/>
                  <a:pt x="2082534" y="901014"/>
                  <a:pt x="2085734" y="905808"/>
                </a:cubicBezTo>
                <a:cubicBezTo>
                  <a:pt x="2089099" y="910861"/>
                  <a:pt x="2092275" y="916369"/>
                  <a:pt x="2095262" y="922332"/>
                </a:cubicBezTo>
                <a:cubicBezTo>
                  <a:pt x="2103551" y="934765"/>
                  <a:pt x="2107695" y="945946"/>
                  <a:pt x="2107695" y="955876"/>
                </a:cubicBezTo>
                <a:cubicBezTo>
                  <a:pt x="2107695" y="967435"/>
                  <a:pt x="2105351" y="979307"/>
                  <a:pt x="2100664" y="991492"/>
                </a:cubicBezTo>
                <a:cubicBezTo>
                  <a:pt x="2100156" y="992495"/>
                  <a:pt x="2099902" y="992483"/>
                  <a:pt x="2099902" y="991456"/>
                </a:cubicBezTo>
                <a:cubicBezTo>
                  <a:pt x="2099902" y="994809"/>
                  <a:pt x="2097629" y="1000571"/>
                  <a:pt x="2093083" y="1008742"/>
                </a:cubicBezTo>
                <a:cubicBezTo>
                  <a:pt x="2090781" y="1014917"/>
                  <a:pt x="2088006" y="1021257"/>
                  <a:pt x="2084759" y="1027763"/>
                </a:cubicBezTo>
                <a:cubicBezTo>
                  <a:pt x="2080804" y="1034859"/>
                  <a:pt x="2077923" y="1040668"/>
                  <a:pt x="2076117" y="1045190"/>
                </a:cubicBezTo>
                <a:cubicBezTo>
                  <a:pt x="2073342" y="1048874"/>
                  <a:pt x="2070473" y="1052941"/>
                  <a:pt x="2067509" y="1057393"/>
                </a:cubicBezTo>
                <a:cubicBezTo>
                  <a:pt x="2053837" y="1081160"/>
                  <a:pt x="2041528" y="1100205"/>
                  <a:pt x="2030583" y="1114527"/>
                </a:cubicBezTo>
                <a:cubicBezTo>
                  <a:pt x="2012176" y="1136618"/>
                  <a:pt x="1992653" y="1157611"/>
                  <a:pt x="1972014" y="1177505"/>
                </a:cubicBezTo>
                <a:cubicBezTo>
                  <a:pt x="1965603" y="1183917"/>
                  <a:pt x="1960113" y="1189029"/>
                  <a:pt x="1955543" y="1192843"/>
                </a:cubicBezTo>
                <a:cubicBezTo>
                  <a:pt x="1939214" y="1208452"/>
                  <a:pt x="1917613" y="1227325"/>
                  <a:pt x="1890741" y="1249463"/>
                </a:cubicBezTo>
                <a:lnTo>
                  <a:pt x="1885573" y="1253703"/>
                </a:lnTo>
                <a:lnTo>
                  <a:pt x="1907537" y="1257060"/>
                </a:lnTo>
                <a:cubicBezTo>
                  <a:pt x="1941306" y="1259422"/>
                  <a:pt x="1980462" y="1254210"/>
                  <a:pt x="2025004" y="1241423"/>
                </a:cubicBezTo>
                <a:cubicBezTo>
                  <a:pt x="2033045" y="1240136"/>
                  <a:pt x="2039532" y="1239085"/>
                  <a:pt x="2044468" y="1238270"/>
                </a:cubicBezTo>
                <a:cubicBezTo>
                  <a:pt x="2045908" y="1238070"/>
                  <a:pt x="2050631" y="1231186"/>
                  <a:pt x="2058636" y="1217620"/>
                </a:cubicBezTo>
                <a:cubicBezTo>
                  <a:pt x="2068602" y="1199142"/>
                  <a:pt x="2077351" y="1181620"/>
                  <a:pt x="2084883" y="1165055"/>
                </a:cubicBezTo>
                <a:cubicBezTo>
                  <a:pt x="2086820" y="1161206"/>
                  <a:pt x="2088526" y="1158543"/>
                  <a:pt x="2090002" y="1157068"/>
                </a:cubicBezTo>
                <a:cubicBezTo>
                  <a:pt x="2090805" y="1155462"/>
                  <a:pt x="2093031" y="1149552"/>
                  <a:pt x="2096678" y="1139339"/>
                </a:cubicBezTo>
                <a:cubicBezTo>
                  <a:pt x="2100445" y="1128807"/>
                  <a:pt x="2104005" y="1120188"/>
                  <a:pt x="2107358" y="1113482"/>
                </a:cubicBezTo>
                <a:cubicBezTo>
                  <a:pt x="2108881" y="1109928"/>
                  <a:pt x="2110003" y="1106693"/>
                  <a:pt x="2110723" y="1103776"/>
                </a:cubicBezTo>
                <a:cubicBezTo>
                  <a:pt x="2112706" y="1098841"/>
                  <a:pt x="2113887" y="1095978"/>
                  <a:pt x="2114265" y="1095187"/>
                </a:cubicBezTo>
                <a:cubicBezTo>
                  <a:pt x="2117961" y="1088551"/>
                  <a:pt x="2122347" y="1074708"/>
                  <a:pt x="2127424" y="1053656"/>
                </a:cubicBezTo>
                <a:cubicBezTo>
                  <a:pt x="2131450" y="1042522"/>
                  <a:pt x="2134603" y="1033962"/>
                  <a:pt x="2136882" y="1027975"/>
                </a:cubicBezTo>
                <a:lnTo>
                  <a:pt x="2138565" y="1032416"/>
                </a:lnTo>
                <a:lnTo>
                  <a:pt x="2139002" y="1028272"/>
                </a:lnTo>
                <a:cubicBezTo>
                  <a:pt x="2139401" y="1024503"/>
                  <a:pt x="2139999" y="1018849"/>
                  <a:pt x="2140796" y="1011310"/>
                </a:cubicBezTo>
                <a:cubicBezTo>
                  <a:pt x="2148187" y="981757"/>
                  <a:pt x="2154545" y="947930"/>
                  <a:pt x="2159870" y="909828"/>
                </a:cubicBezTo>
                <a:cubicBezTo>
                  <a:pt x="2167792" y="872424"/>
                  <a:pt x="2163158" y="852954"/>
                  <a:pt x="2145967" y="851419"/>
                </a:cubicBezTo>
                <a:cubicBezTo>
                  <a:pt x="2138682" y="849235"/>
                  <a:pt x="2127867" y="847800"/>
                  <a:pt x="2113522" y="847115"/>
                </a:cubicBezTo>
                <a:close/>
                <a:moveTo>
                  <a:pt x="6697447" y="835602"/>
                </a:moveTo>
                <a:lnTo>
                  <a:pt x="6698680" y="846265"/>
                </a:lnTo>
                <a:cubicBezTo>
                  <a:pt x="6698892" y="850085"/>
                  <a:pt x="6699090" y="853503"/>
                  <a:pt x="6699272" y="856519"/>
                </a:cubicBezTo>
                <a:lnTo>
                  <a:pt x="6699700" y="863214"/>
                </a:lnTo>
                <a:lnTo>
                  <a:pt x="6708025" y="853279"/>
                </a:lnTo>
                <a:lnTo>
                  <a:pt x="6715563" y="839062"/>
                </a:lnTo>
                <a:lnTo>
                  <a:pt x="6714510" y="839615"/>
                </a:lnTo>
                <a:cubicBezTo>
                  <a:pt x="6712049" y="840119"/>
                  <a:pt x="6708059" y="839843"/>
                  <a:pt x="6702541" y="838789"/>
                </a:cubicBezTo>
                <a:close/>
                <a:moveTo>
                  <a:pt x="5883746" y="831880"/>
                </a:moveTo>
                <a:lnTo>
                  <a:pt x="5880789" y="833825"/>
                </a:lnTo>
                <a:cubicBezTo>
                  <a:pt x="5878999" y="834711"/>
                  <a:pt x="5876748" y="835610"/>
                  <a:pt x="5874037" y="836520"/>
                </a:cubicBezTo>
                <a:cubicBezTo>
                  <a:pt x="5869190" y="840560"/>
                  <a:pt x="5861341" y="845044"/>
                  <a:pt x="5850490" y="849973"/>
                </a:cubicBezTo>
                <a:cubicBezTo>
                  <a:pt x="5839639" y="854902"/>
                  <a:pt x="5832769" y="857367"/>
                  <a:pt x="5829879" y="857367"/>
                </a:cubicBezTo>
                <a:cubicBezTo>
                  <a:pt x="5831002" y="857367"/>
                  <a:pt x="5826258" y="859920"/>
                  <a:pt x="5815646" y="865028"/>
                </a:cubicBezTo>
                <a:cubicBezTo>
                  <a:pt x="5805035" y="870135"/>
                  <a:pt x="5793048" y="876146"/>
                  <a:pt x="5779684" y="883060"/>
                </a:cubicBezTo>
                <a:cubicBezTo>
                  <a:pt x="5773002" y="886518"/>
                  <a:pt x="5767192" y="889514"/>
                  <a:pt x="5762252" y="892051"/>
                </a:cubicBezTo>
                <a:lnTo>
                  <a:pt x="5753231" y="896655"/>
                </a:lnTo>
                <a:lnTo>
                  <a:pt x="5753394" y="896906"/>
                </a:lnTo>
                <a:cubicBezTo>
                  <a:pt x="5758464" y="904079"/>
                  <a:pt x="5767536" y="915511"/>
                  <a:pt x="5780608" y="931202"/>
                </a:cubicBezTo>
                <a:cubicBezTo>
                  <a:pt x="5799996" y="953822"/>
                  <a:pt x="5824492" y="977324"/>
                  <a:pt x="5854094" y="1001710"/>
                </a:cubicBezTo>
                <a:cubicBezTo>
                  <a:pt x="5869909" y="1016689"/>
                  <a:pt x="5880869" y="1026339"/>
                  <a:pt x="5886976" y="1030659"/>
                </a:cubicBezTo>
                <a:lnTo>
                  <a:pt x="5894295" y="1035450"/>
                </a:lnTo>
                <a:lnTo>
                  <a:pt x="5896079" y="1023681"/>
                </a:lnTo>
                <a:cubicBezTo>
                  <a:pt x="5896542" y="1015654"/>
                  <a:pt x="5896376" y="1006790"/>
                  <a:pt x="5895581" y="997089"/>
                </a:cubicBezTo>
                <a:cubicBezTo>
                  <a:pt x="5893842" y="984999"/>
                  <a:pt x="5892104" y="967651"/>
                  <a:pt x="5890365" y="945045"/>
                </a:cubicBezTo>
                <a:cubicBezTo>
                  <a:pt x="5887722" y="920221"/>
                  <a:pt x="5885970" y="891960"/>
                  <a:pt x="5885107" y="860263"/>
                </a:cubicBezTo>
                <a:cubicBezTo>
                  <a:pt x="5884669" y="850890"/>
                  <a:pt x="5884316" y="843462"/>
                  <a:pt x="5884049" y="837976"/>
                </a:cubicBezTo>
                <a:close/>
                <a:moveTo>
                  <a:pt x="8922192" y="815837"/>
                </a:moveTo>
                <a:lnTo>
                  <a:pt x="8918142" y="816838"/>
                </a:lnTo>
                <a:cubicBezTo>
                  <a:pt x="8912655" y="818296"/>
                  <a:pt x="8908512" y="819624"/>
                  <a:pt x="8905712" y="820823"/>
                </a:cubicBezTo>
                <a:cubicBezTo>
                  <a:pt x="8904835" y="821137"/>
                  <a:pt x="8903473" y="822233"/>
                  <a:pt x="8901625" y="824109"/>
                </a:cubicBezTo>
                <a:cubicBezTo>
                  <a:pt x="8899324" y="824109"/>
                  <a:pt x="8898701" y="823855"/>
                  <a:pt x="8899756" y="823349"/>
                </a:cubicBezTo>
                <a:cubicBezTo>
                  <a:pt x="8897565" y="825567"/>
                  <a:pt x="8893806" y="826676"/>
                  <a:pt x="8888480" y="826676"/>
                </a:cubicBezTo>
                <a:cubicBezTo>
                  <a:pt x="8891218" y="826676"/>
                  <a:pt x="8894642" y="829360"/>
                  <a:pt x="8898749" y="834727"/>
                </a:cubicBezTo>
                <a:cubicBezTo>
                  <a:pt x="8899649" y="843935"/>
                  <a:pt x="8900351" y="852769"/>
                  <a:pt x="8900853" y="861229"/>
                </a:cubicBezTo>
                <a:lnTo>
                  <a:pt x="8901086" y="867429"/>
                </a:lnTo>
                <a:lnTo>
                  <a:pt x="8902467" y="864507"/>
                </a:lnTo>
                <a:cubicBezTo>
                  <a:pt x="8903288" y="862591"/>
                  <a:pt x="8903699" y="861317"/>
                  <a:pt x="8903699" y="860687"/>
                </a:cubicBezTo>
                <a:cubicBezTo>
                  <a:pt x="8905027" y="856717"/>
                  <a:pt x="8907519" y="850158"/>
                  <a:pt x="8911175" y="841012"/>
                </a:cubicBezTo>
                <a:cubicBezTo>
                  <a:pt x="8914461" y="834439"/>
                  <a:pt x="8917235" y="828478"/>
                  <a:pt x="8919498" y="823128"/>
                </a:cubicBezTo>
                <a:close/>
                <a:moveTo>
                  <a:pt x="6447829" y="808124"/>
                </a:moveTo>
                <a:lnTo>
                  <a:pt x="6447449" y="811546"/>
                </a:lnTo>
                <a:lnTo>
                  <a:pt x="6445731" y="812849"/>
                </a:lnTo>
                <a:close/>
                <a:moveTo>
                  <a:pt x="9080137" y="806146"/>
                </a:moveTo>
                <a:lnTo>
                  <a:pt x="9079810" y="808941"/>
                </a:lnTo>
                <a:cubicBezTo>
                  <a:pt x="9078214" y="812898"/>
                  <a:pt x="9075601" y="815886"/>
                  <a:pt x="9071969" y="817906"/>
                </a:cubicBezTo>
                <a:cubicBezTo>
                  <a:pt x="9062741" y="829983"/>
                  <a:pt x="9054607" y="842189"/>
                  <a:pt x="9047570" y="854526"/>
                </a:cubicBezTo>
                <a:cubicBezTo>
                  <a:pt x="9040970" y="865247"/>
                  <a:pt x="9033884" y="875386"/>
                  <a:pt x="9026312" y="884943"/>
                </a:cubicBezTo>
                <a:lnTo>
                  <a:pt x="9025792" y="885531"/>
                </a:lnTo>
                <a:lnTo>
                  <a:pt x="9043583" y="883043"/>
                </a:lnTo>
                <a:cubicBezTo>
                  <a:pt x="9068819" y="879326"/>
                  <a:pt x="9089365" y="875701"/>
                  <a:pt x="9105220" y="872168"/>
                </a:cubicBezTo>
                <a:cubicBezTo>
                  <a:pt x="9106638" y="871463"/>
                  <a:pt x="9108548" y="870934"/>
                  <a:pt x="9110951" y="870582"/>
                </a:cubicBezTo>
                <a:lnTo>
                  <a:pt x="9119572" y="870057"/>
                </a:lnTo>
                <a:lnTo>
                  <a:pt x="9121913" y="868574"/>
                </a:lnTo>
                <a:cubicBezTo>
                  <a:pt x="9123936" y="867835"/>
                  <a:pt x="9126231" y="867465"/>
                  <a:pt x="9128798" y="867465"/>
                </a:cubicBezTo>
                <a:lnTo>
                  <a:pt x="9132588" y="866451"/>
                </a:lnTo>
                <a:lnTo>
                  <a:pt x="9129302" y="863481"/>
                </a:lnTo>
                <a:cubicBezTo>
                  <a:pt x="9125817" y="859729"/>
                  <a:pt x="9117181" y="850959"/>
                  <a:pt x="9103393" y="837171"/>
                </a:cubicBezTo>
                <a:cubicBezTo>
                  <a:pt x="9097238" y="831016"/>
                  <a:pt x="9091949" y="824885"/>
                  <a:pt x="9087524" y="818776"/>
                </a:cubicBezTo>
                <a:close/>
                <a:moveTo>
                  <a:pt x="6633237" y="776273"/>
                </a:moveTo>
                <a:lnTo>
                  <a:pt x="6597971" y="799324"/>
                </a:lnTo>
                <a:cubicBezTo>
                  <a:pt x="6584422" y="806705"/>
                  <a:pt x="6570015" y="813171"/>
                  <a:pt x="6554748" y="818723"/>
                </a:cubicBezTo>
                <a:cubicBezTo>
                  <a:pt x="6547970" y="821434"/>
                  <a:pt x="6540289" y="824939"/>
                  <a:pt x="6531704" y="829238"/>
                </a:cubicBezTo>
                <a:cubicBezTo>
                  <a:pt x="6527398" y="830964"/>
                  <a:pt x="6523454" y="832614"/>
                  <a:pt x="6519874" y="834188"/>
                </a:cubicBezTo>
                <a:lnTo>
                  <a:pt x="6514603" y="836644"/>
                </a:lnTo>
                <a:lnTo>
                  <a:pt x="6514770" y="836961"/>
                </a:lnTo>
                <a:cubicBezTo>
                  <a:pt x="6516605" y="839946"/>
                  <a:pt x="6518950" y="843403"/>
                  <a:pt x="6521804" y="847333"/>
                </a:cubicBezTo>
                <a:cubicBezTo>
                  <a:pt x="6530170" y="857574"/>
                  <a:pt x="6535983" y="865543"/>
                  <a:pt x="6539242" y="871239"/>
                </a:cubicBezTo>
                <a:cubicBezTo>
                  <a:pt x="6543240" y="877250"/>
                  <a:pt x="6548340" y="887656"/>
                  <a:pt x="6554543" y="902457"/>
                </a:cubicBezTo>
                <a:lnTo>
                  <a:pt x="6568752" y="931306"/>
                </a:lnTo>
                <a:lnTo>
                  <a:pt x="6572544" y="926118"/>
                </a:lnTo>
                <a:cubicBezTo>
                  <a:pt x="6574523" y="924803"/>
                  <a:pt x="6577039" y="924146"/>
                  <a:pt x="6580092" y="924146"/>
                </a:cubicBezTo>
                <a:cubicBezTo>
                  <a:pt x="6579312" y="924146"/>
                  <a:pt x="6584631" y="922119"/>
                  <a:pt x="6596050" y="918067"/>
                </a:cubicBezTo>
                <a:cubicBezTo>
                  <a:pt x="6601760" y="916040"/>
                  <a:pt x="6607838" y="913921"/>
                  <a:pt x="6614283" y="911710"/>
                </a:cubicBezTo>
                <a:lnTo>
                  <a:pt x="6629722" y="906490"/>
                </a:lnTo>
                <a:lnTo>
                  <a:pt x="6628304" y="904557"/>
                </a:lnTo>
                <a:cubicBezTo>
                  <a:pt x="6623506" y="894894"/>
                  <a:pt x="6621107" y="879147"/>
                  <a:pt x="6621107" y="857314"/>
                </a:cubicBezTo>
                <a:cubicBezTo>
                  <a:pt x="6621107" y="840432"/>
                  <a:pt x="6622155" y="830416"/>
                  <a:pt x="6624249" y="827267"/>
                </a:cubicBezTo>
                <a:cubicBezTo>
                  <a:pt x="6625181" y="823529"/>
                  <a:pt x="6626283" y="818148"/>
                  <a:pt x="6627556" y="811124"/>
                </a:cubicBezTo>
                <a:cubicBezTo>
                  <a:pt x="6628015" y="802908"/>
                  <a:pt x="6628838" y="795431"/>
                  <a:pt x="6630026" y="788691"/>
                </a:cubicBezTo>
                <a:close/>
                <a:moveTo>
                  <a:pt x="7887487" y="767904"/>
                </a:moveTo>
                <a:lnTo>
                  <a:pt x="7887232" y="768876"/>
                </a:lnTo>
                <a:lnTo>
                  <a:pt x="7885813" y="769474"/>
                </a:lnTo>
                <a:lnTo>
                  <a:pt x="7886338" y="768563"/>
                </a:lnTo>
                <a:close/>
                <a:moveTo>
                  <a:pt x="1014368" y="767050"/>
                </a:moveTo>
                <a:cubicBezTo>
                  <a:pt x="1028489" y="766521"/>
                  <a:pt x="1046521" y="772795"/>
                  <a:pt x="1068463" y="785873"/>
                </a:cubicBezTo>
                <a:cubicBezTo>
                  <a:pt x="1096598" y="799466"/>
                  <a:pt x="1116994" y="820862"/>
                  <a:pt x="1129650" y="850061"/>
                </a:cubicBezTo>
                <a:cubicBezTo>
                  <a:pt x="1138518" y="865810"/>
                  <a:pt x="1142951" y="878864"/>
                  <a:pt x="1142951" y="889221"/>
                </a:cubicBezTo>
                <a:cubicBezTo>
                  <a:pt x="1143845" y="899465"/>
                  <a:pt x="1141759" y="909276"/>
                  <a:pt x="1136694" y="918655"/>
                </a:cubicBezTo>
                <a:cubicBezTo>
                  <a:pt x="1132282" y="927494"/>
                  <a:pt x="1127727" y="935198"/>
                  <a:pt x="1123030" y="941767"/>
                </a:cubicBezTo>
                <a:cubicBezTo>
                  <a:pt x="1120278" y="945627"/>
                  <a:pt x="1118902" y="948124"/>
                  <a:pt x="1118902" y="949259"/>
                </a:cubicBezTo>
                <a:cubicBezTo>
                  <a:pt x="1118902" y="949259"/>
                  <a:pt x="1115241" y="953650"/>
                  <a:pt x="1107920" y="962433"/>
                </a:cubicBezTo>
                <a:cubicBezTo>
                  <a:pt x="1098315" y="972038"/>
                  <a:pt x="1093512" y="975812"/>
                  <a:pt x="1093512" y="973755"/>
                </a:cubicBezTo>
                <a:cubicBezTo>
                  <a:pt x="1093512" y="980310"/>
                  <a:pt x="1089213" y="985744"/>
                  <a:pt x="1080615" y="990057"/>
                </a:cubicBezTo>
                <a:cubicBezTo>
                  <a:pt x="1080402" y="990057"/>
                  <a:pt x="1079792" y="990561"/>
                  <a:pt x="1078785" y="991568"/>
                </a:cubicBezTo>
                <a:cubicBezTo>
                  <a:pt x="1076117" y="994236"/>
                  <a:pt x="1073003" y="997357"/>
                  <a:pt x="1069442" y="1000932"/>
                </a:cubicBezTo>
                <a:cubicBezTo>
                  <a:pt x="1069456" y="1000918"/>
                  <a:pt x="1069463" y="999882"/>
                  <a:pt x="1069463" y="997825"/>
                </a:cubicBezTo>
                <a:cubicBezTo>
                  <a:pt x="1069463" y="1001968"/>
                  <a:pt x="1066505" y="1007594"/>
                  <a:pt x="1060588" y="1014702"/>
                </a:cubicBezTo>
                <a:cubicBezTo>
                  <a:pt x="1051366" y="1026493"/>
                  <a:pt x="1047053" y="1033133"/>
                  <a:pt x="1047649" y="1034622"/>
                </a:cubicBezTo>
                <a:lnTo>
                  <a:pt x="1048000" y="1035947"/>
                </a:lnTo>
                <a:lnTo>
                  <a:pt x="1059162" y="1040922"/>
                </a:lnTo>
                <a:cubicBezTo>
                  <a:pt x="1060411" y="1041419"/>
                  <a:pt x="1061085" y="1041667"/>
                  <a:pt x="1061185" y="1041667"/>
                </a:cubicBezTo>
                <a:cubicBezTo>
                  <a:pt x="1072322" y="1041667"/>
                  <a:pt x="1091824" y="1051634"/>
                  <a:pt x="1119690" y="1071569"/>
                </a:cubicBezTo>
                <a:cubicBezTo>
                  <a:pt x="1150350" y="1097789"/>
                  <a:pt x="1164028" y="1121299"/>
                  <a:pt x="1160722" y="1142099"/>
                </a:cubicBezTo>
                <a:cubicBezTo>
                  <a:pt x="1154380" y="1152272"/>
                  <a:pt x="1144789" y="1161210"/>
                  <a:pt x="1131948" y="1168915"/>
                </a:cubicBezTo>
                <a:cubicBezTo>
                  <a:pt x="1098634" y="1170830"/>
                  <a:pt x="1045655" y="1171788"/>
                  <a:pt x="973011" y="1171788"/>
                </a:cubicBezTo>
                <a:cubicBezTo>
                  <a:pt x="959830" y="1171788"/>
                  <a:pt x="944897" y="1164999"/>
                  <a:pt x="928211" y="1151420"/>
                </a:cubicBezTo>
                <a:cubicBezTo>
                  <a:pt x="905241" y="1132451"/>
                  <a:pt x="892024" y="1113772"/>
                  <a:pt x="888562" y="1095384"/>
                </a:cubicBezTo>
                <a:cubicBezTo>
                  <a:pt x="890733" y="1084601"/>
                  <a:pt x="901076" y="1065801"/>
                  <a:pt x="919592" y="1038985"/>
                </a:cubicBezTo>
                <a:cubicBezTo>
                  <a:pt x="933284" y="1016866"/>
                  <a:pt x="946281" y="994739"/>
                  <a:pt x="958582" y="972605"/>
                </a:cubicBezTo>
                <a:cubicBezTo>
                  <a:pt x="964058" y="960758"/>
                  <a:pt x="968833" y="950763"/>
                  <a:pt x="972905" y="942619"/>
                </a:cubicBezTo>
                <a:cubicBezTo>
                  <a:pt x="981048" y="923862"/>
                  <a:pt x="987256" y="904261"/>
                  <a:pt x="991527" y="883815"/>
                </a:cubicBezTo>
                <a:cubicBezTo>
                  <a:pt x="992364" y="875359"/>
                  <a:pt x="987880" y="871549"/>
                  <a:pt x="978076" y="872386"/>
                </a:cubicBezTo>
                <a:cubicBezTo>
                  <a:pt x="967407" y="874841"/>
                  <a:pt x="955056" y="878878"/>
                  <a:pt x="941023" y="884496"/>
                </a:cubicBezTo>
                <a:cubicBezTo>
                  <a:pt x="941237" y="884496"/>
                  <a:pt x="941378" y="884461"/>
                  <a:pt x="941449" y="884390"/>
                </a:cubicBezTo>
                <a:cubicBezTo>
                  <a:pt x="933972" y="886532"/>
                  <a:pt x="918628" y="895031"/>
                  <a:pt x="895415" y="909886"/>
                </a:cubicBezTo>
                <a:cubicBezTo>
                  <a:pt x="883086" y="917151"/>
                  <a:pt x="871572" y="926543"/>
                  <a:pt x="860874" y="938064"/>
                </a:cubicBezTo>
                <a:cubicBezTo>
                  <a:pt x="851169" y="947060"/>
                  <a:pt x="846317" y="950500"/>
                  <a:pt x="846317" y="948386"/>
                </a:cubicBezTo>
                <a:cubicBezTo>
                  <a:pt x="846317" y="953082"/>
                  <a:pt x="843635" y="958126"/>
                  <a:pt x="838272" y="963518"/>
                </a:cubicBezTo>
                <a:cubicBezTo>
                  <a:pt x="836286" y="965504"/>
                  <a:pt x="830511" y="974861"/>
                  <a:pt x="820949" y="991589"/>
                </a:cubicBezTo>
                <a:cubicBezTo>
                  <a:pt x="802872" y="1025244"/>
                  <a:pt x="792181" y="1073449"/>
                  <a:pt x="788876" y="1136203"/>
                </a:cubicBezTo>
                <a:cubicBezTo>
                  <a:pt x="788876" y="1161870"/>
                  <a:pt x="786545" y="1179116"/>
                  <a:pt x="781884" y="1187941"/>
                </a:cubicBezTo>
                <a:cubicBezTo>
                  <a:pt x="777223" y="1196766"/>
                  <a:pt x="765806" y="1200285"/>
                  <a:pt x="747630" y="1198497"/>
                </a:cubicBezTo>
                <a:cubicBezTo>
                  <a:pt x="735215" y="1196454"/>
                  <a:pt x="718863" y="1188835"/>
                  <a:pt x="698574" y="1175640"/>
                </a:cubicBezTo>
                <a:cubicBezTo>
                  <a:pt x="678398" y="1158330"/>
                  <a:pt x="660237" y="1135544"/>
                  <a:pt x="644091" y="1107281"/>
                </a:cubicBezTo>
                <a:cubicBezTo>
                  <a:pt x="637820" y="1095646"/>
                  <a:pt x="634684" y="1082671"/>
                  <a:pt x="634684" y="1068355"/>
                </a:cubicBezTo>
                <a:cubicBezTo>
                  <a:pt x="633790" y="1055501"/>
                  <a:pt x="636323" y="1037460"/>
                  <a:pt x="642282" y="1014234"/>
                </a:cubicBezTo>
                <a:cubicBezTo>
                  <a:pt x="647305" y="996669"/>
                  <a:pt x="651548" y="981835"/>
                  <a:pt x="655009" y="969732"/>
                </a:cubicBezTo>
                <a:cubicBezTo>
                  <a:pt x="659280" y="958680"/>
                  <a:pt x="662004" y="950890"/>
                  <a:pt x="663182" y="946364"/>
                </a:cubicBezTo>
                <a:cubicBezTo>
                  <a:pt x="664544" y="942321"/>
                  <a:pt x="666722" y="938312"/>
                  <a:pt x="669715" y="934340"/>
                </a:cubicBezTo>
                <a:cubicBezTo>
                  <a:pt x="670879" y="931999"/>
                  <a:pt x="673035" y="926508"/>
                  <a:pt x="676185" y="917867"/>
                </a:cubicBezTo>
                <a:cubicBezTo>
                  <a:pt x="687862" y="890597"/>
                  <a:pt x="702079" y="867108"/>
                  <a:pt x="718835" y="847401"/>
                </a:cubicBezTo>
                <a:cubicBezTo>
                  <a:pt x="730087" y="836178"/>
                  <a:pt x="738202" y="830566"/>
                  <a:pt x="743182" y="830566"/>
                </a:cubicBezTo>
                <a:cubicBezTo>
                  <a:pt x="740756" y="830566"/>
                  <a:pt x="741763" y="828899"/>
                  <a:pt x="746204" y="825565"/>
                </a:cubicBezTo>
                <a:cubicBezTo>
                  <a:pt x="766678" y="812881"/>
                  <a:pt x="788471" y="803850"/>
                  <a:pt x="811584" y="798473"/>
                </a:cubicBezTo>
                <a:cubicBezTo>
                  <a:pt x="806944" y="815853"/>
                  <a:pt x="801553" y="826849"/>
                  <a:pt x="795409" y="831460"/>
                </a:cubicBezTo>
                <a:cubicBezTo>
                  <a:pt x="773503" y="846628"/>
                  <a:pt x="759528" y="863278"/>
                  <a:pt x="753483" y="881410"/>
                </a:cubicBezTo>
                <a:cubicBezTo>
                  <a:pt x="745892" y="919818"/>
                  <a:pt x="744502" y="952813"/>
                  <a:pt x="749311" y="980395"/>
                </a:cubicBezTo>
                <a:lnTo>
                  <a:pt x="750742" y="982123"/>
                </a:lnTo>
                <a:lnTo>
                  <a:pt x="752807" y="978559"/>
                </a:lnTo>
                <a:cubicBezTo>
                  <a:pt x="755557" y="974782"/>
                  <a:pt x="760520" y="969115"/>
                  <a:pt x="767699" y="961560"/>
                </a:cubicBezTo>
                <a:cubicBezTo>
                  <a:pt x="788060" y="941200"/>
                  <a:pt x="805327" y="924380"/>
                  <a:pt x="819501" y="911099"/>
                </a:cubicBezTo>
                <a:cubicBezTo>
                  <a:pt x="859242" y="871358"/>
                  <a:pt x="902956" y="836164"/>
                  <a:pt x="950643" y="805517"/>
                </a:cubicBezTo>
                <a:cubicBezTo>
                  <a:pt x="964335" y="796380"/>
                  <a:pt x="976494" y="787030"/>
                  <a:pt x="987122" y="777467"/>
                </a:cubicBezTo>
                <a:cubicBezTo>
                  <a:pt x="991732" y="773622"/>
                  <a:pt x="996542" y="771082"/>
                  <a:pt x="1001550" y="769848"/>
                </a:cubicBezTo>
                <a:cubicBezTo>
                  <a:pt x="1005388" y="768159"/>
                  <a:pt x="1009661" y="767227"/>
                  <a:pt x="1014368" y="767050"/>
                </a:cubicBezTo>
                <a:close/>
                <a:moveTo>
                  <a:pt x="6635689" y="766165"/>
                </a:moveTo>
                <a:lnTo>
                  <a:pt x="6637044" y="767295"/>
                </a:lnTo>
                <a:lnTo>
                  <a:pt x="6637463" y="766693"/>
                </a:lnTo>
                <a:close/>
                <a:moveTo>
                  <a:pt x="7892457" y="762655"/>
                </a:moveTo>
                <a:lnTo>
                  <a:pt x="7890458" y="763971"/>
                </a:lnTo>
                <a:lnTo>
                  <a:pt x="7892076" y="763549"/>
                </a:lnTo>
                <a:close/>
                <a:moveTo>
                  <a:pt x="7889044" y="761991"/>
                </a:moveTo>
                <a:lnTo>
                  <a:pt x="7888375" y="764513"/>
                </a:lnTo>
                <a:lnTo>
                  <a:pt x="7888380" y="764512"/>
                </a:lnTo>
                <a:close/>
                <a:moveTo>
                  <a:pt x="2538508" y="745426"/>
                </a:moveTo>
                <a:lnTo>
                  <a:pt x="2516352" y="759019"/>
                </a:lnTo>
                <a:cubicBezTo>
                  <a:pt x="2502102" y="768151"/>
                  <a:pt x="2489925" y="776788"/>
                  <a:pt x="2479821" y="784931"/>
                </a:cubicBezTo>
                <a:lnTo>
                  <a:pt x="2472628" y="791194"/>
                </a:lnTo>
                <a:lnTo>
                  <a:pt x="2475241" y="791615"/>
                </a:lnTo>
                <a:cubicBezTo>
                  <a:pt x="2479053" y="792180"/>
                  <a:pt x="2484409" y="792900"/>
                  <a:pt x="2491312" y="793772"/>
                </a:cubicBezTo>
                <a:cubicBezTo>
                  <a:pt x="2504284" y="795815"/>
                  <a:pt x="2513464" y="797631"/>
                  <a:pt x="2518854" y="799219"/>
                </a:cubicBezTo>
                <a:lnTo>
                  <a:pt x="2522771" y="800655"/>
                </a:lnTo>
                <a:lnTo>
                  <a:pt x="2529966" y="793836"/>
                </a:lnTo>
                <a:cubicBezTo>
                  <a:pt x="2531708" y="791871"/>
                  <a:pt x="2532578" y="790417"/>
                  <a:pt x="2532578" y="789473"/>
                </a:cubicBezTo>
                <a:cubicBezTo>
                  <a:pt x="2532578" y="785827"/>
                  <a:pt x="2533891" y="781372"/>
                  <a:pt x="2536516" y="776108"/>
                </a:cubicBezTo>
                <a:cubicBezTo>
                  <a:pt x="2537452" y="774235"/>
                  <a:pt x="2537920" y="771121"/>
                  <a:pt x="2537920" y="766765"/>
                </a:cubicBezTo>
                <a:cubicBezTo>
                  <a:pt x="2537920" y="761416"/>
                  <a:pt x="2537920" y="757323"/>
                  <a:pt x="2537920" y="754485"/>
                </a:cubicBezTo>
                <a:cubicBezTo>
                  <a:pt x="2539254" y="753052"/>
                  <a:pt x="2539932" y="751466"/>
                  <a:pt x="2539953" y="749728"/>
                </a:cubicBezTo>
                <a:close/>
                <a:moveTo>
                  <a:pt x="6737467" y="742019"/>
                </a:moveTo>
                <a:lnTo>
                  <a:pt x="6719940" y="750410"/>
                </a:lnTo>
                <a:cubicBezTo>
                  <a:pt x="6709474" y="755379"/>
                  <a:pt x="6701795" y="758929"/>
                  <a:pt x="6696904" y="761062"/>
                </a:cubicBezTo>
                <a:cubicBezTo>
                  <a:pt x="6687120" y="765327"/>
                  <a:pt x="6680168" y="768507"/>
                  <a:pt x="6676047" y="770602"/>
                </a:cubicBezTo>
                <a:lnTo>
                  <a:pt x="6670463" y="770887"/>
                </a:lnTo>
                <a:lnTo>
                  <a:pt x="6686747" y="788080"/>
                </a:lnTo>
                <a:cubicBezTo>
                  <a:pt x="6690639" y="794775"/>
                  <a:pt x="6698767" y="802148"/>
                  <a:pt x="6711131" y="810199"/>
                </a:cubicBezTo>
                <a:lnTo>
                  <a:pt x="6719745" y="815374"/>
                </a:lnTo>
                <a:lnTo>
                  <a:pt x="6720406" y="808120"/>
                </a:lnTo>
                <a:cubicBezTo>
                  <a:pt x="6722153" y="796783"/>
                  <a:pt x="6725648" y="781947"/>
                  <a:pt x="6730891" y="763613"/>
                </a:cubicBezTo>
                <a:close/>
                <a:moveTo>
                  <a:pt x="1644039" y="742012"/>
                </a:moveTo>
                <a:lnTo>
                  <a:pt x="1643305" y="747254"/>
                </a:lnTo>
                <a:cubicBezTo>
                  <a:pt x="1643034" y="750667"/>
                  <a:pt x="1642899" y="754601"/>
                  <a:pt x="1642899" y="759058"/>
                </a:cubicBezTo>
                <a:cubicBezTo>
                  <a:pt x="1642899" y="775222"/>
                  <a:pt x="1643525" y="781002"/>
                  <a:pt x="1644776" y="776397"/>
                </a:cubicBezTo>
                <a:cubicBezTo>
                  <a:pt x="1649416" y="773611"/>
                  <a:pt x="1653537" y="772217"/>
                  <a:pt x="1657138" y="772217"/>
                </a:cubicBezTo>
                <a:cubicBezTo>
                  <a:pt x="1656524" y="772217"/>
                  <a:pt x="1657935" y="769531"/>
                  <a:pt x="1661371" y="764159"/>
                </a:cubicBezTo>
                <a:cubicBezTo>
                  <a:pt x="1661371" y="766060"/>
                  <a:pt x="1658307" y="762494"/>
                  <a:pt x="1652179" y="753462"/>
                </a:cubicBezTo>
                <a:close/>
                <a:moveTo>
                  <a:pt x="7557985" y="712645"/>
                </a:moveTo>
                <a:cubicBezTo>
                  <a:pt x="7557675" y="712800"/>
                  <a:pt x="7557324" y="712877"/>
                  <a:pt x="7556931" y="712877"/>
                </a:cubicBezTo>
                <a:lnTo>
                  <a:pt x="7557219" y="712764"/>
                </a:lnTo>
                <a:close/>
                <a:moveTo>
                  <a:pt x="6865348" y="692741"/>
                </a:moveTo>
                <a:cubicBezTo>
                  <a:pt x="6863733" y="696027"/>
                  <a:pt x="6858906" y="697670"/>
                  <a:pt x="6850869" y="697670"/>
                </a:cubicBezTo>
                <a:lnTo>
                  <a:pt x="6845399" y="697670"/>
                </a:lnTo>
                <a:lnTo>
                  <a:pt x="6827373" y="704119"/>
                </a:lnTo>
                <a:cubicBezTo>
                  <a:pt x="6818035" y="706967"/>
                  <a:pt x="6807726" y="710652"/>
                  <a:pt x="6796447" y="715174"/>
                </a:cubicBezTo>
                <a:lnTo>
                  <a:pt x="6792436" y="716929"/>
                </a:lnTo>
                <a:lnTo>
                  <a:pt x="6798712" y="721875"/>
                </a:lnTo>
                <a:cubicBezTo>
                  <a:pt x="6802436" y="726393"/>
                  <a:pt x="6805267" y="731791"/>
                  <a:pt x="6807204" y="738069"/>
                </a:cubicBezTo>
                <a:cubicBezTo>
                  <a:pt x="6812407" y="743382"/>
                  <a:pt x="6814064" y="760565"/>
                  <a:pt x="6812175" y="789620"/>
                </a:cubicBezTo>
                <a:cubicBezTo>
                  <a:pt x="6811408" y="804969"/>
                  <a:pt x="6811086" y="812958"/>
                  <a:pt x="6811209" y="813588"/>
                </a:cubicBezTo>
                <a:cubicBezTo>
                  <a:pt x="6811333" y="814218"/>
                  <a:pt x="6811113" y="814533"/>
                  <a:pt x="6810552" y="814533"/>
                </a:cubicBezTo>
                <a:cubicBezTo>
                  <a:pt x="6814372" y="814519"/>
                  <a:pt x="6819165" y="813869"/>
                  <a:pt x="6824929" y="812582"/>
                </a:cubicBezTo>
                <a:cubicBezTo>
                  <a:pt x="6835650" y="810446"/>
                  <a:pt x="6842578" y="809378"/>
                  <a:pt x="6845714" y="809378"/>
                </a:cubicBezTo>
                <a:cubicBezTo>
                  <a:pt x="6845714" y="809378"/>
                  <a:pt x="6848514" y="802840"/>
                  <a:pt x="6854114" y="789764"/>
                </a:cubicBezTo>
                <a:cubicBezTo>
                  <a:pt x="6869120" y="761421"/>
                  <a:pt x="6878274" y="737364"/>
                  <a:pt x="6881574" y="717592"/>
                </a:cubicBezTo>
                <a:cubicBezTo>
                  <a:pt x="6883354" y="706022"/>
                  <a:pt x="6884641" y="698636"/>
                  <a:pt x="6885435" y="695432"/>
                </a:cubicBezTo>
                <a:cubicBezTo>
                  <a:pt x="6885435" y="697143"/>
                  <a:pt x="6884469" y="697034"/>
                  <a:pt x="6882539" y="695103"/>
                </a:cubicBezTo>
                <a:cubicBezTo>
                  <a:pt x="6882032" y="694090"/>
                  <a:pt x="6881943" y="693617"/>
                  <a:pt x="6882272" y="693686"/>
                </a:cubicBezTo>
                <a:cubicBezTo>
                  <a:pt x="6882600" y="693754"/>
                  <a:pt x="6879444" y="693788"/>
                  <a:pt x="6872804" y="693788"/>
                </a:cubicBezTo>
                <a:cubicBezTo>
                  <a:pt x="6865711" y="693788"/>
                  <a:pt x="6863226" y="693439"/>
                  <a:pt x="6865348" y="692741"/>
                </a:cubicBezTo>
                <a:close/>
                <a:moveTo>
                  <a:pt x="688194" y="687131"/>
                </a:moveTo>
                <a:lnTo>
                  <a:pt x="677783" y="688345"/>
                </a:lnTo>
                <a:lnTo>
                  <a:pt x="673422" y="687630"/>
                </a:lnTo>
                <a:lnTo>
                  <a:pt x="680931" y="689485"/>
                </a:lnTo>
                <a:cubicBezTo>
                  <a:pt x="637047" y="706639"/>
                  <a:pt x="592101" y="720684"/>
                  <a:pt x="546094" y="731621"/>
                </a:cubicBezTo>
                <a:lnTo>
                  <a:pt x="508266" y="739699"/>
                </a:lnTo>
                <a:lnTo>
                  <a:pt x="503293" y="751639"/>
                </a:lnTo>
                <a:cubicBezTo>
                  <a:pt x="497699" y="766205"/>
                  <a:pt x="494901" y="777446"/>
                  <a:pt x="494901" y="785363"/>
                </a:cubicBezTo>
                <a:cubicBezTo>
                  <a:pt x="494901" y="790158"/>
                  <a:pt x="493696" y="794982"/>
                  <a:pt x="491283" y="799835"/>
                </a:cubicBezTo>
                <a:cubicBezTo>
                  <a:pt x="491439" y="799664"/>
                  <a:pt x="491241" y="802162"/>
                  <a:pt x="490687" y="807326"/>
                </a:cubicBezTo>
                <a:cubicBezTo>
                  <a:pt x="489751" y="813980"/>
                  <a:pt x="489105" y="822795"/>
                  <a:pt x="488751" y="833770"/>
                </a:cubicBezTo>
                <a:cubicBezTo>
                  <a:pt x="488396" y="844744"/>
                  <a:pt x="488219" y="859018"/>
                  <a:pt x="488219" y="876590"/>
                </a:cubicBezTo>
                <a:cubicBezTo>
                  <a:pt x="488219" y="894162"/>
                  <a:pt x="488219" y="906243"/>
                  <a:pt x="488219" y="912834"/>
                </a:cubicBezTo>
                <a:lnTo>
                  <a:pt x="488219" y="919039"/>
                </a:lnTo>
                <a:lnTo>
                  <a:pt x="494540" y="910498"/>
                </a:lnTo>
                <a:cubicBezTo>
                  <a:pt x="500953" y="903060"/>
                  <a:pt x="511672" y="892257"/>
                  <a:pt x="526698" y="878090"/>
                </a:cubicBezTo>
                <a:cubicBezTo>
                  <a:pt x="570128" y="837285"/>
                  <a:pt x="604733" y="800431"/>
                  <a:pt x="630513" y="767528"/>
                </a:cubicBezTo>
                <a:cubicBezTo>
                  <a:pt x="643254" y="749339"/>
                  <a:pt x="652178" y="737690"/>
                  <a:pt x="657286" y="732582"/>
                </a:cubicBezTo>
                <a:cubicBezTo>
                  <a:pt x="661458" y="727588"/>
                  <a:pt x="666594" y="720288"/>
                  <a:pt x="672695" y="710683"/>
                </a:cubicBezTo>
                <a:close/>
                <a:moveTo>
                  <a:pt x="5344775" y="685234"/>
                </a:moveTo>
                <a:lnTo>
                  <a:pt x="5337848" y="693835"/>
                </a:lnTo>
                <a:cubicBezTo>
                  <a:pt x="5331629" y="701411"/>
                  <a:pt x="5328520" y="704685"/>
                  <a:pt x="5328520" y="703658"/>
                </a:cubicBezTo>
                <a:cubicBezTo>
                  <a:pt x="5328520" y="706753"/>
                  <a:pt x="5325213" y="714359"/>
                  <a:pt x="5318600" y="726476"/>
                </a:cubicBezTo>
                <a:lnTo>
                  <a:pt x="5311305" y="738987"/>
                </a:lnTo>
                <a:lnTo>
                  <a:pt x="5326548" y="724998"/>
                </a:lnTo>
                <a:cubicBezTo>
                  <a:pt x="5336174" y="715386"/>
                  <a:pt x="5341897" y="709368"/>
                  <a:pt x="5343718" y="706945"/>
                </a:cubicBezTo>
                <a:cubicBezTo>
                  <a:pt x="5343704" y="706958"/>
                  <a:pt x="5343879" y="705339"/>
                  <a:pt x="5344242" y="702087"/>
                </a:cubicBezTo>
                <a:cubicBezTo>
                  <a:pt x="5344423" y="700461"/>
                  <a:pt x="5344559" y="698169"/>
                  <a:pt x="5344650" y="695209"/>
                </a:cubicBezTo>
                <a:close/>
                <a:moveTo>
                  <a:pt x="667705" y="685079"/>
                </a:moveTo>
                <a:lnTo>
                  <a:pt x="668290" y="686362"/>
                </a:lnTo>
                <a:lnTo>
                  <a:pt x="669695" y="686709"/>
                </a:lnTo>
                <a:close/>
                <a:moveTo>
                  <a:pt x="5847661" y="680729"/>
                </a:moveTo>
                <a:lnTo>
                  <a:pt x="5845740" y="683074"/>
                </a:lnTo>
                <a:cubicBezTo>
                  <a:pt x="5843026" y="684939"/>
                  <a:pt x="5839888" y="685872"/>
                  <a:pt x="5836329" y="685872"/>
                </a:cubicBezTo>
                <a:cubicBezTo>
                  <a:pt x="5840279" y="685872"/>
                  <a:pt x="5843251" y="685365"/>
                  <a:pt x="5845245" y="684350"/>
                </a:cubicBezTo>
                <a:close/>
                <a:moveTo>
                  <a:pt x="5833449" y="679898"/>
                </a:moveTo>
                <a:lnTo>
                  <a:pt x="5833196" y="680169"/>
                </a:lnTo>
                <a:cubicBezTo>
                  <a:pt x="5832532" y="681397"/>
                  <a:pt x="5832200" y="682785"/>
                  <a:pt x="5832200" y="684332"/>
                </a:cubicBezTo>
                <a:close/>
                <a:moveTo>
                  <a:pt x="8896698" y="679361"/>
                </a:moveTo>
                <a:lnTo>
                  <a:pt x="8896431" y="679738"/>
                </a:lnTo>
                <a:lnTo>
                  <a:pt x="8896679" y="679455"/>
                </a:lnTo>
                <a:close/>
                <a:moveTo>
                  <a:pt x="2981442" y="668138"/>
                </a:moveTo>
                <a:lnTo>
                  <a:pt x="2981725" y="668375"/>
                </a:lnTo>
                <a:cubicBezTo>
                  <a:pt x="2983291" y="669114"/>
                  <a:pt x="2985099" y="669483"/>
                  <a:pt x="2987149" y="669483"/>
                </a:cubicBezTo>
                <a:close/>
                <a:moveTo>
                  <a:pt x="179638" y="665137"/>
                </a:moveTo>
                <a:lnTo>
                  <a:pt x="175963" y="665569"/>
                </a:lnTo>
                <a:lnTo>
                  <a:pt x="174928" y="666312"/>
                </a:lnTo>
                <a:lnTo>
                  <a:pt x="179522" y="665368"/>
                </a:lnTo>
                <a:close/>
                <a:moveTo>
                  <a:pt x="181986" y="664862"/>
                </a:moveTo>
                <a:lnTo>
                  <a:pt x="180031" y="665091"/>
                </a:lnTo>
                <a:lnTo>
                  <a:pt x="179865" y="665298"/>
                </a:lnTo>
                <a:close/>
                <a:moveTo>
                  <a:pt x="2977282" y="664015"/>
                </a:moveTo>
                <a:lnTo>
                  <a:pt x="2977753" y="665051"/>
                </a:lnTo>
                <a:lnTo>
                  <a:pt x="2979545" y="666551"/>
                </a:lnTo>
                <a:close/>
                <a:moveTo>
                  <a:pt x="586075" y="662201"/>
                </a:moveTo>
                <a:cubicBezTo>
                  <a:pt x="583940" y="662201"/>
                  <a:pt x="582312" y="662219"/>
                  <a:pt x="581191" y="662254"/>
                </a:cubicBezTo>
                <a:lnTo>
                  <a:pt x="580240" y="662337"/>
                </a:lnTo>
                <a:close/>
                <a:moveTo>
                  <a:pt x="186335" y="660238"/>
                </a:moveTo>
                <a:lnTo>
                  <a:pt x="186228" y="660271"/>
                </a:lnTo>
                <a:lnTo>
                  <a:pt x="184391" y="665096"/>
                </a:lnTo>
                <a:close/>
                <a:moveTo>
                  <a:pt x="187284" y="657867"/>
                </a:moveTo>
                <a:lnTo>
                  <a:pt x="187126" y="657913"/>
                </a:lnTo>
                <a:lnTo>
                  <a:pt x="186270" y="660159"/>
                </a:lnTo>
                <a:lnTo>
                  <a:pt x="186378" y="660131"/>
                </a:lnTo>
                <a:close/>
                <a:moveTo>
                  <a:pt x="7828859" y="655505"/>
                </a:moveTo>
                <a:lnTo>
                  <a:pt x="7831787" y="657156"/>
                </a:lnTo>
                <a:lnTo>
                  <a:pt x="7829813" y="655611"/>
                </a:lnTo>
                <a:close/>
                <a:moveTo>
                  <a:pt x="5316308" y="653292"/>
                </a:moveTo>
                <a:lnTo>
                  <a:pt x="5312212" y="654202"/>
                </a:lnTo>
                <a:cubicBezTo>
                  <a:pt x="5293796" y="660898"/>
                  <a:pt x="5278639" y="666724"/>
                  <a:pt x="5266740" y="671680"/>
                </a:cubicBezTo>
                <a:cubicBezTo>
                  <a:pt x="5269315" y="671680"/>
                  <a:pt x="5270369" y="672375"/>
                  <a:pt x="5269903" y="673765"/>
                </a:cubicBezTo>
                <a:cubicBezTo>
                  <a:pt x="5269438" y="675155"/>
                  <a:pt x="5269205" y="681183"/>
                  <a:pt x="5269205" y="691849"/>
                </a:cubicBezTo>
                <a:cubicBezTo>
                  <a:pt x="5267863" y="703898"/>
                  <a:pt x="5266193" y="710922"/>
                  <a:pt x="5264194" y="712921"/>
                </a:cubicBezTo>
                <a:cubicBezTo>
                  <a:pt x="5264618" y="712031"/>
                  <a:pt x="5264536" y="713948"/>
                  <a:pt x="5263947" y="718672"/>
                </a:cubicBezTo>
                <a:cubicBezTo>
                  <a:pt x="5261359" y="732501"/>
                  <a:pt x="5259263" y="743625"/>
                  <a:pt x="5257657" y="752044"/>
                </a:cubicBezTo>
                <a:lnTo>
                  <a:pt x="5257460" y="753068"/>
                </a:lnTo>
                <a:lnTo>
                  <a:pt x="5262941" y="746378"/>
                </a:lnTo>
                <a:cubicBezTo>
                  <a:pt x="5290318" y="712777"/>
                  <a:pt x="5307429" y="685488"/>
                  <a:pt x="5314274" y="664511"/>
                </a:cubicBezTo>
                <a:close/>
                <a:moveTo>
                  <a:pt x="7332908" y="651108"/>
                </a:moveTo>
                <a:lnTo>
                  <a:pt x="7331452" y="651361"/>
                </a:lnTo>
                <a:lnTo>
                  <a:pt x="7330899" y="652550"/>
                </a:lnTo>
                <a:close/>
                <a:moveTo>
                  <a:pt x="7324112" y="646289"/>
                </a:moveTo>
                <a:cubicBezTo>
                  <a:pt x="7330354" y="646253"/>
                  <a:pt x="7336279" y="647339"/>
                  <a:pt x="7341887" y="649548"/>
                </a:cubicBezTo>
                <a:lnTo>
                  <a:pt x="7338508" y="650135"/>
                </a:lnTo>
                <a:lnTo>
                  <a:pt x="7340381" y="649928"/>
                </a:lnTo>
                <a:cubicBezTo>
                  <a:pt x="7343138" y="650041"/>
                  <a:pt x="7346354" y="650521"/>
                  <a:pt x="7350030" y="651370"/>
                </a:cubicBezTo>
                <a:cubicBezTo>
                  <a:pt x="7350566" y="651727"/>
                  <a:pt x="7351025" y="651905"/>
                  <a:pt x="7351406" y="651905"/>
                </a:cubicBezTo>
                <a:cubicBezTo>
                  <a:pt x="7351406" y="651905"/>
                  <a:pt x="7356644" y="655049"/>
                  <a:pt x="7367122" y="661335"/>
                </a:cubicBezTo>
                <a:cubicBezTo>
                  <a:pt x="7392780" y="679218"/>
                  <a:pt x="7412812" y="702162"/>
                  <a:pt x="7427219" y="730165"/>
                </a:cubicBezTo>
                <a:cubicBezTo>
                  <a:pt x="7429183" y="735428"/>
                  <a:pt x="7430904" y="739035"/>
                  <a:pt x="7432380" y="740988"/>
                </a:cubicBezTo>
                <a:cubicBezTo>
                  <a:pt x="7442905" y="758526"/>
                  <a:pt x="7448555" y="793507"/>
                  <a:pt x="7449329" y="845930"/>
                </a:cubicBezTo>
                <a:cubicBezTo>
                  <a:pt x="7450817" y="914700"/>
                  <a:pt x="7451778" y="959426"/>
                  <a:pt x="7452213" y="980107"/>
                </a:cubicBezTo>
                <a:cubicBezTo>
                  <a:pt x="7452647" y="1000788"/>
                  <a:pt x="7452121" y="1011129"/>
                  <a:pt x="7450632" y="1011129"/>
                </a:cubicBezTo>
                <a:cubicBezTo>
                  <a:pt x="7451370" y="1015618"/>
                  <a:pt x="7443447" y="1017862"/>
                  <a:pt x="7426861" y="1017862"/>
                </a:cubicBezTo>
                <a:cubicBezTo>
                  <a:pt x="7415408" y="1017862"/>
                  <a:pt x="7401233" y="1012082"/>
                  <a:pt x="7384338" y="1000521"/>
                </a:cubicBezTo>
                <a:cubicBezTo>
                  <a:pt x="7380112" y="996294"/>
                  <a:pt x="7374331" y="989433"/>
                  <a:pt x="7366997" y="979938"/>
                </a:cubicBezTo>
                <a:cubicBezTo>
                  <a:pt x="7359663" y="970442"/>
                  <a:pt x="7355995" y="963576"/>
                  <a:pt x="7355995" y="959337"/>
                </a:cubicBezTo>
                <a:cubicBezTo>
                  <a:pt x="7355995" y="960575"/>
                  <a:pt x="7355710" y="960813"/>
                  <a:pt x="7355138" y="960051"/>
                </a:cubicBezTo>
                <a:cubicBezTo>
                  <a:pt x="7345994" y="951550"/>
                  <a:pt x="7342922" y="927047"/>
                  <a:pt x="7345923" y="886542"/>
                </a:cubicBezTo>
                <a:cubicBezTo>
                  <a:pt x="7347411" y="839429"/>
                  <a:pt x="7347405" y="790959"/>
                  <a:pt x="7345905" y="741131"/>
                </a:cubicBezTo>
                <a:cubicBezTo>
                  <a:pt x="7345202" y="721331"/>
                  <a:pt x="7344298" y="709085"/>
                  <a:pt x="7343190" y="704394"/>
                </a:cubicBezTo>
                <a:cubicBezTo>
                  <a:pt x="7342083" y="699703"/>
                  <a:pt x="7340243" y="696500"/>
                  <a:pt x="7337672" y="694786"/>
                </a:cubicBezTo>
                <a:cubicBezTo>
                  <a:pt x="7330064" y="687880"/>
                  <a:pt x="7320515" y="682189"/>
                  <a:pt x="7309025" y="677712"/>
                </a:cubicBezTo>
                <a:cubicBezTo>
                  <a:pt x="7296988" y="672795"/>
                  <a:pt x="7295458" y="663478"/>
                  <a:pt x="7304435" y="649762"/>
                </a:cubicBezTo>
                <a:cubicBezTo>
                  <a:pt x="7311311" y="647482"/>
                  <a:pt x="7317870" y="646324"/>
                  <a:pt x="7324112" y="646289"/>
                </a:cubicBezTo>
                <a:close/>
                <a:moveTo>
                  <a:pt x="7423665" y="643672"/>
                </a:moveTo>
                <a:lnTo>
                  <a:pt x="7415664" y="647032"/>
                </a:lnTo>
                <a:lnTo>
                  <a:pt x="7418378" y="646708"/>
                </a:lnTo>
                <a:close/>
                <a:moveTo>
                  <a:pt x="5877095" y="631161"/>
                </a:moveTo>
                <a:lnTo>
                  <a:pt x="5870894" y="640072"/>
                </a:lnTo>
                <a:cubicBezTo>
                  <a:pt x="5868266" y="644015"/>
                  <a:pt x="5866095" y="647698"/>
                  <a:pt x="5864384" y="651121"/>
                </a:cubicBezTo>
                <a:cubicBezTo>
                  <a:pt x="5862083" y="654572"/>
                  <a:pt x="5859776" y="658323"/>
                  <a:pt x="5857462" y="662376"/>
                </a:cubicBezTo>
                <a:lnTo>
                  <a:pt x="5853863" y="671513"/>
                </a:lnTo>
                <a:lnTo>
                  <a:pt x="5858079" y="671208"/>
                </a:lnTo>
                <a:cubicBezTo>
                  <a:pt x="5862720" y="670338"/>
                  <a:pt x="5867550" y="670657"/>
                  <a:pt x="5872568" y="672163"/>
                </a:cubicBezTo>
                <a:lnTo>
                  <a:pt x="5878385" y="675173"/>
                </a:lnTo>
                <a:lnTo>
                  <a:pt x="5877343" y="640893"/>
                </a:lnTo>
                <a:close/>
                <a:moveTo>
                  <a:pt x="5876130" y="596719"/>
                </a:moveTo>
                <a:cubicBezTo>
                  <a:pt x="5876077" y="595532"/>
                  <a:pt x="5876050" y="595586"/>
                  <a:pt x="5876050" y="596880"/>
                </a:cubicBezTo>
                <a:lnTo>
                  <a:pt x="5876135" y="596862"/>
                </a:lnTo>
                <a:close/>
                <a:moveTo>
                  <a:pt x="5272017" y="583024"/>
                </a:moveTo>
                <a:lnTo>
                  <a:pt x="5269915" y="583932"/>
                </a:lnTo>
                <a:lnTo>
                  <a:pt x="5264397" y="584499"/>
                </a:lnTo>
                <a:lnTo>
                  <a:pt x="5266479" y="593029"/>
                </a:lnTo>
                <a:cubicBezTo>
                  <a:pt x="5267105" y="595596"/>
                  <a:pt x="5267418" y="596880"/>
                  <a:pt x="5267418" y="596880"/>
                </a:cubicBezTo>
                <a:cubicBezTo>
                  <a:pt x="5266987" y="596880"/>
                  <a:pt x="5267639" y="594532"/>
                  <a:pt x="5269374" y="589835"/>
                </a:cubicBezTo>
                <a:close/>
                <a:moveTo>
                  <a:pt x="7666448" y="572753"/>
                </a:moveTo>
                <a:lnTo>
                  <a:pt x="7665458" y="573722"/>
                </a:lnTo>
                <a:cubicBezTo>
                  <a:pt x="7663735" y="575141"/>
                  <a:pt x="7660742" y="577271"/>
                  <a:pt x="7656479" y="580111"/>
                </a:cubicBezTo>
                <a:lnTo>
                  <a:pt x="7645829" y="587439"/>
                </a:lnTo>
                <a:lnTo>
                  <a:pt x="7660306" y="583386"/>
                </a:lnTo>
                <a:lnTo>
                  <a:pt x="7675688" y="578867"/>
                </a:lnTo>
                <a:lnTo>
                  <a:pt x="7672312" y="577646"/>
                </a:lnTo>
                <a:close/>
                <a:moveTo>
                  <a:pt x="847147" y="565962"/>
                </a:moveTo>
                <a:cubicBezTo>
                  <a:pt x="849232" y="566856"/>
                  <a:pt x="849836" y="567587"/>
                  <a:pt x="848956" y="568154"/>
                </a:cubicBezTo>
                <a:cubicBezTo>
                  <a:pt x="849389" y="567934"/>
                  <a:pt x="850204" y="567636"/>
                  <a:pt x="851400" y="567258"/>
                </a:cubicBezTo>
                <a:lnTo>
                  <a:pt x="851706" y="567169"/>
                </a:lnTo>
                <a:close/>
                <a:moveTo>
                  <a:pt x="5779770" y="543823"/>
                </a:moveTo>
                <a:lnTo>
                  <a:pt x="5772202" y="543888"/>
                </a:lnTo>
                <a:lnTo>
                  <a:pt x="5768901" y="556296"/>
                </a:lnTo>
                <a:cubicBezTo>
                  <a:pt x="5765533" y="569112"/>
                  <a:pt x="5763027" y="578895"/>
                  <a:pt x="5761384" y="585645"/>
                </a:cubicBezTo>
                <a:cubicBezTo>
                  <a:pt x="5754415" y="608279"/>
                  <a:pt x="5749684" y="625010"/>
                  <a:pt x="5747192" y="635841"/>
                </a:cubicBezTo>
                <a:cubicBezTo>
                  <a:pt x="5744029" y="641112"/>
                  <a:pt x="5739641" y="654846"/>
                  <a:pt x="5734027" y="677041"/>
                </a:cubicBezTo>
                <a:cubicBezTo>
                  <a:pt x="5726428" y="693923"/>
                  <a:pt x="5722273" y="704891"/>
                  <a:pt x="5721561" y="709943"/>
                </a:cubicBezTo>
                <a:cubicBezTo>
                  <a:pt x="5719452" y="717309"/>
                  <a:pt x="5716542" y="725162"/>
                  <a:pt x="5712832" y="733501"/>
                </a:cubicBezTo>
                <a:cubicBezTo>
                  <a:pt x="5707916" y="744988"/>
                  <a:pt x="5703692" y="756031"/>
                  <a:pt x="5700160" y="766629"/>
                </a:cubicBezTo>
                <a:cubicBezTo>
                  <a:pt x="5696435" y="775898"/>
                  <a:pt x="5693574" y="782546"/>
                  <a:pt x="5691575" y="786571"/>
                </a:cubicBezTo>
                <a:cubicBezTo>
                  <a:pt x="5690746" y="787811"/>
                  <a:pt x="5689469" y="790438"/>
                  <a:pt x="5687744" y="794453"/>
                </a:cubicBezTo>
                <a:lnTo>
                  <a:pt x="5687066" y="796091"/>
                </a:lnTo>
                <a:lnTo>
                  <a:pt x="5688561" y="797159"/>
                </a:lnTo>
                <a:cubicBezTo>
                  <a:pt x="5692001" y="800315"/>
                  <a:pt x="5695696" y="805049"/>
                  <a:pt x="5699646" y="811361"/>
                </a:cubicBezTo>
                <a:cubicBezTo>
                  <a:pt x="5707547" y="823985"/>
                  <a:pt x="5715255" y="837349"/>
                  <a:pt x="5722772" y="851452"/>
                </a:cubicBezTo>
                <a:lnTo>
                  <a:pt x="5724025" y="854725"/>
                </a:lnTo>
                <a:lnTo>
                  <a:pt x="5725186" y="853115"/>
                </a:lnTo>
                <a:cubicBezTo>
                  <a:pt x="5729916" y="848022"/>
                  <a:pt x="5736732" y="841422"/>
                  <a:pt x="5745631" y="833317"/>
                </a:cubicBezTo>
                <a:cubicBezTo>
                  <a:pt x="5755353" y="823595"/>
                  <a:pt x="5762902" y="815787"/>
                  <a:pt x="5768280" y="809893"/>
                </a:cubicBezTo>
                <a:lnTo>
                  <a:pt x="5774471" y="802770"/>
                </a:lnTo>
                <a:lnTo>
                  <a:pt x="5773709" y="802747"/>
                </a:lnTo>
                <a:cubicBezTo>
                  <a:pt x="5762990" y="801363"/>
                  <a:pt x="5753200" y="796841"/>
                  <a:pt x="5744338" y="789180"/>
                </a:cubicBezTo>
                <a:cubicBezTo>
                  <a:pt x="5745091" y="789933"/>
                  <a:pt x="5746521" y="790309"/>
                  <a:pt x="5748630" y="790309"/>
                </a:cubicBezTo>
                <a:cubicBezTo>
                  <a:pt x="5738950" y="790309"/>
                  <a:pt x="5727263" y="777165"/>
                  <a:pt x="5713571" y="750876"/>
                </a:cubicBezTo>
                <a:cubicBezTo>
                  <a:pt x="5713571" y="745577"/>
                  <a:pt x="5715817" y="737601"/>
                  <a:pt x="5720308" y="726949"/>
                </a:cubicBezTo>
                <a:cubicBezTo>
                  <a:pt x="5724799" y="716296"/>
                  <a:pt x="5729523" y="705295"/>
                  <a:pt x="5734479" y="693944"/>
                </a:cubicBezTo>
                <a:cubicBezTo>
                  <a:pt x="5738970" y="684975"/>
                  <a:pt x="5741767" y="678653"/>
                  <a:pt x="5742869" y="674977"/>
                </a:cubicBezTo>
                <a:cubicBezTo>
                  <a:pt x="5743971" y="671300"/>
                  <a:pt x="5744522" y="669688"/>
                  <a:pt x="5744522" y="670140"/>
                </a:cubicBezTo>
                <a:cubicBezTo>
                  <a:pt x="5744522" y="665334"/>
                  <a:pt x="5746104" y="661349"/>
                  <a:pt x="5749267" y="658187"/>
                </a:cubicBezTo>
                <a:cubicBezTo>
                  <a:pt x="5761083" y="635334"/>
                  <a:pt x="5771640" y="607389"/>
                  <a:pt x="5780937" y="574349"/>
                </a:cubicBezTo>
                <a:cubicBezTo>
                  <a:pt x="5781868" y="570721"/>
                  <a:pt x="5782751" y="567681"/>
                  <a:pt x="5783586" y="565230"/>
                </a:cubicBezTo>
                <a:cubicBezTo>
                  <a:pt x="5787263" y="552692"/>
                  <a:pt x="5785990" y="545556"/>
                  <a:pt x="5779770" y="543823"/>
                </a:cubicBezTo>
                <a:close/>
                <a:moveTo>
                  <a:pt x="3010943" y="508886"/>
                </a:moveTo>
                <a:cubicBezTo>
                  <a:pt x="3010943" y="512085"/>
                  <a:pt x="3011440" y="514597"/>
                  <a:pt x="3012433" y="516420"/>
                </a:cubicBezTo>
                <a:lnTo>
                  <a:pt x="3013785" y="517450"/>
                </a:lnTo>
                <a:lnTo>
                  <a:pt x="3012901" y="516287"/>
                </a:lnTo>
                <a:cubicBezTo>
                  <a:pt x="3011596" y="513765"/>
                  <a:pt x="3010943" y="511298"/>
                  <a:pt x="3010943" y="508886"/>
                </a:cubicBezTo>
                <a:close/>
                <a:moveTo>
                  <a:pt x="6788843" y="477007"/>
                </a:moveTo>
                <a:cubicBezTo>
                  <a:pt x="6789233" y="477116"/>
                  <a:pt x="6789470" y="478059"/>
                  <a:pt x="6789552" y="479836"/>
                </a:cubicBezTo>
                <a:lnTo>
                  <a:pt x="6789525" y="480824"/>
                </a:lnTo>
                <a:lnTo>
                  <a:pt x="6791226" y="482511"/>
                </a:lnTo>
                <a:cubicBezTo>
                  <a:pt x="6790267" y="479471"/>
                  <a:pt x="6789473" y="477637"/>
                  <a:pt x="6788843" y="477007"/>
                </a:cubicBezTo>
                <a:close/>
                <a:moveTo>
                  <a:pt x="1895844" y="473000"/>
                </a:moveTo>
                <a:cubicBezTo>
                  <a:pt x="1896710" y="472677"/>
                  <a:pt x="1897128" y="472699"/>
                  <a:pt x="1897099" y="473068"/>
                </a:cubicBezTo>
                <a:cubicBezTo>
                  <a:pt x="1938223" y="482301"/>
                  <a:pt x="1968879" y="499835"/>
                  <a:pt x="1989069" y="525669"/>
                </a:cubicBezTo>
                <a:cubicBezTo>
                  <a:pt x="1991903" y="530651"/>
                  <a:pt x="1995622" y="536596"/>
                  <a:pt x="2000227" y="543503"/>
                </a:cubicBezTo>
                <a:cubicBezTo>
                  <a:pt x="2008114" y="558793"/>
                  <a:pt x="2011261" y="572330"/>
                  <a:pt x="2009667" y="584114"/>
                </a:cubicBezTo>
                <a:cubicBezTo>
                  <a:pt x="2007176" y="599109"/>
                  <a:pt x="1998710" y="617433"/>
                  <a:pt x="1984270" y="639087"/>
                </a:cubicBezTo>
                <a:cubicBezTo>
                  <a:pt x="1980740" y="645439"/>
                  <a:pt x="1976531" y="652110"/>
                  <a:pt x="1971642" y="659100"/>
                </a:cubicBezTo>
                <a:cubicBezTo>
                  <a:pt x="1967191" y="667991"/>
                  <a:pt x="1962374" y="676143"/>
                  <a:pt x="1957191" y="683558"/>
                </a:cubicBezTo>
                <a:cubicBezTo>
                  <a:pt x="1953282" y="691375"/>
                  <a:pt x="1949061" y="699362"/>
                  <a:pt x="1944527" y="707521"/>
                </a:cubicBezTo>
                <a:cubicBezTo>
                  <a:pt x="1941245" y="712775"/>
                  <a:pt x="1937798" y="718720"/>
                  <a:pt x="1934185" y="725355"/>
                </a:cubicBezTo>
                <a:cubicBezTo>
                  <a:pt x="1929568" y="733042"/>
                  <a:pt x="1924054" y="742895"/>
                  <a:pt x="1917643" y="754914"/>
                </a:cubicBezTo>
                <a:cubicBezTo>
                  <a:pt x="1910960" y="765340"/>
                  <a:pt x="1904868" y="775653"/>
                  <a:pt x="1899366" y="785854"/>
                </a:cubicBezTo>
                <a:cubicBezTo>
                  <a:pt x="1894643" y="792620"/>
                  <a:pt x="1891969" y="797254"/>
                  <a:pt x="1891343" y="799757"/>
                </a:cubicBezTo>
                <a:cubicBezTo>
                  <a:pt x="1884825" y="811163"/>
                  <a:pt x="1874034" y="827321"/>
                  <a:pt x="1858968" y="848231"/>
                </a:cubicBezTo>
                <a:lnTo>
                  <a:pt x="1846174" y="872461"/>
                </a:lnTo>
                <a:lnTo>
                  <a:pt x="1847030" y="871954"/>
                </a:lnTo>
                <a:cubicBezTo>
                  <a:pt x="1849575" y="870523"/>
                  <a:pt x="1852575" y="868896"/>
                  <a:pt x="1856028" y="867075"/>
                </a:cubicBezTo>
                <a:cubicBezTo>
                  <a:pt x="1876171" y="857417"/>
                  <a:pt x="1890144" y="850964"/>
                  <a:pt x="1897949" y="847717"/>
                </a:cubicBezTo>
                <a:cubicBezTo>
                  <a:pt x="1905222" y="844081"/>
                  <a:pt x="1911184" y="841100"/>
                  <a:pt x="1915836" y="838774"/>
                </a:cubicBezTo>
                <a:cubicBezTo>
                  <a:pt x="1944764" y="826907"/>
                  <a:pt x="1972162" y="816423"/>
                  <a:pt x="1998031" y="807320"/>
                </a:cubicBezTo>
                <a:cubicBezTo>
                  <a:pt x="2003451" y="805525"/>
                  <a:pt x="2009850" y="803524"/>
                  <a:pt x="2017229" y="801316"/>
                </a:cubicBezTo>
                <a:cubicBezTo>
                  <a:pt x="2055224" y="788399"/>
                  <a:pt x="2090327" y="777548"/>
                  <a:pt x="2122537" y="768764"/>
                </a:cubicBezTo>
                <a:cubicBezTo>
                  <a:pt x="2158524" y="756225"/>
                  <a:pt x="2191630" y="762400"/>
                  <a:pt x="2221857" y="787289"/>
                </a:cubicBezTo>
                <a:cubicBezTo>
                  <a:pt x="2246817" y="805224"/>
                  <a:pt x="2263695" y="825780"/>
                  <a:pt x="2272492" y="848957"/>
                </a:cubicBezTo>
                <a:cubicBezTo>
                  <a:pt x="2277521" y="863480"/>
                  <a:pt x="2278212" y="875818"/>
                  <a:pt x="2274563" y="885972"/>
                </a:cubicBezTo>
                <a:cubicBezTo>
                  <a:pt x="2270514" y="892738"/>
                  <a:pt x="2267833" y="900631"/>
                  <a:pt x="2266523" y="909651"/>
                </a:cubicBezTo>
                <a:cubicBezTo>
                  <a:pt x="2265720" y="915921"/>
                  <a:pt x="2264587" y="922344"/>
                  <a:pt x="2263123" y="928920"/>
                </a:cubicBezTo>
                <a:cubicBezTo>
                  <a:pt x="2262426" y="935910"/>
                  <a:pt x="2261564" y="943526"/>
                  <a:pt x="2260537" y="951767"/>
                </a:cubicBezTo>
                <a:cubicBezTo>
                  <a:pt x="2257975" y="969631"/>
                  <a:pt x="2254291" y="990594"/>
                  <a:pt x="2249485" y="1014657"/>
                </a:cubicBezTo>
                <a:cubicBezTo>
                  <a:pt x="2247998" y="1019155"/>
                  <a:pt x="2246976" y="1022881"/>
                  <a:pt x="2246421" y="1025832"/>
                </a:cubicBezTo>
                <a:cubicBezTo>
                  <a:pt x="2245477" y="1031712"/>
                  <a:pt x="2243989" y="1036187"/>
                  <a:pt x="2241958" y="1039257"/>
                </a:cubicBezTo>
                <a:cubicBezTo>
                  <a:pt x="2241403" y="1040627"/>
                  <a:pt x="2241126" y="1041370"/>
                  <a:pt x="2241126" y="1041488"/>
                </a:cubicBezTo>
                <a:cubicBezTo>
                  <a:pt x="2241126" y="1044275"/>
                  <a:pt x="2239544" y="1050025"/>
                  <a:pt x="2236380" y="1058739"/>
                </a:cubicBezTo>
                <a:cubicBezTo>
                  <a:pt x="2233074" y="1067003"/>
                  <a:pt x="2229903" y="1076833"/>
                  <a:pt x="2226869" y="1088227"/>
                </a:cubicBezTo>
                <a:cubicBezTo>
                  <a:pt x="2219383" y="1109184"/>
                  <a:pt x="2211089" y="1130826"/>
                  <a:pt x="2201986" y="1153153"/>
                </a:cubicBezTo>
                <a:cubicBezTo>
                  <a:pt x="2201230" y="1155161"/>
                  <a:pt x="2200474" y="1158307"/>
                  <a:pt x="2199719" y="1162593"/>
                </a:cubicBezTo>
                <a:cubicBezTo>
                  <a:pt x="2198597" y="1168013"/>
                  <a:pt x="2196926" y="1172393"/>
                  <a:pt x="2194707" y="1175734"/>
                </a:cubicBezTo>
                <a:cubicBezTo>
                  <a:pt x="2193975" y="1176832"/>
                  <a:pt x="2193372" y="1178320"/>
                  <a:pt x="2192900" y="1180198"/>
                </a:cubicBezTo>
                <a:cubicBezTo>
                  <a:pt x="2191212" y="1184436"/>
                  <a:pt x="2188773" y="1190174"/>
                  <a:pt x="2185586" y="1197412"/>
                </a:cubicBezTo>
                <a:cubicBezTo>
                  <a:pt x="2183319" y="1202536"/>
                  <a:pt x="2182185" y="1205045"/>
                  <a:pt x="2182185" y="1204939"/>
                </a:cubicBezTo>
                <a:cubicBezTo>
                  <a:pt x="2182185" y="1208186"/>
                  <a:pt x="2181034" y="1212124"/>
                  <a:pt x="2178732" y="1216752"/>
                </a:cubicBezTo>
                <a:cubicBezTo>
                  <a:pt x="2176595" y="1221003"/>
                  <a:pt x="2171760" y="1234103"/>
                  <a:pt x="2164227" y="1256052"/>
                </a:cubicBezTo>
                <a:cubicBezTo>
                  <a:pt x="2161594" y="1264860"/>
                  <a:pt x="2159333" y="1271141"/>
                  <a:pt x="2157444" y="1274896"/>
                </a:cubicBezTo>
                <a:cubicBezTo>
                  <a:pt x="2149344" y="1296491"/>
                  <a:pt x="2143511" y="1314420"/>
                  <a:pt x="2139946" y="1328683"/>
                </a:cubicBezTo>
                <a:cubicBezTo>
                  <a:pt x="2139946" y="1330914"/>
                  <a:pt x="2139472" y="1333054"/>
                  <a:pt x="2138524" y="1335103"/>
                </a:cubicBezTo>
                <a:lnTo>
                  <a:pt x="2135956" y="1338640"/>
                </a:lnTo>
                <a:lnTo>
                  <a:pt x="2134770" y="1343223"/>
                </a:lnTo>
                <a:cubicBezTo>
                  <a:pt x="2133551" y="1346257"/>
                  <a:pt x="2131722" y="1349971"/>
                  <a:pt x="2129284" y="1354363"/>
                </a:cubicBezTo>
                <a:cubicBezTo>
                  <a:pt x="2116497" y="1371141"/>
                  <a:pt x="2103078" y="1386159"/>
                  <a:pt x="2089028" y="1399419"/>
                </a:cubicBezTo>
                <a:cubicBezTo>
                  <a:pt x="2079759" y="1407058"/>
                  <a:pt x="2068785" y="1409915"/>
                  <a:pt x="2056104" y="1407991"/>
                </a:cubicBezTo>
                <a:cubicBezTo>
                  <a:pt x="2060325" y="1407471"/>
                  <a:pt x="2063491" y="1406228"/>
                  <a:pt x="2065601" y="1404263"/>
                </a:cubicBezTo>
                <a:lnTo>
                  <a:pt x="2066614" y="1401681"/>
                </a:lnTo>
                <a:lnTo>
                  <a:pt x="2062566" y="1403492"/>
                </a:lnTo>
                <a:cubicBezTo>
                  <a:pt x="2058432" y="1403834"/>
                  <a:pt x="2052231" y="1402087"/>
                  <a:pt x="2043963" y="1398250"/>
                </a:cubicBezTo>
                <a:cubicBezTo>
                  <a:pt x="2027428" y="1390575"/>
                  <a:pt x="2017076" y="1383816"/>
                  <a:pt x="2012908" y="1377971"/>
                </a:cubicBezTo>
                <a:cubicBezTo>
                  <a:pt x="2010476" y="1375539"/>
                  <a:pt x="2007536" y="1372599"/>
                  <a:pt x="2004088" y="1369151"/>
                </a:cubicBezTo>
                <a:cubicBezTo>
                  <a:pt x="1991714" y="1349209"/>
                  <a:pt x="1975509" y="1336233"/>
                  <a:pt x="1955473" y="1330224"/>
                </a:cubicBezTo>
                <a:cubicBezTo>
                  <a:pt x="1917230" y="1314485"/>
                  <a:pt x="1884648" y="1297908"/>
                  <a:pt x="1857728" y="1280492"/>
                </a:cubicBezTo>
                <a:lnTo>
                  <a:pt x="1853878" y="1276984"/>
                </a:lnTo>
                <a:lnTo>
                  <a:pt x="1849741" y="1280705"/>
                </a:lnTo>
                <a:cubicBezTo>
                  <a:pt x="1823258" y="1301296"/>
                  <a:pt x="1798858" y="1318771"/>
                  <a:pt x="1776543" y="1333128"/>
                </a:cubicBezTo>
                <a:cubicBezTo>
                  <a:pt x="1773402" y="1334380"/>
                  <a:pt x="1770911" y="1335696"/>
                  <a:pt x="1769069" y="1337078"/>
                </a:cubicBezTo>
                <a:cubicBezTo>
                  <a:pt x="1767452" y="1338695"/>
                  <a:pt x="1762153" y="1342237"/>
                  <a:pt x="1753173" y="1347704"/>
                </a:cubicBezTo>
                <a:cubicBezTo>
                  <a:pt x="1744195" y="1353171"/>
                  <a:pt x="1731210" y="1360987"/>
                  <a:pt x="1714220" y="1371153"/>
                </a:cubicBezTo>
                <a:cubicBezTo>
                  <a:pt x="1697229" y="1381318"/>
                  <a:pt x="1677759" y="1392883"/>
                  <a:pt x="1655810" y="1405848"/>
                </a:cubicBezTo>
                <a:cubicBezTo>
                  <a:pt x="1637805" y="1417088"/>
                  <a:pt x="1624663" y="1425117"/>
                  <a:pt x="1616387" y="1429934"/>
                </a:cubicBezTo>
                <a:cubicBezTo>
                  <a:pt x="1608110" y="1434751"/>
                  <a:pt x="1600196" y="1437969"/>
                  <a:pt x="1592645" y="1439586"/>
                </a:cubicBezTo>
                <a:cubicBezTo>
                  <a:pt x="1585095" y="1441204"/>
                  <a:pt x="1583663" y="1434869"/>
                  <a:pt x="1588350" y="1420583"/>
                </a:cubicBezTo>
                <a:cubicBezTo>
                  <a:pt x="1621788" y="1397016"/>
                  <a:pt x="1668296" y="1360650"/>
                  <a:pt x="1727874" y="1311486"/>
                </a:cubicBezTo>
                <a:cubicBezTo>
                  <a:pt x="1790073" y="1243218"/>
                  <a:pt x="1831735" y="1195240"/>
                  <a:pt x="1852858" y="1167552"/>
                </a:cubicBezTo>
                <a:cubicBezTo>
                  <a:pt x="1858466" y="1161235"/>
                  <a:pt x="1862262" y="1156424"/>
                  <a:pt x="1864245" y="1153118"/>
                </a:cubicBezTo>
                <a:cubicBezTo>
                  <a:pt x="1869866" y="1146093"/>
                  <a:pt x="1875037" y="1139747"/>
                  <a:pt x="1879760" y="1134079"/>
                </a:cubicBezTo>
                <a:cubicBezTo>
                  <a:pt x="1886136" y="1124504"/>
                  <a:pt x="1889324" y="1120330"/>
                  <a:pt x="1889324" y="1121558"/>
                </a:cubicBezTo>
                <a:cubicBezTo>
                  <a:pt x="1889324" y="1118382"/>
                  <a:pt x="1892600" y="1113045"/>
                  <a:pt x="1899153" y="1105548"/>
                </a:cubicBezTo>
                <a:cubicBezTo>
                  <a:pt x="1903427" y="1099136"/>
                  <a:pt x="1906934" y="1093490"/>
                  <a:pt x="1909673" y="1088607"/>
                </a:cubicBezTo>
                <a:cubicBezTo>
                  <a:pt x="1912412" y="1083725"/>
                  <a:pt x="1913782" y="1081733"/>
                  <a:pt x="1913782" y="1082630"/>
                </a:cubicBezTo>
                <a:cubicBezTo>
                  <a:pt x="1913782" y="1079513"/>
                  <a:pt x="1916285" y="1074956"/>
                  <a:pt x="1921291" y="1068958"/>
                </a:cubicBezTo>
                <a:cubicBezTo>
                  <a:pt x="1923700" y="1065569"/>
                  <a:pt x="1924904" y="1064199"/>
                  <a:pt x="1924904" y="1064849"/>
                </a:cubicBezTo>
                <a:cubicBezTo>
                  <a:pt x="1924904" y="1060043"/>
                  <a:pt x="1927425" y="1055161"/>
                  <a:pt x="1932467" y="1050202"/>
                </a:cubicBezTo>
                <a:cubicBezTo>
                  <a:pt x="1931333" y="1050202"/>
                  <a:pt x="1931233" y="1049172"/>
                  <a:pt x="1932166" y="1047112"/>
                </a:cubicBezTo>
                <a:cubicBezTo>
                  <a:pt x="1933098" y="1045051"/>
                  <a:pt x="1934958" y="1040892"/>
                  <a:pt x="1937745" y="1034635"/>
                </a:cubicBezTo>
                <a:cubicBezTo>
                  <a:pt x="1941251" y="1028448"/>
                  <a:pt x="1944796" y="1022267"/>
                  <a:pt x="1948380" y="1016092"/>
                </a:cubicBezTo>
                <a:cubicBezTo>
                  <a:pt x="1950172" y="1013004"/>
                  <a:pt x="1951515" y="1010688"/>
                  <a:pt x="1952410" y="1009145"/>
                </a:cubicBezTo>
                <a:lnTo>
                  <a:pt x="1952905" y="1008294"/>
                </a:lnTo>
                <a:lnTo>
                  <a:pt x="1952652" y="1011137"/>
                </a:lnTo>
                <a:lnTo>
                  <a:pt x="1952676" y="1011667"/>
                </a:lnTo>
                <a:lnTo>
                  <a:pt x="1954480" y="1004775"/>
                </a:lnTo>
                <a:cubicBezTo>
                  <a:pt x="1955874" y="1002685"/>
                  <a:pt x="1958330" y="998293"/>
                  <a:pt x="1961849" y="991598"/>
                </a:cubicBezTo>
                <a:cubicBezTo>
                  <a:pt x="1965367" y="984903"/>
                  <a:pt x="1968800" y="978545"/>
                  <a:pt x="1972147" y="972524"/>
                </a:cubicBezTo>
                <a:cubicBezTo>
                  <a:pt x="1975495" y="966502"/>
                  <a:pt x="1977168" y="963916"/>
                  <a:pt x="1977168" y="964766"/>
                </a:cubicBezTo>
                <a:cubicBezTo>
                  <a:pt x="1977168" y="963615"/>
                  <a:pt x="1977583" y="961922"/>
                  <a:pt x="1978412" y="959688"/>
                </a:cubicBezTo>
                <a:lnTo>
                  <a:pt x="1979350" y="957594"/>
                </a:lnTo>
                <a:lnTo>
                  <a:pt x="1973144" y="961246"/>
                </a:lnTo>
                <a:cubicBezTo>
                  <a:pt x="1970053" y="963133"/>
                  <a:pt x="1966542" y="965333"/>
                  <a:pt x="1962610" y="967848"/>
                </a:cubicBezTo>
                <a:cubicBezTo>
                  <a:pt x="1958832" y="971638"/>
                  <a:pt x="1953985" y="980777"/>
                  <a:pt x="1948069" y="995264"/>
                </a:cubicBezTo>
                <a:cubicBezTo>
                  <a:pt x="1941446" y="1010141"/>
                  <a:pt x="1930903" y="1025579"/>
                  <a:pt x="1916438" y="1041577"/>
                </a:cubicBezTo>
                <a:cubicBezTo>
                  <a:pt x="1908906" y="1050598"/>
                  <a:pt x="1902542" y="1058821"/>
                  <a:pt x="1897347" y="1066248"/>
                </a:cubicBezTo>
                <a:cubicBezTo>
                  <a:pt x="1852598" y="1114031"/>
                  <a:pt x="1807908" y="1156513"/>
                  <a:pt x="1763277" y="1193693"/>
                </a:cubicBezTo>
                <a:cubicBezTo>
                  <a:pt x="1757173" y="1198912"/>
                  <a:pt x="1748649" y="1205441"/>
                  <a:pt x="1737704" y="1213281"/>
                </a:cubicBezTo>
                <a:cubicBezTo>
                  <a:pt x="1729155" y="1219845"/>
                  <a:pt x="1721670" y="1225135"/>
                  <a:pt x="1715247" y="1229149"/>
                </a:cubicBezTo>
                <a:lnTo>
                  <a:pt x="1700706" y="1236305"/>
                </a:lnTo>
                <a:lnTo>
                  <a:pt x="1687051" y="1230425"/>
                </a:lnTo>
                <a:cubicBezTo>
                  <a:pt x="1673249" y="1222538"/>
                  <a:pt x="1665805" y="1212372"/>
                  <a:pt x="1664719" y="1199927"/>
                </a:cubicBezTo>
                <a:cubicBezTo>
                  <a:pt x="1664719" y="1196007"/>
                  <a:pt x="1667546" y="1191464"/>
                  <a:pt x="1673202" y="1186299"/>
                </a:cubicBezTo>
                <a:cubicBezTo>
                  <a:pt x="1678857" y="1181133"/>
                  <a:pt x="1685168" y="1175481"/>
                  <a:pt x="1692135" y="1169341"/>
                </a:cubicBezTo>
                <a:cubicBezTo>
                  <a:pt x="1728063" y="1139882"/>
                  <a:pt x="1758950" y="1103652"/>
                  <a:pt x="1784796" y="1060651"/>
                </a:cubicBezTo>
                <a:cubicBezTo>
                  <a:pt x="1797689" y="1037616"/>
                  <a:pt x="1806279" y="1021788"/>
                  <a:pt x="1810565" y="1013169"/>
                </a:cubicBezTo>
                <a:cubicBezTo>
                  <a:pt x="1815488" y="1004326"/>
                  <a:pt x="1819083" y="998777"/>
                  <a:pt x="1821351" y="996521"/>
                </a:cubicBezTo>
                <a:cubicBezTo>
                  <a:pt x="1821445" y="996415"/>
                  <a:pt x="1821492" y="996952"/>
                  <a:pt x="1821492" y="998133"/>
                </a:cubicBezTo>
                <a:cubicBezTo>
                  <a:pt x="1821492" y="993328"/>
                  <a:pt x="1822561" y="989874"/>
                  <a:pt x="1824698" y="987772"/>
                </a:cubicBezTo>
                <a:cubicBezTo>
                  <a:pt x="1830413" y="978232"/>
                  <a:pt x="1837131" y="962358"/>
                  <a:pt x="1844853" y="940149"/>
                </a:cubicBezTo>
                <a:cubicBezTo>
                  <a:pt x="1846051" y="935993"/>
                  <a:pt x="1847020" y="932622"/>
                  <a:pt x="1847762" y="930036"/>
                </a:cubicBezTo>
                <a:lnTo>
                  <a:pt x="1848789" y="926424"/>
                </a:lnTo>
                <a:lnTo>
                  <a:pt x="1848463" y="926672"/>
                </a:lnTo>
                <a:cubicBezTo>
                  <a:pt x="1839117" y="934042"/>
                  <a:pt x="1821608" y="948375"/>
                  <a:pt x="1795936" y="969672"/>
                </a:cubicBezTo>
                <a:cubicBezTo>
                  <a:pt x="1777836" y="985683"/>
                  <a:pt x="1762392" y="1003098"/>
                  <a:pt x="1749605" y="1021918"/>
                </a:cubicBezTo>
                <a:cubicBezTo>
                  <a:pt x="1736228" y="1040302"/>
                  <a:pt x="1726534" y="1049494"/>
                  <a:pt x="1720524" y="1049494"/>
                </a:cubicBezTo>
                <a:cubicBezTo>
                  <a:pt x="1714845" y="1049494"/>
                  <a:pt x="1705707" y="1044771"/>
                  <a:pt x="1693108" y="1035325"/>
                </a:cubicBezTo>
                <a:cubicBezTo>
                  <a:pt x="1692069" y="1032137"/>
                  <a:pt x="1690913" y="1029699"/>
                  <a:pt x="1689637" y="1028011"/>
                </a:cubicBezTo>
                <a:cubicBezTo>
                  <a:pt x="1684879" y="1021765"/>
                  <a:pt x="1683633" y="1015336"/>
                  <a:pt x="1685900" y="1008724"/>
                </a:cubicBezTo>
                <a:cubicBezTo>
                  <a:pt x="1688167" y="1002112"/>
                  <a:pt x="1695299" y="992052"/>
                  <a:pt x="1707295" y="978545"/>
                </a:cubicBezTo>
                <a:cubicBezTo>
                  <a:pt x="1735549" y="945828"/>
                  <a:pt x="1758638" y="911936"/>
                  <a:pt x="1776561" y="876869"/>
                </a:cubicBezTo>
                <a:cubicBezTo>
                  <a:pt x="1795889" y="841094"/>
                  <a:pt x="1811055" y="811842"/>
                  <a:pt x="1822059" y="789113"/>
                </a:cubicBezTo>
                <a:cubicBezTo>
                  <a:pt x="1825094" y="780022"/>
                  <a:pt x="1828535" y="772011"/>
                  <a:pt x="1832384" y="765080"/>
                </a:cubicBezTo>
                <a:cubicBezTo>
                  <a:pt x="1845478" y="735232"/>
                  <a:pt x="1858496" y="695979"/>
                  <a:pt x="1871436" y="647323"/>
                </a:cubicBezTo>
                <a:cubicBezTo>
                  <a:pt x="1873762" y="639778"/>
                  <a:pt x="1876831" y="624925"/>
                  <a:pt x="1880646" y="602763"/>
                </a:cubicBezTo>
                <a:cubicBezTo>
                  <a:pt x="1884211" y="578039"/>
                  <a:pt x="1884725" y="559053"/>
                  <a:pt x="1882186" y="545806"/>
                </a:cubicBezTo>
                <a:cubicBezTo>
                  <a:pt x="1880982" y="544011"/>
                  <a:pt x="1879660" y="540959"/>
                  <a:pt x="1878219" y="536649"/>
                </a:cubicBezTo>
                <a:cubicBezTo>
                  <a:pt x="1878278" y="536933"/>
                  <a:pt x="1878243" y="537027"/>
                  <a:pt x="1878113" y="536933"/>
                </a:cubicBezTo>
                <a:cubicBezTo>
                  <a:pt x="1871111" y="532458"/>
                  <a:pt x="1863325" y="530592"/>
                  <a:pt x="1854753" y="531336"/>
                </a:cubicBezTo>
                <a:lnTo>
                  <a:pt x="1825938" y="531336"/>
                </a:lnTo>
                <a:lnTo>
                  <a:pt x="1829586" y="510385"/>
                </a:lnTo>
                <a:cubicBezTo>
                  <a:pt x="1834746" y="503159"/>
                  <a:pt x="1844540" y="496889"/>
                  <a:pt x="1858968" y="491576"/>
                </a:cubicBezTo>
                <a:cubicBezTo>
                  <a:pt x="1867173" y="488849"/>
                  <a:pt x="1872841" y="486741"/>
                  <a:pt x="1875970" y="485253"/>
                </a:cubicBezTo>
                <a:cubicBezTo>
                  <a:pt x="1886622" y="478054"/>
                  <a:pt x="1893248" y="473969"/>
                  <a:pt x="1895844" y="473000"/>
                </a:cubicBezTo>
                <a:close/>
                <a:moveTo>
                  <a:pt x="5653663" y="453855"/>
                </a:moveTo>
                <a:lnTo>
                  <a:pt x="5643854" y="467290"/>
                </a:lnTo>
                <a:cubicBezTo>
                  <a:pt x="5635290" y="479020"/>
                  <a:pt x="5631007" y="484885"/>
                  <a:pt x="5631007" y="484885"/>
                </a:cubicBezTo>
                <a:cubicBezTo>
                  <a:pt x="5631007" y="484885"/>
                  <a:pt x="5628450" y="488116"/>
                  <a:pt x="5623336" y="494579"/>
                </a:cubicBezTo>
                <a:cubicBezTo>
                  <a:pt x="5618222" y="501041"/>
                  <a:pt x="5613502" y="506936"/>
                  <a:pt x="5609175" y="512262"/>
                </a:cubicBezTo>
                <a:cubicBezTo>
                  <a:pt x="5604616" y="516055"/>
                  <a:pt x="5600327" y="520638"/>
                  <a:pt x="5596308" y="526013"/>
                </a:cubicBezTo>
                <a:cubicBezTo>
                  <a:pt x="5592289" y="531387"/>
                  <a:pt x="5590280" y="534382"/>
                  <a:pt x="5590280" y="534998"/>
                </a:cubicBezTo>
                <a:cubicBezTo>
                  <a:pt x="5590280" y="534998"/>
                  <a:pt x="5587894" y="538284"/>
                  <a:pt x="5583122" y="544856"/>
                </a:cubicBezTo>
                <a:cubicBezTo>
                  <a:pt x="5578351" y="551429"/>
                  <a:pt x="5572959" y="558145"/>
                  <a:pt x="5566948" y="565004"/>
                </a:cubicBezTo>
                <a:cubicBezTo>
                  <a:pt x="5529802" y="612051"/>
                  <a:pt x="5499816" y="650642"/>
                  <a:pt x="5476991" y="680779"/>
                </a:cubicBezTo>
                <a:cubicBezTo>
                  <a:pt x="5471788" y="688214"/>
                  <a:pt x="5468091" y="693495"/>
                  <a:pt x="5465900" y="696624"/>
                </a:cubicBezTo>
                <a:cubicBezTo>
                  <a:pt x="5463709" y="699753"/>
                  <a:pt x="5462614" y="698777"/>
                  <a:pt x="5462614" y="693697"/>
                </a:cubicBezTo>
                <a:cubicBezTo>
                  <a:pt x="5459903" y="764938"/>
                  <a:pt x="5459410" y="848885"/>
                  <a:pt x="5461135" y="945538"/>
                </a:cubicBezTo>
                <a:cubicBezTo>
                  <a:pt x="5463169" y="986101"/>
                  <a:pt x="5460958" y="1014668"/>
                  <a:pt x="5454504" y="1031240"/>
                </a:cubicBezTo>
                <a:lnTo>
                  <a:pt x="5447383" y="1042618"/>
                </a:lnTo>
                <a:lnTo>
                  <a:pt x="5454029" y="1034982"/>
                </a:lnTo>
                <a:cubicBezTo>
                  <a:pt x="5458157" y="1030203"/>
                  <a:pt x="5461176" y="1026664"/>
                  <a:pt x="5463086" y="1024364"/>
                </a:cubicBezTo>
                <a:cubicBezTo>
                  <a:pt x="5467454" y="1018339"/>
                  <a:pt x="5473253" y="1010411"/>
                  <a:pt x="5480482" y="1000580"/>
                </a:cubicBezTo>
                <a:cubicBezTo>
                  <a:pt x="5487999" y="991571"/>
                  <a:pt x="5493695" y="984352"/>
                  <a:pt x="5497570" y="978923"/>
                </a:cubicBezTo>
                <a:cubicBezTo>
                  <a:pt x="5501445" y="973494"/>
                  <a:pt x="5503382" y="971573"/>
                  <a:pt x="5503382" y="973162"/>
                </a:cubicBezTo>
                <a:cubicBezTo>
                  <a:pt x="5503382" y="969205"/>
                  <a:pt x="5506135" y="964488"/>
                  <a:pt x="5511639" y="959011"/>
                </a:cubicBezTo>
                <a:cubicBezTo>
                  <a:pt x="5516691" y="953329"/>
                  <a:pt x="5528172" y="934276"/>
                  <a:pt x="5546082" y="901853"/>
                </a:cubicBezTo>
                <a:cubicBezTo>
                  <a:pt x="5559336" y="877850"/>
                  <a:pt x="5569365" y="854779"/>
                  <a:pt x="5576170" y="832639"/>
                </a:cubicBezTo>
                <a:cubicBezTo>
                  <a:pt x="5582359" y="817701"/>
                  <a:pt x="5586076" y="808691"/>
                  <a:pt x="5587322" y="805610"/>
                </a:cubicBezTo>
                <a:cubicBezTo>
                  <a:pt x="5592512" y="790960"/>
                  <a:pt x="5599193" y="767286"/>
                  <a:pt x="5607368" y="734589"/>
                </a:cubicBezTo>
                <a:cubicBezTo>
                  <a:pt x="5616774" y="691856"/>
                  <a:pt x="5624736" y="653333"/>
                  <a:pt x="5631254" y="619020"/>
                </a:cubicBezTo>
                <a:cubicBezTo>
                  <a:pt x="5632048" y="614776"/>
                  <a:pt x="5632835" y="610175"/>
                  <a:pt x="5633616" y="605218"/>
                </a:cubicBezTo>
                <a:cubicBezTo>
                  <a:pt x="5634478" y="599317"/>
                  <a:pt x="5635772" y="590219"/>
                  <a:pt x="5637497" y="577923"/>
                </a:cubicBezTo>
                <a:cubicBezTo>
                  <a:pt x="5640072" y="564806"/>
                  <a:pt x="5641831" y="554407"/>
                  <a:pt x="5642776" y="546725"/>
                </a:cubicBezTo>
                <a:cubicBezTo>
                  <a:pt x="5645336" y="535580"/>
                  <a:pt x="5647876" y="518691"/>
                  <a:pt x="5650395" y="496057"/>
                </a:cubicBezTo>
                <a:cubicBezTo>
                  <a:pt x="5650395" y="490156"/>
                  <a:pt x="5650820" y="483502"/>
                  <a:pt x="5651669" y="476094"/>
                </a:cubicBezTo>
                <a:close/>
                <a:moveTo>
                  <a:pt x="1626446" y="435292"/>
                </a:moveTo>
                <a:cubicBezTo>
                  <a:pt x="1631098" y="435292"/>
                  <a:pt x="1638312" y="437960"/>
                  <a:pt x="1648088" y="443297"/>
                </a:cubicBezTo>
                <a:cubicBezTo>
                  <a:pt x="1657475" y="447052"/>
                  <a:pt x="1665220" y="454608"/>
                  <a:pt x="1671325" y="465967"/>
                </a:cubicBezTo>
                <a:cubicBezTo>
                  <a:pt x="1677181" y="475991"/>
                  <a:pt x="1680681" y="483293"/>
                  <a:pt x="1681827" y="487874"/>
                </a:cubicBezTo>
                <a:cubicBezTo>
                  <a:pt x="1681827" y="504298"/>
                  <a:pt x="1680126" y="519275"/>
                  <a:pt x="1676726" y="532806"/>
                </a:cubicBezTo>
                <a:cubicBezTo>
                  <a:pt x="1676148" y="533975"/>
                  <a:pt x="1675528" y="537523"/>
                  <a:pt x="1674866" y="543450"/>
                </a:cubicBezTo>
                <a:cubicBezTo>
                  <a:pt x="1674193" y="551503"/>
                  <a:pt x="1673119" y="563711"/>
                  <a:pt x="1671643" y="580076"/>
                </a:cubicBezTo>
                <a:cubicBezTo>
                  <a:pt x="1670911" y="587420"/>
                  <a:pt x="1669737" y="595531"/>
                  <a:pt x="1668119" y="604410"/>
                </a:cubicBezTo>
                <a:cubicBezTo>
                  <a:pt x="1666702" y="612498"/>
                  <a:pt x="1665562" y="619269"/>
                  <a:pt x="1664701" y="624724"/>
                </a:cubicBezTo>
                <a:cubicBezTo>
                  <a:pt x="1664075" y="629695"/>
                  <a:pt x="1662145" y="639447"/>
                  <a:pt x="1658909" y="653982"/>
                </a:cubicBezTo>
                <a:cubicBezTo>
                  <a:pt x="1655497" y="671031"/>
                  <a:pt x="1653638" y="683086"/>
                  <a:pt x="1653331" y="690147"/>
                </a:cubicBezTo>
                <a:cubicBezTo>
                  <a:pt x="1653024" y="697207"/>
                  <a:pt x="1653154" y="701163"/>
                  <a:pt x="1653720" y="702013"/>
                </a:cubicBezTo>
                <a:cubicBezTo>
                  <a:pt x="1661808" y="716736"/>
                  <a:pt x="1671779" y="731755"/>
                  <a:pt x="1683633" y="747068"/>
                </a:cubicBezTo>
                <a:cubicBezTo>
                  <a:pt x="1685877" y="749005"/>
                  <a:pt x="1686969" y="749973"/>
                  <a:pt x="1686910" y="749973"/>
                </a:cubicBezTo>
                <a:cubicBezTo>
                  <a:pt x="1700240" y="751000"/>
                  <a:pt x="1711852" y="754654"/>
                  <a:pt x="1721747" y="760936"/>
                </a:cubicBezTo>
                <a:cubicBezTo>
                  <a:pt x="1725005" y="763262"/>
                  <a:pt x="1726079" y="764425"/>
                  <a:pt x="1724969" y="764425"/>
                </a:cubicBezTo>
                <a:cubicBezTo>
                  <a:pt x="1732573" y="764425"/>
                  <a:pt x="1739870" y="770830"/>
                  <a:pt x="1746860" y="783641"/>
                </a:cubicBezTo>
                <a:cubicBezTo>
                  <a:pt x="1747639" y="786710"/>
                  <a:pt x="1749310" y="790489"/>
                  <a:pt x="1751872" y="794975"/>
                </a:cubicBezTo>
                <a:cubicBezTo>
                  <a:pt x="1754836" y="801918"/>
                  <a:pt x="1756317" y="806257"/>
                  <a:pt x="1756317" y="807993"/>
                </a:cubicBezTo>
                <a:cubicBezTo>
                  <a:pt x="1756317" y="813908"/>
                  <a:pt x="1750012" y="821645"/>
                  <a:pt x="1737403" y="831202"/>
                </a:cubicBezTo>
                <a:cubicBezTo>
                  <a:pt x="1724793" y="840760"/>
                  <a:pt x="1712443" y="848957"/>
                  <a:pt x="1700352" y="855793"/>
                </a:cubicBezTo>
                <a:cubicBezTo>
                  <a:pt x="1693197" y="859725"/>
                  <a:pt x="1689006" y="862311"/>
                  <a:pt x="1687778" y="863551"/>
                </a:cubicBezTo>
                <a:cubicBezTo>
                  <a:pt x="1684543" y="865688"/>
                  <a:pt x="1679897" y="868409"/>
                  <a:pt x="1673839" y="871715"/>
                </a:cubicBezTo>
                <a:cubicBezTo>
                  <a:pt x="1656566" y="880736"/>
                  <a:pt x="1644576" y="887991"/>
                  <a:pt x="1637869" y="893481"/>
                </a:cubicBezTo>
                <a:cubicBezTo>
                  <a:pt x="1630100" y="900613"/>
                  <a:pt x="1624734" y="911505"/>
                  <a:pt x="1621771" y="926157"/>
                </a:cubicBezTo>
                <a:cubicBezTo>
                  <a:pt x="1618990" y="944080"/>
                  <a:pt x="1617766" y="956730"/>
                  <a:pt x="1618101" y="964107"/>
                </a:cubicBezTo>
                <a:lnTo>
                  <a:pt x="1618164" y="964517"/>
                </a:lnTo>
                <a:lnTo>
                  <a:pt x="1618760" y="963751"/>
                </a:lnTo>
                <a:cubicBezTo>
                  <a:pt x="1619682" y="962914"/>
                  <a:pt x="1620919" y="962018"/>
                  <a:pt x="1622470" y="961065"/>
                </a:cubicBezTo>
                <a:cubicBezTo>
                  <a:pt x="1628675" y="957251"/>
                  <a:pt x="1642424" y="948724"/>
                  <a:pt x="1663718" y="935482"/>
                </a:cubicBezTo>
                <a:cubicBezTo>
                  <a:pt x="1685012" y="922240"/>
                  <a:pt x="1702560" y="907296"/>
                  <a:pt x="1716363" y="890648"/>
                </a:cubicBezTo>
                <a:lnTo>
                  <a:pt x="1759647" y="867819"/>
                </a:lnTo>
                <a:lnTo>
                  <a:pt x="1727414" y="910360"/>
                </a:lnTo>
                <a:cubicBezTo>
                  <a:pt x="1686290" y="954494"/>
                  <a:pt x="1655013" y="989431"/>
                  <a:pt x="1633583" y="1015171"/>
                </a:cubicBezTo>
                <a:cubicBezTo>
                  <a:pt x="1620619" y="1030295"/>
                  <a:pt x="1612236" y="1046506"/>
                  <a:pt x="1608435" y="1063804"/>
                </a:cubicBezTo>
                <a:cubicBezTo>
                  <a:pt x="1604633" y="1081101"/>
                  <a:pt x="1603092" y="1110306"/>
                  <a:pt x="1603812" y="1151418"/>
                </a:cubicBezTo>
                <a:cubicBezTo>
                  <a:pt x="1604544" y="1195257"/>
                  <a:pt x="1607549" y="1230761"/>
                  <a:pt x="1612827" y="1257929"/>
                </a:cubicBezTo>
                <a:cubicBezTo>
                  <a:pt x="1614196" y="1268189"/>
                  <a:pt x="1615247" y="1281968"/>
                  <a:pt x="1615979" y="1299266"/>
                </a:cubicBezTo>
                <a:cubicBezTo>
                  <a:pt x="1617620" y="1329196"/>
                  <a:pt x="1613830" y="1343790"/>
                  <a:pt x="1604609" y="1343046"/>
                </a:cubicBezTo>
                <a:cubicBezTo>
                  <a:pt x="1602696" y="1344522"/>
                  <a:pt x="1598109" y="1344894"/>
                  <a:pt x="1590847" y="1344162"/>
                </a:cubicBezTo>
                <a:cubicBezTo>
                  <a:pt x="1571579" y="1339793"/>
                  <a:pt x="1549819" y="1323204"/>
                  <a:pt x="1525567" y="1294395"/>
                </a:cubicBezTo>
                <a:cubicBezTo>
                  <a:pt x="1508399" y="1275728"/>
                  <a:pt x="1491302" y="1262310"/>
                  <a:pt x="1474277" y="1254139"/>
                </a:cubicBezTo>
                <a:cubicBezTo>
                  <a:pt x="1456555" y="1245638"/>
                  <a:pt x="1440314" y="1240047"/>
                  <a:pt x="1425555" y="1237367"/>
                </a:cubicBezTo>
                <a:cubicBezTo>
                  <a:pt x="1415873" y="1236659"/>
                  <a:pt x="1409497" y="1237332"/>
                  <a:pt x="1406428" y="1239386"/>
                </a:cubicBezTo>
                <a:cubicBezTo>
                  <a:pt x="1403299" y="1242515"/>
                  <a:pt x="1401735" y="1244079"/>
                  <a:pt x="1401735" y="1244079"/>
                </a:cubicBezTo>
                <a:cubicBezTo>
                  <a:pt x="1399692" y="1244079"/>
                  <a:pt x="1397312" y="1244752"/>
                  <a:pt x="1394597" y="1246098"/>
                </a:cubicBezTo>
                <a:cubicBezTo>
                  <a:pt x="1379638" y="1255131"/>
                  <a:pt x="1363633" y="1256016"/>
                  <a:pt x="1346584" y="1248755"/>
                </a:cubicBezTo>
                <a:cubicBezTo>
                  <a:pt x="1326772" y="1239675"/>
                  <a:pt x="1310839" y="1225094"/>
                  <a:pt x="1298783" y="1205010"/>
                </a:cubicBezTo>
                <a:cubicBezTo>
                  <a:pt x="1287732" y="1183686"/>
                  <a:pt x="1290447" y="1169766"/>
                  <a:pt x="1306930" y="1163248"/>
                </a:cubicBezTo>
                <a:cubicBezTo>
                  <a:pt x="1312373" y="1160521"/>
                  <a:pt x="1316305" y="1159157"/>
                  <a:pt x="1318725" y="1159157"/>
                </a:cubicBezTo>
                <a:cubicBezTo>
                  <a:pt x="1326908" y="1156820"/>
                  <a:pt x="1332616" y="1154724"/>
                  <a:pt x="1335852" y="1152870"/>
                </a:cubicBezTo>
                <a:cubicBezTo>
                  <a:pt x="1337528" y="1151205"/>
                  <a:pt x="1343408" y="1147657"/>
                  <a:pt x="1353491" y="1142226"/>
                </a:cubicBezTo>
                <a:cubicBezTo>
                  <a:pt x="1366679" y="1136027"/>
                  <a:pt x="1374644" y="1132167"/>
                  <a:pt x="1377383" y="1130643"/>
                </a:cubicBezTo>
                <a:cubicBezTo>
                  <a:pt x="1380122" y="1129120"/>
                  <a:pt x="1381704" y="1128146"/>
                  <a:pt x="1382129" y="1127721"/>
                </a:cubicBezTo>
                <a:cubicBezTo>
                  <a:pt x="1385683" y="1124226"/>
                  <a:pt x="1389508" y="1122479"/>
                  <a:pt x="1393606" y="1122479"/>
                </a:cubicBezTo>
                <a:cubicBezTo>
                  <a:pt x="1391645" y="1122479"/>
                  <a:pt x="1392372" y="1121263"/>
                  <a:pt x="1395784" y="1118830"/>
                </a:cubicBezTo>
                <a:cubicBezTo>
                  <a:pt x="1399987" y="1115820"/>
                  <a:pt x="1405914" y="1111917"/>
                  <a:pt x="1413565" y="1107124"/>
                </a:cubicBezTo>
                <a:cubicBezTo>
                  <a:pt x="1421440" y="1103546"/>
                  <a:pt x="1431595" y="1097613"/>
                  <a:pt x="1444028" y="1089325"/>
                </a:cubicBezTo>
                <a:cubicBezTo>
                  <a:pt x="1456330" y="1081768"/>
                  <a:pt x="1462742" y="1077990"/>
                  <a:pt x="1463261" y="1077990"/>
                </a:cubicBezTo>
                <a:cubicBezTo>
                  <a:pt x="1463261" y="1077990"/>
                  <a:pt x="1467211" y="1075363"/>
                  <a:pt x="1475110" y="1070109"/>
                </a:cubicBezTo>
                <a:cubicBezTo>
                  <a:pt x="1484437" y="1063650"/>
                  <a:pt x="1492749" y="1057765"/>
                  <a:pt x="1500046" y="1052451"/>
                </a:cubicBezTo>
                <a:cubicBezTo>
                  <a:pt x="1507496" y="1047705"/>
                  <a:pt x="1515218" y="1041335"/>
                  <a:pt x="1523211" y="1033342"/>
                </a:cubicBezTo>
                <a:cubicBezTo>
                  <a:pt x="1534818" y="1024321"/>
                  <a:pt x="1542008" y="1007661"/>
                  <a:pt x="1544783" y="983362"/>
                </a:cubicBezTo>
                <a:cubicBezTo>
                  <a:pt x="1549127" y="955321"/>
                  <a:pt x="1550633" y="939488"/>
                  <a:pt x="1549299" y="935863"/>
                </a:cubicBezTo>
                <a:cubicBezTo>
                  <a:pt x="1548945" y="930809"/>
                  <a:pt x="1548514" y="930278"/>
                  <a:pt x="1548006" y="934269"/>
                </a:cubicBezTo>
                <a:cubicBezTo>
                  <a:pt x="1524286" y="941459"/>
                  <a:pt x="1500134" y="955941"/>
                  <a:pt x="1475552" y="977713"/>
                </a:cubicBezTo>
                <a:cubicBezTo>
                  <a:pt x="1461868" y="990028"/>
                  <a:pt x="1449760" y="1007378"/>
                  <a:pt x="1439228" y="1029764"/>
                </a:cubicBezTo>
                <a:cubicBezTo>
                  <a:pt x="1428731" y="1055515"/>
                  <a:pt x="1417975" y="1068391"/>
                  <a:pt x="1406959" y="1068391"/>
                </a:cubicBezTo>
                <a:cubicBezTo>
                  <a:pt x="1397608" y="1068391"/>
                  <a:pt x="1384514" y="1059087"/>
                  <a:pt x="1367678" y="1040479"/>
                </a:cubicBezTo>
                <a:cubicBezTo>
                  <a:pt x="1358881" y="1028152"/>
                  <a:pt x="1357488" y="1015064"/>
                  <a:pt x="1363497" y="1001215"/>
                </a:cubicBezTo>
                <a:cubicBezTo>
                  <a:pt x="1369566" y="989809"/>
                  <a:pt x="1374354" y="976745"/>
                  <a:pt x="1377861" y="962021"/>
                </a:cubicBezTo>
                <a:cubicBezTo>
                  <a:pt x="1384520" y="916824"/>
                  <a:pt x="1388216" y="870670"/>
                  <a:pt x="1388947" y="823560"/>
                </a:cubicBezTo>
                <a:cubicBezTo>
                  <a:pt x="1388947" y="813890"/>
                  <a:pt x="1388416" y="803400"/>
                  <a:pt x="1387354" y="792089"/>
                </a:cubicBezTo>
                <a:cubicBezTo>
                  <a:pt x="1386291" y="780777"/>
                  <a:pt x="1385007" y="772111"/>
                  <a:pt x="1383502" y="766089"/>
                </a:cubicBezTo>
                <a:cubicBezTo>
                  <a:pt x="1381996" y="760068"/>
                  <a:pt x="1383144" y="757057"/>
                  <a:pt x="1386947" y="757057"/>
                </a:cubicBezTo>
                <a:cubicBezTo>
                  <a:pt x="1383711" y="757057"/>
                  <a:pt x="1379750" y="755487"/>
                  <a:pt x="1375062" y="752346"/>
                </a:cubicBezTo>
                <a:cubicBezTo>
                  <a:pt x="1370233" y="746443"/>
                  <a:pt x="1368191" y="740828"/>
                  <a:pt x="1368934" y="735503"/>
                </a:cubicBezTo>
                <a:cubicBezTo>
                  <a:pt x="1372772" y="722893"/>
                  <a:pt x="1388269" y="722226"/>
                  <a:pt x="1415425" y="733502"/>
                </a:cubicBezTo>
                <a:cubicBezTo>
                  <a:pt x="1435933" y="746419"/>
                  <a:pt x="1451342" y="759749"/>
                  <a:pt x="1461649" y="773492"/>
                </a:cubicBezTo>
                <a:cubicBezTo>
                  <a:pt x="1486113" y="805560"/>
                  <a:pt x="1496763" y="829044"/>
                  <a:pt x="1493599" y="843945"/>
                </a:cubicBezTo>
                <a:cubicBezTo>
                  <a:pt x="1492123" y="859389"/>
                  <a:pt x="1489408" y="875417"/>
                  <a:pt x="1485452" y="892029"/>
                </a:cubicBezTo>
                <a:cubicBezTo>
                  <a:pt x="1485157" y="892631"/>
                  <a:pt x="1485009" y="892932"/>
                  <a:pt x="1485009" y="892932"/>
                </a:cubicBezTo>
                <a:cubicBezTo>
                  <a:pt x="1485009" y="892590"/>
                  <a:pt x="1484858" y="893093"/>
                  <a:pt x="1484553" y="894442"/>
                </a:cubicBezTo>
                <a:lnTo>
                  <a:pt x="1483221" y="900855"/>
                </a:lnTo>
                <a:lnTo>
                  <a:pt x="1493178" y="892937"/>
                </a:lnTo>
                <a:cubicBezTo>
                  <a:pt x="1501287" y="886310"/>
                  <a:pt x="1512077" y="877194"/>
                  <a:pt x="1525549" y="865587"/>
                </a:cubicBezTo>
                <a:cubicBezTo>
                  <a:pt x="1554771" y="845893"/>
                  <a:pt x="1571160" y="807934"/>
                  <a:pt x="1574714" y="751709"/>
                </a:cubicBezTo>
                <a:cubicBezTo>
                  <a:pt x="1576236" y="740338"/>
                  <a:pt x="1577766" y="728100"/>
                  <a:pt x="1579301" y="714994"/>
                </a:cubicBezTo>
                <a:cubicBezTo>
                  <a:pt x="1585086" y="682537"/>
                  <a:pt x="1587613" y="643656"/>
                  <a:pt x="1586881" y="598353"/>
                </a:cubicBezTo>
                <a:cubicBezTo>
                  <a:pt x="1585393" y="559248"/>
                  <a:pt x="1588439" y="527103"/>
                  <a:pt x="1596019" y="501919"/>
                </a:cubicBezTo>
                <a:cubicBezTo>
                  <a:pt x="1600482" y="483323"/>
                  <a:pt x="1604488" y="468266"/>
                  <a:pt x="1608036" y="456748"/>
                </a:cubicBezTo>
                <a:cubicBezTo>
                  <a:pt x="1611584" y="445230"/>
                  <a:pt x="1616522" y="438680"/>
                  <a:pt x="1622851" y="437098"/>
                </a:cubicBezTo>
                <a:cubicBezTo>
                  <a:pt x="1625248" y="435894"/>
                  <a:pt x="1626446" y="435292"/>
                  <a:pt x="1626446" y="435292"/>
                </a:cubicBezTo>
                <a:close/>
                <a:moveTo>
                  <a:pt x="5212211" y="428774"/>
                </a:moveTo>
                <a:lnTo>
                  <a:pt x="5215137" y="429565"/>
                </a:lnTo>
                <a:lnTo>
                  <a:pt x="5215278" y="428795"/>
                </a:lnTo>
                <a:close/>
                <a:moveTo>
                  <a:pt x="801028" y="411494"/>
                </a:moveTo>
                <a:cubicBezTo>
                  <a:pt x="800134" y="413268"/>
                  <a:pt x="798907" y="414155"/>
                  <a:pt x="797346" y="414155"/>
                </a:cubicBezTo>
                <a:lnTo>
                  <a:pt x="800493" y="411778"/>
                </a:lnTo>
                <a:close/>
                <a:moveTo>
                  <a:pt x="2863625" y="408770"/>
                </a:moveTo>
                <a:lnTo>
                  <a:pt x="2864187" y="409227"/>
                </a:lnTo>
                <a:cubicBezTo>
                  <a:pt x="2865722" y="409918"/>
                  <a:pt x="2867514" y="410263"/>
                  <a:pt x="2869564" y="410263"/>
                </a:cubicBezTo>
                <a:close/>
                <a:moveTo>
                  <a:pt x="807293" y="406724"/>
                </a:moveTo>
                <a:lnTo>
                  <a:pt x="807173" y="407084"/>
                </a:lnTo>
                <a:lnTo>
                  <a:pt x="806342" y="407361"/>
                </a:lnTo>
                <a:lnTo>
                  <a:pt x="806883" y="406952"/>
                </a:lnTo>
                <a:lnTo>
                  <a:pt x="806976" y="406919"/>
                </a:lnTo>
                <a:close/>
                <a:moveTo>
                  <a:pt x="7653479" y="405736"/>
                </a:moveTo>
                <a:lnTo>
                  <a:pt x="7648290" y="409210"/>
                </a:lnTo>
                <a:cubicBezTo>
                  <a:pt x="7634564" y="418443"/>
                  <a:pt x="7624694" y="425225"/>
                  <a:pt x="7618680" y="429556"/>
                </a:cubicBezTo>
                <a:cubicBezTo>
                  <a:pt x="7610661" y="435331"/>
                  <a:pt x="7604854" y="440373"/>
                  <a:pt x="7601258" y="444683"/>
                </a:cubicBezTo>
                <a:cubicBezTo>
                  <a:pt x="7591602" y="453541"/>
                  <a:pt x="7585200" y="459938"/>
                  <a:pt x="7582050" y="463873"/>
                </a:cubicBezTo>
                <a:lnTo>
                  <a:pt x="7580599" y="465007"/>
                </a:lnTo>
                <a:lnTo>
                  <a:pt x="7583974" y="466940"/>
                </a:lnTo>
                <a:cubicBezTo>
                  <a:pt x="7591740" y="470870"/>
                  <a:pt x="7602866" y="475160"/>
                  <a:pt x="7617350" y="479813"/>
                </a:cubicBezTo>
                <a:cubicBezTo>
                  <a:pt x="7629089" y="483146"/>
                  <a:pt x="7635132" y="484575"/>
                  <a:pt x="7635477" y="484099"/>
                </a:cubicBezTo>
                <a:cubicBezTo>
                  <a:pt x="7638287" y="482944"/>
                  <a:pt x="7639317" y="482396"/>
                  <a:pt x="7638566" y="482456"/>
                </a:cubicBezTo>
                <a:cubicBezTo>
                  <a:pt x="7638566" y="472836"/>
                  <a:pt x="7642752" y="468025"/>
                  <a:pt x="7651122" y="468025"/>
                </a:cubicBezTo>
                <a:cubicBezTo>
                  <a:pt x="7645478" y="468025"/>
                  <a:pt x="7643281" y="465159"/>
                  <a:pt x="7644532" y="459426"/>
                </a:cubicBezTo>
                <a:cubicBezTo>
                  <a:pt x="7645782" y="453693"/>
                  <a:pt x="7647972" y="440016"/>
                  <a:pt x="7651104" y="418394"/>
                </a:cubicBezTo>
                <a:cubicBezTo>
                  <a:pt x="7651818" y="414587"/>
                  <a:pt x="7652443" y="411256"/>
                  <a:pt x="7652979" y="408401"/>
                </a:cubicBezTo>
                <a:close/>
                <a:moveTo>
                  <a:pt x="859004" y="375546"/>
                </a:moveTo>
                <a:lnTo>
                  <a:pt x="849265" y="380497"/>
                </a:lnTo>
                <a:cubicBezTo>
                  <a:pt x="841951" y="384576"/>
                  <a:pt x="833121" y="390148"/>
                  <a:pt x="822779" y="397214"/>
                </a:cubicBezTo>
                <a:lnTo>
                  <a:pt x="807293" y="406724"/>
                </a:lnTo>
                <a:lnTo>
                  <a:pt x="810243" y="397874"/>
                </a:lnTo>
                <a:cubicBezTo>
                  <a:pt x="810243" y="401144"/>
                  <a:pt x="809168" y="404136"/>
                  <a:pt x="807019" y="406850"/>
                </a:cubicBezTo>
                <a:lnTo>
                  <a:pt x="806883" y="406952"/>
                </a:lnTo>
                <a:lnTo>
                  <a:pt x="797963" y="410154"/>
                </a:lnTo>
                <a:lnTo>
                  <a:pt x="806342" y="407361"/>
                </a:lnTo>
                <a:lnTo>
                  <a:pt x="800493" y="411778"/>
                </a:lnTo>
                <a:lnTo>
                  <a:pt x="785939" y="419497"/>
                </a:lnTo>
                <a:cubicBezTo>
                  <a:pt x="788876" y="419497"/>
                  <a:pt x="789393" y="420447"/>
                  <a:pt x="787492" y="422348"/>
                </a:cubicBezTo>
                <a:cubicBezTo>
                  <a:pt x="781732" y="428123"/>
                  <a:pt x="775035" y="433862"/>
                  <a:pt x="767402" y="439566"/>
                </a:cubicBezTo>
                <a:cubicBezTo>
                  <a:pt x="760095" y="445227"/>
                  <a:pt x="750713" y="453591"/>
                  <a:pt x="739256" y="464658"/>
                </a:cubicBezTo>
                <a:cubicBezTo>
                  <a:pt x="727798" y="475725"/>
                  <a:pt x="722070" y="480187"/>
                  <a:pt x="722070" y="478045"/>
                </a:cubicBezTo>
                <a:cubicBezTo>
                  <a:pt x="722070" y="482230"/>
                  <a:pt x="718261" y="488771"/>
                  <a:pt x="710642" y="497667"/>
                </a:cubicBezTo>
                <a:cubicBezTo>
                  <a:pt x="704129" y="505258"/>
                  <a:pt x="700156" y="509947"/>
                  <a:pt x="698723" y="511735"/>
                </a:cubicBezTo>
                <a:cubicBezTo>
                  <a:pt x="685741" y="529697"/>
                  <a:pt x="674603" y="542296"/>
                  <a:pt x="665310" y="549532"/>
                </a:cubicBezTo>
                <a:cubicBezTo>
                  <a:pt x="659436" y="552810"/>
                  <a:pt x="654101" y="554126"/>
                  <a:pt x="649305" y="553480"/>
                </a:cubicBezTo>
                <a:cubicBezTo>
                  <a:pt x="644510" y="552834"/>
                  <a:pt x="635834" y="548738"/>
                  <a:pt x="623277" y="541189"/>
                </a:cubicBezTo>
                <a:cubicBezTo>
                  <a:pt x="618183" y="537798"/>
                  <a:pt x="614232" y="533996"/>
                  <a:pt x="611423" y="529782"/>
                </a:cubicBezTo>
                <a:cubicBezTo>
                  <a:pt x="609905" y="527498"/>
                  <a:pt x="607982" y="524426"/>
                  <a:pt x="605655" y="520567"/>
                </a:cubicBezTo>
                <a:cubicBezTo>
                  <a:pt x="602700" y="517350"/>
                  <a:pt x="600572" y="513917"/>
                  <a:pt x="599270" y="510270"/>
                </a:cubicBezTo>
                <a:lnTo>
                  <a:pt x="598771" y="506216"/>
                </a:lnTo>
                <a:lnTo>
                  <a:pt x="597084" y="508516"/>
                </a:lnTo>
                <a:cubicBezTo>
                  <a:pt x="590376" y="515181"/>
                  <a:pt x="580315" y="521468"/>
                  <a:pt x="566900" y="527377"/>
                </a:cubicBezTo>
                <a:cubicBezTo>
                  <a:pt x="532806" y="546049"/>
                  <a:pt x="512892" y="566821"/>
                  <a:pt x="507161" y="589692"/>
                </a:cubicBezTo>
                <a:cubicBezTo>
                  <a:pt x="502371" y="614656"/>
                  <a:pt x="500301" y="635933"/>
                  <a:pt x="500947" y="653523"/>
                </a:cubicBezTo>
                <a:lnTo>
                  <a:pt x="501352" y="657796"/>
                </a:lnTo>
                <a:lnTo>
                  <a:pt x="504117" y="652688"/>
                </a:lnTo>
                <a:cubicBezTo>
                  <a:pt x="510104" y="646360"/>
                  <a:pt x="528769" y="628348"/>
                  <a:pt x="560111" y="598652"/>
                </a:cubicBezTo>
                <a:cubicBezTo>
                  <a:pt x="570411" y="589132"/>
                  <a:pt x="580113" y="580534"/>
                  <a:pt x="589214" y="572858"/>
                </a:cubicBezTo>
                <a:cubicBezTo>
                  <a:pt x="598316" y="565182"/>
                  <a:pt x="603718" y="560443"/>
                  <a:pt x="605421" y="558641"/>
                </a:cubicBezTo>
                <a:cubicBezTo>
                  <a:pt x="608613" y="557577"/>
                  <a:pt x="612536" y="555101"/>
                  <a:pt x="617190" y="551213"/>
                </a:cubicBezTo>
                <a:cubicBezTo>
                  <a:pt x="634543" y="546801"/>
                  <a:pt x="640764" y="550277"/>
                  <a:pt x="635855" y="561642"/>
                </a:cubicBezTo>
                <a:cubicBezTo>
                  <a:pt x="630946" y="573007"/>
                  <a:pt x="624930" y="582250"/>
                  <a:pt x="617808" y="589373"/>
                </a:cubicBezTo>
                <a:cubicBezTo>
                  <a:pt x="609791" y="597389"/>
                  <a:pt x="603782" y="603398"/>
                  <a:pt x="599781" y="607399"/>
                </a:cubicBezTo>
                <a:cubicBezTo>
                  <a:pt x="595780" y="611400"/>
                  <a:pt x="593780" y="611925"/>
                  <a:pt x="593780" y="608974"/>
                </a:cubicBezTo>
                <a:cubicBezTo>
                  <a:pt x="593780" y="613131"/>
                  <a:pt x="590488" y="619161"/>
                  <a:pt x="583904" y="627064"/>
                </a:cubicBezTo>
                <a:cubicBezTo>
                  <a:pt x="570319" y="643721"/>
                  <a:pt x="557353" y="661125"/>
                  <a:pt x="545006" y="679275"/>
                </a:cubicBezTo>
                <a:lnTo>
                  <a:pt x="540549" y="686456"/>
                </a:lnTo>
                <a:lnTo>
                  <a:pt x="556089" y="675865"/>
                </a:lnTo>
                <a:cubicBezTo>
                  <a:pt x="561792" y="672715"/>
                  <a:pt x="565233" y="670253"/>
                  <a:pt x="566410" y="668480"/>
                </a:cubicBezTo>
                <a:cubicBezTo>
                  <a:pt x="569986" y="665486"/>
                  <a:pt x="573412" y="663466"/>
                  <a:pt x="576690" y="662419"/>
                </a:cubicBezTo>
                <a:lnTo>
                  <a:pt x="579447" y="662355"/>
                </a:lnTo>
                <a:lnTo>
                  <a:pt x="587815" y="657243"/>
                </a:lnTo>
                <a:cubicBezTo>
                  <a:pt x="590401" y="656093"/>
                  <a:pt x="592751" y="655519"/>
                  <a:pt x="594865" y="655519"/>
                </a:cubicBezTo>
                <a:cubicBezTo>
                  <a:pt x="593432" y="655519"/>
                  <a:pt x="597277" y="653234"/>
                  <a:pt x="606400" y="648666"/>
                </a:cubicBezTo>
                <a:cubicBezTo>
                  <a:pt x="616658" y="644381"/>
                  <a:pt x="624816" y="641238"/>
                  <a:pt x="630875" y="639238"/>
                </a:cubicBezTo>
                <a:cubicBezTo>
                  <a:pt x="634734" y="637677"/>
                  <a:pt x="639856" y="635073"/>
                  <a:pt x="646241" y="631427"/>
                </a:cubicBezTo>
                <a:cubicBezTo>
                  <a:pt x="652767" y="629256"/>
                  <a:pt x="667523" y="623914"/>
                  <a:pt x="690508" y="615401"/>
                </a:cubicBezTo>
                <a:cubicBezTo>
                  <a:pt x="710201" y="608477"/>
                  <a:pt x="722134" y="604377"/>
                  <a:pt x="726305" y="603100"/>
                </a:cubicBezTo>
                <a:cubicBezTo>
                  <a:pt x="730477" y="601823"/>
                  <a:pt x="732392" y="601355"/>
                  <a:pt x="732051" y="601695"/>
                </a:cubicBezTo>
                <a:cubicBezTo>
                  <a:pt x="738365" y="596588"/>
                  <a:pt x="743608" y="594474"/>
                  <a:pt x="747779" y="595353"/>
                </a:cubicBezTo>
                <a:cubicBezTo>
                  <a:pt x="745041" y="596474"/>
                  <a:pt x="748411" y="588387"/>
                  <a:pt x="757888" y="571091"/>
                </a:cubicBezTo>
                <a:cubicBezTo>
                  <a:pt x="761464" y="564692"/>
                  <a:pt x="765508" y="556981"/>
                  <a:pt x="770019" y="547957"/>
                </a:cubicBezTo>
                <a:cubicBezTo>
                  <a:pt x="775113" y="539686"/>
                  <a:pt x="781093" y="529066"/>
                  <a:pt x="787960" y="516097"/>
                </a:cubicBezTo>
                <a:cubicBezTo>
                  <a:pt x="793493" y="504066"/>
                  <a:pt x="798396" y="494851"/>
                  <a:pt x="802667" y="488452"/>
                </a:cubicBezTo>
                <a:cubicBezTo>
                  <a:pt x="804440" y="485515"/>
                  <a:pt x="807597" y="479045"/>
                  <a:pt x="812137" y="469042"/>
                </a:cubicBezTo>
                <a:cubicBezTo>
                  <a:pt x="816720" y="458983"/>
                  <a:pt x="820835" y="451207"/>
                  <a:pt x="824481" y="445717"/>
                </a:cubicBezTo>
                <a:cubicBezTo>
                  <a:pt x="839464" y="420163"/>
                  <a:pt x="850836" y="397462"/>
                  <a:pt x="858597" y="377613"/>
                </a:cubicBezTo>
                <a:close/>
                <a:moveTo>
                  <a:pt x="5328520" y="369644"/>
                </a:moveTo>
                <a:cubicBezTo>
                  <a:pt x="5319921" y="378435"/>
                  <a:pt x="5313821" y="382830"/>
                  <a:pt x="5310220" y="382830"/>
                </a:cubicBezTo>
                <a:cubicBezTo>
                  <a:pt x="5311877" y="382830"/>
                  <a:pt x="5307382" y="386253"/>
                  <a:pt x="5296737" y="393099"/>
                </a:cubicBezTo>
                <a:cubicBezTo>
                  <a:pt x="5286091" y="399945"/>
                  <a:pt x="5277461" y="406209"/>
                  <a:pt x="5270848" y="411892"/>
                </a:cubicBezTo>
                <a:cubicBezTo>
                  <a:pt x="5255787" y="423188"/>
                  <a:pt x="5245969" y="433402"/>
                  <a:pt x="5241396" y="442535"/>
                </a:cubicBezTo>
                <a:lnTo>
                  <a:pt x="5236387" y="446172"/>
                </a:lnTo>
                <a:lnTo>
                  <a:pt x="5238120" y="448183"/>
                </a:lnTo>
                <a:cubicBezTo>
                  <a:pt x="5241328" y="452496"/>
                  <a:pt x="5244645" y="457528"/>
                  <a:pt x="5248071" y="463278"/>
                </a:cubicBezTo>
                <a:cubicBezTo>
                  <a:pt x="5261777" y="486281"/>
                  <a:pt x="5270369" y="504820"/>
                  <a:pt x="5273847" y="518896"/>
                </a:cubicBezTo>
                <a:cubicBezTo>
                  <a:pt x="5275818" y="525865"/>
                  <a:pt x="5277201" y="531753"/>
                  <a:pt x="5277995" y="536559"/>
                </a:cubicBezTo>
                <a:cubicBezTo>
                  <a:pt x="5278933" y="540297"/>
                  <a:pt x="5279637" y="545024"/>
                  <a:pt x="5280106" y="550741"/>
                </a:cubicBezTo>
                <a:lnTo>
                  <a:pt x="5280636" y="565897"/>
                </a:lnTo>
                <a:lnTo>
                  <a:pt x="5285055" y="561477"/>
                </a:lnTo>
                <a:cubicBezTo>
                  <a:pt x="5286955" y="559577"/>
                  <a:pt x="5288347" y="558186"/>
                  <a:pt x="5289230" y="557303"/>
                </a:cubicBezTo>
                <a:cubicBezTo>
                  <a:pt x="5298568" y="546253"/>
                  <a:pt x="5309830" y="535553"/>
                  <a:pt x="5323015" y="525201"/>
                </a:cubicBezTo>
                <a:cubicBezTo>
                  <a:pt x="5329738" y="521422"/>
                  <a:pt x="5336244" y="519036"/>
                  <a:pt x="5342532" y="518044"/>
                </a:cubicBezTo>
                <a:lnTo>
                  <a:pt x="5351197" y="517628"/>
                </a:lnTo>
                <a:lnTo>
                  <a:pt x="5350616" y="516761"/>
                </a:lnTo>
                <a:cubicBezTo>
                  <a:pt x="5350166" y="515388"/>
                  <a:pt x="5349941" y="513648"/>
                  <a:pt x="5349941" y="511543"/>
                </a:cubicBezTo>
                <a:cubicBezTo>
                  <a:pt x="5349941" y="500275"/>
                  <a:pt x="5350434" y="493661"/>
                  <a:pt x="5351420" y="491703"/>
                </a:cubicBezTo>
                <a:cubicBezTo>
                  <a:pt x="5353022" y="470768"/>
                  <a:pt x="5354247" y="440844"/>
                  <a:pt x="5355096" y="401930"/>
                </a:cubicBezTo>
                <a:cubicBezTo>
                  <a:pt x="5355096" y="390634"/>
                  <a:pt x="5353344" y="382878"/>
                  <a:pt x="5349838" y="378661"/>
                </a:cubicBezTo>
                <a:cubicBezTo>
                  <a:pt x="5348250" y="370267"/>
                  <a:pt x="5345210" y="368001"/>
                  <a:pt x="5340719" y="371862"/>
                </a:cubicBezTo>
                <a:cubicBezTo>
                  <a:pt x="5330861" y="372232"/>
                  <a:pt x="5326794" y="371493"/>
                  <a:pt x="5328520" y="369644"/>
                </a:cubicBezTo>
                <a:close/>
                <a:moveTo>
                  <a:pt x="7931228" y="367298"/>
                </a:moveTo>
                <a:cubicBezTo>
                  <a:pt x="7931228" y="369016"/>
                  <a:pt x="7931538" y="370512"/>
                  <a:pt x="7932159" y="371788"/>
                </a:cubicBezTo>
                <a:lnTo>
                  <a:pt x="7932440" y="372107"/>
                </a:lnTo>
                <a:close/>
                <a:moveTo>
                  <a:pt x="7987717" y="347117"/>
                </a:moveTo>
                <a:cubicBezTo>
                  <a:pt x="7987717" y="348680"/>
                  <a:pt x="7987116" y="350348"/>
                  <a:pt x="7985915" y="352121"/>
                </a:cubicBezTo>
                <a:lnTo>
                  <a:pt x="7982111" y="356085"/>
                </a:lnTo>
                <a:lnTo>
                  <a:pt x="7985422" y="354846"/>
                </a:lnTo>
                <a:cubicBezTo>
                  <a:pt x="7986952" y="353129"/>
                  <a:pt x="7987717" y="350552"/>
                  <a:pt x="7987717" y="347117"/>
                </a:cubicBezTo>
                <a:close/>
                <a:moveTo>
                  <a:pt x="6696277" y="321142"/>
                </a:moveTo>
                <a:cubicBezTo>
                  <a:pt x="6692539" y="321607"/>
                  <a:pt x="6690150" y="322360"/>
                  <a:pt x="6689109" y="323401"/>
                </a:cubicBezTo>
                <a:cubicBezTo>
                  <a:pt x="6679210" y="335827"/>
                  <a:pt x="6680451" y="353355"/>
                  <a:pt x="6692833" y="375985"/>
                </a:cubicBezTo>
                <a:lnTo>
                  <a:pt x="6697963" y="384445"/>
                </a:lnTo>
                <a:lnTo>
                  <a:pt x="6698326" y="370174"/>
                </a:lnTo>
                <a:cubicBezTo>
                  <a:pt x="6698425" y="363546"/>
                  <a:pt x="6698475" y="356143"/>
                  <a:pt x="6698475" y="347965"/>
                </a:cubicBezTo>
                <a:cubicBezTo>
                  <a:pt x="6698475" y="330836"/>
                  <a:pt x="6698317" y="322251"/>
                  <a:pt x="6698002" y="322210"/>
                </a:cubicBezTo>
                <a:cubicBezTo>
                  <a:pt x="6695661" y="321429"/>
                  <a:pt x="6695086" y="321073"/>
                  <a:pt x="6696277" y="321142"/>
                </a:cubicBezTo>
                <a:close/>
                <a:moveTo>
                  <a:pt x="8817502" y="292755"/>
                </a:moveTo>
                <a:cubicBezTo>
                  <a:pt x="8821968" y="292428"/>
                  <a:pt x="8825208" y="293530"/>
                  <a:pt x="8827225" y="296059"/>
                </a:cubicBezTo>
                <a:cubicBezTo>
                  <a:pt x="8831257" y="301118"/>
                  <a:pt x="8828125" y="310398"/>
                  <a:pt x="8817828" y="323899"/>
                </a:cubicBezTo>
                <a:cubicBezTo>
                  <a:pt x="8812571" y="329814"/>
                  <a:pt x="8805683" y="338495"/>
                  <a:pt x="8797167" y="349941"/>
                </a:cubicBezTo>
                <a:cubicBezTo>
                  <a:pt x="8780750" y="373341"/>
                  <a:pt x="8767551" y="399569"/>
                  <a:pt x="8757569" y="428623"/>
                </a:cubicBezTo>
                <a:cubicBezTo>
                  <a:pt x="8754543" y="436688"/>
                  <a:pt x="8751798" y="443171"/>
                  <a:pt x="8749333" y="448073"/>
                </a:cubicBezTo>
                <a:cubicBezTo>
                  <a:pt x="8748566" y="450018"/>
                  <a:pt x="8748183" y="451058"/>
                  <a:pt x="8748183" y="451195"/>
                </a:cubicBezTo>
                <a:cubicBezTo>
                  <a:pt x="8748183" y="453632"/>
                  <a:pt x="8746978" y="457856"/>
                  <a:pt x="8744568" y="463867"/>
                </a:cubicBezTo>
                <a:cubicBezTo>
                  <a:pt x="8742857" y="468084"/>
                  <a:pt x="8740967" y="472904"/>
                  <a:pt x="8738900" y="478326"/>
                </a:cubicBezTo>
                <a:cubicBezTo>
                  <a:pt x="8733532" y="499083"/>
                  <a:pt x="8722990" y="509031"/>
                  <a:pt x="8707271" y="508168"/>
                </a:cubicBezTo>
                <a:cubicBezTo>
                  <a:pt x="8699138" y="509031"/>
                  <a:pt x="8687732" y="505485"/>
                  <a:pt x="8673054" y="497529"/>
                </a:cubicBezTo>
                <a:cubicBezTo>
                  <a:pt x="8648764" y="487247"/>
                  <a:pt x="8630006" y="470775"/>
                  <a:pt x="8616779" y="448114"/>
                </a:cubicBezTo>
                <a:cubicBezTo>
                  <a:pt x="8600883" y="428480"/>
                  <a:pt x="8592934" y="406723"/>
                  <a:pt x="8592934" y="382844"/>
                </a:cubicBezTo>
                <a:cubicBezTo>
                  <a:pt x="8592934" y="374491"/>
                  <a:pt x="8592845" y="369870"/>
                  <a:pt x="8592667" y="368980"/>
                </a:cubicBezTo>
                <a:cubicBezTo>
                  <a:pt x="8592804" y="369131"/>
                  <a:pt x="8590552" y="368049"/>
                  <a:pt x="8585910" y="365735"/>
                </a:cubicBezTo>
                <a:cubicBezTo>
                  <a:pt x="8577133" y="360874"/>
                  <a:pt x="8569589" y="356911"/>
                  <a:pt x="8563277" y="353844"/>
                </a:cubicBezTo>
                <a:cubicBezTo>
                  <a:pt x="8563277" y="342561"/>
                  <a:pt x="8569336" y="332874"/>
                  <a:pt x="8581453" y="324782"/>
                </a:cubicBezTo>
                <a:lnTo>
                  <a:pt x="8597124" y="319421"/>
                </a:lnTo>
                <a:lnTo>
                  <a:pt x="8616225" y="329999"/>
                </a:lnTo>
                <a:cubicBezTo>
                  <a:pt x="8626028" y="334449"/>
                  <a:pt x="8633833" y="338604"/>
                  <a:pt x="8639638" y="342465"/>
                </a:cubicBezTo>
                <a:cubicBezTo>
                  <a:pt x="8641911" y="344314"/>
                  <a:pt x="8643465" y="345238"/>
                  <a:pt x="8644300" y="345238"/>
                </a:cubicBezTo>
                <a:cubicBezTo>
                  <a:pt x="8644300" y="345238"/>
                  <a:pt x="8647025" y="347357"/>
                  <a:pt x="8652475" y="351595"/>
                </a:cubicBezTo>
                <a:cubicBezTo>
                  <a:pt x="8657924" y="355832"/>
                  <a:pt x="8662737" y="360039"/>
                  <a:pt x="8666913" y="364215"/>
                </a:cubicBezTo>
                <a:cubicBezTo>
                  <a:pt x="8675745" y="373047"/>
                  <a:pt x="8678682" y="377463"/>
                  <a:pt x="8675724" y="377463"/>
                </a:cubicBezTo>
                <a:cubicBezTo>
                  <a:pt x="8674902" y="377463"/>
                  <a:pt x="8678278" y="375871"/>
                  <a:pt x="8685849" y="372687"/>
                </a:cubicBezTo>
                <a:cubicBezTo>
                  <a:pt x="8693421" y="369504"/>
                  <a:pt x="8699665" y="366995"/>
                  <a:pt x="8704580" y="365160"/>
                </a:cubicBezTo>
                <a:cubicBezTo>
                  <a:pt x="8712221" y="361765"/>
                  <a:pt x="8729863" y="349702"/>
                  <a:pt x="8757508" y="328972"/>
                </a:cubicBezTo>
                <a:cubicBezTo>
                  <a:pt x="8772720" y="316964"/>
                  <a:pt x="8787028" y="306647"/>
                  <a:pt x="8800432" y="298021"/>
                </a:cubicBezTo>
                <a:cubicBezTo>
                  <a:pt x="8807347" y="294837"/>
                  <a:pt x="8813037" y="293082"/>
                  <a:pt x="8817502" y="292755"/>
                </a:cubicBezTo>
                <a:close/>
                <a:moveTo>
                  <a:pt x="7871806" y="286039"/>
                </a:moveTo>
                <a:lnTo>
                  <a:pt x="7866055" y="286110"/>
                </a:lnTo>
                <a:cubicBezTo>
                  <a:pt x="7862635" y="287038"/>
                  <a:pt x="7858231" y="288866"/>
                  <a:pt x="7852843" y="291593"/>
                </a:cubicBezTo>
                <a:cubicBezTo>
                  <a:pt x="7847747" y="293617"/>
                  <a:pt x="7844044" y="294629"/>
                  <a:pt x="7841735" y="294629"/>
                </a:cubicBezTo>
                <a:cubicBezTo>
                  <a:pt x="7842997" y="294629"/>
                  <a:pt x="7839303" y="297078"/>
                  <a:pt x="7830653" y="301978"/>
                </a:cubicBezTo>
                <a:cubicBezTo>
                  <a:pt x="7822003" y="306877"/>
                  <a:pt x="7809689" y="314024"/>
                  <a:pt x="7793711" y="323418"/>
                </a:cubicBezTo>
                <a:cubicBezTo>
                  <a:pt x="7789210" y="326406"/>
                  <a:pt x="7781965" y="330597"/>
                  <a:pt x="7771976" y="335991"/>
                </a:cubicBezTo>
                <a:lnTo>
                  <a:pt x="7761993" y="341349"/>
                </a:lnTo>
                <a:lnTo>
                  <a:pt x="7759742" y="351850"/>
                </a:lnTo>
                <a:cubicBezTo>
                  <a:pt x="7753837" y="379199"/>
                  <a:pt x="7750134" y="406696"/>
                  <a:pt x="7748634" y="434343"/>
                </a:cubicBezTo>
                <a:lnTo>
                  <a:pt x="7747681" y="445216"/>
                </a:lnTo>
                <a:lnTo>
                  <a:pt x="7760224" y="431744"/>
                </a:lnTo>
                <a:cubicBezTo>
                  <a:pt x="7773286" y="417171"/>
                  <a:pt x="7788877" y="398791"/>
                  <a:pt x="7806998" y="376603"/>
                </a:cubicBezTo>
                <a:cubicBezTo>
                  <a:pt x="7817238" y="362697"/>
                  <a:pt x="7824429" y="352871"/>
                  <a:pt x="7828572" y="347126"/>
                </a:cubicBezTo>
                <a:cubicBezTo>
                  <a:pt x="7832716" y="341382"/>
                  <a:pt x="7834787" y="339134"/>
                  <a:pt x="7834787" y="340384"/>
                </a:cubicBezTo>
                <a:cubicBezTo>
                  <a:pt x="7834787" y="337039"/>
                  <a:pt x="7836264" y="333884"/>
                  <a:pt x="7839217" y="330919"/>
                </a:cubicBezTo>
                <a:cubicBezTo>
                  <a:pt x="7844229" y="325835"/>
                  <a:pt x="7851349" y="315566"/>
                  <a:pt x="7860576" y="300112"/>
                </a:cubicBezTo>
                <a:cubicBezTo>
                  <a:pt x="7864690" y="294182"/>
                  <a:pt x="7867812" y="290043"/>
                  <a:pt x="7869944" y="287695"/>
                </a:cubicBezTo>
                <a:close/>
                <a:moveTo>
                  <a:pt x="8908792" y="282986"/>
                </a:moveTo>
                <a:lnTo>
                  <a:pt x="8907527" y="283581"/>
                </a:lnTo>
                <a:lnTo>
                  <a:pt x="8907928" y="284185"/>
                </a:lnTo>
                <a:close/>
                <a:moveTo>
                  <a:pt x="5878486" y="263776"/>
                </a:moveTo>
                <a:cubicBezTo>
                  <a:pt x="5862694" y="264044"/>
                  <a:pt x="5832094" y="273133"/>
                  <a:pt x="5786688" y="291044"/>
                </a:cubicBezTo>
                <a:cubicBezTo>
                  <a:pt x="5782977" y="290935"/>
                  <a:pt x="5783333" y="291133"/>
                  <a:pt x="5787755" y="291640"/>
                </a:cubicBezTo>
                <a:cubicBezTo>
                  <a:pt x="5793451" y="308714"/>
                  <a:pt x="5797621" y="328280"/>
                  <a:pt x="5800263" y="350338"/>
                </a:cubicBezTo>
                <a:cubicBezTo>
                  <a:pt x="5802974" y="373040"/>
                  <a:pt x="5802468" y="396994"/>
                  <a:pt x="5798743" y="422202"/>
                </a:cubicBezTo>
                <a:cubicBezTo>
                  <a:pt x="5798079" y="427086"/>
                  <a:pt x="5797464" y="431419"/>
                  <a:pt x="5796896" y="435201"/>
                </a:cubicBezTo>
                <a:lnTo>
                  <a:pt x="5795846" y="441734"/>
                </a:lnTo>
                <a:lnTo>
                  <a:pt x="5796628" y="441364"/>
                </a:lnTo>
                <a:cubicBezTo>
                  <a:pt x="5803392" y="439235"/>
                  <a:pt x="5810341" y="439160"/>
                  <a:pt x="5817474" y="441138"/>
                </a:cubicBezTo>
                <a:cubicBezTo>
                  <a:pt x="5827497" y="442959"/>
                  <a:pt x="5838540" y="447710"/>
                  <a:pt x="5850603" y="455392"/>
                </a:cubicBezTo>
                <a:cubicBezTo>
                  <a:pt x="5852629" y="457418"/>
                  <a:pt x="5855518" y="459362"/>
                  <a:pt x="5859270" y="461224"/>
                </a:cubicBezTo>
                <a:cubicBezTo>
                  <a:pt x="5863110" y="462761"/>
                  <a:pt x="5866766" y="464730"/>
                  <a:pt x="5870237" y="467131"/>
                </a:cubicBezTo>
                <a:lnTo>
                  <a:pt x="5879149" y="474811"/>
                </a:lnTo>
                <a:lnTo>
                  <a:pt x="5879274" y="470354"/>
                </a:lnTo>
                <a:cubicBezTo>
                  <a:pt x="5879699" y="454642"/>
                  <a:pt x="5880342" y="432998"/>
                  <a:pt x="5881205" y="405422"/>
                </a:cubicBezTo>
                <a:cubicBezTo>
                  <a:pt x="5882067" y="378900"/>
                  <a:pt x="5882499" y="363250"/>
                  <a:pt x="5882499" y="358471"/>
                </a:cubicBezTo>
                <a:cubicBezTo>
                  <a:pt x="5885949" y="339508"/>
                  <a:pt x="5888099" y="314205"/>
                  <a:pt x="5888948" y="282562"/>
                </a:cubicBezTo>
                <a:cubicBezTo>
                  <a:pt x="5888373" y="270965"/>
                  <a:pt x="5887428" y="264899"/>
                  <a:pt x="5886113" y="264365"/>
                </a:cubicBezTo>
                <a:cubicBezTo>
                  <a:pt x="5885853" y="264256"/>
                  <a:pt x="5885264" y="264201"/>
                  <a:pt x="5884347" y="264201"/>
                </a:cubicBezTo>
                <a:cubicBezTo>
                  <a:pt x="5882695" y="263879"/>
                  <a:pt x="5880742" y="263737"/>
                  <a:pt x="5878486" y="263776"/>
                </a:cubicBezTo>
                <a:close/>
                <a:moveTo>
                  <a:pt x="6731892" y="257219"/>
                </a:moveTo>
                <a:cubicBezTo>
                  <a:pt x="6743416" y="257388"/>
                  <a:pt x="6756115" y="261355"/>
                  <a:pt x="6769989" y="269118"/>
                </a:cubicBezTo>
                <a:cubicBezTo>
                  <a:pt x="6772796" y="271227"/>
                  <a:pt x="6777212" y="273404"/>
                  <a:pt x="6783236" y="275650"/>
                </a:cubicBezTo>
                <a:cubicBezTo>
                  <a:pt x="6799653" y="285494"/>
                  <a:pt x="6809888" y="296516"/>
                  <a:pt x="6813941" y="308716"/>
                </a:cubicBezTo>
                <a:cubicBezTo>
                  <a:pt x="6815406" y="311646"/>
                  <a:pt x="6817426" y="316548"/>
                  <a:pt x="6820000" y="323422"/>
                </a:cubicBezTo>
                <a:cubicBezTo>
                  <a:pt x="6830433" y="347095"/>
                  <a:pt x="6831323" y="362677"/>
                  <a:pt x="6822670" y="370167"/>
                </a:cubicBezTo>
                <a:cubicBezTo>
                  <a:pt x="6823957" y="368866"/>
                  <a:pt x="6823128" y="372080"/>
                  <a:pt x="6820185" y="379809"/>
                </a:cubicBezTo>
                <a:cubicBezTo>
                  <a:pt x="6817241" y="387539"/>
                  <a:pt x="6813523" y="398133"/>
                  <a:pt x="6809032" y="411592"/>
                </a:cubicBezTo>
                <a:cubicBezTo>
                  <a:pt x="6804336" y="425723"/>
                  <a:pt x="6800937" y="435934"/>
                  <a:pt x="6798835" y="442225"/>
                </a:cubicBezTo>
                <a:cubicBezTo>
                  <a:pt x="6796733" y="448517"/>
                  <a:pt x="6795402" y="450601"/>
                  <a:pt x="6794840" y="448479"/>
                </a:cubicBezTo>
                <a:cubicBezTo>
                  <a:pt x="6799509" y="452669"/>
                  <a:pt x="6807444" y="454764"/>
                  <a:pt x="6818644" y="454764"/>
                </a:cubicBezTo>
                <a:cubicBezTo>
                  <a:pt x="6828215" y="454764"/>
                  <a:pt x="6836916" y="452409"/>
                  <a:pt x="6844748" y="447699"/>
                </a:cubicBezTo>
                <a:cubicBezTo>
                  <a:pt x="6858632" y="441236"/>
                  <a:pt x="6868408" y="438005"/>
                  <a:pt x="6874077" y="438005"/>
                </a:cubicBezTo>
                <a:cubicBezTo>
                  <a:pt x="6879622" y="438005"/>
                  <a:pt x="6887386" y="440504"/>
                  <a:pt x="6897367" y="445501"/>
                </a:cubicBezTo>
                <a:cubicBezTo>
                  <a:pt x="6903858" y="449102"/>
                  <a:pt x="6906842" y="450903"/>
                  <a:pt x="6906322" y="450903"/>
                </a:cubicBezTo>
                <a:cubicBezTo>
                  <a:pt x="6918385" y="450903"/>
                  <a:pt x="6928442" y="460706"/>
                  <a:pt x="6936493" y="480314"/>
                </a:cubicBezTo>
                <a:cubicBezTo>
                  <a:pt x="6942339" y="501578"/>
                  <a:pt x="6940690" y="514167"/>
                  <a:pt x="6931543" y="518083"/>
                </a:cubicBezTo>
                <a:cubicBezTo>
                  <a:pt x="6929832" y="519795"/>
                  <a:pt x="6925467" y="521904"/>
                  <a:pt x="6918450" y="524409"/>
                </a:cubicBezTo>
                <a:cubicBezTo>
                  <a:pt x="6911433" y="526915"/>
                  <a:pt x="6900667" y="529530"/>
                  <a:pt x="6886154" y="532255"/>
                </a:cubicBezTo>
                <a:cubicBezTo>
                  <a:pt x="6849417" y="542291"/>
                  <a:pt x="6817747" y="554162"/>
                  <a:pt x="6791143" y="567868"/>
                </a:cubicBezTo>
                <a:cubicBezTo>
                  <a:pt x="6777054" y="577247"/>
                  <a:pt x="6766333" y="587462"/>
                  <a:pt x="6758981" y="598511"/>
                </a:cubicBezTo>
                <a:cubicBezTo>
                  <a:pt x="6744782" y="625115"/>
                  <a:pt x="6732055" y="650151"/>
                  <a:pt x="6720800" y="673620"/>
                </a:cubicBezTo>
                <a:cubicBezTo>
                  <a:pt x="6718756" y="677704"/>
                  <a:pt x="6716175" y="682240"/>
                  <a:pt x="6713054" y="687230"/>
                </a:cubicBezTo>
                <a:lnTo>
                  <a:pt x="6704157" y="700468"/>
                </a:lnTo>
                <a:lnTo>
                  <a:pt x="6710081" y="696688"/>
                </a:lnTo>
                <a:cubicBezTo>
                  <a:pt x="6714971" y="693554"/>
                  <a:pt x="6720249" y="690157"/>
                  <a:pt x="6725914" y="686497"/>
                </a:cubicBezTo>
                <a:cubicBezTo>
                  <a:pt x="6759802" y="663618"/>
                  <a:pt x="6783661" y="648221"/>
                  <a:pt x="6797490" y="640307"/>
                </a:cubicBezTo>
                <a:cubicBezTo>
                  <a:pt x="6807061" y="635528"/>
                  <a:pt x="6816207" y="630756"/>
                  <a:pt x="6824929" y="625992"/>
                </a:cubicBezTo>
                <a:cubicBezTo>
                  <a:pt x="6837868" y="618433"/>
                  <a:pt x="6844338" y="614654"/>
                  <a:pt x="6844338" y="614654"/>
                </a:cubicBezTo>
                <a:cubicBezTo>
                  <a:pt x="6845406" y="614654"/>
                  <a:pt x="6850085" y="612313"/>
                  <a:pt x="6858376" y="607630"/>
                </a:cubicBezTo>
                <a:cubicBezTo>
                  <a:pt x="6866666" y="602948"/>
                  <a:pt x="6873112" y="599155"/>
                  <a:pt x="6877712" y="596252"/>
                </a:cubicBezTo>
                <a:cubicBezTo>
                  <a:pt x="6897744" y="583573"/>
                  <a:pt x="6915071" y="580383"/>
                  <a:pt x="6929695" y="586681"/>
                </a:cubicBezTo>
                <a:cubicBezTo>
                  <a:pt x="6931201" y="587284"/>
                  <a:pt x="6931577" y="587585"/>
                  <a:pt x="6930824" y="587585"/>
                </a:cubicBezTo>
                <a:cubicBezTo>
                  <a:pt x="6933987" y="587585"/>
                  <a:pt x="6938612" y="589320"/>
                  <a:pt x="6944698" y="592791"/>
                </a:cubicBezTo>
                <a:cubicBezTo>
                  <a:pt x="6950784" y="596262"/>
                  <a:pt x="6959954" y="601346"/>
                  <a:pt x="6972209" y="608041"/>
                </a:cubicBezTo>
                <a:cubicBezTo>
                  <a:pt x="6990255" y="618488"/>
                  <a:pt x="7003003" y="632550"/>
                  <a:pt x="7010451" y="650227"/>
                </a:cubicBezTo>
                <a:cubicBezTo>
                  <a:pt x="7026307" y="682924"/>
                  <a:pt x="7025574" y="704427"/>
                  <a:pt x="7008254" y="714738"/>
                </a:cubicBezTo>
                <a:cubicBezTo>
                  <a:pt x="6996424" y="726581"/>
                  <a:pt x="6984539" y="744429"/>
                  <a:pt x="6972599" y="768281"/>
                </a:cubicBezTo>
                <a:cubicBezTo>
                  <a:pt x="6969190" y="774264"/>
                  <a:pt x="6965993" y="780234"/>
                  <a:pt x="6963008" y="786190"/>
                </a:cubicBezTo>
                <a:cubicBezTo>
                  <a:pt x="6959284" y="788970"/>
                  <a:pt x="6954847" y="794419"/>
                  <a:pt x="6949699" y="802539"/>
                </a:cubicBezTo>
                <a:cubicBezTo>
                  <a:pt x="6941689" y="813191"/>
                  <a:pt x="6931666" y="825001"/>
                  <a:pt x="6919631" y="837967"/>
                </a:cubicBezTo>
                <a:cubicBezTo>
                  <a:pt x="6909800" y="848565"/>
                  <a:pt x="6905015" y="853480"/>
                  <a:pt x="6905275" y="852714"/>
                </a:cubicBezTo>
                <a:cubicBezTo>
                  <a:pt x="6905275" y="861258"/>
                  <a:pt x="6899408" y="868460"/>
                  <a:pt x="6887673" y="874320"/>
                </a:cubicBezTo>
                <a:cubicBezTo>
                  <a:pt x="6884853" y="874320"/>
                  <a:pt x="6877877" y="876922"/>
                  <a:pt x="6866745" y="882125"/>
                </a:cubicBezTo>
                <a:lnTo>
                  <a:pt x="6865412" y="882580"/>
                </a:lnTo>
                <a:lnTo>
                  <a:pt x="6865999" y="882769"/>
                </a:lnTo>
                <a:cubicBezTo>
                  <a:pt x="6868485" y="883606"/>
                  <a:pt x="6871287" y="884582"/>
                  <a:pt x="6874406" y="885698"/>
                </a:cubicBezTo>
                <a:cubicBezTo>
                  <a:pt x="6896409" y="892654"/>
                  <a:pt x="6909067" y="904422"/>
                  <a:pt x="6912381" y="921004"/>
                </a:cubicBezTo>
                <a:cubicBezTo>
                  <a:pt x="6917967" y="944527"/>
                  <a:pt x="6912490" y="958157"/>
                  <a:pt x="6895950" y="961895"/>
                </a:cubicBezTo>
                <a:cubicBezTo>
                  <a:pt x="6897977" y="961964"/>
                  <a:pt x="6898894" y="962101"/>
                  <a:pt x="6898702" y="962306"/>
                </a:cubicBezTo>
                <a:lnTo>
                  <a:pt x="6889636" y="963398"/>
                </a:lnTo>
                <a:lnTo>
                  <a:pt x="6887984" y="964473"/>
                </a:lnTo>
                <a:cubicBezTo>
                  <a:pt x="6885507" y="965596"/>
                  <a:pt x="6882443" y="966612"/>
                  <a:pt x="6878791" y="967523"/>
                </a:cubicBezTo>
                <a:cubicBezTo>
                  <a:pt x="6871486" y="969344"/>
                  <a:pt x="6856188" y="972582"/>
                  <a:pt x="6832898" y="977237"/>
                </a:cubicBezTo>
                <a:cubicBezTo>
                  <a:pt x="6805363" y="984535"/>
                  <a:pt x="6770359" y="999645"/>
                  <a:pt x="6727886" y="1022565"/>
                </a:cubicBezTo>
                <a:cubicBezTo>
                  <a:pt x="6724819" y="1024113"/>
                  <a:pt x="6720683" y="1025995"/>
                  <a:pt x="6715480" y="1028213"/>
                </a:cubicBezTo>
                <a:cubicBezTo>
                  <a:pt x="6703226" y="1033868"/>
                  <a:pt x="6684598" y="1045315"/>
                  <a:pt x="6659596" y="1062553"/>
                </a:cubicBezTo>
                <a:cubicBezTo>
                  <a:pt x="6648943" y="1070317"/>
                  <a:pt x="6641782" y="1074199"/>
                  <a:pt x="6638113" y="1074199"/>
                </a:cubicBezTo>
                <a:cubicBezTo>
                  <a:pt x="6640208" y="1074199"/>
                  <a:pt x="6639181" y="1075670"/>
                  <a:pt x="6635032" y="1078614"/>
                </a:cubicBezTo>
                <a:cubicBezTo>
                  <a:pt x="6598323" y="1100590"/>
                  <a:pt x="6564339" y="1105629"/>
                  <a:pt x="6533080" y="1093730"/>
                </a:cubicBezTo>
                <a:cubicBezTo>
                  <a:pt x="6504107" y="1075753"/>
                  <a:pt x="6487526" y="1056392"/>
                  <a:pt x="6483336" y="1035648"/>
                </a:cubicBezTo>
                <a:cubicBezTo>
                  <a:pt x="6482337" y="1022339"/>
                  <a:pt x="6490942" y="1015685"/>
                  <a:pt x="6509153" y="1015685"/>
                </a:cubicBezTo>
                <a:cubicBezTo>
                  <a:pt x="6516451" y="1015685"/>
                  <a:pt x="6522616" y="1016794"/>
                  <a:pt x="6527648" y="1019012"/>
                </a:cubicBezTo>
                <a:cubicBezTo>
                  <a:pt x="6530164" y="1020121"/>
                  <a:pt x="6531944" y="1021917"/>
                  <a:pt x="6532990" y="1024398"/>
                </a:cubicBezTo>
                <a:lnTo>
                  <a:pt x="6533157" y="1026105"/>
                </a:lnTo>
                <a:lnTo>
                  <a:pt x="6538276" y="1025318"/>
                </a:lnTo>
                <a:cubicBezTo>
                  <a:pt x="6540843" y="1024866"/>
                  <a:pt x="6542596" y="1024482"/>
                  <a:pt x="6543534" y="1024167"/>
                </a:cubicBezTo>
                <a:cubicBezTo>
                  <a:pt x="6544479" y="1023852"/>
                  <a:pt x="6550428" y="1021703"/>
                  <a:pt x="6561382" y="1017718"/>
                </a:cubicBezTo>
                <a:cubicBezTo>
                  <a:pt x="6570706" y="1014350"/>
                  <a:pt x="6577141" y="1011954"/>
                  <a:pt x="6580688" y="1010530"/>
                </a:cubicBezTo>
                <a:cubicBezTo>
                  <a:pt x="6584836" y="1008038"/>
                  <a:pt x="6590163" y="1005402"/>
                  <a:pt x="6596666" y="1002623"/>
                </a:cubicBezTo>
                <a:cubicBezTo>
                  <a:pt x="6600678" y="1000897"/>
                  <a:pt x="6609346" y="996968"/>
                  <a:pt x="6622668" y="990834"/>
                </a:cubicBezTo>
                <a:cubicBezTo>
                  <a:pt x="6632595" y="986699"/>
                  <a:pt x="6639927" y="983440"/>
                  <a:pt x="6644664" y="981057"/>
                </a:cubicBezTo>
                <a:cubicBezTo>
                  <a:pt x="6648964" y="979360"/>
                  <a:pt x="6653188" y="977463"/>
                  <a:pt x="6657337" y="975368"/>
                </a:cubicBezTo>
                <a:cubicBezTo>
                  <a:pt x="6661595" y="972822"/>
                  <a:pt x="6670940" y="967944"/>
                  <a:pt x="6685371" y="960735"/>
                </a:cubicBezTo>
                <a:cubicBezTo>
                  <a:pt x="6699803" y="953526"/>
                  <a:pt x="6707429" y="949921"/>
                  <a:pt x="6708251" y="949921"/>
                </a:cubicBezTo>
                <a:cubicBezTo>
                  <a:pt x="6708251" y="949921"/>
                  <a:pt x="6710592" y="948751"/>
                  <a:pt x="6715275" y="946409"/>
                </a:cubicBezTo>
                <a:lnTo>
                  <a:pt x="6736810" y="943124"/>
                </a:lnTo>
                <a:lnTo>
                  <a:pt x="6738337" y="943198"/>
                </a:lnTo>
                <a:lnTo>
                  <a:pt x="6742937" y="945437"/>
                </a:lnTo>
                <a:lnTo>
                  <a:pt x="6740388" y="943298"/>
                </a:lnTo>
                <a:lnTo>
                  <a:pt x="6738337" y="943198"/>
                </a:lnTo>
                <a:lnTo>
                  <a:pt x="6737857" y="942964"/>
                </a:lnTo>
                <a:lnTo>
                  <a:pt x="6736810" y="943124"/>
                </a:lnTo>
                <a:lnTo>
                  <a:pt x="6725400" y="942569"/>
                </a:lnTo>
                <a:cubicBezTo>
                  <a:pt x="6726619" y="940145"/>
                  <a:pt x="6729224" y="938074"/>
                  <a:pt x="6733215" y="936356"/>
                </a:cubicBezTo>
                <a:cubicBezTo>
                  <a:pt x="6737207" y="934637"/>
                  <a:pt x="6742728" y="931437"/>
                  <a:pt x="6749779" y="926754"/>
                </a:cubicBezTo>
                <a:cubicBezTo>
                  <a:pt x="6760624" y="920716"/>
                  <a:pt x="6772378" y="914308"/>
                  <a:pt x="6785044" y="907530"/>
                </a:cubicBezTo>
                <a:cubicBezTo>
                  <a:pt x="6794347" y="902273"/>
                  <a:pt x="6803271" y="897641"/>
                  <a:pt x="6811815" y="893636"/>
                </a:cubicBezTo>
                <a:lnTo>
                  <a:pt x="6811928" y="893590"/>
                </a:lnTo>
                <a:lnTo>
                  <a:pt x="6806765" y="893690"/>
                </a:lnTo>
                <a:cubicBezTo>
                  <a:pt x="6804111" y="894171"/>
                  <a:pt x="6800954" y="895091"/>
                  <a:pt x="6797295" y="896450"/>
                </a:cubicBezTo>
                <a:cubicBezTo>
                  <a:pt x="6789976" y="899168"/>
                  <a:pt x="6775137" y="906113"/>
                  <a:pt x="6752778" y="917286"/>
                </a:cubicBezTo>
                <a:cubicBezTo>
                  <a:pt x="6741975" y="921216"/>
                  <a:pt x="6732835" y="924673"/>
                  <a:pt x="6725359" y="927658"/>
                </a:cubicBezTo>
                <a:cubicBezTo>
                  <a:pt x="6711475" y="933053"/>
                  <a:pt x="6701480" y="938420"/>
                  <a:pt x="6695373" y="943760"/>
                </a:cubicBezTo>
                <a:cubicBezTo>
                  <a:pt x="6691731" y="946197"/>
                  <a:pt x="6685330" y="949908"/>
                  <a:pt x="6676170" y="954892"/>
                </a:cubicBezTo>
                <a:cubicBezTo>
                  <a:pt x="6665490" y="961053"/>
                  <a:pt x="6655153" y="967091"/>
                  <a:pt x="6645157" y="973006"/>
                </a:cubicBezTo>
                <a:cubicBezTo>
                  <a:pt x="6636874" y="977155"/>
                  <a:pt x="6629117" y="980270"/>
                  <a:pt x="6621888" y="982351"/>
                </a:cubicBezTo>
                <a:cubicBezTo>
                  <a:pt x="6611646" y="985117"/>
                  <a:pt x="6602294" y="984207"/>
                  <a:pt x="6593832" y="979620"/>
                </a:cubicBezTo>
                <a:lnTo>
                  <a:pt x="6579948" y="969576"/>
                </a:lnTo>
                <a:lnTo>
                  <a:pt x="6579978" y="976972"/>
                </a:lnTo>
                <a:cubicBezTo>
                  <a:pt x="6578589" y="987408"/>
                  <a:pt x="6572883" y="992302"/>
                  <a:pt x="6562861" y="991655"/>
                </a:cubicBezTo>
                <a:cubicBezTo>
                  <a:pt x="6554015" y="992518"/>
                  <a:pt x="6543780" y="989280"/>
                  <a:pt x="6532156" y="981941"/>
                </a:cubicBezTo>
                <a:cubicBezTo>
                  <a:pt x="6520066" y="973150"/>
                  <a:pt x="6507702" y="960978"/>
                  <a:pt x="6495064" y="945424"/>
                </a:cubicBezTo>
                <a:cubicBezTo>
                  <a:pt x="6479947" y="924967"/>
                  <a:pt x="6469535" y="901876"/>
                  <a:pt x="6463825" y="876148"/>
                </a:cubicBezTo>
                <a:lnTo>
                  <a:pt x="6460994" y="865430"/>
                </a:lnTo>
                <a:lnTo>
                  <a:pt x="6456775" y="880656"/>
                </a:lnTo>
                <a:cubicBezTo>
                  <a:pt x="6451617" y="900729"/>
                  <a:pt x="6446381" y="923988"/>
                  <a:pt x="6441069" y="950435"/>
                </a:cubicBezTo>
                <a:cubicBezTo>
                  <a:pt x="6438905" y="964812"/>
                  <a:pt x="6436755" y="977347"/>
                  <a:pt x="6434620" y="988040"/>
                </a:cubicBezTo>
                <a:cubicBezTo>
                  <a:pt x="6431183" y="1005279"/>
                  <a:pt x="6426692" y="1031109"/>
                  <a:pt x="6421146" y="1065531"/>
                </a:cubicBezTo>
                <a:cubicBezTo>
                  <a:pt x="6416943" y="1095764"/>
                  <a:pt x="6413992" y="1113036"/>
                  <a:pt x="6412294" y="1117350"/>
                </a:cubicBezTo>
                <a:cubicBezTo>
                  <a:pt x="6408995" y="1144528"/>
                  <a:pt x="6404764" y="1181326"/>
                  <a:pt x="6399602" y="1227743"/>
                </a:cubicBezTo>
                <a:cubicBezTo>
                  <a:pt x="6396165" y="1257824"/>
                  <a:pt x="6392667" y="1288913"/>
                  <a:pt x="6389107" y="1321007"/>
                </a:cubicBezTo>
                <a:cubicBezTo>
                  <a:pt x="6386779" y="1334891"/>
                  <a:pt x="6385615" y="1343900"/>
                  <a:pt x="6385615" y="1348036"/>
                </a:cubicBezTo>
                <a:cubicBezTo>
                  <a:pt x="6383041" y="1364822"/>
                  <a:pt x="6374970" y="1376228"/>
                  <a:pt x="6361401" y="1382252"/>
                </a:cubicBezTo>
                <a:cubicBezTo>
                  <a:pt x="6337631" y="1383197"/>
                  <a:pt x="6314984" y="1373003"/>
                  <a:pt x="6293460" y="1351671"/>
                </a:cubicBezTo>
                <a:cubicBezTo>
                  <a:pt x="6267746" y="1322972"/>
                  <a:pt x="6254889" y="1298305"/>
                  <a:pt x="6254889" y="1277671"/>
                </a:cubicBezTo>
                <a:cubicBezTo>
                  <a:pt x="6254889" y="1267758"/>
                  <a:pt x="6259859" y="1243359"/>
                  <a:pt x="6269800" y="1204473"/>
                </a:cubicBezTo>
                <a:cubicBezTo>
                  <a:pt x="6270169" y="1204624"/>
                  <a:pt x="6271717" y="1195340"/>
                  <a:pt x="6274441" y="1176623"/>
                </a:cubicBezTo>
                <a:cubicBezTo>
                  <a:pt x="6276098" y="1160809"/>
                  <a:pt x="6277748" y="1146350"/>
                  <a:pt x="6279391" y="1133246"/>
                </a:cubicBezTo>
                <a:cubicBezTo>
                  <a:pt x="6281171" y="1118924"/>
                  <a:pt x="6282458" y="1107450"/>
                  <a:pt x="6283252" y="1098824"/>
                </a:cubicBezTo>
                <a:cubicBezTo>
                  <a:pt x="6285115" y="1088610"/>
                  <a:pt x="6286867" y="1078813"/>
                  <a:pt x="6288510" y="1069434"/>
                </a:cubicBezTo>
                <a:cubicBezTo>
                  <a:pt x="6290263" y="1058617"/>
                  <a:pt x="6291564" y="1047273"/>
                  <a:pt x="6292412" y="1035402"/>
                </a:cubicBezTo>
                <a:cubicBezTo>
                  <a:pt x="6294042" y="1024859"/>
                  <a:pt x="6295343" y="1015774"/>
                  <a:pt x="6296315" y="1008147"/>
                </a:cubicBezTo>
                <a:cubicBezTo>
                  <a:pt x="6298834" y="998043"/>
                  <a:pt x="6300518" y="984549"/>
                  <a:pt x="6301367" y="967666"/>
                </a:cubicBezTo>
                <a:lnTo>
                  <a:pt x="6302117" y="963087"/>
                </a:lnTo>
                <a:lnTo>
                  <a:pt x="6300222" y="962872"/>
                </a:lnTo>
                <a:cubicBezTo>
                  <a:pt x="6293116" y="965688"/>
                  <a:pt x="6279586" y="978644"/>
                  <a:pt x="6259633" y="1001739"/>
                </a:cubicBezTo>
                <a:cubicBezTo>
                  <a:pt x="6247749" y="1013624"/>
                  <a:pt x="6232413" y="1032225"/>
                  <a:pt x="6213628" y="1057542"/>
                </a:cubicBezTo>
                <a:cubicBezTo>
                  <a:pt x="6204248" y="1069482"/>
                  <a:pt x="6196985" y="1079059"/>
                  <a:pt x="6191836" y="1086275"/>
                </a:cubicBezTo>
                <a:cubicBezTo>
                  <a:pt x="6187003" y="1092067"/>
                  <a:pt x="6182005" y="1098653"/>
                  <a:pt x="6176844" y="1106033"/>
                </a:cubicBezTo>
                <a:cubicBezTo>
                  <a:pt x="6169806" y="1116083"/>
                  <a:pt x="6163528" y="1122956"/>
                  <a:pt x="6158010" y="1126653"/>
                </a:cubicBezTo>
                <a:cubicBezTo>
                  <a:pt x="6143578" y="1127776"/>
                  <a:pt x="6131296" y="1121074"/>
                  <a:pt x="6121164" y="1106546"/>
                </a:cubicBezTo>
                <a:lnTo>
                  <a:pt x="6115619" y="1089828"/>
                </a:lnTo>
                <a:lnTo>
                  <a:pt x="6123814" y="1075041"/>
                </a:lnTo>
                <a:cubicBezTo>
                  <a:pt x="6130098" y="1066045"/>
                  <a:pt x="6139656" y="1052839"/>
                  <a:pt x="6152485" y="1035422"/>
                </a:cubicBezTo>
                <a:cubicBezTo>
                  <a:pt x="6163836" y="1017965"/>
                  <a:pt x="6172181" y="1006121"/>
                  <a:pt x="6177521" y="999891"/>
                </a:cubicBezTo>
                <a:cubicBezTo>
                  <a:pt x="6190611" y="981899"/>
                  <a:pt x="6201031" y="965928"/>
                  <a:pt x="6208781" y="951975"/>
                </a:cubicBezTo>
                <a:cubicBezTo>
                  <a:pt x="6212423" y="944691"/>
                  <a:pt x="6216126" y="939159"/>
                  <a:pt x="6219892" y="935380"/>
                </a:cubicBezTo>
                <a:lnTo>
                  <a:pt x="6219836" y="935605"/>
                </a:lnTo>
                <a:lnTo>
                  <a:pt x="6222644" y="929943"/>
                </a:lnTo>
                <a:cubicBezTo>
                  <a:pt x="6225218" y="925455"/>
                  <a:pt x="6229079" y="919778"/>
                  <a:pt x="6234227" y="912911"/>
                </a:cubicBezTo>
                <a:cubicBezTo>
                  <a:pt x="6234734" y="912665"/>
                  <a:pt x="6235015" y="912473"/>
                  <a:pt x="6235070" y="912336"/>
                </a:cubicBezTo>
                <a:cubicBezTo>
                  <a:pt x="6242710" y="898973"/>
                  <a:pt x="6249125" y="889217"/>
                  <a:pt x="6254314" y="883069"/>
                </a:cubicBezTo>
                <a:cubicBezTo>
                  <a:pt x="6254355" y="883069"/>
                  <a:pt x="6255286" y="881556"/>
                  <a:pt x="6257107" y="878530"/>
                </a:cubicBezTo>
                <a:cubicBezTo>
                  <a:pt x="6260106" y="872561"/>
                  <a:pt x="6264152" y="866598"/>
                  <a:pt x="6269245" y="860641"/>
                </a:cubicBezTo>
                <a:cubicBezTo>
                  <a:pt x="6273421" y="855069"/>
                  <a:pt x="6275509" y="853097"/>
                  <a:pt x="6275509" y="854726"/>
                </a:cubicBezTo>
                <a:cubicBezTo>
                  <a:pt x="6275509" y="851974"/>
                  <a:pt x="6279994" y="843129"/>
                  <a:pt x="6288962" y="828191"/>
                </a:cubicBezTo>
                <a:cubicBezTo>
                  <a:pt x="6295480" y="817347"/>
                  <a:pt x="6298738" y="811487"/>
                  <a:pt x="6298738" y="810610"/>
                </a:cubicBezTo>
                <a:cubicBezTo>
                  <a:pt x="6298738" y="810610"/>
                  <a:pt x="6301107" y="806461"/>
                  <a:pt x="6305844" y="798164"/>
                </a:cubicBezTo>
                <a:cubicBezTo>
                  <a:pt x="6309870" y="793331"/>
                  <a:pt x="6312985" y="788710"/>
                  <a:pt x="6315189" y="784301"/>
                </a:cubicBezTo>
                <a:cubicBezTo>
                  <a:pt x="6317325" y="778961"/>
                  <a:pt x="6319530" y="775154"/>
                  <a:pt x="6321803" y="772881"/>
                </a:cubicBezTo>
                <a:cubicBezTo>
                  <a:pt x="6334578" y="752110"/>
                  <a:pt x="6345367" y="732113"/>
                  <a:pt x="6354171" y="712889"/>
                </a:cubicBezTo>
                <a:cubicBezTo>
                  <a:pt x="6354171" y="710205"/>
                  <a:pt x="6354890" y="707446"/>
                  <a:pt x="6356328" y="704612"/>
                </a:cubicBezTo>
                <a:lnTo>
                  <a:pt x="6357368" y="703232"/>
                </a:lnTo>
                <a:lnTo>
                  <a:pt x="6355533" y="702579"/>
                </a:lnTo>
                <a:cubicBezTo>
                  <a:pt x="6352085" y="702579"/>
                  <a:pt x="6344867" y="704920"/>
                  <a:pt x="6333879" y="709603"/>
                </a:cubicBezTo>
                <a:cubicBezTo>
                  <a:pt x="6323966" y="712314"/>
                  <a:pt x="6314251" y="715573"/>
                  <a:pt x="6304735" y="719379"/>
                </a:cubicBezTo>
                <a:cubicBezTo>
                  <a:pt x="6296493" y="722378"/>
                  <a:pt x="6284889" y="727622"/>
                  <a:pt x="6269923" y="735112"/>
                </a:cubicBezTo>
                <a:cubicBezTo>
                  <a:pt x="6263036" y="738548"/>
                  <a:pt x="6256597" y="741762"/>
                  <a:pt x="6250607" y="744754"/>
                </a:cubicBezTo>
                <a:cubicBezTo>
                  <a:pt x="6244616" y="747746"/>
                  <a:pt x="6240108" y="749242"/>
                  <a:pt x="6237082" y="749242"/>
                </a:cubicBezTo>
                <a:cubicBezTo>
                  <a:pt x="6226539" y="749242"/>
                  <a:pt x="6216161" y="742225"/>
                  <a:pt x="6205946" y="728190"/>
                </a:cubicBezTo>
                <a:cubicBezTo>
                  <a:pt x="6203331" y="718085"/>
                  <a:pt x="6203721" y="710644"/>
                  <a:pt x="6207117" y="705865"/>
                </a:cubicBezTo>
                <a:cubicBezTo>
                  <a:pt x="6208336" y="704578"/>
                  <a:pt x="6213162" y="700422"/>
                  <a:pt x="6221596" y="693398"/>
                </a:cubicBezTo>
                <a:cubicBezTo>
                  <a:pt x="6240779" y="678049"/>
                  <a:pt x="6265199" y="653944"/>
                  <a:pt x="6294857" y="621083"/>
                </a:cubicBezTo>
                <a:cubicBezTo>
                  <a:pt x="6299553" y="615168"/>
                  <a:pt x="6305242" y="607569"/>
                  <a:pt x="6311924" y="598285"/>
                </a:cubicBezTo>
                <a:cubicBezTo>
                  <a:pt x="6318606" y="589002"/>
                  <a:pt x="6321946" y="585079"/>
                  <a:pt x="6321946" y="586517"/>
                </a:cubicBezTo>
                <a:cubicBezTo>
                  <a:pt x="6321946" y="583395"/>
                  <a:pt x="6325534" y="576453"/>
                  <a:pt x="6332709" y="565691"/>
                </a:cubicBezTo>
                <a:cubicBezTo>
                  <a:pt x="6339281" y="556654"/>
                  <a:pt x="6342567" y="552848"/>
                  <a:pt x="6342567" y="554272"/>
                </a:cubicBezTo>
                <a:cubicBezTo>
                  <a:pt x="6342567" y="551136"/>
                  <a:pt x="6345757" y="545009"/>
                  <a:pt x="6352138" y="535890"/>
                </a:cubicBezTo>
                <a:cubicBezTo>
                  <a:pt x="6363311" y="518186"/>
                  <a:pt x="6372135" y="502426"/>
                  <a:pt x="6378612" y="488611"/>
                </a:cubicBezTo>
                <a:cubicBezTo>
                  <a:pt x="6382048" y="481655"/>
                  <a:pt x="6384575" y="476569"/>
                  <a:pt x="6386190" y="473351"/>
                </a:cubicBezTo>
                <a:cubicBezTo>
                  <a:pt x="6387395" y="470325"/>
                  <a:pt x="6390229" y="461233"/>
                  <a:pt x="6394693" y="446076"/>
                </a:cubicBezTo>
                <a:cubicBezTo>
                  <a:pt x="6402922" y="433835"/>
                  <a:pt x="6404750" y="427516"/>
                  <a:pt x="6400177" y="427119"/>
                </a:cubicBezTo>
                <a:cubicBezTo>
                  <a:pt x="6389839" y="419958"/>
                  <a:pt x="6376585" y="416008"/>
                  <a:pt x="6360415" y="415269"/>
                </a:cubicBezTo>
                <a:cubicBezTo>
                  <a:pt x="6343354" y="415269"/>
                  <a:pt x="6334824" y="409600"/>
                  <a:pt x="6334824" y="398263"/>
                </a:cubicBezTo>
                <a:cubicBezTo>
                  <a:pt x="6334824" y="387378"/>
                  <a:pt x="6344299" y="379231"/>
                  <a:pt x="6363249" y="373823"/>
                </a:cubicBezTo>
                <a:cubicBezTo>
                  <a:pt x="6368726" y="373028"/>
                  <a:pt x="6375209" y="371276"/>
                  <a:pt x="6382699" y="368565"/>
                </a:cubicBezTo>
                <a:cubicBezTo>
                  <a:pt x="6409494" y="352093"/>
                  <a:pt x="6436762" y="353086"/>
                  <a:pt x="6464503" y="371543"/>
                </a:cubicBezTo>
                <a:cubicBezTo>
                  <a:pt x="6498747" y="390137"/>
                  <a:pt x="6515869" y="404630"/>
                  <a:pt x="6515869" y="415022"/>
                </a:cubicBezTo>
                <a:cubicBezTo>
                  <a:pt x="6515869" y="413817"/>
                  <a:pt x="6515773" y="413112"/>
                  <a:pt x="6515581" y="412907"/>
                </a:cubicBezTo>
                <a:cubicBezTo>
                  <a:pt x="6518909" y="417357"/>
                  <a:pt x="6524591" y="427907"/>
                  <a:pt x="6532628" y="444556"/>
                </a:cubicBezTo>
                <a:cubicBezTo>
                  <a:pt x="6541227" y="460562"/>
                  <a:pt x="6545095" y="472872"/>
                  <a:pt x="6544232" y="481484"/>
                </a:cubicBezTo>
                <a:cubicBezTo>
                  <a:pt x="6546806" y="496066"/>
                  <a:pt x="6541644" y="509718"/>
                  <a:pt x="6528746" y="522438"/>
                </a:cubicBezTo>
                <a:cubicBezTo>
                  <a:pt x="6518874" y="532310"/>
                  <a:pt x="6504443" y="544424"/>
                  <a:pt x="6485452" y="558780"/>
                </a:cubicBezTo>
                <a:cubicBezTo>
                  <a:pt x="6466461" y="573136"/>
                  <a:pt x="6454165" y="580314"/>
                  <a:pt x="6448565" y="580314"/>
                </a:cubicBezTo>
                <a:cubicBezTo>
                  <a:pt x="6450756" y="580314"/>
                  <a:pt x="6448719" y="582752"/>
                  <a:pt x="6442455" y="587626"/>
                </a:cubicBezTo>
                <a:cubicBezTo>
                  <a:pt x="6436191" y="592501"/>
                  <a:pt x="6427965" y="599566"/>
                  <a:pt x="6417778" y="608822"/>
                </a:cubicBezTo>
                <a:cubicBezTo>
                  <a:pt x="6412866" y="613145"/>
                  <a:pt x="6408539" y="616941"/>
                  <a:pt x="6404797" y="620210"/>
                </a:cubicBezTo>
                <a:lnTo>
                  <a:pt x="6397746" y="626333"/>
                </a:lnTo>
                <a:lnTo>
                  <a:pt x="6399955" y="626745"/>
                </a:lnTo>
                <a:cubicBezTo>
                  <a:pt x="6410899" y="630265"/>
                  <a:pt x="6426384" y="639064"/>
                  <a:pt x="6446409" y="653143"/>
                </a:cubicBezTo>
                <a:cubicBezTo>
                  <a:pt x="6456609" y="664357"/>
                  <a:pt x="6464092" y="678542"/>
                  <a:pt x="6468857" y="695699"/>
                </a:cubicBezTo>
                <a:cubicBezTo>
                  <a:pt x="6470965" y="707310"/>
                  <a:pt x="6468412" y="722419"/>
                  <a:pt x="6461196" y="741026"/>
                </a:cubicBezTo>
                <a:cubicBezTo>
                  <a:pt x="6453515" y="759443"/>
                  <a:pt x="6444793" y="774422"/>
                  <a:pt x="6435030" y="785964"/>
                </a:cubicBezTo>
                <a:cubicBezTo>
                  <a:pt x="6422023" y="802682"/>
                  <a:pt x="6414348" y="812205"/>
                  <a:pt x="6412007" y="814533"/>
                </a:cubicBezTo>
                <a:cubicBezTo>
                  <a:pt x="6409693" y="817504"/>
                  <a:pt x="6407297" y="820489"/>
                  <a:pt x="6404818" y="823488"/>
                </a:cubicBezTo>
                <a:cubicBezTo>
                  <a:pt x="6400273" y="830306"/>
                  <a:pt x="6393694" y="838022"/>
                  <a:pt x="6385081" y="846634"/>
                </a:cubicBezTo>
                <a:cubicBezTo>
                  <a:pt x="6359655" y="876689"/>
                  <a:pt x="6346942" y="893332"/>
                  <a:pt x="6346942" y="896563"/>
                </a:cubicBezTo>
                <a:cubicBezTo>
                  <a:pt x="6356389" y="902588"/>
                  <a:pt x="6361113" y="908414"/>
                  <a:pt x="6361113" y="914041"/>
                </a:cubicBezTo>
                <a:cubicBezTo>
                  <a:pt x="6361113" y="913699"/>
                  <a:pt x="6362311" y="915314"/>
                  <a:pt x="6364707" y="918888"/>
                </a:cubicBezTo>
                <a:cubicBezTo>
                  <a:pt x="6375209" y="937044"/>
                  <a:pt x="6380460" y="953050"/>
                  <a:pt x="6380460" y="966907"/>
                </a:cubicBezTo>
                <a:cubicBezTo>
                  <a:pt x="6380460" y="970535"/>
                  <a:pt x="6380412" y="972253"/>
                  <a:pt x="6380316" y="972062"/>
                </a:cubicBezTo>
                <a:cubicBezTo>
                  <a:pt x="6382083" y="976149"/>
                  <a:pt x="6382981" y="980700"/>
                  <a:pt x="6383012" y="985715"/>
                </a:cubicBezTo>
                <a:lnTo>
                  <a:pt x="6380840" y="999931"/>
                </a:lnTo>
                <a:lnTo>
                  <a:pt x="6381379" y="1001709"/>
                </a:lnTo>
                <a:lnTo>
                  <a:pt x="6380181" y="1007217"/>
                </a:lnTo>
                <a:lnTo>
                  <a:pt x="6388366" y="984843"/>
                </a:lnTo>
                <a:cubicBezTo>
                  <a:pt x="6400481" y="950988"/>
                  <a:pt x="6414441" y="909882"/>
                  <a:pt x="6430245" y="861525"/>
                </a:cubicBezTo>
                <a:cubicBezTo>
                  <a:pt x="6434106" y="847531"/>
                  <a:pt x="6437659" y="835889"/>
                  <a:pt x="6440904" y="826599"/>
                </a:cubicBezTo>
                <a:cubicBezTo>
                  <a:pt x="6442527" y="821954"/>
                  <a:pt x="6444341" y="817873"/>
                  <a:pt x="6446347" y="814356"/>
                </a:cubicBezTo>
                <a:lnTo>
                  <a:pt x="6447275" y="813109"/>
                </a:lnTo>
                <a:lnTo>
                  <a:pt x="6447449" y="811546"/>
                </a:lnTo>
                <a:lnTo>
                  <a:pt x="6449721" y="809821"/>
                </a:lnTo>
                <a:lnTo>
                  <a:pt x="6452940" y="805496"/>
                </a:lnTo>
                <a:cubicBezTo>
                  <a:pt x="6450968" y="805496"/>
                  <a:pt x="6449381" y="806109"/>
                  <a:pt x="6448180" y="807334"/>
                </a:cubicBezTo>
                <a:lnTo>
                  <a:pt x="6447829" y="808124"/>
                </a:lnTo>
                <a:lnTo>
                  <a:pt x="6448007" y="806531"/>
                </a:lnTo>
                <a:cubicBezTo>
                  <a:pt x="6449971" y="798968"/>
                  <a:pt x="6454881" y="795186"/>
                  <a:pt x="6462736" y="795186"/>
                </a:cubicBezTo>
                <a:cubicBezTo>
                  <a:pt x="6467549" y="795186"/>
                  <a:pt x="6471159" y="796387"/>
                  <a:pt x="6473565" y="798790"/>
                </a:cubicBezTo>
                <a:lnTo>
                  <a:pt x="6475161" y="801447"/>
                </a:lnTo>
                <a:lnTo>
                  <a:pt x="6500049" y="799211"/>
                </a:lnTo>
                <a:cubicBezTo>
                  <a:pt x="6509281" y="797596"/>
                  <a:pt x="6518751" y="795172"/>
                  <a:pt x="6528459" y="791941"/>
                </a:cubicBezTo>
                <a:cubicBezTo>
                  <a:pt x="6538249" y="788176"/>
                  <a:pt x="6545605" y="785132"/>
                  <a:pt x="6550527" y="782812"/>
                </a:cubicBezTo>
                <a:cubicBezTo>
                  <a:pt x="6555450" y="780491"/>
                  <a:pt x="6557911" y="781254"/>
                  <a:pt x="6557911" y="785102"/>
                </a:cubicBezTo>
                <a:cubicBezTo>
                  <a:pt x="6557911" y="776352"/>
                  <a:pt x="6563579" y="771978"/>
                  <a:pt x="6574916" y="771978"/>
                </a:cubicBezTo>
                <a:cubicBezTo>
                  <a:pt x="6579832" y="771978"/>
                  <a:pt x="6595626" y="754452"/>
                  <a:pt x="6622298" y="719400"/>
                </a:cubicBezTo>
                <a:cubicBezTo>
                  <a:pt x="6634799" y="696055"/>
                  <a:pt x="6642994" y="677762"/>
                  <a:pt x="6646883" y="664521"/>
                </a:cubicBezTo>
                <a:cubicBezTo>
                  <a:pt x="6646883" y="661482"/>
                  <a:pt x="6646835" y="659370"/>
                  <a:pt x="6646739" y="658185"/>
                </a:cubicBezTo>
                <a:cubicBezTo>
                  <a:pt x="6646643" y="657001"/>
                  <a:pt x="6649785" y="656409"/>
                  <a:pt x="6656166" y="656409"/>
                </a:cubicBezTo>
                <a:cubicBezTo>
                  <a:pt x="6648854" y="656409"/>
                  <a:pt x="6644384" y="654759"/>
                  <a:pt x="6642754" y="651459"/>
                </a:cubicBezTo>
                <a:cubicBezTo>
                  <a:pt x="6646848" y="652171"/>
                  <a:pt x="6640529" y="655108"/>
                  <a:pt x="6623798" y="660270"/>
                </a:cubicBezTo>
                <a:cubicBezTo>
                  <a:pt x="6580831" y="680041"/>
                  <a:pt x="6535640" y="679925"/>
                  <a:pt x="6488224" y="659921"/>
                </a:cubicBezTo>
                <a:cubicBezTo>
                  <a:pt x="6478941" y="654841"/>
                  <a:pt x="6468679" y="644733"/>
                  <a:pt x="6457438" y="629596"/>
                </a:cubicBezTo>
                <a:cubicBezTo>
                  <a:pt x="6446196" y="614459"/>
                  <a:pt x="6448031" y="607884"/>
                  <a:pt x="6462942" y="609869"/>
                </a:cubicBezTo>
                <a:cubicBezTo>
                  <a:pt x="6466584" y="610732"/>
                  <a:pt x="6471842" y="612026"/>
                  <a:pt x="6478715" y="613751"/>
                </a:cubicBezTo>
                <a:cubicBezTo>
                  <a:pt x="6503320" y="615202"/>
                  <a:pt x="6527268" y="611519"/>
                  <a:pt x="6550558" y="602701"/>
                </a:cubicBezTo>
                <a:cubicBezTo>
                  <a:pt x="6556459" y="600360"/>
                  <a:pt x="6561142" y="599189"/>
                  <a:pt x="6564606" y="599189"/>
                </a:cubicBezTo>
                <a:cubicBezTo>
                  <a:pt x="6564332" y="599189"/>
                  <a:pt x="6570241" y="596348"/>
                  <a:pt x="6582331" y="590666"/>
                </a:cubicBezTo>
                <a:cubicBezTo>
                  <a:pt x="6588780" y="586983"/>
                  <a:pt x="6594733" y="584042"/>
                  <a:pt x="6600189" y="581845"/>
                </a:cubicBezTo>
                <a:cubicBezTo>
                  <a:pt x="6605645" y="579647"/>
                  <a:pt x="6609688" y="578548"/>
                  <a:pt x="6612317" y="578548"/>
                </a:cubicBezTo>
                <a:cubicBezTo>
                  <a:pt x="6610085" y="578548"/>
                  <a:pt x="6608764" y="578754"/>
                  <a:pt x="6608353" y="579164"/>
                </a:cubicBezTo>
                <a:cubicBezTo>
                  <a:pt x="6612159" y="576631"/>
                  <a:pt x="6621223" y="571545"/>
                  <a:pt x="6635546" y="563904"/>
                </a:cubicBezTo>
                <a:cubicBezTo>
                  <a:pt x="6657823" y="553512"/>
                  <a:pt x="6672692" y="539738"/>
                  <a:pt x="6680155" y="522581"/>
                </a:cubicBezTo>
                <a:cubicBezTo>
                  <a:pt x="6684728" y="511929"/>
                  <a:pt x="6687391" y="502782"/>
                  <a:pt x="6688144" y="495142"/>
                </a:cubicBezTo>
                <a:cubicBezTo>
                  <a:pt x="6689965" y="477014"/>
                  <a:pt x="6691718" y="460782"/>
                  <a:pt x="6693402" y="446446"/>
                </a:cubicBezTo>
                <a:cubicBezTo>
                  <a:pt x="6694196" y="435232"/>
                  <a:pt x="6694593" y="429358"/>
                  <a:pt x="6694593" y="428824"/>
                </a:cubicBezTo>
                <a:cubicBezTo>
                  <a:pt x="6693881" y="427373"/>
                  <a:pt x="6690403" y="422361"/>
                  <a:pt x="6684160" y="413790"/>
                </a:cubicBezTo>
                <a:cubicBezTo>
                  <a:pt x="6657597" y="376082"/>
                  <a:pt x="6647820" y="341180"/>
                  <a:pt x="6654831" y="309086"/>
                </a:cubicBezTo>
                <a:cubicBezTo>
                  <a:pt x="6658268" y="295312"/>
                  <a:pt x="6668968" y="284495"/>
                  <a:pt x="6686932" y="276635"/>
                </a:cubicBezTo>
                <a:cubicBezTo>
                  <a:pt x="6693847" y="273568"/>
                  <a:pt x="6699666" y="270686"/>
                  <a:pt x="6704390" y="267989"/>
                </a:cubicBezTo>
                <a:cubicBezTo>
                  <a:pt x="6710332" y="264032"/>
                  <a:pt x="6715788" y="260807"/>
                  <a:pt x="6720759" y="258315"/>
                </a:cubicBezTo>
                <a:cubicBezTo>
                  <a:pt x="6724339" y="257528"/>
                  <a:pt x="6728050" y="257163"/>
                  <a:pt x="6731892" y="257219"/>
                </a:cubicBezTo>
                <a:close/>
                <a:moveTo>
                  <a:pt x="3019346" y="228581"/>
                </a:moveTo>
                <a:lnTo>
                  <a:pt x="3018168" y="229347"/>
                </a:lnTo>
                <a:lnTo>
                  <a:pt x="3019068" y="229144"/>
                </a:lnTo>
                <a:close/>
                <a:moveTo>
                  <a:pt x="8941967" y="207180"/>
                </a:moveTo>
                <a:cubicBezTo>
                  <a:pt x="8955009" y="206101"/>
                  <a:pt x="8969452" y="209059"/>
                  <a:pt x="8985298" y="216052"/>
                </a:cubicBezTo>
                <a:cubicBezTo>
                  <a:pt x="9012997" y="229895"/>
                  <a:pt x="9034233" y="244696"/>
                  <a:pt x="9049007" y="260456"/>
                </a:cubicBezTo>
                <a:cubicBezTo>
                  <a:pt x="9053909" y="269014"/>
                  <a:pt x="9056360" y="274997"/>
                  <a:pt x="9056360" y="278406"/>
                </a:cubicBezTo>
                <a:cubicBezTo>
                  <a:pt x="9056360" y="278886"/>
                  <a:pt x="9057900" y="282596"/>
                  <a:pt x="9060981" y="289538"/>
                </a:cubicBezTo>
                <a:cubicBezTo>
                  <a:pt x="9063925" y="299301"/>
                  <a:pt x="9065397" y="307194"/>
                  <a:pt x="9065397" y="313219"/>
                </a:cubicBezTo>
                <a:cubicBezTo>
                  <a:pt x="9065397" y="330581"/>
                  <a:pt x="9059756" y="338830"/>
                  <a:pt x="9048473" y="337968"/>
                </a:cubicBezTo>
                <a:cubicBezTo>
                  <a:pt x="9046310" y="339693"/>
                  <a:pt x="9042408" y="340555"/>
                  <a:pt x="9036766" y="340555"/>
                </a:cubicBezTo>
                <a:cubicBezTo>
                  <a:pt x="9036849" y="340555"/>
                  <a:pt x="9037745" y="339747"/>
                  <a:pt x="9039457" y="338132"/>
                </a:cubicBezTo>
                <a:cubicBezTo>
                  <a:pt x="9035363" y="342322"/>
                  <a:pt x="9030598" y="344417"/>
                  <a:pt x="9025162" y="344417"/>
                </a:cubicBezTo>
                <a:cubicBezTo>
                  <a:pt x="9024957" y="344417"/>
                  <a:pt x="9016728" y="351454"/>
                  <a:pt x="9000475" y="365530"/>
                </a:cubicBezTo>
                <a:cubicBezTo>
                  <a:pt x="8997422" y="368652"/>
                  <a:pt x="8993616" y="370213"/>
                  <a:pt x="8989056" y="370213"/>
                </a:cubicBezTo>
                <a:cubicBezTo>
                  <a:pt x="8990124" y="370213"/>
                  <a:pt x="8986687" y="372992"/>
                  <a:pt x="8978746" y="378551"/>
                </a:cubicBezTo>
                <a:cubicBezTo>
                  <a:pt x="8970804" y="384110"/>
                  <a:pt x="8965992" y="387561"/>
                  <a:pt x="8964307" y="388902"/>
                </a:cubicBezTo>
                <a:cubicBezTo>
                  <a:pt x="8957858" y="395351"/>
                  <a:pt x="8952354" y="398576"/>
                  <a:pt x="8947795" y="398576"/>
                </a:cubicBezTo>
                <a:cubicBezTo>
                  <a:pt x="8948589" y="398576"/>
                  <a:pt x="8944430" y="401492"/>
                  <a:pt x="8935318" y="407325"/>
                </a:cubicBezTo>
                <a:cubicBezTo>
                  <a:pt x="8926205" y="413158"/>
                  <a:pt x="8921033" y="416691"/>
                  <a:pt x="8919801" y="417923"/>
                </a:cubicBezTo>
                <a:cubicBezTo>
                  <a:pt x="8917240" y="423071"/>
                  <a:pt x="8912387" y="425645"/>
                  <a:pt x="8905239" y="425645"/>
                </a:cubicBezTo>
                <a:cubicBezTo>
                  <a:pt x="8907211" y="425645"/>
                  <a:pt x="8904671" y="428243"/>
                  <a:pt x="8897620" y="433440"/>
                </a:cubicBezTo>
                <a:cubicBezTo>
                  <a:pt x="8890568" y="438636"/>
                  <a:pt x="8881572" y="445218"/>
                  <a:pt x="8870632" y="453187"/>
                </a:cubicBezTo>
                <a:cubicBezTo>
                  <a:pt x="8861240" y="459760"/>
                  <a:pt x="8856262" y="463046"/>
                  <a:pt x="8855701" y="463046"/>
                </a:cubicBezTo>
                <a:cubicBezTo>
                  <a:pt x="8855701" y="463046"/>
                  <a:pt x="8854607" y="463905"/>
                  <a:pt x="8852420" y="465623"/>
                </a:cubicBezTo>
                <a:lnTo>
                  <a:pt x="8842811" y="473172"/>
                </a:lnTo>
                <a:lnTo>
                  <a:pt x="8842906" y="473140"/>
                </a:lnTo>
                <a:cubicBezTo>
                  <a:pt x="8846972" y="471928"/>
                  <a:pt x="8850368" y="471097"/>
                  <a:pt x="8853093" y="470645"/>
                </a:cubicBezTo>
                <a:cubicBezTo>
                  <a:pt x="8868442" y="466030"/>
                  <a:pt x="8881121" y="460821"/>
                  <a:pt x="8891130" y="455015"/>
                </a:cubicBezTo>
                <a:lnTo>
                  <a:pt x="8900201" y="452763"/>
                </a:lnTo>
                <a:lnTo>
                  <a:pt x="8900528" y="452569"/>
                </a:lnTo>
                <a:cubicBezTo>
                  <a:pt x="8902556" y="451560"/>
                  <a:pt x="8905356" y="450291"/>
                  <a:pt x="8908926" y="448761"/>
                </a:cubicBezTo>
                <a:cubicBezTo>
                  <a:pt x="8916066" y="445701"/>
                  <a:pt x="8928591" y="441193"/>
                  <a:pt x="8946501" y="435237"/>
                </a:cubicBezTo>
                <a:cubicBezTo>
                  <a:pt x="8974145" y="423352"/>
                  <a:pt x="8998360" y="424482"/>
                  <a:pt x="9019145" y="438626"/>
                </a:cubicBezTo>
                <a:cubicBezTo>
                  <a:pt x="9026976" y="442555"/>
                  <a:pt x="9030701" y="444520"/>
                  <a:pt x="9030317" y="444520"/>
                </a:cubicBezTo>
                <a:cubicBezTo>
                  <a:pt x="9034494" y="444520"/>
                  <a:pt x="9041148" y="448443"/>
                  <a:pt x="9050281" y="456289"/>
                </a:cubicBezTo>
                <a:cubicBezTo>
                  <a:pt x="9057127" y="464257"/>
                  <a:pt x="9061597" y="472870"/>
                  <a:pt x="9063692" y="482126"/>
                </a:cubicBezTo>
                <a:cubicBezTo>
                  <a:pt x="9064966" y="487069"/>
                  <a:pt x="9065684" y="489622"/>
                  <a:pt x="9065849" y="489786"/>
                </a:cubicBezTo>
                <a:cubicBezTo>
                  <a:pt x="9068122" y="494332"/>
                  <a:pt x="9069258" y="499090"/>
                  <a:pt x="9069258" y="504061"/>
                </a:cubicBezTo>
                <a:cubicBezTo>
                  <a:pt x="9069258" y="523996"/>
                  <a:pt x="9056025" y="533533"/>
                  <a:pt x="9029558" y="532670"/>
                </a:cubicBezTo>
                <a:cubicBezTo>
                  <a:pt x="8987166" y="536874"/>
                  <a:pt x="8959125" y="541255"/>
                  <a:pt x="8945433" y="545815"/>
                </a:cubicBezTo>
                <a:cubicBezTo>
                  <a:pt x="8940586" y="548238"/>
                  <a:pt x="8938491" y="549450"/>
                  <a:pt x="8939148" y="549450"/>
                </a:cubicBezTo>
                <a:cubicBezTo>
                  <a:pt x="8938299" y="550299"/>
                  <a:pt x="8935595" y="550724"/>
                  <a:pt x="8931035" y="550724"/>
                </a:cubicBezTo>
                <a:cubicBezTo>
                  <a:pt x="8933870" y="550724"/>
                  <a:pt x="8934856" y="551155"/>
                  <a:pt x="8933993" y="552017"/>
                </a:cubicBezTo>
                <a:cubicBezTo>
                  <a:pt x="8931638" y="552017"/>
                  <a:pt x="8930419" y="552038"/>
                  <a:pt x="8930337" y="552079"/>
                </a:cubicBezTo>
                <a:cubicBezTo>
                  <a:pt x="8927777" y="553352"/>
                  <a:pt x="8922444" y="554886"/>
                  <a:pt x="8914338" y="556680"/>
                </a:cubicBezTo>
                <a:cubicBezTo>
                  <a:pt x="8907670" y="559637"/>
                  <a:pt x="8899126" y="563122"/>
                  <a:pt x="8888706" y="567134"/>
                </a:cubicBezTo>
                <a:cubicBezTo>
                  <a:pt x="8875164" y="573391"/>
                  <a:pt x="8868394" y="576520"/>
                  <a:pt x="8868394" y="576520"/>
                </a:cubicBezTo>
                <a:cubicBezTo>
                  <a:pt x="8868462" y="576520"/>
                  <a:pt x="8867819" y="577019"/>
                  <a:pt x="8866463" y="578019"/>
                </a:cubicBezTo>
                <a:cubicBezTo>
                  <a:pt x="8862396" y="579046"/>
                  <a:pt x="8862937" y="582900"/>
                  <a:pt x="8868086" y="589582"/>
                </a:cubicBezTo>
                <a:cubicBezTo>
                  <a:pt x="8869736" y="593950"/>
                  <a:pt x="8871081" y="597879"/>
                  <a:pt x="8872121" y="601371"/>
                </a:cubicBezTo>
                <a:lnTo>
                  <a:pt x="8872566" y="603216"/>
                </a:lnTo>
                <a:lnTo>
                  <a:pt x="8880403" y="599543"/>
                </a:lnTo>
                <a:cubicBezTo>
                  <a:pt x="8885918" y="596880"/>
                  <a:pt x="8892506" y="593635"/>
                  <a:pt x="8900166" y="589808"/>
                </a:cubicBezTo>
                <a:cubicBezTo>
                  <a:pt x="8928728" y="572884"/>
                  <a:pt x="8951457" y="570084"/>
                  <a:pt x="8968354" y="581408"/>
                </a:cubicBezTo>
                <a:cubicBezTo>
                  <a:pt x="8978965" y="584940"/>
                  <a:pt x="8987659" y="589425"/>
                  <a:pt x="8994437" y="594860"/>
                </a:cubicBezTo>
                <a:cubicBezTo>
                  <a:pt x="9004775" y="612414"/>
                  <a:pt x="9009943" y="625990"/>
                  <a:pt x="9009943" y="635588"/>
                </a:cubicBezTo>
                <a:cubicBezTo>
                  <a:pt x="9009943" y="647952"/>
                  <a:pt x="8995635" y="656996"/>
                  <a:pt x="8967018" y="662719"/>
                </a:cubicBezTo>
                <a:cubicBezTo>
                  <a:pt x="8956174" y="664882"/>
                  <a:pt x="8946268" y="667087"/>
                  <a:pt x="8937300" y="669332"/>
                </a:cubicBezTo>
                <a:cubicBezTo>
                  <a:pt x="8915625" y="675754"/>
                  <a:pt x="8901919" y="680560"/>
                  <a:pt x="8896182" y="683750"/>
                </a:cubicBezTo>
                <a:lnTo>
                  <a:pt x="8891890" y="684975"/>
                </a:lnTo>
                <a:lnTo>
                  <a:pt x="8888325" y="687543"/>
                </a:lnTo>
                <a:lnTo>
                  <a:pt x="8884014" y="689380"/>
                </a:lnTo>
                <a:lnTo>
                  <a:pt x="8884588" y="693398"/>
                </a:lnTo>
                <a:cubicBezTo>
                  <a:pt x="8885054" y="697557"/>
                  <a:pt x="8885509" y="702543"/>
                  <a:pt x="8885954" y="708355"/>
                </a:cubicBezTo>
                <a:cubicBezTo>
                  <a:pt x="8886803" y="720336"/>
                  <a:pt x="8887659" y="731015"/>
                  <a:pt x="8888521" y="740395"/>
                </a:cubicBezTo>
                <a:lnTo>
                  <a:pt x="8888807" y="743690"/>
                </a:lnTo>
                <a:lnTo>
                  <a:pt x="8889502" y="743388"/>
                </a:lnTo>
                <a:cubicBezTo>
                  <a:pt x="8893284" y="741913"/>
                  <a:pt x="8897661" y="740347"/>
                  <a:pt x="8902631" y="738690"/>
                </a:cubicBezTo>
                <a:cubicBezTo>
                  <a:pt x="8907916" y="737088"/>
                  <a:pt x="8910963" y="735890"/>
                  <a:pt x="8911770" y="735096"/>
                </a:cubicBezTo>
                <a:cubicBezTo>
                  <a:pt x="8916029" y="732665"/>
                  <a:pt x="8921266" y="730458"/>
                  <a:pt x="8927482" y="728472"/>
                </a:cubicBezTo>
                <a:lnTo>
                  <a:pt x="8940822" y="725204"/>
                </a:lnTo>
                <a:lnTo>
                  <a:pt x="8936339" y="721940"/>
                </a:lnTo>
                <a:cubicBezTo>
                  <a:pt x="8934200" y="720503"/>
                  <a:pt x="8931720" y="718939"/>
                  <a:pt x="8928899" y="717248"/>
                </a:cubicBezTo>
                <a:cubicBezTo>
                  <a:pt x="8924559" y="714345"/>
                  <a:pt x="8920458" y="708143"/>
                  <a:pt x="8916597" y="698640"/>
                </a:cubicBezTo>
                <a:cubicBezTo>
                  <a:pt x="8926250" y="690822"/>
                  <a:pt x="8935260" y="688405"/>
                  <a:pt x="8943625" y="691390"/>
                </a:cubicBezTo>
                <a:cubicBezTo>
                  <a:pt x="8949088" y="691842"/>
                  <a:pt x="8957290" y="691342"/>
                  <a:pt x="8968230" y="689891"/>
                </a:cubicBezTo>
                <a:cubicBezTo>
                  <a:pt x="8979198" y="687043"/>
                  <a:pt x="8997826" y="692944"/>
                  <a:pt x="9024115" y="707595"/>
                </a:cubicBezTo>
                <a:cubicBezTo>
                  <a:pt x="9045406" y="718658"/>
                  <a:pt x="9059591" y="731851"/>
                  <a:pt x="9066670" y="747172"/>
                </a:cubicBezTo>
                <a:cubicBezTo>
                  <a:pt x="9071185" y="756942"/>
                  <a:pt x="9074682" y="765742"/>
                  <a:pt x="9077160" y="773574"/>
                </a:cubicBezTo>
                <a:lnTo>
                  <a:pt x="9079725" y="785631"/>
                </a:lnTo>
                <a:lnTo>
                  <a:pt x="9082587" y="785836"/>
                </a:lnTo>
                <a:cubicBezTo>
                  <a:pt x="9091802" y="788170"/>
                  <a:pt x="9101414" y="792973"/>
                  <a:pt x="9111423" y="800243"/>
                </a:cubicBezTo>
                <a:cubicBezTo>
                  <a:pt x="9132153" y="815400"/>
                  <a:pt x="9155313" y="824533"/>
                  <a:pt x="9180904" y="827641"/>
                </a:cubicBezTo>
                <a:cubicBezTo>
                  <a:pt x="9196828" y="830612"/>
                  <a:pt x="9209144" y="833837"/>
                  <a:pt x="9217852" y="837315"/>
                </a:cubicBezTo>
                <a:cubicBezTo>
                  <a:pt x="9238185" y="846037"/>
                  <a:pt x="9255458" y="856641"/>
                  <a:pt x="9269670" y="869129"/>
                </a:cubicBezTo>
                <a:cubicBezTo>
                  <a:pt x="9274874" y="873661"/>
                  <a:pt x="9280926" y="878391"/>
                  <a:pt x="9287826" y="883321"/>
                </a:cubicBezTo>
                <a:cubicBezTo>
                  <a:pt x="9301478" y="891125"/>
                  <a:pt x="9312144" y="906536"/>
                  <a:pt x="9319825" y="929552"/>
                </a:cubicBezTo>
                <a:cubicBezTo>
                  <a:pt x="9329862" y="959593"/>
                  <a:pt x="9330176" y="978605"/>
                  <a:pt x="9320770" y="986587"/>
                </a:cubicBezTo>
                <a:cubicBezTo>
                  <a:pt x="9308584" y="992598"/>
                  <a:pt x="9290154" y="992050"/>
                  <a:pt x="9265481" y="984944"/>
                </a:cubicBezTo>
                <a:cubicBezTo>
                  <a:pt x="9239890" y="975647"/>
                  <a:pt x="9210198" y="970170"/>
                  <a:pt x="9176406" y="968513"/>
                </a:cubicBezTo>
                <a:cubicBezTo>
                  <a:pt x="9168711" y="968007"/>
                  <a:pt x="9162329" y="967219"/>
                  <a:pt x="9157260" y="966151"/>
                </a:cubicBezTo>
                <a:lnTo>
                  <a:pt x="9152161" y="964756"/>
                </a:lnTo>
                <a:lnTo>
                  <a:pt x="9149386" y="964814"/>
                </a:lnTo>
                <a:cubicBezTo>
                  <a:pt x="9146330" y="964922"/>
                  <a:pt x="9142785" y="965083"/>
                  <a:pt x="9138749" y="965299"/>
                </a:cubicBezTo>
                <a:cubicBezTo>
                  <a:pt x="9130678" y="965730"/>
                  <a:pt x="9120371" y="965515"/>
                  <a:pt x="9107829" y="964652"/>
                </a:cubicBezTo>
                <a:cubicBezTo>
                  <a:pt x="9096560" y="964652"/>
                  <a:pt x="9087766" y="964652"/>
                  <a:pt x="9081448" y="964652"/>
                </a:cubicBezTo>
                <a:cubicBezTo>
                  <a:pt x="9075128" y="964652"/>
                  <a:pt x="9072298" y="964324"/>
                  <a:pt x="9072955" y="963666"/>
                </a:cubicBezTo>
                <a:cubicBezTo>
                  <a:pt x="9068532" y="965898"/>
                  <a:pt x="9059982" y="967500"/>
                  <a:pt x="9047303" y="968472"/>
                </a:cubicBezTo>
                <a:cubicBezTo>
                  <a:pt x="9031652" y="969294"/>
                  <a:pt x="9005548" y="972320"/>
                  <a:pt x="8968990" y="977550"/>
                </a:cubicBezTo>
                <a:lnTo>
                  <a:pt x="8957283" y="979358"/>
                </a:lnTo>
                <a:lnTo>
                  <a:pt x="8950732" y="987511"/>
                </a:lnTo>
                <a:cubicBezTo>
                  <a:pt x="8947240" y="993618"/>
                  <a:pt x="8933575" y="1009919"/>
                  <a:pt x="8909737" y="1036413"/>
                </a:cubicBezTo>
                <a:cubicBezTo>
                  <a:pt x="8898688" y="1048777"/>
                  <a:pt x="8886082" y="1061595"/>
                  <a:pt x="8871921" y="1074866"/>
                </a:cubicBezTo>
                <a:lnTo>
                  <a:pt x="8859363" y="1086212"/>
                </a:lnTo>
                <a:lnTo>
                  <a:pt x="8863506" y="1084883"/>
                </a:lnTo>
                <a:cubicBezTo>
                  <a:pt x="8868763" y="1082912"/>
                  <a:pt x="8873384" y="1080933"/>
                  <a:pt x="8877369" y="1078948"/>
                </a:cubicBezTo>
                <a:lnTo>
                  <a:pt x="8883791" y="1078118"/>
                </a:lnTo>
                <a:lnTo>
                  <a:pt x="8892628" y="1076246"/>
                </a:lnTo>
                <a:lnTo>
                  <a:pt x="8900457" y="1076641"/>
                </a:lnTo>
                <a:lnTo>
                  <a:pt x="8896810" y="1075568"/>
                </a:lnTo>
                <a:cubicBezTo>
                  <a:pt x="8894594" y="1075312"/>
                  <a:pt x="8892009" y="1075343"/>
                  <a:pt x="8889055" y="1075662"/>
                </a:cubicBezTo>
                <a:cubicBezTo>
                  <a:pt x="8891520" y="1074019"/>
                  <a:pt x="8897558" y="1071061"/>
                  <a:pt x="8907170" y="1066789"/>
                </a:cubicBezTo>
                <a:cubicBezTo>
                  <a:pt x="8915947" y="1063599"/>
                  <a:pt x="8928071" y="1058560"/>
                  <a:pt x="8943543" y="1051673"/>
                </a:cubicBezTo>
                <a:cubicBezTo>
                  <a:pt x="8966738" y="1040966"/>
                  <a:pt x="8986030" y="1034647"/>
                  <a:pt x="9001420" y="1032716"/>
                </a:cubicBezTo>
                <a:cubicBezTo>
                  <a:pt x="9012771" y="1029991"/>
                  <a:pt x="9029202" y="1034722"/>
                  <a:pt x="9050712" y="1046908"/>
                </a:cubicBezTo>
                <a:cubicBezTo>
                  <a:pt x="9060255" y="1052796"/>
                  <a:pt x="9064206" y="1055739"/>
                  <a:pt x="9062563" y="1055739"/>
                </a:cubicBezTo>
                <a:cubicBezTo>
                  <a:pt x="9067629" y="1055739"/>
                  <a:pt x="9074352" y="1060532"/>
                  <a:pt x="9082731" y="1070116"/>
                </a:cubicBezTo>
                <a:cubicBezTo>
                  <a:pt x="9090098" y="1078523"/>
                  <a:pt x="9095684" y="1089415"/>
                  <a:pt x="9099490" y="1102793"/>
                </a:cubicBezTo>
                <a:cubicBezTo>
                  <a:pt x="9110280" y="1137064"/>
                  <a:pt x="9099066" y="1153769"/>
                  <a:pt x="9065849" y="1152906"/>
                </a:cubicBezTo>
                <a:cubicBezTo>
                  <a:pt x="9057784" y="1152906"/>
                  <a:pt x="9052547" y="1156288"/>
                  <a:pt x="9050137" y="1163052"/>
                </a:cubicBezTo>
                <a:cubicBezTo>
                  <a:pt x="9045755" y="1171815"/>
                  <a:pt x="9042230" y="1177518"/>
                  <a:pt x="9039560" y="1180160"/>
                </a:cubicBezTo>
                <a:cubicBezTo>
                  <a:pt x="9039710" y="1180010"/>
                  <a:pt x="9038348" y="1183166"/>
                  <a:pt x="9035473" y="1189629"/>
                </a:cubicBezTo>
                <a:cubicBezTo>
                  <a:pt x="9030516" y="1198542"/>
                  <a:pt x="9026785" y="1204902"/>
                  <a:pt x="9024279" y="1208709"/>
                </a:cubicBezTo>
                <a:cubicBezTo>
                  <a:pt x="9022663" y="1209777"/>
                  <a:pt x="9020993" y="1212891"/>
                  <a:pt x="9019268" y="1218054"/>
                </a:cubicBezTo>
                <a:lnTo>
                  <a:pt x="9015099" y="1221956"/>
                </a:lnTo>
                <a:lnTo>
                  <a:pt x="9017235" y="1221709"/>
                </a:lnTo>
                <a:cubicBezTo>
                  <a:pt x="9033405" y="1234470"/>
                  <a:pt x="9046392" y="1243117"/>
                  <a:pt x="9056196" y="1247649"/>
                </a:cubicBezTo>
                <a:cubicBezTo>
                  <a:pt x="9077952" y="1255262"/>
                  <a:pt x="9089974" y="1268667"/>
                  <a:pt x="9092261" y="1287863"/>
                </a:cubicBezTo>
                <a:cubicBezTo>
                  <a:pt x="9093000" y="1292820"/>
                  <a:pt x="9094075" y="1296715"/>
                  <a:pt x="9095485" y="1299549"/>
                </a:cubicBezTo>
                <a:cubicBezTo>
                  <a:pt x="9103783" y="1329878"/>
                  <a:pt x="9088557" y="1342468"/>
                  <a:pt x="9049808" y="1337319"/>
                </a:cubicBezTo>
                <a:cubicBezTo>
                  <a:pt x="9039156" y="1335594"/>
                  <a:pt x="9029564" y="1334191"/>
                  <a:pt x="9021034" y="1333109"/>
                </a:cubicBezTo>
                <a:cubicBezTo>
                  <a:pt x="8985133" y="1327317"/>
                  <a:pt x="8954880" y="1326516"/>
                  <a:pt x="8930276" y="1330706"/>
                </a:cubicBezTo>
                <a:cubicBezTo>
                  <a:pt x="8919472" y="1331582"/>
                  <a:pt x="8910285" y="1332493"/>
                  <a:pt x="8902713" y="1333438"/>
                </a:cubicBezTo>
                <a:cubicBezTo>
                  <a:pt x="8894347" y="1334273"/>
                  <a:pt x="8878574" y="1337087"/>
                  <a:pt x="8855393" y="1341879"/>
                </a:cubicBezTo>
                <a:lnTo>
                  <a:pt x="8807600" y="1350197"/>
                </a:lnTo>
                <a:lnTo>
                  <a:pt x="8796119" y="1345103"/>
                </a:lnTo>
                <a:cubicBezTo>
                  <a:pt x="8779826" y="1336956"/>
                  <a:pt x="8767551" y="1325126"/>
                  <a:pt x="8759294" y="1309613"/>
                </a:cubicBezTo>
                <a:cubicBezTo>
                  <a:pt x="8754132" y="1295839"/>
                  <a:pt x="8755029" y="1286316"/>
                  <a:pt x="8761985" y="1281044"/>
                </a:cubicBezTo>
                <a:cubicBezTo>
                  <a:pt x="8766243" y="1278498"/>
                  <a:pt x="8779346" y="1271734"/>
                  <a:pt x="8801295" y="1260753"/>
                </a:cubicBezTo>
                <a:cubicBezTo>
                  <a:pt x="8828365" y="1247225"/>
                  <a:pt x="8845367" y="1238338"/>
                  <a:pt x="8852302" y="1234094"/>
                </a:cubicBezTo>
                <a:cubicBezTo>
                  <a:pt x="8859237" y="1229849"/>
                  <a:pt x="8865566" y="1224865"/>
                  <a:pt x="8871290" y="1219142"/>
                </a:cubicBezTo>
                <a:cubicBezTo>
                  <a:pt x="8879176" y="1211255"/>
                  <a:pt x="8889904" y="1198131"/>
                  <a:pt x="8903473" y="1179770"/>
                </a:cubicBezTo>
                <a:cubicBezTo>
                  <a:pt x="8906992" y="1175375"/>
                  <a:pt x="8910750" y="1168351"/>
                  <a:pt x="8914748" y="1158698"/>
                </a:cubicBezTo>
                <a:cubicBezTo>
                  <a:pt x="8924580" y="1146197"/>
                  <a:pt x="8928290" y="1140118"/>
                  <a:pt x="8925880" y="1140460"/>
                </a:cubicBezTo>
                <a:cubicBezTo>
                  <a:pt x="8919020" y="1136736"/>
                  <a:pt x="8910716" y="1136523"/>
                  <a:pt x="8900967" y="1139823"/>
                </a:cubicBezTo>
                <a:cubicBezTo>
                  <a:pt x="8871378" y="1149065"/>
                  <a:pt x="8846760" y="1158191"/>
                  <a:pt x="8827112" y="1167201"/>
                </a:cubicBezTo>
                <a:cubicBezTo>
                  <a:pt x="8821669" y="1170179"/>
                  <a:pt x="8817077" y="1172412"/>
                  <a:pt x="8813336" y="1173901"/>
                </a:cubicBezTo>
                <a:lnTo>
                  <a:pt x="8810929" y="1174521"/>
                </a:lnTo>
                <a:lnTo>
                  <a:pt x="8809664" y="1175580"/>
                </a:lnTo>
                <a:cubicBezTo>
                  <a:pt x="8806810" y="1177244"/>
                  <a:pt x="8802527" y="1178647"/>
                  <a:pt x="8796818" y="1179791"/>
                </a:cubicBezTo>
                <a:cubicBezTo>
                  <a:pt x="8793888" y="1180380"/>
                  <a:pt x="8790252" y="1181975"/>
                  <a:pt x="8785912" y="1184576"/>
                </a:cubicBezTo>
                <a:cubicBezTo>
                  <a:pt x="8783050" y="1186000"/>
                  <a:pt x="8776581" y="1188342"/>
                  <a:pt x="8766503" y="1191600"/>
                </a:cubicBezTo>
                <a:cubicBezTo>
                  <a:pt x="8754167" y="1195407"/>
                  <a:pt x="8748505" y="1196310"/>
                  <a:pt x="8749518" y="1194311"/>
                </a:cubicBezTo>
                <a:cubicBezTo>
                  <a:pt x="8746040" y="1201979"/>
                  <a:pt x="8744301" y="1219046"/>
                  <a:pt x="8744301" y="1245513"/>
                </a:cubicBezTo>
                <a:cubicBezTo>
                  <a:pt x="8744301" y="1277950"/>
                  <a:pt x="8747156" y="1301501"/>
                  <a:pt x="8752866" y="1316165"/>
                </a:cubicBezTo>
                <a:cubicBezTo>
                  <a:pt x="8756618" y="1328351"/>
                  <a:pt x="8758493" y="1339072"/>
                  <a:pt x="8758493" y="1348328"/>
                </a:cubicBezTo>
                <a:cubicBezTo>
                  <a:pt x="8759356" y="1363115"/>
                  <a:pt x="8755570" y="1371625"/>
                  <a:pt x="8747136" y="1373857"/>
                </a:cubicBezTo>
                <a:cubicBezTo>
                  <a:pt x="8742932" y="1377006"/>
                  <a:pt x="8736244" y="1378581"/>
                  <a:pt x="8727070" y="1378581"/>
                </a:cubicBezTo>
                <a:cubicBezTo>
                  <a:pt x="8708887" y="1372830"/>
                  <a:pt x="8690655" y="1363704"/>
                  <a:pt x="8672376" y="1351203"/>
                </a:cubicBezTo>
                <a:cubicBezTo>
                  <a:pt x="8659684" y="1337538"/>
                  <a:pt x="8647326" y="1320827"/>
                  <a:pt x="8635305" y="1301069"/>
                </a:cubicBezTo>
                <a:cubicBezTo>
                  <a:pt x="8621681" y="1283434"/>
                  <a:pt x="8615294" y="1258897"/>
                  <a:pt x="8616142" y="1227460"/>
                </a:cubicBezTo>
                <a:cubicBezTo>
                  <a:pt x="8616142" y="1208127"/>
                  <a:pt x="8614424" y="1191990"/>
                  <a:pt x="8610987" y="1179051"/>
                </a:cubicBezTo>
                <a:cubicBezTo>
                  <a:pt x="8609468" y="1168467"/>
                  <a:pt x="8608430" y="1162111"/>
                  <a:pt x="8607876" y="1159981"/>
                </a:cubicBezTo>
                <a:cubicBezTo>
                  <a:pt x="8607321" y="1157852"/>
                  <a:pt x="8609351" y="1157014"/>
                  <a:pt x="8613965" y="1157465"/>
                </a:cubicBezTo>
                <a:cubicBezTo>
                  <a:pt x="8599945" y="1158725"/>
                  <a:pt x="8592934" y="1155805"/>
                  <a:pt x="8592934" y="1148706"/>
                </a:cubicBezTo>
                <a:cubicBezTo>
                  <a:pt x="8592934" y="1141607"/>
                  <a:pt x="8595324" y="1131238"/>
                  <a:pt x="8600102" y="1117601"/>
                </a:cubicBezTo>
                <a:cubicBezTo>
                  <a:pt x="8600102" y="1117601"/>
                  <a:pt x="8607030" y="1119552"/>
                  <a:pt x="8620887" y="1123454"/>
                </a:cubicBezTo>
                <a:cubicBezTo>
                  <a:pt x="8627350" y="1127754"/>
                  <a:pt x="8638892" y="1138646"/>
                  <a:pt x="8655514" y="1156131"/>
                </a:cubicBezTo>
                <a:cubicBezTo>
                  <a:pt x="8663962" y="1165030"/>
                  <a:pt x="8670636" y="1171967"/>
                  <a:pt x="8675534" y="1176941"/>
                </a:cubicBezTo>
                <a:lnTo>
                  <a:pt x="8676689" y="1178090"/>
                </a:lnTo>
                <a:lnTo>
                  <a:pt x="8678368" y="1173152"/>
                </a:lnTo>
                <a:cubicBezTo>
                  <a:pt x="8678872" y="1171717"/>
                  <a:pt x="8679195" y="1170857"/>
                  <a:pt x="8679339" y="1170569"/>
                </a:cubicBezTo>
                <a:cubicBezTo>
                  <a:pt x="8679339" y="1168282"/>
                  <a:pt x="8681591" y="1162059"/>
                  <a:pt x="8686096" y="1151900"/>
                </a:cubicBezTo>
                <a:lnTo>
                  <a:pt x="8693551" y="1137030"/>
                </a:lnTo>
                <a:lnTo>
                  <a:pt x="8716102" y="1133292"/>
                </a:lnTo>
                <a:cubicBezTo>
                  <a:pt x="8726481" y="1131704"/>
                  <a:pt x="8736873" y="1129308"/>
                  <a:pt x="8747279" y="1126104"/>
                </a:cubicBezTo>
                <a:cubicBezTo>
                  <a:pt x="8760698" y="1121311"/>
                  <a:pt x="8769077" y="1118915"/>
                  <a:pt x="8772418" y="1118915"/>
                </a:cubicBezTo>
                <a:cubicBezTo>
                  <a:pt x="8776499" y="1118915"/>
                  <a:pt x="8785131" y="1107195"/>
                  <a:pt x="8798317" y="1083754"/>
                </a:cubicBezTo>
                <a:cubicBezTo>
                  <a:pt x="8800658" y="1080248"/>
                  <a:pt x="8807730" y="1067302"/>
                  <a:pt x="8819533" y="1044916"/>
                </a:cubicBezTo>
                <a:cubicBezTo>
                  <a:pt x="8829337" y="1028855"/>
                  <a:pt x="8837004" y="1015101"/>
                  <a:pt x="8842536" y="1003654"/>
                </a:cubicBezTo>
                <a:lnTo>
                  <a:pt x="8844562" y="999411"/>
                </a:lnTo>
                <a:lnTo>
                  <a:pt x="8842381" y="1000209"/>
                </a:lnTo>
                <a:cubicBezTo>
                  <a:pt x="8837028" y="1002058"/>
                  <a:pt x="8827112" y="1005246"/>
                  <a:pt x="8812632" y="1009775"/>
                </a:cubicBezTo>
                <a:lnTo>
                  <a:pt x="8782790" y="1018154"/>
                </a:lnTo>
                <a:lnTo>
                  <a:pt x="8778354" y="1027048"/>
                </a:lnTo>
                <a:cubicBezTo>
                  <a:pt x="8774219" y="1031867"/>
                  <a:pt x="8770953" y="1050666"/>
                  <a:pt x="8768557" y="1083446"/>
                </a:cubicBezTo>
                <a:cubicBezTo>
                  <a:pt x="8767188" y="1108270"/>
                  <a:pt x="8756460" y="1119394"/>
                  <a:pt x="8736374" y="1116820"/>
                </a:cubicBezTo>
                <a:cubicBezTo>
                  <a:pt x="8718875" y="1111658"/>
                  <a:pt x="8704265" y="1103710"/>
                  <a:pt x="8692545" y="1092975"/>
                </a:cubicBezTo>
                <a:cubicBezTo>
                  <a:pt x="8688410" y="1088840"/>
                  <a:pt x="8682382" y="1080581"/>
                  <a:pt x="8674461" y="1068196"/>
                </a:cubicBezTo>
                <a:cubicBezTo>
                  <a:pt x="8666540" y="1055811"/>
                  <a:pt x="8662580" y="1047435"/>
                  <a:pt x="8662580" y="1043067"/>
                </a:cubicBezTo>
                <a:cubicBezTo>
                  <a:pt x="8662580" y="1050968"/>
                  <a:pt x="8662874" y="1056794"/>
                  <a:pt x="8663463" y="1060545"/>
                </a:cubicBezTo>
                <a:cubicBezTo>
                  <a:pt x="8653152" y="1064502"/>
                  <a:pt x="8643684" y="1068398"/>
                  <a:pt x="8635058" y="1072232"/>
                </a:cubicBezTo>
                <a:cubicBezTo>
                  <a:pt x="8627391" y="1074778"/>
                  <a:pt x="8620449" y="1077435"/>
                  <a:pt x="8614232" y="1080201"/>
                </a:cubicBezTo>
                <a:cubicBezTo>
                  <a:pt x="8605442" y="1084596"/>
                  <a:pt x="8596717" y="1088649"/>
                  <a:pt x="8588056" y="1092359"/>
                </a:cubicBezTo>
                <a:cubicBezTo>
                  <a:pt x="8579396" y="1096070"/>
                  <a:pt x="8575066" y="1097925"/>
                  <a:pt x="8575066" y="1097925"/>
                </a:cubicBezTo>
                <a:cubicBezTo>
                  <a:pt x="8574299" y="1098692"/>
                  <a:pt x="8571951" y="1100061"/>
                  <a:pt x="8568021" y="1102033"/>
                </a:cubicBezTo>
                <a:cubicBezTo>
                  <a:pt x="8564420" y="1104182"/>
                  <a:pt x="8548578" y="1112069"/>
                  <a:pt x="8520496" y="1125693"/>
                </a:cubicBezTo>
                <a:cubicBezTo>
                  <a:pt x="8492796" y="1139946"/>
                  <a:pt x="8475407" y="1149264"/>
                  <a:pt x="8468329" y="1153645"/>
                </a:cubicBezTo>
                <a:cubicBezTo>
                  <a:pt x="8462591" y="1157055"/>
                  <a:pt x="8457142" y="1160053"/>
                  <a:pt x="8451980" y="1162641"/>
                </a:cubicBezTo>
                <a:cubicBezTo>
                  <a:pt x="8451131" y="1163148"/>
                  <a:pt x="8447564" y="1165496"/>
                  <a:pt x="8441280" y="1169686"/>
                </a:cubicBezTo>
                <a:cubicBezTo>
                  <a:pt x="8416757" y="1183844"/>
                  <a:pt x="8389900" y="1195879"/>
                  <a:pt x="8360708" y="1205792"/>
                </a:cubicBezTo>
                <a:cubicBezTo>
                  <a:pt x="8340197" y="1213528"/>
                  <a:pt x="8322308" y="1213022"/>
                  <a:pt x="8307041" y="1204272"/>
                </a:cubicBezTo>
                <a:cubicBezTo>
                  <a:pt x="8299141" y="1199891"/>
                  <a:pt x="8292185" y="1195982"/>
                  <a:pt x="8286174" y="1192545"/>
                </a:cubicBezTo>
                <a:cubicBezTo>
                  <a:pt x="8278493" y="1188150"/>
                  <a:pt x="8272284" y="1183111"/>
                  <a:pt x="8267546" y="1177429"/>
                </a:cubicBezTo>
                <a:cubicBezTo>
                  <a:pt x="8248076" y="1149196"/>
                  <a:pt x="8238341" y="1129766"/>
                  <a:pt x="8238341" y="1119141"/>
                </a:cubicBezTo>
                <a:cubicBezTo>
                  <a:pt x="8238341" y="1107366"/>
                  <a:pt x="8247645" y="1097555"/>
                  <a:pt x="8266252" y="1089710"/>
                </a:cubicBezTo>
                <a:cubicBezTo>
                  <a:pt x="8279246" y="1083713"/>
                  <a:pt x="8286900" y="1079940"/>
                  <a:pt x="8289214" y="1078393"/>
                </a:cubicBezTo>
                <a:cubicBezTo>
                  <a:pt x="8290666" y="1077421"/>
                  <a:pt x="8292315" y="1076011"/>
                  <a:pt x="8294164" y="1074162"/>
                </a:cubicBezTo>
                <a:cubicBezTo>
                  <a:pt x="8303297" y="1071410"/>
                  <a:pt x="8309766" y="1068460"/>
                  <a:pt x="8313573" y="1065310"/>
                </a:cubicBezTo>
                <a:cubicBezTo>
                  <a:pt x="8316544" y="1062367"/>
                  <a:pt x="8320343" y="1060895"/>
                  <a:pt x="8324971" y="1060895"/>
                </a:cubicBezTo>
                <a:cubicBezTo>
                  <a:pt x="8323890" y="1060895"/>
                  <a:pt x="8327580" y="1059135"/>
                  <a:pt x="8336041" y="1055616"/>
                </a:cubicBezTo>
                <a:cubicBezTo>
                  <a:pt x="8343997" y="1051632"/>
                  <a:pt x="8350713" y="1048620"/>
                  <a:pt x="8356190" y="1046579"/>
                </a:cubicBezTo>
                <a:cubicBezTo>
                  <a:pt x="8390461" y="1033038"/>
                  <a:pt x="8417202" y="1021468"/>
                  <a:pt x="8436412" y="1011870"/>
                </a:cubicBezTo>
                <a:cubicBezTo>
                  <a:pt x="8452555" y="1007570"/>
                  <a:pt x="8460627" y="1010658"/>
                  <a:pt x="8460627" y="1021132"/>
                </a:cubicBezTo>
                <a:cubicBezTo>
                  <a:pt x="8460627" y="1026609"/>
                  <a:pt x="8450741" y="1036146"/>
                  <a:pt x="8430969" y="1049742"/>
                </a:cubicBezTo>
                <a:cubicBezTo>
                  <a:pt x="8425629" y="1053309"/>
                  <a:pt x="8420712" y="1056689"/>
                  <a:pt x="8416218" y="1059883"/>
                </a:cubicBezTo>
                <a:lnTo>
                  <a:pt x="8411286" y="1063526"/>
                </a:lnTo>
                <a:lnTo>
                  <a:pt x="8417782" y="1061821"/>
                </a:lnTo>
                <a:cubicBezTo>
                  <a:pt x="8427833" y="1058848"/>
                  <a:pt x="8444812" y="1053049"/>
                  <a:pt x="8468719" y="1044423"/>
                </a:cubicBezTo>
                <a:cubicBezTo>
                  <a:pt x="8496487" y="1035742"/>
                  <a:pt x="8518658" y="1028506"/>
                  <a:pt x="8535232" y="1022714"/>
                </a:cubicBezTo>
                <a:cubicBezTo>
                  <a:pt x="8551806" y="1016922"/>
                  <a:pt x="8562004" y="1013253"/>
                  <a:pt x="8565824" y="1011705"/>
                </a:cubicBezTo>
                <a:cubicBezTo>
                  <a:pt x="8568932" y="1010103"/>
                  <a:pt x="8570144" y="1009302"/>
                  <a:pt x="8569459" y="1009302"/>
                </a:cubicBezTo>
                <a:cubicBezTo>
                  <a:pt x="8570322" y="1008454"/>
                  <a:pt x="8571095" y="1008029"/>
                  <a:pt x="8571780" y="1008029"/>
                </a:cubicBezTo>
                <a:cubicBezTo>
                  <a:pt x="8572642" y="1007166"/>
                  <a:pt x="8575484" y="1006735"/>
                  <a:pt x="8580303" y="1006735"/>
                </a:cubicBezTo>
                <a:cubicBezTo>
                  <a:pt x="8578907" y="1006735"/>
                  <a:pt x="8579947" y="1005859"/>
                  <a:pt x="8583425" y="1004106"/>
                </a:cubicBezTo>
                <a:cubicBezTo>
                  <a:pt x="8591093" y="1001559"/>
                  <a:pt x="8596494" y="1000286"/>
                  <a:pt x="8599630" y="1000286"/>
                </a:cubicBezTo>
                <a:cubicBezTo>
                  <a:pt x="8596535" y="1000286"/>
                  <a:pt x="8594790" y="1000485"/>
                  <a:pt x="8594392" y="1000882"/>
                </a:cubicBezTo>
                <a:cubicBezTo>
                  <a:pt x="8599130" y="997733"/>
                  <a:pt x="8607434" y="994672"/>
                  <a:pt x="8619305" y="991701"/>
                </a:cubicBezTo>
                <a:cubicBezTo>
                  <a:pt x="8629835" y="988456"/>
                  <a:pt x="8640775" y="984807"/>
                  <a:pt x="8652126" y="980754"/>
                </a:cubicBezTo>
                <a:lnTo>
                  <a:pt x="8665434" y="977201"/>
                </a:lnTo>
                <a:lnTo>
                  <a:pt x="8666646" y="971122"/>
                </a:lnTo>
                <a:cubicBezTo>
                  <a:pt x="8668549" y="962441"/>
                  <a:pt x="8669850" y="957409"/>
                  <a:pt x="8670548" y="956026"/>
                </a:cubicBezTo>
                <a:cubicBezTo>
                  <a:pt x="8672185" y="947263"/>
                  <a:pt x="8673306" y="940213"/>
                  <a:pt x="8673912" y="934877"/>
                </a:cubicBezTo>
                <a:lnTo>
                  <a:pt x="8674256" y="930444"/>
                </a:lnTo>
                <a:lnTo>
                  <a:pt x="8657487" y="935959"/>
                </a:lnTo>
                <a:cubicBezTo>
                  <a:pt x="8651818" y="937421"/>
                  <a:pt x="8646436" y="938387"/>
                  <a:pt x="8641343" y="938856"/>
                </a:cubicBezTo>
                <a:cubicBezTo>
                  <a:pt x="8618902" y="937788"/>
                  <a:pt x="8600588" y="926328"/>
                  <a:pt x="8586403" y="904475"/>
                </a:cubicBezTo>
                <a:cubicBezTo>
                  <a:pt x="8584007" y="898519"/>
                  <a:pt x="8582562" y="891077"/>
                  <a:pt x="8582070" y="882150"/>
                </a:cubicBezTo>
                <a:cubicBezTo>
                  <a:pt x="8581577" y="873223"/>
                  <a:pt x="8586574" y="868759"/>
                  <a:pt x="8597062" y="868759"/>
                </a:cubicBezTo>
                <a:cubicBezTo>
                  <a:pt x="8594529" y="868759"/>
                  <a:pt x="8596467" y="866089"/>
                  <a:pt x="8602875" y="860749"/>
                </a:cubicBezTo>
                <a:cubicBezTo>
                  <a:pt x="8613637" y="850959"/>
                  <a:pt x="8623920" y="842798"/>
                  <a:pt x="8633723" y="836267"/>
                </a:cubicBezTo>
                <a:cubicBezTo>
                  <a:pt x="8658520" y="818440"/>
                  <a:pt x="8678497" y="802845"/>
                  <a:pt x="8693654" y="789481"/>
                </a:cubicBezTo>
                <a:cubicBezTo>
                  <a:pt x="8710235" y="784716"/>
                  <a:pt x="8718526" y="787147"/>
                  <a:pt x="8718526" y="796772"/>
                </a:cubicBezTo>
                <a:cubicBezTo>
                  <a:pt x="8718526" y="801332"/>
                  <a:pt x="8712494" y="809636"/>
                  <a:pt x="8700432" y="821685"/>
                </a:cubicBezTo>
                <a:lnTo>
                  <a:pt x="8688978" y="833182"/>
                </a:lnTo>
                <a:lnTo>
                  <a:pt x="8693305" y="831215"/>
                </a:lnTo>
                <a:cubicBezTo>
                  <a:pt x="8699370" y="827833"/>
                  <a:pt x="8704443" y="824786"/>
                  <a:pt x="8708524" y="822075"/>
                </a:cubicBezTo>
                <a:cubicBezTo>
                  <a:pt x="8712563" y="821062"/>
                  <a:pt x="8719115" y="818289"/>
                  <a:pt x="8728179" y="813757"/>
                </a:cubicBezTo>
                <a:cubicBezTo>
                  <a:pt x="8738968" y="809609"/>
                  <a:pt x="8745890" y="806391"/>
                  <a:pt x="8748943" y="804104"/>
                </a:cubicBezTo>
                <a:cubicBezTo>
                  <a:pt x="8754502" y="799928"/>
                  <a:pt x="8758877" y="797840"/>
                  <a:pt x="8762067" y="797840"/>
                </a:cubicBezTo>
                <a:lnTo>
                  <a:pt x="8762511" y="797640"/>
                </a:lnTo>
                <a:lnTo>
                  <a:pt x="8761085" y="787868"/>
                </a:lnTo>
                <a:cubicBezTo>
                  <a:pt x="8760145" y="779911"/>
                  <a:pt x="8759375" y="770076"/>
                  <a:pt x="8758774" y="758364"/>
                </a:cubicBezTo>
                <a:lnTo>
                  <a:pt x="8758233" y="745089"/>
                </a:lnTo>
                <a:lnTo>
                  <a:pt x="8746396" y="751711"/>
                </a:lnTo>
                <a:cubicBezTo>
                  <a:pt x="8736319" y="756750"/>
                  <a:pt x="8728720" y="760981"/>
                  <a:pt x="8723599" y="764404"/>
                </a:cubicBezTo>
                <a:cubicBezTo>
                  <a:pt x="8714795" y="768813"/>
                  <a:pt x="8703971" y="773482"/>
                  <a:pt x="8691128" y="778411"/>
                </a:cubicBezTo>
                <a:cubicBezTo>
                  <a:pt x="8676874" y="782217"/>
                  <a:pt x="8661525" y="784121"/>
                  <a:pt x="8645081" y="784121"/>
                </a:cubicBezTo>
                <a:cubicBezTo>
                  <a:pt x="8610522" y="778206"/>
                  <a:pt x="8585575" y="758893"/>
                  <a:pt x="8570239" y="726182"/>
                </a:cubicBezTo>
                <a:cubicBezTo>
                  <a:pt x="8569103" y="719980"/>
                  <a:pt x="8568501" y="713291"/>
                  <a:pt x="8568432" y="706116"/>
                </a:cubicBezTo>
                <a:cubicBezTo>
                  <a:pt x="8583535" y="701064"/>
                  <a:pt x="8597377" y="698538"/>
                  <a:pt x="8609960" y="698538"/>
                </a:cubicBezTo>
                <a:lnTo>
                  <a:pt x="8634709" y="698538"/>
                </a:lnTo>
                <a:lnTo>
                  <a:pt x="8628240" y="709099"/>
                </a:lnTo>
                <a:lnTo>
                  <a:pt x="8656505" y="700792"/>
                </a:lnTo>
                <a:cubicBezTo>
                  <a:pt x="8666422" y="697564"/>
                  <a:pt x="8676559" y="693958"/>
                  <a:pt x="8686917" y="689973"/>
                </a:cubicBezTo>
                <a:cubicBezTo>
                  <a:pt x="8691915" y="687481"/>
                  <a:pt x="8697721" y="684811"/>
                  <a:pt x="8704334" y="681963"/>
                </a:cubicBezTo>
                <a:cubicBezTo>
                  <a:pt x="8710619" y="679608"/>
                  <a:pt x="8718971" y="676062"/>
                  <a:pt x="8729391" y="671324"/>
                </a:cubicBezTo>
                <a:cubicBezTo>
                  <a:pt x="8737346" y="668422"/>
                  <a:pt x="8742213" y="666094"/>
                  <a:pt x="8743993" y="664341"/>
                </a:cubicBezTo>
                <a:cubicBezTo>
                  <a:pt x="8749717" y="660494"/>
                  <a:pt x="8754468" y="658570"/>
                  <a:pt x="8758247" y="658570"/>
                </a:cubicBezTo>
                <a:cubicBezTo>
                  <a:pt x="8756645" y="658570"/>
                  <a:pt x="8756138" y="658392"/>
                  <a:pt x="8756727" y="658036"/>
                </a:cubicBezTo>
                <a:lnTo>
                  <a:pt x="8758000" y="657071"/>
                </a:lnTo>
                <a:lnTo>
                  <a:pt x="8758000" y="638176"/>
                </a:lnTo>
                <a:cubicBezTo>
                  <a:pt x="8758000" y="623580"/>
                  <a:pt x="8757829" y="615381"/>
                  <a:pt x="8757487" y="613581"/>
                </a:cubicBezTo>
                <a:lnTo>
                  <a:pt x="8758144" y="612181"/>
                </a:lnTo>
                <a:lnTo>
                  <a:pt x="8751592" y="611727"/>
                </a:lnTo>
                <a:cubicBezTo>
                  <a:pt x="8747307" y="612484"/>
                  <a:pt x="8742070" y="614228"/>
                  <a:pt x="8735881" y="616960"/>
                </a:cubicBezTo>
                <a:cubicBezTo>
                  <a:pt x="8733402" y="617959"/>
                  <a:pt x="8731102" y="619520"/>
                  <a:pt x="8728980" y="621642"/>
                </a:cubicBezTo>
                <a:cubicBezTo>
                  <a:pt x="8726460" y="621642"/>
                  <a:pt x="8717362" y="625175"/>
                  <a:pt x="8701684" y="632240"/>
                </a:cubicBezTo>
                <a:cubicBezTo>
                  <a:pt x="8686472" y="639839"/>
                  <a:pt x="8676279" y="644666"/>
                  <a:pt x="8671103" y="646720"/>
                </a:cubicBezTo>
                <a:cubicBezTo>
                  <a:pt x="8669172" y="647363"/>
                  <a:pt x="8668145" y="647719"/>
                  <a:pt x="8668022" y="647787"/>
                </a:cubicBezTo>
                <a:cubicBezTo>
                  <a:pt x="8665667" y="650143"/>
                  <a:pt x="8661354" y="651320"/>
                  <a:pt x="8655083" y="651320"/>
                </a:cubicBezTo>
                <a:cubicBezTo>
                  <a:pt x="8656370" y="651320"/>
                  <a:pt x="8656185" y="651936"/>
                  <a:pt x="8654529" y="653169"/>
                </a:cubicBezTo>
                <a:cubicBezTo>
                  <a:pt x="8642206" y="660357"/>
                  <a:pt x="8624248" y="664896"/>
                  <a:pt x="8600657" y="666785"/>
                </a:cubicBezTo>
                <a:cubicBezTo>
                  <a:pt x="8579064" y="666785"/>
                  <a:pt x="8558998" y="660446"/>
                  <a:pt x="8540459" y="647767"/>
                </a:cubicBezTo>
                <a:cubicBezTo>
                  <a:pt x="8524822" y="637019"/>
                  <a:pt x="8514458" y="626551"/>
                  <a:pt x="8509364" y="616364"/>
                </a:cubicBezTo>
                <a:cubicBezTo>
                  <a:pt x="8502326" y="595497"/>
                  <a:pt x="8512780" y="585064"/>
                  <a:pt x="8540726" y="585064"/>
                </a:cubicBezTo>
                <a:cubicBezTo>
                  <a:pt x="8563510" y="582791"/>
                  <a:pt x="8588471" y="575486"/>
                  <a:pt x="8615608" y="563149"/>
                </a:cubicBezTo>
                <a:cubicBezTo>
                  <a:pt x="8626138" y="557891"/>
                  <a:pt x="8634428" y="553999"/>
                  <a:pt x="8640480" y="551473"/>
                </a:cubicBezTo>
                <a:cubicBezTo>
                  <a:pt x="8646532" y="548947"/>
                  <a:pt x="8649558" y="547684"/>
                  <a:pt x="8649558" y="547684"/>
                </a:cubicBezTo>
                <a:cubicBezTo>
                  <a:pt x="8650544" y="547684"/>
                  <a:pt x="8655603" y="545726"/>
                  <a:pt x="8664736" y="541810"/>
                </a:cubicBezTo>
                <a:cubicBezTo>
                  <a:pt x="8725420" y="511482"/>
                  <a:pt x="8785830" y="459075"/>
                  <a:pt x="8845966" y="384589"/>
                </a:cubicBezTo>
                <a:cubicBezTo>
                  <a:pt x="8855797" y="372349"/>
                  <a:pt x="8864440" y="360741"/>
                  <a:pt x="8871895" y="349767"/>
                </a:cubicBezTo>
                <a:cubicBezTo>
                  <a:pt x="8879351" y="338792"/>
                  <a:pt x="8883078" y="333483"/>
                  <a:pt x="8883078" y="333839"/>
                </a:cubicBezTo>
                <a:cubicBezTo>
                  <a:pt x="8883078" y="329923"/>
                  <a:pt x="8885351" y="325679"/>
                  <a:pt x="8889897" y="321106"/>
                </a:cubicBezTo>
                <a:cubicBezTo>
                  <a:pt x="8894566" y="315095"/>
                  <a:pt x="8898462" y="306626"/>
                  <a:pt x="8901584" y="295700"/>
                </a:cubicBezTo>
                <a:cubicBezTo>
                  <a:pt x="8902782" y="292681"/>
                  <a:pt x="8903981" y="290112"/>
                  <a:pt x="8905183" y="287993"/>
                </a:cubicBezTo>
                <a:lnTo>
                  <a:pt x="8906534" y="286118"/>
                </a:lnTo>
                <a:lnTo>
                  <a:pt x="8901111" y="284219"/>
                </a:lnTo>
                <a:cubicBezTo>
                  <a:pt x="8897257" y="283390"/>
                  <a:pt x="8892519" y="282774"/>
                  <a:pt x="8886899" y="282370"/>
                </a:cubicBezTo>
                <a:cubicBezTo>
                  <a:pt x="8867154" y="279755"/>
                  <a:pt x="8857282" y="274134"/>
                  <a:pt x="8857282" y="265508"/>
                </a:cubicBezTo>
                <a:cubicBezTo>
                  <a:pt x="8857282" y="262756"/>
                  <a:pt x="8858570" y="259237"/>
                  <a:pt x="8861144" y="254952"/>
                </a:cubicBezTo>
                <a:cubicBezTo>
                  <a:pt x="8861144" y="247654"/>
                  <a:pt x="8872138" y="239062"/>
                  <a:pt x="8894128" y="229176"/>
                </a:cubicBezTo>
                <a:cubicBezTo>
                  <a:pt x="8906739" y="222878"/>
                  <a:pt x="8914755" y="218462"/>
                  <a:pt x="8918178" y="215929"/>
                </a:cubicBezTo>
                <a:cubicBezTo>
                  <a:pt x="8921013" y="214039"/>
                  <a:pt x="8924751" y="211931"/>
                  <a:pt x="8929392" y="209603"/>
                </a:cubicBezTo>
                <a:cubicBezTo>
                  <a:pt x="8933428" y="208347"/>
                  <a:pt x="8937620" y="207539"/>
                  <a:pt x="8941967" y="207180"/>
                </a:cubicBezTo>
                <a:close/>
                <a:moveTo>
                  <a:pt x="1010426" y="199883"/>
                </a:moveTo>
                <a:cubicBezTo>
                  <a:pt x="1011688" y="199883"/>
                  <a:pt x="1012923" y="200174"/>
                  <a:pt x="1014129" y="200756"/>
                </a:cubicBezTo>
                <a:lnTo>
                  <a:pt x="1010822" y="200081"/>
                </a:lnTo>
                <a:close/>
                <a:moveTo>
                  <a:pt x="425401" y="190354"/>
                </a:moveTo>
                <a:lnTo>
                  <a:pt x="424648" y="192817"/>
                </a:lnTo>
                <a:cubicBezTo>
                  <a:pt x="422492" y="200649"/>
                  <a:pt x="422265" y="207304"/>
                  <a:pt x="423967" y="212780"/>
                </a:cubicBezTo>
                <a:cubicBezTo>
                  <a:pt x="424896" y="213710"/>
                  <a:pt x="425593" y="215017"/>
                  <a:pt x="426058" y="216702"/>
                </a:cubicBezTo>
                <a:lnTo>
                  <a:pt x="426200" y="217960"/>
                </a:lnTo>
                <a:lnTo>
                  <a:pt x="426245" y="212780"/>
                </a:lnTo>
                <a:cubicBezTo>
                  <a:pt x="426067" y="207453"/>
                  <a:pt x="425903" y="202787"/>
                  <a:pt x="425751" y="198782"/>
                </a:cubicBezTo>
                <a:close/>
                <a:moveTo>
                  <a:pt x="5918050" y="141238"/>
                </a:moveTo>
                <a:cubicBezTo>
                  <a:pt x="5931455" y="141238"/>
                  <a:pt x="5946516" y="146640"/>
                  <a:pt x="5963235" y="157443"/>
                </a:cubicBezTo>
                <a:cubicBezTo>
                  <a:pt x="5970573" y="162112"/>
                  <a:pt x="5973401" y="164446"/>
                  <a:pt x="5971717" y="164446"/>
                </a:cubicBezTo>
                <a:cubicBezTo>
                  <a:pt x="5979330" y="164446"/>
                  <a:pt x="5988024" y="172367"/>
                  <a:pt x="5997800" y="188209"/>
                </a:cubicBezTo>
                <a:cubicBezTo>
                  <a:pt x="6000731" y="194083"/>
                  <a:pt x="6003736" y="199717"/>
                  <a:pt x="6006817" y="205112"/>
                </a:cubicBezTo>
                <a:cubicBezTo>
                  <a:pt x="6010226" y="214231"/>
                  <a:pt x="6011931" y="220091"/>
                  <a:pt x="6011931" y="222693"/>
                </a:cubicBezTo>
                <a:cubicBezTo>
                  <a:pt x="6011931" y="234249"/>
                  <a:pt x="6008275" y="244922"/>
                  <a:pt x="6000963" y="254712"/>
                </a:cubicBezTo>
                <a:cubicBezTo>
                  <a:pt x="5998362" y="257286"/>
                  <a:pt x="5996404" y="259450"/>
                  <a:pt x="5995089" y="261202"/>
                </a:cubicBezTo>
                <a:cubicBezTo>
                  <a:pt x="5993241" y="268021"/>
                  <a:pt x="5991009" y="290887"/>
                  <a:pt x="5988394" y="329800"/>
                </a:cubicBezTo>
                <a:cubicBezTo>
                  <a:pt x="5987572" y="335619"/>
                  <a:pt x="5986744" y="347333"/>
                  <a:pt x="5985909" y="364941"/>
                </a:cubicBezTo>
                <a:cubicBezTo>
                  <a:pt x="5984184" y="383946"/>
                  <a:pt x="5982903" y="401705"/>
                  <a:pt x="5982068" y="418217"/>
                </a:cubicBezTo>
                <a:cubicBezTo>
                  <a:pt x="5981192" y="435867"/>
                  <a:pt x="5980336" y="458582"/>
                  <a:pt x="5979501" y="486363"/>
                </a:cubicBezTo>
                <a:cubicBezTo>
                  <a:pt x="5976078" y="570954"/>
                  <a:pt x="5976475" y="649951"/>
                  <a:pt x="5980692" y="723355"/>
                </a:cubicBezTo>
                <a:cubicBezTo>
                  <a:pt x="5983266" y="759420"/>
                  <a:pt x="5985026" y="781731"/>
                  <a:pt x="5985970" y="790289"/>
                </a:cubicBezTo>
                <a:cubicBezTo>
                  <a:pt x="5986792" y="794342"/>
                  <a:pt x="5987641" y="801694"/>
                  <a:pt x="5988517" y="812347"/>
                </a:cubicBezTo>
                <a:cubicBezTo>
                  <a:pt x="5989517" y="824245"/>
                  <a:pt x="5990016" y="832235"/>
                  <a:pt x="5990016" y="836315"/>
                </a:cubicBezTo>
                <a:cubicBezTo>
                  <a:pt x="5990728" y="839848"/>
                  <a:pt x="5992015" y="850480"/>
                  <a:pt x="5993878" y="868211"/>
                </a:cubicBezTo>
                <a:cubicBezTo>
                  <a:pt x="5993878" y="883615"/>
                  <a:pt x="5995172" y="901333"/>
                  <a:pt x="5997759" y="921364"/>
                </a:cubicBezTo>
                <a:cubicBezTo>
                  <a:pt x="6000128" y="929607"/>
                  <a:pt x="6002552" y="940561"/>
                  <a:pt x="6005030" y="954225"/>
                </a:cubicBezTo>
                <a:cubicBezTo>
                  <a:pt x="6008508" y="978543"/>
                  <a:pt x="6011951" y="994111"/>
                  <a:pt x="6015361" y="1000929"/>
                </a:cubicBezTo>
                <a:cubicBezTo>
                  <a:pt x="6019099" y="1005913"/>
                  <a:pt x="6020968" y="1010411"/>
                  <a:pt x="6020968" y="1014423"/>
                </a:cubicBezTo>
                <a:cubicBezTo>
                  <a:pt x="6020968" y="1014820"/>
                  <a:pt x="6022118" y="1019236"/>
                  <a:pt x="6024418" y="1027670"/>
                </a:cubicBezTo>
                <a:cubicBezTo>
                  <a:pt x="6026718" y="1036105"/>
                  <a:pt x="6030333" y="1046497"/>
                  <a:pt x="6035262" y="1058847"/>
                </a:cubicBezTo>
                <a:cubicBezTo>
                  <a:pt x="6052035" y="1110878"/>
                  <a:pt x="6062441" y="1144533"/>
                  <a:pt x="6066480" y="1159814"/>
                </a:cubicBezTo>
                <a:cubicBezTo>
                  <a:pt x="6070520" y="1175094"/>
                  <a:pt x="6072539" y="1187972"/>
                  <a:pt x="6072539" y="1198446"/>
                </a:cubicBezTo>
                <a:cubicBezTo>
                  <a:pt x="6075127" y="1242713"/>
                  <a:pt x="6050817" y="1259192"/>
                  <a:pt x="5999608" y="1247882"/>
                </a:cubicBezTo>
                <a:cubicBezTo>
                  <a:pt x="5969293" y="1239324"/>
                  <a:pt x="5935207" y="1214459"/>
                  <a:pt x="5897348" y="1173287"/>
                </a:cubicBezTo>
                <a:cubicBezTo>
                  <a:pt x="5883902" y="1160512"/>
                  <a:pt x="5873256" y="1150202"/>
                  <a:pt x="5865411" y="1142356"/>
                </a:cubicBezTo>
                <a:cubicBezTo>
                  <a:pt x="5863206" y="1137961"/>
                  <a:pt x="5861132" y="1135113"/>
                  <a:pt x="5859188" y="1133812"/>
                </a:cubicBezTo>
                <a:cubicBezTo>
                  <a:pt x="5856696" y="1130485"/>
                  <a:pt x="5849747" y="1120764"/>
                  <a:pt x="5838341" y="1104648"/>
                </a:cubicBezTo>
                <a:cubicBezTo>
                  <a:pt x="5830140" y="1093256"/>
                  <a:pt x="5819638" y="1076966"/>
                  <a:pt x="5806836" y="1055777"/>
                </a:cubicBezTo>
                <a:cubicBezTo>
                  <a:pt x="5794033" y="1034588"/>
                  <a:pt x="5767984" y="991954"/>
                  <a:pt x="5728687" y="927875"/>
                </a:cubicBezTo>
                <a:cubicBezTo>
                  <a:pt x="5726716" y="924424"/>
                  <a:pt x="5725044" y="921533"/>
                  <a:pt x="5723671" y="919200"/>
                </a:cubicBezTo>
                <a:lnTo>
                  <a:pt x="5720547" y="914037"/>
                </a:lnTo>
                <a:lnTo>
                  <a:pt x="5711774" y="918774"/>
                </a:lnTo>
                <a:cubicBezTo>
                  <a:pt x="5708255" y="920679"/>
                  <a:pt x="5704151" y="922905"/>
                  <a:pt x="5699461" y="925451"/>
                </a:cubicBezTo>
                <a:cubicBezTo>
                  <a:pt x="5691794" y="929682"/>
                  <a:pt x="5684472" y="933790"/>
                  <a:pt x="5677496" y="937774"/>
                </a:cubicBezTo>
                <a:lnTo>
                  <a:pt x="5673469" y="940074"/>
                </a:lnTo>
                <a:lnTo>
                  <a:pt x="5673623" y="939416"/>
                </a:lnTo>
                <a:lnTo>
                  <a:pt x="5673029" y="940326"/>
                </a:lnTo>
                <a:lnTo>
                  <a:pt x="5669647" y="942257"/>
                </a:lnTo>
                <a:cubicBezTo>
                  <a:pt x="5667903" y="943253"/>
                  <a:pt x="5667031" y="943751"/>
                  <a:pt x="5667031" y="943751"/>
                </a:cubicBezTo>
                <a:lnTo>
                  <a:pt x="5672470" y="941181"/>
                </a:lnTo>
                <a:lnTo>
                  <a:pt x="5671457" y="942729"/>
                </a:lnTo>
                <a:cubicBezTo>
                  <a:pt x="5668835" y="945136"/>
                  <a:pt x="5664902" y="946339"/>
                  <a:pt x="5659658" y="946339"/>
                </a:cubicBezTo>
                <a:cubicBezTo>
                  <a:pt x="5661534" y="946339"/>
                  <a:pt x="5661342" y="947092"/>
                  <a:pt x="5659083" y="948598"/>
                </a:cubicBezTo>
                <a:lnTo>
                  <a:pt x="5651850" y="950218"/>
                </a:lnTo>
                <a:lnTo>
                  <a:pt x="5651276" y="951961"/>
                </a:lnTo>
                <a:cubicBezTo>
                  <a:pt x="5650223" y="954282"/>
                  <a:pt x="5648848" y="956707"/>
                  <a:pt x="5647150" y="959237"/>
                </a:cubicBezTo>
                <a:cubicBezTo>
                  <a:pt x="5632979" y="959237"/>
                  <a:pt x="5625893" y="959237"/>
                  <a:pt x="5625893" y="959237"/>
                </a:cubicBezTo>
                <a:cubicBezTo>
                  <a:pt x="5625893" y="946544"/>
                  <a:pt x="5626749" y="939349"/>
                  <a:pt x="5628461" y="937651"/>
                </a:cubicBezTo>
                <a:cubicBezTo>
                  <a:pt x="5628461" y="934365"/>
                  <a:pt x="5630425" y="932409"/>
                  <a:pt x="5634355" y="931782"/>
                </a:cubicBezTo>
                <a:lnTo>
                  <a:pt x="5638413" y="931814"/>
                </a:lnTo>
                <a:lnTo>
                  <a:pt x="5642145" y="927658"/>
                </a:lnTo>
                <a:cubicBezTo>
                  <a:pt x="5644323" y="925434"/>
                  <a:pt x="5646865" y="923007"/>
                  <a:pt x="5649769" y="920378"/>
                </a:cubicBezTo>
                <a:cubicBezTo>
                  <a:pt x="5661387" y="909863"/>
                  <a:pt x="5667935" y="904605"/>
                  <a:pt x="5669414" y="904605"/>
                </a:cubicBezTo>
                <a:cubicBezTo>
                  <a:pt x="5669414" y="904605"/>
                  <a:pt x="5670728" y="903684"/>
                  <a:pt x="5673357" y="901843"/>
                </a:cubicBezTo>
                <a:cubicBezTo>
                  <a:pt x="5675986" y="900001"/>
                  <a:pt x="5679382" y="896999"/>
                  <a:pt x="5683544" y="892837"/>
                </a:cubicBezTo>
                <a:lnTo>
                  <a:pt x="5703261" y="878008"/>
                </a:lnTo>
                <a:lnTo>
                  <a:pt x="5690712" y="858722"/>
                </a:lnTo>
                <a:cubicBezTo>
                  <a:pt x="5684982" y="845352"/>
                  <a:pt x="5680765" y="836141"/>
                  <a:pt x="5678062" y="831088"/>
                </a:cubicBezTo>
                <a:lnTo>
                  <a:pt x="5676166" y="827927"/>
                </a:lnTo>
                <a:lnTo>
                  <a:pt x="5676109" y="828120"/>
                </a:lnTo>
                <a:cubicBezTo>
                  <a:pt x="5672796" y="833611"/>
                  <a:pt x="5668688" y="841552"/>
                  <a:pt x="5663786" y="851945"/>
                </a:cubicBezTo>
                <a:cubicBezTo>
                  <a:pt x="5648369" y="890899"/>
                  <a:pt x="5632424" y="923979"/>
                  <a:pt x="5615953" y="951186"/>
                </a:cubicBezTo>
                <a:cubicBezTo>
                  <a:pt x="5591841" y="992906"/>
                  <a:pt x="5566962" y="1026123"/>
                  <a:pt x="5541317" y="1050838"/>
                </a:cubicBezTo>
                <a:cubicBezTo>
                  <a:pt x="5507908" y="1087697"/>
                  <a:pt x="5453728" y="1128787"/>
                  <a:pt x="5378777" y="1174108"/>
                </a:cubicBezTo>
                <a:cubicBezTo>
                  <a:pt x="5368330" y="1180201"/>
                  <a:pt x="5357160" y="1186671"/>
                  <a:pt x="5345269" y="1193517"/>
                </a:cubicBezTo>
                <a:cubicBezTo>
                  <a:pt x="5333377" y="1200363"/>
                  <a:pt x="5321297" y="1205580"/>
                  <a:pt x="5309029" y="1209167"/>
                </a:cubicBezTo>
                <a:cubicBezTo>
                  <a:pt x="5296761" y="1212755"/>
                  <a:pt x="5293248" y="1206429"/>
                  <a:pt x="5298493" y="1190190"/>
                </a:cubicBezTo>
                <a:cubicBezTo>
                  <a:pt x="5301491" y="1187205"/>
                  <a:pt x="5303251" y="1185576"/>
                  <a:pt x="5303771" y="1185302"/>
                </a:cubicBezTo>
                <a:cubicBezTo>
                  <a:pt x="5304634" y="1183590"/>
                  <a:pt x="5308118" y="1181208"/>
                  <a:pt x="5314225" y="1178154"/>
                </a:cubicBezTo>
                <a:cubicBezTo>
                  <a:pt x="5317292" y="1176936"/>
                  <a:pt x="5320311" y="1174841"/>
                  <a:pt x="5323282" y="1171870"/>
                </a:cubicBezTo>
                <a:cubicBezTo>
                  <a:pt x="5331840" y="1164763"/>
                  <a:pt x="5338227" y="1161210"/>
                  <a:pt x="5342445" y="1161210"/>
                </a:cubicBezTo>
                <a:cubicBezTo>
                  <a:pt x="5339309" y="1161210"/>
                  <a:pt x="5342037" y="1157335"/>
                  <a:pt x="5350629" y="1149586"/>
                </a:cubicBezTo>
                <a:cubicBezTo>
                  <a:pt x="5359221" y="1141836"/>
                  <a:pt x="5366899" y="1133740"/>
                  <a:pt x="5373663" y="1125299"/>
                </a:cubicBezTo>
                <a:cubicBezTo>
                  <a:pt x="5380427" y="1116858"/>
                  <a:pt x="5388009" y="1108013"/>
                  <a:pt x="5396409" y="1098764"/>
                </a:cubicBezTo>
                <a:cubicBezTo>
                  <a:pt x="5404809" y="1089515"/>
                  <a:pt x="5410310" y="1082720"/>
                  <a:pt x="5412911" y="1078379"/>
                </a:cubicBezTo>
                <a:cubicBezTo>
                  <a:pt x="5417005" y="1073478"/>
                  <a:pt x="5425474" y="1065029"/>
                  <a:pt x="5438317" y="1053035"/>
                </a:cubicBezTo>
                <a:lnTo>
                  <a:pt x="5445452" y="1044837"/>
                </a:lnTo>
                <a:lnTo>
                  <a:pt x="5440508" y="1049114"/>
                </a:lnTo>
                <a:cubicBezTo>
                  <a:pt x="5433235" y="1053008"/>
                  <a:pt x="5422523" y="1052686"/>
                  <a:pt x="5408372" y="1048147"/>
                </a:cubicBezTo>
                <a:cubicBezTo>
                  <a:pt x="5385356" y="1038932"/>
                  <a:pt x="5364913" y="1021632"/>
                  <a:pt x="5347045" y="996247"/>
                </a:cubicBezTo>
                <a:cubicBezTo>
                  <a:pt x="5332641" y="974312"/>
                  <a:pt x="5327157" y="951391"/>
                  <a:pt x="5330594" y="927485"/>
                </a:cubicBezTo>
                <a:cubicBezTo>
                  <a:pt x="5332319" y="917161"/>
                  <a:pt x="5333182" y="908316"/>
                  <a:pt x="5333182" y="900949"/>
                </a:cubicBezTo>
                <a:cubicBezTo>
                  <a:pt x="5333182" y="890126"/>
                  <a:pt x="5335184" y="882439"/>
                  <a:pt x="5339189" y="877890"/>
                </a:cubicBezTo>
                <a:lnTo>
                  <a:pt x="5344286" y="874855"/>
                </a:lnTo>
                <a:lnTo>
                  <a:pt x="5344252" y="873202"/>
                </a:lnTo>
                <a:cubicBezTo>
                  <a:pt x="5344608" y="866534"/>
                  <a:pt x="5345002" y="858021"/>
                  <a:pt x="5345433" y="847663"/>
                </a:cubicBezTo>
                <a:lnTo>
                  <a:pt x="5345608" y="842975"/>
                </a:lnTo>
                <a:lnTo>
                  <a:pt x="5341839" y="847621"/>
                </a:lnTo>
                <a:cubicBezTo>
                  <a:pt x="5335410" y="855652"/>
                  <a:pt x="5329865" y="862779"/>
                  <a:pt x="5325203" y="869002"/>
                </a:cubicBezTo>
                <a:cubicBezTo>
                  <a:pt x="5320540" y="875225"/>
                  <a:pt x="5318209" y="878337"/>
                  <a:pt x="5318209" y="878337"/>
                </a:cubicBezTo>
                <a:cubicBezTo>
                  <a:pt x="5318209" y="879199"/>
                  <a:pt x="5314738" y="884252"/>
                  <a:pt x="5307796" y="893494"/>
                </a:cubicBezTo>
                <a:cubicBezTo>
                  <a:pt x="5302210" y="900929"/>
                  <a:pt x="5297897" y="906139"/>
                  <a:pt x="5294857" y="909123"/>
                </a:cubicBezTo>
                <a:cubicBezTo>
                  <a:pt x="5293995" y="909972"/>
                  <a:pt x="5290948" y="913046"/>
                  <a:pt x="5285718" y="918345"/>
                </a:cubicBezTo>
                <a:cubicBezTo>
                  <a:pt x="5282541" y="922165"/>
                  <a:pt x="5279255" y="926615"/>
                  <a:pt x="5275859" y="931695"/>
                </a:cubicBezTo>
                <a:lnTo>
                  <a:pt x="5266298" y="940807"/>
                </a:lnTo>
                <a:lnTo>
                  <a:pt x="5266276" y="940914"/>
                </a:lnTo>
                <a:cubicBezTo>
                  <a:pt x="5265186" y="943356"/>
                  <a:pt x="5263550" y="945668"/>
                  <a:pt x="5261370" y="947848"/>
                </a:cubicBezTo>
                <a:cubicBezTo>
                  <a:pt x="5257009" y="952209"/>
                  <a:pt x="5250960" y="958689"/>
                  <a:pt x="5243224" y="967288"/>
                </a:cubicBezTo>
                <a:cubicBezTo>
                  <a:pt x="5226670" y="983842"/>
                  <a:pt x="5214491" y="993584"/>
                  <a:pt x="5206686" y="996514"/>
                </a:cubicBezTo>
                <a:cubicBezTo>
                  <a:pt x="5204386" y="997678"/>
                  <a:pt x="5203318" y="998171"/>
                  <a:pt x="5203482" y="997993"/>
                </a:cubicBezTo>
                <a:cubicBezTo>
                  <a:pt x="5189010" y="1008262"/>
                  <a:pt x="5168828" y="1004996"/>
                  <a:pt x="5142936" y="988196"/>
                </a:cubicBezTo>
                <a:cubicBezTo>
                  <a:pt x="5131119" y="981295"/>
                  <a:pt x="5121453" y="971259"/>
                  <a:pt x="5113936" y="958087"/>
                </a:cubicBezTo>
                <a:cubicBezTo>
                  <a:pt x="5097628" y="927293"/>
                  <a:pt x="5097128" y="907467"/>
                  <a:pt x="5112436" y="898608"/>
                </a:cubicBezTo>
                <a:cubicBezTo>
                  <a:pt x="5115750" y="895856"/>
                  <a:pt x="5119625" y="892570"/>
                  <a:pt x="5124061" y="888749"/>
                </a:cubicBezTo>
                <a:lnTo>
                  <a:pt x="5126854" y="886244"/>
                </a:lnTo>
                <a:lnTo>
                  <a:pt x="5125909" y="884477"/>
                </a:lnTo>
                <a:cubicBezTo>
                  <a:pt x="5123965" y="879795"/>
                  <a:pt x="5123424" y="873989"/>
                  <a:pt x="5124287" y="867061"/>
                </a:cubicBezTo>
                <a:cubicBezTo>
                  <a:pt x="5125150" y="860133"/>
                  <a:pt x="5128155" y="847645"/>
                  <a:pt x="5133303" y="829599"/>
                </a:cubicBezTo>
                <a:cubicBezTo>
                  <a:pt x="5133303" y="825505"/>
                  <a:pt x="5134022" y="822020"/>
                  <a:pt x="5135460" y="819145"/>
                </a:cubicBezTo>
                <a:cubicBezTo>
                  <a:pt x="5135775" y="818200"/>
                  <a:pt x="5136350" y="814798"/>
                  <a:pt x="5137185" y="808938"/>
                </a:cubicBezTo>
                <a:cubicBezTo>
                  <a:pt x="5138143" y="803064"/>
                  <a:pt x="5138999" y="796806"/>
                  <a:pt x="5139752" y="790166"/>
                </a:cubicBezTo>
                <a:cubicBezTo>
                  <a:pt x="5140711" y="780691"/>
                  <a:pt x="5142080" y="768368"/>
                  <a:pt x="5143860" y="753197"/>
                </a:cubicBezTo>
                <a:cubicBezTo>
                  <a:pt x="5146407" y="737054"/>
                  <a:pt x="5148960" y="714934"/>
                  <a:pt x="5151521" y="686838"/>
                </a:cubicBezTo>
                <a:cubicBezTo>
                  <a:pt x="5154848" y="659248"/>
                  <a:pt x="5157018" y="641838"/>
                  <a:pt x="5158031" y="634609"/>
                </a:cubicBezTo>
                <a:cubicBezTo>
                  <a:pt x="5159688" y="618890"/>
                  <a:pt x="5162214" y="597434"/>
                  <a:pt x="5165610" y="570242"/>
                </a:cubicBezTo>
                <a:cubicBezTo>
                  <a:pt x="5167280" y="532711"/>
                  <a:pt x="5167691" y="498597"/>
                  <a:pt x="5166842" y="467899"/>
                </a:cubicBezTo>
                <a:cubicBezTo>
                  <a:pt x="5166842" y="464326"/>
                  <a:pt x="5166842" y="459999"/>
                  <a:pt x="5166842" y="454919"/>
                </a:cubicBezTo>
                <a:cubicBezTo>
                  <a:pt x="5167691" y="454919"/>
                  <a:pt x="5164713" y="452427"/>
                  <a:pt x="5157908" y="447443"/>
                </a:cubicBezTo>
                <a:lnTo>
                  <a:pt x="5139752" y="422058"/>
                </a:lnTo>
                <a:lnTo>
                  <a:pt x="5154868" y="411296"/>
                </a:lnTo>
                <a:cubicBezTo>
                  <a:pt x="5162454" y="407476"/>
                  <a:pt x="5168246" y="405566"/>
                  <a:pt x="5172244" y="405566"/>
                </a:cubicBezTo>
                <a:cubicBezTo>
                  <a:pt x="5177399" y="405566"/>
                  <a:pt x="5187325" y="409940"/>
                  <a:pt x="5202023" y="418690"/>
                </a:cubicBezTo>
                <a:lnTo>
                  <a:pt x="5215573" y="427181"/>
                </a:lnTo>
                <a:lnTo>
                  <a:pt x="5215839" y="425725"/>
                </a:lnTo>
                <a:cubicBezTo>
                  <a:pt x="5220260" y="410550"/>
                  <a:pt x="5230203" y="392206"/>
                  <a:pt x="5245668" y="370692"/>
                </a:cubicBezTo>
                <a:cubicBezTo>
                  <a:pt x="5251569" y="363325"/>
                  <a:pt x="5254520" y="359642"/>
                  <a:pt x="5254520" y="359642"/>
                </a:cubicBezTo>
                <a:cubicBezTo>
                  <a:pt x="5254520" y="358109"/>
                  <a:pt x="5257604" y="354258"/>
                  <a:pt x="5263773" y="348089"/>
                </a:cubicBezTo>
                <a:cubicBezTo>
                  <a:pt x="5269941" y="341921"/>
                  <a:pt x="5277194" y="334924"/>
                  <a:pt x="5285533" y="327099"/>
                </a:cubicBezTo>
                <a:cubicBezTo>
                  <a:pt x="5293872" y="319274"/>
                  <a:pt x="5300403" y="313787"/>
                  <a:pt x="5305126" y="310638"/>
                </a:cubicBezTo>
                <a:cubicBezTo>
                  <a:pt x="5326117" y="291332"/>
                  <a:pt x="5342239" y="274840"/>
                  <a:pt x="5353494" y="261161"/>
                </a:cubicBezTo>
                <a:cubicBezTo>
                  <a:pt x="5364927" y="244525"/>
                  <a:pt x="5376141" y="235653"/>
                  <a:pt x="5387136" y="234543"/>
                </a:cubicBezTo>
                <a:cubicBezTo>
                  <a:pt x="5398952" y="229053"/>
                  <a:pt x="5421380" y="235913"/>
                  <a:pt x="5454419" y="255123"/>
                </a:cubicBezTo>
                <a:cubicBezTo>
                  <a:pt x="5470165" y="263461"/>
                  <a:pt x="5480291" y="272676"/>
                  <a:pt x="5484795" y="282767"/>
                </a:cubicBezTo>
                <a:cubicBezTo>
                  <a:pt x="5487520" y="288231"/>
                  <a:pt x="5491053" y="296165"/>
                  <a:pt x="5495393" y="306571"/>
                </a:cubicBezTo>
                <a:cubicBezTo>
                  <a:pt x="5507072" y="329615"/>
                  <a:pt x="5508449" y="348565"/>
                  <a:pt x="5499521" y="363421"/>
                </a:cubicBezTo>
                <a:cubicBezTo>
                  <a:pt x="5493839" y="374074"/>
                  <a:pt x="5490998" y="380892"/>
                  <a:pt x="5490998" y="383877"/>
                </a:cubicBezTo>
                <a:cubicBezTo>
                  <a:pt x="5490998" y="386698"/>
                  <a:pt x="5489800" y="392894"/>
                  <a:pt x="5487404" y="402464"/>
                </a:cubicBezTo>
                <a:cubicBezTo>
                  <a:pt x="5485336" y="413500"/>
                  <a:pt x="5483885" y="428569"/>
                  <a:pt x="5483050" y="447669"/>
                </a:cubicBezTo>
                <a:cubicBezTo>
                  <a:pt x="5482132" y="475724"/>
                  <a:pt x="5481338" y="491751"/>
                  <a:pt x="5480667" y="495749"/>
                </a:cubicBezTo>
                <a:cubicBezTo>
                  <a:pt x="5480667" y="497077"/>
                  <a:pt x="5480147" y="501390"/>
                  <a:pt x="5479106" y="508689"/>
                </a:cubicBezTo>
                <a:cubicBezTo>
                  <a:pt x="5478285" y="516041"/>
                  <a:pt x="5476621" y="525995"/>
                  <a:pt x="5474115" y="538551"/>
                </a:cubicBezTo>
                <a:cubicBezTo>
                  <a:pt x="5472335" y="551791"/>
                  <a:pt x="5471083" y="561636"/>
                  <a:pt x="5470357" y="568085"/>
                </a:cubicBezTo>
                <a:lnTo>
                  <a:pt x="5470295" y="569774"/>
                </a:lnTo>
                <a:lnTo>
                  <a:pt x="5479209" y="559747"/>
                </a:lnTo>
                <a:cubicBezTo>
                  <a:pt x="5486247" y="552058"/>
                  <a:pt x="5494181" y="543590"/>
                  <a:pt x="5503013" y="534341"/>
                </a:cubicBezTo>
                <a:cubicBezTo>
                  <a:pt x="5565134" y="468824"/>
                  <a:pt x="5615343" y="419142"/>
                  <a:pt x="5653640" y="385294"/>
                </a:cubicBezTo>
                <a:cubicBezTo>
                  <a:pt x="5660062" y="381214"/>
                  <a:pt x="5663273" y="376442"/>
                  <a:pt x="5663273" y="370979"/>
                </a:cubicBezTo>
                <a:cubicBezTo>
                  <a:pt x="5663489" y="369045"/>
                  <a:pt x="5663677" y="367573"/>
                  <a:pt x="5663839" y="366562"/>
                </a:cubicBezTo>
                <a:lnTo>
                  <a:pt x="5664223" y="364999"/>
                </a:lnTo>
                <a:lnTo>
                  <a:pt x="5664228" y="364710"/>
                </a:lnTo>
                <a:cubicBezTo>
                  <a:pt x="5664331" y="362969"/>
                  <a:pt x="5664513" y="360794"/>
                  <a:pt x="5664775" y="358183"/>
                </a:cubicBezTo>
                <a:lnTo>
                  <a:pt x="5665641" y="350454"/>
                </a:lnTo>
                <a:lnTo>
                  <a:pt x="5665635" y="350397"/>
                </a:lnTo>
                <a:lnTo>
                  <a:pt x="5665204" y="350646"/>
                </a:lnTo>
                <a:cubicBezTo>
                  <a:pt x="5638463" y="363134"/>
                  <a:pt x="5617562" y="370822"/>
                  <a:pt x="5602500" y="373711"/>
                </a:cubicBezTo>
                <a:cubicBezTo>
                  <a:pt x="5594490" y="374642"/>
                  <a:pt x="5587350" y="373766"/>
                  <a:pt x="5581079" y="371082"/>
                </a:cubicBezTo>
                <a:cubicBezTo>
                  <a:pt x="5567688" y="363770"/>
                  <a:pt x="5560273" y="352543"/>
                  <a:pt x="5558836" y="337399"/>
                </a:cubicBezTo>
                <a:cubicBezTo>
                  <a:pt x="5563505" y="332265"/>
                  <a:pt x="5575225" y="324261"/>
                  <a:pt x="5593997" y="313390"/>
                </a:cubicBezTo>
                <a:cubicBezTo>
                  <a:pt x="5609730" y="303792"/>
                  <a:pt x="5620875" y="296904"/>
                  <a:pt x="5627434" y="292728"/>
                </a:cubicBezTo>
                <a:cubicBezTo>
                  <a:pt x="5638141" y="286293"/>
                  <a:pt x="5647623" y="281426"/>
                  <a:pt x="5655879" y="278126"/>
                </a:cubicBezTo>
                <a:cubicBezTo>
                  <a:pt x="5674336" y="268897"/>
                  <a:pt x="5684195" y="263188"/>
                  <a:pt x="5685454" y="260997"/>
                </a:cubicBezTo>
                <a:cubicBezTo>
                  <a:pt x="5685947" y="259860"/>
                  <a:pt x="5687823" y="255212"/>
                  <a:pt x="5691082" y="247051"/>
                </a:cubicBezTo>
                <a:cubicBezTo>
                  <a:pt x="5694039" y="238179"/>
                  <a:pt x="5695518" y="232640"/>
                  <a:pt x="5695518" y="230436"/>
                </a:cubicBezTo>
                <a:cubicBezTo>
                  <a:pt x="5695518" y="222371"/>
                  <a:pt x="5699639" y="216278"/>
                  <a:pt x="5707882" y="212157"/>
                </a:cubicBezTo>
                <a:cubicBezTo>
                  <a:pt x="5715728" y="212157"/>
                  <a:pt x="5725341" y="215684"/>
                  <a:pt x="5736722" y="222739"/>
                </a:cubicBezTo>
                <a:lnTo>
                  <a:pt x="5748477" y="230822"/>
                </a:lnTo>
                <a:lnTo>
                  <a:pt x="5760707" y="223124"/>
                </a:lnTo>
                <a:cubicBezTo>
                  <a:pt x="5770551" y="217387"/>
                  <a:pt x="5782135" y="211113"/>
                  <a:pt x="5795457" y="204301"/>
                </a:cubicBezTo>
                <a:cubicBezTo>
                  <a:pt x="5808780" y="197489"/>
                  <a:pt x="5819686" y="192365"/>
                  <a:pt x="5828175" y="188928"/>
                </a:cubicBezTo>
                <a:cubicBezTo>
                  <a:pt x="5836664" y="185491"/>
                  <a:pt x="5842387" y="183773"/>
                  <a:pt x="5845345" y="183773"/>
                </a:cubicBezTo>
                <a:cubicBezTo>
                  <a:pt x="5845536" y="183773"/>
                  <a:pt x="5852181" y="180117"/>
                  <a:pt x="5865277" y="172805"/>
                </a:cubicBezTo>
                <a:cubicBezTo>
                  <a:pt x="5878374" y="165494"/>
                  <a:pt x="5887161" y="159914"/>
                  <a:pt x="5891638" y="156067"/>
                </a:cubicBezTo>
                <a:cubicBezTo>
                  <a:pt x="5895746" y="151959"/>
                  <a:pt x="5901024" y="148611"/>
                  <a:pt x="5907473" y="146023"/>
                </a:cubicBezTo>
                <a:cubicBezTo>
                  <a:pt x="5911430" y="144421"/>
                  <a:pt x="5914956" y="142826"/>
                  <a:pt x="5918050" y="141238"/>
                </a:cubicBezTo>
                <a:close/>
                <a:moveTo>
                  <a:pt x="7591843" y="129668"/>
                </a:moveTo>
                <a:cubicBezTo>
                  <a:pt x="7601141" y="128994"/>
                  <a:pt x="7615305" y="132439"/>
                  <a:pt x="7634334" y="140002"/>
                </a:cubicBezTo>
                <a:lnTo>
                  <a:pt x="7655247" y="147325"/>
                </a:lnTo>
                <a:lnTo>
                  <a:pt x="7672714" y="147325"/>
                </a:lnTo>
                <a:cubicBezTo>
                  <a:pt x="7689085" y="145074"/>
                  <a:pt x="7699943" y="146360"/>
                  <a:pt x="7705289" y="151182"/>
                </a:cubicBezTo>
                <a:cubicBezTo>
                  <a:pt x="7709706" y="153051"/>
                  <a:pt x="7712004" y="154010"/>
                  <a:pt x="7712183" y="154058"/>
                </a:cubicBezTo>
                <a:cubicBezTo>
                  <a:pt x="7715421" y="154058"/>
                  <a:pt x="7719969" y="156498"/>
                  <a:pt x="7725827" y="161380"/>
                </a:cubicBezTo>
                <a:cubicBezTo>
                  <a:pt x="7731007" y="165083"/>
                  <a:pt x="7736918" y="168178"/>
                  <a:pt x="7743562" y="170667"/>
                </a:cubicBezTo>
                <a:cubicBezTo>
                  <a:pt x="7753301" y="174715"/>
                  <a:pt x="7763320" y="186639"/>
                  <a:pt x="7773619" y="206439"/>
                </a:cubicBezTo>
                <a:cubicBezTo>
                  <a:pt x="7787037" y="230525"/>
                  <a:pt x="7791139" y="249141"/>
                  <a:pt x="7785924" y="262285"/>
                </a:cubicBezTo>
                <a:cubicBezTo>
                  <a:pt x="7783852" y="268477"/>
                  <a:pt x="7781543" y="274549"/>
                  <a:pt x="7778995" y="280502"/>
                </a:cubicBezTo>
                <a:cubicBezTo>
                  <a:pt x="7777861" y="283538"/>
                  <a:pt x="7775498" y="291014"/>
                  <a:pt x="7771906" y="302931"/>
                </a:cubicBezTo>
                <a:lnTo>
                  <a:pt x="7771265" y="305075"/>
                </a:lnTo>
                <a:lnTo>
                  <a:pt x="7776423" y="302433"/>
                </a:lnTo>
                <a:cubicBezTo>
                  <a:pt x="7808153" y="285050"/>
                  <a:pt x="7829959" y="272501"/>
                  <a:pt x="7841842" y="264786"/>
                </a:cubicBezTo>
                <a:cubicBezTo>
                  <a:pt x="7848533" y="260011"/>
                  <a:pt x="7855189" y="255725"/>
                  <a:pt x="7861809" y="251927"/>
                </a:cubicBezTo>
                <a:cubicBezTo>
                  <a:pt x="7868131" y="248319"/>
                  <a:pt x="7875304" y="244104"/>
                  <a:pt x="7883329" y="239282"/>
                </a:cubicBezTo>
                <a:cubicBezTo>
                  <a:pt x="7889437" y="235222"/>
                  <a:pt x="7894613" y="231776"/>
                  <a:pt x="7898858" y="228942"/>
                </a:cubicBezTo>
                <a:cubicBezTo>
                  <a:pt x="7903102" y="226108"/>
                  <a:pt x="7906862" y="224691"/>
                  <a:pt x="7910136" y="224691"/>
                </a:cubicBezTo>
                <a:cubicBezTo>
                  <a:pt x="7909374" y="224691"/>
                  <a:pt x="7910160" y="224215"/>
                  <a:pt x="7912494" y="223263"/>
                </a:cubicBezTo>
                <a:cubicBezTo>
                  <a:pt x="7923912" y="218226"/>
                  <a:pt x="7938229" y="218703"/>
                  <a:pt x="7955445" y="224691"/>
                </a:cubicBezTo>
                <a:cubicBezTo>
                  <a:pt x="7979877" y="235728"/>
                  <a:pt x="8002356" y="250713"/>
                  <a:pt x="8022882" y="269643"/>
                </a:cubicBezTo>
                <a:cubicBezTo>
                  <a:pt x="8038753" y="291360"/>
                  <a:pt x="8047963" y="311577"/>
                  <a:pt x="8050511" y="330294"/>
                </a:cubicBezTo>
                <a:cubicBezTo>
                  <a:pt x="8050511" y="346141"/>
                  <a:pt x="8039271" y="352880"/>
                  <a:pt x="8016792" y="350511"/>
                </a:cubicBezTo>
                <a:cubicBezTo>
                  <a:pt x="8003969" y="349141"/>
                  <a:pt x="7996570" y="349290"/>
                  <a:pt x="7994593" y="350957"/>
                </a:cubicBezTo>
                <a:cubicBezTo>
                  <a:pt x="7990997" y="353112"/>
                  <a:pt x="7987862" y="354728"/>
                  <a:pt x="7985186" y="355806"/>
                </a:cubicBezTo>
                <a:lnTo>
                  <a:pt x="7981525" y="356696"/>
                </a:lnTo>
                <a:lnTo>
                  <a:pt x="7980506" y="357757"/>
                </a:lnTo>
                <a:cubicBezTo>
                  <a:pt x="7975699" y="361725"/>
                  <a:pt x="7968489" y="366114"/>
                  <a:pt x="7958874" y="370924"/>
                </a:cubicBezTo>
                <a:cubicBezTo>
                  <a:pt x="7955850" y="372758"/>
                  <a:pt x="7953624" y="374156"/>
                  <a:pt x="7952195" y="375121"/>
                </a:cubicBezTo>
                <a:lnTo>
                  <a:pt x="7937575" y="375503"/>
                </a:lnTo>
                <a:lnTo>
                  <a:pt x="7936005" y="375173"/>
                </a:lnTo>
                <a:lnTo>
                  <a:pt x="7933309" y="373091"/>
                </a:lnTo>
                <a:lnTo>
                  <a:pt x="7934952" y="374951"/>
                </a:lnTo>
                <a:lnTo>
                  <a:pt x="7936005" y="375173"/>
                </a:lnTo>
                <a:lnTo>
                  <a:pt x="7936470" y="375532"/>
                </a:lnTo>
                <a:lnTo>
                  <a:pt x="7937575" y="375503"/>
                </a:lnTo>
                <a:lnTo>
                  <a:pt x="7946123" y="377300"/>
                </a:lnTo>
                <a:cubicBezTo>
                  <a:pt x="7944670" y="378276"/>
                  <a:pt x="7937592" y="382396"/>
                  <a:pt x="7924888" y="389658"/>
                </a:cubicBezTo>
                <a:cubicBezTo>
                  <a:pt x="7914720" y="395076"/>
                  <a:pt x="7907046" y="399410"/>
                  <a:pt x="7901867" y="402660"/>
                </a:cubicBezTo>
                <a:cubicBezTo>
                  <a:pt x="7892914" y="407637"/>
                  <a:pt x="7888437" y="410125"/>
                  <a:pt x="7888437" y="410125"/>
                </a:cubicBezTo>
                <a:cubicBezTo>
                  <a:pt x="7888092" y="410125"/>
                  <a:pt x="7885651" y="411637"/>
                  <a:pt x="7881115" y="414662"/>
                </a:cubicBezTo>
                <a:cubicBezTo>
                  <a:pt x="7876578" y="417686"/>
                  <a:pt x="7871322" y="421436"/>
                  <a:pt x="7865345" y="425913"/>
                </a:cubicBezTo>
                <a:cubicBezTo>
                  <a:pt x="7860428" y="429604"/>
                  <a:pt x="7850307" y="436855"/>
                  <a:pt x="7834984" y="447666"/>
                </a:cubicBezTo>
                <a:cubicBezTo>
                  <a:pt x="7809123" y="466537"/>
                  <a:pt x="7786043" y="484563"/>
                  <a:pt x="7765743" y="501744"/>
                </a:cubicBezTo>
                <a:cubicBezTo>
                  <a:pt x="7763314" y="503518"/>
                  <a:pt x="7758266" y="507173"/>
                  <a:pt x="7750598" y="512710"/>
                </a:cubicBezTo>
                <a:lnTo>
                  <a:pt x="7742151" y="519621"/>
                </a:lnTo>
                <a:lnTo>
                  <a:pt x="7742151" y="525390"/>
                </a:lnTo>
                <a:cubicBezTo>
                  <a:pt x="7742151" y="532105"/>
                  <a:pt x="7741675" y="539320"/>
                  <a:pt x="7740722" y="547035"/>
                </a:cubicBezTo>
                <a:lnTo>
                  <a:pt x="7737380" y="559126"/>
                </a:lnTo>
                <a:lnTo>
                  <a:pt x="7740151" y="556590"/>
                </a:lnTo>
                <a:lnTo>
                  <a:pt x="7743740" y="556590"/>
                </a:lnTo>
                <a:cubicBezTo>
                  <a:pt x="7744115" y="556221"/>
                  <a:pt x="7744993" y="555944"/>
                  <a:pt x="7746375" y="555760"/>
                </a:cubicBezTo>
                <a:lnTo>
                  <a:pt x="7748778" y="555642"/>
                </a:lnTo>
                <a:lnTo>
                  <a:pt x="7752170" y="553929"/>
                </a:lnTo>
                <a:cubicBezTo>
                  <a:pt x="7757266" y="551953"/>
                  <a:pt x="7763963" y="550125"/>
                  <a:pt x="7772262" y="548446"/>
                </a:cubicBezTo>
                <a:cubicBezTo>
                  <a:pt x="7795908" y="540064"/>
                  <a:pt x="7814505" y="534272"/>
                  <a:pt x="7828054" y="531069"/>
                </a:cubicBezTo>
                <a:cubicBezTo>
                  <a:pt x="7832793" y="529724"/>
                  <a:pt x="7845997" y="526062"/>
                  <a:pt x="7867666" y="520085"/>
                </a:cubicBezTo>
                <a:cubicBezTo>
                  <a:pt x="7889062" y="514168"/>
                  <a:pt x="7903695" y="510501"/>
                  <a:pt x="7911565" y="509084"/>
                </a:cubicBezTo>
                <a:cubicBezTo>
                  <a:pt x="7918935" y="507441"/>
                  <a:pt x="7925549" y="505786"/>
                  <a:pt x="7931407" y="504119"/>
                </a:cubicBezTo>
                <a:cubicBezTo>
                  <a:pt x="7935645" y="503405"/>
                  <a:pt x="7940652" y="502345"/>
                  <a:pt x="7946426" y="500940"/>
                </a:cubicBezTo>
                <a:cubicBezTo>
                  <a:pt x="7964179" y="496344"/>
                  <a:pt x="7978127" y="492951"/>
                  <a:pt x="7988271" y="490760"/>
                </a:cubicBezTo>
                <a:cubicBezTo>
                  <a:pt x="7998415" y="488415"/>
                  <a:pt x="8007940" y="486522"/>
                  <a:pt x="8016846" y="485081"/>
                </a:cubicBezTo>
                <a:cubicBezTo>
                  <a:pt x="8023871" y="483843"/>
                  <a:pt x="8029389" y="482361"/>
                  <a:pt x="8033402" y="480634"/>
                </a:cubicBezTo>
                <a:cubicBezTo>
                  <a:pt x="8045546" y="475955"/>
                  <a:pt x="8057530" y="473615"/>
                  <a:pt x="8069352" y="473615"/>
                </a:cubicBezTo>
                <a:cubicBezTo>
                  <a:pt x="8087474" y="473615"/>
                  <a:pt x="8110405" y="483134"/>
                  <a:pt x="8138147" y="502173"/>
                </a:cubicBezTo>
                <a:cubicBezTo>
                  <a:pt x="8156804" y="512352"/>
                  <a:pt x="8169823" y="526467"/>
                  <a:pt x="8177205" y="544517"/>
                </a:cubicBezTo>
                <a:cubicBezTo>
                  <a:pt x="8192136" y="568080"/>
                  <a:pt x="8199196" y="589297"/>
                  <a:pt x="8198386" y="608168"/>
                </a:cubicBezTo>
                <a:cubicBezTo>
                  <a:pt x="8198994" y="616240"/>
                  <a:pt x="8199583" y="620836"/>
                  <a:pt x="8200154" y="621955"/>
                </a:cubicBezTo>
                <a:cubicBezTo>
                  <a:pt x="8203488" y="636981"/>
                  <a:pt x="8204346" y="658353"/>
                  <a:pt x="8202726" y="686070"/>
                </a:cubicBezTo>
                <a:cubicBezTo>
                  <a:pt x="8201416" y="691285"/>
                  <a:pt x="8200762" y="696096"/>
                  <a:pt x="8200762" y="700501"/>
                </a:cubicBezTo>
                <a:cubicBezTo>
                  <a:pt x="8198881" y="710859"/>
                  <a:pt x="8197386" y="717813"/>
                  <a:pt x="8196279" y="721361"/>
                </a:cubicBezTo>
                <a:cubicBezTo>
                  <a:pt x="8194660" y="728195"/>
                  <a:pt x="8192731" y="737934"/>
                  <a:pt x="8190492" y="750579"/>
                </a:cubicBezTo>
                <a:cubicBezTo>
                  <a:pt x="8189695" y="755329"/>
                  <a:pt x="8188040" y="761901"/>
                  <a:pt x="8185528" y="770295"/>
                </a:cubicBezTo>
                <a:cubicBezTo>
                  <a:pt x="8184468" y="776106"/>
                  <a:pt x="8183938" y="779689"/>
                  <a:pt x="8183938" y="781047"/>
                </a:cubicBezTo>
                <a:cubicBezTo>
                  <a:pt x="8183938" y="784172"/>
                  <a:pt x="8183332" y="786821"/>
                  <a:pt x="8182121" y="788994"/>
                </a:cubicBezTo>
                <a:lnTo>
                  <a:pt x="8181330" y="789732"/>
                </a:lnTo>
                <a:lnTo>
                  <a:pt x="8181054" y="792633"/>
                </a:lnTo>
                <a:cubicBezTo>
                  <a:pt x="8180619" y="795309"/>
                  <a:pt x="8179967" y="798382"/>
                  <a:pt x="8179098" y="801853"/>
                </a:cubicBezTo>
                <a:cubicBezTo>
                  <a:pt x="8177610" y="807651"/>
                  <a:pt x="8176491" y="812330"/>
                  <a:pt x="8175741" y="815890"/>
                </a:cubicBezTo>
                <a:cubicBezTo>
                  <a:pt x="8174991" y="819688"/>
                  <a:pt x="8173871" y="824981"/>
                  <a:pt x="8172383" y="831767"/>
                </a:cubicBezTo>
                <a:cubicBezTo>
                  <a:pt x="8170883" y="838494"/>
                  <a:pt x="8169430" y="844989"/>
                  <a:pt x="8168026" y="851252"/>
                </a:cubicBezTo>
                <a:cubicBezTo>
                  <a:pt x="8164287" y="878922"/>
                  <a:pt x="8160977" y="898174"/>
                  <a:pt x="8158096" y="909009"/>
                </a:cubicBezTo>
                <a:cubicBezTo>
                  <a:pt x="8157274" y="913903"/>
                  <a:pt x="8156488" y="918939"/>
                  <a:pt x="8155738" y="924118"/>
                </a:cubicBezTo>
                <a:cubicBezTo>
                  <a:pt x="8150416" y="961254"/>
                  <a:pt x="8145356" y="986072"/>
                  <a:pt x="8140558" y="998574"/>
                </a:cubicBezTo>
                <a:cubicBezTo>
                  <a:pt x="8140332" y="998800"/>
                  <a:pt x="8140218" y="998425"/>
                  <a:pt x="8140218" y="997449"/>
                </a:cubicBezTo>
                <a:cubicBezTo>
                  <a:pt x="8140218" y="1003557"/>
                  <a:pt x="8136485" y="1013114"/>
                  <a:pt x="8129017" y="1026120"/>
                </a:cubicBezTo>
                <a:lnTo>
                  <a:pt x="8123304" y="1035402"/>
                </a:lnTo>
                <a:lnTo>
                  <a:pt x="8124520" y="1029096"/>
                </a:lnTo>
                <a:lnTo>
                  <a:pt x="8123130" y="1035686"/>
                </a:lnTo>
                <a:lnTo>
                  <a:pt x="8120305" y="1040276"/>
                </a:lnTo>
                <a:lnTo>
                  <a:pt x="8122682" y="1037720"/>
                </a:lnTo>
                <a:lnTo>
                  <a:pt x="8117305" y="1049152"/>
                </a:lnTo>
                <a:cubicBezTo>
                  <a:pt x="8114638" y="1053974"/>
                  <a:pt x="8113304" y="1055801"/>
                  <a:pt x="8113304" y="1054634"/>
                </a:cubicBezTo>
                <a:cubicBezTo>
                  <a:pt x="8113304" y="1059349"/>
                  <a:pt x="8105958" y="1069053"/>
                  <a:pt x="8091266" y="1083745"/>
                </a:cubicBezTo>
                <a:cubicBezTo>
                  <a:pt x="8083729" y="1093639"/>
                  <a:pt x="8071615" y="1097348"/>
                  <a:pt x="8054922" y="1094872"/>
                </a:cubicBezTo>
                <a:cubicBezTo>
                  <a:pt x="8034158" y="1089050"/>
                  <a:pt x="8015846" y="1077792"/>
                  <a:pt x="7999987" y="1061100"/>
                </a:cubicBezTo>
                <a:cubicBezTo>
                  <a:pt x="7997439" y="1057706"/>
                  <a:pt x="7994325" y="1053021"/>
                  <a:pt x="7990646" y="1047044"/>
                </a:cubicBezTo>
                <a:cubicBezTo>
                  <a:pt x="7982550" y="1037948"/>
                  <a:pt x="7975228" y="1026839"/>
                  <a:pt x="7968679" y="1013719"/>
                </a:cubicBezTo>
                <a:cubicBezTo>
                  <a:pt x="7966405" y="1004634"/>
                  <a:pt x="7954957" y="995401"/>
                  <a:pt x="7934336" y="986019"/>
                </a:cubicBezTo>
                <a:cubicBezTo>
                  <a:pt x="7917381" y="977137"/>
                  <a:pt x="7901064" y="968338"/>
                  <a:pt x="7885383" y="959623"/>
                </a:cubicBezTo>
                <a:cubicBezTo>
                  <a:pt x="7858630" y="943847"/>
                  <a:pt x="7828995" y="929613"/>
                  <a:pt x="7796479" y="916921"/>
                </a:cubicBezTo>
                <a:cubicBezTo>
                  <a:pt x="7789401" y="914016"/>
                  <a:pt x="7783354" y="910008"/>
                  <a:pt x="7778338" y="904897"/>
                </a:cubicBezTo>
                <a:lnTo>
                  <a:pt x="7768246" y="889158"/>
                </a:lnTo>
                <a:lnTo>
                  <a:pt x="7755724" y="893860"/>
                </a:lnTo>
                <a:cubicBezTo>
                  <a:pt x="7751813" y="895042"/>
                  <a:pt x="7748711" y="895632"/>
                  <a:pt x="7746419" y="895632"/>
                </a:cubicBezTo>
                <a:cubicBezTo>
                  <a:pt x="7741704" y="895632"/>
                  <a:pt x="7734501" y="892555"/>
                  <a:pt x="7724809" y="886399"/>
                </a:cubicBezTo>
                <a:cubicBezTo>
                  <a:pt x="7714856" y="881875"/>
                  <a:pt x="7706843" y="873540"/>
                  <a:pt x="7700771" y="861396"/>
                </a:cubicBezTo>
                <a:cubicBezTo>
                  <a:pt x="7695925" y="852192"/>
                  <a:pt x="7694127" y="844680"/>
                  <a:pt x="7695377" y="838857"/>
                </a:cubicBezTo>
                <a:cubicBezTo>
                  <a:pt x="7697496" y="834643"/>
                  <a:pt x="7704485" y="826606"/>
                  <a:pt x="7716344" y="814747"/>
                </a:cubicBezTo>
                <a:cubicBezTo>
                  <a:pt x="7723952" y="806544"/>
                  <a:pt x="7728578" y="801085"/>
                  <a:pt x="7730221" y="798370"/>
                </a:cubicBezTo>
                <a:cubicBezTo>
                  <a:pt x="7732804" y="793191"/>
                  <a:pt x="7735358" y="789970"/>
                  <a:pt x="7737882" y="788708"/>
                </a:cubicBezTo>
                <a:cubicBezTo>
                  <a:pt x="7742240" y="783803"/>
                  <a:pt x="7748187" y="775695"/>
                  <a:pt x="7755724" y="764384"/>
                </a:cubicBezTo>
                <a:cubicBezTo>
                  <a:pt x="7761344" y="754252"/>
                  <a:pt x="7763850" y="747793"/>
                  <a:pt x="7763243" y="745006"/>
                </a:cubicBezTo>
                <a:cubicBezTo>
                  <a:pt x="7760826" y="736291"/>
                  <a:pt x="7739365" y="747036"/>
                  <a:pt x="7698860" y="777243"/>
                </a:cubicBezTo>
                <a:cubicBezTo>
                  <a:pt x="7677809" y="791030"/>
                  <a:pt x="7661135" y="804800"/>
                  <a:pt x="7648836" y="818551"/>
                </a:cubicBezTo>
                <a:cubicBezTo>
                  <a:pt x="7640037" y="824838"/>
                  <a:pt x="7638430" y="832291"/>
                  <a:pt x="7644014" y="840911"/>
                </a:cubicBezTo>
                <a:cubicBezTo>
                  <a:pt x="7647062" y="848543"/>
                  <a:pt x="7649371" y="855877"/>
                  <a:pt x="7650943" y="862914"/>
                </a:cubicBezTo>
                <a:cubicBezTo>
                  <a:pt x="7653384" y="870248"/>
                  <a:pt x="7656045" y="879684"/>
                  <a:pt x="7658926" y="891221"/>
                </a:cubicBezTo>
                <a:cubicBezTo>
                  <a:pt x="7665082" y="913807"/>
                  <a:pt x="7664498" y="929160"/>
                  <a:pt x="7657176" y="937281"/>
                </a:cubicBezTo>
                <a:cubicBezTo>
                  <a:pt x="7649854" y="945401"/>
                  <a:pt x="7633947" y="944770"/>
                  <a:pt x="7609456" y="935387"/>
                </a:cubicBezTo>
                <a:cubicBezTo>
                  <a:pt x="7596204" y="929803"/>
                  <a:pt x="7584304" y="919296"/>
                  <a:pt x="7573755" y="903866"/>
                </a:cubicBezTo>
                <a:cubicBezTo>
                  <a:pt x="7553419" y="877850"/>
                  <a:pt x="7543251" y="851115"/>
                  <a:pt x="7543251" y="823659"/>
                </a:cubicBezTo>
                <a:cubicBezTo>
                  <a:pt x="7543251" y="809991"/>
                  <a:pt x="7545495" y="788554"/>
                  <a:pt x="7549984" y="759348"/>
                </a:cubicBezTo>
                <a:cubicBezTo>
                  <a:pt x="7551520" y="754025"/>
                  <a:pt x="7552752" y="748090"/>
                  <a:pt x="7553681" y="741542"/>
                </a:cubicBezTo>
                <a:cubicBezTo>
                  <a:pt x="7555086" y="733148"/>
                  <a:pt x="7559051" y="723081"/>
                  <a:pt x="7565575" y="711342"/>
                </a:cubicBezTo>
                <a:cubicBezTo>
                  <a:pt x="7572421" y="711342"/>
                  <a:pt x="7578374" y="712348"/>
                  <a:pt x="7583435" y="714360"/>
                </a:cubicBezTo>
                <a:cubicBezTo>
                  <a:pt x="7593531" y="718848"/>
                  <a:pt x="7601979" y="730022"/>
                  <a:pt x="7608777" y="747882"/>
                </a:cubicBezTo>
                <a:cubicBezTo>
                  <a:pt x="7611075" y="753263"/>
                  <a:pt x="7609700" y="756550"/>
                  <a:pt x="7604652" y="757740"/>
                </a:cubicBezTo>
                <a:cubicBezTo>
                  <a:pt x="7602127" y="758335"/>
                  <a:pt x="7600234" y="759455"/>
                  <a:pt x="7598972" y="761098"/>
                </a:cubicBezTo>
                <a:lnTo>
                  <a:pt x="7598660" y="762171"/>
                </a:lnTo>
                <a:lnTo>
                  <a:pt x="7602303" y="759307"/>
                </a:lnTo>
                <a:cubicBezTo>
                  <a:pt x="7605786" y="757965"/>
                  <a:pt x="7611009" y="758044"/>
                  <a:pt x="7617975" y="759544"/>
                </a:cubicBezTo>
                <a:cubicBezTo>
                  <a:pt x="7616593" y="758782"/>
                  <a:pt x="7614927" y="758484"/>
                  <a:pt x="7612974" y="758651"/>
                </a:cubicBezTo>
                <a:cubicBezTo>
                  <a:pt x="7618189" y="755508"/>
                  <a:pt x="7621338" y="753936"/>
                  <a:pt x="7622422" y="753936"/>
                </a:cubicBezTo>
                <a:cubicBezTo>
                  <a:pt x="7622398" y="753948"/>
                  <a:pt x="7624428" y="752930"/>
                  <a:pt x="7628512" y="750882"/>
                </a:cubicBezTo>
                <a:cubicBezTo>
                  <a:pt x="7637060" y="747691"/>
                  <a:pt x="7642353" y="746096"/>
                  <a:pt x="7644389" y="746096"/>
                </a:cubicBezTo>
                <a:cubicBezTo>
                  <a:pt x="7643186" y="746096"/>
                  <a:pt x="7651681" y="741232"/>
                  <a:pt x="7669874" y="731505"/>
                </a:cubicBezTo>
                <a:cubicBezTo>
                  <a:pt x="7698294" y="717217"/>
                  <a:pt x="7713629" y="709698"/>
                  <a:pt x="7715880" y="708948"/>
                </a:cubicBezTo>
                <a:cubicBezTo>
                  <a:pt x="7746598" y="693232"/>
                  <a:pt x="7770857" y="679445"/>
                  <a:pt x="7788657" y="667586"/>
                </a:cubicBezTo>
                <a:cubicBezTo>
                  <a:pt x="7792461" y="664205"/>
                  <a:pt x="7796533" y="661408"/>
                  <a:pt x="7800872" y="659197"/>
                </a:cubicBezTo>
                <a:lnTo>
                  <a:pt x="7812629" y="655046"/>
                </a:lnTo>
                <a:lnTo>
                  <a:pt x="7814612" y="653921"/>
                </a:lnTo>
                <a:cubicBezTo>
                  <a:pt x="7818417" y="652484"/>
                  <a:pt x="7822230" y="652484"/>
                  <a:pt x="7826051" y="653921"/>
                </a:cubicBezTo>
                <a:lnTo>
                  <a:pt x="7828457" y="655278"/>
                </a:lnTo>
                <a:lnTo>
                  <a:pt x="7829693" y="655517"/>
                </a:lnTo>
                <a:lnTo>
                  <a:pt x="7827822" y="654053"/>
                </a:lnTo>
                <a:cubicBezTo>
                  <a:pt x="7826751" y="653365"/>
                  <a:pt x="7825929" y="653025"/>
                  <a:pt x="7825358" y="653031"/>
                </a:cubicBezTo>
                <a:cubicBezTo>
                  <a:pt x="7829882" y="653031"/>
                  <a:pt x="7834377" y="654150"/>
                  <a:pt x="7838842" y="656388"/>
                </a:cubicBezTo>
                <a:cubicBezTo>
                  <a:pt x="7836112" y="656198"/>
                  <a:pt x="7833724" y="656008"/>
                  <a:pt x="7831676" y="655818"/>
                </a:cubicBezTo>
                <a:lnTo>
                  <a:pt x="7830669" y="655706"/>
                </a:lnTo>
                <a:lnTo>
                  <a:pt x="7835353" y="656611"/>
                </a:lnTo>
                <a:cubicBezTo>
                  <a:pt x="7838218" y="657165"/>
                  <a:pt x="7841559" y="657811"/>
                  <a:pt x="7845378" y="658549"/>
                </a:cubicBezTo>
                <a:cubicBezTo>
                  <a:pt x="7849748" y="661121"/>
                  <a:pt x="7856052" y="664782"/>
                  <a:pt x="7864291" y="669533"/>
                </a:cubicBezTo>
                <a:cubicBezTo>
                  <a:pt x="7882115" y="673998"/>
                  <a:pt x="7895736" y="689916"/>
                  <a:pt x="7905153" y="717289"/>
                </a:cubicBezTo>
                <a:cubicBezTo>
                  <a:pt x="7908618" y="728588"/>
                  <a:pt x="7909201" y="738113"/>
                  <a:pt x="7906904" y="745864"/>
                </a:cubicBezTo>
                <a:cubicBezTo>
                  <a:pt x="7903076" y="752430"/>
                  <a:pt x="7899282" y="757355"/>
                  <a:pt x="7895523" y="760638"/>
                </a:cubicBezTo>
                <a:lnTo>
                  <a:pt x="7892673" y="762513"/>
                </a:lnTo>
                <a:lnTo>
                  <a:pt x="7891437" y="765639"/>
                </a:lnTo>
                <a:lnTo>
                  <a:pt x="7887487" y="767904"/>
                </a:lnTo>
                <a:lnTo>
                  <a:pt x="7888336" y="764680"/>
                </a:lnTo>
                <a:lnTo>
                  <a:pt x="7888330" y="764681"/>
                </a:lnTo>
                <a:lnTo>
                  <a:pt x="7888120" y="765474"/>
                </a:lnTo>
                <a:lnTo>
                  <a:pt x="7886338" y="768563"/>
                </a:lnTo>
                <a:lnTo>
                  <a:pt x="7881793" y="771170"/>
                </a:lnTo>
                <a:lnTo>
                  <a:pt x="7885813" y="769474"/>
                </a:lnTo>
                <a:lnTo>
                  <a:pt x="7885347" y="770282"/>
                </a:lnTo>
                <a:cubicBezTo>
                  <a:pt x="7882883" y="773928"/>
                  <a:pt x="7879186" y="778457"/>
                  <a:pt x="7874257" y="783868"/>
                </a:cubicBezTo>
                <a:cubicBezTo>
                  <a:pt x="7857957" y="793703"/>
                  <a:pt x="7852915" y="798918"/>
                  <a:pt x="7859130" y="799513"/>
                </a:cubicBezTo>
                <a:cubicBezTo>
                  <a:pt x="7860416" y="801656"/>
                  <a:pt x="7870179" y="803341"/>
                  <a:pt x="7888419" y="804567"/>
                </a:cubicBezTo>
                <a:cubicBezTo>
                  <a:pt x="7899563" y="805353"/>
                  <a:pt x="7908621" y="806717"/>
                  <a:pt x="7915592" y="808657"/>
                </a:cubicBezTo>
                <a:cubicBezTo>
                  <a:pt x="7922563" y="810598"/>
                  <a:pt x="7924558" y="815146"/>
                  <a:pt x="7921575" y="822302"/>
                </a:cubicBezTo>
                <a:cubicBezTo>
                  <a:pt x="7918592" y="829457"/>
                  <a:pt x="7913619" y="834780"/>
                  <a:pt x="7906654" y="838268"/>
                </a:cubicBezTo>
                <a:cubicBezTo>
                  <a:pt x="7891175" y="850639"/>
                  <a:pt x="7867934" y="859926"/>
                  <a:pt x="7836930" y="866129"/>
                </a:cubicBezTo>
                <a:cubicBezTo>
                  <a:pt x="7831299" y="867998"/>
                  <a:pt x="7828429" y="868962"/>
                  <a:pt x="7828322" y="869022"/>
                </a:cubicBezTo>
                <a:lnTo>
                  <a:pt x="7819282" y="871285"/>
                </a:lnTo>
                <a:lnTo>
                  <a:pt x="7810420" y="872539"/>
                </a:lnTo>
                <a:lnTo>
                  <a:pt x="7805887" y="873068"/>
                </a:lnTo>
                <a:lnTo>
                  <a:pt x="7807296" y="873038"/>
                </a:lnTo>
                <a:cubicBezTo>
                  <a:pt x="7809160" y="872998"/>
                  <a:pt x="7811335" y="872951"/>
                  <a:pt x="7813820" y="872897"/>
                </a:cubicBezTo>
                <a:lnTo>
                  <a:pt x="7808102" y="873423"/>
                </a:lnTo>
                <a:lnTo>
                  <a:pt x="7809302" y="873469"/>
                </a:lnTo>
                <a:cubicBezTo>
                  <a:pt x="7807600" y="875172"/>
                  <a:pt x="7802361" y="877666"/>
                  <a:pt x="7793586" y="880952"/>
                </a:cubicBezTo>
                <a:lnTo>
                  <a:pt x="7775424" y="886769"/>
                </a:lnTo>
                <a:lnTo>
                  <a:pt x="7776248" y="886815"/>
                </a:lnTo>
                <a:cubicBezTo>
                  <a:pt x="7787309" y="887934"/>
                  <a:pt x="7801971" y="890730"/>
                  <a:pt x="7820232" y="895204"/>
                </a:cubicBezTo>
                <a:cubicBezTo>
                  <a:pt x="7850486" y="903514"/>
                  <a:pt x="7875054" y="909241"/>
                  <a:pt x="7893938" y="912385"/>
                </a:cubicBezTo>
                <a:cubicBezTo>
                  <a:pt x="7925346" y="915135"/>
                  <a:pt x="7950707" y="915450"/>
                  <a:pt x="7970019" y="913331"/>
                </a:cubicBezTo>
                <a:cubicBezTo>
                  <a:pt x="7977246" y="911724"/>
                  <a:pt x="7982044" y="910920"/>
                  <a:pt x="7984413" y="910920"/>
                </a:cubicBezTo>
                <a:cubicBezTo>
                  <a:pt x="7992093" y="908039"/>
                  <a:pt x="7999165" y="901157"/>
                  <a:pt x="8005630" y="890275"/>
                </a:cubicBezTo>
                <a:cubicBezTo>
                  <a:pt x="8008416" y="885726"/>
                  <a:pt x="8010952" y="882321"/>
                  <a:pt x="8013238" y="880059"/>
                </a:cubicBezTo>
                <a:cubicBezTo>
                  <a:pt x="8013131" y="880130"/>
                  <a:pt x="8013078" y="881143"/>
                  <a:pt x="8013078" y="883095"/>
                </a:cubicBezTo>
                <a:cubicBezTo>
                  <a:pt x="8013078" y="881274"/>
                  <a:pt x="8014226" y="876904"/>
                  <a:pt x="8016524" y="869986"/>
                </a:cubicBezTo>
                <a:cubicBezTo>
                  <a:pt x="8018477" y="868046"/>
                  <a:pt x="8021680" y="856306"/>
                  <a:pt x="8026133" y="834768"/>
                </a:cubicBezTo>
                <a:cubicBezTo>
                  <a:pt x="8032443" y="808205"/>
                  <a:pt x="8035967" y="789631"/>
                  <a:pt x="8036706" y="779046"/>
                </a:cubicBezTo>
                <a:cubicBezTo>
                  <a:pt x="8037444" y="772450"/>
                  <a:pt x="8038908" y="764414"/>
                  <a:pt x="8041099" y="754936"/>
                </a:cubicBezTo>
                <a:cubicBezTo>
                  <a:pt x="8042659" y="745066"/>
                  <a:pt x="8043843" y="738178"/>
                  <a:pt x="8044653" y="734273"/>
                </a:cubicBezTo>
                <a:cubicBezTo>
                  <a:pt x="8045284" y="731225"/>
                  <a:pt x="8046016" y="726254"/>
                  <a:pt x="8046850" y="719360"/>
                </a:cubicBezTo>
                <a:cubicBezTo>
                  <a:pt x="8048326" y="713455"/>
                  <a:pt x="8049404" y="707478"/>
                  <a:pt x="8050082" y="701430"/>
                </a:cubicBezTo>
                <a:cubicBezTo>
                  <a:pt x="8050904" y="694941"/>
                  <a:pt x="8051648" y="690690"/>
                  <a:pt x="8052315" y="688678"/>
                </a:cubicBezTo>
                <a:cubicBezTo>
                  <a:pt x="8052315" y="687464"/>
                  <a:pt x="8052690" y="683814"/>
                  <a:pt x="8053440" y="677730"/>
                </a:cubicBezTo>
                <a:cubicBezTo>
                  <a:pt x="8054321" y="671479"/>
                  <a:pt x="8055071" y="665550"/>
                  <a:pt x="8055690" y="659942"/>
                </a:cubicBezTo>
                <a:cubicBezTo>
                  <a:pt x="8056428" y="654346"/>
                  <a:pt x="8056797" y="651989"/>
                  <a:pt x="8056797" y="652870"/>
                </a:cubicBezTo>
                <a:cubicBezTo>
                  <a:pt x="8056059" y="650608"/>
                  <a:pt x="8056119" y="646345"/>
                  <a:pt x="8056976" y="640083"/>
                </a:cubicBezTo>
                <a:cubicBezTo>
                  <a:pt x="8059857" y="626533"/>
                  <a:pt x="8060643" y="616044"/>
                  <a:pt x="8059333" y="608614"/>
                </a:cubicBezTo>
                <a:cubicBezTo>
                  <a:pt x="8058393" y="606757"/>
                  <a:pt x="8057922" y="600107"/>
                  <a:pt x="8057922" y="588665"/>
                </a:cubicBezTo>
                <a:cubicBezTo>
                  <a:pt x="8059423" y="575140"/>
                  <a:pt x="8054511" y="567907"/>
                  <a:pt x="8043188" y="566966"/>
                </a:cubicBezTo>
                <a:cubicBezTo>
                  <a:pt x="8017340" y="563323"/>
                  <a:pt x="7991533" y="562228"/>
                  <a:pt x="7965768" y="563680"/>
                </a:cubicBezTo>
                <a:cubicBezTo>
                  <a:pt x="7959101" y="565157"/>
                  <a:pt x="7950992" y="566294"/>
                  <a:pt x="7941444" y="567091"/>
                </a:cubicBezTo>
                <a:cubicBezTo>
                  <a:pt x="7935479" y="568175"/>
                  <a:pt x="7930799" y="569139"/>
                  <a:pt x="7927406" y="569985"/>
                </a:cubicBezTo>
                <a:cubicBezTo>
                  <a:pt x="7926346" y="570520"/>
                  <a:pt x="7924776" y="570922"/>
                  <a:pt x="7922696" y="571190"/>
                </a:cubicBezTo>
                <a:lnTo>
                  <a:pt x="7918575" y="571403"/>
                </a:lnTo>
                <a:lnTo>
                  <a:pt x="7917061" y="572355"/>
                </a:lnTo>
                <a:lnTo>
                  <a:pt x="7908344" y="573770"/>
                </a:lnTo>
                <a:lnTo>
                  <a:pt x="7906386" y="575025"/>
                </a:lnTo>
                <a:cubicBezTo>
                  <a:pt x="7904510" y="575725"/>
                  <a:pt x="7902397" y="576075"/>
                  <a:pt x="7900046" y="576075"/>
                </a:cubicBezTo>
                <a:cubicBezTo>
                  <a:pt x="7898545" y="576075"/>
                  <a:pt x="7897331" y="576075"/>
                  <a:pt x="7896402" y="576075"/>
                </a:cubicBezTo>
                <a:cubicBezTo>
                  <a:pt x="7887973" y="578885"/>
                  <a:pt x="7874167" y="582343"/>
                  <a:pt x="7854986" y="586451"/>
                </a:cubicBezTo>
                <a:cubicBezTo>
                  <a:pt x="7831591" y="592095"/>
                  <a:pt x="7809707" y="598548"/>
                  <a:pt x="7789335" y="605810"/>
                </a:cubicBezTo>
                <a:cubicBezTo>
                  <a:pt x="7782549" y="608049"/>
                  <a:pt x="7772077" y="611525"/>
                  <a:pt x="7757921" y="616240"/>
                </a:cubicBezTo>
                <a:cubicBezTo>
                  <a:pt x="7733215" y="625420"/>
                  <a:pt x="7711379" y="634183"/>
                  <a:pt x="7692412" y="642529"/>
                </a:cubicBezTo>
                <a:cubicBezTo>
                  <a:pt x="7665195" y="655424"/>
                  <a:pt x="7647157" y="664818"/>
                  <a:pt x="7638299" y="670711"/>
                </a:cubicBezTo>
                <a:cubicBezTo>
                  <a:pt x="7631286" y="672057"/>
                  <a:pt x="7626026" y="672020"/>
                  <a:pt x="7622520" y="670600"/>
                </a:cubicBezTo>
                <a:lnTo>
                  <a:pt x="7619057" y="667820"/>
                </a:lnTo>
                <a:lnTo>
                  <a:pt x="7620002" y="670778"/>
                </a:lnTo>
                <a:cubicBezTo>
                  <a:pt x="7621829" y="673067"/>
                  <a:pt x="7624571" y="674783"/>
                  <a:pt x="7628226" y="675926"/>
                </a:cubicBezTo>
                <a:cubicBezTo>
                  <a:pt x="7624904" y="678153"/>
                  <a:pt x="7618207" y="682171"/>
                  <a:pt x="7608134" y="687981"/>
                </a:cubicBezTo>
                <a:cubicBezTo>
                  <a:pt x="7598061" y="693792"/>
                  <a:pt x="7587846" y="699394"/>
                  <a:pt x="7577487" y="704787"/>
                </a:cubicBezTo>
                <a:lnTo>
                  <a:pt x="7557219" y="712764"/>
                </a:lnTo>
                <a:lnTo>
                  <a:pt x="7513194" y="719593"/>
                </a:lnTo>
                <a:cubicBezTo>
                  <a:pt x="7505514" y="719593"/>
                  <a:pt x="7497198" y="717676"/>
                  <a:pt x="7488244" y="713842"/>
                </a:cubicBezTo>
                <a:cubicBezTo>
                  <a:pt x="7474695" y="707758"/>
                  <a:pt x="7459913" y="698995"/>
                  <a:pt x="7443899" y="687553"/>
                </a:cubicBezTo>
                <a:cubicBezTo>
                  <a:pt x="7437119" y="681195"/>
                  <a:pt x="7430853" y="674701"/>
                  <a:pt x="7425102" y="668073"/>
                </a:cubicBezTo>
                <a:lnTo>
                  <a:pt x="7410005" y="648568"/>
                </a:lnTo>
                <a:lnTo>
                  <a:pt x="7405716" y="649240"/>
                </a:lnTo>
                <a:cubicBezTo>
                  <a:pt x="7401727" y="648945"/>
                  <a:pt x="7399733" y="646500"/>
                  <a:pt x="7399733" y="641904"/>
                </a:cubicBezTo>
                <a:cubicBezTo>
                  <a:pt x="7399162" y="639452"/>
                  <a:pt x="7397774" y="634118"/>
                  <a:pt x="7395572" y="625902"/>
                </a:cubicBezTo>
                <a:cubicBezTo>
                  <a:pt x="7393857" y="614770"/>
                  <a:pt x="7395024" y="605114"/>
                  <a:pt x="7399072" y="596934"/>
                </a:cubicBezTo>
                <a:cubicBezTo>
                  <a:pt x="7412431" y="599732"/>
                  <a:pt x="7427790" y="606769"/>
                  <a:pt x="7445149" y="618044"/>
                </a:cubicBezTo>
                <a:cubicBezTo>
                  <a:pt x="7451198" y="621914"/>
                  <a:pt x="7464140" y="623545"/>
                  <a:pt x="7483976" y="622938"/>
                </a:cubicBezTo>
                <a:cubicBezTo>
                  <a:pt x="7503276" y="622223"/>
                  <a:pt x="7525326" y="618419"/>
                  <a:pt x="7550127" y="611525"/>
                </a:cubicBezTo>
                <a:cubicBezTo>
                  <a:pt x="7559783" y="609466"/>
                  <a:pt x="7567772" y="607977"/>
                  <a:pt x="7574094" y="607061"/>
                </a:cubicBezTo>
                <a:cubicBezTo>
                  <a:pt x="7574951" y="606894"/>
                  <a:pt x="7575553" y="606697"/>
                  <a:pt x="7575898" y="606471"/>
                </a:cubicBezTo>
                <a:cubicBezTo>
                  <a:pt x="7578279" y="604090"/>
                  <a:pt x="7586423" y="597559"/>
                  <a:pt x="7600330" y="586880"/>
                </a:cubicBezTo>
                <a:cubicBezTo>
                  <a:pt x="7612914" y="577045"/>
                  <a:pt x="7624237" y="567490"/>
                  <a:pt x="7634298" y="558215"/>
                </a:cubicBezTo>
                <a:lnTo>
                  <a:pt x="7645299" y="552482"/>
                </a:lnTo>
                <a:lnTo>
                  <a:pt x="7628476" y="538177"/>
                </a:lnTo>
                <a:cubicBezTo>
                  <a:pt x="7607068" y="518936"/>
                  <a:pt x="7589370" y="503982"/>
                  <a:pt x="7575380" y="493314"/>
                </a:cubicBezTo>
                <a:cubicBezTo>
                  <a:pt x="7573145" y="491749"/>
                  <a:pt x="7571242" y="490369"/>
                  <a:pt x="7569672" y="489176"/>
                </a:cubicBezTo>
                <a:lnTo>
                  <a:pt x="7566793" y="486832"/>
                </a:lnTo>
                <a:lnTo>
                  <a:pt x="7565906" y="488017"/>
                </a:lnTo>
                <a:cubicBezTo>
                  <a:pt x="7560601" y="496013"/>
                  <a:pt x="7553931" y="508584"/>
                  <a:pt x="7545894" y="525729"/>
                </a:cubicBezTo>
                <a:cubicBezTo>
                  <a:pt x="7542906" y="532516"/>
                  <a:pt x="7539965" y="538832"/>
                  <a:pt x="7537072" y="544678"/>
                </a:cubicBezTo>
                <a:cubicBezTo>
                  <a:pt x="7531440" y="544678"/>
                  <a:pt x="7526916" y="545243"/>
                  <a:pt x="7523498" y="546374"/>
                </a:cubicBezTo>
                <a:cubicBezTo>
                  <a:pt x="7515819" y="548232"/>
                  <a:pt x="7504699" y="545624"/>
                  <a:pt x="7490137" y="538552"/>
                </a:cubicBezTo>
                <a:cubicBezTo>
                  <a:pt x="7481065" y="533254"/>
                  <a:pt x="7473397" y="527926"/>
                  <a:pt x="7467134" y="522568"/>
                </a:cubicBezTo>
                <a:cubicBezTo>
                  <a:pt x="7452085" y="505840"/>
                  <a:pt x="7442173" y="488724"/>
                  <a:pt x="7437398" y="471222"/>
                </a:cubicBezTo>
                <a:cubicBezTo>
                  <a:pt x="7433969" y="461626"/>
                  <a:pt x="7436083" y="449190"/>
                  <a:pt x="7443739" y="433914"/>
                </a:cubicBezTo>
                <a:cubicBezTo>
                  <a:pt x="7448322" y="424746"/>
                  <a:pt x="7451222" y="417543"/>
                  <a:pt x="7452436" y="412304"/>
                </a:cubicBezTo>
                <a:cubicBezTo>
                  <a:pt x="7454674" y="397469"/>
                  <a:pt x="7455055" y="379139"/>
                  <a:pt x="7453579" y="357315"/>
                </a:cubicBezTo>
                <a:cubicBezTo>
                  <a:pt x="7452067" y="341408"/>
                  <a:pt x="7456413" y="333455"/>
                  <a:pt x="7466616" y="333455"/>
                </a:cubicBezTo>
                <a:cubicBezTo>
                  <a:pt x="7487833" y="339920"/>
                  <a:pt x="7507544" y="358416"/>
                  <a:pt x="7525749" y="388944"/>
                </a:cubicBezTo>
                <a:cubicBezTo>
                  <a:pt x="7527993" y="392962"/>
                  <a:pt x="7529676" y="396438"/>
                  <a:pt x="7530799" y="399369"/>
                </a:cubicBezTo>
                <a:lnTo>
                  <a:pt x="7532237" y="405493"/>
                </a:lnTo>
                <a:lnTo>
                  <a:pt x="7535625" y="414822"/>
                </a:lnTo>
                <a:cubicBezTo>
                  <a:pt x="7536351" y="417239"/>
                  <a:pt x="7537584" y="418525"/>
                  <a:pt x="7539322" y="418680"/>
                </a:cubicBezTo>
                <a:cubicBezTo>
                  <a:pt x="7544251" y="418680"/>
                  <a:pt x="7557318" y="414793"/>
                  <a:pt x="7578523" y="407018"/>
                </a:cubicBezTo>
                <a:cubicBezTo>
                  <a:pt x="7609337" y="393087"/>
                  <a:pt x="7635346" y="380157"/>
                  <a:pt x="7656551" y="368227"/>
                </a:cubicBezTo>
                <a:cubicBezTo>
                  <a:pt x="7655860" y="369608"/>
                  <a:pt x="7655848" y="364649"/>
                  <a:pt x="7656515" y="353350"/>
                </a:cubicBezTo>
                <a:cubicBezTo>
                  <a:pt x="7657313" y="339611"/>
                  <a:pt x="7658057" y="331354"/>
                  <a:pt x="7658748" y="328579"/>
                </a:cubicBezTo>
                <a:cubicBezTo>
                  <a:pt x="7658748" y="326520"/>
                  <a:pt x="7659123" y="315399"/>
                  <a:pt x="7659873" y="295218"/>
                </a:cubicBezTo>
                <a:cubicBezTo>
                  <a:pt x="7660647" y="273739"/>
                  <a:pt x="7661391" y="259029"/>
                  <a:pt x="7662105" y="251088"/>
                </a:cubicBezTo>
                <a:cubicBezTo>
                  <a:pt x="7662855" y="241717"/>
                  <a:pt x="7662855" y="228180"/>
                  <a:pt x="7662105" y="210475"/>
                </a:cubicBezTo>
                <a:cubicBezTo>
                  <a:pt x="7662855" y="208308"/>
                  <a:pt x="7662382" y="206406"/>
                  <a:pt x="7660685" y="204769"/>
                </a:cubicBezTo>
                <a:cubicBezTo>
                  <a:pt x="7658989" y="203132"/>
                  <a:pt x="7650056" y="196807"/>
                  <a:pt x="7633887" y="185794"/>
                </a:cubicBezTo>
                <a:cubicBezTo>
                  <a:pt x="7620219" y="174995"/>
                  <a:pt x="7609753" y="167449"/>
                  <a:pt x="7602490" y="163157"/>
                </a:cubicBezTo>
                <a:cubicBezTo>
                  <a:pt x="7595228" y="158865"/>
                  <a:pt x="7591251" y="156719"/>
                  <a:pt x="7590560" y="156719"/>
                </a:cubicBezTo>
                <a:cubicBezTo>
                  <a:pt x="7579952" y="156719"/>
                  <a:pt x="7574648" y="153072"/>
                  <a:pt x="7574648" y="145780"/>
                </a:cubicBezTo>
                <a:cubicBezTo>
                  <a:pt x="7574648" y="138487"/>
                  <a:pt x="7577821" y="133799"/>
                  <a:pt x="7584167" y="131715"/>
                </a:cubicBezTo>
                <a:cubicBezTo>
                  <a:pt x="7586185" y="130575"/>
                  <a:pt x="7588744" y="129893"/>
                  <a:pt x="7591843" y="129668"/>
                </a:cubicBezTo>
                <a:close/>
                <a:moveTo>
                  <a:pt x="771232" y="32859"/>
                </a:moveTo>
                <a:cubicBezTo>
                  <a:pt x="776738" y="32859"/>
                  <a:pt x="788698" y="37222"/>
                  <a:pt x="807115" y="45948"/>
                </a:cubicBezTo>
                <a:cubicBezTo>
                  <a:pt x="835605" y="57128"/>
                  <a:pt x="856674" y="77822"/>
                  <a:pt x="870324" y="108028"/>
                </a:cubicBezTo>
                <a:cubicBezTo>
                  <a:pt x="885505" y="135227"/>
                  <a:pt x="889286" y="158461"/>
                  <a:pt x="881667" y="177728"/>
                </a:cubicBezTo>
                <a:cubicBezTo>
                  <a:pt x="879808" y="187022"/>
                  <a:pt x="877560" y="194293"/>
                  <a:pt x="874921" y="199543"/>
                </a:cubicBezTo>
                <a:cubicBezTo>
                  <a:pt x="873672" y="201189"/>
                  <a:pt x="873048" y="201373"/>
                  <a:pt x="873048" y="200096"/>
                </a:cubicBezTo>
                <a:cubicBezTo>
                  <a:pt x="873048" y="203828"/>
                  <a:pt x="870810" y="210670"/>
                  <a:pt x="866333" y="220623"/>
                </a:cubicBezTo>
                <a:cubicBezTo>
                  <a:pt x="861857" y="230576"/>
                  <a:pt x="854412" y="244066"/>
                  <a:pt x="843997" y="261092"/>
                </a:cubicBezTo>
                <a:cubicBezTo>
                  <a:pt x="839372" y="269448"/>
                  <a:pt x="833406" y="279096"/>
                  <a:pt x="826098" y="290036"/>
                </a:cubicBezTo>
                <a:cubicBezTo>
                  <a:pt x="819217" y="301216"/>
                  <a:pt x="812251" y="312978"/>
                  <a:pt x="805199" y="325322"/>
                </a:cubicBezTo>
                <a:lnTo>
                  <a:pt x="802487" y="328240"/>
                </a:lnTo>
                <a:lnTo>
                  <a:pt x="802954" y="327918"/>
                </a:lnTo>
                <a:cubicBezTo>
                  <a:pt x="809381" y="323633"/>
                  <a:pt x="817331" y="318561"/>
                  <a:pt x="826801" y="312701"/>
                </a:cubicBezTo>
                <a:cubicBezTo>
                  <a:pt x="855191" y="295491"/>
                  <a:pt x="876935" y="281232"/>
                  <a:pt x="892032" y="269924"/>
                </a:cubicBezTo>
                <a:cubicBezTo>
                  <a:pt x="908022" y="257112"/>
                  <a:pt x="920167" y="246556"/>
                  <a:pt x="928467" y="238255"/>
                </a:cubicBezTo>
                <a:cubicBezTo>
                  <a:pt x="932681" y="234042"/>
                  <a:pt x="937285" y="231935"/>
                  <a:pt x="942279" y="231935"/>
                </a:cubicBezTo>
                <a:cubicBezTo>
                  <a:pt x="940534" y="231935"/>
                  <a:pt x="943861" y="228444"/>
                  <a:pt x="952261" y="221464"/>
                </a:cubicBezTo>
                <a:cubicBezTo>
                  <a:pt x="963526" y="212071"/>
                  <a:pt x="971897" y="206197"/>
                  <a:pt x="977374" y="203842"/>
                </a:cubicBezTo>
                <a:cubicBezTo>
                  <a:pt x="985859" y="200281"/>
                  <a:pt x="993164" y="198243"/>
                  <a:pt x="999289" y="197728"/>
                </a:cubicBezTo>
                <a:lnTo>
                  <a:pt x="1010822" y="200081"/>
                </a:lnTo>
                <a:lnTo>
                  <a:pt x="1033071" y="211206"/>
                </a:lnTo>
                <a:cubicBezTo>
                  <a:pt x="1038433" y="214568"/>
                  <a:pt x="1042803" y="217094"/>
                  <a:pt x="1046180" y="218782"/>
                </a:cubicBezTo>
                <a:cubicBezTo>
                  <a:pt x="1057998" y="223521"/>
                  <a:pt x="1066526" y="232424"/>
                  <a:pt x="1071761" y="245492"/>
                </a:cubicBezTo>
                <a:cubicBezTo>
                  <a:pt x="1072514" y="248485"/>
                  <a:pt x="1074365" y="252933"/>
                  <a:pt x="1077316" y="258836"/>
                </a:cubicBezTo>
                <a:cubicBezTo>
                  <a:pt x="1080991" y="268654"/>
                  <a:pt x="1082828" y="274911"/>
                  <a:pt x="1082828" y="277607"/>
                </a:cubicBezTo>
                <a:cubicBezTo>
                  <a:pt x="1082828" y="288574"/>
                  <a:pt x="1075968" y="298868"/>
                  <a:pt x="1062248" y="308487"/>
                </a:cubicBezTo>
                <a:cubicBezTo>
                  <a:pt x="1034581" y="321058"/>
                  <a:pt x="1010305" y="341929"/>
                  <a:pt x="989420" y="371100"/>
                </a:cubicBezTo>
                <a:cubicBezTo>
                  <a:pt x="983177" y="380011"/>
                  <a:pt x="975607" y="390701"/>
                  <a:pt x="966712" y="403173"/>
                </a:cubicBezTo>
                <a:cubicBezTo>
                  <a:pt x="956198" y="417971"/>
                  <a:pt x="943868" y="436842"/>
                  <a:pt x="929723" y="459784"/>
                </a:cubicBezTo>
                <a:cubicBezTo>
                  <a:pt x="923125" y="464835"/>
                  <a:pt x="912817" y="482400"/>
                  <a:pt x="898799" y="512480"/>
                </a:cubicBezTo>
                <a:cubicBezTo>
                  <a:pt x="894018" y="521248"/>
                  <a:pt x="889030" y="529796"/>
                  <a:pt x="883838" y="538125"/>
                </a:cubicBezTo>
                <a:cubicBezTo>
                  <a:pt x="880149" y="544580"/>
                  <a:pt x="876800" y="550064"/>
                  <a:pt x="873792" y="554576"/>
                </a:cubicBezTo>
                <a:cubicBezTo>
                  <a:pt x="872820" y="556520"/>
                  <a:pt x="871581" y="558829"/>
                  <a:pt x="870073" y="561504"/>
                </a:cubicBezTo>
                <a:lnTo>
                  <a:pt x="869512" y="562466"/>
                </a:lnTo>
                <a:lnTo>
                  <a:pt x="872483" y="561727"/>
                </a:lnTo>
                <a:cubicBezTo>
                  <a:pt x="886438" y="558322"/>
                  <a:pt x="903098" y="555392"/>
                  <a:pt x="922465" y="552937"/>
                </a:cubicBezTo>
                <a:cubicBezTo>
                  <a:pt x="959951" y="545588"/>
                  <a:pt x="991648" y="540274"/>
                  <a:pt x="1017555" y="536997"/>
                </a:cubicBezTo>
                <a:cubicBezTo>
                  <a:pt x="1032382" y="535266"/>
                  <a:pt x="1044279" y="533670"/>
                  <a:pt x="1053246" y="532208"/>
                </a:cubicBezTo>
                <a:cubicBezTo>
                  <a:pt x="1062213" y="530747"/>
                  <a:pt x="1065491" y="529981"/>
                  <a:pt x="1063078" y="529910"/>
                </a:cubicBezTo>
                <a:cubicBezTo>
                  <a:pt x="1065533" y="527228"/>
                  <a:pt x="1071435" y="526781"/>
                  <a:pt x="1080785" y="528569"/>
                </a:cubicBezTo>
                <a:cubicBezTo>
                  <a:pt x="1082346" y="528569"/>
                  <a:pt x="1084013" y="528129"/>
                  <a:pt x="1085787" y="527250"/>
                </a:cubicBezTo>
                <a:cubicBezTo>
                  <a:pt x="1088695" y="527250"/>
                  <a:pt x="1094906" y="526629"/>
                  <a:pt x="1104420" y="525387"/>
                </a:cubicBezTo>
                <a:cubicBezTo>
                  <a:pt x="1113932" y="524146"/>
                  <a:pt x="1125876" y="523071"/>
                  <a:pt x="1140248" y="522163"/>
                </a:cubicBezTo>
                <a:cubicBezTo>
                  <a:pt x="1172768" y="519538"/>
                  <a:pt x="1197548" y="517289"/>
                  <a:pt x="1214588" y="515417"/>
                </a:cubicBezTo>
                <a:cubicBezTo>
                  <a:pt x="1258628" y="509926"/>
                  <a:pt x="1292651" y="514260"/>
                  <a:pt x="1316658" y="528420"/>
                </a:cubicBezTo>
                <a:cubicBezTo>
                  <a:pt x="1337657" y="538905"/>
                  <a:pt x="1353874" y="548823"/>
                  <a:pt x="1365310" y="558173"/>
                </a:cubicBezTo>
                <a:cubicBezTo>
                  <a:pt x="1367339" y="560202"/>
                  <a:pt x="1373319" y="565416"/>
                  <a:pt x="1383251" y="573815"/>
                </a:cubicBezTo>
                <a:cubicBezTo>
                  <a:pt x="1398915" y="586372"/>
                  <a:pt x="1408882" y="597957"/>
                  <a:pt x="1413153" y="608570"/>
                </a:cubicBezTo>
                <a:cubicBezTo>
                  <a:pt x="1416743" y="615054"/>
                  <a:pt x="1420063" y="620332"/>
                  <a:pt x="1423113" y="624404"/>
                </a:cubicBezTo>
                <a:cubicBezTo>
                  <a:pt x="1432321" y="642820"/>
                  <a:pt x="1436925" y="657278"/>
                  <a:pt x="1436925" y="667777"/>
                </a:cubicBezTo>
                <a:cubicBezTo>
                  <a:pt x="1436925" y="693784"/>
                  <a:pt x="1416970" y="705419"/>
                  <a:pt x="1377058" y="702681"/>
                </a:cubicBezTo>
                <a:cubicBezTo>
                  <a:pt x="1362288" y="701829"/>
                  <a:pt x="1342403" y="700957"/>
                  <a:pt x="1317403" y="700063"/>
                </a:cubicBezTo>
                <a:cubicBezTo>
                  <a:pt x="1266155" y="696473"/>
                  <a:pt x="1232855" y="693032"/>
                  <a:pt x="1217503" y="689741"/>
                </a:cubicBezTo>
                <a:cubicBezTo>
                  <a:pt x="1219958" y="689528"/>
                  <a:pt x="1222214" y="690053"/>
                  <a:pt x="1224272" y="691316"/>
                </a:cubicBezTo>
                <a:cubicBezTo>
                  <a:pt x="1219816" y="692018"/>
                  <a:pt x="1215615" y="692073"/>
                  <a:pt x="1211667" y="691481"/>
                </a:cubicBezTo>
                <a:lnTo>
                  <a:pt x="1207829" y="690193"/>
                </a:lnTo>
                <a:lnTo>
                  <a:pt x="1203053" y="691917"/>
                </a:lnTo>
                <a:cubicBezTo>
                  <a:pt x="1198704" y="692921"/>
                  <a:pt x="1194178" y="693423"/>
                  <a:pt x="1189474" y="693423"/>
                </a:cubicBezTo>
                <a:cubicBezTo>
                  <a:pt x="1158814" y="693423"/>
                  <a:pt x="1107495" y="703525"/>
                  <a:pt x="1035517" y="723729"/>
                </a:cubicBezTo>
                <a:cubicBezTo>
                  <a:pt x="1026607" y="726396"/>
                  <a:pt x="1018768" y="728691"/>
                  <a:pt x="1012001" y="730614"/>
                </a:cubicBezTo>
                <a:cubicBezTo>
                  <a:pt x="1005233" y="732536"/>
                  <a:pt x="996159" y="733497"/>
                  <a:pt x="984780" y="733497"/>
                </a:cubicBezTo>
                <a:cubicBezTo>
                  <a:pt x="984780" y="717067"/>
                  <a:pt x="990001" y="707810"/>
                  <a:pt x="1000444" y="705724"/>
                </a:cubicBezTo>
                <a:cubicBezTo>
                  <a:pt x="1028906" y="693153"/>
                  <a:pt x="1055495" y="680057"/>
                  <a:pt x="1080211" y="666437"/>
                </a:cubicBezTo>
                <a:cubicBezTo>
                  <a:pt x="1082155" y="664493"/>
                  <a:pt x="1089042" y="660563"/>
                  <a:pt x="1100876" y="654646"/>
                </a:cubicBezTo>
                <a:cubicBezTo>
                  <a:pt x="1110297" y="649510"/>
                  <a:pt x="1116341" y="646048"/>
                  <a:pt x="1119008" y="644260"/>
                </a:cubicBezTo>
                <a:cubicBezTo>
                  <a:pt x="1121761" y="642416"/>
                  <a:pt x="1127160" y="639486"/>
                  <a:pt x="1135204" y="635471"/>
                </a:cubicBezTo>
                <a:lnTo>
                  <a:pt x="1146577" y="628391"/>
                </a:lnTo>
                <a:lnTo>
                  <a:pt x="1145377" y="627958"/>
                </a:lnTo>
                <a:cubicBezTo>
                  <a:pt x="1141589" y="627958"/>
                  <a:pt x="1138502" y="627456"/>
                  <a:pt x="1136114" y="626452"/>
                </a:cubicBezTo>
                <a:lnTo>
                  <a:pt x="1134797" y="625276"/>
                </a:lnTo>
                <a:lnTo>
                  <a:pt x="1124478" y="625276"/>
                </a:lnTo>
                <a:cubicBezTo>
                  <a:pt x="1092909" y="623489"/>
                  <a:pt x="1062475" y="623446"/>
                  <a:pt x="1033177" y="625149"/>
                </a:cubicBezTo>
                <a:cubicBezTo>
                  <a:pt x="1030204" y="625638"/>
                  <a:pt x="1027288" y="625674"/>
                  <a:pt x="1024430" y="625255"/>
                </a:cubicBezTo>
                <a:lnTo>
                  <a:pt x="1018986" y="623560"/>
                </a:lnTo>
                <a:lnTo>
                  <a:pt x="1015576" y="624595"/>
                </a:lnTo>
                <a:cubicBezTo>
                  <a:pt x="1011582" y="625383"/>
                  <a:pt x="1006680" y="626021"/>
                  <a:pt x="1000870" y="626511"/>
                </a:cubicBezTo>
                <a:cubicBezTo>
                  <a:pt x="941407" y="630100"/>
                  <a:pt x="890137" y="635854"/>
                  <a:pt x="847062" y="643771"/>
                </a:cubicBezTo>
                <a:cubicBezTo>
                  <a:pt x="829340" y="647148"/>
                  <a:pt x="820111" y="648960"/>
                  <a:pt x="819373" y="649208"/>
                </a:cubicBezTo>
                <a:cubicBezTo>
                  <a:pt x="818636" y="649457"/>
                  <a:pt x="818267" y="646736"/>
                  <a:pt x="818267" y="641047"/>
                </a:cubicBezTo>
                <a:cubicBezTo>
                  <a:pt x="818267" y="644764"/>
                  <a:pt x="814762" y="651617"/>
                  <a:pt x="807753" y="661605"/>
                </a:cubicBezTo>
                <a:cubicBezTo>
                  <a:pt x="802049" y="670203"/>
                  <a:pt x="798389" y="676517"/>
                  <a:pt x="796771" y="680547"/>
                </a:cubicBezTo>
                <a:cubicBezTo>
                  <a:pt x="772524" y="717848"/>
                  <a:pt x="738940" y="762527"/>
                  <a:pt x="696021" y="814583"/>
                </a:cubicBezTo>
                <a:cubicBezTo>
                  <a:pt x="686968" y="824444"/>
                  <a:pt x="672546" y="839278"/>
                  <a:pt x="652753" y="859085"/>
                </a:cubicBezTo>
                <a:cubicBezTo>
                  <a:pt x="608358" y="905325"/>
                  <a:pt x="568993" y="932850"/>
                  <a:pt x="534657" y="941661"/>
                </a:cubicBezTo>
                <a:cubicBezTo>
                  <a:pt x="518184" y="946797"/>
                  <a:pt x="507770" y="950458"/>
                  <a:pt x="503414" y="952643"/>
                </a:cubicBezTo>
                <a:cubicBezTo>
                  <a:pt x="501386" y="952643"/>
                  <a:pt x="499752" y="952643"/>
                  <a:pt x="498515" y="952643"/>
                </a:cubicBezTo>
                <a:lnTo>
                  <a:pt x="497162" y="952643"/>
                </a:lnTo>
                <a:lnTo>
                  <a:pt x="492842" y="955393"/>
                </a:lnTo>
                <a:cubicBezTo>
                  <a:pt x="490604" y="956227"/>
                  <a:pt x="488091" y="956644"/>
                  <a:pt x="485303" y="956644"/>
                </a:cubicBezTo>
                <a:cubicBezTo>
                  <a:pt x="485076" y="956644"/>
                  <a:pt x="483636" y="957091"/>
                  <a:pt x="480983" y="957985"/>
                </a:cubicBezTo>
                <a:cubicBezTo>
                  <a:pt x="484686" y="957985"/>
                  <a:pt x="486598" y="957495"/>
                  <a:pt x="486719" y="956516"/>
                </a:cubicBezTo>
                <a:cubicBezTo>
                  <a:pt x="486839" y="955537"/>
                  <a:pt x="486899" y="963958"/>
                  <a:pt x="486899" y="981778"/>
                </a:cubicBezTo>
                <a:cubicBezTo>
                  <a:pt x="486899" y="1032913"/>
                  <a:pt x="488942" y="1076570"/>
                  <a:pt x="493029" y="1112750"/>
                </a:cubicBezTo>
                <a:cubicBezTo>
                  <a:pt x="495171" y="1115957"/>
                  <a:pt x="496242" y="1131231"/>
                  <a:pt x="496242" y="1158571"/>
                </a:cubicBezTo>
                <a:cubicBezTo>
                  <a:pt x="497108" y="1183670"/>
                  <a:pt x="493752" y="1201264"/>
                  <a:pt x="486176" y="1211352"/>
                </a:cubicBezTo>
                <a:cubicBezTo>
                  <a:pt x="479933" y="1218815"/>
                  <a:pt x="464489" y="1217517"/>
                  <a:pt x="439844" y="1207457"/>
                </a:cubicBezTo>
                <a:cubicBezTo>
                  <a:pt x="417909" y="1194645"/>
                  <a:pt x="400911" y="1176661"/>
                  <a:pt x="388851" y="1153506"/>
                </a:cubicBezTo>
                <a:cubicBezTo>
                  <a:pt x="382594" y="1148512"/>
                  <a:pt x="379466" y="1134472"/>
                  <a:pt x="379466" y="1111388"/>
                </a:cubicBezTo>
                <a:cubicBezTo>
                  <a:pt x="379466" y="1100066"/>
                  <a:pt x="380806" y="1079677"/>
                  <a:pt x="383488" y="1050223"/>
                </a:cubicBezTo>
                <a:cubicBezTo>
                  <a:pt x="386155" y="1022570"/>
                  <a:pt x="387489" y="992632"/>
                  <a:pt x="387489" y="960411"/>
                </a:cubicBezTo>
                <a:cubicBezTo>
                  <a:pt x="387489" y="950075"/>
                  <a:pt x="387456" y="941812"/>
                  <a:pt x="387388" y="935622"/>
                </a:cubicBezTo>
                <a:lnTo>
                  <a:pt x="387377" y="934934"/>
                </a:lnTo>
                <a:lnTo>
                  <a:pt x="384515" y="939245"/>
                </a:lnTo>
                <a:cubicBezTo>
                  <a:pt x="379992" y="946964"/>
                  <a:pt x="375833" y="955040"/>
                  <a:pt x="372038" y="963475"/>
                </a:cubicBezTo>
                <a:cubicBezTo>
                  <a:pt x="371073" y="966327"/>
                  <a:pt x="367037" y="973535"/>
                  <a:pt x="359928" y="985098"/>
                </a:cubicBezTo>
                <a:cubicBezTo>
                  <a:pt x="349301" y="1004565"/>
                  <a:pt x="340937" y="1021676"/>
                  <a:pt x="334836" y="1036432"/>
                </a:cubicBezTo>
                <a:cubicBezTo>
                  <a:pt x="330991" y="1045980"/>
                  <a:pt x="327593" y="1053706"/>
                  <a:pt x="324642" y="1059608"/>
                </a:cubicBezTo>
                <a:cubicBezTo>
                  <a:pt x="323238" y="1062857"/>
                  <a:pt x="322535" y="1064084"/>
                  <a:pt x="322535" y="1063290"/>
                </a:cubicBezTo>
                <a:cubicBezTo>
                  <a:pt x="322535" y="1065886"/>
                  <a:pt x="320272" y="1072459"/>
                  <a:pt x="315746" y="1083008"/>
                </a:cubicBezTo>
                <a:cubicBezTo>
                  <a:pt x="311220" y="1093557"/>
                  <a:pt x="306609" y="1103060"/>
                  <a:pt x="301913" y="1111516"/>
                </a:cubicBezTo>
                <a:cubicBezTo>
                  <a:pt x="297032" y="1120299"/>
                  <a:pt x="292577" y="1127109"/>
                  <a:pt x="288547" y="1131947"/>
                </a:cubicBezTo>
                <a:cubicBezTo>
                  <a:pt x="280062" y="1142475"/>
                  <a:pt x="269237" y="1146774"/>
                  <a:pt x="256070" y="1144844"/>
                </a:cubicBezTo>
                <a:cubicBezTo>
                  <a:pt x="247813" y="1143808"/>
                  <a:pt x="238001" y="1139644"/>
                  <a:pt x="226637" y="1132351"/>
                </a:cubicBezTo>
                <a:cubicBezTo>
                  <a:pt x="219060" y="1127456"/>
                  <a:pt x="216201" y="1125009"/>
                  <a:pt x="218060" y="1125009"/>
                </a:cubicBezTo>
                <a:cubicBezTo>
                  <a:pt x="211377" y="1125009"/>
                  <a:pt x="204358" y="1119632"/>
                  <a:pt x="197001" y="1108877"/>
                </a:cubicBezTo>
                <a:cubicBezTo>
                  <a:pt x="189644" y="1098122"/>
                  <a:pt x="183263" y="1087353"/>
                  <a:pt x="177857" y="1076570"/>
                </a:cubicBezTo>
                <a:cubicBezTo>
                  <a:pt x="170635" y="1060395"/>
                  <a:pt x="171458" y="1044824"/>
                  <a:pt x="180326" y="1029855"/>
                </a:cubicBezTo>
                <a:cubicBezTo>
                  <a:pt x="183036" y="1024464"/>
                  <a:pt x="184391" y="1021080"/>
                  <a:pt x="184391" y="1019703"/>
                </a:cubicBezTo>
                <a:cubicBezTo>
                  <a:pt x="184391" y="1019703"/>
                  <a:pt x="189641" y="1012070"/>
                  <a:pt x="200140" y="996804"/>
                </a:cubicBezTo>
                <a:cubicBezTo>
                  <a:pt x="224317" y="963674"/>
                  <a:pt x="240527" y="938880"/>
                  <a:pt x="248770" y="922422"/>
                </a:cubicBezTo>
                <a:cubicBezTo>
                  <a:pt x="252019" y="915115"/>
                  <a:pt x="257851" y="903970"/>
                  <a:pt x="266264" y="888987"/>
                </a:cubicBezTo>
                <a:cubicBezTo>
                  <a:pt x="270578" y="881226"/>
                  <a:pt x="276430" y="870170"/>
                  <a:pt x="283822" y="855818"/>
                </a:cubicBezTo>
                <a:cubicBezTo>
                  <a:pt x="291214" y="841467"/>
                  <a:pt x="297869" y="828162"/>
                  <a:pt x="303785" y="815903"/>
                </a:cubicBezTo>
                <a:cubicBezTo>
                  <a:pt x="309702" y="803644"/>
                  <a:pt x="312660" y="797919"/>
                  <a:pt x="312660" y="798728"/>
                </a:cubicBezTo>
                <a:cubicBezTo>
                  <a:pt x="312660" y="796557"/>
                  <a:pt x="313462" y="793074"/>
                  <a:pt x="315065" y="788278"/>
                </a:cubicBezTo>
                <a:cubicBezTo>
                  <a:pt x="316541" y="786065"/>
                  <a:pt x="317718" y="783178"/>
                  <a:pt x="318598" y="779616"/>
                </a:cubicBezTo>
                <a:cubicBezTo>
                  <a:pt x="320698" y="776495"/>
                  <a:pt x="322989" y="771203"/>
                  <a:pt x="325472" y="763740"/>
                </a:cubicBezTo>
                <a:cubicBezTo>
                  <a:pt x="327004" y="763740"/>
                  <a:pt x="334226" y="749686"/>
                  <a:pt x="347137" y="721579"/>
                </a:cubicBezTo>
                <a:cubicBezTo>
                  <a:pt x="356743" y="700652"/>
                  <a:pt x="362752" y="687240"/>
                  <a:pt x="365164" y="681345"/>
                </a:cubicBezTo>
                <a:cubicBezTo>
                  <a:pt x="367576" y="675450"/>
                  <a:pt x="368179" y="672601"/>
                  <a:pt x="366973" y="672800"/>
                </a:cubicBezTo>
                <a:cubicBezTo>
                  <a:pt x="368434" y="671410"/>
                  <a:pt x="363135" y="676124"/>
                  <a:pt x="351075" y="686942"/>
                </a:cubicBezTo>
                <a:cubicBezTo>
                  <a:pt x="339015" y="697761"/>
                  <a:pt x="315682" y="720465"/>
                  <a:pt x="281077" y="755057"/>
                </a:cubicBezTo>
                <a:cubicBezTo>
                  <a:pt x="266690" y="769458"/>
                  <a:pt x="253913" y="782004"/>
                  <a:pt x="242748" y="792694"/>
                </a:cubicBezTo>
                <a:cubicBezTo>
                  <a:pt x="231581" y="803385"/>
                  <a:pt x="224437" y="809511"/>
                  <a:pt x="221316" y="811072"/>
                </a:cubicBezTo>
                <a:cubicBezTo>
                  <a:pt x="217812" y="812476"/>
                  <a:pt x="213824" y="815045"/>
                  <a:pt x="209356" y="818776"/>
                </a:cubicBezTo>
                <a:cubicBezTo>
                  <a:pt x="202062" y="826069"/>
                  <a:pt x="196053" y="829715"/>
                  <a:pt x="191329" y="829715"/>
                </a:cubicBezTo>
                <a:cubicBezTo>
                  <a:pt x="192847" y="829715"/>
                  <a:pt x="192478" y="830410"/>
                  <a:pt x="190222" y="831801"/>
                </a:cubicBezTo>
                <a:cubicBezTo>
                  <a:pt x="184107" y="835518"/>
                  <a:pt x="176509" y="837937"/>
                  <a:pt x="167429" y="839058"/>
                </a:cubicBezTo>
                <a:cubicBezTo>
                  <a:pt x="156632" y="839952"/>
                  <a:pt x="145203" y="837540"/>
                  <a:pt x="133143" y="831822"/>
                </a:cubicBezTo>
                <a:cubicBezTo>
                  <a:pt x="126162" y="828743"/>
                  <a:pt x="120317" y="826040"/>
                  <a:pt x="115606" y="823714"/>
                </a:cubicBezTo>
                <a:cubicBezTo>
                  <a:pt x="114428" y="821387"/>
                  <a:pt x="110740" y="818159"/>
                  <a:pt x="104539" y="814030"/>
                </a:cubicBezTo>
                <a:cubicBezTo>
                  <a:pt x="74119" y="790251"/>
                  <a:pt x="54412" y="769933"/>
                  <a:pt x="45417" y="753077"/>
                </a:cubicBezTo>
                <a:cubicBezTo>
                  <a:pt x="45417" y="752680"/>
                  <a:pt x="43083" y="749140"/>
                  <a:pt x="38415" y="742457"/>
                </a:cubicBezTo>
                <a:cubicBezTo>
                  <a:pt x="27802" y="727049"/>
                  <a:pt x="18842" y="708831"/>
                  <a:pt x="11535" y="687804"/>
                </a:cubicBezTo>
                <a:cubicBezTo>
                  <a:pt x="7407" y="677872"/>
                  <a:pt x="4583" y="671771"/>
                  <a:pt x="3065" y="669501"/>
                </a:cubicBezTo>
                <a:cubicBezTo>
                  <a:pt x="1022" y="665401"/>
                  <a:pt x="0" y="657179"/>
                  <a:pt x="0" y="644835"/>
                </a:cubicBezTo>
                <a:cubicBezTo>
                  <a:pt x="13308" y="644835"/>
                  <a:pt x="23272" y="647545"/>
                  <a:pt x="29891" y="652965"/>
                </a:cubicBezTo>
                <a:cubicBezTo>
                  <a:pt x="36510" y="658385"/>
                  <a:pt x="43750" y="665018"/>
                  <a:pt x="51610" y="672864"/>
                </a:cubicBezTo>
                <a:cubicBezTo>
                  <a:pt x="65614" y="685307"/>
                  <a:pt x="77106" y="694522"/>
                  <a:pt x="86087" y="700510"/>
                </a:cubicBezTo>
                <a:cubicBezTo>
                  <a:pt x="87535" y="701673"/>
                  <a:pt x="89947" y="701631"/>
                  <a:pt x="93323" y="700382"/>
                </a:cubicBezTo>
                <a:cubicBezTo>
                  <a:pt x="100645" y="697927"/>
                  <a:pt x="111172" y="694033"/>
                  <a:pt x="124906" y="688698"/>
                </a:cubicBezTo>
                <a:cubicBezTo>
                  <a:pt x="142557" y="681462"/>
                  <a:pt x="153971" y="676829"/>
                  <a:pt x="159150" y="674801"/>
                </a:cubicBezTo>
                <a:cubicBezTo>
                  <a:pt x="161094" y="674304"/>
                  <a:pt x="163265" y="673162"/>
                  <a:pt x="165662" y="671374"/>
                </a:cubicBezTo>
                <a:cubicBezTo>
                  <a:pt x="168542" y="669203"/>
                  <a:pt x="171343" y="667575"/>
                  <a:pt x="174064" y="666490"/>
                </a:cubicBezTo>
                <a:lnTo>
                  <a:pt x="174762" y="666346"/>
                </a:lnTo>
                <a:lnTo>
                  <a:pt x="181007" y="661563"/>
                </a:lnTo>
                <a:lnTo>
                  <a:pt x="181503" y="661431"/>
                </a:lnTo>
                <a:lnTo>
                  <a:pt x="183120" y="658216"/>
                </a:lnTo>
                <a:lnTo>
                  <a:pt x="187534" y="657241"/>
                </a:lnTo>
                <a:lnTo>
                  <a:pt x="188466" y="654912"/>
                </a:lnTo>
                <a:cubicBezTo>
                  <a:pt x="191184" y="652649"/>
                  <a:pt x="195259" y="651518"/>
                  <a:pt x="200693" y="651518"/>
                </a:cubicBezTo>
                <a:cubicBezTo>
                  <a:pt x="198565" y="651518"/>
                  <a:pt x="199331" y="650297"/>
                  <a:pt x="202992" y="647857"/>
                </a:cubicBezTo>
                <a:cubicBezTo>
                  <a:pt x="207461" y="644282"/>
                  <a:pt x="216166" y="638181"/>
                  <a:pt x="229105" y="629554"/>
                </a:cubicBezTo>
                <a:cubicBezTo>
                  <a:pt x="244372" y="619381"/>
                  <a:pt x="259298" y="608825"/>
                  <a:pt x="273884" y="597886"/>
                </a:cubicBezTo>
                <a:cubicBezTo>
                  <a:pt x="283205" y="590877"/>
                  <a:pt x="287866" y="587372"/>
                  <a:pt x="287866" y="587372"/>
                </a:cubicBezTo>
                <a:cubicBezTo>
                  <a:pt x="288987" y="587372"/>
                  <a:pt x="292718" y="585074"/>
                  <a:pt x="299061" y="580477"/>
                </a:cubicBezTo>
                <a:cubicBezTo>
                  <a:pt x="308823" y="572645"/>
                  <a:pt x="317711" y="566225"/>
                  <a:pt x="325727" y="561216"/>
                </a:cubicBezTo>
                <a:cubicBezTo>
                  <a:pt x="331928" y="557357"/>
                  <a:pt x="337731" y="553171"/>
                  <a:pt x="343136" y="548660"/>
                </a:cubicBezTo>
                <a:cubicBezTo>
                  <a:pt x="352572" y="543282"/>
                  <a:pt x="357289" y="540594"/>
                  <a:pt x="357289" y="540594"/>
                </a:cubicBezTo>
                <a:cubicBezTo>
                  <a:pt x="356580" y="540594"/>
                  <a:pt x="357232" y="539586"/>
                  <a:pt x="359247" y="537571"/>
                </a:cubicBezTo>
                <a:cubicBezTo>
                  <a:pt x="364213" y="532606"/>
                  <a:pt x="371598" y="526114"/>
                  <a:pt x="381402" y="518098"/>
                </a:cubicBezTo>
                <a:cubicBezTo>
                  <a:pt x="390724" y="508762"/>
                  <a:pt x="397414" y="500845"/>
                  <a:pt x="401471" y="494347"/>
                </a:cubicBezTo>
                <a:cubicBezTo>
                  <a:pt x="411815" y="481606"/>
                  <a:pt x="417845" y="443524"/>
                  <a:pt x="419562" y="380103"/>
                </a:cubicBezTo>
                <a:lnTo>
                  <a:pt x="420902" y="351861"/>
                </a:lnTo>
                <a:lnTo>
                  <a:pt x="413198" y="321193"/>
                </a:lnTo>
                <a:cubicBezTo>
                  <a:pt x="407637" y="299329"/>
                  <a:pt x="404444" y="286219"/>
                  <a:pt x="403621" y="281863"/>
                </a:cubicBezTo>
                <a:cubicBezTo>
                  <a:pt x="403422" y="281083"/>
                  <a:pt x="402834" y="280203"/>
                  <a:pt x="401855" y="279224"/>
                </a:cubicBezTo>
                <a:lnTo>
                  <a:pt x="400820" y="270840"/>
                </a:lnTo>
                <a:lnTo>
                  <a:pt x="400259" y="273904"/>
                </a:lnTo>
                <a:cubicBezTo>
                  <a:pt x="386396" y="225351"/>
                  <a:pt x="379466" y="192292"/>
                  <a:pt x="379466" y="174727"/>
                </a:cubicBezTo>
                <a:cubicBezTo>
                  <a:pt x="379466" y="150920"/>
                  <a:pt x="388042" y="127750"/>
                  <a:pt x="405196" y="105219"/>
                </a:cubicBezTo>
                <a:cubicBezTo>
                  <a:pt x="414773" y="94280"/>
                  <a:pt x="419562" y="88498"/>
                  <a:pt x="419562" y="87874"/>
                </a:cubicBezTo>
                <a:cubicBezTo>
                  <a:pt x="419562" y="76963"/>
                  <a:pt x="430827" y="67528"/>
                  <a:pt x="453358" y="59568"/>
                </a:cubicBezTo>
                <a:cubicBezTo>
                  <a:pt x="463928" y="59568"/>
                  <a:pt x="478095" y="65123"/>
                  <a:pt x="495859" y="76232"/>
                </a:cubicBezTo>
                <a:cubicBezTo>
                  <a:pt x="496767" y="77140"/>
                  <a:pt x="498959" y="78176"/>
                  <a:pt x="502435" y="79340"/>
                </a:cubicBezTo>
                <a:cubicBezTo>
                  <a:pt x="518894" y="86391"/>
                  <a:pt x="529429" y="96295"/>
                  <a:pt x="534040" y="109050"/>
                </a:cubicBezTo>
                <a:cubicBezTo>
                  <a:pt x="535700" y="113264"/>
                  <a:pt x="538048" y="118038"/>
                  <a:pt x="541084" y="123373"/>
                </a:cubicBezTo>
                <a:cubicBezTo>
                  <a:pt x="552165" y="140073"/>
                  <a:pt x="553336" y="158879"/>
                  <a:pt x="544596" y="179793"/>
                </a:cubicBezTo>
                <a:cubicBezTo>
                  <a:pt x="542198" y="185383"/>
                  <a:pt x="539733" y="193864"/>
                  <a:pt x="537200" y="205236"/>
                </a:cubicBezTo>
                <a:cubicBezTo>
                  <a:pt x="534668" y="216608"/>
                  <a:pt x="531188" y="238660"/>
                  <a:pt x="526761" y="271392"/>
                </a:cubicBezTo>
                <a:cubicBezTo>
                  <a:pt x="524746" y="287382"/>
                  <a:pt x="522888" y="300507"/>
                  <a:pt x="521185" y="310765"/>
                </a:cubicBezTo>
                <a:cubicBezTo>
                  <a:pt x="520447" y="318086"/>
                  <a:pt x="519631" y="326613"/>
                  <a:pt x="518738" y="336346"/>
                </a:cubicBezTo>
                <a:cubicBezTo>
                  <a:pt x="517830" y="346519"/>
                  <a:pt x="516915" y="358913"/>
                  <a:pt x="515992" y="373527"/>
                </a:cubicBezTo>
                <a:cubicBezTo>
                  <a:pt x="514403" y="384409"/>
                  <a:pt x="515389" y="392347"/>
                  <a:pt x="518951" y="397342"/>
                </a:cubicBezTo>
                <a:cubicBezTo>
                  <a:pt x="518951" y="401328"/>
                  <a:pt x="525896" y="405968"/>
                  <a:pt x="539786" y="411260"/>
                </a:cubicBezTo>
                <a:cubicBezTo>
                  <a:pt x="544724" y="414098"/>
                  <a:pt x="550949" y="417766"/>
                  <a:pt x="558462" y="422263"/>
                </a:cubicBezTo>
                <a:cubicBezTo>
                  <a:pt x="565974" y="426761"/>
                  <a:pt x="569730" y="429010"/>
                  <a:pt x="569730" y="429010"/>
                </a:cubicBezTo>
                <a:cubicBezTo>
                  <a:pt x="569730" y="429350"/>
                  <a:pt x="571064" y="430187"/>
                  <a:pt x="573731" y="431521"/>
                </a:cubicBezTo>
                <a:cubicBezTo>
                  <a:pt x="589778" y="440162"/>
                  <a:pt x="597802" y="450321"/>
                  <a:pt x="597802" y="461998"/>
                </a:cubicBezTo>
                <a:cubicBezTo>
                  <a:pt x="597802" y="462196"/>
                  <a:pt x="598902" y="464481"/>
                  <a:pt x="601101" y="468851"/>
                </a:cubicBezTo>
                <a:lnTo>
                  <a:pt x="605611" y="478743"/>
                </a:lnTo>
                <a:lnTo>
                  <a:pt x="609869" y="471639"/>
                </a:lnTo>
                <a:cubicBezTo>
                  <a:pt x="641083" y="429726"/>
                  <a:pt x="665849" y="390865"/>
                  <a:pt x="684166" y="355053"/>
                </a:cubicBezTo>
                <a:cubicBezTo>
                  <a:pt x="689132" y="344100"/>
                  <a:pt x="693998" y="333870"/>
                  <a:pt x="698766" y="324364"/>
                </a:cubicBezTo>
                <a:cubicBezTo>
                  <a:pt x="708329" y="305224"/>
                  <a:pt x="717473" y="283019"/>
                  <a:pt x="726199" y="257750"/>
                </a:cubicBezTo>
                <a:cubicBezTo>
                  <a:pt x="729036" y="249209"/>
                  <a:pt x="730852" y="244151"/>
                  <a:pt x="731647" y="242576"/>
                </a:cubicBezTo>
                <a:cubicBezTo>
                  <a:pt x="736726" y="228146"/>
                  <a:pt x="742785" y="204253"/>
                  <a:pt x="749822" y="170897"/>
                </a:cubicBezTo>
                <a:cubicBezTo>
                  <a:pt x="751454" y="163519"/>
                  <a:pt x="752270" y="154105"/>
                  <a:pt x="752270" y="142655"/>
                </a:cubicBezTo>
                <a:cubicBezTo>
                  <a:pt x="754058" y="136043"/>
                  <a:pt x="754597" y="132773"/>
                  <a:pt x="753887" y="132844"/>
                </a:cubicBezTo>
                <a:cubicBezTo>
                  <a:pt x="750326" y="129282"/>
                  <a:pt x="746715" y="127197"/>
                  <a:pt x="743054" y="126587"/>
                </a:cubicBezTo>
                <a:cubicBezTo>
                  <a:pt x="723872" y="124104"/>
                  <a:pt x="704292" y="124614"/>
                  <a:pt x="684315" y="128119"/>
                </a:cubicBezTo>
                <a:cubicBezTo>
                  <a:pt x="668154" y="129963"/>
                  <a:pt x="660944" y="126729"/>
                  <a:pt x="662681" y="118414"/>
                </a:cubicBezTo>
                <a:cubicBezTo>
                  <a:pt x="664419" y="110100"/>
                  <a:pt x="668835" y="102388"/>
                  <a:pt x="675930" y="95280"/>
                </a:cubicBezTo>
                <a:cubicBezTo>
                  <a:pt x="685308" y="85902"/>
                  <a:pt x="698993" y="75920"/>
                  <a:pt x="716984" y="65336"/>
                </a:cubicBezTo>
                <a:cubicBezTo>
                  <a:pt x="736493" y="53347"/>
                  <a:pt x="747552" y="45160"/>
                  <a:pt x="750163" y="40776"/>
                </a:cubicBezTo>
                <a:cubicBezTo>
                  <a:pt x="758988" y="35498"/>
                  <a:pt x="766011" y="32859"/>
                  <a:pt x="771232" y="32859"/>
                </a:cubicBezTo>
                <a:close/>
                <a:moveTo>
                  <a:pt x="2954215" y="454"/>
                </a:moveTo>
                <a:cubicBezTo>
                  <a:pt x="2963551" y="1692"/>
                  <a:pt x="2975763" y="5464"/>
                  <a:pt x="2990852" y="11771"/>
                </a:cubicBezTo>
                <a:cubicBezTo>
                  <a:pt x="3008815" y="18766"/>
                  <a:pt x="3020648" y="26250"/>
                  <a:pt x="3026352" y="34224"/>
                </a:cubicBezTo>
                <a:cubicBezTo>
                  <a:pt x="3034240" y="43233"/>
                  <a:pt x="3038185" y="49568"/>
                  <a:pt x="3038185" y="53229"/>
                </a:cubicBezTo>
                <a:cubicBezTo>
                  <a:pt x="3038185" y="53300"/>
                  <a:pt x="3039192" y="55024"/>
                  <a:pt x="3041207" y="58401"/>
                </a:cubicBezTo>
                <a:cubicBezTo>
                  <a:pt x="3041813" y="60777"/>
                  <a:pt x="3042316" y="62823"/>
                  <a:pt x="3042716" y="64537"/>
                </a:cubicBezTo>
                <a:lnTo>
                  <a:pt x="3043332" y="67405"/>
                </a:lnTo>
                <a:lnTo>
                  <a:pt x="3045825" y="69617"/>
                </a:lnTo>
                <a:cubicBezTo>
                  <a:pt x="3049315" y="75349"/>
                  <a:pt x="3052110" y="80229"/>
                  <a:pt x="3054210" y="84259"/>
                </a:cubicBezTo>
                <a:cubicBezTo>
                  <a:pt x="3054210" y="86458"/>
                  <a:pt x="3054934" y="89352"/>
                  <a:pt x="3056381" y="92942"/>
                </a:cubicBezTo>
                <a:cubicBezTo>
                  <a:pt x="3059389" y="107542"/>
                  <a:pt x="3058438" y="121170"/>
                  <a:pt x="3053529" y="133826"/>
                </a:cubicBezTo>
                <a:cubicBezTo>
                  <a:pt x="3053089" y="135571"/>
                  <a:pt x="3052869" y="137217"/>
                  <a:pt x="3052869" y="138763"/>
                </a:cubicBezTo>
                <a:cubicBezTo>
                  <a:pt x="3052869" y="145261"/>
                  <a:pt x="3051131" y="150249"/>
                  <a:pt x="3047655" y="153725"/>
                </a:cubicBezTo>
                <a:cubicBezTo>
                  <a:pt x="3047613" y="153824"/>
                  <a:pt x="3047570" y="153923"/>
                  <a:pt x="3047528" y="154023"/>
                </a:cubicBezTo>
                <a:cubicBezTo>
                  <a:pt x="3047528" y="156236"/>
                  <a:pt x="3044314" y="164834"/>
                  <a:pt x="3037887" y="179817"/>
                </a:cubicBezTo>
                <a:cubicBezTo>
                  <a:pt x="3030069" y="200163"/>
                  <a:pt x="3026160" y="211414"/>
                  <a:pt x="3026160" y="213571"/>
                </a:cubicBezTo>
                <a:cubicBezTo>
                  <a:pt x="3026160" y="219452"/>
                  <a:pt x="3024801" y="223863"/>
                  <a:pt x="3022084" y="226803"/>
                </a:cubicBezTo>
                <a:lnTo>
                  <a:pt x="3021503" y="227181"/>
                </a:lnTo>
                <a:lnTo>
                  <a:pt x="3020031" y="237024"/>
                </a:lnTo>
                <a:cubicBezTo>
                  <a:pt x="3016952" y="242174"/>
                  <a:pt x="3012546" y="251425"/>
                  <a:pt x="3006814" y="264776"/>
                </a:cubicBezTo>
                <a:cubicBezTo>
                  <a:pt x="3004743" y="268948"/>
                  <a:pt x="3002806" y="274155"/>
                  <a:pt x="3001004" y="280398"/>
                </a:cubicBezTo>
                <a:cubicBezTo>
                  <a:pt x="2997925" y="286584"/>
                  <a:pt x="2995428" y="292231"/>
                  <a:pt x="2993513" y="297338"/>
                </a:cubicBezTo>
                <a:cubicBezTo>
                  <a:pt x="2992257" y="301723"/>
                  <a:pt x="2990886" y="305435"/>
                  <a:pt x="2989400" y="308474"/>
                </a:cubicBezTo>
                <a:lnTo>
                  <a:pt x="2986711" y="312450"/>
                </a:lnTo>
                <a:lnTo>
                  <a:pt x="2985457" y="317259"/>
                </a:lnTo>
                <a:cubicBezTo>
                  <a:pt x="2984159" y="320806"/>
                  <a:pt x="2982212" y="325410"/>
                  <a:pt x="2979615" y="331071"/>
                </a:cubicBezTo>
                <a:cubicBezTo>
                  <a:pt x="2974422" y="342393"/>
                  <a:pt x="2968754" y="355532"/>
                  <a:pt x="2962611" y="370486"/>
                </a:cubicBezTo>
                <a:cubicBezTo>
                  <a:pt x="2947259" y="404751"/>
                  <a:pt x="2937831" y="426643"/>
                  <a:pt x="2934326" y="436164"/>
                </a:cubicBezTo>
                <a:cubicBezTo>
                  <a:pt x="2931446" y="443783"/>
                  <a:pt x="2929559" y="448557"/>
                  <a:pt x="2928665" y="450487"/>
                </a:cubicBezTo>
                <a:cubicBezTo>
                  <a:pt x="2926863" y="454460"/>
                  <a:pt x="2925512" y="458528"/>
                  <a:pt x="2924611" y="462692"/>
                </a:cubicBezTo>
                <a:lnTo>
                  <a:pt x="2924299" y="465641"/>
                </a:lnTo>
                <a:lnTo>
                  <a:pt x="2934837" y="460979"/>
                </a:lnTo>
                <a:cubicBezTo>
                  <a:pt x="2945790" y="455928"/>
                  <a:pt x="2958418" y="449621"/>
                  <a:pt x="2972720" y="442059"/>
                </a:cubicBezTo>
                <a:cubicBezTo>
                  <a:pt x="2986667" y="433688"/>
                  <a:pt x="2998755" y="426941"/>
                  <a:pt x="3008985" y="421819"/>
                </a:cubicBezTo>
                <a:cubicBezTo>
                  <a:pt x="3018165" y="417648"/>
                  <a:pt x="3024933" y="413824"/>
                  <a:pt x="3029288" y="410348"/>
                </a:cubicBezTo>
                <a:cubicBezTo>
                  <a:pt x="3035077" y="407440"/>
                  <a:pt x="3040306" y="405049"/>
                  <a:pt x="3044974" y="403176"/>
                </a:cubicBezTo>
                <a:cubicBezTo>
                  <a:pt x="3050677" y="399927"/>
                  <a:pt x="3064156" y="393216"/>
                  <a:pt x="3085410" y="383043"/>
                </a:cubicBezTo>
                <a:cubicBezTo>
                  <a:pt x="3104820" y="373778"/>
                  <a:pt x="3117015" y="367641"/>
                  <a:pt x="3121995" y="364633"/>
                </a:cubicBezTo>
                <a:cubicBezTo>
                  <a:pt x="3125967" y="362661"/>
                  <a:pt x="3133998" y="358646"/>
                  <a:pt x="3146086" y="352588"/>
                </a:cubicBezTo>
                <a:cubicBezTo>
                  <a:pt x="3163169" y="344571"/>
                  <a:pt x="3174271" y="339024"/>
                  <a:pt x="3179393" y="335945"/>
                </a:cubicBezTo>
                <a:cubicBezTo>
                  <a:pt x="3182515" y="334384"/>
                  <a:pt x="3186622" y="332334"/>
                  <a:pt x="3191716" y="329794"/>
                </a:cubicBezTo>
                <a:cubicBezTo>
                  <a:pt x="3214871" y="314953"/>
                  <a:pt x="3229811" y="306979"/>
                  <a:pt x="3236537" y="305873"/>
                </a:cubicBezTo>
                <a:cubicBezTo>
                  <a:pt x="3246809" y="302964"/>
                  <a:pt x="3261565" y="306490"/>
                  <a:pt x="3280804" y="316450"/>
                </a:cubicBezTo>
                <a:cubicBezTo>
                  <a:pt x="3287132" y="318976"/>
                  <a:pt x="3289906" y="320238"/>
                  <a:pt x="3289126" y="320238"/>
                </a:cubicBezTo>
                <a:cubicBezTo>
                  <a:pt x="3298986" y="320238"/>
                  <a:pt x="3309677" y="330035"/>
                  <a:pt x="3321198" y="349629"/>
                </a:cubicBezTo>
                <a:cubicBezTo>
                  <a:pt x="3323298" y="353843"/>
                  <a:pt x="3324972" y="357830"/>
                  <a:pt x="3326221" y="361590"/>
                </a:cubicBezTo>
                <a:cubicBezTo>
                  <a:pt x="3331953" y="379935"/>
                  <a:pt x="3331173" y="395621"/>
                  <a:pt x="3323880" y="408646"/>
                </a:cubicBezTo>
                <a:cubicBezTo>
                  <a:pt x="3317353" y="411895"/>
                  <a:pt x="3305832" y="415995"/>
                  <a:pt x="3289317" y="420947"/>
                </a:cubicBezTo>
                <a:cubicBezTo>
                  <a:pt x="3270007" y="426083"/>
                  <a:pt x="3259749" y="428835"/>
                  <a:pt x="3258543" y="429204"/>
                </a:cubicBezTo>
                <a:cubicBezTo>
                  <a:pt x="3256712" y="431006"/>
                  <a:pt x="3252094" y="432673"/>
                  <a:pt x="3244688" y="434206"/>
                </a:cubicBezTo>
                <a:cubicBezTo>
                  <a:pt x="3239183" y="435170"/>
                  <a:pt x="3231890" y="436916"/>
                  <a:pt x="3222810" y="439441"/>
                </a:cubicBezTo>
                <a:cubicBezTo>
                  <a:pt x="3166610" y="454665"/>
                  <a:pt x="3129685" y="470691"/>
                  <a:pt x="3112035" y="487518"/>
                </a:cubicBezTo>
                <a:cubicBezTo>
                  <a:pt x="3101989" y="493435"/>
                  <a:pt x="3100053" y="506013"/>
                  <a:pt x="3106224" y="525252"/>
                </a:cubicBezTo>
                <a:cubicBezTo>
                  <a:pt x="3112524" y="570030"/>
                  <a:pt x="3111581" y="610800"/>
                  <a:pt x="3103394" y="647562"/>
                </a:cubicBezTo>
                <a:cubicBezTo>
                  <a:pt x="3102670" y="652556"/>
                  <a:pt x="3101500" y="659111"/>
                  <a:pt x="3099882" y="667227"/>
                </a:cubicBezTo>
                <a:cubicBezTo>
                  <a:pt x="3096605" y="680408"/>
                  <a:pt x="3092497" y="692411"/>
                  <a:pt x="3087560" y="703237"/>
                </a:cubicBezTo>
                <a:cubicBezTo>
                  <a:pt x="3086708" y="704939"/>
                  <a:pt x="3086283" y="706074"/>
                  <a:pt x="3086283" y="706642"/>
                </a:cubicBezTo>
                <a:cubicBezTo>
                  <a:pt x="3086283" y="710544"/>
                  <a:pt x="3082317" y="720419"/>
                  <a:pt x="3074386" y="736267"/>
                </a:cubicBezTo>
                <a:cubicBezTo>
                  <a:pt x="3070420" y="744191"/>
                  <a:pt x="3066910" y="751071"/>
                  <a:pt x="3063856" y="756906"/>
                </a:cubicBezTo>
                <a:lnTo>
                  <a:pt x="3057509" y="768609"/>
                </a:lnTo>
                <a:lnTo>
                  <a:pt x="3061574" y="771532"/>
                </a:lnTo>
                <a:cubicBezTo>
                  <a:pt x="3065277" y="773987"/>
                  <a:pt x="3069754" y="776789"/>
                  <a:pt x="3075003" y="779939"/>
                </a:cubicBezTo>
                <a:cubicBezTo>
                  <a:pt x="3081033" y="783954"/>
                  <a:pt x="3086382" y="787125"/>
                  <a:pt x="3091050" y="789452"/>
                </a:cubicBezTo>
                <a:cubicBezTo>
                  <a:pt x="3106217" y="799256"/>
                  <a:pt x="3120129" y="807329"/>
                  <a:pt x="3132785" y="813671"/>
                </a:cubicBezTo>
                <a:cubicBezTo>
                  <a:pt x="3141610" y="819190"/>
                  <a:pt x="3146909" y="822837"/>
                  <a:pt x="3148683" y="824610"/>
                </a:cubicBezTo>
                <a:cubicBezTo>
                  <a:pt x="3149137" y="824908"/>
                  <a:pt x="3150244" y="825277"/>
                  <a:pt x="3152003" y="825717"/>
                </a:cubicBezTo>
                <a:cubicBezTo>
                  <a:pt x="3157082" y="826966"/>
                  <a:pt x="3163978" y="830307"/>
                  <a:pt x="3172689" y="835741"/>
                </a:cubicBezTo>
                <a:cubicBezTo>
                  <a:pt x="3179074" y="839302"/>
                  <a:pt x="3187928" y="844481"/>
                  <a:pt x="3199250" y="851277"/>
                </a:cubicBezTo>
                <a:cubicBezTo>
                  <a:pt x="3207011" y="856215"/>
                  <a:pt x="3216042" y="861457"/>
                  <a:pt x="3226342" y="867005"/>
                </a:cubicBezTo>
                <a:cubicBezTo>
                  <a:pt x="3238544" y="873957"/>
                  <a:pt x="3245468" y="877433"/>
                  <a:pt x="3247114" y="877433"/>
                </a:cubicBezTo>
                <a:cubicBezTo>
                  <a:pt x="3247114" y="877433"/>
                  <a:pt x="3252009" y="881108"/>
                  <a:pt x="3261799" y="888458"/>
                </a:cubicBezTo>
                <a:cubicBezTo>
                  <a:pt x="3267701" y="892189"/>
                  <a:pt x="3272845" y="895389"/>
                  <a:pt x="3277229" y="898056"/>
                </a:cubicBezTo>
                <a:cubicBezTo>
                  <a:pt x="3286224" y="903930"/>
                  <a:pt x="3297447" y="910854"/>
                  <a:pt x="3310897" y="918828"/>
                </a:cubicBezTo>
                <a:cubicBezTo>
                  <a:pt x="3326774" y="928022"/>
                  <a:pt x="3336834" y="933470"/>
                  <a:pt x="3341076" y="935173"/>
                </a:cubicBezTo>
                <a:cubicBezTo>
                  <a:pt x="3368431" y="952142"/>
                  <a:pt x="3402142" y="975432"/>
                  <a:pt x="3442210" y="1005043"/>
                </a:cubicBezTo>
                <a:lnTo>
                  <a:pt x="3471902" y="1031962"/>
                </a:lnTo>
                <a:lnTo>
                  <a:pt x="3479601" y="1021449"/>
                </a:lnTo>
                <a:cubicBezTo>
                  <a:pt x="3488413" y="1010785"/>
                  <a:pt x="3495335" y="1002931"/>
                  <a:pt x="3500365" y="997888"/>
                </a:cubicBezTo>
                <a:cubicBezTo>
                  <a:pt x="3508865" y="991285"/>
                  <a:pt x="3518782" y="984929"/>
                  <a:pt x="3530116" y="978820"/>
                </a:cubicBezTo>
                <a:cubicBezTo>
                  <a:pt x="3541476" y="973569"/>
                  <a:pt x="3551520" y="970164"/>
                  <a:pt x="3560248" y="968604"/>
                </a:cubicBezTo>
                <a:cubicBezTo>
                  <a:pt x="3568976" y="967044"/>
                  <a:pt x="3569311" y="975792"/>
                  <a:pt x="3561252" y="994846"/>
                </a:cubicBezTo>
                <a:cubicBezTo>
                  <a:pt x="3547696" y="1002398"/>
                  <a:pt x="3538688" y="1010619"/>
                  <a:pt x="3534230" y="1019509"/>
                </a:cubicBezTo>
                <a:cubicBezTo>
                  <a:pt x="3527666" y="1033430"/>
                  <a:pt x="3525561" y="1046226"/>
                  <a:pt x="3527913" y="1057898"/>
                </a:cubicBezTo>
                <a:cubicBezTo>
                  <a:pt x="3529278" y="1061537"/>
                  <a:pt x="3530129" y="1063526"/>
                  <a:pt x="3530467" y="1063864"/>
                </a:cubicBezTo>
                <a:cubicBezTo>
                  <a:pt x="3529765" y="1064085"/>
                  <a:pt x="3530929" y="1063052"/>
                  <a:pt x="3533957" y="1060764"/>
                </a:cubicBezTo>
                <a:cubicBezTo>
                  <a:pt x="3539624" y="1057346"/>
                  <a:pt x="3544518" y="1055636"/>
                  <a:pt x="3548638" y="1055636"/>
                </a:cubicBezTo>
                <a:cubicBezTo>
                  <a:pt x="3545700" y="1055636"/>
                  <a:pt x="3544342" y="1055526"/>
                  <a:pt x="3544563" y="1055305"/>
                </a:cubicBezTo>
                <a:cubicBezTo>
                  <a:pt x="3547865" y="1052004"/>
                  <a:pt x="3555163" y="1048000"/>
                  <a:pt x="3566458" y="1043295"/>
                </a:cubicBezTo>
                <a:cubicBezTo>
                  <a:pt x="3577077" y="1037979"/>
                  <a:pt x="3593961" y="1026918"/>
                  <a:pt x="3617110" y="1010112"/>
                </a:cubicBezTo>
                <a:cubicBezTo>
                  <a:pt x="3630237" y="1000663"/>
                  <a:pt x="3638101" y="994898"/>
                  <a:pt x="3640700" y="992819"/>
                </a:cubicBezTo>
                <a:cubicBezTo>
                  <a:pt x="3653815" y="985878"/>
                  <a:pt x="3666702" y="976871"/>
                  <a:pt x="3679362" y="965797"/>
                </a:cubicBezTo>
                <a:cubicBezTo>
                  <a:pt x="3685562" y="959597"/>
                  <a:pt x="3690949" y="956497"/>
                  <a:pt x="3695524" y="956497"/>
                </a:cubicBezTo>
                <a:cubicBezTo>
                  <a:pt x="3693536" y="956497"/>
                  <a:pt x="3696857" y="953494"/>
                  <a:pt x="3705487" y="947489"/>
                </a:cubicBezTo>
                <a:cubicBezTo>
                  <a:pt x="3714118" y="941485"/>
                  <a:pt x="3724607" y="933933"/>
                  <a:pt x="3736955" y="924835"/>
                </a:cubicBezTo>
                <a:cubicBezTo>
                  <a:pt x="3766862" y="901764"/>
                  <a:pt x="3787340" y="883528"/>
                  <a:pt x="3798388" y="870127"/>
                </a:cubicBezTo>
                <a:cubicBezTo>
                  <a:pt x="3804861" y="862225"/>
                  <a:pt x="3809286" y="856740"/>
                  <a:pt x="3811665" y="853672"/>
                </a:cubicBezTo>
                <a:cubicBezTo>
                  <a:pt x="3814044" y="850605"/>
                  <a:pt x="3815233" y="849273"/>
                  <a:pt x="3815233" y="849676"/>
                </a:cubicBezTo>
                <a:cubicBezTo>
                  <a:pt x="3816598" y="845594"/>
                  <a:pt x="3817527" y="843060"/>
                  <a:pt x="3818021" y="842072"/>
                </a:cubicBezTo>
                <a:cubicBezTo>
                  <a:pt x="3820555" y="837835"/>
                  <a:pt x="3824117" y="824824"/>
                  <a:pt x="3828705" y="803040"/>
                </a:cubicBezTo>
                <a:cubicBezTo>
                  <a:pt x="3830434" y="790380"/>
                  <a:pt x="3833001" y="780223"/>
                  <a:pt x="3836406" y="772567"/>
                </a:cubicBezTo>
                <a:cubicBezTo>
                  <a:pt x="3837920" y="768278"/>
                  <a:pt x="3839017" y="765124"/>
                  <a:pt x="3839696" y="763106"/>
                </a:cubicBezTo>
                <a:lnTo>
                  <a:pt x="3839971" y="762179"/>
                </a:lnTo>
                <a:lnTo>
                  <a:pt x="3838609" y="763501"/>
                </a:lnTo>
                <a:cubicBezTo>
                  <a:pt x="3835698" y="765919"/>
                  <a:pt x="3825618" y="774634"/>
                  <a:pt x="3808370" y="789646"/>
                </a:cubicBezTo>
                <a:cubicBezTo>
                  <a:pt x="3789251" y="805906"/>
                  <a:pt x="3776506" y="816025"/>
                  <a:pt x="3770138" y="820002"/>
                </a:cubicBezTo>
                <a:cubicBezTo>
                  <a:pt x="3758661" y="830647"/>
                  <a:pt x="3749686" y="838485"/>
                  <a:pt x="3743213" y="843515"/>
                </a:cubicBezTo>
                <a:cubicBezTo>
                  <a:pt x="3736142" y="850585"/>
                  <a:pt x="3730443" y="854121"/>
                  <a:pt x="3726114" y="854121"/>
                </a:cubicBezTo>
                <a:cubicBezTo>
                  <a:pt x="3728363" y="854121"/>
                  <a:pt x="3726121" y="857032"/>
                  <a:pt x="3719388" y="862855"/>
                </a:cubicBezTo>
                <a:cubicBezTo>
                  <a:pt x="3712655" y="868678"/>
                  <a:pt x="3703823" y="876561"/>
                  <a:pt x="3692892" y="886504"/>
                </a:cubicBezTo>
                <a:cubicBezTo>
                  <a:pt x="3670004" y="896747"/>
                  <a:pt x="3658559" y="896045"/>
                  <a:pt x="3658559" y="884399"/>
                </a:cubicBezTo>
                <a:cubicBezTo>
                  <a:pt x="3679147" y="860236"/>
                  <a:pt x="3703557" y="834891"/>
                  <a:pt x="3731788" y="808362"/>
                </a:cubicBezTo>
                <a:cubicBezTo>
                  <a:pt x="3731931" y="808246"/>
                  <a:pt x="3732002" y="809545"/>
                  <a:pt x="3732002" y="812262"/>
                </a:cubicBezTo>
                <a:cubicBezTo>
                  <a:pt x="3732002" y="807401"/>
                  <a:pt x="3735895" y="801857"/>
                  <a:pt x="3743681" y="795631"/>
                </a:cubicBezTo>
                <a:cubicBezTo>
                  <a:pt x="3744058" y="795410"/>
                  <a:pt x="3744246" y="796873"/>
                  <a:pt x="3744246" y="800018"/>
                </a:cubicBezTo>
                <a:cubicBezTo>
                  <a:pt x="3744246" y="795469"/>
                  <a:pt x="3746414" y="791027"/>
                  <a:pt x="3750748" y="786692"/>
                </a:cubicBezTo>
                <a:cubicBezTo>
                  <a:pt x="3755083" y="782357"/>
                  <a:pt x="3758680" y="778474"/>
                  <a:pt x="3761540" y="775043"/>
                </a:cubicBezTo>
                <a:cubicBezTo>
                  <a:pt x="3774095" y="760811"/>
                  <a:pt x="3782583" y="750153"/>
                  <a:pt x="3787002" y="743069"/>
                </a:cubicBezTo>
                <a:cubicBezTo>
                  <a:pt x="3792955" y="737974"/>
                  <a:pt x="3799727" y="730591"/>
                  <a:pt x="3807317" y="720921"/>
                </a:cubicBezTo>
                <a:lnTo>
                  <a:pt x="3824696" y="698627"/>
                </a:lnTo>
                <a:lnTo>
                  <a:pt x="3821891" y="699913"/>
                </a:lnTo>
                <a:cubicBezTo>
                  <a:pt x="3817166" y="702948"/>
                  <a:pt x="3805075" y="711991"/>
                  <a:pt x="3785618" y="727043"/>
                </a:cubicBezTo>
                <a:cubicBezTo>
                  <a:pt x="3773777" y="735920"/>
                  <a:pt x="3764886" y="742061"/>
                  <a:pt x="3758947" y="745467"/>
                </a:cubicBezTo>
                <a:cubicBezTo>
                  <a:pt x="3753773" y="749782"/>
                  <a:pt x="3749536" y="753174"/>
                  <a:pt x="3746235" y="755644"/>
                </a:cubicBezTo>
                <a:cubicBezTo>
                  <a:pt x="3738228" y="760908"/>
                  <a:pt x="3725315" y="760362"/>
                  <a:pt x="3707495" y="754006"/>
                </a:cubicBezTo>
                <a:cubicBezTo>
                  <a:pt x="3695433" y="748547"/>
                  <a:pt x="3686738" y="739423"/>
                  <a:pt x="3681409" y="726633"/>
                </a:cubicBezTo>
                <a:cubicBezTo>
                  <a:pt x="3675157" y="710685"/>
                  <a:pt x="3675177" y="698714"/>
                  <a:pt x="3681468" y="690721"/>
                </a:cubicBezTo>
                <a:cubicBezTo>
                  <a:pt x="3697793" y="659617"/>
                  <a:pt x="3711947" y="630366"/>
                  <a:pt x="3723931" y="602967"/>
                </a:cubicBezTo>
                <a:cubicBezTo>
                  <a:pt x="3724815" y="602083"/>
                  <a:pt x="3726088" y="599991"/>
                  <a:pt x="3727752" y="596689"/>
                </a:cubicBezTo>
                <a:cubicBezTo>
                  <a:pt x="3735057" y="576374"/>
                  <a:pt x="3744701" y="549839"/>
                  <a:pt x="3756685" y="517085"/>
                </a:cubicBezTo>
                <a:cubicBezTo>
                  <a:pt x="3760259" y="502827"/>
                  <a:pt x="3763047" y="491005"/>
                  <a:pt x="3765049" y="481621"/>
                </a:cubicBezTo>
                <a:cubicBezTo>
                  <a:pt x="3765049" y="477280"/>
                  <a:pt x="3765868" y="472743"/>
                  <a:pt x="3767506" y="468012"/>
                </a:cubicBezTo>
                <a:cubicBezTo>
                  <a:pt x="3769130" y="461228"/>
                  <a:pt x="3769943" y="453338"/>
                  <a:pt x="3769943" y="444344"/>
                </a:cubicBezTo>
                <a:cubicBezTo>
                  <a:pt x="3770761" y="438534"/>
                  <a:pt x="3770989" y="435635"/>
                  <a:pt x="3770625" y="435648"/>
                </a:cubicBezTo>
                <a:cubicBezTo>
                  <a:pt x="3767142" y="431463"/>
                  <a:pt x="3756386" y="429370"/>
                  <a:pt x="3738358" y="429370"/>
                </a:cubicBezTo>
                <a:cubicBezTo>
                  <a:pt x="3718615" y="429370"/>
                  <a:pt x="3709965" y="422514"/>
                  <a:pt x="3712408" y="408802"/>
                </a:cubicBezTo>
                <a:cubicBezTo>
                  <a:pt x="3712408" y="405396"/>
                  <a:pt x="3721910" y="397994"/>
                  <a:pt x="3740912" y="386595"/>
                </a:cubicBezTo>
                <a:cubicBezTo>
                  <a:pt x="3748763" y="380486"/>
                  <a:pt x="3754534" y="376203"/>
                  <a:pt x="3758225" y="373747"/>
                </a:cubicBezTo>
                <a:cubicBezTo>
                  <a:pt x="3761826" y="369282"/>
                  <a:pt x="3767257" y="366934"/>
                  <a:pt x="3774519" y="366704"/>
                </a:cubicBezTo>
                <a:cubicBezTo>
                  <a:pt x="3781782" y="366473"/>
                  <a:pt x="3790875" y="368359"/>
                  <a:pt x="3801800" y="372363"/>
                </a:cubicBezTo>
                <a:cubicBezTo>
                  <a:pt x="3824234" y="381643"/>
                  <a:pt x="3842976" y="399567"/>
                  <a:pt x="3858028" y="426134"/>
                </a:cubicBezTo>
                <a:cubicBezTo>
                  <a:pt x="3869739" y="446852"/>
                  <a:pt x="3875357" y="464743"/>
                  <a:pt x="3874882" y="479808"/>
                </a:cubicBezTo>
                <a:cubicBezTo>
                  <a:pt x="3874408" y="494872"/>
                  <a:pt x="3867353" y="516052"/>
                  <a:pt x="3853719" y="543347"/>
                </a:cubicBezTo>
                <a:cubicBezTo>
                  <a:pt x="3849365" y="552926"/>
                  <a:pt x="3845615" y="560075"/>
                  <a:pt x="3842470" y="564793"/>
                </a:cubicBezTo>
                <a:cubicBezTo>
                  <a:pt x="3841306" y="561121"/>
                  <a:pt x="3839495" y="558367"/>
                  <a:pt x="3837035" y="556531"/>
                </a:cubicBezTo>
                <a:lnTo>
                  <a:pt x="3833345" y="555441"/>
                </a:lnTo>
                <a:lnTo>
                  <a:pt x="3836118" y="559773"/>
                </a:lnTo>
                <a:cubicBezTo>
                  <a:pt x="3837155" y="563769"/>
                  <a:pt x="3836426" y="569765"/>
                  <a:pt x="3833930" y="577758"/>
                </a:cubicBezTo>
                <a:cubicBezTo>
                  <a:pt x="3828952" y="586181"/>
                  <a:pt x="3824412" y="594647"/>
                  <a:pt x="3820312" y="603157"/>
                </a:cubicBezTo>
                <a:lnTo>
                  <a:pt x="3814869" y="615871"/>
                </a:lnTo>
                <a:lnTo>
                  <a:pt x="3825572" y="610198"/>
                </a:lnTo>
                <a:cubicBezTo>
                  <a:pt x="3830416" y="607502"/>
                  <a:pt x="3835867" y="604358"/>
                  <a:pt x="3841924" y="600764"/>
                </a:cubicBezTo>
                <a:cubicBezTo>
                  <a:pt x="3854180" y="592289"/>
                  <a:pt x="3860939" y="588052"/>
                  <a:pt x="3862200" y="588052"/>
                </a:cubicBezTo>
                <a:cubicBezTo>
                  <a:pt x="3862200" y="588052"/>
                  <a:pt x="3863630" y="587233"/>
                  <a:pt x="3866489" y="585596"/>
                </a:cubicBezTo>
                <a:cubicBezTo>
                  <a:pt x="3877667" y="576523"/>
                  <a:pt x="3891490" y="565677"/>
                  <a:pt x="3907958" y="553056"/>
                </a:cubicBezTo>
                <a:cubicBezTo>
                  <a:pt x="3910285" y="551899"/>
                  <a:pt x="3913190" y="549579"/>
                  <a:pt x="3916673" y="546096"/>
                </a:cubicBezTo>
                <a:cubicBezTo>
                  <a:pt x="3933882" y="529979"/>
                  <a:pt x="3947367" y="523824"/>
                  <a:pt x="3957128" y="527633"/>
                </a:cubicBezTo>
                <a:cubicBezTo>
                  <a:pt x="3975936" y="532117"/>
                  <a:pt x="3990831" y="540357"/>
                  <a:pt x="4001814" y="552354"/>
                </a:cubicBezTo>
                <a:cubicBezTo>
                  <a:pt x="4005869" y="559074"/>
                  <a:pt x="4007897" y="564104"/>
                  <a:pt x="4007897" y="567444"/>
                </a:cubicBezTo>
                <a:cubicBezTo>
                  <a:pt x="4007897" y="567132"/>
                  <a:pt x="4007735" y="566736"/>
                  <a:pt x="4007410" y="566255"/>
                </a:cubicBezTo>
                <a:cubicBezTo>
                  <a:pt x="4013441" y="575171"/>
                  <a:pt x="4015267" y="587084"/>
                  <a:pt x="4012888" y="601992"/>
                </a:cubicBezTo>
                <a:cubicBezTo>
                  <a:pt x="4009236" y="605645"/>
                  <a:pt x="4004316" y="609947"/>
                  <a:pt x="3998129" y="614899"/>
                </a:cubicBezTo>
                <a:cubicBezTo>
                  <a:pt x="3993554" y="617511"/>
                  <a:pt x="3987874" y="622554"/>
                  <a:pt x="3981089" y="630028"/>
                </a:cubicBezTo>
                <a:cubicBezTo>
                  <a:pt x="3947897" y="661340"/>
                  <a:pt x="3920096" y="688436"/>
                  <a:pt x="3897687" y="711318"/>
                </a:cubicBezTo>
                <a:lnTo>
                  <a:pt x="3880167" y="729573"/>
                </a:lnTo>
                <a:lnTo>
                  <a:pt x="3880839" y="730045"/>
                </a:lnTo>
                <a:cubicBezTo>
                  <a:pt x="3885336" y="731852"/>
                  <a:pt x="3890873" y="734802"/>
                  <a:pt x="3897450" y="738896"/>
                </a:cubicBezTo>
                <a:cubicBezTo>
                  <a:pt x="3916777" y="749308"/>
                  <a:pt x="3931477" y="754513"/>
                  <a:pt x="3941551" y="754513"/>
                </a:cubicBezTo>
                <a:cubicBezTo>
                  <a:pt x="3947751" y="754513"/>
                  <a:pt x="3956803" y="752771"/>
                  <a:pt x="3968709" y="749288"/>
                </a:cubicBezTo>
                <a:cubicBezTo>
                  <a:pt x="3984917" y="742984"/>
                  <a:pt x="3995452" y="739832"/>
                  <a:pt x="4000313" y="739832"/>
                </a:cubicBezTo>
                <a:cubicBezTo>
                  <a:pt x="4005408" y="739832"/>
                  <a:pt x="4013480" y="742341"/>
                  <a:pt x="4024528" y="747358"/>
                </a:cubicBezTo>
                <a:cubicBezTo>
                  <a:pt x="4033535" y="752284"/>
                  <a:pt x="4039306" y="755254"/>
                  <a:pt x="4041840" y="756268"/>
                </a:cubicBezTo>
                <a:cubicBezTo>
                  <a:pt x="4056359" y="759907"/>
                  <a:pt x="4065314" y="769688"/>
                  <a:pt x="4068707" y="785610"/>
                </a:cubicBezTo>
                <a:cubicBezTo>
                  <a:pt x="4069500" y="789626"/>
                  <a:pt x="4070045" y="792096"/>
                  <a:pt x="4070344" y="793019"/>
                </a:cubicBezTo>
                <a:cubicBezTo>
                  <a:pt x="4074413" y="805691"/>
                  <a:pt x="4074725" y="814998"/>
                  <a:pt x="4071280" y="820938"/>
                </a:cubicBezTo>
                <a:cubicBezTo>
                  <a:pt x="4068629" y="828931"/>
                  <a:pt x="4061551" y="834072"/>
                  <a:pt x="4050049" y="836359"/>
                </a:cubicBezTo>
                <a:cubicBezTo>
                  <a:pt x="4022870" y="841312"/>
                  <a:pt x="3996342" y="850449"/>
                  <a:pt x="3970464" y="863771"/>
                </a:cubicBezTo>
                <a:cubicBezTo>
                  <a:pt x="3941960" y="878407"/>
                  <a:pt x="3922152" y="892867"/>
                  <a:pt x="3911039" y="907151"/>
                </a:cubicBezTo>
                <a:cubicBezTo>
                  <a:pt x="3905112" y="915873"/>
                  <a:pt x="3899862" y="925635"/>
                  <a:pt x="3895290" y="936440"/>
                </a:cubicBezTo>
                <a:lnTo>
                  <a:pt x="3884579" y="969019"/>
                </a:lnTo>
                <a:lnTo>
                  <a:pt x="3885459" y="968721"/>
                </a:lnTo>
                <a:cubicBezTo>
                  <a:pt x="3910210" y="989017"/>
                  <a:pt x="3931568" y="1009806"/>
                  <a:pt x="3949534" y="1031089"/>
                </a:cubicBezTo>
                <a:lnTo>
                  <a:pt x="3959735" y="1044084"/>
                </a:lnTo>
                <a:lnTo>
                  <a:pt x="3964556" y="1036237"/>
                </a:lnTo>
                <a:cubicBezTo>
                  <a:pt x="3970951" y="1028244"/>
                  <a:pt x="3978932" y="1016133"/>
                  <a:pt x="3988498" y="999906"/>
                </a:cubicBezTo>
                <a:cubicBezTo>
                  <a:pt x="3998064" y="983678"/>
                  <a:pt x="4013818" y="956581"/>
                  <a:pt x="4035758" y="918615"/>
                </a:cubicBezTo>
                <a:cubicBezTo>
                  <a:pt x="4042204" y="906449"/>
                  <a:pt x="4049035" y="894758"/>
                  <a:pt x="4056248" y="883541"/>
                </a:cubicBezTo>
                <a:cubicBezTo>
                  <a:pt x="4063436" y="870972"/>
                  <a:pt x="4068395" y="862634"/>
                  <a:pt x="4071124" y="858527"/>
                </a:cubicBezTo>
                <a:cubicBezTo>
                  <a:pt x="4076141" y="848506"/>
                  <a:pt x="4082468" y="838663"/>
                  <a:pt x="4090104" y="828999"/>
                </a:cubicBezTo>
                <a:cubicBezTo>
                  <a:pt x="4095831" y="821752"/>
                  <a:pt x="4101081" y="817222"/>
                  <a:pt x="4105854" y="815410"/>
                </a:cubicBezTo>
                <a:lnTo>
                  <a:pt x="4108743" y="814843"/>
                </a:lnTo>
                <a:lnTo>
                  <a:pt x="4116787" y="810979"/>
                </a:lnTo>
                <a:cubicBezTo>
                  <a:pt x="4126589" y="808744"/>
                  <a:pt x="4138299" y="813012"/>
                  <a:pt x="4151918" y="823784"/>
                </a:cubicBezTo>
                <a:cubicBezTo>
                  <a:pt x="4166865" y="837809"/>
                  <a:pt x="4176600" y="852502"/>
                  <a:pt x="4181123" y="867866"/>
                </a:cubicBezTo>
                <a:cubicBezTo>
                  <a:pt x="4183645" y="876275"/>
                  <a:pt x="4187278" y="890358"/>
                  <a:pt x="4192022" y="910115"/>
                </a:cubicBezTo>
                <a:cubicBezTo>
                  <a:pt x="4193049" y="915457"/>
                  <a:pt x="4193984" y="920204"/>
                  <a:pt x="4194827" y="924357"/>
                </a:cubicBezTo>
                <a:lnTo>
                  <a:pt x="4196583" y="932671"/>
                </a:lnTo>
                <a:lnTo>
                  <a:pt x="4200754" y="926515"/>
                </a:lnTo>
                <a:cubicBezTo>
                  <a:pt x="4202468" y="924098"/>
                  <a:pt x="4204496" y="921328"/>
                  <a:pt x="4206839" y="918206"/>
                </a:cubicBezTo>
                <a:cubicBezTo>
                  <a:pt x="4233173" y="882826"/>
                  <a:pt x="4251571" y="860340"/>
                  <a:pt x="4262034" y="850748"/>
                </a:cubicBezTo>
                <a:cubicBezTo>
                  <a:pt x="4278593" y="839414"/>
                  <a:pt x="4299870" y="824811"/>
                  <a:pt x="4325865" y="806939"/>
                </a:cubicBezTo>
                <a:cubicBezTo>
                  <a:pt x="4340839" y="797789"/>
                  <a:pt x="4349306" y="792427"/>
                  <a:pt x="4351269" y="790855"/>
                </a:cubicBezTo>
                <a:cubicBezTo>
                  <a:pt x="4353895" y="788229"/>
                  <a:pt x="4356598" y="785987"/>
                  <a:pt x="4359380" y="784128"/>
                </a:cubicBezTo>
                <a:cubicBezTo>
                  <a:pt x="4369973" y="778071"/>
                  <a:pt x="4377135" y="772249"/>
                  <a:pt x="4380865" y="766660"/>
                </a:cubicBezTo>
                <a:cubicBezTo>
                  <a:pt x="4385141" y="756105"/>
                  <a:pt x="4396904" y="751745"/>
                  <a:pt x="4416154" y="753577"/>
                </a:cubicBezTo>
                <a:cubicBezTo>
                  <a:pt x="4440342" y="759842"/>
                  <a:pt x="4463744" y="770208"/>
                  <a:pt x="4486360" y="784674"/>
                </a:cubicBezTo>
                <a:cubicBezTo>
                  <a:pt x="4497694" y="796008"/>
                  <a:pt x="4505233" y="807303"/>
                  <a:pt x="4508976" y="818559"/>
                </a:cubicBezTo>
                <a:cubicBezTo>
                  <a:pt x="4510354" y="822666"/>
                  <a:pt x="4512616" y="827079"/>
                  <a:pt x="4515761" y="831797"/>
                </a:cubicBezTo>
                <a:cubicBezTo>
                  <a:pt x="4526445" y="858039"/>
                  <a:pt x="4526614" y="877634"/>
                  <a:pt x="4516268" y="890579"/>
                </a:cubicBezTo>
                <a:cubicBezTo>
                  <a:pt x="4512200" y="894647"/>
                  <a:pt x="4509178" y="897923"/>
                  <a:pt x="4507202" y="900405"/>
                </a:cubicBezTo>
                <a:cubicBezTo>
                  <a:pt x="4491007" y="924256"/>
                  <a:pt x="4472544" y="946554"/>
                  <a:pt x="4451813" y="967298"/>
                </a:cubicBezTo>
                <a:cubicBezTo>
                  <a:pt x="4444742" y="973771"/>
                  <a:pt x="4441206" y="975545"/>
                  <a:pt x="4441206" y="972620"/>
                </a:cubicBezTo>
                <a:cubicBezTo>
                  <a:pt x="4441206" y="977066"/>
                  <a:pt x="4439283" y="981862"/>
                  <a:pt x="4435436" y="987009"/>
                </a:cubicBezTo>
                <a:cubicBezTo>
                  <a:pt x="4429203" y="993332"/>
                  <a:pt x="4424683" y="998096"/>
                  <a:pt x="4421876" y="1001300"/>
                </a:cubicBezTo>
                <a:lnTo>
                  <a:pt x="4421499" y="1001767"/>
                </a:lnTo>
                <a:lnTo>
                  <a:pt x="4445540" y="997698"/>
                </a:lnTo>
                <a:cubicBezTo>
                  <a:pt x="4457358" y="995121"/>
                  <a:pt x="4469717" y="991876"/>
                  <a:pt x="4482617" y="987964"/>
                </a:cubicBezTo>
                <a:cubicBezTo>
                  <a:pt x="4494978" y="982466"/>
                  <a:pt x="4515144" y="986885"/>
                  <a:pt x="4543115" y="1001222"/>
                </a:cubicBezTo>
                <a:cubicBezTo>
                  <a:pt x="4571657" y="1014024"/>
                  <a:pt x="4587027" y="1029180"/>
                  <a:pt x="4589224" y="1046688"/>
                </a:cubicBezTo>
                <a:cubicBezTo>
                  <a:pt x="4589289" y="1048715"/>
                  <a:pt x="4589321" y="1048741"/>
                  <a:pt x="4589321" y="1046766"/>
                </a:cubicBezTo>
                <a:cubicBezTo>
                  <a:pt x="4590140" y="1047584"/>
                  <a:pt x="4590549" y="1049801"/>
                  <a:pt x="4590549" y="1053414"/>
                </a:cubicBezTo>
                <a:cubicBezTo>
                  <a:pt x="4590549" y="1053102"/>
                  <a:pt x="4590913" y="1053492"/>
                  <a:pt x="4591641" y="1054584"/>
                </a:cubicBezTo>
                <a:cubicBezTo>
                  <a:pt x="4597438" y="1070831"/>
                  <a:pt x="4596327" y="1083126"/>
                  <a:pt x="4588307" y="1091471"/>
                </a:cubicBezTo>
                <a:cubicBezTo>
                  <a:pt x="4583017" y="1098074"/>
                  <a:pt x="4577974" y="1101375"/>
                  <a:pt x="4573178" y="1101375"/>
                </a:cubicBezTo>
                <a:cubicBezTo>
                  <a:pt x="4573035" y="1101375"/>
                  <a:pt x="4568629" y="1102714"/>
                  <a:pt x="4559959" y="1105391"/>
                </a:cubicBezTo>
                <a:cubicBezTo>
                  <a:pt x="4544232" y="1109759"/>
                  <a:pt x="4517041" y="1115361"/>
                  <a:pt x="4478386" y="1122197"/>
                </a:cubicBezTo>
                <a:cubicBezTo>
                  <a:pt x="4449960" y="1126227"/>
                  <a:pt x="4421509" y="1131939"/>
                  <a:pt x="4393031" y="1139335"/>
                </a:cubicBezTo>
                <a:cubicBezTo>
                  <a:pt x="4368387" y="1148667"/>
                  <a:pt x="4350574" y="1156648"/>
                  <a:pt x="4339591" y="1163277"/>
                </a:cubicBezTo>
                <a:cubicBezTo>
                  <a:pt x="4322967" y="1166903"/>
                  <a:pt x="4314655" y="1164147"/>
                  <a:pt x="4314655" y="1155010"/>
                </a:cubicBezTo>
                <a:cubicBezTo>
                  <a:pt x="4314655" y="1149265"/>
                  <a:pt x="4323766" y="1141129"/>
                  <a:pt x="4341989" y="1130600"/>
                </a:cubicBezTo>
                <a:cubicBezTo>
                  <a:pt x="4366814" y="1117759"/>
                  <a:pt x="4384615" y="1107874"/>
                  <a:pt x="4395390" y="1100946"/>
                </a:cubicBezTo>
                <a:cubicBezTo>
                  <a:pt x="4405612" y="1093811"/>
                  <a:pt x="4413284" y="1089044"/>
                  <a:pt x="4418405" y="1086646"/>
                </a:cubicBezTo>
                <a:lnTo>
                  <a:pt x="4420397" y="1086017"/>
                </a:lnTo>
                <a:lnTo>
                  <a:pt x="4418744" y="1085861"/>
                </a:lnTo>
                <a:cubicBezTo>
                  <a:pt x="4409030" y="1086231"/>
                  <a:pt x="4392290" y="1089804"/>
                  <a:pt x="4368524" y="1096579"/>
                </a:cubicBezTo>
                <a:cubicBezTo>
                  <a:pt x="4359451" y="1101414"/>
                  <a:pt x="4349417" y="1100381"/>
                  <a:pt x="4338421" y="1093479"/>
                </a:cubicBezTo>
                <a:cubicBezTo>
                  <a:pt x="4331779" y="1090516"/>
                  <a:pt x="4325326" y="1086538"/>
                  <a:pt x="4319061" y="1081547"/>
                </a:cubicBezTo>
                <a:cubicBezTo>
                  <a:pt x="4306336" y="1065885"/>
                  <a:pt x="4299974" y="1052426"/>
                  <a:pt x="4299974" y="1041170"/>
                </a:cubicBezTo>
                <a:cubicBezTo>
                  <a:pt x="4299974" y="1035919"/>
                  <a:pt x="4306908" y="1027191"/>
                  <a:pt x="4320777" y="1014986"/>
                </a:cubicBezTo>
                <a:cubicBezTo>
                  <a:pt x="4334593" y="985911"/>
                  <a:pt x="4342255" y="969488"/>
                  <a:pt x="4343763" y="965719"/>
                </a:cubicBezTo>
                <a:cubicBezTo>
                  <a:pt x="4346168" y="961715"/>
                  <a:pt x="4350541" y="953371"/>
                  <a:pt x="4356884" y="940685"/>
                </a:cubicBezTo>
                <a:cubicBezTo>
                  <a:pt x="4362187" y="928727"/>
                  <a:pt x="4366801" y="917900"/>
                  <a:pt x="4370727" y="908204"/>
                </a:cubicBezTo>
                <a:cubicBezTo>
                  <a:pt x="4371948" y="904955"/>
                  <a:pt x="4373021" y="902197"/>
                  <a:pt x="4373944" y="899933"/>
                </a:cubicBezTo>
                <a:lnTo>
                  <a:pt x="4375925" y="895390"/>
                </a:lnTo>
                <a:lnTo>
                  <a:pt x="4376010" y="891033"/>
                </a:lnTo>
                <a:lnTo>
                  <a:pt x="4378212" y="885970"/>
                </a:lnTo>
                <a:lnTo>
                  <a:pt x="4378208" y="885715"/>
                </a:lnTo>
                <a:cubicBezTo>
                  <a:pt x="4378550" y="883323"/>
                  <a:pt x="4379266" y="880766"/>
                  <a:pt x="4380358" y="878043"/>
                </a:cubicBezTo>
                <a:cubicBezTo>
                  <a:pt x="4380631" y="876665"/>
                  <a:pt x="4380767" y="871057"/>
                  <a:pt x="4380767" y="861217"/>
                </a:cubicBezTo>
                <a:cubicBezTo>
                  <a:pt x="4382392" y="853887"/>
                  <a:pt x="4382119" y="849858"/>
                  <a:pt x="4379949" y="849130"/>
                </a:cubicBezTo>
                <a:cubicBezTo>
                  <a:pt x="4379026" y="847557"/>
                  <a:pt x="4375848" y="847160"/>
                  <a:pt x="4370415" y="847940"/>
                </a:cubicBezTo>
                <a:cubicBezTo>
                  <a:pt x="4350645" y="851736"/>
                  <a:pt x="4330902" y="858384"/>
                  <a:pt x="4311184" y="867885"/>
                </a:cubicBezTo>
                <a:cubicBezTo>
                  <a:pt x="4265706" y="892204"/>
                  <a:pt x="4236773" y="922579"/>
                  <a:pt x="4224386" y="959012"/>
                </a:cubicBezTo>
                <a:cubicBezTo>
                  <a:pt x="4221462" y="968760"/>
                  <a:pt x="4219252" y="975142"/>
                  <a:pt x="4217757" y="978157"/>
                </a:cubicBezTo>
                <a:cubicBezTo>
                  <a:pt x="4217263" y="979587"/>
                  <a:pt x="4217081" y="980192"/>
                  <a:pt x="4217211" y="979971"/>
                </a:cubicBezTo>
                <a:cubicBezTo>
                  <a:pt x="4217211" y="983545"/>
                  <a:pt x="4216022" y="987717"/>
                  <a:pt x="4213644" y="992487"/>
                </a:cubicBezTo>
                <a:cubicBezTo>
                  <a:pt x="4213566" y="989394"/>
                  <a:pt x="4212701" y="985443"/>
                  <a:pt x="4211051" y="980633"/>
                </a:cubicBezTo>
                <a:cubicBezTo>
                  <a:pt x="4214339" y="987093"/>
                  <a:pt x="4213929" y="993904"/>
                  <a:pt x="4209822" y="1001066"/>
                </a:cubicBezTo>
                <a:cubicBezTo>
                  <a:pt x="4211239" y="999558"/>
                  <a:pt x="4211804" y="1002632"/>
                  <a:pt x="4211518" y="1010288"/>
                </a:cubicBezTo>
                <a:cubicBezTo>
                  <a:pt x="4211232" y="1017943"/>
                  <a:pt x="4211089" y="1037622"/>
                  <a:pt x="4211089" y="1069323"/>
                </a:cubicBezTo>
                <a:cubicBezTo>
                  <a:pt x="4211089" y="1093148"/>
                  <a:pt x="4210557" y="1110864"/>
                  <a:pt x="4209491" y="1122470"/>
                </a:cubicBezTo>
                <a:lnTo>
                  <a:pt x="4202979" y="1144229"/>
                </a:lnTo>
                <a:lnTo>
                  <a:pt x="4187089" y="1144229"/>
                </a:lnTo>
                <a:cubicBezTo>
                  <a:pt x="4179434" y="1145047"/>
                  <a:pt x="4169120" y="1142201"/>
                  <a:pt x="4156148" y="1135689"/>
                </a:cubicBezTo>
                <a:cubicBezTo>
                  <a:pt x="4146075" y="1131114"/>
                  <a:pt x="4138783" y="1126571"/>
                  <a:pt x="4134273" y="1122061"/>
                </a:cubicBezTo>
                <a:cubicBezTo>
                  <a:pt x="4121926" y="1106191"/>
                  <a:pt x="4111924" y="1089190"/>
                  <a:pt x="4104268" y="1071058"/>
                </a:cubicBezTo>
                <a:cubicBezTo>
                  <a:pt x="4102540" y="1054980"/>
                  <a:pt x="4103306" y="1036302"/>
                  <a:pt x="4106569" y="1015025"/>
                </a:cubicBezTo>
                <a:cubicBezTo>
                  <a:pt x="4107388" y="1009436"/>
                  <a:pt x="4108610" y="1000578"/>
                  <a:pt x="4110234" y="988452"/>
                </a:cubicBezTo>
                <a:cubicBezTo>
                  <a:pt x="4111937" y="974115"/>
                  <a:pt x="4113198" y="962008"/>
                  <a:pt x="4114017" y="952130"/>
                </a:cubicBezTo>
                <a:cubicBezTo>
                  <a:pt x="4116415" y="934846"/>
                  <a:pt x="4117683" y="913746"/>
                  <a:pt x="4117822" y="888829"/>
                </a:cubicBezTo>
                <a:lnTo>
                  <a:pt x="4117607" y="865127"/>
                </a:lnTo>
                <a:lnTo>
                  <a:pt x="4112122" y="869198"/>
                </a:lnTo>
                <a:cubicBezTo>
                  <a:pt x="4103117" y="876716"/>
                  <a:pt x="4093838" y="886943"/>
                  <a:pt x="4084284" y="899879"/>
                </a:cubicBezTo>
                <a:cubicBezTo>
                  <a:pt x="4070832" y="921260"/>
                  <a:pt x="4059816" y="944026"/>
                  <a:pt x="4051238" y="968175"/>
                </a:cubicBezTo>
                <a:cubicBezTo>
                  <a:pt x="4040905" y="1001553"/>
                  <a:pt x="4034958" y="1030661"/>
                  <a:pt x="4033399" y="1055500"/>
                </a:cubicBezTo>
                <a:cubicBezTo>
                  <a:pt x="4032645" y="1069057"/>
                  <a:pt x="4032300" y="1074373"/>
                  <a:pt x="4032365" y="1071448"/>
                </a:cubicBezTo>
                <a:cubicBezTo>
                  <a:pt x="4031559" y="1109583"/>
                  <a:pt x="4031156" y="1151832"/>
                  <a:pt x="4031156" y="1198195"/>
                </a:cubicBezTo>
                <a:cubicBezTo>
                  <a:pt x="4031962" y="1206084"/>
                  <a:pt x="4029928" y="1215085"/>
                  <a:pt x="4025054" y="1225197"/>
                </a:cubicBezTo>
                <a:cubicBezTo>
                  <a:pt x="4002451" y="1232424"/>
                  <a:pt x="3975000" y="1225184"/>
                  <a:pt x="3942701" y="1203478"/>
                </a:cubicBezTo>
                <a:cubicBezTo>
                  <a:pt x="3926961" y="1186880"/>
                  <a:pt x="3912091" y="1165896"/>
                  <a:pt x="3898093" y="1140524"/>
                </a:cubicBezTo>
                <a:cubicBezTo>
                  <a:pt x="3890450" y="1128618"/>
                  <a:pt x="3884504" y="1110331"/>
                  <a:pt x="3880254" y="1085661"/>
                </a:cubicBezTo>
                <a:cubicBezTo>
                  <a:pt x="3876660" y="1071305"/>
                  <a:pt x="3872874" y="1057861"/>
                  <a:pt x="3868897" y="1045328"/>
                </a:cubicBezTo>
                <a:lnTo>
                  <a:pt x="3862589" y="1027745"/>
                </a:lnTo>
                <a:lnTo>
                  <a:pt x="3841475" y="1074392"/>
                </a:lnTo>
                <a:cubicBezTo>
                  <a:pt x="3838850" y="1080514"/>
                  <a:pt x="3834560" y="1088780"/>
                  <a:pt x="3828607" y="1099192"/>
                </a:cubicBezTo>
                <a:cubicBezTo>
                  <a:pt x="3822239" y="1112852"/>
                  <a:pt x="3815740" y="1123939"/>
                  <a:pt x="3809111" y="1132453"/>
                </a:cubicBezTo>
                <a:cubicBezTo>
                  <a:pt x="3804939" y="1139471"/>
                  <a:pt x="3801254" y="1145788"/>
                  <a:pt x="3798057" y="1151403"/>
                </a:cubicBezTo>
                <a:cubicBezTo>
                  <a:pt x="3786281" y="1174110"/>
                  <a:pt x="3772016" y="1195517"/>
                  <a:pt x="3755262" y="1215625"/>
                </a:cubicBezTo>
                <a:cubicBezTo>
                  <a:pt x="3717504" y="1261779"/>
                  <a:pt x="3678127" y="1295528"/>
                  <a:pt x="3637133" y="1316870"/>
                </a:cubicBezTo>
                <a:cubicBezTo>
                  <a:pt x="3584206" y="1342072"/>
                  <a:pt x="3543887" y="1355115"/>
                  <a:pt x="3516176" y="1355999"/>
                </a:cubicBezTo>
                <a:cubicBezTo>
                  <a:pt x="3506649" y="1341624"/>
                  <a:pt x="3508527" y="1332623"/>
                  <a:pt x="3521811" y="1328997"/>
                </a:cubicBezTo>
                <a:cubicBezTo>
                  <a:pt x="3552251" y="1323681"/>
                  <a:pt x="3588892" y="1297646"/>
                  <a:pt x="3631732" y="1250894"/>
                </a:cubicBezTo>
                <a:cubicBezTo>
                  <a:pt x="3642377" y="1240236"/>
                  <a:pt x="3659651" y="1215950"/>
                  <a:pt x="3683554" y="1178035"/>
                </a:cubicBezTo>
                <a:cubicBezTo>
                  <a:pt x="3686634" y="1174175"/>
                  <a:pt x="3692460" y="1165483"/>
                  <a:pt x="3701032" y="1151959"/>
                </a:cubicBezTo>
                <a:cubicBezTo>
                  <a:pt x="3709604" y="1138435"/>
                  <a:pt x="3716093" y="1127773"/>
                  <a:pt x="3720499" y="1119975"/>
                </a:cubicBezTo>
                <a:cubicBezTo>
                  <a:pt x="3724906" y="1112176"/>
                  <a:pt x="3727109" y="1108758"/>
                  <a:pt x="3727109" y="1109720"/>
                </a:cubicBezTo>
                <a:cubicBezTo>
                  <a:pt x="3727109" y="1106535"/>
                  <a:pt x="3730222" y="1100797"/>
                  <a:pt x="3736448" y="1092504"/>
                </a:cubicBezTo>
                <a:cubicBezTo>
                  <a:pt x="3738527" y="1088852"/>
                  <a:pt x="3739924" y="1084849"/>
                  <a:pt x="3740639" y="1080494"/>
                </a:cubicBezTo>
                <a:cubicBezTo>
                  <a:pt x="3742745" y="1075256"/>
                  <a:pt x="3745494" y="1068394"/>
                  <a:pt x="3748886" y="1059906"/>
                </a:cubicBezTo>
                <a:cubicBezTo>
                  <a:pt x="3752318" y="1053043"/>
                  <a:pt x="3754033" y="1049651"/>
                  <a:pt x="3754033" y="1049729"/>
                </a:cubicBezTo>
                <a:cubicBezTo>
                  <a:pt x="3754033" y="1047207"/>
                  <a:pt x="3756009" y="1042008"/>
                  <a:pt x="3759960" y="1034132"/>
                </a:cubicBezTo>
                <a:cubicBezTo>
                  <a:pt x="3769878" y="1013842"/>
                  <a:pt x="3774537" y="999753"/>
                  <a:pt x="3773939" y="991863"/>
                </a:cubicBezTo>
                <a:cubicBezTo>
                  <a:pt x="3775720" y="990616"/>
                  <a:pt x="3769254" y="997634"/>
                  <a:pt x="3754540" y="1012920"/>
                </a:cubicBezTo>
                <a:cubicBezTo>
                  <a:pt x="3747392" y="1018041"/>
                  <a:pt x="3743817" y="1020601"/>
                  <a:pt x="3743817" y="1020601"/>
                </a:cubicBezTo>
                <a:cubicBezTo>
                  <a:pt x="3742777" y="1020601"/>
                  <a:pt x="3738384" y="1023263"/>
                  <a:pt x="3730638" y="1028585"/>
                </a:cubicBezTo>
                <a:cubicBezTo>
                  <a:pt x="3722891" y="1033908"/>
                  <a:pt x="3711222" y="1044956"/>
                  <a:pt x="3695632" y="1061729"/>
                </a:cubicBezTo>
                <a:cubicBezTo>
                  <a:pt x="3680041" y="1078503"/>
                  <a:pt x="3665854" y="1093479"/>
                  <a:pt x="3653071" y="1106659"/>
                </a:cubicBezTo>
                <a:cubicBezTo>
                  <a:pt x="3640288" y="1119838"/>
                  <a:pt x="3630562" y="1130178"/>
                  <a:pt x="3623894" y="1137678"/>
                </a:cubicBezTo>
                <a:cubicBezTo>
                  <a:pt x="3618032" y="1144280"/>
                  <a:pt x="3612632" y="1150757"/>
                  <a:pt x="3607693" y="1157106"/>
                </a:cubicBezTo>
                <a:cubicBezTo>
                  <a:pt x="3602754" y="1163455"/>
                  <a:pt x="3600284" y="1165610"/>
                  <a:pt x="3600284" y="1163569"/>
                </a:cubicBezTo>
                <a:cubicBezTo>
                  <a:pt x="3600284" y="1167208"/>
                  <a:pt x="3598679" y="1171163"/>
                  <a:pt x="3595469" y="1175433"/>
                </a:cubicBezTo>
                <a:cubicBezTo>
                  <a:pt x="3592258" y="1179702"/>
                  <a:pt x="3585142" y="1187777"/>
                  <a:pt x="3574120" y="1199657"/>
                </a:cubicBezTo>
                <a:cubicBezTo>
                  <a:pt x="3557665" y="1219010"/>
                  <a:pt x="3546311" y="1228687"/>
                  <a:pt x="3540060" y="1228687"/>
                </a:cubicBezTo>
                <a:cubicBezTo>
                  <a:pt x="3541450" y="1228687"/>
                  <a:pt x="3542198" y="1228655"/>
                  <a:pt x="3542302" y="1228590"/>
                </a:cubicBezTo>
                <a:cubicBezTo>
                  <a:pt x="3539429" y="1234361"/>
                  <a:pt x="3531104" y="1237246"/>
                  <a:pt x="3517327" y="1237246"/>
                </a:cubicBezTo>
                <a:cubicBezTo>
                  <a:pt x="3508878" y="1238065"/>
                  <a:pt x="3496017" y="1233873"/>
                  <a:pt x="3478743" y="1224671"/>
                </a:cubicBezTo>
                <a:cubicBezTo>
                  <a:pt x="3464485" y="1216651"/>
                  <a:pt x="3454366" y="1209652"/>
                  <a:pt x="3448387" y="1203673"/>
                </a:cubicBezTo>
                <a:cubicBezTo>
                  <a:pt x="3432725" y="1185256"/>
                  <a:pt x="3421475" y="1165363"/>
                  <a:pt x="3414639" y="1143995"/>
                </a:cubicBezTo>
                <a:cubicBezTo>
                  <a:pt x="3411597" y="1134831"/>
                  <a:pt x="3412228" y="1125590"/>
                  <a:pt x="3416530" y="1116271"/>
                </a:cubicBezTo>
                <a:lnTo>
                  <a:pt x="3422320" y="1107085"/>
                </a:lnTo>
                <a:lnTo>
                  <a:pt x="3396027" y="1109093"/>
                </a:lnTo>
                <a:cubicBezTo>
                  <a:pt x="3365778" y="1109093"/>
                  <a:pt x="3338182" y="1105389"/>
                  <a:pt x="3313238" y="1097983"/>
                </a:cubicBezTo>
                <a:cubicBezTo>
                  <a:pt x="3294028" y="1092464"/>
                  <a:pt x="3275881" y="1085661"/>
                  <a:pt x="3258798" y="1077573"/>
                </a:cubicBezTo>
                <a:cubicBezTo>
                  <a:pt x="3255819" y="1076566"/>
                  <a:pt x="3252279" y="1074835"/>
                  <a:pt x="3248178" y="1072380"/>
                </a:cubicBezTo>
                <a:cubicBezTo>
                  <a:pt x="3230996" y="1063797"/>
                  <a:pt x="3211267" y="1053460"/>
                  <a:pt x="3188992" y="1041372"/>
                </a:cubicBezTo>
                <a:cubicBezTo>
                  <a:pt x="3158146" y="1022005"/>
                  <a:pt x="3132678" y="1004773"/>
                  <a:pt x="3112588" y="989677"/>
                </a:cubicBezTo>
                <a:cubicBezTo>
                  <a:pt x="3111637" y="987790"/>
                  <a:pt x="3107963" y="984356"/>
                  <a:pt x="3101564" y="979376"/>
                </a:cubicBezTo>
                <a:cubicBezTo>
                  <a:pt x="3073301" y="957512"/>
                  <a:pt x="3036794" y="925092"/>
                  <a:pt x="2992044" y="882116"/>
                </a:cubicBezTo>
                <a:lnTo>
                  <a:pt x="2980360" y="864558"/>
                </a:lnTo>
                <a:lnTo>
                  <a:pt x="2982233" y="868537"/>
                </a:lnTo>
                <a:cubicBezTo>
                  <a:pt x="2976912" y="872964"/>
                  <a:pt x="2971698" y="877739"/>
                  <a:pt x="2966591" y="882861"/>
                </a:cubicBezTo>
                <a:cubicBezTo>
                  <a:pt x="2960348" y="888195"/>
                  <a:pt x="2952948" y="895140"/>
                  <a:pt x="2944393" y="903696"/>
                </a:cubicBezTo>
                <a:cubicBezTo>
                  <a:pt x="2926927" y="920254"/>
                  <a:pt x="2902204" y="939053"/>
                  <a:pt x="2870224" y="960094"/>
                </a:cubicBezTo>
                <a:cubicBezTo>
                  <a:pt x="2860845" y="966082"/>
                  <a:pt x="2850034" y="972630"/>
                  <a:pt x="2837790" y="979738"/>
                </a:cubicBezTo>
                <a:cubicBezTo>
                  <a:pt x="2825545" y="986846"/>
                  <a:pt x="2812339" y="994370"/>
                  <a:pt x="2798172" y="1002308"/>
                </a:cubicBezTo>
                <a:cubicBezTo>
                  <a:pt x="2784006" y="1010246"/>
                  <a:pt x="2774843" y="1014216"/>
                  <a:pt x="2770686" y="1014216"/>
                </a:cubicBezTo>
                <a:cubicBezTo>
                  <a:pt x="2772062" y="1014216"/>
                  <a:pt x="2770452" y="1015365"/>
                  <a:pt x="2765855" y="1017663"/>
                </a:cubicBezTo>
                <a:cubicBezTo>
                  <a:pt x="2755015" y="1022487"/>
                  <a:pt x="2749595" y="1024899"/>
                  <a:pt x="2749595" y="1024899"/>
                </a:cubicBezTo>
                <a:cubicBezTo>
                  <a:pt x="2748574" y="1024899"/>
                  <a:pt x="2747552" y="1025105"/>
                  <a:pt x="2746531" y="1025517"/>
                </a:cubicBezTo>
                <a:cubicBezTo>
                  <a:pt x="2707371" y="1040201"/>
                  <a:pt x="2658869" y="1052361"/>
                  <a:pt x="2601023" y="1061995"/>
                </a:cubicBezTo>
                <a:cubicBezTo>
                  <a:pt x="2582110" y="1063101"/>
                  <a:pt x="2573505" y="1059217"/>
                  <a:pt x="2575207" y="1050343"/>
                </a:cubicBezTo>
                <a:cubicBezTo>
                  <a:pt x="2576910" y="1041468"/>
                  <a:pt x="2584025" y="1035626"/>
                  <a:pt x="2596554" y="1032816"/>
                </a:cubicBezTo>
                <a:cubicBezTo>
                  <a:pt x="2609947" y="1029653"/>
                  <a:pt x="2633542" y="1017692"/>
                  <a:pt x="2667339" y="996934"/>
                </a:cubicBezTo>
                <a:cubicBezTo>
                  <a:pt x="2677852" y="990663"/>
                  <a:pt x="2686628" y="985658"/>
                  <a:pt x="2693665" y="981920"/>
                </a:cubicBezTo>
                <a:cubicBezTo>
                  <a:pt x="2700703" y="978181"/>
                  <a:pt x="2704221" y="976312"/>
                  <a:pt x="2704221" y="976312"/>
                </a:cubicBezTo>
                <a:cubicBezTo>
                  <a:pt x="2704562" y="976312"/>
                  <a:pt x="2710074" y="972750"/>
                  <a:pt x="2720758" y="965628"/>
                </a:cubicBezTo>
                <a:cubicBezTo>
                  <a:pt x="2731442" y="958505"/>
                  <a:pt x="2742824" y="950248"/>
                  <a:pt x="2754905" y="940855"/>
                </a:cubicBezTo>
                <a:cubicBezTo>
                  <a:pt x="2766987" y="931462"/>
                  <a:pt x="2775674" y="924560"/>
                  <a:pt x="2780966" y="920147"/>
                </a:cubicBezTo>
                <a:cubicBezTo>
                  <a:pt x="2782611" y="919041"/>
                  <a:pt x="2787166" y="915820"/>
                  <a:pt x="2794629" y="910485"/>
                </a:cubicBezTo>
                <a:cubicBezTo>
                  <a:pt x="2819955" y="887699"/>
                  <a:pt x="2845940" y="861266"/>
                  <a:pt x="2872586" y="831187"/>
                </a:cubicBezTo>
                <a:cubicBezTo>
                  <a:pt x="2880205" y="821879"/>
                  <a:pt x="2887796" y="812391"/>
                  <a:pt x="2895358" y="802721"/>
                </a:cubicBezTo>
                <a:cubicBezTo>
                  <a:pt x="2899139" y="797887"/>
                  <a:pt x="2901975" y="794365"/>
                  <a:pt x="2903866" y="792157"/>
                </a:cubicBezTo>
                <a:lnTo>
                  <a:pt x="2905107" y="790800"/>
                </a:lnTo>
                <a:lnTo>
                  <a:pt x="2903903" y="790580"/>
                </a:lnTo>
                <a:cubicBezTo>
                  <a:pt x="2902037" y="789700"/>
                  <a:pt x="2899239" y="787572"/>
                  <a:pt x="2895507" y="784195"/>
                </a:cubicBezTo>
                <a:cubicBezTo>
                  <a:pt x="2888044" y="777442"/>
                  <a:pt x="2878957" y="769822"/>
                  <a:pt x="2868244" y="761338"/>
                </a:cubicBezTo>
                <a:cubicBezTo>
                  <a:pt x="2862888" y="757096"/>
                  <a:pt x="2858291" y="753564"/>
                  <a:pt x="2854453" y="750744"/>
                </a:cubicBezTo>
                <a:lnTo>
                  <a:pt x="2849501" y="747352"/>
                </a:lnTo>
                <a:lnTo>
                  <a:pt x="2849143" y="748409"/>
                </a:lnTo>
                <a:cubicBezTo>
                  <a:pt x="2847718" y="751034"/>
                  <a:pt x="2845366" y="754804"/>
                  <a:pt x="2842089" y="759720"/>
                </a:cubicBezTo>
                <a:cubicBezTo>
                  <a:pt x="2834980" y="770390"/>
                  <a:pt x="2827759" y="780308"/>
                  <a:pt x="2820423" y="789473"/>
                </a:cubicBezTo>
                <a:cubicBezTo>
                  <a:pt x="2799865" y="813778"/>
                  <a:pt x="2780015" y="834060"/>
                  <a:pt x="2760875" y="850320"/>
                </a:cubicBezTo>
                <a:cubicBezTo>
                  <a:pt x="2755554" y="853867"/>
                  <a:pt x="2746559" y="861081"/>
                  <a:pt x="2733889" y="871964"/>
                </a:cubicBezTo>
                <a:cubicBezTo>
                  <a:pt x="2716679" y="883953"/>
                  <a:pt x="2704973" y="891891"/>
                  <a:pt x="2698773" y="895779"/>
                </a:cubicBezTo>
                <a:cubicBezTo>
                  <a:pt x="2674142" y="918565"/>
                  <a:pt x="2660784" y="931619"/>
                  <a:pt x="2658698" y="934939"/>
                </a:cubicBezTo>
                <a:cubicBezTo>
                  <a:pt x="2658698" y="942458"/>
                  <a:pt x="2648000" y="949992"/>
                  <a:pt x="2626604" y="957541"/>
                </a:cubicBezTo>
                <a:cubicBezTo>
                  <a:pt x="2618546" y="959158"/>
                  <a:pt x="2607798" y="965138"/>
                  <a:pt x="2594361" y="975482"/>
                </a:cubicBezTo>
                <a:cubicBezTo>
                  <a:pt x="2587239" y="980902"/>
                  <a:pt x="2581933" y="984874"/>
                  <a:pt x="2578442" y="987400"/>
                </a:cubicBezTo>
                <a:cubicBezTo>
                  <a:pt x="2573987" y="990961"/>
                  <a:pt x="2569944" y="994153"/>
                  <a:pt x="2566311" y="996977"/>
                </a:cubicBezTo>
                <a:cubicBezTo>
                  <a:pt x="2562750" y="999644"/>
                  <a:pt x="2558912" y="1002525"/>
                  <a:pt x="2554798" y="1005618"/>
                </a:cubicBezTo>
                <a:cubicBezTo>
                  <a:pt x="2555478" y="1005263"/>
                  <a:pt x="2555819" y="1002702"/>
                  <a:pt x="2555819" y="997935"/>
                </a:cubicBezTo>
                <a:cubicBezTo>
                  <a:pt x="2555819" y="1005383"/>
                  <a:pt x="2551477" y="1011279"/>
                  <a:pt x="2542794" y="1015620"/>
                </a:cubicBezTo>
                <a:cubicBezTo>
                  <a:pt x="2540099" y="1016968"/>
                  <a:pt x="2537538" y="1018550"/>
                  <a:pt x="2535111" y="1020366"/>
                </a:cubicBezTo>
                <a:cubicBezTo>
                  <a:pt x="2532430" y="1023048"/>
                  <a:pt x="2527421" y="1026588"/>
                  <a:pt x="2520086" y="1030986"/>
                </a:cubicBezTo>
                <a:cubicBezTo>
                  <a:pt x="2518256" y="1031894"/>
                  <a:pt x="2514723" y="1034597"/>
                  <a:pt x="2509487" y="1039095"/>
                </a:cubicBezTo>
                <a:cubicBezTo>
                  <a:pt x="2504223" y="1043607"/>
                  <a:pt x="2500215" y="1047239"/>
                  <a:pt x="2497463" y="1049991"/>
                </a:cubicBezTo>
                <a:cubicBezTo>
                  <a:pt x="2494370" y="1052049"/>
                  <a:pt x="2489276" y="1055745"/>
                  <a:pt x="2482182" y="1061080"/>
                </a:cubicBezTo>
                <a:cubicBezTo>
                  <a:pt x="2448385" y="1083284"/>
                  <a:pt x="2421172" y="1094387"/>
                  <a:pt x="2400543" y="1094387"/>
                </a:cubicBezTo>
                <a:cubicBezTo>
                  <a:pt x="2389717" y="1094387"/>
                  <a:pt x="2371165" y="1085455"/>
                  <a:pt x="2344889" y="1067592"/>
                </a:cubicBezTo>
                <a:cubicBezTo>
                  <a:pt x="2330162" y="1045501"/>
                  <a:pt x="2322798" y="1029851"/>
                  <a:pt x="2322798" y="1020643"/>
                </a:cubicBezTo>
                <a:cubicBezTo>
                  <a:pt x="2322798" y="1014570"/>
                  <a:pt x="2328867" y="1005969"/>
                  <a:pt x="2341005" y="994838"/>
                </a:cubicBezTo>
                <a:cubicBezTo>
                  <a:pt x="2353143" y="983707"/>
                  <a:pt x="2366221" y="973474"/>
                  <a:pt x="2380239" y="964138"/>
                </a:cubicBezTo>
                <a:cubicBezTo>
                  <a:pt x="2402387" y="946261"/>
                  <a:pt x="2423549" y="925972"/>
                  <a:pt x="2443724" y="903270"/>
                </a:cubicBezTo>
                <a:cubicBezTo>
                  <a:pt x="2451784" y="893409"/>
                  <a:pt x="2461978" y="881364"/>
                  <a:pt x="2474307" y="867133"/>
                </a:cubicBezTo>
                <a:cubicBezTo>
                  <a:pt x="2482877" y="856988"/>
                  <a:pt x="2488943" y="849546"/>
                  <a:pt x="2492504" y="844807"/>
                </a:cubicBezTo>
                <a:cubicBezTo>
                  <a:pt x="2496065" y="840069"/>
                  <a:pt x="2497846" y="837664"/>
                  <a:pt x="2497846" y="837593"/>
                </a:cubicBezTo>
                <a:cubicBezTo>
                  <a:pt x="2497846" y="841466"/>
                  <a:pt x="2493703" y="842438"/>
                  <a:pt x="2485417" y="840508"/>
                </a:cubicBezTo>
                <a:cubicBezTo>
                  <a:pt x="2463269" y="836947"/>
                  <a:pt x="2443788" y="836798"/>
                  <a:pt x="2426975" y="840061"/>
                </a:cubicBezTo>
                <a:cubicBezTo>
                  <a:pt x="2412120" y="843921"/>
                  <a:pt x="2396740" y="840714"/>
                  <a:pt x="2380835" y="830442"/>
                </a:cubicBezTo>
                <a:cubicBezTo>
                  <a:pt x="2364405" y="815175"/>
                  <a:pt x="2356190" y="802413"/>
                  <a:pt x="2356190" y="792155"/>
                </a:cubicBezTo>
                <a:cubicBezTo>
                  <a:pt x="2356190" y="787160"/>
                  <a:pt x="2359318" y="781556"/>
                  <a:pt x="2365575" y="775342"/>
                </a:cubicBezTo>
                <a:cubicBezTo>
                  <a:pt x="2370953" y="772107"/>
                  <a:pt x="2374911" y="769475"/>
                  <a:pt x="2377451" y="767446"/>
                </a:cubicBezTo>
                <a:cubicBezTo>
                  <a:pt x="2381211" y="763686"/>
                  <a:pt x="2389539" y="757511"/>
                  <a:pt x="2402436" y="748919"/>
                </a:cubicBezTo>
                <a:cubicBezTo>
                  <a:pt x="2415334" y="740329"/>
                  <a:pt x="2432544" y="728414"/>
                  <a:pt x="2454068" y="713176"/>
                </a:cubicBezTo>
                <a:cubicBezTo>
                  <a:pt x="2462921" y="707259"/>
                  <a:pt x="2470930" y="701165"/>
                  <a:pt x="2478096" y="694894"/>
                </a:cubicBezTo>
                <a:cubicBezTo>
                  <a:pt x="2486424" y="689346"/>
                  <a:pt x="2492929" y="684820"/>
                  <a:pt x="2497612" y="681316"/>
                </a:cubicBezTo>
                <a:cubicBezTo>
                  <a:pt x="2511771" y="670306"/>
                  <a:pt x="2522966" y="660686"/>
                  <a:pt x="2531195" y="652457"/>
                </a:cubicBezTo>
                <a:cubicBezTo>
                  <a:pt x="2534898" y="648130"/>
                  <a:pt x="2537835" y="647434"/>
                  <a:pt x="2540006" y="650371"/>
                </a:cubicBezTo>
                <a:cubicBezTo>
                  <a:pt x="2542177" y="653308"/>
                  <a:pt x="2547356" y="654777"/>
                  <a:pt x="2555542" y="654777"/>
                </a:cubicBezTo>
                <a:cubicBezTo>
                  <a:pt x="2545582" y="654777"/>
                  <a:pt x="2541843" y="647200"/>
                  <a:pt x="2544327" y="632047"/>
                </a:cubicBezTo>
                <a:cubicBezTo>
                  <a:pt x="2545752" y="627769"/>
                  <a:pt x="2546822" y="623215"/>
                  <a:pt x="2547535" y="618384"/>
                </a:cubicBezTo>
                <a:lnTo>
                  <a:pt x="2547658" y="616615"/>
                </a:lnTo>
                <a:lnTo>
                  <a:pt x="2547381" y="616713"/>
                </a:lnTo>
                <a:cubicBezTo>
                  <a:pt x="2543159" y="618948"/>
                  <a:pt x="2537885" y="622300"/>
                  <a:pt x="2531557" y="626769"/>
                </a:cubicBezTo>
                <a:cubicBezTo>
                  <a:pt x="2524917" y="632090"/>
                  <a:pt x="2521597" y="634750"/>
                  <a:pt x="2521597" y="634750"/>
                </a:cubicBezTo>
                <a:cubicBezTo>
                  <a:pt x="2518901" y="634750"/>
                  <a:pt x="2512495" y="638723"/>
                  <a:pt x="2502379" y="646668"/>
                </a:cubicBezTo>
                <a:cubicBezTo>
                  <a:pt x="2483125" y="661878"/>
                  <a:pt x="2470114" y="669483"/>
                  <a:pt x="2463347" y="669483"/>
                </a:cubicBezTo>
                <a:cubicBezTo>
                  <a:pt x="2455274" y="669483"/>
                  <a:pt x="2438688" y="662169"/>
                  <a:pt x="2413588" y="647541"/>
                </a:cubicBezTo>
                <a:cubicBezTo>
                  <a:pt x="2398492" y="624882"/>
                  <a:pt x="2390944" y="607615"/>
                  <a:pt x="2390944" y="595739"/>
                </a:cubicBezTo>
                <a:cubicBezTo>
                  <a:pt x="2390944" y="585183"/>
                  <a:pt x="2397456" y="573982"/>
                  <a:pt x="2410481" y="562134"/>
                </a:cubicBezTo>
                <a:cubicBezTo>
                  <a:pt x="2436233" y="534737"/>
                  <a:pt x="2454791" y="510893"/>
                  <a:pt x="2466156" y="490604"/>
                </a:cubicBezTo>
                <a:cubicBezTo>
                  <a:pt x="2470597" y="481736"/>
                  <a:pt x="2475563" y="473450"/>
                  <a:pt x="2481054" y="465746"/>
                </a:cubicBezTo>
                <a:cubicBezTo>
                  <a:pt x="2495540" y="441626"/>
                  <a:pt x="2508749" y="418081"/>
                  <a:pt x="2520682" y="395110"/>
                </a:cubicBezTo>
                <a:cubicBezTo>
                  <a:pt x="2523264" y="390882"/>
                  <a:pt x="2528173" y="381901"/>
                  <a:pt x="2535409" y="368166"/>
                </a:cubicBezTo>
                <a:cubicBezTo>
                  <a:pt x="2538027" y="363300"/>
                  <a:pt x="2539990" y="359120"/>
                  <a:pt x="2541299" y="355626"/>
                </a:cubicBezTo>
                <a:lnTo>
                  <a:pt x="2542421" y="350811"/>
                </a:lnTo>
                <a:lnTo>
                  <a:pt x="2542326" y="350821"/>
                </a:lnTo>
                <a:cubicBezTo>
                  <a:pt x="2538452" y="352141"/>
                  <a:pt x="2530834" y="352800"/>
                  <a:pt x="2519469" y="352800"/>
                </a:cubicBezTo>
                <a:cubicBezTo>
                  <a:pt x="2500853" y="352800"/>
                  <a:pt x="2487729" y="349530"/>
                  <a:pt x="2480096" y="342989"/>
                </a:cubicBezTo>
                <a:cubicBezTo>
                  <a:pt x="2455607" y="331695"/>
                  <a:pt x="2432076" y="309356"/>
                  <a:pt x="2409502" y="275971"/>
                </a:cubicBezTo>
                <a:cubicBezTo>
                  <a:pt x="2404750" y="270026"/>
                  <a:pt x="2399265" y="264840"/>
                  <a:pt x="2393051" y="260413"/>
                </a:cubicBezTo>
                <a:cubicBezTo>
                  <a:pt x="2390511" y="257874"/>
                  <a:pt x="2385886" y="256604"/>
                  <a:pt x="2379175" y="256604"/>
                </a:cubicBezTo>
                <a:cubicBezTo>
                  <a:pt x="2373429" y="256604"/>
                  <a:pt x="2370101" y="256831"/>
                  <a:pt x="2369193" y="257285"/>
                </a:cubicBezTo>
                <a:cubicBezTo>
                  <a:pt x="2348947" y="263060"/>
                  <a:pt x="2341242" y="256185"/>
                  <a:pt x="2346080" y="236662"/>
                </a:cubicBezTo>
                <a:cubicBezTo>
                  <a:pt x="2351827" y="227454"/>
                  <a:pt x="2361290" y="220310"/>
                  <a:pt x="2374472" y="215231"/>
                </a:cubicBezTo>
                <a:cubicBezTo>
                  <a:pt x="2386801" y="207725"/>
                  <a:pt x="2408651" y="212003"/>
                  <a:pt x="2440022" y="228064"/>
                </a:cubicBezTo>
                <a:cubicBezTo>
                  <a:pt x="2451103" y="235172"/>
                  <a:pt x="2462446" y="238727"/>
                  <a:pt x="2474052" y="238727"/>
                </a:cubicBezTo>
                <a:cubicBezTo>
                  <a:pt x="2480649" y="238727"/>
                  <a:pt x="2483062" y="239167"/>
                  <a:pt x="2481288" y="240046"/>
                </a:cubicBezTo>
                <a:cubicBezTo>
                  <a:pt x="2483303" y="238031"/>
                  <a:pt x="2487864" y="235598"/>
                  <a:pt x="2494972" y="232746"/>
                </a:cubicBezTo>
                <a:cubicBezTo>
                  <a:pt x="2506862" y="230207"/>
                  <a:pt x="2513602" y="228461"/>
                  <a:pt x="2515191" y="227511"/>
                </a:cubicBezTo>
                <a:cubicBezTo>
                  <a:pt x="2518397" y="224304"/>
                  <a:pt x="2522945" y="222701"/>
                  <a:pt x="2528833" y="222701"/>
                </a:cubicBezTo>
                <a:cubicBezTo>
                  <a:pt x="2527584" y="222701"/>
                  <a:pt x="2530919" y="220920"/>
                  <a:pt x="2538836" y="217359"/>
                </a:cubicBezTo>
                <a:cubicBezTo>
                  <a:pt x="2546753" y="213798"/>
                  <a:pt x="2555170" y="209786"/>
                  <a:pt x="2564087" y="205324"/>
                </a:cubicBezTo>
                <a:cubicBezTo>
                  <a:pt x="2573005" y="200862"/>
                  <a:pt x="2578130" y="198411"/>
                  <a:pt x="2579464" y="197971"/>
                </a:cubicBezTo>
                <a:cubicBezTo>
                  <a:pt x="2580500" y="196949"/>
                  <a:pt x="2584536" y="194424"/>
                  <a:pt x="2591573" y="190394"/>
                </a:cubicBezTo>
                <a:cubicBezTo>
                  <a:pt x="2598100" y="186322"/>
                  <a:pt x="2608827" y="178689"/>
                  <a:pt x="2623752" y="167494"/>
                </a:cubicBezTo>
                <a:cubicBezTo>
                  <a:pt x="2640708" y="154101"/>
                  <a:pt x="2652339" y="145698"/>
                  <a:pt x="2658645" y="142285"/>
                </a:cubicBezTo>
                <a:cubicBezTo>
                  <a:pt x="2664952" y="138873"/>
                  <a:pt x="2672702" y="138196"/>
                  <a:pt x="2681896" y="140253"/>
                </a:cubicBezTo>
                <a:cubicBezTo>
                  <a:pt x="2692183" y="141189"/>
                  <a:pt x="2708605" y="147546"/>
                  <a:pt x="2731165" y="159322"/>
                </a:cubicBezTo>
                <a:cubicBezTo>
                  <a:pt x="2741962" y="165309"/>
                  <a:pt x="2749248" y="173964"/>
                  <a:pt x="2753022" y="185286"/>
                </a:cubicBezTo>
                <a:cubicBezTo>
                  <a:pt x="2753845" y="189429"/>
                  <a:pt x="2755044" y="193466"/>
                  <a:pt x="2756619" y="197396"/>
                </a:cubicBezTo>
                <a:cubicBezTo>
                  <a:pt x="2760818" y="211457"/>
                  <a:pt x="2760946" y="223644"/>
                  <a:pt x="2757002" y="233959"/>
                </a:cubicBezTo>
                <a:cubicBezTo>
                  <a:pt x="2753809" y="240302"/>
                  <a:pt x="2743324" y="246438"/>
                  <a:pt x="2725546" y="252369"/>
                </a:cubicBezTo>
                <a:cubicBezTo>
                  <a:pt x="2705895" y="257093"/>
                  <a:pt x="2689621" y="265904"/>
                  <a:pt x="2676725" y="278802"/>
                </a:cubicBezTo>
                <a:cubicBezTo>
                  <a:pt x="2663770" y="290152"/>
                  <a:pt x="2648851" y="313095"/>
                  <a:pt x="2631967" y="347629"/>
                </a:cubicBezTo>
                <a:cubicBezTo>
                  <a:pt x="2619652" y="371252"/>
                  <a:pt x="2611884" y="385497"/>
                  <a:pt x="2608663" y="390364"/>
                </a:cubicBezTo>
                <a:cubicBezTo>
                  <a:pt x="2606280" y="395103"/>
                  <a:pt x="2602179" y="403296"/>
                  <a:pt x="2596362" y="414945"/>
                </a:cubicBezTo>
                <a:cubicBezTo>
                  <a:pt x="2587424" y="431035"/>
                  <a:pt x="2580804" y="443382"/>
                  <a:pt x="2576505" y="451987"/>
                </a:cubicBezTo>
                <a:cubicBezTo>
                  <a:pt x="2572206" y="460592"/>
                  <a:pt x="2568461" y="465952"/>
                  <a:pt x="2565268" y="468066"/>
                </a:cubicBezTo>
                <a:cubicBezTo>
                  <a:pt x="2564843" y="468783"/>
                  <a:pt x="2564135" y="470483"/>
                  <a:pt x="2563146" y="473169"/>
                </a:cubicBezTo>
                <a:lnTo>
                  <a:pt x="2561610" y="477599"/>
                </a:lnTo>
                <a:lnTo>
                  <a:pt x="2566334" y="472682"/>
                </a:lnTo>
                <a:cubicBezTo>
                  <a:pt x="2569628" y="469158"/>
                  <a:pt x="2573303" y="465143"/>
                  <a:pt x="2577357" y="460638"/>
                </a:cubicBezTo>
                <a:cubicBezTo>
                  <a:pt x="2582110" y="455885"/>
                  <a:pt x="2592751" y="449664"/>
                  <a:pt x="2609280" y="441974"/>
                </a:cubicBezTo>
                <a:cubicBezTo>
                  <a:pt x="2621908" y="435646"/>
                  <a:pt x="2633450" y="429871"/>
                  <a:pt x="2643907" y="424650"/>
                </a:cubicBezTo>
                <a:cubicBezTo>
                  <a:pt x="2655257" y="417400"/>
                  <a:pt x="2662770" y="413775"/>
                  <a:pt x="2666445" y="413775"/>
                </a:cubicBezTo>
                <a:cubicBezTo>
                  <a:pt x="2664090" y="413775"/>
                  <a:pt x="2664544" y="412611"/>
                  <a:pt x="2667807" y="410284"/>
                </a:cubicBezTo>
                <a:cubicBezTo>
                  <a:pt x="2678033" y="401324"/>
                  <a:pt x="2690099" y="398801"/>
                  <a:pt x="2704004" y="402714"/>
                </a:cubicBezTo>
                <a:lnTo>
                  <a:pt x="2709492" y="405005"/>
                </a:lnTo>
                <a:lnTo>
                  <a:pt x="2707626" y="403942"/>
                </a:lnTo>
                <a:cubicBezTo>
                  <a:pt x="2707626" y="397160"/>
                  <a:pt x="2710422" y="388739"/>
                  <a:pt x="2716012" y="378680"/>
                </a:cubicBezTo>
                <a:lnTo>
                  <a:pt x="2719593" y="372578"/>
                </a:lnTo>
                <a:lnTo>
                  <a:pt x="2715831" y="373253"/>
                </a:lnTo>
                <a:cubicBezTo>
                  <a:pt x="2712404" y="373508"/>
                  <a:pt x="2707265" y="373352"/>
                  <a:pt x="2700412" y="372785"/>
                </a:cubicBezTo>
                <a:cubicBezTo>
                  <a:pt x="2686592" y="371919"/>
                  <a:pt x="2674419" y="370536"/>
                  <a:pt x="2663891" y="368635"/>
                </a:cubicBezTo>
                <a:lnTo>
                  <a:pt x="2638139" y="359802"/>
                </a:lnTo>
                <a:lnTo>
                  <a:pt x="2648802" y="339776"/>
                </a:lnTo>
                <a:cubicBezTo>
                  <a:pt x="2654676" y="333873"/>
                  <a:pt x="2660117" y="330922"/>
                  <a:pt x="2665126" y="330922"/>
                </a:cubicBezTo>
                <a:cubicBezTo>
                  <a:pt x="2664813" y="330922"/>
                  <a:pt x="2668038" y="329322"/>
                  <a:pt x="2674798" y="326123"/>
                </a:cubicBezTo>
                <a:cubicBezTo>
                  <a:pt x="2681559" y="322923"/>
                  <a:pt x="2689306" y="318798"/>
                  <a:pt x="2698039" y="313747"/>
                </a:cubicBezTo>
                <a:cubicBezTo>
                  <a:pt x="2706772" y="308696"/>
                  <a:pt x="2711592" y="305858"/>
                  <a:pt x="2712501" y="305234"/>
                </a:cubicBezTo>
                <a:cubicBezTo>
                  <a:pt x="2720644" y="299431"/>
                  <a:pt x="2730413" y="294636"/>
                  <a:pt x="2741806" y="290847"/>
                </a:cubicBezTo>
                <a:cubicBezTo>
                  <a:pt x="2741806" y="290847"/>
                  <a:pt x="2742913" y="289946"/>
                  <a:pt x="2745126" y="288144"/>
                </a:cubicBezTo>
                <a:cubicBezTo>
                  <a:pt x="2764791" y="293876"/>
                  <a:pt x="2786073" y="301723"/>
                  <a:pt x="2808973" y="311683"/>
                </a:cubicBezTo>
                <a:cubicBezTo>
                  <a:pt x="2829404" y="324566"/>
                  <a:pt x="2840776" y="342024"/>
                  <a:pt x="2843089" y="364059"/>
                </a:cubicBezTo>
                <a:cubicBezTo>
                  <a:pt x="2843089" y="365463"/>
                  <a:pt x="2843791" y="367570"/>
                  <a:pt x="2845196" y="370380"/>
                </a:cubicBezTo>
                <a:cubicBezTo>
                  <a:pt x="2850034" y="384171"/>
                  <a:pt x="2848168" y="394471"/>
                  <a:pt x="2839599" y="401282"/>
                </a:cubicBezTo>
                <a:cubicBezTo>
                  <a:pt x="2832178" y="406375"/>
                  <a:pt x="2814940" y="406099"/>
                  <a:pt x="2787882" y="400452"/>
                </a:cubicBezTo>
                <a:cubicBezTo>
                  <a:pt x="2781001" y="397188"/>
                  <a:pt x="2772666" y="398033"/>
                  <a:pt x="2762876" y="402984"/>
                </a:cubicBezTo>
                <a:cubicBezTo>
                  <a:pt x="2749326" y="406858"/>
                  <a:pt x="2738479" y="409483"/>
                  <a:pt x="2730335" y="410859"/>
                </a:cubicBezTo>
                <a:lnTo>
                  <a:pt x="2721786" y="410353"/>
                </a:lnTo>
                <a:lnTo>
                  <a:pt x="2730181" y="414418"/>
                </a:lnTo>
                <a:cubicBezTo>
                  <a:pt x="2733575" y="415997"/>
                  <a:pt x="2736478" y="417272"/>
                  <a:pt x="2738890" y="418244"/>
                </a:cubicBezTo>
                <a:cubicBezTo>
                  <a:pt x="2754015" y="428318"/>
                  <a:pt x="2761577" y="439377"/>
                  <a:pt x="2761577" y="451423"/>
                </a:cubicBezTo>
                <a:cubicBezTo>
                  <a:pt x="2761577" y="451040"/>
                  <a:pt x="2761102" y="450373"/>
                  <a:pt x="2760151" y="449423"/>
                </a:cubicBezTo>
                <a:cubicBezTo>
                  <a:pt x="2765557" y="458248"/>
                  <a:pt x="2767097" y="469002"/>
                  <a:pt x="2764770" y="481687"/>
                </a:cubicBezTo>
                <a:cubicBezTo>
                  <a:pt x="2762216" y="486738"/>
                  <a:pt x="2757044" y="491494"/>
                  <a:pt x="2749255" y="495957"/>
                </a:cubicBezTo>
                <a:cubicBezTo>
                  <a:pt x="2741466" y="500419"/>
                  <a:pt x="2730519" y="505466"/>
                  <a:pt x="2716416" y="511099"/>
                </a:cubicBezTo>
                <a:cubicBezTo>
                  <a:pt x="2690934" y="523046"/>
                  <a:pt x="2674220" y="534794"/>
                  <a:pt x="2666275" y="546343"/>
                </a:cubicBezTo>
                <a:cubicBezTo>
                  <a:pt x="2664636" y="550273"/>
                  <a:pt x="2663535" y="553650"/>
                  <a:pt x="2662971" y="556473"/>
                </a:cubicBezTo>
                <a:lnTo>
                  <a:pt x="2662917" y="561042"/>
                </a:lnTo>
                <a:lnTo>
                  <a:pt x="2666275" y="560794"/>
                </a:lnTo>
                <a:cubicBezTo>
                  <a:pt x="2676249" y="558977"/>
                  <a:pt x="2689430" y="562532"/>
                  <a:pt x="2705818" y="571456"/>
                </a:cubicBezTo>
                <a:cubicBezTo>
                  <a:pt x="2720048" y="578564"/>
                  <a:pt x="2729696" y="584651"/>
                  <a:pt x="2734762" y="589716"/>
                </a:cubicBezTo>
                <a:cubicBezTo>
                  <a:pt x="2741388" y="599648"/>
                  <a:pt x="2746226" y="611765"/>
                  <a:pt x="2749276" y="626067"/>
                </a:cubicBezTo>
                <a:cubicBezTo>
                  <a:pt x="2750354" y="642511"/>
                  <a:pt x="2742643" y="653578"/>
                  <a:pt x="2726142" y="659267"/>
                </a:cubicBezTo>
                <a:cubicBezTo>
                  <a:pt x="2696843" y="670646"/>
                  <a:pt x="2672290" y="692269"/>
                  <a:pt x="2652484" y="724136"/>
                </a:cubicBezTo>
                <a:cubicBezTo>
                  <a:pt x="2649504" y="726633"/>
                  <a:pt x="2648014" y="740843"/>
                  <a:pt x="2648014" y="766765"/>
                </a:cubicBezTo>
                <a:cubicBezTo>
                  <a:pt x="2648014" y="785053"/>
                  <a:pt x="2648174" y="796312"/>
                  <a:pt x="2648493" y="800540"/>
                </a:cubicBezTo>
                <a:cubicBezTo>
                  <a:pt x="2648812" y="804768"/>
                  <a:pt x="2649405" y="808620"/>
                  <a:pt x="2650270" y="812096"/>
                </a:cubicBezTo>
                <a:lnTo>
                  <a:pt x="2650188" y="812911"/>
                </a:lnTo>
                <a:lnTo>
                  <a:pt x="2654120" y="812216"/>
                </a:lnTo>
                <a:cubicBezTo>
                  <a:pt x="2661595" y="810072"/>
                  <a:pt x="2673309" y="804711"/>
                  <a:pt x="2689260" y="796135"/>
                </a:cubicBezTo>
                <a:cubicBezTo>
                  <a:pt x="2702199" y="789168"/>
                  <a:pt x="2713124" y="783003"/>
                  <a:pt x="2722035" y="777640"/>
                </a:cubicBezTo>
                <a:cubicBezTo>
                  <a:pt x="2732336" y="772107"/>
                  <a:pt x="2744452" y="764835"/>
                  <a:pt x="2758385" y="755826"/>
                </a:cubicBezTo>
                <a:cubicBezTo>
                  <a:pt x="2772318" y="746816"/>
                  <a:pt x="2784711" y="738289"/>
                  <a:pt x="2795565" y="730244"/>
                </a:cubicBezTo>
                <a:lnTo>
                  <a:pt x="2801527" y="725991"/>
                </a:lnTo>
                <a:lnTo>
                  <a:pt x="2799612" y="725944"/>
                </a:lnTo>
                <a:cubicBezTo>
                  <a:pt x="2796893" y="725604"/>
                  <a:pt x="2793721" y="724980"/>
                  <a:pt x="2790096" y="724072"/>
                </a:cubicBezTo>
                <a:cubicBezTo>
                  <a:pt x="2772517" y="722412"/>
                  <a:pt x="2753008" y="722441"/>
                  <a:pt x="2731569" y="724157"/>
                </a:cubicBezTo>
                <a:cubicBezTo>
                  <a:pt x="2720701" y="726016"/>
                  <a:pt x="2710493" y="722639"/>
                  <a:pt x="2700944" y="714027"/>
                </a:cubicBezTo>
                <a:cubicBezTo>
                  <a:pt x="2715458" y="699271"/>
                  <a:pt x="2738784" y="685466"/>
                  <a:pt x="2770920" y="672611"/>
                </a:cubicBezTo>
                <a:cubicBezTo>
                  <a:pt x="2780767" y="668681"/>
                  <a:pt x="2789149" y="666425"/>
                  <a:pt x="2796066" y="665844"/>
                </a:cubicBezTo>
                <a:cubicBezTo>
                  <a:pt x="2802983" y="665262"/>
                  <a:pt x="2815450" y="664971"/>
                  <a:pt x="2833469" y="664971"/>
                </a:cubicBezTo>
                <a:cubicBezTo>
                  <a:pt x="2848423" y="664971"/>
                  <a:pt x="2857263" y="664861"/>
                  <a:pt x="2859987" y="664641"/>
                </a:cubicBezTo>
                <a:cubicBezTo>
                  <a:pt x="2862711" y="664421"/>
                  <a:pt x="2862910" y="665475"/>
                  <a:pt x="2860583" y="667802"/>
                </a:cubicBezTo>
                <a:cubicBezTo>
                  <a:pt x="2863307" y="662353"/>
                  <a:pt x="2868081" y="659629"/>
                  <a:pt x="2874906" y="659629"/>
                </a:cubicBezTo>
                <a:cubicBezTo>
                  <a:pt x="2880333" y="659629"/>
                  <a:pt x="2883986" y="661624"/>
                  <a:pt x="2885866" y="665615"/>
                </a:cubicBezTo>
                <a:lnTo>
                  <a:pt x="2887227" y="672447"/>
                </a:lnTo>
                <a:lnTo>
                  <a:pt x="2897508" y="675868"/>
                </a:lnTo>
                <a:cubicBezTo>
                  <a:pt x="2906688" y="679202"/>
                  <a:pt x="2920152" y="685310"/>
                  <a:pt x="2937902" y="694192"/>
                </a:cubicBezTo>
                <a:cubicBezTo>
                  <a:pt x="2950813" y="701442"/>
                  <a:pt x="2956616" y="705067"/>
                  <a:pt x="2955311" y="705067"/>
                </a:cubicBezTo>
                <a:cubicBezTo>
                  <a:pt x="2954006" y="705067"/>
                  <a:pt x="2953679" y="704159"/>
                  <a:pt x="2954332" y="702343"/>
                </a:cubicBezTo>
                <a:cubicBezTo>
                  <a:pt x="2956034" y="698015"/>
                  <a:pt x="2957290" y="694624"/>
                  <a:pt x="2958099" y="692170"/>
                </a:cubicBezTo>
                <a:cubicBezTo>
                  <a:pt x="2965094" y="677272"/>
                  <a:pt x="2968967" y="667872"/>
                  <a:pt x="2969719" y="663971"/>
                </a:cubicBezTo>
                <a:cubicBezTo>
                  <a:pt x="2970712" y="659757"/>
                  <a:pt x="2972195" y="655685"/>
                  <a:pt x="2974167" y="651755"/>
                </a:cubicBezTo>
                <a:cubicBezTo>
                  <a:pt x="2974281" y="654709"/>
                  <a:pt x="2974636" y="657295"/>
                  <a:pt x="2975234" y="659511"/>
                </a:cubicBezTo>
                <a:lnTo>
                  <a:pt x="2976645" y="662615"/>
                </a:lnTo>
                <a:lnTo>
                  <a:pt x="2975194" y="656087"/>
                </a:lnTo>
                <a:cubicBezTo>
                  <a:pt x="2975031" y="653110"/>
                  <a:pt x="2975256" y="649637"/>
                  <a:pt x="2975870" y="645668"/>
                </a:cubicBezTo>
                <a:cubicBezTo>
                  <a:pt x="2977473" y="641681"/>
                  <a:pt x="2979807" y="635190"/>
                  <a:pt x="2982872" y="626194"/>
                </a:cubicBezTo>
                <a:cubicBezTo>
                  <a:pt x="2985539" y="615525"/>
                  <a:pt x="2987979" y="606764"/>
                  <a:pt x="2990193" y="599911"/>
                </a:cubicBezTo>
                <a:cubicBezTo>
                  <a:pt x="2991980" y="594576"/>
                  <a:pt x="2995088" y="585268"/>
                  <a:pt x="2999514" y="571988"/>
                </a:cubicBezTo>
                <a:cubicBezTo>
                  <a:pt x="3003104" y="558538"/>
                  <a:pt x="3005814" y="549046"/>
                  <a:pt x="3007644" y="543512"/>
                </a:cubicBezTo>
                <a:cubicBezTo>
                  <a:pt x="3009021" y="540093"/>
                  <a:pt x="3010120" y="536035"/>
                  <a:pt x="3010943" y="531339"/>
                </a:cubicBezTo>
                <a:cubicBezTo>
                  <a:pt x="3012007" y="527572"/>
                  <a:pt x="3012991" y="524191"/>
                  <a:pt x="3013896" y="521198"/>
                </a:cubicBezTo>
                <a:lnTo>
                  <a:pt x="3014243" y="520099"/>
                </a:lnTo>
                <a:lnTo>
                  <a:pt x="3010970" y="520437"/>
                </a:lnTo>
                <a:cubicBezTo>
                  <a:pt x="3009803" y="520497"/>
                  <a:pt x="3009446" y="520414"/>
                  <a:pt x="3009900" y="520187"/>
                </a:cubicBezTo>
                <a:cubicBezTo>
                  <a:pt x="3007914" y="522173"/>
                  <a:pt x="3002331" y="524890"/>
                  <a:pt x="2993151" y="528338"/>
                </a:cubicBezTo>
                <a:cubicBezTo>
                  <a:pt x="2986837" y="530693"/>
                  <a:pt x="2979871" y="534006"/>
                  <a:pt x="2972252" y="538277"/>
                </a:cubicBezTo>
                <a:cubicBezTo>
                  <a:pt x="2960546" y="544690"/>
                  <a:pt x="2953041" y="547896"/>
                  <a:pt x="2949735" y="547896"/>
                </a:cubicBezTo>
                <a:cubicBezTo>
                  <a:pt x="2951679" y="547896"/>
                  <a:pt x="2951040" y="548968"/>
                  <a:pt x="2947819" y="551110"/>
                </a:cubicBezTo>
                <a:cubicBezTo>
                  <a:pt x="2945762" y="552486"/>
                  <a:pt x="2938122" y="557417"/>
                  <a:pt x="2924898" y="565901"/>
                </a:cubicBezTo>
                <a:cubicBezTo>
                  <a:pt x="2894876" y="584843"/>
                  <a:pt x="2868791" y="608260"/>
                  <a:pt x="2846643" y="636155"/>
                </a:cubicBezTo>
                <a:cubicBezTo>
                  <a:pt x="2827447" y="659267"/>
                  <a:pt x="2811300" y="668021"/>
                  <a:pt x="2798205" y="662417"/>
                </a:cubicBezTo>
                <a:cubicBezTo>
                  <a:pt x="2783264" y="656813"/>
                  <a:pt x="2770956" y="647966"/>
                  <a:pt x="2761279" y="635878"/>
                </a:cubicBezTo>
                <a:cubicBezTo>
                  <a:pt x="2758428" y="630174"/>
                  <a:pt x="2756094" y="625804"/>
                  <a:pt x="2754277" y="622768"/>
                </a:cubicBezTo>
                <a:cubicBezTo>
                  <a:pt x="2745438" y="606310"/>
                  <a:pt x="2745921" y="596938"/>
                  <a:pt x="2755725" y="594654"/>
                </a:cubicBezTo>
                <a:cubicBezTo>
                  <a:pt x="2784655" y="548173"/>
                  <a:pt x="2805547" y="511149"/>
                  <a:pt x="2818401" y="483581"/>
                </a:cubicBezTo>
                <a:cubicBezTo>
                  <a:pt x="2826475" y="467449"/>
                  <a:pt x="2835775" y="445336"/>
                  <a:pt x="2846302" y="417244"/>
                </a:cubicBezTo>
                <a:cubicBezTo>
                  <a:pt x="2851921" y="404148"/>
                  <a:pt x="2855603" y="396295"/>
                  <a:pt x="2857348" y="393684"/>
                </a:cubicBezTo>
                <a:lnTo>
                  <a:pt x="2859747" y="403591"/>
                </a:lnTo>
                <a:lnTo>
                  <a:pt x="2859737" y="404033"/>
                </a:lnTo>
                <a:lnTo>
                  <a:pt x="2859907" y="404252"/>
                </a:lnTo>
                <a:lnTo>
                  <a:pt x="2860359" y="406118"/>
                </a:lnTo>
                <a:lnTo>
                  <a:pt x="2863062" y="408313"/>
                </a:lnTo>
                <a:lnTo>
                  <a:pt x="2859907" y="404252"/>
                </a:lnTo>
                <a:lnTo>
                  <a:pt x="2859747" y="403591"/>
                </a:lnTo>
                <a:lnTo>
                  <a:pt x="2860178" y="385341"/>
                </a:lnTo>
                <a:cubicBezTo>
                  <a:pt x="2860547" y="390087"/>
                  <a:pt x="2861847" y="393647"/>
                  <a:pt x="2864078" y="396020"/>
                </a:cubicBezTo>
                <a:lnTo>
                  <a:pt x="2866478" y="396920"/>
                </a:lnTo>
                <a:lnTo>
                  <a:pt x="2863796" y="393524"/>
                </a:lnTo>
                <a:cubicBezTo>
                  <a:pt x="2862271" y="389488"/>
                  <a:pt x="2862477" y="383433"/>
                  <a:pt x="2864414" y="375360"/>
                </a:cubicBezTo>
                <a:cubicBezTo>
                  <a:pt x="2871749" y="359043"/>
                  <a:pt x="2882355" y="324835"/>
                  <a:pt x="2896231" y="272736"/>
                </a:cubicBezTo>
                <a:cubicBezTo>
                  <a:pt x="2899111" y="258321"/>
                  <a:pt x="2901871" y="248488"/>
                  <a:pt x="2904510" y="243239"/>
                </a:cubicBezTo>
                <a:cubicBezTo>
                  <a:pt x="2908766" y="229589"/>
                  <a:pt x="2914427" y="196226"/>
                  <a:pt x="2921493" y="143147"/>
                </a:cubicBezTo>
                <a:cubicBezTo>
                  <a:pt x="2923224" y="117821"/>
                  <a:pt x="2922224" y="100675"/>
                  <a:pt x="2918492" y="91708"/>
                </a:cubicBezTo>
                <a:cubicBezTo>
                  <a:pt x="2912689" y="85834"/>
                  <a:pt x="2900771" y="88600"/>
                  <a:pt x="2882738" y="100008"/>
                </a:cubicBezTo>
                <a:cubicBezTo>
                  <a:pt x="2861299" y="105527"/>
                  <a:pt x="2850580" y="102853"/>
                  <a:pt x="2850580" y="91984"/>
                </a:cubicBezTo>
                <a:cubicBezTo>
                  <a:pt x="2850580" y="86579"/>
                  <a:pt x="2854936" y="78754"/>
                  <a:pt x="2863647" y="68510"/>
                </a:cubicBezTo>
                <a:cubicBezTo>
                  <a:pt x="2872359" y="58266"/>
                  <a:pt x="2880531" y="49866"/>
                  <a:pt x="2888165" y="43311"/>
                </a:cubicBezTo>
                <a:cubicBezTo>
                  <a:pt x="2894422" y="38629"/>
                  <a:pt x="2900863" y="32564"/>
                  <a:pt x="2907489" y="25115"/>
                </a:cubicBezTo>
                <a:cubicBezTo>
                  <a:pt x="2913051" y="20156"/>
                  <a:pt x="2917903" y="16437"/>
                  <a:pt x="2922046" y="13958"/>
                </a:cubicBezTo>
                <a:lnTo>
                  <a:pt x="2925330" y="12346"/>
                </a:lnTo>
                <a:lnTo>
                  <a:pt x="2928218" y="8962"/>
                </a:lnTo>
                <a:cubicBezTo>
                  <a:pt x="2929900" y="7514"/>
                  <a:pt x="2932106" y="5975"/>
                  <a:pt x="2934837" y="4343"/>
                </a:cubicBezTo>
                <a:cubicBezTo>
                  <a:pt x="2938420" y="513"/>
                  <a:pt x="2944879" y="-784"/>
                  <a:pt x="2954215" y="454"/>
                </a:cubicBezTo>
                <a:close/>
              </a:path>
            </a:pathLst>
          </a:custGeom>
          <a:gradFill flip="none" rotWithShape="1">
            <a:gsLst>
              <a:gs pos="0">
                <a:schemeClr val="accent1">
                  <a:lumMod val="32000"/>
                  <a:lumOff val="68000"/>
                </a:schemeClr>
              </a:gs>
              <a:gs pos="76000">
                <a:srgbClr val="BB0000">
                  <a:lumMod val="80000"/>
                  <a:lumOff val="20000"/>
                </a:srgbClr>
              </a:gs>
            </a:gsLst>
            <a:lin ang="5400000" scaled="1"/>
            <a:tileRect/>
          </a:gradFill>
          <a:ln w="8382">
            <a:noFill/>
          </a:ln>
          <a:effectLst>
            <a:outerShdw blurRad="269240" dist="53848" dir="2699983" algn="tl" rotWithShape="0">
              <a:srgbClr val="BB0000">
                <a:alpha val="15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en-US" sz="10727" b="1" i="0" u="none" strike="noStrike" kern="1200" cap="none" spc="0" normalizeH="0" baseline="0" noProof="0" dirty="0">
              <a:ln w="8382">
                <a:noFill/>
              </a:ln>
              <a:gradFill flip="none" rotWithShape="1">
                <a:gsLst>
                  <a:gs pos="20000">
                    <a:schemeClr val="accent1">
                      <a:lumMod val="32000"/>
                      <a:lumOff val="68000"/>
                    </a:schemeClr>
                  </a:gs>
                  <a:gs pos="91000">
                    <a:srgbClr val="BB0000">
                      <a:lumMod val="80000"/>
                      <a:lumOff val="20000"/>
                    </a:srgbClr>
                  </a:gs>
                </a:gsLst>
                <a:path path="circle">
                  <a:fillToRect r="100000" b="100000"/>
                </a:path>
                <a:tileRect l="-100000" t="-100000"/>
              </a:gradFill>
              <a:effectLst>
                <a:outerShdw blurRad="269240" dist="53848" dir="2699983" algn="tl" rotWithShape="0">
                  <a:srgbClr val="BB0000">
                    <a:alpha val="15000"/>
                  </a:srgbClr>
                </a:outerShdw>
              </a:effectLst>
              <a:uLnTx/>
              <a:uFillTx/>
              <a:cs typeface="+mn-ea"/>
              <a:sym typeface="+mn-lt"/>
            </a:endParaRPr>
          </a:p>
        </p:txBody>
      </p:sp>
      <p:sp>
        <p:nvSpPr>
          <p:cNvPr id="79" name="矩形: 圆角 78">
            <a:extLst>
              <a:ext uri="{FF2B5EF4-FFF2-40B4-BE49-F238E27FC236}">
                <a16:creationId xmlns:a16="http://schemas.microsoft.com/office/drawing/2014/main" id="{F4910973-7BD9-4EF0-1196-C5A1DC812AFF}"/>
              </a:ext>
            </a:extLst>
          </p:cNvPr>
          <p:cNvSpPr/>
          <p:nvPr/>
        </p:nvSpPr>
        <p:spPr>
          <a:xfrm>
            <a:off x="3722920" y="3716345"/>
            <a:ext cx="2171911" cy="411763"/>
          </a:xfrm>
          <a:prstGeom prst="roundRect">
            <a:avLst>
              <a:gd name="adj" fmla="val 50000"/>
            </a:avLst>
          </a:prstGeom>
          <a:gradFill flip="none" rotWithShape="1">
            <a:gsLst>
              <a:gs pos="0">
                <a:schemeClr val="accent1">
                  <a:lumMod val="50000"/>
                  <a:lumOff val="50000"/>
                </a:schemeClr>
              </a:gs>
              <a:gs pos="100000">
                <a:srgbClr val="BB0000">
                  <a:lumMod val="71000"/>
                  <a:lumOff val="29000"/>
                </a:srgbClr>
              </a:gs>
            </a:gsLst>
            <a:path path="circle">
              <a:fillToRect r="100000" b="100000"/>
            </a:path>
            <a:tileRect l="-100000" t="-100000"/>
          </a:gradFill>
          <a:ln>
            <a:noFill/>
          </a:ln>
          <a:effectLst>
            <a:outerShdw blurRad="330200" dist="177800" dir="2700000" algn="tl" rotWithShape="0">
              <a:schemeClr val="accent1">
                <a:lumMod val="75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cs typeface="+mn-ea"/>
                <a:sym typeface="+mn-lt"/>
              </a:rPr>
              <a:t>指导教师</a:t>
            </a:r>
            <a:r>
              <a:rPr kumimoji="0" lang="en-US" altLang="zh-CN" sz="1600" b="1" i="0" u="none" strike="noStrike" kern="1200" cap="none" spc="0" normalizeH="0" baseline="0" noProof="0" dirty="0">
                <a:ln>
                  <a:noFill/>
                </a:ln>
                <a:solidFill>
                  <a:prstClr val="white"/>
                </a:solidFill>
                <a:effectLst/>
                <a:uLnTx/>
                <a:uFillTx/>
                <a:cs typeface="+mn-ea"/>
                <a:sym typeface="+mn-lt"/>
              </a:rPr>
              <a:t>:</a:t>
            </a:r>
            <a:endParaRPr kumimoji="0" lang="en-US" sz="1600" b="1" i="0" u="none" strike="noStrike" kern="1200" cap="none" spc="0" normalizeH="0" baseline="0" noProof="0" dirty="0">
              <a:ln>
                <a:noFill/>
              </a:ln>
              <a:solidFill>
                <a:prstClr val="white"/>
              </a:solidFill>
              <a:effectLst/>
              <a:uLnTx/>
              <a:uFillTx/>
              <a:cs typeface="+mn-ea"/>
              <a:sym typeface="+mn-lt"/>
            </a:endParaRPr>
          </a:p>
        </p:txBody>
      </p:sp>
      <p:sp>
        <p:nvSpPr>
          <p:cNvPr id="80" name="文本框 79">
            <a:extLst>
              <a:ext uri="{FF2B5EF4-FFF2-40B4-BE49-F238E27FC236}">
                <a16:creationId xmlns:a16="http://schemas.microsoft.com/office/drawing/2014/main" id="{9649E720-1A83-E5F9-04CC-BA0DCD8D0743}"/>
              </a:ext>
            </a:extLst>
          </p:cNvPr>
          <p:cNvSpPr txBox="1"/>
          <p:nvPr/>
        </p:nvSpPr>
        <p:spPr>
          <a:xfrm>
            <a:off x="4791441" y="3754233"/>
            <a:ext cx="96205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lumMod val="95000"/>
                  </a:schemeClr>
                </a:solidFill>
                <a:effectLst/>
                <a:uLnTx/>
                <a:uFillTx/>
                <a:cs typeface="+mn-ea"/>
                <a:sym typeface="+mn-lt"/>
              </a:rPr>
              <a:t>Moonlight</a:t>
            </a:r>
          </a:p>
        </p:txBody>
      </p:sp>
      <p:sp>
        <p:nvSpPr>
          <p:cNvPr id="12" name="矩形: 圆角 11">
            <a:extLst>
              <a:ext uri="{FF2B5EF4-FFF2-40B4-BE49-F238E27FC236}">
                <a16:creationId xmlns:a16="http://schemas.microsoft.com/office/drawing/2014/main" id="{4FFE82D1-6C00-2869-1032-71E86D360545}"/>
              </a:ext>
            </a:extLst>
          </p:cNvPr>
          <p:cNvSpPr/>
          <p:nvPr/>
        </p:nvSpPr>
        <p:spPr>
          <a:xfrm>
            <a:off x="2990127" y="2813042"/>
            <a:ext cx="6211746" cy="393166"/>
          </a:xfrm>
          <a:prstGeom prst="roundRect">
            <a:avLst>
              <a:gd name="adj" fmla="val 50000"/>
            </a:avLst>
          </a:prstGeom>
          <a:solidFill>
            <a:schemeClr val="accent1">
              <a:alpha val="0"/>
            </a:schemeClr>
          </a:solidFill>
          <a:ln>
            <a:solidFill>
              <a:srgbClr val="C01920">
                <a:alpha val="48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文本框 43">
            <a:extLst>
              <a:ext uri="{FF2B5EF4-FFF2-40B4-BE49-F238E27FC236}">
                <a16:creationId xmlns:a16="http://schemas.microsoft.com/office/drawing/2014/main" id="{989283A5-485F-A848-55C2-24A3CB4131C4}"/>
              </a:ext>
            </a:extLst>
          </p:cNvPr>
          <p:cNvSpPr txBox="1"/>
          <p:nvPr/>
        </p:nvSpPr>
        <p:spPr>
          <a:xfrm>
            <a:off x="3182763" y="2840199"/>
            <a:ext cx="5826474"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tx1">
                    <a:lumMod val="75000"/>
                    <a:lumOff val="25000"/>
                  </a:schemeClr>
                </a:solidFill>
                <a:effectLst/>
                <a:uLnTx/>
                <a:uFillTx/>
                <a:cs typeface="+mn-ea"/>
                <a:sym typeface="+mn-lt"/>
              </a:rPr>
              <a:t>郑州师范学院某某学院毕业答辩</a:t>
            </a:r>
            <a:r>
              <a:rPr kumimoji="0" lang="en-US" altLang="zh-CN" sz="1800" b="1" i="0" u="none" strike="noStrike" kern="1200" cap="none" spc="0" normalizeH="0" baseline="0" noProof="0" dirty="0">
                <a:ln>
                  <a:noFill/>
                </a:ln>
                <a:solidFill>
                  <a:schemeClr val="tx1">
                    <a:lumMod val="75000"/>
                    <a:lumOff val="25000"/>
                  </a:schemeClr>
                </a:solidFill>
                <a:effectLst/>
                <a:uLnTx/>
                <a:uFillTx/>
                <a:cs typeface="+mn-ea"/>
                <a:sym typeface="+mn-lt"/>
              </a:rPr>
              <a:t>PPT</a:t>
            </a:r>
            <a:r>
              <a:rPr kumimoji="0" lang="zh-CN" altLang="en-US" sz="1800" b="1" i="0" u="none" strike="noStrike" kern="1200" cap="none" spc="0" normalizeH="0" baseline="0" noProof="0" dirty="0">
                <a:ln>
                  <a:noFill/>
                </a:ln>
                <a:solidFill>
                  <a:schemeClr val="tx1">
                    <a:lumMod val="75000"/>
                    <a:lumOff val="25000"/>
                  </a:schemeClr>
                </a:solidFill>
                <a:effectLst/>
                <a:uLnTx/>
                <a:uFillTx/>
                <a:cs typeface="+mn-ea"/>
                <a:sym typeface="+mn-lt"/>
              </a:rPr>
              <a:t>模板</a:t>
            </a:r>
            <a:endParaRPr kumimoji="0" lang="en-US" sz="18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pic>
        <p:nvPicPr>
          <p:cNvPr id="17" name="图片 16">
            <a:extLst>
              <a:ext uri="{FF2B5EF4-FFF2-40B4-BE49-F238E27FC236}">
                <a16:creationId xmlns:a16="http://schemas.microsoft.com/office/drawing/2014/main" id="{880E95F0-E95C-6332-BD6B-4F55BD87435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550" y="4226241"/>
            <a:ext cx="12192000" cy="2695575"/>
          </a:xfrm>
          <a:prstGeom prst="rect">
            <a:avLst/>
          </a:prstGeom>
        </p:spPr>
      </p:pic>
      <p:sp>
        <p:nvSpPr>
          <p:cNvPr id="66" name="矩形: 圆角 65">
            <a:extLst>
              <a:ext uri="{FF2B5EF4-FFF2-40B4-BE49-F238E27FC236}">
                <a16:creationId xmlns:a16="http://schemas.microsoft.com/office/drawing/2014/main" id="{25F486DD-E0D9-CAD3-211E-E8E84E2EBB9F}"/>
              </a:ext>
            </a:extLst>
          </p:cNvPr>
          <p:cNvSpPr/>
          <p:nvPr/>
        </p:nvSpPr>
        <p:spPr>
          <a:xfrm>
            <a:off x="6249943" y="3716345"/>
            <a:ext cx="2171911" cy="411763"/>
          </a:xfrm>
          <a:prstGeom prst="roundRect">
            <a:avLst>
              <a:gd name="adj" fmla="val 50000"/>
            </a:avLst>
          </a:prstGeom>
          <a:gradFill flip="none" rotWithShape="1">
            <a:gsLst>
              <a:gs pos="0">
                <a:schemeClr val="accent1">
                  <a:lumMod val="50000"/>
                  <a:lumOff val="50000"/>
                </a:schemeClr>
              </a:gs>
              <a:gs pos="100000">
                <a:srgbClr val="BB0000">
                  <a:lumMod val="71000"/>
                  <a:lumOff val="29000"/>
                </a:srgbClr>
              </a:gs>
            </a:gsLst>
            <a:path path="circle">
              <a:fillToRect r="100000" b="100000"/>
            </a:path>
            <a:tileRect l="-100000" t="-100000"/>
          </a:gradFill>
          <a:ln>
            <a:noFill/>
          </a:ln>
          <a:effectLst>
            <a:outerShdw blurRad="330200" dist="177800" dir="2700000" algn="tl" rotWithShape="0">
              <a:schemeClr val="accent1">
                <a:lumMod val="75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r>
              <a:rPr lang="zh-CN" altLang="en-US" sz="1600" b="1" dirty="0">
                <a:solidFill>
                  <a:prstClr val="white"/>
                </a:solidFill>
                <a:cs typeface="+mn-ea"/>
                <a:sym typeface="+mn-lt"/>
              </a:rPr>
              <a:t>   答辩人</a:t>
            </a:r>
            <a:r>
              <a:rPr lang="en-US" altLang="zh-CN" sz="1600" b="1" dirty="0">
                <a:solidFill>
                  <a:prstClr val="white"/>
                </a:solidFill>
                <a:cs typeface="+mn-ea"/>
                <a:sym typeface="+mn-lt"/>
              </a:rPr>
              <a:t>:</a:t>
            </a:r>
            <a:endParaRPr lang="en-US" sz="1600" b="1" dirty="0">
              <a:solidFill>
                <a:prstClr val="white"/>
              </a:solidFill>
              <a:cs typeface="+mn-ea"/>
              <a:sym typeface="+mn-lt"/>
            </a:endParaRPr>
          </a:p>
        </p:txBody>
      </p:sp>
      <p:sp>
        <p:nvSpPr>
          <p:cNvPr id="67" name="文本框 66">
            <a:extLst>
              <a:ext uri="{FF2B5EF4-FFF2-40B4-BE49-F238E27FC236}">
                <a16:creationId xmlns:a16="http://schemas.microsoft.com/office/drawing/2014/main" id="{4B0A6F89-2352-A496-8357-98A5554E93DE}"/>
              </a:ext>
            </a:extLst>
          </p:cNvPr>
          <p:cNvSpPr txBox="1"/>
          <p:nvPr/>
        </p:nvSpPr>
        <p:spPr>
          <a:xfrm>
            <a:off x="7192039" y="3754233"/>
            <a:ext cx="96205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lumMod val="95000"/>
                  </a:schemeClr>
                </a:solidFill>
                <a:effectLst/>
                <a:uLnTx/>
                <a:uFillTx/>
                <a:cs typeface="+mn-ea"/>
                <a:sym typeface="+mn-lt"/>
              </a:rPr>
              <a:t>Moonlight</a:t>
            </a:r>
          </a:p>
        </p:txBody>
      </p:sp>
    </p:spTree>
    <p:extLst>
      <p:ext uri="{BB962C8B-B14F-4D97-AF65-F5344CB8AC3E}">
        <p14:creationId xmlns:p14="http://schemas.microsoft.com/office/powerpoint/2010/main" val="13272965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图片 83">
            <a:extLst>
              <a:ext uri="{FF2B5EF4-FFF2-40B4-BE49-F238E27FC236}">
                <a16:creationId xmlns:a16="http://schemas.microsoft.com/office/drawing/2014/main" id="{C4F4574A-C47C-5512-3728-314FCE064E80}"/>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5" name="矩形 84">
            <a:extLst>
              <a:ext uri="{FF2B5EF4-FFF2-40B4-BE49-F238E27FC236}">
                <a16:creationId xmlns:a16="http://schemas.microsoft.com/office/drawing/2014/main" id="{FA8BEF6C-727F-D5D7-B746-24C9FC215120}"/>
              </a:ext>
            </a:extLst>
          </p:cNvPr>
          <p:cNvSpPr/>
          <p:nvPr/>
        </p:nvSpPr>
        <p:spPr>
          <a:xfrm>
            <a:off x="7775" y="2936"/>
            <a:ext cx="12192000" cy="6903640"/>
          </a:xfrm>
          <a:prstGeom prst="rect">
            <a:avLst/>
          </a:prstGeom>
          <a:gradFill flip="none" rotWithShape="1">
            <a:gsLst>
              <a:gs pos="65000">
                <a:srgbClr val="FFFFFF">
                  <a:alpha val="95000"/>
                </a:srgbClr>
              </a:gs>
              <a:gs pos="0">
                <a:schemeClr val="bg1"/>
              </a:gs>
              <a:gs pos="100000">
                <a:schemeClr val="bg1">
                  <a:alpha val="0"/>
                </a:schemeClr>
              </a:gs>
            </a:gsLst>
            <a:lin ang="5400000" scaled="0"/>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pic>
        <p:nvPicPr>
          <p:cNvPr id="75" name="图片 74">
            <a:extLst>
              <a:ext uri="{FF2B5EF4-FFF2-40B4-BE49-F238E27FC236}">
                <a16:creationId xmlns:a16="http://schemas.microsoft.com/office/drawing/2014/main" id="{0298BCDC-1D0C-08DA-6A83-CE49B4CD5165}"/>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sp>
        <p:nvSpPr>
          <p:cNvPr id="31" name="矩形 30">
            <a:extLst>
              <a:ext uri="{FF2B5EF4-FFF2-40B4-BE49-F238E27FC236}">
                <a16:creationId xmlns:a16="http://schemas.microsoft.com/office/drawing/2014/main" id="{A1C9ACA9-E415-73FE-5565-FCAB843C6B96}"/>
              </a:ext>
            </a:extLst>
          </p:cNvPr>
          <p:cNvSpPr/>
          <p:nvPr/>
        </p:nvSpPr>
        <p:spPr>
          <a:xfrm>
            <a:off x="0" y="0"/>
            <a:ext cx="12192000" cy="6858000"/>
          </a:xfrm>
          <a:prstGeom prst="rect">
            <a:avLst/>
          </a:prstGeom>
          <a:gradFill>
            <a:gsLst>
              <a:gs pos="0">
                <a:schemeClr val="bg1">
                  <a:alpha val="95000"/>
                </a:schemeClr>
              </a:gs>
              <a:gs pos="100000">
                <a:schemeClr val="bg1">
                  <a:alpha val="9000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平行四边形 26">
            <a:extLst>
              <a:ext uri="{FF2B5EF4-FFF2-40B4-BE49-F238E27FC236}">
                <a16:creationId xmlns:a16="http://schemas.microsoft.com/office/drawing/2014/main" id="{43AE19CA-65F9-7DCA-9D87-4A6B71A19E3F}"/>
              </a:ext>
            </a:extLst>
          </p:cNvPr>
          <p:cNvSpPr/>
          <p:nvPr/>
        </p:nvSpPr>
        <p:spPr>
          <a:xfrm>
            <a:off x="416673" y="395885"/>
            <a:ext cx="3743847" cy="498088"/>
          </a:xfrm>
          <a:prstGeom prst="parallelogram">
            <a:avLst/>
          </a:prstGeom>
          <a:gradFill flip="none" rotWithShape="1">
            <a:gsLst>
              <a:gs pos="0">
                <a:schemeClr val="accent1">
                  <a:alpha val="0"/>
                </a:schemeClr>
              </a:gs>
              <a:gs pos="100000">
                <a:schemeClr val="accent1">
                  <a:alpha val="20000"/>
                </a:schemeClr>
              </a:gs>
            </a:gsLst>
            <a:lin ang="10800000" scaled="1"/>
            <a:tileRect/>
          </a:gradFill>
          <a:ln w="6350">
            <a:gradFill flip="none" rotWithShape="1">
              <a:gsLst>
                <a:gs pos="0">
                  <a:schemeClr val="accent1">
                    <a:alpha val="75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文本框 27">
            <a:extLst>
              <a:ext uri="{FF2B5EF4-FFF2-40B4-BE49-F238E27FC236}">
                <a16:creationId xmlns:a16="http://schemas.microsoft.com/office/drawing/2014/main" id="{921E6889-C765-5F8C-4784-D853A5E5D77D}"/>
              </a:ext>
            </a:extLst>
          </p:cNvPr>
          <p:cNvSpPr txBox="1"/>
          <p:nvPr>
            <p:custDataLst>
              <p:tags r:id="rId1"/>
            </p:custDataLst>
          </p:nvPr>
        </p:nvSpPr>
        <p:spPr>
          <a:xfrm>
            <a:off x="861850" y="440218"/>
            <a:ext cx="3486912" cy="430887"/>
          </a:xfrm>
          <a:prstGeom prst="rect">
            <a:avLst/>
          </a:prstGeom>
          <a:noFill/>
          <a:effectLst/>
        </p:spPr>
        <p:txBody>
          <a:bodyPr wrap="square" lIns="0" tIns="0" rIns="0" bIns="0">
            <a:spAutoFit/>
          </a:bodyPr>
          <a:lstStyle>
            <a:defPPr>
              <a:defRPr lang="zh-CN"/>
            </a:defPPr>
            <a:lvl1pPr>
              <a:defRPr>
                <a:solidFill>
                  <a:schemeClr val="bg1"/>
                </a:solidFill>
                <a:effectLst>
                  <a:outerShdw blurRad="63500" dist="127000" dir="5400000" algn="t" rotWithShape="0">
                    <a:srgbClr val="862D00">
                      <a:alpha val="20000"/>
                    </a:srgbClr>
                  </a:outerShdw>
                </a:effectLst>
                <a:latin typeface="+mj-ea"/>
                <a:ea typeface="+mj-ea"/>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srgbClr val="BB0000">
                        <a:lumMod val="90000"/>
                        <a:lumOff val="10000"/>
                      </a:srgbClr>
                    </a:gs>
                    <a:gs pos="100000">
                      <a:srgbClr val="BB0000">
                        <a:lumMod val="90000"/>
                      </a:srgbClr>
                    </a:gs>
                  </a:gsLst>
                  <a:lin ang="5400000" scaled="1"/>
                  <a:tileRect/>
                </a:gradFill>
                <a:effectLst>
                  <a:outerShdw blurRad="44450" dist="88900" dir="5400000" algn="t" rotWithShape="0">
                    <a:srgbClr val="BB0000">
                      <a:alpha val="5000"/>
                    </a:srgbClr>
                  </a:outerShdw>
                </a:effectLst>
                <a:uLnTx/>
                <a:uFillTx/>
                <a:latin typeface="+mn-lt"/>
                <a:ea typeface="+mn-ea"/>
                <a:cs typeface="+mn-ea"/>
                <a:sym typeface="+mn-lt"/>
              </a:rPr>
              <a:t>荧光现象的解释</a:t>
            </a:r>
          </a:p>
        </p:txBody>
      </p:sp>
      <p:sp>
        <p:nvSpPr>
          <p:cNvPr id="29" name="椭圆 28">
            <a:extLst>
              <a:ext uri="{FF2B5EF4-FFF2-40B4-BE49-F238E27FC236}">
                <a16:creationId xmlns:a16="http://schemas.microsoft.com/office/drawing/2014/main" id="{B48BEDB5-08DD-C7FE-99FB-168AC489A40B}"/>
              </a:ext>
            </a:extLst>
          </p:cNvPr>
          <p:cNvSpPr/>
          <p:nvPr/>
        </p:nvSpPr>
        <p:spPr>
          <a:xfrm>
            <a:off x="643707" y="600696"/>
            <a:ext cx="118946" cy="118946"/>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id="{20974219-025E-5449-CB62-6976B4FFAD8F}"/>
              </a:ext>
            </a:extLst>
          </p:cNvPr>
          <p:cNvSpPr/>
          <p:nvPr/>
        </p:nvSpPr>
        <p:spPr>
          <a:xfrm>
            <a:off x="584234" y="600696"/>
            <a:ext cx="118946" cy="1189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49" name="图片 48" descr="查看图片">
            <a:extLst>
              <a:ext uri="{FF2B5EF4-FFF2-40B4-BE49-F238E27FC236}">
                <a16:creationId xmlns:a16="http://schemas.microsoft.com/office/drawing/2014/main" id="{6F17E5C5-AB71-D48D-70D3-7DE534B68E25}"/>
              </a:ext>
            </a:extLst>
          </p:cNvPr>
          <p:cNvPicPr>
            <a:picLocks noChangeAspect="1" noChangeArrowheads="1"/>
          </p:cNvPicPr>
          <p:nvPr/>
        </p:nvPicPr>
        <p:blipFill>
          <a:blip r:embed="rId11" cstate="email">
            <a:duotone>
              <a:prstClr val="black"/>
              <a:schemeClr val="accent1">
                <a:tint val="45000"/>
                <a:satMod val="400000"/>
              </a:schemeClr>
            </a:duotone>
            <a:alphaModFix amt="14000"/>
            <a:extLst>
              <a:ext uri="{28A0092B-C50C-407E-A947-70E740481C1C}">
                <a14:useLocalDpi xmlns:a14="http://schemas.microsoft.com/office/drawing/2010/main"/>
              </a:ext>
            </a:extLst>
          </a:blip>
          <a:srcRect/>
          <a:stretch>
            <a:fillRect/>
          </a:stretch>
        </p:blipFill>
        <p:spPr bwMode="auto">
          <a:xfrm rot="6321127">
            <a:off x="6418234" y="-2809825"/>
            <a:ext cx="4467004" cy="8568931"/>
          </a:xfrm>
          <a:custGeom>
            <a:avLst/>
            <a:gdLst>
              <a:gd name="connsiteX0" fmla="*/ 1573859 w 4467004"/>
              <a:gd name="connsiteY0" fmla="*/ 7451732 h 8568931"/>
              <a:gd name="connsiteX1" fmla="*/ 0 w 4467004"/>
              <a:gd name="connsiteY1" fmla="*/ 1719165 h 8568931"/>
              <a:gd name="connsiteX2" fmla="*/ 433571 w 4467004"/>
              <a:gd name="connsiteY2" fmla="*/ 1107367 h 8568931"/>
              <a:gd name="connsiteX3" fmla="*/ 4467004 w 4467004"/>
              <a:gd name="connsiteY3" fmla="*/ 0 h 8568931"/>
              <a:gd name="connsiteX4" fmla="*/ 4467004 w 4467004"/>
              <a:gd name="connsiteY4" fmla="*/ 7276717 h 8568931"/>
              <a:gd name="connsiteX5" fmla="*/ 3551237 w 4467004"/>
              <a:gd name="connsiteY5" fmla="*/ 8568931 h 8568931"/>
              <a:gd name="connsiteX6" fmla="*/ 3150304 w 4467004"/>
              <a:gd name="connsiteY6" fmla="*/ 8568931 h 856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67004" h="8568931">
                <a:moveTo>
                  <a:pt x="1573859" y="7451732"/>
                </a:moveTo>
                <a:lnTo>
                  <a:pt x="0" y="1719165"/>
                </a:lnTo>
                <a:lnTo>
                  <a:pt x="433571" y="1107367"/>
                </a:lnTo>
                <a:lnTo>
                  <a:pt x="4467004" y="0"/>
                </a:lnTo>
                <a:lnTo>
                  <a:pt x="4467004" y="7276717"/>
                </a:lnTo>
                <a:lnTo>
                  <a:pt x="3551237" y="8568931"/>
                </a:lnTo>
                <a:lnTo>
                  <a:pt x="3150304" y="8568931"/>
                </a:lnTo>
                <a:close/>
              </a:path>
            </a:pathLst>
          </a:custGeom>
          <a:noFill/>
          <a:extLst>
            <a:ext uri="{909E8E84-426E-40DD-AFC4-6F175D3DCCD1}">
              <a14:hiddenFill xmlns:a14="http://schemas.microsoft.com/office/drawing/2010/main">
                <a:solidFill>
                  <a:srgbClr val="FFFFFF"/>
                </a:solidFill>
              </a14:hiddenFill>
            </a:ext>
          </a:extLst>
        </p:spPr>
      </p:pic>
      <p:sp>
        <p:nvSpPr>
          <p:cNvPr id="59" name="矩形: 圆角 58">
            <a:extLst>
              <a:ext uri="{FF2B5EF4-FFF2-40B4-BE49-F238E27FC236}">
                <a16:creationId xmlns:a16="http://schemas.microsoft.com/office/drawing/2014/main" id="{81CA6C17-4C36-CB0E-E594-5BACF28A4B07}"/>
              </a:ext>
            </a:extLst>
          </p:cNvPr>
          <p:cNvSpPr/>
          <p:nvPr/>
        </p:nvSpPr>
        <p:spPr>
          <a:xfrm>
            <a:off x="5695399"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60" name="文本框 59">
            <a:extLst>
              <a:ext uri="{FF2B5EF4-FFF2-40B4-BE49-F238E27FC236}">
                <a16:creationId xmlns:a16="http://schemas.microsoft.com/office/drawing/2014/main" id="{EA189B2B-FE7A-EF8B-1B49-DEB69A09850F}"/>
              </a:ext>
            </a:extLst>
          </p:cNvPr>
          <p:cNvSpPr txBox="1"/>
          <p:nvPr/>
        </p:nvSpPr>
        <p:spPr>
          <a:xfrm>
            <a:off x="5758989"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研究背景</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57" name="矩形: 圆角 56">
            <a:extLst>
              <a:ext uri="{FF2B5EF4-FFF2-40B4-BE49-F238E27FC236}">
                <a16:creationId xmlns:a16="http://schemas.microsoft.com/office/drawing/2014/main" id="{375C4B14-E5B9-4940-40C5-80724644E802}"/>
              </a:ext>
            </a:extLst>
          </p:cNvPr>
          <p:cNvSpPr/>
          <p:nvPr/>
        </p:nvSpPr>
        <p:spPr>
          <a:xfrm>
            <a:off x="6717837"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58" name="文本框 57">
            <a:extLst>
              <a:ext uri="{FF2B5EF4-FFF2-40B4-BE49-F238E27FC236}">
                <a16:creationId xmlns:a16="http://schemas.microsoft.com/office/drawing/2014/main" id="{7E2C8640-03E7-B041-B710-FC714E5EA31D}"/>
              </a:ext>
            </a:extLst>
          </p:cNvPr>
          <p:cNvSpPr txBox="1"/>
          <p:nvPr/>
        </p:nvSpPr>
        <p:spPr>
          <a:xfrm>
            <a:off x="6781427"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cs typeface="+mn-ea"/>
                <a:sym typeface="+mn-lt"/>
              </a:rPr>
              <a:t>研究现状</a:t>
            </a:r>
            <a:endParaRPr kumimoji="0" lang="en-US" sz="1400" b="0" i="0" u="none" strike="noStrike" kern="1200" cap="none" spc="0" normalizeH="0" baseline="0" noProof="0" dirty="0">
              <a:ln>
                <a:noFill/>
              </a:ln>
              <a:effectLst/>
              <a:uLnTx/>
              <a:uFillTx/>
              <a:cs typeface="+mn-ea"/>
              <a:sym typeface="+mn-lt"/>
            </a:endParaRPr>
          </a:p>
        </p:txBody>
      </p:sp>
      <p:sp>
        <p:nvSpPr>
          <p:cNvPr id="55" name="矩形: 圆角 54">
            <a:extLst>
              <a:ext uri="{FF2B5EF4-FFF2-40B4-BE49-F238E27FC236}">
                <a16:creationId xmlns:a16="http://schemas.microsoft.com/office/drawing/2014/main" id="{0A791401-8739-159F-A847-326ABE28C69E}"/>
              </a:ext>
            </a:extLst>
          </p:cNvPr>
          <p:cNvSpPr/>
          <p:nvPr/>
        </p:nvSpPr>
        <p:spPr>
          <a:xfrm>
            <a:off x="7740275" y="467226"/>
            <a:ext cx="967740" cy="365760"/>
          </a:xfrm>
          <a:prstGeom prst="roundRect">
            <a:avLst>
              <a:gd name="adj" fmla="val 10417"/>
            </a:avLst>
          </a:prstGeom>
          <a:gradFill>
            <a:gsLst>
              <a:gs pos="0">
                <a:schemeClr val="accent1">
                  <a:lumMod val="90000"/>
                  <a:lumOff val="10000"/>
                </a:schemeClr>
              </a:gs>
              <a:gs pos="100000">
                <a:schemeClr val="accent1"/>
              </a:gs>
            </a:gsLst>
            <a:lin ang="2700000" scaled="1"/>
          </a:gra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56" name="文本框 55">
            <a:extLst>
              <a:ext uri="{FF2B5EF4-FFF2-40B4-BE49-F238E27FC236}">
                <a16:creationId xmlns:a16="http://schemas.microsoft.com/office/drawing/2014/main" id="{F69364E7-6B4B-ED20-D35B-CDCC739DF1BC}"/>
              </a:ext>
            </a:extLst>
          </p:cNvPr>
          <p:cNvSpPr txBox="1"/>
          <p:nvPr/>
        </p:nvSpPr>
        <p:spPr>
          <a:xfrm>
            <a:off x="7803865"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cs typeface="+mn-ea"/>
                <a:sym typeface="+mn-lt"/>
              </a:rPr>
              <a:t>内容方法</a:t>
            </a:r>
            <a:endParaRPr kumimoji="0" lang="en-US" sz="1400" b="0" i="0" u="none" strike="noStrike" kern="1200" cap="none" spc="0" normalizeH="0" baseline="0" noProof="0" dirty="0">
              <a:ln>
                <a:noFill/>
              </a:ln>
              <a:solidFill>
                <a:schemeClr val="bg1"/>
              </a:solidFill>
              <a:effectLst/>
              <a:uLnTx/>
              <a:uFillTx/>
              <a:cs typeface="+mn-ea"/>
              <a:sym typeface="+mn-lt"/>
            </a:endParaRPr>
          </a:p>
        </p:txBody>
      </p:sp>
      <p:sp>
        <p:nvSpPr>
          <p:cNvPr id="53" name="矩形: 圆角 52">
            <a:extLst>
              <a:ext uri="{FF2B5EF4-FFF2-40B4-BE49-F238E27FC236}">
                <a16:creationId xmlns:a16="http://schemas.microsoft.com/office/drawing/2014/main" id="{DAE2CA9F-6439-DE2C-7B86-ADB5E7F02F94}"/>
              </a:ext>
            </a:extLst>
          </p:cNvPr>
          <p:cNvSpPr/>
          <p:nvPr/>
        </p:nvSpPr>
        <p:spPr>
          <a:xfrm>
            <a:off x="8762713"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4" name="文本框 53">
            <a:extLst>
              <a:ext uri="{FF2B5EF4-FFF2-40B4-BE49-F238E27FC236}">
                <a16:creationId xmlns:a16="http://schemas.microsoft.com/office/drawing/2014/main" id="{BB56A89F-0947-3AA4-A195-6A3ADA76B932}"/>
              </a:ext>
            </a:extLst>
          </p:cNvPr>
          <p:cNvSpPr txBox="1"/>
          <p:nvPr/>
        </p:nvSpPr>
        <p:spPr>
          <a:xfrm>
            <a:off x="8826303"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存在问题</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51" name="矩形: 圆角 50">
            <a:extLst>
              <a:ext uri="{FF2B5EF4-FFF2-40B4-BE49-F238E27FC236}">
                <a16:creationId xmlns:a16="http://schemas.microsoft.com/office/drawing/2014/main" id="{F21B7494-4E37-7D79-D977-4F9E2AFF7C5B}"/>
              </a:ext>
            </a:extLst>
          </p:cNvPr>
          <p:cNvSpPr/>
          <p:nvPr/>
        </p:nvSpPr>
        <p:spPr>
          <a:xfrm>
            <a:off x="9785151"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2" name="文本框 51">
            <a:extLst>
              <a:ext uri="{FF2B5EF4-FFF2-40B4-BE49-F238E27FC236}">
                <a16:creationId xmlns:a16="http://schemas.microsoft.com/office/drawing/2014/main" id="{C72206AA-3286-0017-6CAD-4DCE6BFDA2B2}"/>
              </a:ext>
            </a:extLst>
          </p:cNvPr>
          <p:cNvSpPr txBox="1"/>
          <p:nvPr/>
        </p:nvSpPr>
        <p:spPr>
          <a:xfrm>
            <a:off x="9848741"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步骤计划</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48" name="矩形: 圆角 47">
            <a:extLst>
              <a:ext uri="{FF2B5EF4-FFF2-40B4-BE49-F238E27FC236}">
                <a16:creationId xmlns:a16="http://schemas.microsoft.com/office/drawing/2014/main" id="{D153418A-413D-6286-81FF-24D7E385C29D}"/>
              </a:ext>
            </a:extLst>
          </p:cNvPr>
          <p:cNvSpPr/>
          <p:nvPr/>
        </p:nvSpPr>
        <p:spPr>
          <a:xfrm>
            <a:off x="10807587"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0" name="文本框 49">
            <a:extLst>
              <a:ext uri="{FF2B5EF4-FFF2-40B4-BE49-F238E27FC236}">
                <a16:creationId xmlns:a16="http://schemas.microsoft.com/office/drawing/2014/main" id="{D03AB297-C53B-194F-D6BF-AF8C1E6A5150}"/>
              </a:ext>
            </a:extLst>
          </p:cNvPr>
          <p:cNvSpPr txBox="1"/>
          <p:nvPr/>
        </p:nvSpPr>
        <p:spPr>
          <a:xfrm>
            <a:off x="10871177"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预期结果</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2" name="矩形 1">
            <a:extLst>
              <a:ext uri="{FF2B5EF4-FFF2-40B4-BE49-F238E27FC236}">
                <a16:creationId xmlns:a16="http://schemas.microsoft.com/office/drawing/2014/main" id="{D44881DA-9C7B-262B-1651-9BF5F5DFC8F1}"/>
              </a:ext>
            </a:extLst>
          </p:cNvPr>
          <p:cNvSpPr/>
          <p:nvPr/>
        </p:nvSpPr>
        <p:spPr>
          <a:xfrm>
            <a:off x="-9599" y="1380453"/>
            <a:ext cx="12201599" cy="1932972"/>
          </a:xfrm>
          <a:prstGeom prst="rect">
            <a:avLst/>
          </a:prstGeom>
          <a:gradFill flip="none" rotWithShape="1">
            <a:gsLst>
              <a:gs pos="100000">
                <a:srgbClr val="C01920"/>
              </a:gs>
              <a:gs pos="0">
                <a:srgbClr val="FB5F5F">
                  <a:lumMod val="61000"/>
                </a:srgbClr>
              </a:gs>
            </a:gsLst>
            <a:lin ang="10800000" scaled="0"/>
            <a:tileRect/>
          </a:gradFill>
          <a:ln w="12700" cap="flat" cmpd="sng" algn="ctr">
            <a:noFill/>
            <a:prstDash val="solid"/>
            <a:miter lim="800000"/>
          </a:ln>
          <a:effectLst>
            <a:outerShdw blurRad="609600" dist="190500" dir="13500000" algn="br" rotWithShape="0">
              <a:srgbClr val="8B672D">
                <a:alpha val="14000"/>
              </a:srgbClr>
            </a:outerShdw>
          </a:effectLst>
        </p:spPr>
        <p:txBody>
          <a:bodyPr wrap="square" rtlCol="0" anchor="ctr">
            <a:noAutofit/>
          </a:bodyPr>
          <a:lstStyle/>
          <a:p>
            <a:pPr algn="ctr"/>
            <a:endParaRPr lang="zh-CN" altLang="en-US" kern="0">
              <a:solidFill>
                <a:prstClr val="white"/>
              </a:solidFill>
              <a:cs typeface="+mn-ea"/>
              <a:sym typeface="+mn-lt"/>
            </a:endParaRPr>
          </a:p>
        </p:txBody>
      </p:sp>
      <p:pic>
        <p:nvPicPr>
          <p:cNvPr id="8" name="图片 7">
            <a:extLst>
              <a:ext uri="{FF2B5EF4-FFF2-40B4-BE49-F238E27FC236}">
                <a16:creationId xmlns:a16="http://schemas.microsoft.com/office/drawing/2014/main" id="{0A7D6BDE-CBE8-6151-BDF5-5BEAB6B45E51}"/>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6661800" y="1374930"/>
            <a:ext cx="5526472" cy="1932972"/>
          </a:xfrm>
          <a:prstGeom prst="rect">
            <a:avLst/>
          </a:prstGeom>
        </p:spPr>
      </p:pic>
      <p:sp>
        <p:nvSpPr>
          <p:cNvPr id="14" name="文本框 13">
            <a:extLst>
              <a:ext uri="{FF2B5EF4-FFF2-40B4-BE49-F238E27FC236}">
                <a16:creationId xmlns:a16="http://schemas.microsoft.com/office/drawing/2014/main" id="{D3A6EEBA-6FE2-50A7-76FB-EF012F3A4FC9}"/>
              </a:ext>
            </a:extLst>
          </p:cNvPr>
          <p:cNvSpPr txBox="1"/>
          <p:nvPr/>
        </p:nvSpPr>
        <p:spPr>
          <a:xfrm>
            <a:off x="621597" y="1762996"/>
            <a:ext cx="6844074" cy="707886"/>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srgbClr val="C01920"/>
                </a:solidFill>
                <a:effectLst>
                  <a:outerShdw blurRad="88900" dist="38100" dir="2700000" algn="tl" rotWithShape="0">
                    <a:schemeClr val="accent1">
                      <a:lumMod val="75000"/>
                      <a:alpha val="20000"/>
                    </a:schemeClr>
                  </a:outerShdw>
                </a:effectLst>
                <a:uLnTx/>
                <a:uFillTx/>
                <a:latin typeface="思源宋体 CN Heavy"/>
                <a:ea typeface="思源宋体 CN Heavy"/>
              </a:defRPr>
            </a:lvl1pPr>
          </a:lstStyle>
          <a:p>
            <a:r>
              <a:rPr lang="zh-CN" altLang="en-US" dirty="0">
                <a:solidFill>
                  <a:schemeClr val="bg1"/>
                </a:solidFill>
                <a:latin typeface="+mn-lt"/>
                <a:ea typeface="+mn-ea"/>
                <a:cs typeface="+mn-ea"/>
                <a:sym typeface="+mn-lt"/>
              </a:rPr>
              <a:t>荧光现象是一种光致发光现象，其解释可以从以下三个方面进行阐述：</a:t>
            </a:r>
            <a:endParaRPr lang="en-US" dirty="0">
              <a:solidFill>
                <a:schemeClr val="bg1"/>
              </a:solidFill>
              <a:latin typeface="+mn-lt"/>
              <a:ea typeface="+mn-ea"/>
              <a:cs typeface="+mn-ea"/>
              <a:sym typeface="+mn-lt"/>
            </a:endParaRPr>
          </a:p>
        </p:txBody>
      </p:sp>
      <p:sp>
        <p:nvSpPr>
          <p:cNvPr id="3" name="矩形: 圆角 12">
            <a:extLst>
              <a:ext uri="{FF2B5EF4-FFF2-40B4-BE49-F238E27FC236}">
                <a16:creationId xmlns:a16="http://schemas.microsoft.com/office/drawing/2014/main" id="{32259137-53A8-4820-2864-DA6441623EF8}"/>
              </a:ext>
            </a:extLst>
          </p:cNvPr>
          <p:cNvSpPr/>
          <p:nvPr>
            <p:custDataLst>
              <p:tags r:id="rId2"/>
            </p:custDataLst>
          </p:nvPr>
        </p:nvSpPr>
        <p:spPr>
          <a:xfrm>
            <a:off x="698432" y="2748370"/>
            <a:ext cx="3504999" cy="3434063"/>
          </a:xfrm>
          <a:prstGeom prst="roundRect">
            <a:avLst>
              <a:gd name="adj" fmla="val 2066"/>
            </a:avLst>
          </a:prstGeom>
          <a:solidFill>
            <a:schemeClr val="lt1"/>
          </a:solidFill>
          <a:ln>
            <a:noFill/>
          </a:ln>
          <a:effectLst>
            <a:outerShdw blurRad="635000" dist="254000" dir="3360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4" name="PA-圆角矩形 3">
            <a:extLst>
              <a:ext uri="{FF2B5EF4-FFF2-40B4-BE49-F238E27FC236}">
                <a16:creationId xmlns:a16="http://schemas.microsoft.com/office/drawing/2014/main" id="{B22E8C3A-1683-73CB-C468-E85C0EC754DD}"/>
              </a:ext>
            </a:extLst>
          </p:cNvPr>
          <p:cNvSpPr/>
          <p:nvPr>
            <p:custDataLst>
              <p:tags r:id="rId3"/>
            </p:custDataLst>
          </p:nvPr>
        </p:nvSpPr>
        <p:spPr>
          <a:xfrm>
            <a:off x="802777" y="2833600"/>
            <a:ext cx="3296309" cy="3296186"/>
          </a:xfrm>
          <a:prstGeom prst="roundRect">
            <a:avLst>
              <a:gd name="adj" fmla="val 2002"/>
            </a:avLst>
          </a:prstGeom>
          <a:noFill/>
          <a:ln w="12700" cap="flat" cmpd="sng" algn="ctr">
            <a:gradFill>
              <a:gsLst>
                <a:gs pos="0">
                  <a:srgbClr val="C01920"/>
                </a:gs>
                <a:gs pos="100000">
                  <a:srgbClr val="C01920">
                    <a:alpha val="0"/>
                  </a:srgbClr>
                </a:gs>
              </a:gsLst>
              <a:lin ang="5400000" scaled="1"/>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0" name="矩形: 圆角 12">
            <a:extLst>
              <a:ext uri="{FF2B5EF4-FFF2-40B4-BE49-F238E27FC236}">
                <a16:creationId xmlns:a16="http://schemas.microsoft.com/office/drawing/2014/main" id="{4D40B317-FCD5-B1E0-6754-61BD4E23E9C8}"/>
              </a:ext>
            </a:extLst>
          </p:cNvPr>
          <p:cNvSpPr/>
          <p:nvPr>
            <p:custDataLst>
              <p:tags r:id="rId4"/>
            </p:custDataLst>
          </p:nvPr>
        </p:nvSpPr>
        <p:spPr>
          <a:xfrm>
            <a:off x="4343501" y="2748370"/>
            <a:ext cx="3504999" cy="3434063"/>
          </a:xfrm>
          <a:prstGeom prst="roundRect">
            <a:avLst>
              <a:gd name="adj" fmla="val 2066"/>
            </a:avLst>
          </a:prstGeom>
          <a:solidFill>
            <a:schemeClr val="lt1"/>
          </a:solidFill>
          <a:ln>
            <a:noFill/>
          </a:ln>
          <a:effectLst>
            <a:outerShdw blurRad="635000" dist="254000" dir="3360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1" name="PA-圆角矩形 3">
            <a:extLst>
              <a:ext uri="{FF2B5EF4-FFF2-40B4-BE49-F238E27FC236}">
                <a16:creationId xmlns:a16="http://schemas.microsoft.com/office/drawing/2014/main" id="{1CC1CB3E-3C28-8C8A-54B2-BEF2C79955D4}"/>
              </a:ext>
            </a:extLst>
          </p:cNvPr>
          <p:cNvSpPr/>
          <p:nvPr>
            <p:custDataLst>
              <p:tags r:id="rId5"/>
            </p:custDataLst>
          </p:nvPr>
        </p:nvSpPr>
        <p:spPr>
          <a:xfrm>
            <a:off x="4447846" y="2833600"/>
            <a:ext cx="3296309" cy="3296186"/>
          </a:xfrm>
          <a:prstGeom prst="roundRect">
            <a:avLst>
              <a:gd name="adj" fmla="val 2002"/>
            </a:avLst>
          </a:prstGeom>
          <a:noFill/>
          <a:ln w="12700" cap="flat" cmpd="sng" algn="ctr">
            <a:gradFill>
              <a:gsLst>
                <a:gs pos="0">
                  <a:srgbClr val="C01920"/>
                </a:gs>
                <a:gs pos="100000">
                  <a:srgbClr val="C01920">
                    <a:alpha val="0"/>
                  </a:srgbClr>
                </a:gs>
              </a:gsLst>
              <a:lin ang="5400000" scaled="1"/>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3" name="矩形: 圆角 12">
            <a:extLst>
              <a:ext uri="{FF2B5EF4-FFF2-40B4-BE49-F238E27FC236}">
                <a16:creationId xmlns:a16="http://schemas.microsoft.com/office/drawing/2014/main" id="{8F446C55-1927-2D87-F652-B31D87760194}"/>
              </a:ext>
            </a:extLst>
          </p:cNvPr>
          <p:cNvSpPr/>
          <p:nvPr>
            <p:custDataLst>
              <p:tags r:id="rId6"/>
            </p:custDataLst>
          </p:nvPr>
        </p:nvSpPr>
        <p:spPr>
          <a:xfrm>
            <a:off x="7988570" y="2748370"/>
            <a:ext cx="3504999" cy="3434063"/>
          </a:xfrm>
          <a:prstGeom prst="roundRect">
            <a:avLst>
              <a:gd name="adj" fmla="val 2066"/>
            </a:avLst>
          </a:prstGeom>
          <a:solidFill>
            <a:schemeClr val="lt1"/>
          </a:solidFill>
          <a:ln>
            <a:noFill/>
          </a:ln>
          <a:effectLst>
            <a:outerShdw blurRad="635000" dist="254000" dir="3360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5" name="PA-圆角矩形 3">
            <a:extLst>
              <a:ext uri="{FF2B5EF4-FFF2-40B4-BE49-F238E27FC236}">
                <a16:creationId xmlns:a16="http://schemas.microsoft.com/office/drawing/2014/main" id="{9281960C-7577-D93A-BA97-3739C46414E4}"/>
              </a:ext>
            </a:extLst>
          </p:cNvPr>
          <p:cNvSpPr/>
          <p:nvPr>
            <p:custDataLst>
              <p:tags r:id="rId7"/>
            </p:custDataLst>
          </p:nvPr>
        </p:nvSpPr>
        <p:spPr>
          <a:xfrm>
            <a:off x="8092915" y="2833600"/>
            <a:ext cx="3296309" cy="3296186"/>
          </a:xfrm>
          <a:prstGeom prst="roundRect">
            <a:avLst>
              <a:gd name="adj" fmla="val 2002"/>
            </a:avLst>
          </a:prstGeom>
          <a:noFill/>
          <a:ln w="12700" cap="flat" cmpd="sng" algn="ctr">
            <a:gradFill>
              <a:gsLst>
                <a:gs pos="0">
                  <a:srgbClr val="C01920"/>
                </a:gs>
                <a:gs pos="100000">
                  <a:srgbClr val="C01920">
                    <a:alpha val="0"/>
                  </a:srgbClr>
                </a:gs>
              </a:gsLst>
              <a:lin ang="5400000" scaled="1"/>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pic>
        <p:nvPicPr>
          <p:cNvPr id="16" name="图片 15">
            <a:extLst>
              <a:ext uri="{FF2B5EF4-FFF2-40B4-BE49-F238E27FC236}">
                <a16:creationId xmlns:a16="http://schemas.microsoft.com/office/drawing/2014/main" id="{F430C168-5CB2-82AC-EAFC-DDEDD4B3EAC5}"/>
              </a:ext>
            </a:extLst>
          </p:cNvPr>
          <p:cNvPicPr>
            <a:picLocks noChangeAspect="1"/>
          </p:cNvPicPr>
          <p:nvPr/>
        </p:nvPicPr>
        <p:blipFill>
          <a:blip r:embed="rId1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417216" y="6257004"/>
            <a:ext cx="1469390" cy="415119"/>
          </a:xfrm>
          <a:prstGeom prst="rect">
            <a:avLst/>
          </a:prstGeom>
        </p:spPr>
      </p:pic>
      <p:sp>
        <p:nvSpPr>
          <p:cNvPr id="33" name="文本框 32">
            <a:extLst>
              <a:ext uri="{FF2B5EF4-FFF2-40B4-BE49-F238E27FC236}">
                <a16:creationId xmlns:a16="http://schemas.microsoft.com/office/drawing/2014/main" id="{49FAA443-BF56-E275-9669-025A5B4367B1}"/>
              </a:ext>
            </a:extLst>
          </p:cNvPr>
          <p:cNvSpPr txBox="1"/>
          <p:nvPr/>
        </p:nvSpPr>
        <p:spPr>
          <a:xfrm>
            <a:off x="1458234" y="3818281"/>
            <a:ext cx="1985394" cy="40011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srgbClr val="C01920"/>
                </a:solidFill>
                <a:effectLst>
                  <a:outerShdw blurRad="88900" dist="38100" dir="2700000" algn="tl" rotWithShape="0">
                    <a:schemeClr val="accent1">
                      <a:lumMod val="75000"/>
                      <a:alpha val="20000"/>
                    </a:schemeClr>
                  </a:outerShdw>
                </a:effectLst>
                <a:uLnTx/>
                <a:uFillTx/>
                <a:latin typeface="思源宋体 CN Heavy"/>
                <a:ea typeface="思源宋体 CN Heavy"/>
              </a:defRPr>
            </a:lvl1pPr>
          </a:lstStyle>
          <a:p>
            <a:r>
              <a:rPr lang="zh-CN" altLang="en-US" dirty="0">
                <a:latin typeface="+mn-lt"/>
                <a:ea typeface="+mn-ea"/>
                <a:cs typeface="+mn-ea"/>
                <a:sym typeface="+mn-lt"/>
              </a:rPr>
              <a:t>能量吸收与释放</a:t>
            </a:r>
            <a:endParaRPr lang="en-US" dirty="0">
              <a:latin typeface="+mn-lt"/>
              <a:ea typeface="+mn-ea"/>
              <a:cs typeface="+mn-ea"/>
              <a:sym typeface="+mn-lt"/>
            </a:endParaRPr>
          </a:p>
        </p:txBody>
      </p:sp>
      <p:sp>
        <p:nvSpPr>
          <p:cNvPr id="34" name="文本框 33">
            <a:extLst>
              <a:ext uri="{FF2B5EF4-FFF2-40B4-BE49-F238E27FC236}">
                <a16:creationId xmlns:a16="http://schemas.microsoft.com/office/drawing/2014/main" id="{8A5C991C-4C86-4514-68BF-0FBF50ADB8A7}"/>
              </a:ext>
            </a:extLst>
          </p:cNvPr>
          <p:cNvSpPr txBox="1"/>
          <p:nvPr/>
        </p:nvSpPr>
        <p:spPr>
          <a:xfrm>
            <a:off x="949492" y="4255245"/>
            <a:ext cx="3002878" cy="1972976"/>
          </a:xfrm>
          <a:prstGeom prst="rect">
            <a:avLst/>
          </a:prstGeom>
          <a:noFill/>
        </p:spPr>
        <p:txBody>
          <a:bodyPr wrap="square" rtlCol="0">
            <a:spAutoFit/>
          </a:bodyPr>
          <a:lstStyle/>
          <a:p>
            <a:pPr marL="0" marR="0" lvl="0" indent="0" defTabSz="914400" rtl="0" eaLnBrk="1" fontAlgn="auto" latinLnBrk="0" hangingPunct="1">
              <a:lnSpc>
                <a:spcPct val="11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荧光现象发生时，荧光分子首先吸收外部光源的能量，从基态跃迁到激发态的高能水平。随后，分子通过非辐射弛豫过程（如内转换和互变异构）失去部分能量，从高能水平跃迁回较低的激发态振动能级，最终返回到基态，同时释放出光能，产生荧光</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5" name="文本框 34">
            <a:extLst>
              <a:ext uri="{FF2B5EF4-FFF2-40B4-BE49-F238E27FC236}">
                <a16:creationId xmlns:a16="http://schemas.microsoft.com/office/drawing/2014/main" id="{28951E63-11A7-4C6B-E3A4-B7AEF4F14CD7}"/>
              </a:ext>
            </a:extLst>
          </p:cNvPr>
          <p:cNvSpPr txBox="1"/>
          <p:nvPr/>
        </p:nvSpPr>
        <p:spPr>
          <a:xfrm>
            <a:off x="5235218" y="3818281"/>
            <a:ext cx="1721564" cy="40011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srgbClr val="C01920"/>
                </a:solidFill>
                <a:effectLst>
                  <a:outerShdw blurRad="88900" dist="38100" dir="2700000" algn="tl" rotWithShape="0">
                    <a:schemeClr val="accent1">
                      <a:lumMod val="75000"/>
                      <a:alpha val="20000"/>
                    </a:schemeClr>
                  </a:outerShdw>
                </a:effectLst>
                <a:uLnTx/>
                <a:uFillTx/>
                <a:latin typeface="思源宋体 CN Heavy"/>
                <a:ea typeface="思源宋体 CN Heavy"/>
              </a:defRPr>
            </a:lvl1pPr>
          </a:lstStyle>
          <a:p>
            <a:r>
              <a:rPr lang="zh-CN" altLang="en-US" dirty="0">
                <a:latin typeface="+mn-lt"/>
                <a:ea typeface="+mn-ea"/>
                <a:cs typeface="+mn-ea"/>
                <a:sym typeface="+mn-lt"/>
              </a:rPr>
              <a:t>斯托克斯位移</a:t>
            </a:r>
            <a:endParaRPr lang="en-US" dirty="0">
              <a:latin typeface="+mn-lt"/>
              <a:ea typeface="+mn-ea"/>
              <a:cs typeface="+mn-ea"/>
              <a:sym typeface="+mn-lt"/>
            </a:endParaRPr>
          </a:p>
        </p:txBody>
      </p:sp>
      <p:sp>
        <p:nvSpPr>
          <p:cNvPr id="36" name="文本框 35">
            <a:extLst>
              <a:ext uri="{FF2B5EF4-FFF2-40B4-BE49-F238E27FC236}">
                <a16:creationId xmlns:a16="http://schemas.microsoft.com/office/drawing/2014/main" id="{DD1A26C1-C3A1-F2C7-68AF-E0DFC1F9468B}"/>
              </a:ext>
            </a:extLst>
          </p:cNvPr>
          <p:cNvSpPr txBox="1"/>
          <p:nvPr/>
        </p:nvSpPr>
        <p:spPr>
          <a:xfrm>
            <a:off x="4594561" y="4255245"/>
            <a:ext cx="3002878" cy="1741311"/>
          </a:xfrm>
          <a:prstGeom prst="rect">
            <a:avLst/>
          </a:prstGeom>
          <a:noFill/>
        </p:spPr>
        <p:txBody>
          <a:bodyPr wrap="square" rtlCol="0">
            <a:spAutoFit/>
          </a:bodyPr>
          <a:lstStyle/>
          <a:p>
            <a:pPr marL="0" marR="0" lvl="0" indent="0" algn="just" defTabSz="914400" rtl="0" eaLnBrk="1" fontAlgn="auto" latinLnBrk="0" hangingPunct="1">
              <a:lnSpc>
                <a:spcPct val="11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荧光发射的光谱通常位于比吸收光谱更长的波长区域，这种现象称为斯托克斯位移。斯托克斯位移是由于分子在激发态和发射态之间的能量差引起的，这种能量差通常与分子的振动能级有关，导致荧光发射的波长长于激发光的波长</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7" name="文本框 36">
            <a:extLst>
              <a:ext uri="{FF2B5EF4-FFF2-40B4-BE49-F238E27FC236}">
                <a16:creationId xmlns:a16="http://schemas.microsoft.com/office/drawing/2014/main" id="{A58642B2-CAD1-CC41-0CDB-D5D41CAF3545}"/>
              </a:ext>
            </a:extLst>
          </p:cNvPr>
          <p:cNvSpPr txBox="1"/>
          <p:nvPr/>
        </p:nvSpPr>
        <p:spPr>
          <a:xfrm>
            <a:off x="9120238" y="3818281"/>
            <a:ext cx="1241662" cy="40011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srgbClr val="C01920"/>
                </a:solidFill>
                <a:effectLst>
                  <a:outerShdw blurRad="88900" dist="38100" dir="2700000" algn="tl" rotWithShape="0">
                    <a:schemeClr val="accent1">
                      <a:lumMod val="75000"/>
                      <a:alpha val="20000"/>
                    </a:schemeClr>
                  </a:outerShdw>
                </a:effectLst>
                <a:uLnTx/>
                <a:uFillTx/>
                <a:latin typeface="思源宋体 CN Heavy"/>
                <a:ea typeface="思源宋体 CN Heavy"/>
              </a:defRPr>
            </a:lvl1pPr>
          </a:lstStyle>
          <a:p>
            <a:r>
              <a:rPr lang="zh-CN" altLang="en-US" dirty="0">
                <a:latin typeface="+mn-lt"/>
                <a:ea typeface="+mn-ea"/>
                <a:cs typeface="+mn-ea"/>
                <a:sym typeface="+mn-lt"/>
              </a:rPr>
              <a:t>荧光寿命</a:t>
            </a:r>
            <a:endParaRPr lang="en-US" dirty="0">
              <a:latin typeface="+mn-lt"/>
              <a:ea typeface="+mn-ea"/>
              <a:cs typeface="+mn-ea"/>
              <a:sym typeface="+mn-lt"/>
            </a:endParaRPr>
          </a:p>
        </p:txBody>
      </p:sp>
      <p:sp>
        <p:nvSpPr>
          <p:cNvPr id="71" name="文本框 70">
            <a:extLst>
              <a:ext uri="{FF2B5EF4-FFF2-40B4-BE49-F238E27FC236}">
                <a16:creationId xmlns:a16="http://schemas.microsoft.com/office/drawing/2014/main" id="{ECA31B9B-BDC7-8456-7295-41C58D8450AB}"/>
              </a:ext>
            </a:extLst>
          </p:cNvPr>
          <p:cNvSpPr txBox="1"/>
          <p:nvPr/>
        </p:nvSpPr>
        <p:spPr>
          <a:xfrm>
            <a:off x="8239630" y="4255245"/>
            <a:ext cx="3002878" cy="1972976"/>
          </a:xfrm>
          <a:prstGeom prst="rect">
            <a:avLst/>
          </a:prstGeom>
          <a:noFill/>
        </p:spPr>
        <p:txBody>
          <a:bodyPr wrap="square" rtlCol="0">
            <a:spAutoFit/>
          </a:bodyPr>
          <a:lstStyle/>
          <a:p>
            <a:pPr marL="0" marR="0" lvl="0" indent="0" algn="just" defTabSz="914400" rtl="0" eaLnBrk="1" fontAlgn="auto" latinLnBrk="0" hangingPunct="1">
              <a:lnSpc>
                <a:spcPct val="11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荧光寿命是指荧光分子从激发态返回到基态并发出光子的平均时间。荧光寿命受到分子结构、环境因素（如溶剂、温度）以及分子间相互作用的影响。荧光寿命的测量可以提供有关分子环境和动态行为的重要信息，是研究荧光分子特性的重要参数之一</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0" name="椭圆 19">
            <a:extLst>
              <a:ext uri="{FF2B5EF4-FFF2-40B4-BE49-F238E27FC236}">
                <a16:creationId xmlns:a16="http://schemas.microsoft.com/office/drawing/2014/main" id="{D77DEE6E-8B82-747C-AC78-36F2420C5E23}"/>
              </a:ext>
            </a:extLst>
          </p:cNvPr>
          <p:cNvSpPr/>
          <p:nvPr/>
        </p:nvSpPr>
        <p:spPr>
          <a:xfrm>
            <a:off x="2094976" y="2968638"/>
            <a:ext cx="751662" cy="745057"/>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21" name="任意多边形: 形状 20">
            <a:extLst>
              <a:ext uri="{FF2B5EF4-FFF2-40B4-BE49-F238E27FC236}">
                <a16:creationId xmlns:a16="http://schemas.microsoft.com/office/drawing/2014/main" id="{2E52DF98-D6BD-FBA7-9FCF-C28A467901A4}"/>
              </a:ext>
            </a:extLst>
          </p:cNvPr>
          <p:cNvSpPr/>
          <p:nvPr/>
        </p:nvSpPr>
        <p:spPr>
          <a:xfrm>
            <a:off x="2065926" y="2932803"/>
            <a:ext cx="771348" cy="771690"/>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22" name="任意多边形: 形状 21">
            <a:extLst>
              <a:ext uri="{FF2B5EF4-FFF2-40B4-BE49-F238E27FC236}">
                <a16:creationId xmlns:a16="http://schemas.microsoft.com/office/drawing/2014/main" id="{E74EC940-6C11-2515-EE65-7879A72F9D8B}"/>
              </a:ext>
            </a:extLst>
          </p:cNvPr>
          <p:cNvSpPr/>
          <p:nvPr/>
        </p:nvSpPr>
        <p:spPr>
          <a:xfrm>
            <a:off x="2055225" y="2922110"/>
            <a:ext cx="780333" cy="780676"/>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23" name="任意多边形: 形状 22">
            <a:extLst>
              <a:ext uri="{FF2B5EF4-FFF2-40B4-BE49-F238E27FC236}">
                <a16:creationId xmlns:a16="http://schemas.microsoft.com/office/drawing/2014/main" id="{A430C217-82DD-CF37-4760-9575CD6BDAA0}"/>
              </a:ext>
            </a:extLst>
          </p:cNvPr>
          <p:cNvSpPr/>
          <p:nvPr/>
        </p:nvSpPr>
        <p:spPr>
          <a:xfrm>
            <a:off x="2516805" y="3384031"/>
            <a:ext cx="295899" cy="296029"/>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72" name="文本框 71">
            <a:extLst>
              <a:ext uri="{FF2B5EF4-FFF2-40B4-BE49-F238E27FC236}">
                <a16:creationId xmlns:a16="http://schemas.microsoft.com/office/drawing/2014/main" id="{BB620707-8D5A-4F23-047B-E47B0729B242}"/>
              </a:ext>
            </a:extLst>
          </p:cNvPr>
          <p:cNvSpPr txBox="1"/>
          <p:nvPr/>
        </p:nvSpPr>
        <p:spPr>
          <a:xfrm>
            <a:off x="2148288" y="3106463"/>
            <a:ext cx="611720" cy="46166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srgbClr val="C01920"/>
                </a:solidFill>
                <a:effectLst>
                  <a:outerShdw blurRad="88900" dist="38100" dir="2700000" algn="tl" rotWithShape="0">
                    <a:schemeClr val="accent1">
                      <a:lumMod val="75000"/>
                      <a:alpha val="20000"/>
                    </a:schemeClr>
                  </a:outerShdw>
                </a:effectLst>
                <a:uLnTx/>
                <a:uFillTx/>
                <a:latin typeface="思源宋体 CN Heavy"/>
                <a:ea typeface="思源宋体 CN Heavy"/>
              </a:defRPr>
            </a:lvl1pPr>
          </a:lstStyle>
          <a:p>
            <a:r>
              <a:rPr lang="en-US" altLang="zh-CN" sz="2400" dirty="0">
                <a:solidFill>
                  <a:schemeClr val="bg1"/>
                </a:solidFill>
                <a:latin typeface="+mn-lt"/>
                <a:ea typeface="+mn-ea"/>
                <a:cs typeface="+mn-ea"/>
                <a:sym typeface="+mn-lt"/>
              </a:rPr>
              <a:t>01</a:t>
            </a:r>
            <a:endParaRPr lang="zh-CN" altLang="en-US" sz="2400" dirty="0">
              <a:solidFill>
                <a:schemeClr val="bg1"/>
              </a:solidFill>
              <a:latin typeface="+mn-lt"/>
              <a:ea typeface="+mn-ea"/>
              <a:cs typeface="+mn-ea"/>
              <a:sym typeface="+mn-lt"/>
            </a:endParaRPr>
          </a:p>
        </p:txBody>
      </p:sp>
      <p:sp>
        <p:nvSpPr>
          <p:cNvPr id="39" name="椭圆 38">
            <a:extLst>
              <a:ext uri="{FF2B5EF4-FFF2-40B4-BE49-F238E27FC236}">
                <a16:creationId xmlns:a16="http://schemas.microsoft.com/office/drawing/2014/main" id="{995BDCDB-9A8F-DF10-FA21-5A309BA969A8}"/>
              </a:ext>
            </a:extLst>
          </p:cNvPr>
          <p:cNvSpPr/>
          <p:nvPr/>
        </p:nvSpPr>
        <p:spPr>
          <a:xfrm>
            <a:off x="5740045" y="2968638"/>
            <a:ext cx="751662" cy="745057"/>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40" name="任意多边形: 形状 39">
            <a:extLst>
              <a:ext uri="{FF2B5EF4-FFF2-40B4-BE49-F238E27FC236}">
                <a16:creationId xmlns:a16="http://schemas.microsoft.com/office/drawing/2014/main" id="{E54C5ACE-CB79-2763-95F9-4A823BCF7B40}"/>
              </a:ext>
            </a:extLst>
          </p:cNvPr>
          <p:cNvSpPr/>
          <p:nvPr/>
        </p:nvSpPr>
        <p:spPr>
          <a:xfrm>
            <a:off x="5710995" y="2932803"/>
            <a:ext cx="771348" cy="771690"/>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41" name="任意多边形: 形状 40">
            <a:extLst>
              <a:ext uri="{FF2B5EF4-FFF2-40B4-BE49-F238E27FC236}">
                <a16:creationId xmlns:a16="http://schemas.microsoft.com/office/drawing/2014/main" id="{99B4E08D-D6BC-559D-06BB-725F13F8E93C}"/>
              </a:ext>
            </a:extLst>
          </p:cNvPr>
          <p:cNvSpPr/>
          <p:nvPr/>
        </p:nvSpPr>
        <p:spPr>
          <a:xfrm>
            <a:off x="5700294" y="2922110"/>
            <a:ext cx="780333" cy="780676"/>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42" name="任意多边形: 形状 41">
            <a:extLst>
              <a:ext uri="{FF2B5EF4-FFF2-40B4-BE49-F238E27FC236}">
                <a16:creationId xmlns:a16="http://schemas.microsoft.com/office/drawing/2014/main" id="{BA119C8E-24DF-2BF0-FFB2-B53D4EA1C6B2}"/>
              </a:ext>
            </a:extLst>
          </p:cNvPr>
          <p:cNvSpPr/>
          <p:nvPr/>
        </p:nvSpPr>
        <p:spPr>
          <a:xfrm>
            <a:off x="6161874" y="3384031"/>
            <a:ext cx="295899" cy="296029"/>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38" name="文本框 37">
            <a:extLst>
              <a:ext uri="{FF2B5EF4-FFF2-40B4-BE49-F238E27FC236}">
                <a16:creationId xmlns:a16="http://schemas.microsoft.com/office/drawing/2014/main" id="{FE963164-200E-A633-4AE4-F17E7D93F333}"/>
              </a:ext>
            </a:extLst>
          </p:cNvPr>
          <p:cNvSpPr txBox="1"/>
          <p:nvPr/>
        </p:nvSpPr>
        <p:spPr>
          <a:xfrm>
            <a:off x="5793357" y="3106463"/>
            <a:ext cx="611720" cy="46166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srgbClr val="C01920"/>
                </a:solidFill>
                <a:effectLst>
                  <a:outerShdw blurRad="88900" dist="38100" dir="2700000" algn="tl" rotWithShape="0">
                    <a:schemeClr val="accent1">
                      <a:lumMod val="75000"/>
                      <a:alpha val="20000"/>
                    </a:schemeClr>
                  </a:outerShdw>
                </a:effectLst>
                <a:uLnTx/>
                <a:uFillTx/>
                <a:latin typeface="思源宋体 CN Heavy"/>
                <a:ea typeface="思源宋体 CN Heavy"/>
              </a:defRPr>
            </a:lvl1pPr>
          </a:lstStyle>
          <a:p>
            <a:r>
              <a:rPr lang="en-US" altLang="zh-CN" sz="2400" dirty="0">
                <a:solidFill>
                  <a:schemeClr val="bg1"/>
                </a:solidFill>
                <a:latin typeface="+mn-lt"/>
                <a:ea typeface="+mn-ea"/>
                <a:cs typeface="+mn-ea"/>
                <a:sym typeface="+mn-lt"/>
              </a:rPr>
              <a:t>02</a:t>
            </a:r>
            <a:endParaRPr lang="zh-CN" altLang="en-US" sz="2400" dirty="0">
              <a:solidFill>
                <a:schemeClr val="bg1"/>
              </a:solidFill>
              <a:latin typeface="+mn-lt"/>
              <a:ea typeface="+mn-ea"/>
              <a:cs typeface="+mn-ea"/>
              <a:sym typeface="+mn-lt"/>
            </a:endParaRPr>
          </a:p>
        </p:txBody>
      </p:sp>
      <p:sp>
        <p:nvSpPr>
          <p:cNvPr id="64" name="椭圆 63">
            <a:extLst>
              <a:ext uri="{FF2B5EF4-FFF2-40B4-BE49-F238E27FC236}">
                <a16:creationId xmlns:a16="http://schemas.microsoft.com/office/drawing/2014/main" id="{74AA5210-91AB-088E-6537-9447B8CF269E}"/>
              </a:ext>
            </a:extLst>
          </p:cNvPr>
          <p:cNvSpPr/>
          <p:nvPr/>
        </p:nvSpPr>
        <p:spPr>
          <a:xfrm>
            <a:off x="9385114" y="2968638"/>
            <a:ext cx="751662" cy="745057"/>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65" name="任意多边形: 形状 64">
            <a:extLst>
              <a:ext uri="{FF2B5EF4-FFF2-40B4-BE49-F238E27FC236}">
                <a16:creationId xmlns:a16="http://schemas.microsoft.com/office/drawing/2014/main" id="{FA0A8EA1-E172-52CF-2D7B-5AE9476853D6}"/>
              </a:ext>
            </a:extLst>
          </p:cNvPr>
          <p:cNvSpPr/>
          <p:nvPr/>
        </p:nvSpPr>
        <p:spPr>
          <a:xfrm>
            <a:off x="9356064" y="2932803"/>
            <a:ext cx="771348" cy="771690"/>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66" name="任意多边形: 形状 65">
            <a:extLst>
              <a:ext uri="{FF2B5EF4-FFF2-40B4-BE49-F238E27FC236}">
                <a16:creationId xmlns:a16="http://schemas.microsoft.com/office/drawing/2014/main" id="{AE1BA0F9-5ECF-B1DD-879B-0FC79EDBFADE}"/>
              </a:ext>
            </a:extLst>
          </p:cNvPr>
          <p:cNvSpPr/>
          <p:nvPr/>
        </p:nvSpPr>
        <p:spPr>
          <a:xfrm>
            <a:off x="9345363" y="2922110"/>
            <a:ext cx="780333" cy="780676"/>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67" name="任意多边形: 形状 66">
            <a:extLst>
              <a:ext uri="{FF2B5EF4-FFF2-40B4-BE49-F238E27FC236}">
                <a16:creationId xmlns:a16="http://schemas.microsoft.com/office/drawing/2014/main" id="{79FAB676-5E35-C26F-E0F2-EC78FDE7E589}"/>
              </a:ext>
            </a:extLst>
          </p:cNvPr>
          <p:cNvSpPr/>
          <p:nvPr/>
        </p:nvSpPr>
        <p:spPr>
          <a:xfrm>
            <a:off x="9806943" y="3384031"/>
            <a:ext cx="295899" cy="296029"/>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63" name="文本框 62">
            <a:extLst>
              <a:ext uri="{FF2B5EF4-FFF2-40B4-BE49-F238E27FC236}">
                <a16:creationId xmlns:a16="http://schemas.microsoft.com/office/drawing/2014/main" id="{6F0594AC-7B97-D67D-DC6F-F258E6AE99F7}"/>
              </a:ext>
            </a:extLst>
          </p:cNvPr>
          <p:cNvSpPr txBox="1"/>
          <p:nvPr/>
        </p:nvSpPr>
        <p:spPr>
          <a:xfrm>
            <a:off x="9438426" y="3106463"/>
            <a:ext cx="611720" cy="46166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srgbClr val="C01920"/>
                </a:solidFill>
                <a:effectLst>
                  <a:outerShdw blurRad="88900" dist="38100" dir="2700000" algn="tl" rotWithShape="0">
                    <a:schemeClr val="accent1">
                      <a:lumMod val="75000"/>
                      <a:alpha val="20000"/>
                    </a:schemeClr>
                  </a:outerShdw>
                </a:effectLst>
                <a:uLnTx/>
                <a:uFillTx/>
                <a:latin typeface="思源宋体 CN Heavy"/>
                <a:ea typeface="思源宋体 CN Heavy"/>
              </a:defRPr>
            </a:lvl1pPr>
          </a:lstStyle>
          <a:p>
            <a:r>
              <a:rPr lang="en-US" altLang="zh-CN" sz="2400" dirty="0">
                <a:solidFill>
                  <a:schemeClr val="bg1"/>
                </a:solidFill>
                <a:latin typeface="+mn-lt"/>
                <a:ea typeface="+mn-ea"/>
                <a:cs typeface="+mn-ea"/>
                <a:sym typeface="+mn-lt"/>
              </a:rPr>
              <a:t>03</a:t>
            </a:r>
            <a:endParaRPr lang="zh-CN" altLang="en-US" sz="2400" dirty="0">
              <a:solidFill>
                <a:schemeClr val="bg1"/>
              </a:solidFill>
              <a:latin typeface="+mn-lt"/>
              <a:ea typeface="+mn-ea"/>
              <a:cs typeface="+mn-ea"/>
              <a:sym typeface="+mn-lt"/>
            </a:endParaRPr>
          </a:p>
        </p:txBody>
      </p:sp>
    </p:spTree>
    <p:extLst>
      <p:ext uri="{BB962C8B-B14F-4D97-AF65-F5344CB8AC3E}">
        <p14:creationId xmlns:p14="http://schemas.microsoft.com/office/powerpoint/2010/main" val="11104158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图片 83">
            <a:extLst>
              <a:ext uri="{FF2B5EF4-FFF2-40B4-BE49-F238E27FC236}">
                <a16:creationId xmlns:a16="http://schemas.microsoft.com/office/drawing/2014/main" id="{C4F4574A-C47C-5512-3728-314FCE064E8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5" name="矩形 84">
            <a:extLst>
              <a:ext uri="{FF2B5EF4-FFF2-40B4-BE49-F238E27FC236}">
                <a16:creationId xmlns:a16="http://schemas.microsoft.com/office/drawing/2014/main" id="{FA8BEF6C-727F-D5D7-B746-24C9FC215120}"/>
              </a:ext>
            </a:extLst>
          </p:cNvPr>
          <p:cNvSpPr/>
          <p:nvPr/>
        </p:nvSpPr>
        <p:spPr>
          <a:xfrm>
            <a:off x="7775" y="2936"/>
            <a:ext cx="12192000" cy="6903640"/>
          </a:xfrm>
          <a:prstGeom prst="rect">
            <a:avLst/>
          </a:prstGeom>
          <a:gradFill flip="none" rotWithShape="1">
            <a:gsLst>
              <a:gs pos="65000">
                <a:srgbClr val="FFFFFF">
                  <a:alpha val="95000"/>
                </a:srgbClr>
              </a:gs>
              <a:gs pos="0">
                <a:schemeClr val="bg1"/>
              </a:gs>
              <a:gs pos="100000">
                <a:schemeClr val="bg1">
                  <a:alpha val="0"/>
                </a:schemeClr>
              </a:gs>
            </a:gsLst>
            <a:lin ang="5400000" scaled="0"/>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pic>
        <p:nvPicPr>
          <p:cNvPr id="75" name="图片 74">
            <a:extLst>
              <a:ext uri="{FF2B5EF4-FFF2-40B4-BE49-F238E27FC236}">
                <a16:creationId xmlns:a16="http://schemas.microsoft.com/office/drawing/2014/main" id="{0298BCDC-1D0C-08DA-6A83-CE49B4CD516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sp>
        <p:nvSpPr>
          <p:cNvPr id="31" name="矩形 30">
            <a:extLst>
              <a:ext uri="{FF2B5EF4-FFF2-40B4-BE49-F238E27FC236}">
                <a16:creationId xmlns:a16="http://schemas.microsoft.com/office/drawing/2014/main" id="{A1C9ACA9-E415-73FE-5565-FCAB843C6B96}"/>
              </a:ext>
            </a:extLst>
          </p:cNvPr>
          <p:cNvSpPr/>
          <p:nvPr/>
        </p:nvSpPr>
        <p:spPr>
          <a:xfrm>
            <a:off x="0" y="0"/>
            <a:ext cx="12192000" cy="6858000"/>
          </a:xfrm>
          <a:prstGeom prst="rect">
            <a:avLst/>
          </a:prstGeom>
          <a:gradFill>
            <a:gsLst>
              <a:gs pos="0">
                <a:schemeClr val="bg1">
                  <a:alpha val="95000"/>
                </a:schemeClr>
              </a:gs>
              <a:gs pos="100000">
                <a:schemeClr val="bg1">
                  <a:alpha val="9000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平行四边形 26">
            <a:extLst>
              <a:ext uri="{FF2B5EF4-FFF2-40B4-BE49-F238E27FC236}">
                <a16:creationId xmlns:a16="http://schemas.microsoft.com/office/drawing/2014/main" id="{43AE19CA-65F9-7DCA-9D87-4A6B71A19E3F}"/>
              </a:ext>
            </a:extLst>
          </p:cNvPr>
          <p:cNvSpPr/>
          <p:nvPr/>
        </p:nvSpPr>
        <p:spPr>
          <a:xfrm>
            <a:off x="416673" y="395885"/>
            <a:ext cx="3743847" cy="498088"/>
          </a:xfrm>
          <a:prstGeom prst="parallelogram">
            <a:avLst/>
          </a:prstGeom>
          <a:gradFill flip="none" rotWithShape="1">
            <a:gsLst>
              <a:gs pos="0">
                <a:schemeClr val="accent1">
                  <a:alpha val="0"/>
                </a:schemeClr>
              </a:gs>
              <a:gs pos="100000">
                <a:schemeClr val="accent1">
                  <a:alpha val="20000"/>
                </a:schemeClr>
              </a:gs>
            </a:gsLst>
            <a:lin ang="10800000" scaled="1"/>
            <a:tileRect/>
          </a:gradFill>
          <a:ln w="6350">
            <a:gradFill flip="none" rotWithShape="1">
              <a:gsLst>
                <a:gs pos="0">
                  <a:schemeClr val="accent1">
                    <a:alpha val="75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文本框 27">
            <a:extLst>
              <a:ext uri="{FF2B5EF4-FFF2-40B4-BE49-F238E27FC236}">
                <a16:creationId xmlns:a16="http://schemas.microsoft.com/office/drawing/2014/main" id="{921E6889-C765-5F8C-4784-D853A5E5D77D}"/>
              </a:ext>
            </a:extLst>
          </p:cNvPr>
          <p:cNvSpPr txBox="1"/>
          <p:nvPr>
            <p:custDataLst>
              <p:tags r:id="rId1"/>
            </p:custDataLst>
          </p:nvPr>
        </p:nvSpPr>
        <p:spPr>
          <a:xfrm>
            <a:off x="861850" y="440218"/>
            <a:ext cx="3589876" cy="430887"/>
          </a:xfrm>
          <a:prstGeom prst="rect">
            <a:avLst/>
          </a:prstGeom>
          <a:noFill/>
          <a:effectLst/>
        </p:spPr>
        <p:txBody>
          <a:bodyPr wrap="square" lIns="0" tIns="0" rIns="0" bIns="0">
            <a:spAutoFit/>
          </a:bodyPr>
          <a:lstStyle>
            <a:defPPr>
              <a:defRPr lang="zh-CN"/>
            </a:defPPr>
            <a:lvl1pPr>
              <a:defRPr>
                <a:solidFill>
                  <a:schemeClr val="bg1"/>
                </a:solidFill>
                <a:effectLst>
                  <a:outerShdw blurRad="63500" dist="127000" dir="5400000" algn="t" rotWithShape="0">
                    <a:srgbClr val="862D00">
                      <a:alpha val="20000"/>
                    </a:srgbClr>
                  </a:outerShdw>
                </a:effectLst>
                <a:latin typeface="+mj-ea"/>
                <a:ea typeface="+mj-ea"/>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srgbClr val="BB0000">
                        <a:lumMod val="90000"/>
                        <a:lumOff val="10000"/>
                      </a:srgbClr>
                    </a:gs>
                    <a:gs pos="100000">
                      <a:srgbClr val="BB0000">
                        <a:lumMod val="90000"/>
                      </a:srgbClr>
                    </a:gs>
                  </a:gsLst>
                  <a:lin ang="5400000" scaled="1"/>
                  <a:tileRect/>
                </a:gradFill>
                <a:effectLst>
                  <a:outerShdw blurRad="44450" dist="88900" dir="5400000" algn="t" rotWithShape="0">
                    <a:srgbClr val="BB0000">
                      <a:alpha val="5000"/>
                    </a:srgbClr>
                  </a:outerShdw>
                </a:effectLst>
                <a:uLnTx/>
                <a:uFillTx/>
                <a:latin typeface="+mn-lt"/>
                <a:ea typeface="+mn-ea"/>
                <a:cs typeface="+mn-ea"/>
                <a:sym typeface="+mn-lt"/>
              </a:rPr>
              <a:t>荧光探针研究内容</a:t>
            </a:r>
          </a:p>
        </p:txBody>
      </p:sp>
      <p:sp>
        <p:nvSpPr>
          <p:cNvPr id="29" name="椭圆 28">
            <a:extLst>
              <a:ext uri="{FF2B5EF4-FFF2-40B4-BE49-F238E27FC236}">
                <a16:creationId xmlns:a16="http://schemas.microsoft.com/office/drawing/2014/main" id="{B48BEDB5-08DD-C7FE-99FB-168AC489A40B}"/>
              </a:ext>
            </a:extLst>
          </p:cNvPr>
          <p:cNvSpPr/>
          <p:nvPr/>
        </p:nvSpPr>
        <p:spPr>
          <a:xfrm>
            <a:off x="643707" y="600696"/>
            <a:ext cx="118946" cy="118946"/>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id="{20974219-025E-5449-CB62-6976B4FFAD8F}"/>
              </a:ext>
            </a:extLst>
          </p:cNvPr>
          <p:cNvSpPr/>
          <p:nvPr/>
        </p:nvSpPr>
        <p:spPr>
          <a:xfrm>
            <a:off x="584234" y="600696"/>
            <a:ext cx="118946" cy="1189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49" name="图片 48" descr="查看图片">
            <a:extLst>
              <a:ext uri="{FF2B5EF4-FFF2-40B4-BE49-F238E27FC236}">
                <a16:creationId xmlns:a16="http://schemas.microsoft.com/office/drawing/2014/main" id="{6F17E5C5-AB71-D48D-70D3-7DE534B68E25}"/>
              </a:ext>
            </a:extLst>
          </p:cNvPr>
          <p:cNvPicPr>
            <a:picLocks noChangeAspect="1" noChangeArrowheads="1"/>
          </p:cNvPicPr>
          <p:nvPr/>
        </p:nvPicPr>
        <p:blipFill>
          <a:blip r:embed="rId5" cstate="email">
            <a:duotone>
              <a:prstClr val="black"/>
              <a:schemeClr val="accent1">
                <a:tint val="45000"/>
                <a:satMod val="400000"/>
              </a:schemeClr>
            </a:duotone>
            <a:alphaModFix amt="14000"/>
            <a:extLst>
              <a:ext uri="{28A0092B-C50C-407E-A947-70E740481C1C}">
                <a14:useLocalDpi xmlns:a14="http://schemas.microsoft.com/office/drawing/2010/main"/>
              </a:ext>
            </a:extLst>
          </a:blip>
          <a:srcRect/>
          <a:stretch>
            <a:fillRect/>
          </a:stretch>
        </p:blipFill>
        <p:spPr bwMode="auto">
          <a:xfrm rot="6321127">
            <a:off x="6418234" y="-2809825"/>
            <a:ext cx="4467004" cy="8568931"/>
          </a:xfrm>
          <a:custGeom>
            <a:avLst/>
            <a:gdLst>
              <a:gd name="connsiteX0" fmla="*/ 1573859 w 4467004"/>
              <a:gd name="connsiteY0" fmla="*/ 7451732 h 8568931"/>
              <a:gd name="connsiteX1" fmla="*/ 0 w 4467004"/>
              <a:gd name="connsiteY1" fmla="*/ 1719165 h 8568931"/>
              <a:gd name="connsiteX2" fmla="*/ 433571 w 4467004"/>
              <a:gd name="connsiteY2" fmla="*/ 1107367 h 8568931"/>
              <a:gd name="connsiteX3" fmla="*/ 4467004 w 4467004"/>
              <a:gd name="connsiteY3" fmla="*/ 0 h 8568931"/>
              <a:gd name="connsiteX4" fmla="*/ 4467004 w 4467004"/>
              <a:gd name="connsiteY4" fmla="*/ 7276717 h 8568931"/>
              <a:gd name="connsiteX5" fmla="*/ 3551237 w 4467004"/>
              <a:gd name="connsiteY5" fmla="*/ 8568931 h 8568931"/>
              <a:gd name="connsiteX6" fmla="*/ 3150304 w 4467004"/>
              <a:gd name="connsiteY6" fmla="*/ 8568931 h 856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67004" h="8568931">
                <a:moveTo>
                  <a:pt x="1573859" y="7451732"/>
                </a:moveTo>
                <a:lnTo>
                  <a:pt x="0" y="1719165"/>
                </a:lnTo>
                <a:lnTo>
                  <a:pt x="433571" y="1107367"/>
                </a:lnTo>
                <a:lnTo>
                  <a:pt x="4467004" y="0"/>
                </a:lnTo>
                <a:lnTo>
                  <a:pt x="4467004" y="7276717"/>
                </a:lnTo>
                <a:lnTo>
                  <a:pt x="3551237" y="8568931"/>
                </a:lnTo>
                <a:lnTo>
                  <a:pt x="3150304" y="8568931"/>
                </a:lnTo>
                <a:close/>
              </a:path>
            </a:pathLst>
          </a:custGeom>
          <a:noFill/>
          <a:extLst>
            <a:ext uri="{909E8E84-426E-40DD-AFC4-6F175D3DCCD1}">
              <a14:hiddenFill xmlns:a14="http://schemas.microsoft.com/office/drawing/2010/main">
                <a:solidFill>
                  <a:srgbClr val="FFFFFF"/>
                </a:solidFill>
              </a14:hiddenFill>
            </a:ext>
          </a:extLst>
        </p:spPr>
      </p:pic>
      <p:sp>
        <p:nvSpPr>
          <p:cNvPr id="59" name="矩形: 圆角 58">
            <a:extLst>
              <a:ext uri="{FF2B5EF4-FFF2-40B4-BE49-F238E27FC236}">
                <a16:creationId xmlns:a16="http://schemas.microsoft.com/office/drawing/2014/main" id="{81CA6C17-4C36-CB0E-E594-5BACF28A4B07}"/>
              </a:ext>
            </a:extLst>
          </p:cNvPr>
          <p:cNvSpPr/>
          <p:nvPr/>
        </p:nvSpPr>
        <p:spPr>
          <a:xfrm>
            <a:off x="5695399"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60" name="文本框 59">
            <a:extLst>
              <a:ext uri="{FF2B5EF4-FFF2-40B4-BE49-F238E27FC236}">
                <a16:creationId xmlns:a16="http://schemas.microsoft.com/office/drawing/2014/main" id="{EA189B2B-FE7A-EF8B-1B49-DEB69A09850F}"/>
              </a:ext>
            </a:extLst>
          </p:cNvPr>
          <p:cNvSpPr txBox="1"/>
          <p:nvPr/>
        </p:nvSpPr>
        <p:spPr>
          <a:xfrm>
            <a:off x="5758989"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研究背景</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57" name="矩形: 圆角 56">
            <a:extLst>
              <a:ext uri="{FF2B5EF4-FFF2-40B4-BE49-F238E27FC236}">
                <a16:creationId xmlns:a16="http://schemas.microsoft.com/office/drawing/2014/main" id="{375C4B14-E5B9-4940-40C5-80724644E802}"/>
              </a:ext>
            </a:extLst>
          </p:cNvPr>
          <p:cNvSpPr/>
          <p:nvPr/>
        </p:nvSpPr>
        <p:spPr>
          <a:xfrm>
            <a:off x="6717837"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58" name="文本框 57">
            <a:extLst>
              <a:ext uri="{FF2B5EF4-FFF2-40B4-BE49-F238E27FC236}">
                <a16:creationId xmlns:a16="http://schemas.microsoft.com/office/drawing/2014/main" id="{7E2C8640-03E7-B041-B710-FC714E5EA31D}"/>
              </a:ext>
            </a:extLst>
          </p:cNvPr>
          <p:cNvSpPr txBox="1"/>
          <p:nvPr/>
        </p:nvSpPr>
        <p:spPr>
          <a:xfrm>
            <a:off x="6781427"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cs typeface="+mn-ea"/>
                <a:sym typeface="+mn-lt"/>
              </a:rPr>
              <a:t>研究现状</a:t>
            </a:r>
            <a:endParaRPr kumimoji="0" lang="en-US" sz="1400" b="0" i="0" u="none" strike="noStrike" kern="1200" cap="none" spc="0" normalizeH="0" baseline="0" noProof="0" dirty="0">
              <a:ln>
                <a:noFill/>
              </a:ln>
              <a:effectLst/>
              <a:uLnTx/>
              <a:uFillTx/>
              <a:cs typeface="+mn-ea"/>
              <a:sym typeface="+mn-lt"/>
            </a:endParaRPr>
          </a:p>
        </p:txBody>
      </p:sp>
      <p:sp>
        <p:nvSpPr>
          <p:cNvPr id="55" name="矩形: 圆角 54">
            <a:extLst>
              <a:ext uri="{FF2B5EF4-FFF2-40B4-BE49-F238E27FC236}">
                <a16:creationId xmlns:a16="http://schemas.microsoft.com/office/drawing/2014/main" id="{0A791401-8739-159F-A847-326ABE28C69E}"/>
              </a:ext>
            </a:extLst>
          </p:cNvPr>
          <p:cNvSpPr/>
          <p:nvPr/>
        </p:nvSpPr>
        <p:spPr>
          <a:xfrm>
            <a:off x="7740275" y="467226"/>
            <a:ext cx="967740" cy="365760"/>
          </a:xfrm>
          <a:prstGeom prst="roundRect">
            <a:avLst>
              <a:gd name="adj" fmla="val 10417"/>
            </a:avLst>
          </a:prstGeom>
          <a:gradFill>
            <a:gsLst>
              <a:gs pos="0">
                <a:schemeClr val="accent1">
                  <a:lumMod val="90000"/>
                  <a:lumOff val="10000"/>
                </a:schemeClr>
              </a:gs>
              <a:gs pos="100000">
                <a:schemeClr val="accent1"/>
              </a:gs>
            </a:gsLst>
            <a:lin ang="2700000" scaled="1"/>
          </a:gra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56" name="文本框 55">
            <a:extLst>
              <a:ext uri="{FF2B5EF4-FFF2-40B4-BE49-F238E27FC236}">
                <a16:creationId xmlns:a16="http://schemas.microsoft.com/office/drawing/2014/main" id="{F69364E7-6B4B-ED20-D35B-CDCC739DF1BC}"/>
              </a:ext>
            </a:extLst>
          </p:cNvPr>
          <p:cNvSpPr txBox="1"/>
          <p:nvPr/>
        </p:nvSpPr>
        <p:spPr>
          <a:xfrm>
            <a:off x="7803865"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cs typeface="+mn-ea"/>
                <a:sym typeface="+mn-lt"/>
              </a:rPr>
              <a:t>内容方法</a:t>
            </a:r>
            <a:endParaRPr kumimoji="0" lang="en-US" sz="1400" b="0" i="0" u="none" strike="noStrike" kern="1200" cap="none" spc="0" normalizeH="0" baseline="0" noProof="0" dirty="0">
              <a:ln>
                <a:noFill/>
              </a:ln>
              <a:solidFill>
                <a:schemeClr val="bg1"/>
              </a:solidFill>
              <a:effectLst/>
              <a:uLnTx/>
              <a:uFillTx/>
              <a:cs typeface="+mn-ea"/>
              <a:sym typeface="+mn-lt"/>
            </a:endParaRPr>
          </a:p>
        </p:txBody>
      </p:sp>
      <p:sp>
        <p:nvSpPr>
          <p:cNvPr id="53" name="矩形: 圆角 52">
            <a:extLst>
              <a:ext uri="{FF2B5EF4-FFF2-40B4-BE49-F238E27FC236}">
                <a16:creationId xmlns:a16="http://schemas.microsoft.com/office/drawing/2014/main" id="{DAE2CA9F-6439-DE2C-7B86-ADB5E7F02F94}"/>
              </a:ext>
            </a:extLst>
          </p:cNvPr>
          <p:cNvSpPr/>
          <p:nvPr/>
        </p:nvSpPr>
        <p:spPr>
          <a:xfrm>
            <a:off x="8762713"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4" name="文本框 53">
            <a:extLst>
              <a:ext uri="{FF2B5EF4-FFF2-40B4-BE49-F238E27FC236}">
                <a16:creationId xmlns:a16="http://schemas.microsoft.com/office/drawing/2014/main" id="{BB56A89F-0947-3AA4-A195-6A3ADA76B932}"/>
              </a:ext>
            </a:extLst>
          </p:cNvPr>
          <p:cNvSpPr txBox="1"/>
          <p:nvPr/>
        </p:nvSpPr>
        <p:spPr>
          <a:xfrm>
            <a:off x="8826303"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存在问题</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51" name="矩形: 圆角 50">
            <a:extLst>
              <a:ext uri="{FF2B5EF4-FFF2-40B4-BE49-F238E27FC236}">
                <a16:creationId xmlns:a16="http://schemas.microsoft.com/office/drawing/2014/main" id="{F21B7494-4E37-7D79-D977-4F9E2AFF7C5B}"/>
              </a:ext>
            </a:extLst>
          </p:cNvPr>
          <p:cNvSpPr/>
          <p:nvPr/>
        </p:nvSpPr>
        <p:spPr>
          <a:xfrm>
            <a:off x="9785151"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2" name="文本框 51">
            <a:extLst>
              <a:ext uri="{FF2B5EF4-FFF2-40B4-BE49-F238E27FC236}">
                <a16:creationId xmlns:a16="http://schemas.microsoft.com/office/drawing/2014/main" id="{C72206AA-3286-0017-6CAD-4DCE6BFDA2B2}"/>
              </a:ext>
            </a:extLst>
          </p:cNvPr>
          <p:cNvSpPr txBox="1"/>
          <p:nvPr/>
        </p:nvSpPr>
        <p:spPr>
          <a:xfrm>
            <a:off x="9848741"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步骤计划</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48" name="矩形: 圆角 47">
            <a:extLst>
              <a:ext uri="{FF2B5EF4-FFF2-40B4-BE49-F238E27FC236}">
                <a16:creationId xmlns:a16="http://schemas.microsoft.com/office/drawing/2014/main" id="{D153418A-413D-6286-81FF-24D7E385C29D}"/>
              </a:ext>
            </a:extLst>
          </p:cNvPr>
          <p:cNvSpPr/>
          <p:nvPr/>
        </p:nvSpPr>
        <p:spPr>
          <a:xfrm>
            <a:off x="10807587"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0" name="文本框 49">
            <a:extLst>
              <a:ext uri="{FF2B5EF4-FFF2-40B4-BE49-F238E27FC236}">
                <a16:creationId xmlns:a16="http://schemas.microsoft.com/office/drawing/2014/main" id="{D03AB297-C53B-194F-D6BF-AF8C1E6A5150}"/>
              </a:ext>
            </a:extLst>
          </p:cNvPr>
          <p:cNvSpPr txBox="1"/>
          <p:nvPr/>
        </p:nvSpPr>
        <p:spPr>
          <a:xfrm>
            <a:off x="10871177"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预期结果</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2" name="矩形 1">
            <a:extLst>
              <a:ext uri="{FF2B5EF4-FFF2-40B4-BE49-F238E27FC236}">
                <a16:creationId xmlns:a16="http://schemas.microsoft.com/office/drawing/2014/main" id="{50EF2954-7896-4362-A208-1C783AC8C86B}"/>
              </a:ext>
            </a:extLst>
          </p:cNvPr>
          <p:cNvSpPr/>
          <p:nvPr/>
        </p:nvSpPr>
        <p:spPr>
          <a:xfrm>
            <a:off x="703180" y="1304925"/>
            <a:ext cx="3448690" cy="5044296"/>
          </a:xfrm>
          <a:prstGeom prst="rect">
            <a:avLst/>
          </a:prstGeom>
          <a:solidFill>
            <a:schemeClr val="bg1"/>
          </a:solidFill>
          <a:ln>
            <a:noFill/>
          </a:ln>
          <a:effectLst>
            <a:outerShdw blurRad="2667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3" name="矩形 2">
            <a:extLst>
              <a:ext uri="{FF2B5EF4-FFF2-40B4-BE49-F238E27FC236}">
                <a16:creationId xmlns:a16="http://schemas.microsoft.com/office/drawing/2014/main" id="{A2285783-BAA4-1F1E-DB76-F9941A47AB4F}"/>
              </a:ext>
            </a:extLst>
          </p:cNvPr>
          <p:cNvSpPr/>
          <p:nvPr/>
        </p:nvSpPr>
        <p:spPr>
          <a:xfrm>
            <a:off x="4371655" y="1304925"/>
            <a:ext cx="3448690" cy="5044296"/>
          </a:xfrm>
          <a:prstGeom prst="rect">
            <a:avLst/>
          </a:prstGeom>
          <a:solidFill>
            <a:schemeClr val="bg1"/>
          </a:solidFill>
          <a:ln>
            <a:noFill/>
          </a:ln>
          <a:effectLst>
            <a:outerShdw blurRad="2667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4" name="矩形 3">
            <a:extLst>
              <a:ext uri="{FF2B5EF4-FFF2-40B4-BE49-F238E27FC236}">
                <a16:creationId xmlns:a16="http://schemas.microsoft.com/office/drawing/2014/main" id="{3D62842D-E046-1281-ADF0-DD3DE6061522}"/>
              </a:ext>
            </a:extLst>
          </p:cNvPr>
          <p:cNvSpPr/>
          <p:nvPr/>
        </p:nvSpPr>
        <p:spPr>
          <a:xfrm>
            <a:off x="8040130" y="1304925"/>
            <a:ext cx="3448690" cy="5044296"/>
          </a:xfrm>
          <a:prstGeom prst="rect">
            <a:avLst/>
          </a:prstGeom>
          <a:solidFill>
            <a:schemeClr val="bg1"/>
          </a:solidFill>
          <a:ln>
            <a:noFill/>
          </a:ln>
          <a:effectLst>
            <a:outerShdw blurRad="2667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7" name="矩形: 单圆角 6">
            <a:extLst>
              <a:ext uri="{FF2B5EF4-FFF2-40B4-BE49-F238E27FC236}">
                <a16:creationId xmlns:a16="http://schemas.microsoft.com/office/drawing/2014/main" id="{1A423529-A209-8FCA-4B11-72F0012881AD}"/>
              </a:ext>
            </a:extLst>
          </p:cNvPr>
          <p:cNvSpPr/>
          <p:nvPr/>
        </p:nvSpPr>
        <p:spPr>
          <a:xfrm flipV="1">
            <a:off x="703180" y="1304924"/>
            <a:ext cx="3448690" cy="677517"/>
          </a:xfrm>
          <a:prstGeom prst="round1Rect">
            <a:avLst>
              <a:gd name="adj" fmla="val 43956"/>
            </a:avLst>
          </a:prstGeom>
          <a:gradFill flip="none" rotWithShape="0">
            <a:gsLst>
              <a:gs pos="0">
                <a:schemeClr val="accent1">
                  <a:lumMod val="80000"/>
                  <a:lumOff val="20000"/>
                </a:schemeClr>
              </a:gs>
              <a:gs pos="95000">
                <a:schemeClr val="accent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 name="矩形: 单圆角 7">
            <a:extLst>
              <a:ext uri="{FF2B5EF4-FFF2-40B4-BE49-F238E27FC236}">
                <a16:creationId xmlns:a16="http://schemas.microsoft.com/office/drawing/2014/main" id="{F5D3E966-0F7A-3970-0208-B6BE60DB704E}"/>
              </a:ext>
            </a:extLst>
          </p:cNvPr>
          <p:cNvSpPr/>
          <p:nvPr/>
        </p:nvSpPr>
        <p:spPr>
          <a:xfrm flipV="1">
            <a:off x="4371655" y="1304924"/>
            <a:ext cx="3448690" cy="677517"/>
          </a:xfrm>
          <a:prstGeom prst="round1Rect">
            <a:avLst>
              <a:gd name="adj" fmla="val 43956"/>
            </a:avLst>
          </a:prstGeom>
          <a:gradFill flip="none" rotWithShape="0">
            <a:gsLst>
              <a:gs pos="0">
                <a:schemeClr val="accent1">
                  <a:lumMod val="80000"/>
                  <a:lumOff val="20000"/>
                </a:schemeClr>
              </a:gs>
              <a:gs pos="95000">
                <a:schemeClr val="accent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9" name="矩形: 单圆角 8">
            <a:extLst>
              <a:ext uri="{FF2B5EF4-FFF2-40B4-BE49-F238E27FC236}">
                <a16:creationId xmlns:a16="http://schemas.microsoft.com/office/drawing/2014/main" id="{A08C379C-4B86-4519-B91C-AA4F9DE46277}"/>
              </a:ext>
            </a:extLst>
          </p:cNvPr>
          <p:cNvSpPr/>
          <p:nvPr/>
        </p:nvSpPr>
        <p:spPr>
          <a:xfrm flipV="1">
            <a:off x="8047985" y="1304924"/>
            <a:ext cx="3448690" cy="677517"/>
          </a:xfrm>
          <a:prstGeom prst="round1Rect">
            <a:avLst>
              <a:gd name="adj" fmla="val 43956"/>
            </a:avLst>
          </a:prstGeom>
          <a:gradFill flip="none" rotWithShape="0">
            <a:gsLst>
              <a:gs pos="0">
                <a:schemeClr val="accent1">
                  <a:lumMod val="80000"/>
                  <a:lumOff val="20000"/>
                </a:schemeClr>
              </a:gs>
              <a:gs pos="95000">
                <a:schemeClr val="accent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0" name="文本框 9">
            <a:extLst>
              <a:ext uri="{FF2B5EF4-FFF2-40B4-BE49-F238E27FC236}">
                <a16:creationId xmlns:a16="http://schemas.microsoft.com/office/drawing/2014/main" id="{1F06D962-9114-4A4C-A668-A5157B656DF5}"/>
              </a:ext>
            </a:extLst>
          </p:cNvPr>
          <p:cNvSpPr txBox="1"/>
          <p:nvPr/>
        </p:nvSpPr>
        <p:spPr>
          <a:xfrm>
            <a:off x="1107859" y="1412849"/>
            <a:ext cx="239103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设计和合成</a:t>
            </a: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7D807DBC-A051-A728-0D1D-08F6EC434F0C}"/>
              </a:ext>
            </a:extLst>
          </p:cNvPr>
          <p:cNvSpPr txBox="1"/>
          <p:nvPr/>
        </p:nvSpPr>
        <p:spPr>
          <a:xfrm>
            <a:off x="4810674" y="1412849"/>
            <a:ext cx="239103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性能表征</a:t>
            </a: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12" name="文本框 11">
            <a:extLst>
              <a:ext uri="{FF2B5EF4-FFF2-40B4-BE49-F238E27FC236}">
                <a16:creationId xmlns:a16="http://schemas.microsoft.com/office/drawing/2014/main" id="{45C2F583-EADA-A096-AA5B-4DC68F83E866}"/>
              </a:ext>
            </a:extLst>
          </p:cNvPr>
          <p:cNvSpPr txBox="1"/>
          <p:nvPr/>
        </p:nvSpPr>
        <p:spPr>
          <a:xfrm>
            <a:off x="8520773" y="1412849"/>
            <a:ext cx="239103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应用开发</a:t>
            </a:r>
            <a:endParaRPr kumimoji="0" lang="en-US" sz="2400" b="0" i="0" u="none" strike="noStrike" kern="1200" cap="none" spc="0" normalizeH="0" baseline="0" noProof="0" dirty="0">
              <a:ln>
                <a:noFill/>
              </a:ln>
              <a:solidFill>
                <a:prstClr val="white"/>
              </a:solidFill>
              <a:effectLst/>
              <a:uLnTx/>
              <a:uFillTx/>
              <a:cs typeface="+mn-ea"/>
              <a:sym typeface="+mn-lt"/>
            </a:endParaRPr>
          </a:p>
        </p:txBody>
      </p:sp>
      <p:pic>
        <p:nvPicPr>
          <p:cNvPr id="13" name="图片 12">
            <a:extLst>
              <a:ext uri="{FF2B5EF4-FFF2-40B4-BE49-F238E27FC236}">
                <a16:creationId xmlns:a16="http://schemas.microsoft.com/office/drawing/2014/main" id="{E8C820B8-6F19-A256-607B-9F4BB32D0E0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06" b="-49"/>
          <a:stretch/>
        </p:blipFill>
        <p:spPr>
          <a:xfrm>
            <a:off x="976723" y="2188341"/>
            <a:ext cx="2901604" cy="1632152"/>
          </a:xfrm>
          <a:prstGeom prst="roundRect">
            <a:avLst>
              <a:gd name="adj" fmla="val 4438"/>
            </a:avLst>
          </a:prstGeom>
        </p:spPr>
      </p:pic>
      <p:pic>
        <p:nvPicPr>
          <p:cNvPr id="14" name="图片 13">
            <a:extLst>
              <a:ext uri="{FF2B5EF4-FFF2-40B4-BE49-F238E27FC236}">
                <a16:creationId xmlns:a16="http://schemas.microsoft.com/office/drawing/2014/main" id="{3536267D-3C7F-171F-6FAB-55DFB50D5187}"/>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4654378" y="2202327"/>
            <a:ext cx="2883244" cy="1621824"/>
          </a:xfrm>
          <a:prstGeom prst="roundRect">
            <a:avLst>
              <a:gd name="adj" fmla="val 3703"/>
            </a:avLst>
          </a:prstGeom>
        </p:spPr>
      </p:pic>
      <p:pic>
        <p:nvPicPr>
          <p:cNvPr id="15" name="图片 14">
            <a:extLst>
              <a:ext uri="{FF2B5EF4-FFF2-40B4-BE49-F238E27FC236}">
                <a16:creationId xmlns:a16="http://schemas.microsoft.com/office/drawing/2014/main" id="{9AED2EF0-B5BC-98A2-ED6B-C3CFF6F368FE}"/>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8308933" y="2182771"/>
            <a:ext cx="2911084" cy="1637484"/>
          </a:xfrm>
          <a:prstGeom prst="roundRect">
            <a:avLst>
              <a:gd name="adj" fmla="val 3763"/>
            </a:avLst>
          </a:prstGeom>
        </p:spPr>
      </p:pic>
      <p:sp>
        <p:nvSpPr>
          <p:cNvPr id="16" name="文本框 15">
            <a:extLst>
              <a:ext uri="{FF2B5EF4-FFF2-40B4-BE49-F238E27FC236}">
                <a16:creationId xmlns:a16="http://schemas.microsoft.com/office/drawing/2014/main" id="{1699FE8B-66F8-8657-7ADC-192A7825D747}"/>
              </a:ext>
            </a:extLst>
          </p:cNvPr>
          <p:cNvSpPr txBox="1"/>
          <p:nvPr/>
        </p:nvSpPr>
        <p:spPr>
          <a:xfrm>
            <a:off x="1139323" y="4092021"/>
            <a:ext cx="2811875" cy="1077218"/>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cs typeface="+mn-ea"/>
                <a:sym typeface="+mn-lt"/>
              </a:rPr>
              <a:t>研究荧光探针的设计和合成是基础工作，涉及到化学合成、材料科学以及分子设计等领域</a:t>
            </a:r>
            <a:endParaRPr kumimoji="0" lang="en-US" sz="16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7" name="椭圆 16">
            <a:extLst>
              <a:ext uri="{FF2B5EF4-FFF2-40B4-BE49-F238E27FC236}">
                <a16:creationId xmlns:a16="http://schemas.microsoft.com/office/drawing/2014/main" id="{A097E41B-30ED-34F0-0735-FDCAA72F4BE0}"/>
              </a:ext>
            </a:extLst>
          </p:cNvPr>
          <p:cNvSpPr/>
          <p:nvPr/>
        </p:nvSpPr>
        <p:spPr>
          <a:xfrm>
            <a:off x="976723" y="4250672"/>
            <a:ext cx="70735" cy="70735"/>
          </a:xfrm>
          <a:prstGeom prst="ellipse">
            <a:avLst/>
          </a:prstGeom>
          <a:gradFill flip="none" rotWithShape="1">
            <a:gsLst>
              <a:gs pos="0">
                <a:schemeClr val="accent1">
                  <a:lumMod val="50000"/>
                  <a:lumOff val="50000"/>
                </a:schemeClr>
              </a:gs>
              <a:gs pos="100000">
                <a:schemeClr val="accent1"/>
              </a:gs>
              <a:gs pos="67000">
                <a:schemeClr val="accent1">
                  <a:lumMod val="100000"/>
                </a:schemeClr>
              </a:gs>
            </a:gsLst>
            <a:path path="circle">
              <a:fillToRect r="100000" b="100000"/>
            </a:path>
            <a:tileRect l="-100000" t="-100000"/>
          </a:gradFill>
          <a:ln>
            <a:noFill/>
          </a:ln>
          <a:effectLst>
            <a:outerShdw blurRad="266700" dist="76200" dir="2700000" algn="tl" rotWithShape="0">
              <a:schemeClr val="accent1">
                <a:lumMod val="75000"/>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0" name="文本框 19">
            <a:extLst>
              <a:ext uri="{FF2B5EF4-FFF2-40B4-BE49-F238E27FC236}">
                <a16:creationId xmlns:a16="http://schemas.microsoft.com/office/drawing/2014/main" id="{0621882C-1987-46C8-60F8-1F321D812442}"/>
              </a:ext>
            </a:extLst>
          </p:cNvPr>
          <p:cNvSpPr txBox="1"/>
          <p:nvPr/>
        </p:nvSpPr>
        <p:spPr>
          <a:xfrm>
            <a:off x="1139323" y="5117448"/>
            <a:ext cx="2811875" cy="1323439"/>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cs typeface="+mn-ea"/>
                <a:sym typeface="+mn-lt"/>
              </a:rPr>
              <a:t>研究者需要考虑探针的光学特性，如发射波长、亮度、光稳定性和生物相容性，以及其对目标分析物的选择性和灵敏度</a:t>
            </a:r>
            <a:endParaRPr kumimoji="0" lang="en-US" sz="16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1" name="椭圆 20">
            <a:extLst>
              <a:ext uri="{FF2B5EF4-FFF2-40B4-BE49-F238E27FC236}">
                <a16:creationId xmlns:a16="http://schemas.microsoft.com/office/drawing/2014/main" id="{5211C361-DF19-8318-2C89-17C91C0C5E4B}"/>
              </a:ext>
            </a:extLst>
          </p:cNvPr>
          <p:cNvSpPr/>
          <p:nvPr/>
        </p:nvSpPr>
        <p:spPr>
          <a:xfrm>
            <a:off x="976723" y="5276099"/>
            <a:ext cx="70735" cy="70735"/>
          </a:xfrm>
          <a:prstGeom prst="ellipse">
            <a:avLst/>
          </a:prstGeom>
          <a:gradFill flip="none" rotWithShape="1">
            <a:gsLst>
              <a:gs pos="0">
                <a:schemeClr val="accent1">
                  <a:lumMod val="50000"/>
                  <a:lumOff val="50000"/>
                </a:schemeClr>
              </a:gs>
              <a:gs pos="100000">
                <a:schemeClr val="accent1"/>
              </a:gs>
              <a:gs pos="67000">
                <a:schemeClr val="accent1">
                  <a:lumMod val="100000"/>
                </a:schemeClr>
              </a:gs>
            </a:gsLst>
            <a:path path="circle">
              <a:fillToRect r="100000" b="100000"/>
            </a:path>
            <a:tileRect l="-100000" t="-100000"/>
          </a:gradFill>
          <a:ln>
            <a:noFill/>
          </a:ln>
          <a:effectLst>
            <a:outerShdw blurRad="266700" dist="76200" dir="2700000" algn="tl" rotWithShape="0">
              <a:schemeClr val="accent1">
                <a:lumMod val="75000"/>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2" name="文本框 21">
            <a:extLst>
              <a:ext uri="{FF2B5EF4-FFF2-40B4-BE49-F238E27FC236}">
                <a16:creationId xmlns:a16="http://schemas.microsoft.com/office/drawing/2014/main" id="{FA817DAD-5629-470E-5A19-F3CAA44BF0A0}"/>
              </a:ext>
            </a:extLst>
          </p:cNvPr>
          <p:cNvSpPr txBox="1"/>
          <p:nvPr/>
        </p:nvSpPr>
        <p:spPr>
          <a:xfrm>
            <a:off x="4816978" y="4092021"/>
            <a:ext cx="2847052" cy="1077218"/>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cs typeface="+mn-ea"/>
                <a:sym typeface="+mn-lt"/>
              </a:rPr>
              <a:t>包括测定其光谱特性（如吸收光谱、发射光谱、量子产率等）、光稳定性、</a:t>
            </a:r>
            <a:r>
              <a:rPr kumimoji="0" lang="en-US" altLang="zh-CN" sz="1600" b="0" i="0" u="none" strike="noStrike" kern="1200" cap="none" spc="0" normalizeH="0" baseline="0" noProof="0" dirty="0">
                <a:ln>
                  <a:noFill/>
                </a:ln>
                <a:solidFill>
                  <a:prstClr val="black">
                    <a:lumMod val="85000"/>
                    <a:lumOff val="15000"/>
                  </a:prstClr>
                </a:solidFill>
                <a:effectLst/>
                <a:uLnTx/>
                <a:uFillTx/>
                <a:cs typeface="+mn-ea"/>
                <a:sym typeface="+mn-lt"/>
              </a:rPr>
              <a:t>pH</a:t>
            </a:r>
            <a:r>
              <a:rPr kumimoji="0" lang="zh-CN" altLang="en-US" sz="1600" b="0" i="0" u="none" strike="noStrike" kern="1200" cap="none" spc="0" normalizeH="0" baseline="0" noProof="0" dirty="0">
                <a:ln>
                  <a:noFill/>
                </a:ln>
                <a:solidFill>
                  <a:prstClr val="black">
                    <a:lumMod val="85000"/>
                    <a:lumOff val="15000"/>
                  </a:prstClr>
                </a:solidFill>
                <a:effectLst/>
                <a:uLnTx/>
                <a:uFillTx/>
                <a:cs typeface="+mn-ea"/>
                <a:sym typeface="+mn-lt"/>
              </a:rPr>
              <a:t>响应范围、离子强度敏感性等</a:t>
            </a:r>
            <a:endParaRPr kumimoji="0" lang="en-US" sz="16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3" name="椭圆 22">
            <a:extLst>
              <a:ext uri="{FF2B5EF4-FFF2-40B4-BE49-F238E27FC236}">
                <a16:creationId xmlns:a16="http://schemas.microsoft.com/office/drawing/2014/main" id="{1D303CA7-3815-1307-3253-F160FBCD73FA}"/>
              </a:ext>
            </a:extLst>
          </p:cNvPr>
          <p:cNvSpPr/>
          <p:nvPr/>
        </p:nvSpPr>
        <p:spPr>
          <a:xfrm>
            <a:off x="4654378" y="4250672"/>
            <a:ext cx="70735" cy="70735"/>
          </a:xfrm>
          <a:prstGeom prst="ellipse">
            <a:avLst/>
          </a:prstGeom>
          <a:gradFill flip="none" rotWithShape="1">
            <a:gsLst>
              <a:gs pos="0">
                <a:schemeClr val="accent1">
                  <a:lumMod val="50000"/>
                  <a:lumOff val="50000"/>
                </a:schemeClr>
              </a:gs>
              <a:gs pos="100000">
                <a:schemeClr val="accent1"/>
              </a:gs>
              <a:gs pos="67000">
                <a:schemeClr val="accent1">
                  <a:lumMod val="100000"/>
                </a:schemeClr>
              </a:gs>
            </a:gsLst>
            <a:path path="circle">
              <a:fillToRect r="100000" b="100000"/>
            </a:path>
            <a:tileRect l="-100000" t="-100000"/>
          </a:gradFill>
          <a:ln>
            <a:noFill/>
          </a:ln>
          <a:effectLst>
            <a:outerShdw blurRad="266700" dist="76200" dir="2700000" algn="tl" rotWithShape="0">
              <a:schemeClr val="accent1">
                <a:lumMod val="75000"/>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4" name="文本框 23">
            <a:extLst>
              <a:ext uri="{FF2B5EF4-FFF2-40B4-BE49-F238E27FC236}">
                <a16:creationId xmlns:a16="http://schemas.microsoft.com/office/drawing/2014/main" id="{A4257AA9-0323-5E18-FB26-044F99C0919E}"/>
              </a:ext>
            </a:extLst>
          </p:cNvPr>
          <p:cNvSpPr txBox="1"/>
          <p:nvPr/>
        </p:nvSpPr>
        <p:spPr>
          <a:xfrm>
            <a:off x="4816977" y="5117448"/>
            <a:ext cx="2854437" cy="961161"/>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cs typeface="+mn-ea"/>
                <a:sym typeface="+mn-lt"/>
              </a:rPr>
              <a:t>评估其在生物体系中的应用性能，如细胞毒性、代谢稳定性和靶向性</a:t>
            </a:r>
            <a:endParaRPr kumimoji="0" lang="en-US" sz="16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5" name="椭圆 24">
            <a:extLst>
              <a:ext uri="{FF2B5EF4-FFF2-40B4-BE49-F238E27FC236}">
                <a16:creationId xmlns:a16="http://schemas.microsoft.com/office/drawing/2014/main" id="{A78D5C92-EB0B-13F2-BE53-FB0939AD4F6C}"/>
              </a:ext>
            </a:extLst>
          </p:cNvPr>
          <p:cNvSpPr/>
          <p:nvPr/>
        </p:nvSpPr>
        <p:spPr>
          <a:xfrm>
            <a:off x="4654378" y="5276099"/>
            <a:ext cx="70735" cy="70735"/>
          </a:xfrm>
          <a:prstGeom prst="ellipse">
            <a:avLst/>
          </a:prstGeom>
          <a:gradFill flip="none" rotWithShape="1">
            <a:gsLst>
              <a:gs pos="0">
                <a:schemeClr val="accent1">
                  <a:lumMod val="50000"/>
                  <a:lumOff val="50000"/>
                </a:schemeClr>
              </a:gs>
              <a:gs pos="100000">
                <a:schemeClr val="accent1"/>
              </a:gs>
              <a:gs pos="67000">
                <a:schemeClr val="accent1">
                  <a:lumMod val="100000"/>
                </a:schemeClr>
              </a:gs>
            </a:gsLst>
            <a:path path="circle">
              <a:fillToRect r="100000" b="100000"/>
            </a:path>
            <a:tileRect l="-100000" t="-100000"/>
          </a:gradFill>
          <a:ln>
            <a:noFill/>
          </a:ln>
          <a:effectLst>
            <a:outerShdw blurRad="266700" dist="76200" dir="2700000" algn="tl" rotWithShape="0">
              <a:schemeClr val="accent1">
                <a:lumMod val="75000"/>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32" name="文本框 31">
            <a:extLst>
              <a:ext uri="{FF2B5EF4-FFF2-40B4-BE49-F238E27FC236}">
                <a16:creationId xmlns:a16="http://schemas.microsoft.com/office/drawing/2014/main" id="{970DBB76-CC91-0535-3B72-24CDED0CAE79}"/>
              </a:ext>
            </a:extLst>
          </p:cNvPr>
          <p:cNvSpPr txBox="1"/>
          <p:nvPr/>
        </p:nvSpPr>
        <p:spPr>
          <a:xfrm>
            <a:off x="8471533" y="4092021"/>
            <a:ext cx="2860972" cy="830997"/>
          </a:xfrm>
          <a:prstGeom prst="rect">
            <a:avLst/>
          </a:prstGeom>
          <a:noFill/>
        </p:spPr>
        <p:txBody>
          <a:bodyPr wrap="square" rtlCol="0">
            <a:spAutoFit/>
          </a:bodyPr>
          <a:lstStyle/>
          <a:p>
            <a:pPr marL="0" marR="0" lvl="0" indent="0" algn="l"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cs typeface="+mn-ea"/>
                <a:sym typeface="+mn-lt"/>
              </a:rPr>
              <a:t>研究荧光探针最终目的是将其应用于实际问题中，如生物成像、疾病诊断和化学传感等</a:t>
            </a:r>
            <a:endParaRPr kumimoji="0" lang="en-US" sz="16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3" name="椭圆 32">
            <a:extLst>
              <a:ext uri="{FF2B5EF4-FFF2-40B4-BE49-F238E27FC236}">
                <a16:creationId xmlns:a16="http://schemas.microsoft.com/office/drawing/2014/main" id="{0BB3DEF8-7174-DB0F-BC81-D8FF37E4EFED}"/>
              </a:ext>
            </a:extLst>
          </p:cNvPr>
          <p:cNvSpPr/>
          <p:nvPr/>
        </p:nvSpPr>
        <p:spPr>
          <a:xfrm>
            <a:off x="8308933" y="4250672"/>
            <a:ext cx="70735" cy="70735"/>
          </a:xfrm>
          <a:prstGeom prst="ellipse">
            <a:avLst/>
          </a:prstGeom>
          <a:gradFill flip="none" rotWithShape="1">
            <a:gsLst>
              <a:gs pos="0">
                <a:schemeClr val="accent1">
                  <a:lumMod val="50000"/>
                  <a:lumOff val="50000"/>
                </a:schemeClr>
              </a:gs>
              <a:gs pos="100000">
                <a:schemeClr val="accent1"/>
              </a:gs>
              <a:gs pos="67000">
                <a:schemeClr val="accent1">
                  <a:lumMod val="100000"/>
                </a:schemeClr>
              </a:gs>
            </a:gsLst>
            <a:path path="circle">
              <a:fillToRect r="100000" b="100000"/>
            </a:path>
            <a:tileRect l="-100000" t="-100000"/>
          </a:gradFill>
          <a:ln>
            <a:noFill/>
          </a:ln>
          <a:effectLst>
            <a:outerShdw blurRad="266700" dist="76200" dir="2700000" algn="tl" rotWithShape="0">
              <a:schemeClr val="accent1">
                <a:lumMod val="75000"/>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34" name="文本框 33">
            <a:extLst>
              <a:ext uri="{FF2B5EF4-FFF2-40B4-BE49-F238E27FC236}">
                <a16:creationId xmlns:a16="http://schemas.microsoft.com/office/drawing/2014/main" id="{E1292FD3-4EA0-43A8-5DAE-C236D0B86BBE}"/>
              </a:ext>
            </a:extLst>
          </p:cNvPr>
          <p:cNvSpPr txBox="1"/>
          <p:nvPr/>
        </p:nvSpPr>
        <p:spPr>
          <a:xfrm>
            <a:off x="8471533" y="5117448"/>
            <a:ext cx="2875818" cy="830997"/>
          </a:xfrm>
          <a:prstGeom prst="rect">
            <a:avLst/>
          </a:prstGeom>
          <a:noFill/>
        </p:spPr>
        <p:txBody>
          <a:bodyPr wrap="square" rtlCol="0">
            <a:spAutoFit/>
          </a:bodyPr>
          <a:lstStyle/>
          <a:p>
            <a:pPr marL="0" marR="0" lvl="0" indent="0" algn="l" defTabSz="914400" rtl="0" eaLnBrk="1" fontAlgn="auto" latinLnBrk="0" hangingPunct="1">
              <a:spcBef>
                <a:spcPts val="0"/>
              </a:spcBef>
              <a:spcAft>
                <a:spcPts val="0"/>
              </a:spcAft>
              <a:buClrTx/>
              <a:buSzTx/>
              <a:buFontTx/>
              <a:buNone/>
              <a:tabLst/>
              <a:defRPr/>
            </a:pPr>
            <a:r>
              <a:rPr lang="zh-CN" altLang="en-US" sz="1600" dirty="0">
                <a:solidFill>
                  <a:prstClr val="black">
                    <a:lumMod val="85000"/>
                    <a:lumOff val="15000"/>
                  </a:prstClr>
                </a:solidFill>
                <a:cs typeface="+mn-ea"/>
                <a:sym typeface="+mn-lt"/>
              </a:rPr>
              <a:t>除此之外，还</a:t>
            </a:r>
            <a:r>
              <a:rPr kumimoji="0" lang="zh-CN" altLang="en-US" sz="1600" b="0" i="0" u="none" strike="noStrike" kern="1200" cap="none" spc="0" normalizeH="0" baseline="0" noProof="0" dirty="0">
                <a:ln>
                  <a:noFill/>
                </a:ln>
                <a:solidFill>
                  <a:prstClr val="black">
                    <a:lumMod val="85000"/>
                    <a:lumOff val="15000"/>
                  </a:prstClr>
                </a:solidFill>
                <a:effectLst/>
                <a:uLnTx/>
                <a:uFillTx/>
                <a:cs typeface="+mn-ea"/>
                <a:sym typeface="+mn-lt"/>
              </a:rPr>
              <a:t>需要考虑探针的实用性，如成本效益、操作简便性和可扩展性</a:t>
            </a:r>
            <a:endParaRPr kumimoji="0" lang="en-US" sz="16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5" name="椭圆 34">
            <a:extLst>
              <a:ext uri="{FF2B5EF4-FFF2-40B4-BE49-F238E27FC236}">
                <a16:creationId xmlns:a16="http://schemas.microsoft.com/office/drawing/2014/main" id="{1036766F-D9F6-AEB5-1B8D-E318D199C19E}"/>
              </a:ext>
            </a:extLst>
          </p:cNvPr>
          <p:cNvSpPr/>
          <p:nvPr/>
        </p:nvSpPr>
        <p:spPr>
          <a:xfrm>
            <a:off x="8308933" y="5276099"/>
            <a:ext cx="70735" cy="70735"/>
          </a:xfrm>
          <a:prstGeom prst="ellipse">
            <a:avLst/>
          </a:prstGeom>
          <a:gradFill flip="none" rotWithShape="1">
            <a:gsLst>
              <a:gs pos="0">
                <a:schemeClr val="accent1">
                  <a:lumMod val="50000"/>
                  <a:lumOff val="50000"/>
                </a:schemeClr>
              </a:gs>
              <a:gs pos="100000">
                <a:schemeClr val="accent1"/>
              </a:gs>
              <a:gs pos="67000">
                <a:schemeClr val="accent1">
                  <a:lumMod val="100000"/>
                </a:schemeClr>
              </a:gs>
            </a:gsLst>
            <a:path path="circle">
              <a:fillToRect r="100000" b="100000"/>
            </a:path>
            <a:tileRect l="-100000" t="-100000"/>
          </a:gradFill>
          <a:ln>
            <a:noFill/>
          </a:ln>
          <a:effectLst>
            <a:outerShdw blurRad="266700" dist="76200" dir="2700000" algn="tl" rotWithShape="0">
              <a:schemeClr val="accent1">
                <a:lumMod val="75000"/>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nvGrpSpPr>
          <p:cNvPr id="98" name="组合 97">
            <a:extLst>
              <a:ext uri="{FF2B5EF4-FFF2-40B4-BE49-F238E27FC236}">
                <a16:creationId xmlns:a16="http://schemas.microsoft.com/office/drawing/2014/main" id="{4181A7C1-6DA4-0FB6-2B7C-91B833D71E51}"/>
              </a:ext>
            </a:extLst>
          </p:cNvPr>
          <p:cNvGrpSpPr/>
          <p:nvPr/>
        </p:nvGrpSpPr>
        <p:grpSpPr>
          <a:xfrm>
            <a:off x="-9599" y="5831837"/>
            <a:ext cx="12197504" cy="1026162"/>
            <a:chOff x="0" y="4498928"/>
            <a:chExt cx="12197504" cy="2377423"/>
          </a:xfrm>
        </p:grpSpPr>
        <p:sp>
          <p:nvSpPr>
            <p:cNvPr id="99" name="任意多边形: 形状 98">
              <a:extLst>
                <a:ext uri="{FF2B5EF4-FFF2-40B4-BE49-F238E27FC236}">
                  <a16:creationId xmlns:a16="http://schemas.microsoft.com/office/drawing/2014/main" id="{679D82CA-8517-8D93-89C9-508F78D518E2}"/>
                </a:ext>
              </a:extLst>
            </p:cNvPr>
            <p:cNvSpPr/>
            <p:nvPr/>
          </p:nvSpPr>
          <p:spPr>
            <a:xfrm>
              <a:off x="5504" y="4498928"/>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0">
                  <a:schemeClr val="accent1">
                    <a:lumMod val="20000"/>
                    <a:lumOff val="80000"/>
                  </a:schemeClr>
                </a:gs>
                <a:gs pos="61000">
                  <a:srgbClr val="FDF8E9">
                    <a:alpha val="78000"/>
                  </a:srgbClr>
                </a:gs>
                <a:gs pos="100000">
                  <a:srgbClr val="FDF8E9">
                    <a:alpha val="0"/>
                  </a:srgbClr>
                </a:gs>
              </a:gsLst>
              <a:lin ang="13500000" scaled="1"/>
              <a:tileRect/>
            </a:gradFill>
            <a:ln w="12700" cap="flat">
              <a:noFill/>
              <a:prstDash val="solid"/>
              <a:miter/>
            </a:ln>
            <a:effectLst>
              <a:outerShdw blurRad="558800" dist="88900" dir="16200000" rotWithShape="0">
                <a:srgbClr val="D9BD93">
                  <a:alpha val="14000"/>
                </a:srgbClr>
              </a:outerShdw>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0" name="任意多边形: 形状 99">
              <a:extLst>
                <a:ext uri="{FF2B5EF4-FFF2-40B4-BE49-F238E27FC236}">
                  <a16:creationId xmlns:a16="http://schemas.microsoft.com/office/drawing/2014/main" id="{8E767786-4144-8579-38F6-A57D81B20000}"/>
                </a:ext>
              </a:extLst>
            </p:cNvPr>
            <p:cNvSpPr/>
            <p:nvPr/>
          </p:nvSpPr>
          <p:spPr>
            <a:xfrm>
              <a:off x="0" y="4720572"/>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101" name="图片 100">
            <a:extLst>
              <a:ext uri="{FF2B5EF4-FFF2-40B4-BE49-F238E27FC236}">
                <a16:creationId xmlns:a16="http://schemas.microsoft.com/office/drawing/2014/main" id="{2651A9CA-1B32-4321-FDFA-55B8C64FFAFB}"/>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493515" y="6366238"/>
            <a:ext cx="1281812" cy="350495"/>
          </a:xfrm>
          <a:prstGeom prst="rect">
            <a:avLst/>
          </a:prstGeom>
        </p:spPr>
      </p:pic>
    </p:spTree>
    <p:extLst>
      <p:ext uri="{BB962C8B-B14F-4D97-AF65-F5344CB8AC3E}">
        <p14:creationId xmlns:p14="http://schemas.microsoft.com/office/powerpoint/2010/main" val="27947063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图片 83">
            <a:extLst>
              <a:ext uri="{FF2B5EF4-FFF2-40B4-BE49-F238E27FC236}">
                <a16:creationId xmlns:a16="http://schemas.microsoft.com/office/drawing/2014/main" id="{C4F4574A-C47C-5512-3728-314FCE064E8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5" name="矩形 84">
            <a:extLst>
              <a:ext uri="{FF2B5EF4-FFF2-40B4-BE49-F238E27FC236}">
                <a16:creationId xmlns:a16="http://schemas.microsoft.com/office/drawing/2014/main" id="{FA8BEF6C-727F-D5D7-B746-24C9FC215120}"/>
              </a:ext>
            </a:extLst>
          </p:cNvPr>
          <p:cNvSpPr/>
          <p:nvPr/>
        </p:nvSpPr>
        <p:spPr>
          <a:xfrm>
            <a:off x="7775" y="2936"/>
            <a:ext cx="12192000" cy="6903640"/>
          </a:xfrm>
          <a:prstGeom prst="rect">
            <a:avLst/>
          </a:prstGeom>
          <a:gradFill flip="none" rotWithShape="1">
            <a:gsLst>
              <a:gs pos="65000">
                <a:srgbClr val="FFFFFF">
                  <a:alpha val="95000"/>
                </a:srgbClr>
              </a:gs>
              <a:gs pos="0">
                <a:schemeClr val="bg1"/>
              </a:gs>
              <a:gs pos="100000">
                <a:schemeClr val="bg1">
                  <a:alpha val="0"/>
                </a:schemeClr>
              </a:gs>
            </a:gsLst>
            <a:lin ang="5400000" scaled="0"/>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pic>
        <p:nvPicPr>
          <p:cNvPr id="75" name="图片 74">
            <a:extLst>
              <a:ext uri="{FF2B5EF4-FFF2-40B4-BE49-F238E27FC236}">
                <a16:creationId xmlns:a16="http://schemas.microsoft.com/office/drawing/2014/main" id="{0298BCDC-1D0C-08DA-6A83-CE49B4CD516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sp>
        <p:nvSpPr>
          <p:cNvPr id="31" name="矩形 30">
            <a:extLst>
              <a:ext uri="{FF2B5EF4-FFF2-40B4-BE49-F238E27FC236}">
                <a16:creationId xmlns:a16="http://schemas.microsoft.com/office/drawing/2014/main" id="{A1C9ACA9-E415-73FE-5565-FCAB843C6B96}"/>
              </a:ext>
            </a:extLst>
          </p:cNvPr>
          <p:cNvSpPr/>
          <p:nvPr/>
        </p:nvSpPr>
        <p:spPr>
          <a:xfrm>
            <a:off x="0" y="0"/>
            <a:ext cx="12192000" cy="6858000"/>
          </a:xfrm>
          <a:prstGeom prst="rect">
            <a:avLst/>
          </a:prstGeom>
          <a:gradFill>
            <a:gsLst>
              <a:gs pos="0">
                <a:schemeClr val="bg1">
                  <a:alpha val="95000"/>
                </a:schemeClr>
              </a:gs>
              <a:gs pos="100000">
                <a:schemeClr val="bg1">
                  <a:alpha val="9000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平行四边形 26">
            <a:extLst>
              <a:ext uri="{FF2B5EF4-FFF2-40B4-BE49-F238E27FC236}">
                <a16:creationId xmlns:a16="http://schemas.microsoft.com/office/drawing/2014/main" id="{43AE19CA-65F9-7DCA-9D87-4A6B71A19E3F}"/>
              </a:ext>
            </a:extLst>
          </p:cNvPr>
          <p:cNvSpPr/>
          <p:nvPr/>
        </p:nvSpPr>
        <p:spPr>
          <a:xfrm>
            <a:off x="416673" y="395885"/>
            <a:ext cx="3743847" cy="498088"/>
          </a:xfrm>
          <a:prstGeom prst="parallelogram">
            <a:avLst/>
          </a:prstGeom>
          <a:gradFill flip="none" rotWithShape="1">
            <a:gsLst>
              <a:gs pos="0">
                <a:schemeClr val="accent1">
                  <a:alpha val="0"/>
                </a:schemeClr>
              </a:gs>
              <a:gs pos="100000">
                <a:schemeClr val="accent1">
                  <a:alpha val="20000"/>
                </a:schemeClr>
              </a:gs>
            </a:gsLst>
            <a:lin ang="10800000" scaled="1"/>
            <a:tileRect/>
          </a:gradFill>
          <a:ln w="6350">
            <a:gradFill flip="none" rotWithShape="1">
              <a:gsLst>
                <a:gs pos="0">
                  <a:schemeClr val="accent1">
                    <a:alpha val="75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文本框 27">
            <a:extLst>
              <a:ext uri="{FF2B5EF4-FFF2-40B4-BE49-F238E27FC236}">
                <a16:creationId xmlns:a16="http://schemas.microsoft.com/office/drawing/2014/main" id="{921E6889-C765-5F8C-4784-D853A5E5D77D}"/>
              </a:ext>
            </a:extLst>
          </p:cNvPr>
          <p:cNvSpPr txBox="1"/>
          <p:nvPr>
            <p:custDataLst>
              <p:tags r:id="rId1"/>
            </p:custDataLst>
          </p:nvPr>
        </p:nvSpPr>
        <p:spPr>
          <a:xfrm>
            <a:off x="861850" y="440218"/>
            <a:ext cx="3589876" cy="430887"/>
          </a:xfrm>
          <a:prstGeom prst="rect">
            <a:avLst/>
          </a:prstGeom>
          <a:noFill/>
          <a:effectLst/>
        </p:spPr>
        <p:txBody>
          <a:bodyPr wrap="square" lIns="0" tIns="0" rIns="0" bIns="0">
            <a:spAutoFit/>
          </a:bodyPr>
          <a:lstStyle>
            <a:defPPr>
              <a:defRPr lang="zh-CN"/>
            </a:defPPr>
            <a:lvl1pPr>
              <a:defRPr>
                <a:solidFill>
                  <a:schemeClr val="bg1"/>
                </a:solidFill>
                <a:effectLst>
                  <a:outerShdw blurRad="63500" dist="127000" dir="5400000" algn="t" rotWithShape="0">
                    <a:srgbClr val="862D00">
                      <a:alpha val="20000"/>
                    </a:srgbClr>
                  </a:outerShdw>
                </a:effectLst>
                <a:latin typeface="+mj-ea"/>
                <a:ea typeface="+mj-ea"/>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srgbClr val="BB0000">
                        <a:lumMod val="90000"/>
                        <a:lumOff val="10000"/>
                      </a:srgbClr>
                    </a:gs>
                    <a:gs pos="100000">
                      <a:srgbClr val="BB0000">
                        <a:lumMod val="90000"/>
                      </a:srgbClr>
                    </a:gs>
                  </a:gsLst>
                  <a:lin ang="5400000" scaled="1"/>
                  <a:tileRect/>
                </a:gradFill>
                <a:effectLst>
                  <a:outerShdw blurRad="44450" dist="88900" dir="5400000" algn="t" rotWithShape="0">
                    <a:srgbClr val="BB0000">
                      <a:alpha val="5000"/>
                    </a:srgbClr>
                  </a:outerShdw>
                </a:effectLst>
                <a:uLnTx/>
                <a:uFillTx/>
                <a:latin typeface="+mn-lt"/>
                <a:ea typeface="+mn-ea"/>
                <a:cs typeface="+mn-ea"/>
                <a:sym typeface="+mn-lt"/>
              </a:rPr>
              <a:t>荧光探针研究方法</a:t>
            </a:r>
          </a:p>
        </p:txBody>
      </p:sp>
      <p:sp>
        <p:nvSpPr>
          <p:cNvPr id="29" name="椭圆 28">
            <a:extLst>
              <a:ext uri="{FF2B5EF4-FFF2-40B4-BE49-F238E27FC236}">
                <a16:creationId xmlns:a16="http://schemas.microsoft.com/office/drawing/2014/main" id="{B48BEDB5-08DD-C7FE-99FB-168AC489A40B}"/>
              </a:ext>
            </a:extLst>
          </p:cNvPr>
          <p:cNvSpPr/>
          <p:nvPr/>
        </p:nvSpPr>
        <p:spPr>
          <a:xfrm>
            <a:off x="643707" y="600696"/>
            <a:ext cx="118946" cy="118946"/>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id="{20974219-025E-5449-CB62-6976B4FFAD8F}"/>
              </a:ext>
            </a:extLst>
          </p:cNvPr>
          <p:cNvSpPr/>
          <p:nvPr/>
        </p:nvSpPr>
        <p:spPr>
          <a:xfrm>
            <a:off x="584234" y="600696"/>
            <a:ext cx="118946" cy="1189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49" name="图片 48" descr="查看图片">
            <a:extLst>
              <a:ext uri="{FF2B5EF4-FFF2-40B4-BE49-F238E27FC236}">
                <a16:creationId xmlns:a16="http://schemas.microsoft.com/office/drawing/2014/main" id="{6F17E5C5-AB71-D48D-70D3-7DE534B68E25}"/>
              </a:ext>
            </a:extLst>
          </p:cNvPr>
          <p:cNvPicPr>
            <a:picLocks noChangeAspect="1" noChangeArrowheads="1"/>
          </p:cNvPicPr>
          <p:nvPr/>
        </p:nvPicPr>
        <p:blipFill>
          <a:blip r:embed="rId5" cstate="email">
            <a:duotone>
              <a:prstClr val="black"/>
              <a:schemeClr val="accent1">
                <a:tint val="45000"/>
                <a:satMod val="400000"/>
              </a:schemeClr>
            </a:duotone>
            <a:alphaModFix amt="14000"/>
            <a:extLst>
              <a:ext uri="{28A0092B-C50C-407E-A947-70E740481C1C}">
                <a14:useLocalDpi xmlns:a14="http://schemas.microsoft.com/office/drawing/2010/main"/>
              </a:ext>
            </a:extLst>
          </a:blip>
          <a:srcRect/>
          <a:stretch>
            <a:fillRect/>
          </a:stretch>
        </p:blipFill>
        <p:spPr bwMode="auto">
          <a:xfrm rot="6321127">
            <a:off x="6418234" y="-2809825"/>
            <a:ext cx="4467004" cy="8568931"/>
          </a:xfrm>
          <a:custGeom>
            <a:avLst/>
            <a:gdLst>
              <a:gd name="connsiteX0" fmla="*/ 1573859 w 4467004"/>
              <a:gd name="connsiteY0" fmla="*/ 7451732 h 8568931"/>
              <a:gd name="connsiteX1" fmla="*/ 0 w 4467004"/>
              <a:gd name="connsiteY1" fmla="*/ 1719165 h 8568931"/>
              <a:gd name="connsiteX2" fmla="*/ 433571 w 4467004"/>
              <a:gd name="connsiteY2" fmla="*/ 1107367 h 8568931"/>
              <a:gd name="connsiteX3" fmla="*/ 4467004 w 4467004"/>
              <a:gd name="connsiteY3" fmla="*/ 0 h 8568931"/>
              <a:gd name="connsiteX4" fmla="*/ 4467004 w 4467004"/>
              <a:gd name="connsiteY4" fmla="*/ 7276717 h 8568931"/>
              <a:gd name="connsiteX5" fmla="*/ 3551237 w 4467004"/>
              <a:gd name="connsiteY5" fmla="*/ 8568931 h 8568931"/>
              <a:gd name="connsiteX6" fmla="*/ 3150304 w 4467004"/>
              <a:gd name="connsiteY6" fmla="*/ 8568931 h 856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67004" h="8568931">
                <a:moveTo>
                  <a:pt x="1573859" y="7451732"/>
                </a:moveTo>
                <a:lnTo>
                  <a:pt x="0" y="1719165"/>
                </a:lnTo>
                <a:lnTo>
                  <a:pt x="433571" y="1107367"/>
                </a:lnTo>
                <a:lnTo>
                  <a:pt x="4467004" y="0"/>
                </a:lnTo>
                <a:lnTo>
                  <a:pt x="4467004" y="7276717"/>
                </a:lnTo>
                <a:lnTo>
                  <a:pt x="3551237" y="8568931"/>
                </a:lnTo>
                <a:lnTo>
                  <a:pt x="3150304" y="8568931"/>
                </a:lnTo>
                <a:close/>
              </a:path>
            </a:pathLst>
          </a:custGeom>
          <a:noFill/>
          <a:extLst>
            <a:ext uri="{909E8E84-426E-40DD-AFC4-6F175D3DCCD1}">
              <a14:hiddenFill xmlns:a14="http://schemas.microsoft.com/office/drawing/2010/main">
                <a:solidFill>
                  <a:srgbClr val="FFFFFF"/>
                </a:solidFill>
              </a14:hiddenFill>
            </a:ext>
          </a:extLst>
        </p:spPr>
      </p:pic>
      <p:sp>
        <p:nvSpPr>
          <p:cNvPr id="59" name="矩形: 圆角 58">
            <a:extLst>
              <a:ext uri="{FF2B5EF4-FFF2-40B4-BE49-F238E27FC236}">
                <a16:creationId xmlns:a16="http://schemas.microsoft.com/office/drawing/2014/main" id="{81CA6C17-4C36-CB0E-E594-5BACF28A4B07}"/>
              </a:ext>
            </a:extLst>
          </p:cNvPr>
          <p:cNvSpPr/>
          <p:nvPr/>
        </p:nvSpPr>
        <p:spPr>
          <a:xfrm>
            <a:off x="5695399"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60" name="文本框 59">
            <a:extLst>
              <a:ext uri="{FF2B5EF4-FFF2-40B4-BE49-F238E27FC236}">
                <a16:creationId xmlns:a16="http://schemas.microsoft.com/office/drawing/2014/main" id="{EA189B2B-FE7A-EF8B-1B49-DEB69A09850F}"/>
              </a:ext>
            </a:extLst>
          </p:cNvPr>
          <p:cNvSpPr txBox="1"/>
          <p:nvPr/>
        </p:nvSpPr>
        <p:spPr>
          <a:xfrm>
            <a:off x="5758989"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研究背景</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57" name="矩形: 圆角 56">
            <a:extLst>
              <a:ext uri="{FF2B5EF4-FFF2-40B4-BE49-F238E27FC236}">
                <a16:creationId xmlns:a16="http://schemas.microsoft.com/office/drawing/2014/main" id="{375C4B14-E5B9-4940-40C5-80724644E802}"/>
              </a:ext>
            </a:extLst>
          </p:cNvPr>
          <p:cNvSpPr/>
          <p:nvPr/>
        </p:nvSpPr>
        <p:spPr>
          <a:xfrm>
            <a:off x="6717837"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58" name="文本框 57">
            <a:extLst>
              <a:ext uri="{FF2B5EF4-FFF2-40B4-BE49-F238E27FC236}">
                <a16:creationId xmlns:a16="http://schemas.microsoft.com/office/drawing/2014/main" id="{7E2C8640-03E7-B041-B710-FC714E5EA31D}"/>
              </a:ext>
            </a:extLst>
          </p:cNvPr>
          <p:cNvSpPr txBox="1"/>
          <p:nvPr/>
        </p:nvSpPr>
        <p:spPr>
          <a:xfrm>
            <a:off x="6781427"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cs typeface="+mn-ea"/>
                <a:sym typeface="+mn-lt"/>
              </a:rPr>
              <a:t>研究现状</a:t>
            </a:r>
            <a:endParaRPr kumimoji="0" lang="en-US" sz="1400" b="0" i="0" u="none" strike="noStrike" kern="1200" cap="none" spc="0" normalizeH="0" baseline="0" noProof="0" dirty="0">
              <a:ln>
                <a:noFill/>
              </a:ln>
              <a:effectLst/>
              <a:uLnTx/>
              <a:uFillTx/>
              <a:cs typeface="+mn-ea"/>
              <a:sym typeface="+mn-lt"/>
            </a:endParaRPr>
          </a:p>
        </p:txBody>
      </p:sp>
      <p:sp>
        <p:nvSpPr>
          <p:cNvPr id="55" name="矩形: 圆角 54">
            <a:extLst>
              <a:ext uri="{FF2B5EF4-FFF2-40B4-BE49-F238E27FC236}">
                <a16:creationId xmlns:a16="http://schemas.microsoft.com/office/drawing/2014/main" id="{0A791401-8739-159F-A847-326ABE28C69E}"/>
              </a:ext>
            </a:extLst>
          </p:cNvPr>
          <p:cNvSpPr/>
          <p:nvPr/>
        </p:nvSpPr>
        <p:spPr>
          <a:xfrm>
            <a:off x="7740275" y="467226"/>
            <a:ext cx="967740" cy="365760"/>
          </a:xfrm>
          <a:prstGeom prst="roundRect">
            <a:avLst>
              <a:gd name="adj" fmla="val 10417"/>
            </a:avLst>
          </a:prstGeom>
          <a:gradFill>
            <a:gsLst>
              <a:gs pos="0">
                <a:schemeClr val="accent1">
                  <a:lumMod val="90000"/>
                  <a:lumOff val="10000"/>
                </a:schemeClr>
              </a:gs>
              <a:gs pos="100000">
                <a:schemeClr val="accent1"/>
              </a:gs>
            </a:gsLst>
            <a:lin ang="2700000" scaled="1"/>
          </a:gra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56" name="文本框 55">
            <a:extLst>
              <a:ext uri="{FF2B5EF4-FFF2-40B4-BE49-F238E27FC236}">
                <a16:creationId xmlns:a16="http://schemas.microsoft.com/office/drawing/2014/main" id="{F69364E7-6B4B-ED20-D35B-CDCC739DF1BC}"/>
              </a:ext>
            </a:extLst>
          </p:cNvPr>
          <p:cNvSpPr txBox="1"/>
          <p:nvPr/>
        </p:nvSpPr>
        <p:spPr>
          <a:xfrm>
            <a:off x="7803865"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cs typeface="+mn-ea"/>
                <a:sym typeface="+mn-lt"/>
              </a:rPr>
              <a:t>内容方法</a:t>
            </a:r>
            <a:endParaRPr kumimoji="0" lang="en-US" sz="1400" b="0" i="0" u="none" strike="noStrike" kern="1200" cap="none" spc="0" normalizeH="0" baseline="0" noProof="0" dirty="0">
              <a:ln>
                <a:noFill/>
              </a:ln>
              <a:solidFill>
                <a:schemeClr val="bg1"/>
              </a:solidFill>
              <a:effectLst/>
              <a:uLnTx/>
              <a:uFillTx/>
              <a:cs typeface="+mn-ea"/>
              <a:sym typeface="+mn-lt"/>
            </a:endParaRPr>
          </a:p>
        </p:txBody>
      </p:sp>
      <p:sp>
        <p:nvSpPr>
          <p:cNvPr id="53" name="矩形: 圆角 52">
            <a:extLst>
              <a:ext uri="{FF2B5EF4-FFF2-40B4-BE49-F238E27FC236}">
                <a16:creationId xmlns:a16="http://schemas.microsoft.com/office/drawing/2014/main" id="{DAE2CA9F-6439-DE2C-7B86-ADB5E7F02F94}"/>
              </a:ext>
            </a:extLst>
          </p:cNvPr>
          <p:cNvSpPr/>
          <p:nvPr/>
        </p:nvSpPr>
        <p:spPr>
          <a:xfrm>
            <a:off x="8762713"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4" name="文本框 53">
            <a:extLst>
              <a:ext uri="{FF2B5EF4-FFF2-40B4-BE49-F238E27FC236}">
                <a16:creationId xmlns:a16="http://schemas.microsoft.com/office/drawing/2014/main" id="{BB56A89F-0947-3AA4-A195-6A3ADA76B932}"/>
              </a:ext>
            </a:extLst>
          </p:cNvPr>
          <p:cNvSpPr txBox="1"/>
          <p:nvPr/>
        </p:nvSpPr>
        <p:spPr>
          <a:xfrm>
            <a:off x="8826303"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存在问题</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51" name="矩形: 圆角 50">
            <a:extLst>
              <a:ext uri="{FF2B5EF4-FFF2-40B4-BE49-F238E27FC236}">
                <a16:creationId xmlns:a16="http://schemas.microsoft.com/office/drawing/2014/main" id="{F21B7494-4E37-7D79-D977-4F9E2AFF7C5B}"/>
              </a:ext>
            </a:extLst>
          </p:cNvPr>
          <p:cNvSpPr/>
          <p:nvPr/>
        </p:nvSpPr>
        <p:spPr>
          <a:xfrm>
            <a:off x="9785151"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2" name="文本框 51">
            <a:extLst>
              <a:ext uri="{FF2B5EF4-FFF2-40B4-BE49-F238E27FC236}">
                <a16:creationId xmlns:a16="http://schemas.microsoft.com/office/drawing/2014/main" id="{C72206AA-3286-0017-6CAD-4DCE6BFDA2B2}"/>
              </a:ext>
            </a:extLst>
          </p:cNvPr>
          <p:cNvSpPr txBox="1"/>
          <p:nvPr/>
        </p:nvSpPr>
        <p:spPr>
          <a:xfrm>
            <a:off x="9848741"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步骤计划</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48" name="矩形: 圆角 47">
            <a:extLst>
              <a:ext uri="{FF2B5EF4-FFF2-40B4-BE49-F238E27FC236}">
                <a16:creationId xmlns:a16="http://schemas.microsoft.com/office/drawing/2014/main" id="{D153418A-413D-6286-81FF-24D7E385C29D}"/>
              </a:ext>
            </a:extLst>
          </p:cNvPr>
          <p:cNvSpPr/>
          <p:nvPr/>
        </p:nvSpPr>
        <p:spPr>
          <a:xfrm>
            <a:off x="10807587"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0" name="文本框 49">
            <a:extLst>
              <a:ext uri="{FF2B5EF4-FFF2-40B4-BE49-F238E27FC236}">
                <a16:creationId xmlns:a16="http://schemas.microsoft.com/office/drawing/2014/main" id="{D03AB297-C53B-194F-D6BF-AF8C1E6A5150}"/>
              </a:ext>
            </a:extLst>
          </p:cNvPr>
          <p:cNvSpPr txBox="1"/>
          <p:nvPr/>
        </p:nvSpPr>
        <p:spPr>
          <a:xfrm>
            <a:off x="10871177"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预期结果</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6" name="椭圆 5">
            <a:extLst>
              <a:ext uri="{FF2B5EF4-FFF2-40B4-BE49-F238E27FC236}">
                <a16:creationId xmlns:a16="http://schemas.microsoft.com/office/drawing/2014/main" id="{5F77B5BF-A11F-8032-09BF-C1026DE9BAC4}"/>
              </a:ext>
            </a:extLst>
          </p:cNvPr>
          <p:cNvSpPr/>
          <p:nvPr/>
        </p:nvSpPr>
        <p:spPr>
          <a:xfrm>
            <a:off x="4761471" y="2655838"/>
            <a:ext cx="2669059" cy="2669059"/>
          </a:xfrm>
          <a:prstGeom prst="ellipse">
            <a:avLst/>
          </a:prstGeom>
          <a:gradFill flip="none" rotWithShape="1">
            <a:gsLst>
              <a:gs pos="0">
                <a:schemeClr val="accent1">
                  <a:lumMod val="50000"/>
                  <a:lumOff val="50000"/>
                </a:schemeClr>
              </a:gs>
              <a:gs pos="100000">
                <a:schemeClr val="accent1"/>
              </a:gs>
              <a:gs pos="67000">
                <a:schemeClr val="accent1">
                  <a:lumMod val="100000"/>
                </a:schemeClr>
              </a:gs>
            </a:gsLst>
            <a:path path="circle">
              <a:fillToRect r="100000" b="100000"/>
            </a:path>
            <a:tileRect l="-100000" t="-100000"/>
          </a:gradFill>
          <a:ln>
            <a:noFill/>
          </a:ln>
          <a:effectLst>
            <a:outerShdw blurRad="266700" dist="76200" dir="2700000" algn="tl" rotWithShape="0">
              <a:schemeClr val="accent1">
                <a:lumMod val="75000"/>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8" name="椭圆 17">
            <a:extLst>
              <a:ext uri="{FF2B5EF4-FFF2-40B4-BE49-F238E27FC236}">
                <a16:creationId xmlns:a16="http://schemas.microsoft.com/office/drawing/2014/main" id="{FDE0F167-6980-A3B1-2EDA-E4763C9BBADF}"/>
              </a:ext>
            </a:extLst>
          </p:cNvPr>
          <p:cNvSpPr/>
          <p:nvPr/>
        </p:nvSpPr>
        <p:spPr>
          <a:xfrm>
            <a:off x="4587204" y="2481571"/>
            <a:ext cx="3017594" cy="3017594"/>
          </a:xfrm>
          <a:prstGeom prst="ellipse">
            <a:avLst/>
          </a:prstGeom>
          <a:noFill/>
          <a:ln>
            <a:gradFill flip="none" rotWithShape="1">
              <a:gsLst>
                <a:gs pos="43000">
                  <a:schemeClr val="accent1">
                    <a:lumMod val="5000"/>
                    <a:lumOff val="95000"/>
                    <a:alpha val="0"/>
                  </a:schemeClr>
                </a:gs>
                <a:gs pos="100000">
                  <a:schemeClr val="accent1">
                    <a:lumMod val="30000"/>
                    <a:lumOff val="70000"/>
                  </a:schemeClr>
                </a:gs>
              </a:gsLst>
              <a:lin ang="18900000" scaled="1"/>
              <a:tileRect/>
            </a:gra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9" name="椭圆 18">
            <a:extLst>
              <a:ext uri="{FF2B5EF4-FFF2-40B4-BE49-F238E27FC236}">
                <a16:creationId xmlns:a16="http://schemas.microsoft.com/office/drawing/2014/main" id="{A6828399-3FC0-FEB5-F74C-F8AA194B8E37}"/>
              </a:ext>
            </a:extLst>
          </p:cNvPr>
          <p:cNvSpPr/>
          <p:nvPr/>
        </p:nvSpPr>
        <p:spPr>
          <a:xfrm rot="10800000">
            <a:off x="4460789" y="2355156"/>
            <a:ext cx="3270424" cy="3270424"/>
          </a:xfrm>
          <a:prstGeom prst="ellipse">
            <a:avLst/>
          </a:prstGeom>
          <a:noFill/>
          <a:ln>
            <a:gradFill flip="none" rotWithShape="1">
              <a:gsLst>
                <a:gs pos="65000">
                  <a:schemeClr val="accent1">
                    <a:lumMod val="5000"/>
                    <a:lumOff val="95000"/>
                    <a:alpha val="0"/>
                  </a:schemeClr>
                </a:gs>
                <a:gs pos="100000">
                  <a:schemeClr val="accent1">
                    <a:lumMod val="30000"/>
                    <a:lumOff val="70000"/>
                  </a:schemeClr>
                </a:gs>
              </a:gsLst>
              <a:lin ang="18900000" scaled="1"/>
              <a:tileRect/>
            </a:gra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68" name="椭圆 67">
            <a:extLst>
              <a:ext uri="{FF2B5EF4-FFF2-40B4-BE49-F238E27FC236}">
                <a16:creationId xmlns:a16="http://schemas.microsoft.com/office/drawing/2014/main" id="{88D4C21F-9C08-E775-7644-2DD4DE8B2000}"/>
              </a:ext>
            </a:extLst>
          </p:cNvPr>
          <p:cNvSpPr/>
          <p:nvPr/>
        </p:nvSpPr>
        <p:spPr>
          <a:xfrm rot="17100000">
            <a:off x="4357187" y="2251554"/>
            <a:ext cx="3477628" cy="3477628"/>
          </a:xfrm>
          <a:prstGeom prst="ellipse">
            <a:avLst/>
          </a:prstGeom>
          <a:noFill/>
          <a:ln>
            <a:gradFill flip="none" rotWithShape="1">
              <a:gsLst>
                <a:gs pos="43000">
                  <a:schemeClr val="accent1">
                    <a:lumMod val="5000"/>
                    <a:lumOff val="95000"/>
                    <a:alpha val="0"/>
                  </a:schemeClr>
                </a:gs>
                <a:gs pos="100000">
                  <a:schemeClr val="accent1">
                    <a:lumMod val="30000"/>
                    <a:lumOff val="70000"/>
                  </a:schemeClr>
                </a:gs>
              </a:gsLst>
              <a:lin ang="18900000" scaled="1"/>
              <a:tileRect/>
            </a:gradFill>
            <a:prstDash val="sysDash"/>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69" name="椭圆 68">
            <a:extLst>
              <a:ext uri="{FF2B5EF4-FFF2-40B4-BE49-F238E27FC236}">
                <a16:creationId xmlns:a16="http://schemas.microsoft.com/office/drawing/2014/main" id="{B071A3CD-4F39-3F25-028F-BECA14522526}"/>
              </a:ext>
            </a:extLst>
          </p:cNvPr>
          <p:cNvSpPr/>
          <p:nvPr/>
        </p:nvSpPr>
        <p:spPr>
          <a:xfrm rot="5400000">
            <a:off x="4357187" y="2251554"/>
            <a:ext cx="3477628" cy="3477628"/>
          </a:xfrm>
          <a:prstGeom prst="ellipse">
            <a:avLst/>
          </a:prstGeom>
          <a:noFill/>
          <a:ln>
            <a:gradFill flip="none" rotWithShape="1">
              <a:gsLst>
                <a:gs pos="43000">
                  <a:schemeClr val="accent1">
                    <a:lumMod val="5000"/>
                    <a:lumOff val="95000"/>
                    <a:alpha val="0"/>
                  </a:schemeClr>
                </a:gs>
                <a:gs pos="100000">
                  <a:schemeClr val="accent1">
                    <a:lumMod val="30000"/>
                    <a:lumOff val="70000"/>
                  </a:schemeClr>
                </a:gs>
              </a:gsLst>
              <a:lin ang="18900000" scaled="1"/>
              <a:tileRect/>
            </a:gradFill>
            <a:prstDash val="sysDash"/>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cxnSp>
        <p:nvCxnSpPr>
          <p:cNvPr id="73" name="直接连接符 72">
            <a:extLst>
              <a:ext uri="{FF2B5EF4-FFF2-40B4-BE49-F238E27FC236}">
                <a16:creationId xmlns:a16="http://schemas.microsoft.com/office/drawing/2014/main" id="{C4F2C031-E077-7CEF-28D8-323F625FF018}"/>
              </a:ext>
            </a:extLst>
          </p:cNvPr>
          <p:cNvCxnSpPr>
            <a:cxnSpLocks/>
          </p:cNvCxnSpPr>
          <p:nvPr/>
        </p:nvCxnSpPr>
        <p:spPr>
          <a:xfrm>
            <a:off x="695325" y="1599349"/>
            <a:ext cx="0" cy="1623626"/>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74" name="文本框 73">
            <a:extLst>
              <a:ext uri="{FF2B5EF4-FFF2-40B4-BE49-F238E27FC236}">
                <a16:creationId xmlns:a16="http://schemas.microsoft.com/office/drawing/2014/main" id="{ACC53786-3D7D-1306-4106-93120CAA84DC}"/>
              </a:ext>
            </a:extLst>
          </p:cNvPr>
          <p:cNvSpPr txBox="1"/>
          <p:nvPr/>
        </p:nvSpPr>
        <p:spPr>
          <a:xfrm>
            <a:off x="821742" y="1590435"/>
            <a:ext cx="1773177"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85000"/>
                    <a:lumOff val="15000"/>
                  </a:prstClr>
                </a:solidFill>
                <a:effectLst/>
                <a:uLnTx/>
                <a:uFillTx/>
                <a:cs typeface="+mn-ea"/>
                <a:sym typeface="+mn-lt"/>
              </a:rPr>
              <a:t>光谱分析法</a:t>
            </a:r>
            <a:endParaRPr kumimoji="0" lang="en-US" sz="2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76" name="文本框 75">
            <a:extLst>
              <a:ext uri="{FF2B5EF4-FFF2-40B4-BE49-F238E27FC236}">
                <a16:creationId xmlns:a16="http://schemas.microsoft.com/office/drawing/2014/main" id="{51B78B61-3660-6220-6601-3459FF014AC4}"/>
              </a:ext>
            </a:extLst>
          </p:cNvPr>
          <p:cNvSpPr txBox="1"/>
          <p:nvPr/>
        </p:nvSpPr>
        <p:spPr>
          <a:xfrm>
            <a:off x="821742" y="2251554"/>
            <a:ext cx="3671672" cy="1069780"/>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cs typeface="+mn-ea"/>
                <a:sym typeface="+mn-lt"/>
              </a:rPr>
              <a:t>利用荧光光谱仪对荧光探针的发射和激发光谱进行测量，分析其光谱特性，如最大发射波长和荧光强度</a:t>
            </a:r>
            <a:endParaRPr kumimoji="0" lang="en-US"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cxnSp>
        <p:nvCxnSpPr>
          <p:cNvPr id="78" name="直接连接符 77">
            <a:extLst>
              <a:ext uri="{FF2B5EF4-FFF2-40B4-BE49-F238E27FC236}">
                <a16:creationId xmlns:a16="http://schemas.microsoft.com/office/drawing/2014/main" id="{24BF5E1C-BA45-71C4-B47B-573891603124}"/>
              </a:ext>
            </a:extLst>
          </p:cNvPr>
          <p:cNvCxnSpPr>
            <a:cxnSpLocks/>
          </p:cNvCxnSpPr>
          <p:nvPr/>
        </p:nvCxnSpPr>
        <p:spPr>
          <a:xfrm>
            <a:off x="695325" y="4202592"/>
            <a:ext cx="0" cy="1623626"/>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79" name="文本框 78">
            <a:extLst>
              <a:ext uri="{FF2B5EF4-FFF2-40B4-BE49-F238E27FC236}">
                <a16:creationId xmlns:a16="http://schemas.microsoft.com/office/drawing/2014/main" id="{EBC995B0-9087-B2BD-A8B5-53679A1EC13E}"/>
              </a:ext>
            </a:extLst>
          </p:cNvPr>
          <p:cNvSpPr txBox="1"/>
          <p:nvPr/>
        </p:nvSpPr>
        <p:spPr>
          <a:xfrm>
            <a:off x="821743" y="4193678"/>
            <a:ext cx="2352804"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85000"/>
                    <a:lumOff val="15000"/>
                  </a:prstClr>
                </a:solidFill>
                <a:effectLst/>
                <a:uLnTx/>
                <a:uFillTx/>
                <a:cs typeface="+mn-ea"/>
                <a:sym typeface="+mn-lt"/>
              </a:rPr>
              <a:t>化学合成与修饰</a:t>
            </a:r>
            <a:endParaRPr kumimoji="0" lang="en-US" sz="2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80" name="文本框 79">
            <a:extLst>
              <a:ext uri="{FF2B5EF4-FFF2-40B4-BE49-F238E27FC236}">
                <a16:creationId xmlns:a16="http://schemas.microsoft.com/office/drawing/2014/main" id="{0BA81E19-CCCB-DDA5-CFFE-65457476948F}"/>
              </a:ext>
            </a:extLst>
          </p:cNvPr>
          <p:cNvSpPr txBox="1"/>
          <p:nvPr/>
        </p:nvSpPr>
        <p:spPr>
          <a:xfrm>
            <a:off x="821742" y="4854797"/>
            <a:ext cx="3671672" cy="1069780"/>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cs typeface="+mn-ea"/>
                <a:sym typeface="+mn-lt"/>
              </a:rPr>
              <a:t>通过化学合成方法制备荧光探针，并对其进行结构修饰，以改善其光学性质、生物相容性和特异性</a:t>
            </a:r>
            <a:endParaRPr kumimoji="0" lang="en-US"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cxnSp>
        <p:nvCxnSpPr>
          <p:cNvPr id="82" name="直接连接符 81">
            <a:extLst>
              <a:ext uri="{FF2B5EF4-FFF2-40B4-BE49-F238E27FC236}">
                <a16:creationId xmlns:a16="http://schemas.microsoft.com/office/drawing/2014/main" id="{58EFB06C-D310-E6F2-F376-0D3E3562EDDD}"/>
              </a:ext>
            </a:extLst>
          </p:cNvPr>
          <p:cNvCxnSpPr>
            <a:cxnSpLocks/>
          </p:cNvCxnSpPr>
          <p:nvPr/>
        </p:nvCxnSpPr>
        <p:spPr>
          <a:xfrm>
            <a:off x="11471961" y="4202592"/>
            <a:ext cx="0" cy="1623626"/>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a16="http://schemas.microsoft.com/office/drawing/2014/main" id="{E782D4FF-480F-006A-6D61-CAE6646F2535}"/>
              </a:ext>
            </a:extLst>
          </p:cNvPr>
          <p:cNvSpPr txBox="1"/>
          <p:nvPr/>
        </p:nvSpPr>
        <p:spPr>
          <a:xfrm>
            <a:off x="8674075" y="4193678"/>
            <a:ext cx="2685638"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85000"/>
                    <a:lumOff val="15000"/>
                  </a:prstClr>
                </a:solidFill>
                <a:effectLst/>
                <a:uLnTx/>
                <a:uFillTx/>
                <a:cs typeface="+mn-ea"/>
                <a:sym typeface="+mn-lt"/>
              </a:rPr>
              <a:t>分子动力学模拟</a:t>
            </a:r>
            <a:endParaRPr kumimoji="0" lang="en-US" sz="2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86" name="文本框 85">
            <a:extLst>
              <a:ext uri="{FF2B5EF4-FFF2-40B4-BE49-F238E27FC236}">
                <a16:creationId xmlns:a16="http://schemas.microsoft.com/office/drawing/2014/main" id="{B87A7AC9-6542-0A51-286B-C4007DB4D4AF}"/>
              </a:ext>
            </a:extLst>
          </p:cNvPr>
          <p:cNvSpPr txBox="1"/>
          <p:nvPr/>
        </p:nvSpPr>
        <p:spPr>
          <a:xfrm>
            <a:off x="7688041" y="4854797"/>
            <a:ext cx="3671672" cy="1069780"/>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cs typeface="+mn-ea"/>
                <a:sym typeface="+mn-lt"/>
              </a:rPr>
              <a:t>利用计算化学方法，如分子动力学模拟，来预测和分析荧光探针与目标分子之间的相互作用机制</a:t>
            </a:r>
            <a:endParaRPr kumimoji="0" lang="en-US"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cxnSp>
        <p:nvCxnSpPr>
          <p:cNvPr id="88" name="直接连接符 87">
            <a:extLst>
              <a:ext uri="{FF2B5EF4-FFF2-40B4-BE49-F238E27FC236}">
                <a16:creationId xmlns:a16="http://schemas.microsoft.com/office/drawing/2014/main" id="{CE35385C-59DD-B01C-545B-D52CD33686A4}"/>
              </a:ext>
            </a:extLst>
          </p:cNvPr>
          <p:cNvCxnSpPr>
            <a:cxnSpLocks/>
          </p:cNvCxnSpPr>
          <p:nvPr/>
        </p:nvCxnSpPr>
        <p:spPr>
          <a:xfrm>
            <a:off x="11471961" y="1599349"/>
            <a:ext cx="0" cy="1623626"/>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89" name="文本框 88">
            <a:extLst>
              <a:ext uri="{FF2B5EF4-FFF2-40B4-BE49-F238E27FC236}">
                <a16:creationId xmlns:a16="http://schemas.microsoft.com/office/drawing/2014/main" id="{55A4962C-3AC9-450C-9A23-C8247FD0949D}"/>
              </a:ext>
            </a:extLst>
          </p:cNvPr>
          <p:cNvSpPr txBox="1"/>
          <p:nvPr/>
        </p:nvSpPr>
        <p:spPr>
          <a:xfrm>
            <a:off x="8674075" y="1590435"/>
            <a:ext cx="2685638"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85000"/>
                    <a:lumOff val="15000"/>
                  </a:prstClr>
                </a:solidFill>
                <a:effectLst/>
                <a:uLnTx/>
                <a:uFillTx/>
                <a:cs typeface="+mn-ea"/>
                <a:sym typeface="+mn-lt"/>
              </a:rPr>
              <a:t>生物标记实验</a:t>
            </a:r>
            <a:endParaRPr kumimoji="0" lang="en-US" sz="2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90" name="文本框 89">
            <a:extLst>
              <a:ext uri="{FF2B5EF4-FFF2-40B4-BE49-F238E27FC236}">
                <a16:creationId xmlns:a16="http://schemas.microsoft.com/office/drawing/2014/main" id="{942AB15B-AA12-83BB-4BC7-46D1C5FFD4B6}"/>
              </a:ext>
            </a:extLst>
          </p:cNvPr>
          <p:cNvSpPr txBox="1"/>
          <p:nvPr/>
        </p:nvSpPr>
        <p:spPr>
          <a:xfrm>
            <a:off x="7688041" y="2251554"/>
            <a:ext cx="3671672" cy="1069780"/>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cs typeface="+mn-ea"/>
                <a:sym typeface="+mn-lt"/>
              </a:rPr>
              <a:t>通过将荧光探针应用于细胞或生物组织样本，观察其在生物体内的标记效果</a:t>
            </a:r>
          </a:p>
        </p:txBody>
      </p:sp>
      <p:pic>
        <p:nvPicPr>
          <p:cNvPr id="91" name="图片 90">
            <a:extLst>
              <a:ext uri="{FF2B5EF4-FFF2-40B4-BE49-F238E27FC236}">
                <a16:creationId xmlns:a16="http://schemas.microsoft.com/office/drawing/2014/main" id="{3A24524A-0554-16CA-05A0-A5FC66A2DD0F}"/>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4933054" y="2827421"/>
            <a:ext cx="2325894" cy="2325894"/>
          </a:xfrm>
          <a:custGeom>
            <a:avLst/>
            <a:gdLst>
              <a:gd name="connsiteX0" fmla="*/ 1334530 w 2669060"/>
              <a:gd name="connsiteY0" fmla="*/ 0 h 2669060"/>
              <a:gd name="connsiteX1" fmla="*/ 2669060 w 2669060"/>
              <a:gd name="connsiteY1" fmla="*/ 1334530 h 2669060"/>
              <a:gd name="connsiteX2" fmla="*/ 1334530 w 2669060"/>
              <a:gd name="connsiteY2" fmla="*/ 2669060 h 2669060"/>
              <a:gd name="connsiteX3" fmla="*/ 0 w 2669060"/>
              <a:gd name="connsiteY3" fmla="*/ 1334530 h 2669060"/>
              <a:gd name="connsiteX4" fmla="*/ 1334530 w 2669060"/>
              <a:gd name="connsiteY4" fmla="*/ 0 h 2669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060" h="2669060">
                <a:moveTo>
                  <a:pt x="1334530" y="0"/>
                </a:moveTo>
                <a:cubicBezTo>
                  <a:pt x="2071571" y="0"/>
                  <a:pt x="2669060" y="597489"/>
                  <a:pt x="2669060" y="1334530"/>
                </a:cubicBezTo>
                <a:cubicBezTo>
                  <a:pt x="2669060" y="2071571"/>
                  <a:pt x="2071571" y="2669060"/>
                  <a:pt x="1334530" y="2669060"/>
                </a:cubicBezTo>
                <a:cubicBezTo>
                  <a:pt x="597489" y="2669060"/>
                  <a:pt x="0" y="2071571"/>
                  <a:pt x="0" y="1334530"/>
                </a:cubicBezTo>
                <a:cubicBezTo>
                  <a:pt x="0" y="597489"/>
                  <a:pt x="597489" y="0"/>
                  <a:pt x="1334530" y="0"/>
                </a:cubicBezTo>
                <a:close/>
              </a:path>
            </a:pathLst>
          </a:custGeom>
        </p:spPr>
      </p:pic>
      <p:sp>
        <p:nvSpPr>
          <p:cNvPr id="94" name="文本框 93">
            <a:extLst>
              <a:ext uri="{FF2B5EF4-FFF2-40B4-BE49-F238E27FC236}">
                <a16:creationId xmlns:a16="http://schemas.microsoft.com/office/drawing/2014/main" id="{9FE33E43-082C-9D14-A84A-BEF416A2A24D}"/>
              </a:ext>
            </a:extLst>
          </p:cNvPr>
          <p:cNvSpPr txBox="1"/>
          <p:nvPr/>
        </p:nvSpPr>
        <p:spPr>
          <a:xfrm>
            <a:off x="3721012" y="1529689"/>
            <a:ext cx="704039" cy="707886"/>
          </a:xfrm>
          <a:prstGeom prst="rect">
            <a:avLst/>
          </a:prstGeom>
          <a:noFill/>
        </p:spPr>
        <p:txBody>
          <a:bodyPr wrap="none" rtlCol="0">
            <a:spAutoFit/>
          </a:bodyPr>
          <a:lstStyle/>
          <a:p>
            <a:r>
              <a:rPr lang="en-US" altLang="zh-CN" sz="4000" dirty="0">
                <a:solidFill>
                  <a:schemeClr val="accent1">
                    <a:lumMod val="20000"/>
                    <a:lumOff val="80000"/>
                    <a:alpha val="41000"/>
                  </a:schemeClr>
                </a:solidFill>
                <a:cs typeface="+mn-ea"/>
                <a:sym typeface="+mn-lt"/>
              </a:rPr>
              <a:t>01</a:t>
            </a:r>
            <a:endParaRPr lang="zh-CN" altLang="en-US" sz="4000" dirty="0">
              <a:solidFill>
                <a:schemeClr val="accent1">
                  <a:lumMod val="20000"/>
                  <a:lumOff val="80000"/>
                  <a:alpha val="41000"/>
                </a:schemeClr>
              </a:solidFill>
              <a:cs typeface="+mn-ea"/>
              <a:sym typeface="+mn-lt"/>
            </a:endParaRPr>
          </a:p>
        </p:txBody>
      </p:sp>
      <p:sp>
        <p:nvSpPr>
          <p:cNvPr id="95" name="文本框 94">
            <a:extLst>
              <a:ext uri="{FF2B5EF4-FFF2-40B4-BE49-F238E27FC236}">
                <a16:creationId xmlns:a16="http://schemas.microsoft.com/office/drawing/2014/main" id="{12E86903-B4F1-3EDD-7F21-5E43B7BF8623}"/>
              </a:ext>
            </a:extLst>
          </p:cNvPr>
          <p:cNvSpPr txBox="1"/>
          <p:nvPr/>
        </p:nvSpPr>
        <p:spPr>
          <a:xfrm>
            <a:off x="7777205" y="1529689"/>
            <a:ext cx="704039" cy="707886"/>
          </a:xfrm>
          <a:prstGeom prst="rect">
            <a:avLst/>
          </a:prstGeom>
          <a:noFill/>
        </p:spPr>
        <p:txBody>
          <a:bodyPr wrap="none" rtlCol="0">
            <a:spAutoFit/>
          </a:bodyPr>
          <a:lstStyle/>
          <a:p>
            <a:r>
              <a:rPr lang="en-US" altLang="zh-CN" sz="4000" dirty="0">
                <a:solidFill>
                  <a:schemeClr val="accent1">
                    <a:lumMod val="20000"/>
                    <a:lumOff val="80000"/>
                    <a:alpha val="41000"/>
                  </a:schemeClr>
                </a:solidFill>
                <a:cs typeface="+mn-ea"/>
                <a:sym typeface="+mn-lt"/>
              </a:rPr>
              <a:t>02</a:t>
            </a:r>
            <a:endParaRPr lang="zh-CN" altLang="en-US" sz="4000" dirty="0">
              <a:solidFill>
                <a:schemeClr val="accent1">
                  <a:lumMod val="20000"/>
                  <a:lumOff val="80000"/>
                  <a:alpha val="41000"/>
                </a:schemeClr>
              </a:solidFill>
              <a:cs typeface="+mn-ea"/>
              <a:sym typeface="+mn-lt"/>
            </a:endParaRPr>
          </a:p>
        </p:txBody>
      </p:sp>
      <p:sp>
        <p:nvSpPr>
          <p:cNvPr id="96" name="文本框 95">
            <a:extLst>
              <a:ext uri="{FF2B5EF4-FFF2-40B4-BE49-F238E27FC236}">
                <a16:creationId xmlns:a16="http://schemas.microsoft.com/office/drawing/2014/main" id="{4A7C0DE9-4D50-E911-F0E0-FA3F31BF6176}"/>
              </a:ext>
            </a:extLst>
          </p:cNvPr>
          <p:cNvSpPr txBox="1"/>
          <p:nvPr/>
        </p:nvSpPr>
        <p:spPr>
          <a:xfrm>
            <a:off x="3721012" y="4071089"/>
            <a:ext cx="704039" cy="707886"/>
          </a:xfrm>
          <a:prstGeom prst="rect">
            <a:avLst/>
          </a:prstGeom>
          <a:noFill/>
        </p:spPr>
        <p:txBody>
          <a:bodyPr wrap="none" rtlCol="0">
            <a:spAutoFit/>
          </a:bodyPr>
          <a:lstStyle/>
          <a:p>
            <a:r>
              <a:rPr lang="en-US" altLang="zh-CN" sz="4000" dirty="0">
                <a:solidFill>
                  <a:schemeClr val="accent1">
                    <a:lumMod val="20000"/>
                    <a:lumOff val="80000"/>
                    <a:alpha val="41000"/>
                  </a:schemeClr>
                </a:solidFill>
                <a:cs typeface="+mn-ea"/>
                <a:sym typeface="+mn-lt"/>
              </a:rPr>
              <a:t>03</a:t>
            </a:r>
            <a:endParaRPr lang="zh-CN" altLang="en-US" sz="4000" dirty="0">
              <a:solidFill>
                <a:schemeClr val="accent1">
                  <a:lumMod val="20000"/>
                  <a:lumOff val="80000"/>
                  <a:alpha val="41000"/>
                </a:schemeClr>
              </a:solidFill>
              <a:cs typeface="+mn-ea"/>
              <a:sym typeface="+mn-lt"/>
            </a:endParaRPr>
          </a:p>
        </p:txBody>
      </p:sp>
      <p:sp>
        <p:nvSpPr>
          <p:cNvPr id="97" name="文本框 96">
            <a:extLst>
              <a:ext uri="{FF2B5EF4-FFF2-40B4-BE49-F238E27FC236}">
                <a16:creationId xmlns:a16="http://schemas.microsoft.com/office/drawing/2014/main" id="{9FE5ABFD-8724-D3C7-ABA7-C8C772F21CB2}"/>
              </a:ext>
            </a:extLst>
          </p:cNvPr>
          <p:cNvSpPr txBox="1"/>
          <p:nvPr/>
        </p:nvSpPr>
        <p:spPr>
          <a:xfrm>
            <a:off x="7777205" y="4071089"/>
            <a:ext cx="704039" cy="707886"/>
          </a:xfrm>
          <a:prstGeom prst="rect">
            <a:avLst/>
          </a:prstGeom>
          <a:noFill/>
        </p:spPr>
        <p:txBody>
          <a:bodyPr wrap="none" rtlCol="0">
            <a:spAutoFit/>
          </a:bodyPr>
          <a:lstStyle/>
          <a:p>
            <a:r>
              <a:rPr lang="en-US" altLang="zh-CN" sz="4000" dirty="0">
                <a:solidFill>
                  <a:schemeClr val="accent1">
                    <a:lumMod val="20000"/>
                    <a:lumOff val="80000"/>
                    <a:alpha val="41000"/>
                  </a:schemeClr>
                </a:solidFill>
                <a:cs typeface="+mn-ea"/>
                <a:sym typeface="+mn-lt"/>
              </a:rPr>
              <a:t>04</a:t>
            </a:r>
            <a:endParaRPr lang="zh-CN" altLang="en-US" sz="4000" dirty="0">
              <a:solidFill>
                <a:schemeClr val="accent1">
                  <a:lumMod val="20000"/>
                  <a:lumOff val="80000"/>
                  <a:alpha val="41000"/>
                </a:schemeClr>
              </a:solidFill>
              <a:cs typeface="+mn-ea"/>
              <a:sym typeface="+mn-lt"/>
            </a:endParaRPr>
          </a:p>
        </p:txBody>
      </p:sp>
      <p:grpSp>
        <p:nvGrpSpPr>
          <p:cNvPr id="98" name="组合 97">
            <a:extLst>
              <a:ext uri="{FF2B5EF4-FFF2-40B4-BE49-F238E27FC236}">
                <a16:creationId xmlns:a16="http://schemas.microsoft.com/office/drawing/2014/main" id="{4181A7C1-6DA4-0FB6-2B7C-91B833D71E51}"/>
              </a:ext>
            </a:extLst>
          </p:cNvPr>
          <p:cNvGrpSpPr/>
          <p:nvPr/>
        </p:nvGrpSpPr>
        <p:grpSpPr>
          <a:xfrm>
            <a:off x="-9599" y="5831837"/>
            <a:ext cx="12197504" cy="1026162"/>
            <a:chOff x="0" y="4498928"/>
            <a:chExt cx="12197504" cy="2377423"/>
          </a:xfrm>
        </p:grpSpPr>
        <p:sp>
          <p:nvSpPr>
            <p:cNvPr id="99" name="任意多边形: 形状 98">
              <a:extLst>
                <a:ext uri="{FF2B5EF4-FFF2-40B4-BE49-F238E27FC236}">
                  <a16:creationId xmlns:a16="http://schemas.microsoft.com/office/drawing/2014/main" id="{679D82CA-8517-8D93-89C9-508F78D518E2}"/>
                </a:ext>
              </a:extLst>
            </p:cNvPr>
            <p:cNvSpPr/>
            <p:nvPr/>
          </p:nvSpPr>
          <p:spPr>
            <a:xfrm>
              <a:off x="5504" y="4498928"/>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0">
                  <a:schemeClr val="accent1">
                    <a:lumMod val="20000"/>
                    <a:lumOff val="80000"/>
                  </a:schemeClr>
                </a:gs>
                <a:gs pos="61000">
                  <a:srgbClr val="FDF8E9">
                    <a:alpha val="78000"/>
                  </a:srgbClr>
                </a:gs>
                <a:gs pos="100000">
                  <a:srgbClr val="FDF8E9">
                    <a:alpha val="0"/>
                  </a:srgbClr>
                </a:gs>
              </a:gsLst>
              <a:lin ang="13500000" scaled="1"/>
              <a:tileRect/>
            </a:gradFill>
            <a:ln w="12700" cap="flat">
              <a:noFill/>
              <a:prstDash val="solid"/>
              <a:miter/>
            </a:ln>
            <a:effectLst>
              <a:outerShdw blurRad="558800" dist="88900" dir="16200000" rotWithShape="0">
                <a:srgbClr val="D9BD93">
                  <a:alpha val="14000"/>
                </a:srgbClr>
              </a:outerShdw>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0" name="任意多边形: 形状 99">
              <a:extLst>
                <a:ext uri="{FF2B5EF4-FFF2-40B4-BE49-F238E27FC236}">
                  <a16:creationId xmlns:a16="http://schemas.microsoft.com/office/drawing/2014/main" id="{8E767786-4144-8579-38F6-A57D81B20000}"/>
                </a:ext>
              </a:extLst>
            </p:cNvPr>
            <p:cNvSpPr/>
            <p:nvPr/>
          </p:nvSpPr>
          <p:spPr>
            <a:xfrm>
              <a:off x="0" y="4720572"/>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101" name="图片 100">
            <a:extLst>
              <a:ext uri="{FF2B5EF4-FFF2-40B4-BE49-F238E27FC236}">
                <a16:creationId xmlns:a16="http://schemas.microsoft.com/office/drawing/2014/main" id="{2651A9CA-1B32-4321-FDFA-55B8C64FFAF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493515" y="6366238"/>
            <a:ext cx="1281812" cy="350495"/>
          </a:xfrm>
          <a:prstGeom prst="rect">
            <a:avLst/>
          </a:prstGeom>
        </p:spPr>
      </p:pic>
    </p:spTree>
    <p:extLst>
      <p:ext uri="{BB962C8B-B14F-4D97-AF65-F5344CB8AC3E}">
        <p14:creationId xmlns:p14="http://schemas.microsoft.com/office/powerpoint/2010/main" val="27142498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F777AEFA-9345-4737-C27E-D0E441AF270F}"/>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0" y="0"/>
            <a:ext cx="12192000" cy="1006811"/>
          </a:xfrm>
          <a:custGeom>
            <a:avLst/>
            <a:gdLst>
              <a:gd name="connsiteX0" fmla="*/ 0 w 12192000"/>
              <a:gd name="connsiteY0" fmla="*/ 0 h 6530341"/>
              <a:gd name="connsiteX1" fmla="*/ 12192000 w 12192000"/>
              <a:gd name="connsiteY1" fmla="*/ 0 h 6530341"/>
              <a:gd name="connsiteX2" fmla="*/ 12192000 w 12192000"/>
              <a:gd name="connsiteY2" fmla="*/ 6530341 h 6530341"/>
              <a:gd name="connsiteX3" fmla="*/ 0 w 12192000"/>
              <a:gd name="connsiteY3" fmla="*/ 6530341 h 6530341"/>
            </a:gdLst>
            <a:ahLst/>
            <a:cxnLst>
              <a:cxn ang="0">
                <a:pos x="connsiteX0" y="connsiteY0"/>
              </a:cxn>
              <a:cxn ang="0">
                <a:pos x="connsiteX1" y="connsiteY1"/>
              </a:cxn>
              <a:cxn ang="0">
                <a:pos x="connsiteX2" y="connsiteY2"/>
              </a:cxn>
              <a:cxn ang="0">
                <a:pos x="connsiteX3" y="connsiteY3"/>
              </a:cxn>
            </a:cxnLst>
            <a:rect l="l" t="t" r="r" b="b"/>
            <a:pathLst>
              <a:path w="12192000" h="6530341">
                <a:moveTo>
                  <a:pt x="0" y="0"/>
                </a:moveTo>
                <a:lnTo>
                  <a:pt x="12192000" y="0"/>
                </a:lnTo>
                <a:lnTo>
                  <a:pt x="12192000" y="6530341"/>
                </a:lnTo>
                <a:lnTo>
                  <a:pt x="0" y="6530341"/>
                </a:lnTo>
                <a:close/>
              </a:path>
            </a:pathLst>
          </a:custGeom>
          <a:noFill/>
          <a:extLst>
            <a:ext uri="{909E8E84-426E-40DD-AFC4-6F175D3DCCD1}">
              <a14:hiddenFill xmlns:a14="http://schemas.microsoft.com/office/drawing/2010/main">
                <a:solidFill>
                  <a:srgbClr val="FFFFFF"/>
                </a:solidFill>
              </a14:hiddenFill>
            </a:ext>
          </a:extLst>
        </p:spPr>
      </p:pic>
      <p:pic>
        <p:nvPicPr>
          <p:cNvPr id="7" name="图片 6">
            <a:extLst>
              <a:ext uri="{FF2B5EF4-FFF2-40B4-BE49-F238E27FC236}">
                <a16:creationId xmlns:a16="http://schemas.microsoft.com/office/drawing/2014/main" id="{C84C4C2E-57BD-E199-40F5-320F84AD8755}"/>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327660"/>
            <a:ext cx="12192000" cy="6530341"/>
          </a:xfrm>
          <a:custGeom>
            <a:avLst/>
            <a:gdLst>
              <a:gd name="connsiteX0" fmla="*/ 0 w 12192000"/>
              <a:gd name="connsiteY0" fmla="*/ 0 h 6530341"/>
              <a:gd name="connsiteX1" fmla="*/ 12192000 w 12192000"/>
              <a:gd name="connsiteY1" fmla="*/ 0 h 6530341"/>
              <a:gd name="connsiteX2" fmla="*/ 12192000 w 12192000"/>
              <a:gd name="connsiteY2" fmla="*/ 6530341 h 6530341"/>
              <a:gd name="connsiteX3" fmla="*/ 0 w 12192000"/>
              <a:gd name="connsiteY3" fmla="*/ 6530341 h 6530341"/>
            </a:gdLst>
            <a:ahLst/>
            <a:cxnLst>
              <a:cxn ang="0">
                <a:pos x="connsiteX0" y="connsiteY0"/>
              </a:cxn>
              <a:cxn ang="0">
                <a:pos x="connsiteX1" y="connsiteY1"/>
              </a:cxn>
              <a:cxn ang="0">
                <a:pos x="connsiteX2" y="connsiteY2"/>
              </a:cxn>
              <a:cxn ang="0">
                <a:pos x="connsiteX3" y="connsiteY3"/>
              </a:cxn>
            </a:cxnLst>
            <a:rect l="l" t="t" r="r" b="b"/>
            <a:pathLst>
              <a:path w="12192000" h="6530341">
                <a:moveTo>
                  <a:pt x="0" y="0"/>
                </a:moveTo>
                <a:lnTo>
                  <a:pt x="12192000" y="0"/>
                </a:lnTo>
                <a:lnTo>
                  <a:pt x="12192000" y="6530341"/>
                </a:lnTo>
                <a:lnTo>
                  <a:pt x="0" y="6530341"/>
                </a:lnTo>
                <a:close/>
              </a:path>
            </a:pathLst>
          </a:custGeom>
          <a:noFill/>
          <a:extLst>
            <a:ext uri="{909E8E84-426E-40DD-AFC4-6F175D3DCCD1}">
              <a14:hiddenFill xmlns:a14="http://schemas.microsoft.com/office/drawing/2010/main">
                <a:solidFill>
                  <a:srgbClr val="FFFFFF"/>
                </a:solidFill>
              </a14:hiddenFill>
            </a:ext>
          </a:extLst>
        </p:spPr>
      </p:pic>
      <p:sp>
        <p:nvSpPr>
          <p:cNvPr id="32" name="矩形 31">
            <a:extLst>
              <a:ext uri="{FF2B5EF4-FFF2-40B4-BE49-F238E27FC236}">
                <a16:creationId xmlns:a16="http://schemas.microsoft.com/office/drawing/2014/main" id="{8EB4DEB0-586A-2280-13E7-31BF543739B2}"/>
              </a:ext>
            </a:extLst>
          </p:cNvPr>
          <p:cNvSpPr/>
          <p:nvPr/>
        </p:nvSpPr>
        <p:spPr>
          <a:xfrm>
            <a:off x="0" y="3504"/>
            <a:ext cx="12192000" cy="6858000"/>
          </a:xfrm>
          <a:prstGeom prst="rect">
            <a:avLst/>
          </a:prstGeom>
          <a:gradFill>
            <a:gsLst>
              <a:gs pos="0">
                <a:schemeClr val="bg1">
                  <a:alpha val="97000"/>
                </a:schemeClr>
              </a:gs>
              <a:gs pos="82000">
                <a:schemeClr val="bg1">
                  <a:alpha val="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26" name="Picture 2" descr="查看图片">
            <a:extLst>
              <a:ext uri="{FF2B5EF4-FFF2-40B4-BE49-F238E27FC236}">
                <a16:creationId xmlns:a16="http://schemas.microsoft.com/office/drawing/2014/main" id="{A4FC4555-88A2-B631-5A90-E542A0467C49}"/>
              </a:ext>
            </a:extLst>
          </p:cNvPr>
          <p:cNvPicPr>
            <a:picLocks noChangeAspect="1" noChangeArrowheads="1"/>
          </p:cNvPicPr>
          <p:nvPr/>
        </p:nvPicPr>
        <p:blipFill rotWithShape="1">
          <a:blip r:embed="rId5" cstate="email">
            <a:alphaModFix amt="27000"/>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a:stretch/>
        </p:blipFill>
        <p:spPr bwMode="auto">
          <a:xfrm rot="16200000">
            <a:off x="2654158" y="-2670243"/>
            <a:ext cx="6864485" cy="12192000"/>
          </a:xfrm>
          <a:prstGeom prst="rect">
            <a:avLst/>
          </a:prstGeom>
          <a:noFill/>
          <a:extLst>
            <a:ext uri="{909E8E84-426E-40DD-AFC4-6F175D3DCCD1}">
              <a14:hiddenFill xmlns:a14="http://schemas.microsoft.com/office/drawing/2010/main">
                <a:solidFill>
                  <a:srgbClr val="FFFFFF"/>
                </a:solidFill>
              </a14:hiddenFill>
            </a:ext>
          </a:extLst>
        </p:spPr>
      </p:pic>
      <p:pic>
        <p:nvPicPr>
          <p:cNvPr id="99" name="图片 98">
            <a:extLst>
              <a:ext uri="{FF2B5EF4-FFF2-40B4-BE49-F238E27FC236}">
                <a16:creationId xmlns:a16="http://schemas.microsoft.com/office/drawing/2014/main" id="{ACAD892C-4A7A-D56A-21BC-DC3D982218C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pic>
        <p:nvPicPr>
          <p:cNvPr id="15" name="图片 14">
            <a:extLst>
              <a:ext uri="{FF2B5EF4-FFF2-40B4-BE49-F238E27FC236}">
                <a16:creationId xmlns:a16="http://schemas.microsoft.com/office/drawing/2014/main" id="{0297639D-EA06-ABDD-AF96-4E8F9374C2A4}"/>
              </a:ext>
            </a:extLst>
          </p:cNvPr>
          <p:cNvPicPr>
            <a:picLocks noChangeAspect="1"/>
          </p:cNvPicPr>
          <p:nvPr/>
        </p:nvPicPr>
        <p:blipFill>
          <a:blip r:embed="rId8" cstate="email">
            <a:extLst>
              <a:ext uri="{28A0092B-C50C-407E-A947-70E740481C1C}">
                <a14:useLocalDpi xmlns:a14="http://schemas.microsoft.com/office/drawing/2010/main"/>
              </a:ext>
            </a:extLst>
          </a:blip>
          <a:srcRect l="1590" t="614" r="4058" b="2151"/>
          <a:stretch>
            <a:fillRect/>
          </a:stretch>
        </p:blipFill>
        <p:spPr>
          <a:xfrm>
            <a:off x="215534" y="0"/>
            <a:ext cx="11976467" cy="6675729"/>
          </a:xfrm>
          <a:custGeom>
            <a:avLst/>
            <a:gdLst>
              <a:gd name="connsiteX0" fmla="*/ 0 w 11976467"/>
              <a:gd name="connsiteY0" fmla="*/ 0 h 6675729"/>
              <a:gd name="connsiteX1" fmla="*/ 11976467 w 11976467"/>
              <a:gd name="connsiteY1" fmla="*/ 0 h 6675729"/>
              <a:gd name="connsiteX2" fmla="*/ 11976467 w 11976467"/>
              <a:gd name="connsiteY2" fmla="*/ 6675729 h 6675729"/>
              <a:gd name="connsiteX3" fmla="*/ 0 w 11976467"/>
              <a:gd name="connsiteY3" fmla="*/ 6675729 h 6675729"/>
            </a:gdLst>
            <a:ahLst/>
            <a:cxnLst>
              <a:cxn ang="0">
                <a:pos x="connsiteX0" y="connsiteY0"/>
              </a:cxn>
              <a:cxn ang="0">
                <a:pos x="connsiteX1" y="connsiteY1"/>
              </a:cxn>
              <a:cxn ang="0">
                <a:pos x="connsiteX2" y="connsiteY2"/>
              </a:cxn>
              <a:cxn ang="0">
                <a:pos x="connsiteX3" y="connsiteY3"/>
              </a:cxn>
            </a:cxnLst>
            <a:rect l="l" t="t" r="r" b="b"/>
            <a:pathLst>
              <a:path w="11976467" h="6675729">
                <a:moveTo>
                  <a:pt x="0" y="0"/>
                </a:moveTo>
                <a:lnTo>
                  <a:pt x="11976467" y="0"/>
                </a:lnTo>
                <a:lnTo>
                  <a:pt x="11976467" y="6675729"/>
                </a:lnTo>
                <a:lnTo>
                  <a:pt x="0" y="6675729"/>
                </a:lnTo>
                <a:close/>
              </a:path>
            </a:pathLst>
          </a:custGeom>
        </p:spPr>
      </p:pic>
      <p:sp>
        <p:nvSpPr>
          <p:cNvPr id="18" name="矩形 17">
            <a:extLst>
              <a:ext uri="{FF2B5EF4-FFF2-40B4-BE49-F238E27FC236}">
                <a16:creationId xmlns:a16="http://schemas.microsoft.com/office/drawing/2014/main" id="{CDD34EBE-68E6-F244-0D25-2D9BAB842064}"/>
              </a:ext>
            </a:extLst>
          </p:cNvPr>
          <p:cNvSpPr/>
          <p:nvPr/>
        </p:nvSpPr>
        <p:spPr>
          <a:xfrm>
            <a:off x="20880" y="-6486"/>
            <a:ext cx="12187905" cy="6855021"/>
          </a:xfrm>
          <a:prstGeom prst="rect">
            <a:avLst/>
          </a:prstGeom>
          <a:gradFill>
            <a:gsLst>
              <a:gs pos="0">
                <a:schemeClr val="bg1">
                  <a:alpha val="86000"/>
                </a:schemeClr>
              </a:gs>
              <a:gs pos="100000">
                <a:schemeClr val="bg1">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a:extLst>
              <a:ext uri="{FF2B5EF4-FFF2-40B4-BE49-F238E27FC236}">
                <a16:creationId xmlns:a16="http://schemas.microsoft.com/office/drawing/2014/main" id="{F15704C2-BE89-6E63-2EE3-5AE767555F71}"/>
              </a:ext>
            </a:extLst>
          </p:cNvPr>
          <p:cNvSpPr/>
          <p:nvPr/>
        </p:nvSpPr>
        <p:spPr>
          <a:xfrm>
            <a:off x="3261360" y="538312"/>
            <a:ext cx="5669280" cy="5635985"/>
          </a:xfrm>
          <a:prstGeom prst="ellipse">
            <a:avLst/>
          </a:prstGeom>
          <a:gradFill>
            <a:gsLst>
              <a:gs pos="0">
                <a:schemeClr val="accent1">
                  <a:lumMod val="20000"/>
                  <a:lumOff val="80000"/>
                </a:schemeClr>
              </a:gs>
              <a:gs pos="76000">
                <a:schemeClr val="bg1">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任意多边形: 形状 79">
            <a:extLst>
              <a:ext uri="{FF2B5EF4-FFF2-40B4-BE49-F238E27FC236}">
                <a16:creationId xmlns:a16="http://schemas.microsoft.com/office/drawing/2014/main" id="{81BA90F9-FBEC-020B-338D-DF5C8B53016A}"/>
              </a:ext>
            </a:extLst>
          </p:cNvPr>
          <p:cNvSpPr/>
          <p:nvPr/>
        </p:nvSpPr>
        <p:spPr>
          <a:xfrm rot="20839567" flipV="1">
            <a:off x="-133904" y="-274834"/>
            <a:ext cx="2856170" cy="936449"/>
          </a:xfrm>
          <a:custGeom>
            <a:avLst/>
            <a:gdLst>
              <a:gd name="connsiteX0" fmla="*/ 0 w 5932906"/>
              <a:gd name="connsiteY0" fmla="*/ 137929 h 1945216"/>
              <a:gd name="connsiteX1" fmla="*/ 50281 w 5932906"/>
              <a:gd name="connsiteY1" fmla="*/ 143287 h 1945216"/>
              <a:gd name="connsiteX2" fmla="*/ 256816 w 5932906"/>
              <a:gd name="connsiteY2" fmla="*/ 136004 h 1945216"/>
              <a:gd name="connsiteX3" fmla="*/ 2168520 w 5932906"/>
              <a:gd name="connsiteY3" fmla="*/ 69183 h 1945216"/>
              <a:gd name="connsiteX4" fmla="*/ 3282134 w 5932906"/>
              <a:gd name="connsiteY4" fmla="*/ 585425 h 1945216"/>
              <a:gd name="connsiteX5" fmla="*/ 3402776 w 5932906"/>
              <a:gd name="connsiteY5" fmla="*/ 640146 h 1945216"/>
              <a:gd name="connsiteX6" fmla="*/ 4377188 w 5932906"/>
              <a:gd name="connsiteY6" fmla="*/ 895242 h 1945216"/>
              <a:gd name="connsiteX7" fmla="*/ 5351599 w 5932906"/>
              <a:gd name="connsiteY7" fmla="*/ 725119 h 1945216"/>
              <a:gd name="connsiteX8" fmla="*/ 5932906 w 5932906"/>
              <a:gd name="connsiteY8" fmla="*/ 697305 h 1945216"/>
              <a:gd name="connsiteX9" fmla="*/ 5932906 w 5932906"/>
              <a:gd name="connsiteY9" fmla="*/ 702417 h 1945216"/>
              <a:gd name="connsiteX10" fmla="*/ 406424 w 5932906"/>
              <a:gd name="connsiteY10" fmla="*/ 1945216 h 194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2906" h="1945216">
                <a:moveTo>
                  <a:pt x="0" y="137929"/>
                </a:moveTo>
                <a:lnTo>
                  <a:pt x="50281" y="143287"/>
                </a:lnTo>
                <a:cubicBezTo>
                  <a:pt x="117526" y="145844"/>
                  <a:pt x="186345" y="143687"/>
                  <a:pt x="256816" y="136004"/>
                </a:cubicBezTo>
                <a:cubicBezTo>
                  <a:pt x="906424" y="63133"/>
                  <a:pt x="1546752" y="-88751"/>
                  <a:pt x="2168520" y="69183"/>
                </a:cubicBezTo>
                <a:cubicBezTo>
                  <a:pt x="2595405" y="172395"/>
                  <a:pt x="2938770" y="378910"/>
                  <a:pt x="3282134" y="585425"/>
                </a:cubicBezTo>
                <a:cubicBezTo>
                  <a:pt x="3309974" y="609715"/>
                  <a:pt x="3365655" y="622086"/>
                  <a:pt x="3402776" y="640146"/>
                </a:cubicBezTo>
                <a:cubicBezTo>
                  <a:pt x="3662618" y="816230"/>
                  <a:pt x="3996702" y="931362"/>
                  <a:pt x="4377188" y="895242"/>
                </a:cubicBezTo>
                <a:cubicBezTo>
                  <a:pt x="4720551" y="864811"/>
                  <a:pt x="5017515" y="773699"/>
                  <a:pt x="5351599" y="725119"/>
                </a:cubicBezTo>
                <a:cubicBezTo>
                  <a:pt x="5543725" y="695084"/>
                  <a:pt x="5738673" y="685756"/>
                  <a:pt x="5932906" y="697305"/>
                </a:cubicBezTo>
                <a:lnTo>
                  <a:pt x="5932906" y="702417"/>
                </a:lnTo>
                <a:lnTo>
                  <a:pt x="406424" y="1945216"/>
                </a:lnTo>
                <a:close/>
              </a:path>
            </a:pathLst>
          </a:custGeom>
          <a:gradFill flip="none" rotWithShape="0">
            <a:gsLst>
              <a:gs pos="0">
                <a:srgbClr val="C01920">
                  <a:lumMod val="52000"/>
                  <a:lumOff val="48000"/>
                </a:srgbClr>
              </a:gs>
              <a:gs pos="100000">
                <a:srgbClr val="FB5F5F"/>
              </a:gs>
            </a:gsLst>
            <a:lin ang="5400000" scaled="1"/>
            <a:tileRect/>
          </a:gradFill>
          <a:ln w="12700" cap="flat" cmpd="sng" algn="ctr">
            <a:noFill/>
            <a:prstDash val="solid"/>
            <a:miter lim="800000"/>
          </a:ln>
          <a:effectLst>
            <a:outerShdw blurRad="609600" dist="190500" dir="13500000" algn="br" rotWithShape="0">
              <a:srgbClr val="8B672D">
                <a:alpha val="1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81" name="任意多边形: 形状 80">
            <a:extLst>
              <a:ext uri="{FF2B5EF4-FFF2-40B4-BE49-F238E27FC236}">
                <a16:creationId xmlns:a16="http://schemas.microsoft.com/office/drawing/2014/main" id="{16F948A2-4F9E-DAE0-1051-4CC499706EE4}"/>
              </a:ext>
            </a:extLst>
          </p:cNvPr>
          <p:cNvSpPr/>
          <p:nvPr/>
        </p:nvSpPr>
        <p:spPr>
          <a:xfrm rot="760433" flipH="1" flipV="1">
            <a:off x="9469735" y="-274834"/>
            <a:ext cx="2856170" cy="936449"/>
          </a:xfrm>
          <a:custGeom>
            <a:avLst/>
            <a:gdLst>
              <a:gd name="connsiteX0" fmla="*/ 0 w 5932906"/>
              <a:gd name="connsiteY0" fmla="*/ 137929 h 1945216"/>
              <a:gd name="connsiteX1" fmla="*/ 50281 w 5932906"/>
              <a:gd name="connsiteY1" fmla="*/ 143287 h 1945216"/>
              <a:gd name="connsiteX2" fmla="*/ 256816 w 5932906"/>
              <a:gd name="connsiteY2" fmla="*/ 136004 h 1945216"/>
              <a:gd name="connsiteX3" fmla="*/ 2168520 w 5932906"/>
              <a:gd name="connsiteY3" fmla="*/ 69183 h 1945216"/>
              <a:gd name="connsiteX4" fmla="*/ 3282134 w 5932906"/>
              <a:gd name="connsiteY4" fmla="*/ 585425 h 1945216"/>
              <a:gd name="connsiteX5" fmla="*/ 3402776 w 5932906"/>
              <a:gd name="connsiteY5" fmla="*/ 640146 h 1945216"/>
              <a:gd name="connsiteX6" fmla="*/ 4377188 w 5932906"/>
              <a:gd name="connsiteY6" fmla="*/ 895242 h 1945216"/>
              <a:gd name="connsiteX7" fmla="*/ 5351599 w 5932906"/>
              <a:gd name="connsiteY7" fmla="*/ 725119 h 1945216"/>
              <a:gd name="connsiteX8" fmla="*/ 5932906 w 5932906"/>
              <a:gd name="connsiteY8" fmla="*/ 697305 h 1945216"/>
              <a:gd name="connsiteX9" fmla="*/ 5932906 w 5932906"/>
              <a:gd name="connsiteY9" fmla="*/ 702417 h 1945216"/>
              <a:gd name="connsiteX10" fmla="*/ 406424 w 5932906"/>
              <a:gd name="connsiteY10" fmla="*/ 1945216 h 194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2906" h="1945216">
                <a:moveTo>
                  <a:pt x="0" y="137929"/>
                </a:moveTo>
                <a:lnTo>
                  <a:pt x="50281" y="143287"/>
                </a:lnTo>
                <a:cubicBezTo>
                  <a:pt x="117526" y="145844"/>
                  <a:pt x="186345" y="143687"/>
                  <a:pt x="256816" y="136004"/>
                </a:cubicBezTo>
                <a:cubicBezTo>
                  <a:pt x="906424" y="63133"/>
                  <a:pt x="1546752" y="-88751"/>
                  <a:pt x="2168520" y="69183"/>
                </a:cubicBezTo>
                <a:cubicBezTo>
                  <a:pt x="2595405" y="172395"/>
                  <a:pt x="2938770" y="378910"/>
                  <a:pt x="3282134" y="585425"/>
                </a:cubicBezTo>
                <a:cubicBezTo>
                  <a:pt x="3309974" y="609715"/>
                  <a:pt x="3365655" y="622086"/>
                  <a:pt x="3402776" y="640146"/>
                </a:cubicBezTo>
                <a:cubicBezTo>
                  <a:pt x="3662618" y="816230"/>
                  <a:pt x="3996702" y="931362"/>
                  <a:pt x="4377188" y="895242"/>
                </a:cubicBezTo>
                <a:cubicBezTo>
                  <a:pt x="4720551" y="864811"/>
                  <a:pt x="5017515" y="773699"/>
                  <a:pt x="5351599" y="725119"/>
                </a:cubicBezTo>
                <a:cubicBezTo>
                  <a:pt x="5543725" y="695084"/>
                  <a:pt x="5738673" y="685756"/>
                  <a:pt x="5932906" y="697305"/>
                </a:cubicBezTo>
                <a:lnTo>
                  <a:pt x="5932906" y="702417"/>
                </a:lnTo>
                <a:lnTo>
                  <a:pt x="406424" y="1945216"/>
                </a:lnTo>
                <a:close/>
              </a:path>
            </a:pathLst>
          </a:custGeom>
          <a:gradFill flip="none" rotWithShape="0">
            <a:gsLst>
              <a:gs pos="0">
                <a:srgbClr val="C01920">
                  <a:lumMod val="52000"/>
                  <a:lumOff val="48000"/>
                </a:srgbClr>
              </a:gs>
              <a:gs pos="100000">
                <a:srgbClr val="FB5F5F"/>
              </a:gs>
            </a:gsLst>
            <a:lin ang="5400000" scaled="1"/>
            <a:tileRect/>
          </a:gradFill>
          <a:ln w="12700" cap="flat" cmpd="sng" algn="ctr">
            <a:noFill/>
            <a:prstDash val="solid"/>
            <a:miter lim="800000"/>
          </a:ln>
          <a:effectLst>
            <a:outerShdw blurRad="609600" dist="190500" dir="13500000" algn="br" rotWithShape="0">
              <a:srgbClr val="8B672D">
                <a:alpha val="1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pic>
        <p:nvPicPr>
          <p:cNvPr id="6" name="图片 5">
            <a:extLst>
              <a:ext uri="{FF2B5EF4-FFF2-40B4-BE49-F238E27FC236}">
                <a16:creationId xmlns:a16="http://schemas.microsoft.com/office/drawing/2014/main" id="{F9D8B9F4-ECFC-565B-9DA2-573602EC031E}"/>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426720"/>
            <a:ext cx="12192000" cy="7436483"/>
          </a:xfrm>
          <a:prstGeom prst="rect">
            <a:avLst/>
          </a:prstGeom>
        </p:spPr>
      </p:pic>
      <p:grpSp>
        <p:nvGrpSpPr>
          <p:cNvPr id="8" name="组合 7">
            <a:extLst>
              <a:ext uri="{FF2B5EF4-FFF2-40B4-BE49-F238E27FC236}">
                <a16:creationId xmlns:a16="http://schemas.microsoft.com/office/drawing/2014/main" id="{64EAEFB3-4389-30F1-566E-73D745CB5E7E}"/>
              </a:ext>
            </a:extLst>
          </p:cNvPr>
          <p:cNvGrpSpPr/>
          <p:nvPr/>
        </p:nvGrpSpPr>
        <p:grpSpPr>
          <a:xfrm>
            <a:off x="-5641" y="5839539"/>
            <a:ext cx="12197504" cy="1106095"/>
            <a:chOff x="0" y="4498928"/>
            <a:chExt cx="12197504" cy="2377423"/>
          </a:xfrm>
        </p:grpSpPr>
        <p:sp>
          <p:nvSpPr>
            <p:cNvPr id="9" name="任意多边形: 形状 8">
              <a:extLst>
                <a:ext uri="{FF2B5EF4-FFF2-40B4-BE49-F238E27FC236}">
                  <a16:creationId xmlns:a16="http://schemas.microsoft.com/office/drawing/2014/main" id="{DB872C5B-4AAE-F991-85AC-A73FCD74010C}"/>
                </a:ext>
              </a:extLst>
            </p:cNvPr>
            <p:cNvSpPr/>
            <p:nvPr/>
          </p:nvSpPr>
          <p:spPr>
            <a:xfrm>
              <a:off x="5504" y="4498928"/>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0">
                  <a:schemeClr val="accent1">
                    <a:lumMod val="20000"/>
                    <a:lumOff val="80000"/>
                  </a:schemeClr>
                </a:gs>
                <a:gs pos="61000">
                  <a:srgbClr val="FDF8E9">
                    <a:alpha val="78000"/>
                  </a:srgbClr>
                </a:gs>
                <a:gs pos="100000">
                  <a:srgbClr val="FDF8E9">
                    <a:alpha val="0"/>
                  </a:srgbClr>
                </a:gs>
              </a:gsLst>
              <a:lin ang="13500000" scaled="1"/>
              <a:tileRect/>
            </a:gradFill>
            <a:ln w="12700" cap="flat">
              <a:noFill/>
              <a:prstDash val="solid"/>
              <a:miter/>
            </a:ln>
            <a:effectLst>
              <a:outerShdw blurRad="558800" dist="88900" dir="16200000" rotWithShape="0">
                <a:srgbClr val="D9BD93">
                  <a:alpha val="14000"/>
                </a:srgbClr>
              </a:outerShdw>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 name="任意多边形: 形状 9">
              <a:extLst>
                <a:ext uri="{FF2B5EF4-FFF2-40B4-BE49-F238E27FC236}">
                  <a16:creationId xmlns:a16="http://schemas.microsoft.com/office/drawing/2014/main" id="{CCC593C7-6D23-9D3D-5C19-C8298C5EE9FF}"/>
                </a:ext>
              </a:extLst>
            </p:cNvPr>
            <p:cNvSpPr/>
            <p:nvPr/>
          </p:nvSpPr>
          <p:spPr>
            <a:xfrm>
              <a:off x="0" y="4720572"/>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20" name="文本框 19">
            <a:extLst>
              <a:ext uri="{FF2B5EF4-FFF2-40B4-BE49-F238E27FC236}">
                <a16:creationId xmlns:a16="http://schemas.microsoft.com/office/drawing/2014/main" id="{08BE9C3C-B61A-0BD7-4011-9F92E76BD215}"/>
              </a:ext>
            </a:extLst>
          </p:cNvPr>
          <p:cNvSpPr txBox="1"/>
          <p:nvPr>
            <p:custDataLst>
              <p:tags r:id="rId1"/>
            </p:custDataLst>
          </p:nvPr>
        </p:nvSpPr>
        <p:spPr>
          <a:xfrm>
            <a:off x="3261359" y="2670991"/>
            <a:ext cx="5699793" cy="816179"/>
          </a:xfrm>
          <a:prstGeom prst="rect">
            <a:avLst/>
          </a:prstGeom>
          <a:noFill/>
          <a:ln>
            <a:noFill/>
          </a:ln>
          <a:effectLst/>
        </p:spPr>
        <p:txBody>
          <a:bodyPr wrap="square" lIns="76766" tIns="38383" rIns="76766" bIns="38383">
            <a:spAutoFit/>
          </a:bodyPr>
          <a:lstStyle/>
          <a:p>
            <a:pPr marL="0" marR="0" lvl="0" indent="0" algn="ctr" defTabSz="914400" rtl="0" eaLnBrk="1" fontAlgn="auto" latinLnBrk="0" hangingPunct="1">
              <a:lnSpc>
                <a:spcPct val="100000"/>
              </a:lnSpc>
              <a:spcBef>
                <a:spcPts val="0"/>
              </a:spcBef>
              <a:buClrTx/>
              <a:buSzTx/>
              <a:buFontTx/>
              <a:buNone/>
              <a:tabLst/>
              <a:defRPr/>
            </a:pPr>
            <a:r>
              <a:rPr kumimoji="0" lang="zh-CN" altLang="en-US" sz="4800" b="1" i="0" u="none" strike="noStrike" kern="1200" cap="none" spc="0" normalizeH="0" baseline="0" noProof="0" dirty="0">
                <a:ln w="8382">
                  <a:noFill/>
                </a:ln>
                <a:gradFill flip="none" rotWithShape="1">
                  <a:gsLst>
                    <a:gs pos="0">
                      <a:schemeClr val="accent1">
                        <a:lumMod val="32000"/>
                        <a:lumOff val="68000"/>
                      </a:schemeClr>
                    </a:gs>
                    <a:gs pos="81000">
                      <a:srgbClr val="BB0000">
                        <a:lumMod val="80000"/>
                        <a:lumOff val="20000"/>
                      </a:srgbClr>
                    </a:gs>
                  </a:gsLst>
                  <a:path path="circle">
                    <a:fillToRect r="100000" b="100000"/>
                  </a:path>
                  <a:tileRect l="-100000" t="-100000"/>
                </a:gradFill>
                <a:effectLst>
                  <a:outerShdw blurRad="242316" dist="48463" dir="2699992" algn="tl" rotWithShape="0">
                    <a:srgbClr val="BB0000">
                      <a:alpha val="15000"/>
                    </a:srgbClr>
                  </a:outerShdw>
                </a:effectLst>
                <a:uLnTx/>
                <a:uFillTx/>
                <a:cs typeface="+mn-ea"/>
                <a:sym typeface="+mn-lt"/>
              </a:rPr>
              <a:t>可能存在的问题</a:t>
            </a:r>
          </a:p>
        </p:txBody>
      </p:sp>
      <p:sp>
        <p:nvSpPr>
          <p:cNvPr id="78" name="文本框 77">
            <a:extLst>
              <a:ext uri="{FF2B5EF4-FFF2-40B4-BE49-F238E27FC236}">
                <a16:creationId xmlns:a16="http://schemas.microsoft.com/office/drawing/2014/main" id="{D4B0240D-BFBE-036D-3CBD-207804F310AF}"/>
              </a:ext>
            </a:extLst>
          </p:cNvPr>
          <p:cNvSpPr txBox="1"/>
          <p:nvPr/>
        </p:nvSpPr>
        <p:spPr>
          <a:xfrm>
            <a:off x="4796939" y="635145"/>
            <a:ext cx="2242255" cy="2347103"/>
          </a:xfrm>
          <a:prstGeom prst="rect">
            <a:avLst/>
          </a:prstGeom>
          <a:noFill/>
          <a:effectLst/>
        </p:spPr>
        <p:txBody>
          <a:bodyPr wrap="none" lIns="221285" tIns="110642" rIns="221285" bIns="110642" rtlCol="0">
            <a:spAutoFit/>
          </a:bodyPr>
          <a:lstStyle/>
          <a:p>
            <a:pPr marL="0" marR="0" lvl="0" indent="0" algn="l" defTabSz="914400" rtl="0" eaLnBrk="1" fontAlgn="auto" latinLnBrk="0" hangingPunct="1">
              <a:lnSpc>
                <a:spcPct val="100000"/>
              </a:lnSpc>
              <a:spcBef>
                <a:spcPts val="0"/>
              </a:spcBef>
              <a:buClrTx/>
              <a:buSzTx/>
              <a:buFontTx/>
              <a:buNone/>
              <a:tabLst/>
              <a:defRPr/>
            </a:pPr>
            <a:r>
              <a:rPr lang="en-US" altLang="zh-CN" sz="13800" dirty="0">
                <a:gradFill>
                  <a:gsLst>
                    <a:gs pos="15000">
                      <a:srgbClr val="FB5F5F"/>
                    </a:gs>
                    <a:gs pos="76000">
                      <a:srgbClr val="FB5F5F">
                        <a:alpha val="0"/>
                      </a:srgbClr>
                    </a:gs>
                  </a:gsLst>
                  <a:lin ang="5400000" scaled="0"/>
                </a:gradFill>
                <a:cs typeface="+mn-ea"/>
                <a:sym typeface="+mn-lt"/>
              </a:rPr>
              <a:t>04</a:t>
            </a:r>
            <a:endParaRPr kumimoji="0" lang="en-US" sz="13800" b="0" i="0" u="none" strike="noStrike" kern="1200" cap="none" spc="0" normalizeH="0" baseline="0" noProof="0" dirty="0">
              <a:ln>
                <a:noFill/>
              </a:ln>
              <a:gradFill>
                <a:gsLst>
                  <a:gs pos="15000">
                    <a:srgbClr val="FB5F5F"/>
                  </a:gs>
                  <a:gs pos="76000">
                    <a:srgbClr val="FB5F5F">
                      <a:alpha val="0"/>
                    </a:srgbClr>
                  </a:gs>
                </a:gsLst>
                <a:lin ang="5400000" scaled="0"/>
              </a:gradFill>
              <a:effectLst/>
              <a:uLnTx/>
              <a:uFillTx/>
              <a:cs typeface="+mn-ea"/>
              <a:sym typeface="+mn-lt"/>
            </a:endParaRPr>
          </a:p>
        </p:txBody>
      </p:sp>
      <p:sp>
        <p:nvSpPr>
          <p:cNvPr id="79" name="文本框 78">
            <a:extLst>
              <a:ext uri="{FF2B5EF4-FFF2-40B4-BE49-F238E27FC236}">
                <a16:creationId xmlns:a16="http://schemas.microsoft.com/office/drawing/2014/main" id="{19111E27-191F-5906-0783-5FEE56DE9D6B}"/>
              </a:ext>
            </a:extLst>
          </p:cNvPr>
          <p:cNvSpPr txBox="1"/>
          <p:nvPr/>
        </p:nvSpPr>
        <p:spPr>
          <a:xfrm>
            <a:off x="3934033" y="3464524"/>
            <a:ext cx="4323931"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tx1">
                    <a:lumMod val="50000"/>
                    <a:lumOff val="50000"/>
                  </a:schemeClr>
                </a:solidFill>
                <a:effectLst/>
                <a:uLnTx/>
                <a:uFillTx/>
                <a:cs typeface="+mn-ea"/>
                <a:sym typeface="+mn-lt"/>
              </a:rPr>
              <a:t>Possible problems</a:t>
            </a:r>
          </a:p>
        </p:txBody>
      </p:sp>
      <p:pic>
        <p:nvPicPr>
          <p:cNvPr id="5" name="图片 4">
            <a:extLst>
              <a:ext uri="{FF2B5EF4-FFF2-40B4-BE49-F238E27FC236}">
                <a16:creationId xmlns:a16="http://schemas.microsoft.com/office/drawing/2014/main" id="{6B6CCCD0-DA11-1604-6B73-362621C6F105}"/>
              </a:ext>
            </a:extLst>
          </p:cNvPr>
          <p:cNvPicPr>
            <a:picLocks noChangeAspect="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771443" y="710741"/>
            <a:ext cx="1721303" cy="486287"/>
          </a:xfrm>
          <a:prstGeom prst="rect">
            <a:avLst/>
          </a:prstGeom>
        </p:spPr>
      </p:pic>
    </p:spTree>
    <p:extLst>
      <p:ext uri="{BB962C8B-B14F-4D97-AF65-F5344CB8AC3E}">
        <p14:creationId xmlns:p14="http://schemas.microsoft.com/office/powerpoint/2010/main" val="34554062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图片 83">
            <a:extLst>
              <a:ext uri="{FF2B5EF4-FFF2-40B4-BE49-F238E27FC236}">
                <a16:creationId xmlns:a16="http://schemas.microsoft.com/office/drawing/2014/main" id="{C4F4574A-C47C-5512-3728-314FCE064E80}"/>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5" name="矩形 84">
            <a:extLst>
              <a:ext uri="{FF2B5EF4-FFF2-40B4-BE49-F238E27FC236}">
                <a16:creationId xmlns:a16="http://schemas.microsoft.com/office/drawing/2014/main" id="{FA8BEF6C-727F-D5D7-B746-24C9FC215120}"/>
              </a:ext>
            </a:extLst>
          </p:cNvPr>
          <p:cNvSpPr/>
          <p:nvPr/>
        </p:nvSpPr>
        <p:spPr>
          <a:xfrm>
            <a:off x="7775" y="2936"/>
            <a:ext cx="12192000" cy="6903640"/>
          </a:xfrm>
          <a:prstGeom prst="rect">
            <a:avLst/>
          </a:prstGeom>
          <a:gradFill flip="none" rotWithShape="1">
            <a:gsLst>
              <a:gs pos="65000">
                <a:srgbClr val="FFFFFF">
                  <a:alpha val="95000"/>
                </a:srgbClr>
              </a:gs>
              <a:gs pos="0">
                <a:schemeClr val="bg1"/>
              </a:gs>
              <a:gs pos="100000">
                <a:schemeClr val="bg1">
                  <a:alpha val="0"/>
                </a:schemeClr>
              </a:gs>
            </a:gsLst>
            <a:lin ang="5400000" scaled="0"/>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pic>
        <p:nvPicPr>
          <p:cNvPr id="75" name="图片 74">
            <a:extLst>
              <a:ext uri="{FF2B5EF4-FFF2-40B4-BE49-F238E27FC236}">
                <a16:creationId xmlns:a16="http://schemas.microsoft.com/office/drawing/2014/main" id="{0298BCDC-1D0C-08DA-6A83-CE49B4CD516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sp>
        <p:nvSpPr>
          <p:cNvPr id="31" name="矩形 30">
            <a:extLst>
              <a:ext uri="{FF2B5EF4-FFF2-40B4-BE49-F238E27FC236}">
                <a16:creationId xmlns:a16="http://schemas.microsoft.com/office/drawing/2014/main" id="{A1C9ACA9-E415-73FE-5565-FCAB843C6B96}"/>
              </a:ext>
            </a:extLst>
          </p:cNvPr>
          <p:cNvSpPr/>
          <p:nvPr/>
        </p:nvSpPr>
        <p:spPr>
          <a:xfrm>
            <a:off x="0" y="0"/>
            <a:ext cx="12192000" cy="6858000"/>
          </a:xfrm>
          <a:prstGeom prst="rect">
            <a:avLst/>
          </a:prstGeom>
          <a:gradFill>
            <a:gsLst>
              <a:gs pos="0">
                <a:schemeClr val="bg1">
                  <a:alpha val="95000"/>
                </a:schemeClr>
              </a:gs>
              <a:gs pos="100000">
                <a:schemeClr val="bg1">
                  <a:alpha val="9000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平行四边形 26">
            <a:extLst>
              <a:ext uri="{FF2B5EF4-FFF2-40B4-BE49-F238E27FC236}">
                <a16:creationId xmlns:a16="http://schemas.microsoft.com/office/drawing/2014/main" id="{43AE19CA-65F9-7DCA-9D87-4A6B71A19E3F}"/>
              </a:ext>
            </a:extLst>
          </p:cNvPr>
          <p:cNvSpPr/>
          <p:nvPr/>
        </p:nvSpPr>
        <p:spPr>
          <a:xfrm>
            <a:off x="416673" y="395885"/>
            <a:ext cx="3743847" cy="498088"/>
          </a:xfrm>
          <a:prstGeom prst="parallelogram">
            <a:avLst/>
          </a:prstGeom>
          <a:gradFill flip="none" rotWithShape="1">
            <a:gsLst>
              <a:gs pos="0">
                <a:schemeClr val="accent1">
                  <a:alpha val="0"/>
                </a:schemeClr>
              </a:gs>
              <a:gs pos="100000">
                <a:schemeClr val="accent1">
                  <a:alpha val="20000"/>
                </a:schemeClr>
              </a:gs>
            </a:gsLst>
            <a:lin ang="10800000" scaled="1"/>
            <a:tileRect/>
          </a:gradFill>
          <a:ln w="6350">
            <a:gradFill flip="none" rotWithShape="1">
              <a:gsLst>
                <a:gs pos="0">
                  <a:schemeClr val="accent1">
                    <a:alpha val="75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文本框 27">
            <a:extLst>
              <a:ext uri="{FF2B5EF4-FFF2-40B4-BE49-F238E27FC236}">
                <a16:creationId xmlns:a16="http://schemas.microsoft.com/office/drawing/2014/main" id="{921E6889-C765-5F8C-4784-D853A5E5D77D}"/>
              </a:ext>
            </a:extLst>
          </p:cNvPr>
          <p:cNvSpPr txBox="1"/>
          <p:nvPr>
            <p:custDataLst>
              <p:tags r:id="rId1"/>
            </p:custDataLst>
          </p:nvPr>
        </p:nvSpPr>
        <p:spPr>
          <a:xfrm>
            <a:off x="861850" y="440218"/>
            <a:ext cx="3589876" cy="430887"/>
          </a:xfrm>
          <a:prstGeom prst="rect">
            <a:avLst/>
          </a:prstGeom>
          <a:noFill/>
          <a:effectLst/>
        </p:spPr>
        <p:txBody>
          <a:bodyPr wrap="square" lIns="0" tIns="0" rIns="0" bIns="0">
            <a:spAutoFit/>
          </a:bodyPr>
          <a:lstStyle>
            <a:defPPr>
              <a:defRPr lang="zh-CN"/>
            </a:defPPr>
            <a:lvl1pPr>
              <a:defRPr>
                <a:solidFill>
                  <a:schemeClr val="bg1"/>
                </a:solidFill>
                <a:effectLst>
                  <a:outerShdw blurRad="63500" dist="127000" dir="5400000" algn="t" rotWithShape="0">
                    <a:srgbClr val="862D00">
                      <a:alpha val="20000"/>
                    </a:srgbClr>
                  </a:outerShdw>
                </a:effectLst>
                <a:latin typeface="+mj-ea"/>
                <a:ea typeface="+mj-ea"/>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srgbClr val="BB0000">
                        <a:lumMod val="90000"/>
                        <a:lumOff val="10000"/>
                      </a:srgbClr>
                    </a:gs>
                    <a:gs pos="100000">
                      <a:srgbClr val="BB0000">
                        <a:lumMod val="90000"/>
                      </a:srgbClr>
                    </a:gs>
                  </a:gsLst>
                  <a:lin ang="5400000" scaled="1"/>
                  <a:tileRect/>
                </a:gradFill>
                <a:effectLst>
                  <a:outerShdw blurRad="44450" dist="88900" dir="5400000" algn="t" rotWithShape="0">
                    <a:srgbClr val="BB0000">
                      <a:alpha val="5000"/>
                    </a:srgbClr>
                  </a:outerShdw>
                </a:effectLst>
                <a:uLnTx/>
                <a:uFillTx/>
                <a:latin typeface="+mn-lt"/>
                <a:ea typeface="+mn-ea"/>
                <a:cs typeface="+mn-ea"/>
                <a:sym typeface="+mn-lt"/>
              </a:rPr>
              <a:t>研究可能存在的问题</a:t>
            </a:r>
          </a:p>
        </p:txBody>
      </p:sp>
      <p:sp>
        <p:nvSpPr>
          <p:cNvPr id="29" name="椭圆 28">
            <a:extLst>
              <a:ext uri="{FF2B5EF4-FFF2-40B4-BE49-F238E27FC236}">
                <a16:creationId xmlns:a16="http://schemas.microsoft.com/office/drawing/2014/main" id="{B48BEDB5-08DD-C7FE-99FB-168AC489A40B}"/>
              </a:ext>
            </a:extLst>
          </p:cNvPr>
          <p:cNvSpPr/>
          <p:nvPr/>
        </p:nvSpPr>
        <p:spPr>
          <a:xfrm>
            <a:off x="643707" y="600696"/>
            <a:ext cx="118946" cy="118946"/>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id="{20974219-025E-5449-CB62-6976B4FFAD8F}"/>
              </a:ext>
            </a:extLst>
          </p:cNvPr>
          <p:cNvSpPr/>
          <p:nvPr/>
        </p:nvSpPr>
        <p:spPr>
          <a:xfrm>
            <a:off x="584234" y="600696"/>
            <a:ext cx="118946" cy="1189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49" name="图片 48" descr="查看图片">
            <a:extLst>
              <a:ext uri="{FF2B5EF4-FFF2-40B4-BE49-F238E27FC236}">
                <a16:creationId xmlns:a16="http://schemas.microsoft.com/office/drawing/2014/main" id="{6F17E5C5-AB71-D48D-70D3-7DE534B68E25}"/>
              </a:ext>
            </a:extLst>
          </p:cNvPr>
          <p:cNvPicPr>
            <a:picLocks noChangeAspect="1" noChangeArrowheads="1"/>
          </p:cNvPicPr>
          <p:nvPr/>
        </p:nvPicPr>
        <p:blipFill>
          <a:blip r:embed="rId7" cstate="email">
            <a:duotone>
              <a:prstClr val="black"/>
              <a:schemeClr val="accent1">
                <a:tint val="45000"/>
                <a:satMod val="400000"/>
              </a:schemeClr>
            </a:duotone>
            <a:alphaModFix amt="14000"/>
            <a:extLst>
              <a:ext uri="{28A0092B-C50C-407E-A947-70E740481C1C}">
                <a14:useLocalDpi xmlns:a14="http://schemas.microsoft.com/office/drawing/2010/main"/>
              </a:ext>
            </a:extLst>
          </a:blip>
          <a:srcRect/>
          <a:stretch>
            <a:fillRect/>
          </a:stretch>
        </p:blipFill>
        <p:spPr bwMode="auto">
          <a:xfrm rot="6321127">
            <a:off x="6418234" y="-2809825"/>
            <a:ext cx="4467004" cy="8568931"/>
          </a:xfrm>
          <a:custGeom>
            <a:avLst/>
            <a:gdLst>
              <a:gd name="connsiteX0" fmla="*/ 1573859 w 4467004"/>
              <a:gd name="connsiteY0" fmla="*/ 7451732 h 8568931"/>
              <a:gd name="connsiteX1" fmla="*/ 0 w 4467004"/>
              <a:gd name="connsiteY1" fmla="*/ 1719165 h 8568931"/>
              <a:gd name="connsiteX2" fmla="*/ 433571 w 4467004"/>
              <a:gd name="connsiteY2" fmla="*/ 1107367 h 8568931"/>
              <a:gd name="connsiteX3" fmla="*/ 4467004 w 4467004"/>
              <a:gd name="connsiteY3" fmla="*/ 0 h 8568931"/>
              <a:gd name="connsiteX4" fmla="*/ 4467004 w 4467004"/>
              <a:gd name="connsiteY4" fmla="*/ 7276717 h 8568931"/>
              <a:gd name="connsiteX5" fmla="*/ 3551237 w 4467004"/>
              <a:gd name="connsiteY5" fmla="*/ 8568931 h 8568931"/>
              <a:gd name="connsiteX6" fmla="*/ 3150304 w 4467004"/>
              <a:gd name="connsiteY6" fmla="*/ 8568931 h 856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67004" h="8568931">
                <a:moveTo>
                  <a:pt x="1573859" y="7451732"/>
                </a:moveTo>
                <a:lnTo>
                  <a:pt x="0" y="1719165"/>
                </a:lnTo>
                <a:lnTo>
                  <a:pt x="433571" y="1107367"/>
                </a:lnTo>
                <a:lnTo>
                  <a:pt x="4467004" y="0"/>
                </a:lnTo>
                <a:lnTo>
                  <a:pt x="4467004" y="7276717"/>
                </a:lnTo>
                <a:lnTo>
                  <a:pt x="3551237" y="8568931"/>
                </a:lnTo>
                <a:lnTo>
                  <a:pt x="3150304" y="8568931"/>
                </a:lnTo>
                <a:close/>
              </a:path>
            </a:pathLst>
          </a:custGeom>
          <a:noFill/>
          <a:extLst>
            <a:ext uri="{909E8E84-426E-40DD-AFC4-6F175D3DCCD1}">
              <a14:hiddenFill xmlns:a14="http://schemas.microsoft.com/office/drawing/2010/main">
                <a:solidFill>
                  <a:srgbClr val="FFFFFF"/>
                </a:solidFill>
              </a14:hiddenFill>
            </a:ext>
          </a:extLst>
        </p:spPr>
      </p:pic>
      <p:sp>
        <p:nvSpPr>
          <p:cNvPr id="2" name="矩形: 圆角 1">
            <a:extLst>
              <a:ext uri="{FF2B5EF4-FFF2-40B4-BE49-F238E27FC236}">
                <a16:creationId xmlns:a16="http://schemas.microsoft.com/office/drawing/2014/main" id="{B0C6A807-5319-A76C-5C12-BA0DDD6CE330}"/>
              </a:ext>
            </a:extLst>
          </p:cNvPr>
          <p:cNvSpPr/>
          <p:nvPr/>
        </p:nvSpPr>
        <p:spPr>
          <a:xfrm>
            <a:off x="703180" y="1866892"/>
            <a:ext cx="10801350" cy="4476750"/>
          </a:xfrm>
          <a:prstGeom prst="roundRect">
            <a:avLst>
              <a:gd name="adj" fmla="val 3050"/>
            </a:avLst>
          </a:prstGeom>
          <a:solidFill>
            <a:schemeClr val="bg1"/>
          </a:solidFill>
          <a:ln>
            <a:noFill/>
          </a:ln>
          <a:effectLst>
            <a:outerShdw blurRad="254000" dist="88900" dir="2700000" algn="tl" rotWithShape="0">
              <a:schemeClr val="accent1">
                <a:lumMod val="75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cxnSp>
        <p:nvCxnSpPr>
          <p:cNvPr id="3" name="直接连接符 2">
            <a:extLst>
              <a:ext uri="{FF2B5EF4-FFF2-40B4-BE49-F238E27FC236}">
                <a16:creationId xmlns:a16="http://schemas.microsoft.com/office/drawing/2014/main" id="{590B2151-7B12-91C9-1232-55C23E7FC704}"/>
              </a:ext>
            </a:extLst>
          </p:cNvPr>
          <p:cNvCxnSpPr/>
          <p:nvPr/>
        </p:nvCxnSpPr>
        <p:spPr>
          <a:xfrm>
            <a:off x="3401554" y="1866892"/>
            <a:ext cx="0" cy="4476750"/>
          </a:xfrm>
          <a:prstGeom prst="line">
            <a:avLst/>
          </a:prstGeom>
          <a:ln w="12700">
            <a:solidFill>
              <a:schemeClr val="accent1">
                <a:alpha val="2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1124FCD4-A75D-A1D7-5335-FDC4E6390FD5}"/>
              </a:ext>
            </a:extLst>
          </p:cNvPr>
          <p:cNvCxnSpPr/>
          <p:nvPr/>
        </p:nvCxnSpPr>
        <p:spPr>
          <a:xfrm>
            <a:off x="6099928" y="1866892"/>
            <a:ext cx="0" cy="4476750"/>
          </a:xfrm>
          <a:prstGeom prst="line">
            <a:avLst/>
          </a:prstGeom>
          <a:ln w="12700">
            <a:solidFill>
              <a:schemeClr val="accent1">
                <a:alpha val="2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5416CBA-1D42-F1F8-B00C-F6695A64D612}"/>
              </a:ext>
            </a:extLst>
          </p:cNvPr>
          <p:cNvCxnSpPr/>
          <p:nvPr/>
        </p:nvCxnSpPr>
        <p:spPr>
          <a:xfrm>
            <a:off x="8798302" y="1866892"/>
            <a:ext cx="0" cy="4476750"/>
          </a:xfrm>
          <a:prstGeom prst="line">
            <a:avLst/>
          </a:prstGeom>
          <a:ln w="12700">
            <a:solidFill>
              <a:schemeClr val="accent1">
                <a:alpha val="2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1" name="矩形: 圆角 120">
            <a:extLst>
              <a:ext uri="{FF2B5EF4-FFF2-40B4-BE49-F238E27FC236}">
                <a16:creationId xmlns:a16="http://schemas.microsoft.com/office/drawing/2014/main" id="{FD5DEA43-1C4F-690D-114C-1988E2435806}"/>
              </a:ext>
            </a:extLst>
          </p:cNvPr>
          <p:cNvSpPr/>
          <p:nvPr/>
        </p:nvSpPr>
        <p:spPr>
          <a:xfrm>
            <a:off x="5695399" y="3910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22" name="文本框 121">
            <a:extLst>
              <a:ext uri="{FF2B5EF4-FFF2-40B4-BE49-F238E27FC236}">
                <a16:creationId xmlns:a16="http://schemas.microsoft.com/office/drawing/2014/main" id="{AE98026D-C1AC-1764-F363-5C2EEE1CF6A7}"/>
              </a:ext>
            </a:extLst>
          </p:cNvPr>
          <p:cNvSpPr txBox="1"/>
          <p:nvPr/>
        </p:nvSpPr>
        <p:spPr>
          <a:xfrm>
            <a:off x="5758989" y="4242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研究背景</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124" name="矩形: 圆角 123">
            <a:extLst>
              <a:ext uri="{FF2B5EF4-FFF2-40B4-BE49-F238E27FC236}">
                <a16:creationId xmlns:a16="http://schemas.microsoft.com/office/drawing/2014/main" id="{83B35ED1-1729-A19D-6058-5D50E2A7EF04}"/>
              </a:ext>
            </a:extLst>
          </p:cNvPr>
          <p:cNvSpPr/>
          <p:nvPr/>
        </p:nvSpPr>
        <p:spPr>
          <a:xfrm>
            <a:off x="6717837" y="3910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25" name="文本框 124">
            <a:extLst>
              <a:ext uri="{FF2B5EF4-FFF2-40B4-BE49-F238E27FC236}">
                <a16:creationId xmlns:a16="http://schemas.microsoft.com/office/drawing/2014/main" id="{6920D3BD-697B-F841-17C5-812544B0D07D}"/>
              </a:ext>
            </a:extLst>
          </p:cNvPr>
          <p:cNvSpPr txBox="1"/>
          <p:nvPr/>
        </p:nvSpPr>
        <p:spPr>
          <a:xfrm>
            <a:off x="6781427" y="4242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研究现状</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126" name="矩形: 圆角 125">
            <a:extLst>
              <a:ext uri="{FF2B5EF4-FFF2-40B4-BE49-F238E27FC236}">
                <a16:creationId xmlns:a16="http://schemas.microsoft.com/office/drawing/2014/main" id="{2CA96F35-9EC4-BD9A-FD01-AABEA172C5CC}"/>
              </a:ext>
            </a:extLst>
          </p:cNvPr>
          <p:cNvSpPr/>
          <p:nvPr/>
        </p:nvSpPr>
        <p:spPr>
          <a:xfrm>
            <a:off x="7740275" y="3910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27" name="文本框 126">
            <a:extLst>
              <a:ext uri="{FF2B5EF4-FFF2-40B4-BE49-F238E27FC236}">
                <a16:creationId xmlns:a16="http://schemas.microsoft.com/office/drawing/2014/main" id="{BF1D440D-86B6-B04E-F3E9-C73BF433ABE5}"/>
              </a:ext>
            </a:extLst>
          </p:cNvPr>
          <p:cNvSpPr txBox="1"/>
          <p:nvPr/>
        </p:nvSpPr>
        <p:spPr>
          <a:xfrm>
            <a:off x="7803865" y="4242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内容方法</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128" name="矩形: 圆角 127">
            <a:extLst>
              <a:ext uri="{FF2B5EF4-FFF2-40B4-BE49-F238E27FC236}">
                <a16:creationId xmlns:a16="http://schemas.microsoft.com/office/drawing/2014/main" id="{2973A7AD-33D7-ED75-E596-F7A782D0ECFB}"/>
              </a:ext>
            </a:extLst>
          </p:cNvPr>
          <p:cNvSpPr/>
          <p:nvPr/>
        </p:nvSpPr>
        <p:spPr>
          <a:xfrm>
            <a:off x="8762713" y="391026"/>
            <a:ext cx="967740" cy="365760"/>
          </a:xfrm>
          <a:prstGeom prst="roundRect">
            <a:avLst>
              <a:gd name="adj" fmla="val 10417"/>
            </a:avLst>
          </a:prstGeom>
          <a:gradFill>
            <a:gsLst>
              <a:gs pos="0">
                <a:schemeClr val="accent1">
                  <a:lumMod val="90000"/>
                  <a:lumOff val="10000"/>
                </a:schemeClr>
              </a:gs>
              <a:gs pos="100000">
                <a:schemeClr val="accent1"/>
              </a:gs>
            </a:gsLst>
            <a:lin ang="2700000" scaled="1"/>
          </a:gra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29" name="文本框 128">
            <a:extLst>
              <a:ext uri="{FF2B5EF4-FFF2-40B4-BE49-F238E27FC236}">
                <a16:creationId xmlns:a16="http://schemas.microsoft.com/office/drawing/2014/main" id="{ED144651-F84F-82DA-E782-99BE22C1BE44}"/>
              </a:ext>
            </a:extLst>
          </p:cNvPr>
          <p:cNvSpPr txBox="1"/>
          <p:nvPr/>
        </p:nvSpPr>
        <p:spPr>
          <a:xfrm>
            <a:off x="8826303" y="4242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存在问题</a:t>
            </a: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131" name="矩形: 圆角 130">
            <a:extLst>
              <a:ext uri="{FF2B5EF4-FFF2-40B4-BE49-F238E27FC236}">
                <a16:creationId xmlns:a16="http://schemas.microsoft.com/office/drawing/2014/main" id="{4C341B2B-4196-DB59-BD05-20F98BFBF49C}"/>
              </a:ext>
            </a:extLst>
          </p:cNvPr>
          <p:cNvSpPr/>
          <p:nvPr/>
        </p:nvSpPr>
        <p:spPr>
          <a:xfrm>
            <a:off x="9785151" y="3910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32" name="文本框 131">
            <a:extLst>
              <a:ext uri="{FF2B5EF4-FFF2-40B4-BE49-F238E27FC236}">
                <a16:creationId xmlns:a16="http://schemas.microsoft.com/office/drawing/2014/main" id="{C030CF45-6E50-261E-37CA-C4DD39EBE638}"/>
              </a:ext>
            </a:extLst>
          </p:cNvPr>
          <p:cNvSpPr txBox="1"/>
          <p:nvPr/>
        </p:nvSpPr>
        <p:spPr>
          <a:xfrm>
            <a:off x="9848741" y="4242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步骤计划</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134" name="矩形: 圆角 133">
            <a:extLst>
              <a:ext uri="{FF2B5EF4-FFF2-40B4-BE49-F238E27FC236}">
                <a16:creationId xmlns:a16="http://schemas.microsoft.com/office/drawing/2014/main" id="{DC164389-34FB-66D2-11B4-5E4226687AA8}"/>
              </a:ext>
            </a:extLst>
          </p:cNvPr>
          <p:cNvSpPr/>
          <p:nvPr/>
        </p:nvSpPr>
        <p:spPr>
          <a:xfrm>
            <a:off x="10807587" y="3910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35" name="文本框 134">
            <a:extLst>
              <a:ext uri="{FF2B5EF4-FFF2-40B4-BE49-F238E27FC236}">
                <a16:creationId xmlns:a16="http://schemas.microsoft.com/office/drawing/2014/main" id="{11B371E8-9C5A-08F3-0BE1-D76FE1DC7AA7}"/>
              </a:ext>
            </a:extLst>
          </p:cNvPr>
          <p:cNvSpPr txBox="1"/>
          <p:nvPr/>
        </p:nvSpPr>
        <p:spPr>
          <a:xfrm>
            <a:off x="10871177" y="4242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预期结果</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152" name="PA-圆角矩形 3">
            <a:extLst>
              <a:ext uri="{FF2B5EF4-FFF2-40B4-BE49-F238E27FC236}">
                <a16:creationId xmlns:a16="http://schemas.microsoft.com/office/drawing/2014/main" id="{F85DDA2C-D880-35B3-89A0-B0D5EE460E25}"/>
              </a:ext>
            </a:extLst>
          </p:cNvPr>
          <p:cNvSpPr/>
          <p:nvPr>
            <p:custDataLst>
              <p:tags r:id="rId2"/>
            </p:custDataLst>
          </p:nvPr>
        </p:nvSpPr>
        <p:spPr>
          <a:xfrm>
            <a:off x="813451" y="1961554"/>
            <a:ext cx="10580808" cy="4266805"/>
          </a:xfrm>
          <a:prstGeom prst="roundRect">
            <a:avLst>
              <a:gd name="adj" fmla="val 2002"/>
            </a:avLst>
          </a:prstGeom>
          <a:noFill/>
          <a:ln w="12700" cap="flat" cmpd="sng" algn="ctr">
            <a:gradFill>
              <a:gsLst>
                <a:gs pos="0">
                  <a:srgbClr val="C01920"/>
                </a:gs>
                <a:gs pos="100000">
                  <a:srgbClr val="C01920">
                    <a:alpha val="0"/>
                  </a:srgbClr>
                </a:gs>
              </a:gsLst>
              <a:lin ang="5400000" scaled="1"/>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8" name="文本框 7">
            <a:extLst>
              <a:ext uri="{FF2B5EF4-FFF2-40B4-BE49-F238E27FC236}">
                <a16:creationId xmlns:a16="http://schemas.microsoft.com/office/drawing/2014/main" id="{52469876-4F8D-8FFE-EC2D-01BF665F876E}"/>
              </a:ext>
            </a:extLst>
          </p:cNvPr>
          <p:cNvSpPr txBox="1"/>
          <p:nvPr/>
        </p:nvSpPr>
        <p:spPr>
          <a:xfrm>
            <a:off x="833667" y="2841895"/>
            <a:ext cx="2508409"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cs typeface="+mn-ea"/>
                <a:sym typeface="+mn-lt"/>
              </a:rPr>
              <a:t>选择性和灵敏度不足</a:t>
            </a:r>
            <a:endParaRPr kumimoji="0" lang="en-US" sz="20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9" name="文本框 8">
            <a:extLst>
              <a:ext uri="{FF2B5EF4-FFF2-40B4-BE49-F238E27FC236}">
                <a16:creationId xmlns:a16="http://schemas.microsoft.com/office/drawing/2014/main" id="{E58286C7-EB77-ADE6-2181-93F286490855}"/>
              </a:ext>
            </a:extLst>
          </p:cNvPr>
          <p:cNvSpPr txBox="1"/>
          <p:nvPr/>
        </p:nvSpPr>
        <p:spPr>
          <a:xfrm>
            <a:off x="3731476" y="2841895"/>
            <a:ext cx="2010904"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cs typeface="+mn-ea"/>
                <a:sym typeface="+mn-lt"/>
              </a:rPr>
              <a:t>生物相容性问题</a:t>
            </a:r>
            <a:endParaRPr kumimoji="0" lang="en-US" sz="20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0" name="文本框 9">
            <a:extLst>
              <a:ext uri="{FF2B5EF4-FFF2-40B4-BE49-F238E27FC236}">
                <a16:creationId xmlns:a16="http://schemas.microsoft.com/office/drawing/2014/main" id="{F63ACAC1-C261-8E3D-4241-31EB2B85F326}"/>
              </a:ext>
            </a:extLst>
          </p:cNvPr>
          <p:cNvSpPr txBox="1"/>
          <p:nvPr/>
        </p:nvSpPr>
        <p:spPr>
          <a:xfrm>
            <a:off x="6457477" y="2841895"/>
            <a:ext cx="2010904"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cs typeface="+mn-ea"/>
                <a:sym typeface="+mn-lt"/>
              </a:rPr>
              <a:t>稳定性和光漂白</a:t>
            </a:r>
            <a:endParaRPr kumimoji="0" lang="en-US" sz="20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1" name="文本框 10">
            <a:extLst>
              <a:ext uri="{FF2B5EF4-FFF2-40B4-BE49-F238E27FC236}">
                <a16:creationId xmlns:a16="http://schemas.microsoft.com/office/drawing/2014/main" id="{B1B00778-BC54-03D8-7CE9-6911212F58B6}"/>
              </a:ext>
            </a:extLst>
          </p:cNvPr>
          <p:cNvSpPr txBox="1"/>
          <p:nvPr/>
        </p:nvSpPr>
        <p:spPr>
          <a:xfrm>
            <a:off x="9127807" y="2841895"/>
            <a:ext cx="2022990"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cs typeface="+mn-ea"/>
                <a:sym typeface="+mn-lt"/>
              </a:rPr>
              <a:t>成本和可扩展性</a:t>
            </a:r>
            <a:endParaRPr kumimoji="0" lang="en-US" sz="20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2" name="文本框 11">
            <a:extLst>
              <a:ext uri="{FF2B5EF4-FFF2-40B4-BE49-F238E27FC236}">
                <a16:creationId xmlns:a16="http://schemas.microsoft.com/office/drawing/2014/main" id="{56EB0936-A5CD-8EA0-89B6-A6CA0283C698}"/>
              </a:ext>
            </a:extLst>
          </p:cNvPr>
          <p:cNvSpPr txBox="1"/>
          <p:nvPr/>
        </p:nvSpPr>
        <p:spPr>
          <a:xfrm>
            <a:off x="891882" y="3550302"/>
            <a:ext cx="2450194" cy="523220"/>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荧光探针在特定应用中选择性和灵敏度是关键因素</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3" name="文本框 12">
            <a:extLst>
              <a:ext uri="{FF2B5EF4-FFF2-40B4-BE49-F238E27FC236}">
                <a16:creationId xmlns:a16="http://schemas.microsoft.com/office/drawing/2014/main" id="{BBC3303B-ED86-0E49-7A07-E0CBA290B1AF}"/>
              </a:ext>
            </a:extLst>
          </p:cNvPr>
          <p:cNvSpPr txBox="1"/>
          <p:nvPr/>
        </p:nvSpPr>
        <p:spPr>
          <a:xfrm>
            <a:off x="891882" y="4266879"/>
            <a:ext cx="2450194" cy="738664"/>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如果探针不能特异性地识别目标分析物，将影响其在实际应用中的有效性</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5" name="椭圆 14">
            <a:extLst>
              <a:ext uri="{FF2B5EF4-FFF2-40B4-BE49-F238E27FC236}">
                <a16:creationId xmlns:a16="http://schemas.microsoft.com/office/drawing/2014/main" id="{F59EAA85-5580-A63E-90DD-68A4DFFF46EA}"/>
              </a:ext>
            </a:extLst>
          </p:cNvPr>
          <p:cNvSpPr/>
          <p:nvPr/>
        </p:nvSpPr>
        <p:spPr>
          <a:xfrm>
            <a:off x="1531634" y="1453878"/>
            <a:ext cx="1110891" cy="1101129"/>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6" name="任意多边形: 形状 15">
            <a:extLst>
              <a:ext uri="{FF2B5EF4-FFF2-40B4-BE49-F238E27FC236}">
                <a16:creationId xmlns:a16="http://schemas.microsoft.com/office/drawing/2014/main" id="{3F8084B8-BE6C-855B-B509-DB5FABDA9DB3}"/>
              </a:ext>
            </a:extLst>
          </p:cNvPr>
          <p:cNvSpPr/>
          <p:nvPr/>
        </p:nvSpPr>
        <p:spPr>
          <a:xfrm>
            <a:off x="1488701" y="1400917"/>
            <a:ext cx="1139984" cy="1140490"/>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7" name="任意多边形: 形状 16">
            <a:extLst>
              <a:ext uri="{FF2B5EF4-FFF2-40B4-BE49-F238E27FC236}">
                <a16:creationId xmlns:a16="http://schemas.microsoft.com/office/drawing/2014/main" id="{3E250AF7-2542-4219-3A7D-D6A112E41A03}"/>
              </a:ext>
            </a:extLst>
          </p:cNvPr>
          <p:cNvSpPr/>
          <p:nvPr/>
        </p:nvSpPr>
        <p:spPr>
          <a:xfrm>
            <a:off x="1472886" y="1385114"/>
            <a:ext cx="1153264" cy="1153770"/>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20" name="任意多边形: 形状 19">
            <a:extLst>
              <a:ext uri="{FF2B5EF4-FFF2-40B4-BE49-F238E27FC236}">
                <a16:creationId xmlns:a16="http://schemas.microsoft.com/office/drawing/2014/main" id="{F6AC61B3-0780-BA8D-9EEA-B215366EDA73}"/>
              </a:ext>
            </a:extLst>
          </p:cNvPr>
          <p:cNvSpPr/>
          <p:nvPr/>
        </p:nvSpPr>
        <p:spPr>
          <a:xfrm>
            <a:off x="2155061" y="2067792"/>
            <a:ext cx="437312" cy="437505"/>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22" name="任意多边形: 形状 21">
            <a:extLst>
              <a:ext uri="{FF2B5EF4-FFF2-40B4-BE49-F238E27FC236}">
                <a16:creationId xmlns:a16="http://schemas.microsoft.com/office/drawing/2014/main" id="{F034BF05-C632-DE80-65EE-69B9D74DF87A}"/>
              </a:ext>
            </a:extLst>
          </p:cNvPr>
          <p:cNvSpPr/>
          <p:nvPr/>
        </p:nvSpPr>
        <p:spPr>
          <a:xfrm>
            <a:off x="1866332" y="1811570"/>
            <a:ext cx="324956" cy="269649"/>
          </a:xfrm>
          <a:custGeom>
            <a:avLst/>
            <a:gdLst>
              <a:gd name="connsiteX0" fmla="*/ 1868615 w 1930241"/>
              <a:gd name="connsiteY0" fmla="*/ 0 h 1601723"/>
              <a:gd name="connsiteX1" fmla="*/ 61627 w 1930241"/>
              <a:gd name="connsiteY1" fmla="*/ 0 h 1601723"/>
              <a:gd name="connsiteX2" fmla="*/ 0 w 1930241"/>
              <a:gd name="connsiteY2" fmla="*/ 61627 h 1601723"/>
              <a:gd name="connsiteX3" fmla="*/ 0 w 1930241"/>
              <a:gd name="connsiteY3" fmla="*/ 472250 h 1601723"/>
              <a:gd name="connsiteX4" fmla="*/ 61627 w 1930241"/>
              <a:gd name="connsiteY4" fmla="*/ 533876 h 1601723"/>
              <a:gd name="connsiteX5" fmla="*/ 164306 w 1930241"/>
              <a:gd name="connsiteY5" fmla="*/ 533876 h 1601723"/>
              <a:gd name="connsiteX6" fmla="*/ 164306 w 1930241"/>
              <a:gd name="connsiteY6" fmla="*/ 882968 h 1601723"/>
              <a:gd name="connsiteX7" fmla="*/ 225838 w 1930241"/>
              <a:gd name="connsiteY7" fmla="*/ 944594 h 1601723"/>
              <a:gd name="connsiteX8" fmla="*/ 410623 w 1930241"/>
              <a:gd name="connsiteY8" fmla="*/ 944594 h 1601723"/>
              <a:gd name="connsiteX9" fmla="*/ 410623 w 1930241"/>
              <a:gd name="connsiteY9" fmla="*/ 1540097 h 1601723"/>
              <a:gd name="connsiteX10" fmla="*/ 472250 w 1930241"/>
              <a:gd name="connsiteY10" fmla="*/ 1601724 h 1601723"/>
              <a:gd name="connsiteX11" fmla="*/ 1457897 w 1930241"/>
              <a:gd name="connsiteY11" fmla="*/ 1601724 h 1601723"/>
              <a:gd name="connsiteX12" fmla="*/ 1519523 w 1930241"/>
              <a:gd name="connsiteY12" fmla="*/ 1540097 h 1601723"/>
              <a:gd name="connsiteX13" fmla="*/ 1519523 w 1930241"/>
              <a:gd name="connsiteY13" fmla="*/ 944594 h 1601723"/>
              <a:gd name="connsiteX14" fmla="*/ 1704308 w 1930241"/>
              <a:gd name="connsiteY14" fmla="*/ 944594 h 1601723"/>
              <a:gd name="connsiteX15" fmla="*/ 1765935 w 1930241"/>
              <a:gd name="connsiteY15" fmla="*/ 882968 h 1601723"/>
              <a:gd name="connsiteX16" fmla="*/ 1765935 w 1930241"/>
              <a:gd name="connsiteY16" fmla="*/ 533876 h 1601723"/>
              <a:gd name="connsiteX17" fmla="*/ 1868615 w 1930241"/>
              <a:gd name="connsiteY17" fmla="*/ 533876 h 1601723"/>
              <a:gd name="connsiteX18" fmla="*/ 1930241 w 1930241"/>
              <a:gd name="connsiteY18" fmla="*/ 472250 h 1601723"/>
              <a:gd name="connsiteX19" fmla="*/ 1930241 w 1930241"/>
              <a:gd name="connsiteY19" fmla="*/ 61627 h 1601723"/>
              <a:gd name="connsiteX20" fmla="*/ 1868615 w 1930241"/>
              <a:gd name="connsiteY20" fmla="*/ 0 h 1601723"/>
              <a:gd name="connsiteX21" fmla="*/ 1868615 w 1930241"/>
              <a:gd name="connsiteY21" fmla="*/ 0 h 1601723"/>
              <a:gd name="connsiteX22" fmla="*/ 410718 w 1930241"/>
              <a:gd name="connsiteY22" fmla="*/ 821341 h 1601723"/>
              <a:gd name="connsiteX23" fmla="*/ 287465 w 1930241"/>
              <a:gd name="connsiteY23" fmla="*/ 821341 h 1601723"/>
              <a:gd name="connsiteX24" fmla="*/ 287465 w 1930241"/>
              <a:gd name="connsiteY24" fmla="*/ 533876 h 1601723"/>
              <a:gd name="connsiteX25" fmla="*/ 410623 w 1930241"/>
              <a:gd name="connsiteY25" fmla="*/ 533876 h 1601723"/>
              <a:gd name="connsiteX26" fmla="*/ 410623 w 1930241"/>
              <a:gd name="connsiteY26" fmla="*/ 821341 h 1601723"/>
              <a:gd name="connsiteX27" fmla="*/ 1396365 w 1930241"/>
              <a:gd name="connsiteY27" fmla="*/ 1478470 h 1601723"/>
              <a:gd name="connsiteX28" fmla="*/ 587407 w 1930241"/>
              <a:gd name="connsiteY28" fmla="*/ 1478470 h 1601723"/>
              <a:gd name="connsiteX29" fmla="*/ 1016318 w 1930241"/>
              <a:gd name="connsiteY29" fmla="*/ 835057 h 1601723"/>
              <a:gd name="connsiteX30" fmla="*/ 1014222 w 1930241"/>
              <a:gd name="connsiteY30" fmla="*/ 763810 h 1601723"/>
              <a:gd name="connsiteX31" fmla="*/ 840867 w 1930241"/>
              <a:gd name="connsiteY31" fmla="*/ 533972 h 1601723"/>
              <a:gd name="connsiteX32" fmla="*/ 1396270 w 1930241"/>
              <a:gd name="connsiteY32" fmla="*/ 533972 h 1601723"/>
              <a:gd name="connsiteX33" fmla="*/ 1396270 w 1930241"/>
              <a:gd name="connsiteY33" fmla="*/ 1478470 h 1601723"/>
              <a:gd name="connsiteX34" fmla="*/ 533876 w 1930241"/>
              <a:gd name="connsiteY34" fmla="*/ 1336548 h 1601723"/>
              <a:gd name="connsiteX35" fmla="*/ 533876 w 1930241"/>
              <a:gd name="connsiteY35" fmla="*/ 533876 h 1601723"/>
              <a:gd name="connsiteX36" fmla="*/ 686562 w 1930241"/>
              <a:gd name="connsiteY36" fmla="*/ 533876 h 1601723"/>
              <a:gd name="connsiteX37" fmla="*/ 889540 w 1930241"/>
              <a:gd name="connsiteY37" fmla="*/ 802957 h 1601723"/>
              <a:gd name="connsiteX38" fmla="*/ 533876 w 1930241"/>
              <a:gd name="connsiteY38" fmla="*/ 1336548 h 1601723"/>
              <a:gd name="connsiteX39" fmla="*/ 1642682 w 1930241"/>
              <a:gd name="connsiteY39" fmla="*/ 821341 h 1601723"/>
              <a:gd name="connsiteX40" fmla="*/ 1519523 w 1930241"/>
              <a:gd name="connsiteY40" fmla="*/ 821341 h 1601723"/>
              <a:gd name="connsiteX41" fmla="*/ 1519523 w 1930241"/>
              <a:gd name="connsiteY41" fmla="*/ 533876 h 1601723"/>
              <a:gd name="connsiteX42" fmla="*/ 1642682 w 1930241"/>
              <a:gd name="connsiteY42" fmla="*/ 533876 h 1601723"/>
              <a:gd name="connsiteX43" fmla="*/ 1642682 w 1930241"/>
              <a:gd name="connsiteY43" fmla="*/ 821341 h 1601723"/>
              <a:gd name="connsiteX44" fmla="*/ 1806988 w 1930241"/>
              <a:gd name="connsiteY44" fmla="*/ 410718 h 1601723"/>
              <a:gd name="connsiteX45" fmla="*/ 123254 w 1930241"/>
              <a:gd name="connsiteY45" fmla="*/ 410718 h 1601723"/>
              <a:gd name="connsiteX46" fmla="*/ 123254 w 1930241"/>
              <a:gd name="connsiteY46" fmla="*/ 123253 h 1601723"/>
              <a:gd name="connsiteX47" fmla="*/ 1806988 w 1930241"/>
              <a:gd name="connsiteY47" fmla="*/ 123253 h 1601723"/>
              <a:gd name="connsiteX48" fmla="*/ 1806988 w 1930241"/>
              <a:gd name="connsiteY48" fmla="*/ 410718 h 16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930241" h="1601723">
                <a:moveTo>
                  <a:pt x="1868615" y="0"/>
                </a:moveTo>
                <a:lnTo>
                  <a:pt x="61627" y="0"/>
                </a:lnTo>
                <a:cubicBezTo>
                  <a:pt x="27622" y="0"/>
                  <a:pt x="0" y="27527"/>
                  <a:pt x="0" y="61627"/>
                </a:cubicBezTo>
                <a:lnTo>
                  <a:pt x="0" y="472250"/>
                </a:lnTo>
                <a:cubicBezTo>
                  <a:pt x="0" y="506254"/>
                  <a:pt x="27622" y="533876"/>
                  <a:pt x="61627" y="533876"/>
                </a:cubicBezTo>
                <a:lnTo>
                  <a:pt x="164306" y="533876"/>
                </a:lnTo>
                <a:lnTo>
                  <a:pt x="164306" y="882968"/>
                </a:lnTo>
                <a:cubicBezTo>
                  <a:pt x="164306" y="916972"/>
                  <a:pt x="191929" y="944594"/>
                  <a:pt x="225838" y="944594"/>
                </a:cubicBezTo>
                <a:lnTo>
                  <a:pt x="410623" y="944594"/>
                </a:lnTo>
                <a:lnTo>
                  <a:pt x="410623" y="1540097"/>
                </a:lnTo>
                <a:cubicBezTo>
                  <a:pt x="410623" y="1574102"/>
                  <a:pt x="438245" y="1601724"/>
                  <a:pt x="472250" y="1601724"/>
                </a:cubicBezTo>
                <a:lnTo>
                  <a:pt x="1457897" y="1601724"/>
                </a:lnTo>
                <a:cubicBezTo>
                  <a:pt x="1491901" y="1601724"/>
                  <a:pt x="1519523" y="1574102"/>
                  <a:pt x="1519523" y="1540097"/>
                </a:cubicBezTo>
                <a:lnTo>
                  <a:pt x="1519523" y="944594"/>
                </a:lnTo>
                <a:lnTo>
                  <a:pt x="1704308" y="944594"/>
                </a:lnTo>
                <a:cubicBezTo>
                  <a:pt x="1738313" y="944594"/>
                  <a:pt x="1765935" y="916972"/>
                  <a:pt x="1765935" y="882968"/>
                </a:cubicBezTo>
                <a:lnTo>
                  <a:pt x="1765935" y="533876"/>
                </a:lnTo>
                <a:lnTo>
                  <a:pt x="1868615" y="533876"/>
                </a:lnTo>
                <a:cubicBezTo>
                  <a:pt x="1902619" y="533876"/>
                  <a:pt x="1930241" y="506349"/>
                  <a:pt x="1930241" y="472250"/>
                </a:cubicBezTo>
                <a:lnTo>
                  <a:pt x="1930241" y="61627"/>
                </a:lnTo>
                <a:cubicBezTo>
                  <a:pt x="1930241" y="27527"/>
                  <a:pt x="1902619" y="0"/>
                  <a:pt x="1868615" y="0"/>
                </a:cubicBezTo>
                <a:lnTo>
                  <a:pt x="1868615" y="0"/>
                </a:lnTo>
                <a:close/>
                <a:moveTo>
                  <a:pt x="410718" y="821341"/>
                </a:moveTo>
                <a:lnTo>
                  <a:pt x="287465" y="821341"/>
                </a:lnTo>
                <a:lnTo>
                  <a:pt x="287465" y="533876"/>
                </a:lnTo>
                <a:lnTo>
                  <a:pt x="410623" y="533876"/>
                </a:lnTo>
                <a:lnTo>
                  <a:pt x="410623" y="821341"/>
                </a:lnTo>
                <a:close/>
                <a:moveTo>
                  <a:pt x="1396365" y="1478470"/>
                </a:moveTo>
                <a:lnTo>
                  <a:pt x="587407" y="1478470"/>
                </a:lnTo>
                <a:lnTo>
                  <a:pt x="1016318" y="835057"/>
                </a:lnTo>
                <a:cubicBezTo>
                  <a:pt x="1030796" y="813244"/>
                  <a:pt x="1030034" y="784669"/>
                  <a:pt x="1014222" y="763810"/>
                </a:cubicBezTo>
                <a:lnTo>
                  <a:pt x="840867" y="533972"/>
                </a:lnTo>
                <a:lnTo>
                  <a:pt x="1396270" y="533972"/>
                </a:lnTo>
                <a:lnTo>
                  <a:pt x="1396270" y="1478470"/>
                </a:lnTo>
                <a:close/>
                <a:moveTo>
                  <a:pt x="533876" y="1336548"/>
                </a:moveTo>
                <a:lnTo>
                  <a:pt x="533876" y="533876"/>
                </a:lnTo>
                <a:lnTo>
                  <a:pt x="686562" y="533876"/>
                </a:lnTo>
                <a:lnTo>
                  <a:pt x="889540" y="802957"/>
                </a:lnTo>
                <a:lnTo>
                  <a:pt x="533876" y="1336548"/>
                </a:lnTo>
                <a:close/>
                <a:moveTo>
                  <a:pt x="1642682" y="821341"/>
                </a:moveTo>
                <a:lnTo>
                  <a:pt x="1519523" y="821341"/>
                </a:lnTo>
                <a:lnTo>
                  <a:pt x="1519523" y="533876"/>
                </a:lnTo>
                <a:lnTo>
                  <a:pt x="1642682" y="533876"/>
                </a:lnTo>
                <a:lnTo>
                  <a:pt x="1642682" y="821341"/>
                </a:lnTo>
                <a:close/>
                <a:moveTo>
                  <a:pt x="1806988" y="410718"/>
                </a:moveTo>
                <a:lnTo>
                  <a:pt x="123254" y="410718"/>
                </a:lnTo>
                <a:lnTo>
                  <a:pt x="123254" y="123253"/>
                </a:lnTo>
                <a:lnTo>
                  <a:pt x="1806988" y="123253"/>
                </a:lnTo>
                <a:lnTo>
                  <a:pt x="1806988" y="410718"/>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3" name="任意多边形: 形状 22">
            <a:extLst>
              <a:ext uri="{FF2B5EF4-FFF2-40B4-BE49-F238E27FC236}">
                <a16:creationId xmlns:a16="http://schemas.microsoft.com/office/drawing/2014/main" id="{20F7AA92-D104-AABC-F7B5-EAC404622083}"/>
              </a:ext>
            </a:extLst>
          </p:cNvPr>
          <p:cNvSpPr/>
          <p:nvPr/>
        </p:nvSpPr>
        <p:spPr>
          <a:xfrm>
            <a:off x="1769543" y="1548848"/>
            <a:ext cx="518518" cy="656788"/>
          </a:xfrm>
          <a:custGeom>
            <a:avLst/>
            <a:gdLst>
              <a:gd name="connsiteX0" fmla="*/ 1786414 w 3080003"/>
              <a:gd name="connsiteY0" fmla="*/ 0 h 3901344"/>
              <a:gd name="connsiteX1" fmla="*/ 1293590 w 3080003"/>
              <a:gd name="connsiteY1" fmla="*/ 0 h 3901344"/>
              <a:gd name="connsiteX2" fmla="*/ 0 w 3080003"/>
              <a:gd name="connsiteY2" fmla="*/ 1293590 h 3901344"/>
              <a:gd name="connsiteX3" fmla="*/ 61627 w 3080003"/>
              <a:gd name="connsiteY3" fmla="*/ 1355217 h 3901344"/>
              <a:gd name="connsiteX4" fmla="*/ 328517 w 3080003"/>
              <a:gd name="connsiteY4" fmla="*/ 1355217 h 3901344"/>
              <a:gd name="connsiteX5" fmla="*/ 328517 w 3080003"/>
              <a:gd name="connsiteY5" fmla="*/ 3839813 h 3901344"/>
              <a:gd name="connsiteX6" fmla="*/ 390144 w 3080003"/>
              <a:gd name="connsiteY6" fmla="*/ 3901345 h 3901344"/>
              <a:gd name="connsiteX7" fmla="*/ 2689955 w 3080003"/>
              <a:gd name="connsiteY7" fmla="*/ 3901345 h 3901344"/>
              <a:gd name="connsiteX8" fmla="*/ 2751487 w 3080003"/>
              <a:gd name="connsiteY8" fmla="*/ 3839813 h 3901344"/>
              <a:gd name="connsiteX9" fmla="*/ 2751487 w 3080003"/>
              <a:gd name="connsiteY9" fmla="*/ 1355217 h 3901344"/>
              <a:gd name="connsiteX10" fmla="*/ 3018473 w 3080003"/>
              <a:gd name="connsiteY10" fmla="*/ 1355217 h 3901344"/>
              <a:gd name="connsiteX11" fmla="*/ 3080004 w 3080003"/>
              <a:gd name="connsiteY11" fmla="*/ 1293590 h 3901344"/>
              <a:gd name="connsiteX12" fmla="*/ 1786414 w 3080003"/>
              <a:gd name="connsiteY12" fmla="*/ 0 h 3901344"/>
              <a:gd name="connsiteX13" fmla="*/ 1786414 w 3080003"/>
              <a:gd name="connsiteY13" fmla="*/ 0 h 3901344"/>
              <a:gd name="connsiteX14" fmla="*/ 2169795 w 3080003"/>
              <a:gd name="connsiteY14" fmla="*/ 1232059 h 3901344"/>
              <a:gd name="connsiteX15" fmla="*/ 2108168 w 3080003"/>
              <a:gd name="connsiteY15" fmla="*/ 1293686 h 3901344"/>
              <a:gd name="connsiteX16" fmla="*/ 2169795 w 3080003"/>
              <a:gd name="connsiteY16" fmla="*/ 1355312 h 3901344"/>
              <a:gd name="connsiteX17" fmla="*/ 2628329 w 3080003"/>
              <a:gd name="connsiteY17" fmla="*/ 1355312 h 3901344"/>
              <a:gd name="connsiteX18" fmla="*/ 2628329 w 3080003"/>
              <a:gd name="connsiteY18" fmla="*/ 3531870 h 3901344"/>
              <a:gd name="connsiteX19" fmla="*/ 2364010 w 3080003"/>
              <a:gd name="connsiteY19" fmla="*/ 3531870 h 3901344"/>
              <a:gd name="connsiteX20" fmla="*/ 2299811 w 3080003"/>
              <a:gd name="connsiteY20" fmla="*/ 3591592 h 3901344"/>
              <a:gd name="connsiteX21" fmla="*/ 2361343 w 3080003"/>
              <a:gd name="connsiteY21" fmla="*/ 3655124 h 3901344"/>
              <a:gd name="connsiteX22" fmla="*/ 2628329 w 3080003"/>
              <a:gd name="connsiteY22" fmla="*/ 3655124 h 3901344"/>
              <a:gd name="connsiteX23" fmla="*/ 2628329 w 3080003"/>
              <a:gd name="connsiteY23" fmla="*/ 3778282 h 3901344"/>
              <a:gd name="connsiteX24" fmla="*/ 451771 w 3080003"/>
              <a:gd name="connsiteY24" fmla="*/ 3778282 h 3901344"/>
              <a:gd name="connsiteX25" fmla="*/ 451771 w 3080003"/>
              <a:gd name="connsiteY25" fmla="*/ 3655124 h 3901344"/>
              <a:gd name="connsiteX26" fmla="*/ 2030349 w 3080003"/>
              <a:gd name="connsiteY26" fmla="*/ 3655124 h 3901344"/>
              <a:gd name="connsiteX27" fmla="*/ 2094548 w 3080003"/>
              <a:gd name="connsiteY27" fmla="*/ 3595402 h 3901344"/>
              <a:gd name="connsiteX28" fmla="*/ 2033016 w 3080003"/>
              <a:gd name="connsiteY28" fmla="*/ 3531965 h 3901344"/>
              <a:gd name="connsiteX29" fmla="*/ 451866 w 3080003"/>
              <a:gd name="connsiteY29" fmla="*/ 3531965 h 3901344"/>
              <a:gd name="connsiteX30" fmla="*/ 451866 w 3080003"/>
              <a:gd name="connsiteY30" fmla="*/ 1355217 h 3901344"/>
              <a:gd name="connsiteX31" fmla="*/ 1833563 w 3080003"/>
              <a:gd name="connsiteY31" fmla="*/ 1355217 h 3901344"/>
              <a:gd name="connsiteX32" fmla="*/ 1895094 w 3080003"/>
              <a:gd name="connsiteY32" fmla="*/ 1293590 h 3901344"/>
              <a:gd name="connsiteX33" fmla="*/ 1833563 w 3080003"/>
              <a:gd name="connsiteY33" fmla="*/ 1231964 h 3901344"/>
              <a:gd name="connsiteX34" fmla="*/ 124778 w 3080003"/>
              <a:gd name="connsiteY34" fmla="*/ 1231964 h 3901344"/>
              <a:gd name="connsiteX35" fmla="*/ 1293590 w 3080003"/>
              <a:gd name="connsiteY35" fmla="*/ 123158 h 3901344"/>
              <a:gd name="connsiteX36" fmla="*/ 1786414 w 3080003"/>
              <a:gd name="connsiteY36" fmla="*/ 123158 h 3901344"/>
              <a:gd name="connsiteX37" fmla="*/ 2955227 w 3080003"/>
              <a:gd name="connsiteY37" fmla="*/ 1231964 h 3901344"/>
              <a:gd name="connsiteX38" fmla="*/ 2169795 w 3080003"/>
              <a:gd name="connsiteY38" fmla="*/ 1231964 h 3901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080003" h="3901344">
                <a:moveTo>
                  <a:pt x="1786414" y="0"/>
                </a:moveTo>
                <a:lnTo>
                  <a:pt x="1293590" y="0"/>
                </a:lnTo>
                <a:cubicBezTo>
                  <a:pt x="580358" y="0"/>
                  <a:pt x="0" y="580358"/>
                  <a:pt x="0" y="1293590"/>
                </a:cubicBezTo>
                <a:cubicBezTo>
                  <a:pt x="0" y="1327595"/>
                  <a:pt x="27527" y="1355217"/>
                  <a:pt x="61627" y="1355217"/>
                </a:cubicBezTo>
                <a:lnTo>
                  <a:pt x="328517" y="1355217"/>
                </a:lnTo>
                <a:lnTo>
                  <a:pt x="328517" y="3839813"/>
                </a:lnTo>
                <a:cubicBezTo>
                  <a:pt x="328517" y="3873818"/>
                  <a:pt x="356140" y="3901345"/>
                  <a:pt x="390144" y="3901345"/>
                </a:cubicBezTo>
                <a:lnTo>
                  <a:pt x="2689955" y="3901345"/>
                </a:lnTo>
                <a:cubicBezTo>
                  <a:pt x="2723960" y="3901345"/>
                  <a:pt x="2751487" y="3873818"/>
                  <a:pt x="2751487" y="3839813"/>
                </a:cubicBezTo>
                <a:lnTo>
                  <a:pt x="2751487" y="1355217"/>
                </a:lnTo>
                <a:lnTo>
                  <a:pt x="3018473" y="1355217"/>
                </a:lnTo>
                <a:cubicBezTo>
                  <a:pt x="3052477" y="1355217"/>
                  <a:pt x="3080004" y="1327690"/>
                  <a:pt x="3080004" y="1293590"/>
                </a:cubicBezTo>
                <a:cubicBezTo>
                  <a:pt x="3080099" y="580358"/>
                  <a:pt x="2499741" y="0"/>
                  <a:pt x="1786414" y="0"/>
                </a:cubicBezTo>
                <a:lnTo>
                  <a:pt x="1786414" y="0"/>
                </a:lnTo>
                <a:close/>
                <a:moveTo>
                  <a:pt x="2169795" y="1232059"/>
                </a:moveTo>
                <a:cubicBezTo>
                  <a:pt x="2135696" y="1232059"/>
                  <a:pt x="2108168" y="1259681"/>
                  <a:pt x="2108168" y="1293686"/>
                </a:cubicBezTo>
                <a:cubicBezTo>
                  <a:pt x="2108168" y="1327690"/>
                  <a:pt x="2135791" y="1355312"/>
                  <a:pt x="2169795" y="1355312"/>
                </a:cubicBezTo>
                <a:lnTo>
                  <a:pt x="2628329" y="1355312"/>
                </a:lnTo>
                <a:lnTo>
                  <a:pt x="2628329" y="3531870"/>
                </a:lnTo>
                <a:lnTo>
                  <a:pt x="2364010" y="3531870"/>
                </a:lnTo>
                <a:cubicBezTo>
                  <a:pt x="2330291" y="3531870"/>
                  <a:pt x="2300859" y="3557873"/>
                  <a:pt x="2299811" y="3591592"/>
                </a:cubicBezTo>
                <a:cubicBezTo>
                  <a:pt x="2298764" y="3626453"/>
                  <a:pt x="2326672" y="3655124"/>
                  <a:pt x="2361343" y="3655124"/>
                </a:cubicBezTo>
                <a:lnTo>
                  <a:pt x="2628329" y="3655124"/>
                </a:lnTo>
                <a:lnTo>
                  <a:pt x="2628329" y="3778282"/>
                </a:lnTo>
                <a:lnTo>
                  <a:pt x="451771" y="3778282"/>
                </a:lnTo>
                <a:lnTo>
                  <a:pt x="451771" y="3655124"/>
                </a:lnTo>
                <a:lnTo>
                  <a:pt x="2030349" y="3655124"/>
                </a:lnTo>
                <a:cubicBezTo>
                  <a:pt x="2064068" y="3655124"/>
                  <a:pt x="2093500" y="3629120"/>
                  <a:pt x="2094548" y="3595402"/>
                </a:cubicBezTo>
                <a:cubicBezTo>
                  <a:pt x="2095595" y="3560540"/>
                  <a:pt x="2067592" y="3531965"/>
                  <a:pt x="2033016" y="3531965"/>
                </a:cubicBezTo>
                <a:lnTo>
                  <a:pt x="451866" y="3531965"/>
                </a:lnTo>
                <a:lnTo>
                  <a:pt x="451866" y="1355217"/>
                </a:lnTo>
                <a:lnTo>
                  <a:pt x="1833563" y="1355217"/>
                </a:lnTo>
                <a:cubicBezTo>
                  <a:pt x="1867567" y="1355217"/>
                  <a:pt x="1895094" y="1327690"/>
                  <a:pt x="1895094" y="1293590"/>
                </a:cubicBezTo>
                <a:cubicBezTo>
                  <a:pt x="1895094" y="1259586"/>
                  <a:pt x="1867567" y="1231964"/>
                  <a:pt x="1833563" y="1231964"/>
                </a:cubicBezTo>
                <a:lnTo>
                  <a:pt x="124778" y="1231964"/>
                </a:lnTo>
                <a:cubicBezTo>
                  <a:pt x="156972" y="615220"/>
                  <a:pt x="668941" y="123158"/>
                  <a:pt x="1293590" y="123158"/>
                </a:cubicBezTo>
                <a:lnTo>
                  <a:pt x="1786414" y="123158"/>
                </a:lnTo>
                <a:cubicBezTo>
                  <a:pt x="2411063" y="123158"/>
                  <a:pt x="2923128" y="615220"/>
                  <a:pt x="2955227" y="1231964"/>
                </a:cubicBezTo>
                <a:lnTo>
                  <a:pt x="2169795" y="1231964"/>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 name="椭圆 24">
            <a:extLst>
              <a:ext uri="{FF2B5EF4-FFF2-40B4-BE49-F238E27FC236}">
                <a16:creationId xmlns:a16="http://schemas.microsoft.com/office/drawing/2014/main" id="{8A5E77F7-46D8-32FA-A377-F064D4C59176}"/>
              </a:ext>
            </a:extLst>
          </p:cNvPr>
          <p:cNvSpPr/>
          <p:nvPr/>
        </p:nvSpPr>
        <p:spPr>
          <a:xfrm>
            <a:off x="9621418" y="1378395"/>
            <a:ext cx="1110891" cy="1101129"/>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32" name="任意多边形: 形状 31">
            <a:extLst>
              <a:ext uri="{FF2B5EF4-FFF2-40B4-BE49-F238E27FC236}">
                <a16:creationId xmlns:a16="http://schemas.microsoft.com/office/drawing/2014/main" id="{F55F8A60-F9A6-DAAD-B1B1-AEBE181C36C9}"/>
              </a:ext>
            </a:extLst>
          </p:cNvPr>
          <p:cNvSpPr/>
          <p:nvPr/>
        </p:nvSpPr>
        <p:spPr>
          <a:xfrm>
            <a:off x="9578485" y="1325434"/>
            <a:ext cx="1139984" cy="1140490"/>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33" name="任意多边形: 形状 32">
            <a:extLst>
              <a:ext uri="{FF2B5EF4-FFF2-40B4-BE49-F238E27FC236}">
                <a16:creationId xmlns:a16="http://schemas.microsoft.com/office/drawing/2014/main" id="{CBDAD71E-82E6-2E83-6A9C-8B59EFE1D43A}"/>
              </a:ext>
            </a:extLst>
          </p:cNvPr>
          <p:cNvSpPr/>
          <p:nvPr/>
        </p:nvSpPr>
        <p:spPr>
          <a:xfrm>
            <a:off x="9562670" y="1309631"/>
            <a:ext cx="1153264" cy="1153770"/>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34" name="任意多边形: 形状 33">
            <a:extLst>
              <a:ext uri="{FF2B5EF4-FFF2-40B4-BE49-F238E27FC236}">
                <a16:creationId xmlns:a16="http://schemas.microsoft.com/office/drawing/2014/main" id="{DE63C184-42D8-CEC8-F7C8-AF12256F3949}"/>
              </a:ext>
            </a:extLst>
          </p:cNvPr>
          <p:cNvSpPr/>
          <p:nvPr/>
        </p:nvSpPr>
        <p:spPr>
          <a:xfrm>
            <a:off x="10244845" y="1992309"/>
            <a:ext cx="437312" cy="437505"/>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36" name="椭圆 35">
            <a:extLst>
              <a:ext uri="{FF2B5EF4-FFF2-40B4-BE49-F238E27FC236}">
                <a16:creationId xmlns:a16="http://schemas.microsoft.com/office/drawing/2014/main" id="{5D140D5B-3C8A-BE5B-BD79-515361CB4734}"/>
              </a:ext>
            </a:extLst>
          </p:cNvPr>
          <p:cNvSpPr/>
          <p:nvPr/>
        </p:nvSpPr>
        <p:spPr>
          <a:xfrm>
            <a:off x="6923044" y="1378395"/>
            <a:ext cx="1110891" cy="1101129"/>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37" name="任意多边形: 形状 36">
            <a:extLst>
              <a:ext uri="{FF2B5EF4-FFF2-40B4-BE49-F238E27FC236}">
                <a16:creationId xmlns:a16="http://schemas.microsoft.com/office/drawing/2014/main" id="{AE80368D-F4C9-C7CA-DE28-CA549229CB65}"/>
              </a:ext>
            </a:extLst>
          </p:cNvPr>
          <p:cNvSpPr/>
          <p:nvPr/>
        </p:nvSpPr>
        <p:spPr>
          <a:xfrm>
            <a:off x="6880111" y="1325434"/>
            <a:ext cx="1139984" cy="1140490"/>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38" name="任意多边形: 形状 37">
            <a:extLst>
              <a:ext uri="{FF2B5EF4-FFF2-40B4-BE49-F238E27FC236}">
                <a16:creationId xmlns:a16="http://schemas.microsoft.com/office/drawing/2014/main" id="{C9739764-960D-2BF6-157F-92BE01A2631F}"/>
              </a:ext>
            </a:extLst>
          </p:cNvPr>
          <p:cNvSpPr/>
          <p:nvPr/>
        </p:nvSpPr>
        <p:spPr>
          <a:xfrm>
            <a:off x="6864296" y="1309631"/>
            <a:ext cx="1153264" cy="1153770"/>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39" name="任意多边形: 形状 38">
            <a:extLst>
              <a:ext uri="{FF2B5EF4-FFF2-40B4-BE49-F238E27FC236}">
                <a16:creationId xmlns:a16="http://schemas.microsoft.com/office/drawing/2014/main" id="{A3EFB36A-DEF3-60F0-1E08-EAD45F6BAF43}"/>
              </a:ext>
            </a:extLst>
          </p:cNvPr>
          <p:cNvSpPr/>
          <p:nvPr/>
        </p:nvSpPr>
        <p:spPr>
          <a:xfrm>
            <a:off x="7546471" y="1992309"/>
            <a:ext cx="437312" cy="437505"/>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41" name="椭圆 40">
            <a:extLst>
              <a:ext uri="{FF2B5EF4-FFF2-40B4-BE49-F238E27FC236}">
                <a16:creationId xmlns:a16="http://schemas.microsoft.com/office/drawing/2014/main" id="{115CBBC4-8160-FD3E-9E23-B2791F8E9887}"/>
              </a:ext>
            </a:extLst>
          </p:cNvPr>
          <p:cNvSpPr/>
          <p:nvPr/>
        </p:nvSpPr>
        <p:spPr>
          <a:xfrm>
            <a:off x="4224670" y="1378395"/>
            <a:ext cx="1110891" cy="1101129"/>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42" name="任意多边形: 形状 41">
            <a:extLst>
              <a:ext uri="{FF2B5EF4-FFF2-40B4-BE49-F238E27FC236}">
                <a16:creationId xmlns:a16="http://schemas.microsoft.com/office/drawing/2014/main" id="{9A23A100-A180-D10C-89EB-775CE70C904E}"/>
              </a:ext>
            </a:extLst>
          </p:cNvPr>
          <p:cNvSpPr/>
          <p:nvPr/>
        </p:nvSpPr>
        <p:spPr>
          <a:xfrm>
            <a:off x="4181737" y="1325434"/>
            <a:ext cx="1139984" cy="1140490"/>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61" name="任意多边形: 形状 60">
            <a:extLst>
              <a:ext uri="{FF2B5EF4-FFF2-40B4-BE49-F238E27FC236}">
                <a16:creationId xmlns:a16="http://schemas.microsoft.com/office/drawing/2014/main" id="{DD37B545-E9DB-B7CC-C35D-259628CC9329}"/>
              </a:ext>
            </a:extLst>
          </p:cNvPr>
          <p:cNvSpPr/>
          <p:nvPr/>
        </p:nvSpPr>
        <p:spPr>
          <a:xfrm>
            <a:off x="4165922" y="1309631"/>
            <a:ext cx="1153264" cy="1153770"/>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62" name="任意多边形: 形状 61">
            <a:extLst>
              <a:ext uri="{FF2B5EF4-FFF2-40B4-BE49-F238E27FC236}">
                <a16:creationId xmlns:a16="http://schemas.microsoft.com/office/drawing/2014/main" id="{3672058B-C083-92D2-E23C-143EAD7C2508}"/>
              </a:ext>
            </a:extLst>
          </p:cNvPr>
          <p:cNvSpPr/>
          <p:nvPr/>
        </p:nvSpPr>
        <p:spPr>
          <a:xfrm>
            <a:off x="4848097" y="1992309"/>
            <a:ext cx="437312" cy="437505"/>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64" name="任意多边形: 形状 63">
            <a:extLst>
              <a:ext uri="{FF2B5EF4-FFF2-40B4-BE49-F238E27FC236}">
                <a16:creationId xmlns:a16="http://schemas.microsoft.com/office/drawing/2014/main" id="{C489031B-71BA-2716-C168-6ABD03EE1124}"/>
              </a:ext>
            </a:extLst>
          </p:cNvPr>
          <p:cNvSpPr/>
          <p:nvPr/>
        </p:nvSpPr>
        <p:spPr>
          <a:xfrm>
            <a:off x="4398936" y="1648603"/>
            <a:ext cx="675984" cy="547912"/>
          </a:xfrm>
          <a:custGeom>
            <a:avLst/>
            <a:gdLst>
              <a:gd name="connsiteX0" fmla="*/ 3656743 w 3901344"/>
              <a:gd name="connsiteY0" fmla="*/ 0 h 3162204"/>
              <a:gd name="connsiteX1" fmla="*/ 244697 w 3901344"/>
              <a:gd name="connsiteY1" fmla="*/ 0 h 3162204"/>
              <a:gd name="connsiteX2" fmla="*/ 0 w 3901344"/>
              <a:gd name="connsiteY2" fmla="*/ 244697 h 3162204"/>
              <a:gd name="connsiteX3" fmla="*/ 0 w 3901344"/>
              <a:gd name="connsiteY3" fmla="*/ 2178272 h 3162204"/>
              <a:gd name="connsiteX4" fmla="*/ 244697 w 3901344"/>
              <a:gd name="connsiteY4" fmla="*/ 2422970 h 3162204"/>
              <a:gd name="connsiteX5" fmla="*/ 1396270 w 3901344"/>
              <a:gd name="connsiteY5" fmla="*/ 2422970 h 3162204"/>
              <a:gd name="connsiteX6" fmla="*/ 1396270 w 3901344"/>
              <a:gd name="connsiteY6" fmla="*/ 2835497 h 3162204"/>
              <a:gd name="connsiteX7" fmla="*/ 1242346 w 3901344"/>
              <a:gd name="connsiteY7" fmla="*/ 3066383 h 3162204"/>
              <a:gd name="connsiteX8" fmla="*/ 1239298 w 3901344"/>
              <a:gd name="connsiteY8" fmla="*/ 3129629 h 3162204"/>
              <a:gd name="connsiteX9" fmla="*/ 1293590 w 3901344"/>
              <a:gd name="connsiteY9" fmla="*/ 3162205 h 3162204"/>
              <a:gd name="connsiteX10" fmla="*/ 2607755 w 3901344"/>
              <a:gd name="connsiteY10" fmla="*/ 3162205 h 3162204"/>
              <a:gd name="connsiteX11" fmla="*/ 2662047 w 3901344"/>
              <a:gd name="connsiteY11" fmla="*/ 3129629 h 3162204"/>
              <a:gd name="connsiteX12" fmla="*/ 2658999 w 3901344"/>
              <a:gd name="connsiteY12" fmla="*/ 3066383 h 3162204"/>
              <a:gd name="connsiteX13" fmla="*/ 2505075 w 3901344"/>
              <a:gd name="connsiteY13" fmla="*/ 2835497 h 3162204"/>
              <a:gd name="connsiteX14" fmla="*/ 2505075 w 3901344"/>
              <a:gd name="connsiteY14" fmla="*/ 2422970 h 3162204"/>
              <a:gd name="connsiteX15" fmla="*/ 3656648 w 3901344"/>
              <a:gd name="connsiteY15" fmla="*/ 2422970 h 3162204"/>
              <a:gd name="connsiteX16" fmla="*/ 3901345 w 3901344"/>
              <a:gd name="connsiteY16" fmla="*/ 2178272 h 3162204"/>
              <a:gd name="connsiteX17" fmla="*/ 3901345 w 3901344"/>
              <a:gd name="connsiteY17" fmla="*/ 244697 h 3162204"/>
              <a:gd name="connsiteX18" fmla="*/ 3656743 w 3901344"/>
              <a:gd name="connsiteY18" fmla="*/ 0 h 3162204"/>
              <a:gd name="connsiteX19" fmla="*/ 3656743 w 3901344"/>
              <a:gd name="connsiteY19" fmla="*/ 0 h 3162204"/>
              <a:gd name="connsiteX20" fmla="*/ 1408748 w 3901344"/>
              <a:gd name="connsiteY20" fmla="*/ 3039047 h 3162204"/>
              <a:gd name="connsiteX21" fmla="*/ 1490948 w 3901344"/>
              <a:gd name="connsiteY21" fmla="*/ 2915793 h 3162204"/>
              <a:gd name="connsiteX22" fmla="*/ 2115026 w 3901344"/>
              <a:gd name="connsiteY22" fmla="*/ 2915793 h 3162204"/>
              <a:gd name="connsiteX23" fmla="*/ 2176558 w 3901344"/>
              <a:gd name="connsiteY23" fmla="*/ 2854262 h 3162204"/>
              <a:gd name="connsiteX24" fmla="*/ 2115026 w 3901344"/>
              <a:gd name="connsiteY24" fmla="*/ 2792635 h 3162204"/>
              <a:gd name="connsiteX25" fmla="*/ 1519523 w 3901344"/>
              <a:gd name="connsiteY25" fmla="*/ 2792635 h 3162204"/>
              <a:gd name="connsiteX26" fmla="*/ 1519523 w 3901344"/>
              <a:gd name="connsiteY26" fmla="*/ 2423065 h 3162204"/>
              <a:gd name="connsiteX27" fmla="*/ 2381917 w 3901344"/>
              <a:gd name="connsiteY27" fmla="*/ 2423065 h 3162204"/>
              <a:gd name="connsiteX28" fmla="*/ 2381917 w 3901344"/>
              <a:gd name="connsiteY28" fmla="*/ 2854262 h 3162204"/>
              <a:gd name="connsiteX29" fmla="*/ 2392299 w 3901344"/>
              <a:gd name="connsiteY29" fmla="*/ 2888456 h 3162204"/>
              <a:gd name="connsiteX30" fmla="*/ 2492693 w 3901344"/>
              <a:gd name="connsiteY30" fmla="*/ 3039142 h 3162204"/>
              <a:gd name="connsiteX31" fmla="*/ 1408748 w 3901344"/>
              <a:gd name="connsiteY31" fmla="*/ 3039142 h 3162204"/>
              <a:gd name="connsiteX32" fmla="*/ 3778187 w 3901344"/>
              <a:gd name="connsiteY32" fmla="*/ 1806988 h 3162204"/>
              <a:gd name="connsiteX33" fmla="*/ 3202305 w 3901344"/>
              <a:gd name="connsiteY33" fmla="*/ 1806988 h 3162204"/>
              <a:gd name="connsiteX34" fmla="*/ 3140678 w 3901344"/>
              <a:gd name="connsiteY34" fmla="*/ 1868519 h 3162204"/>
              <a:gd name="connsiteX35" fmla="*/ 3202305 w 3901344"/>
              <a:gd name="connsiteY35" fmla="*/ 1930146 h 3162204"/>
              <a:gd name="connsiteX36" fmla="*/ 3778282 w 3901344"/>
              <a:gd name="connsiteY36" fmla="*/ 1930146 h 3162204"/>
              <a:gd name="connsiteX37" fmla="*/ 3778282 w 3901344"/>
              <a:gd name="connsiteY37" fmla="*/ 2178272 h 3162204"/>
              <a:gd name="connsiteX38" fmla="*/ 3656743 w 3901344"/>
              <a:gd name="connsiteY38" fmla="*/ 2299811 h 3162204"/>
              <a:gd name="connsiteX39" fmla="*/ 244697 w 3901344"/>
              <a:gd name="connsiteY39" fmla="*/ 2299811 h 3162204"/>
              <a:gd name="connsiteX40" fmla="*/ 123158 w 3901344"/>
              <a:gd name="connsiteY40" fmla="*/ 2178272 h 3162204"/>
              <a:gd name="connsiteX41" fmla="*/ 123158 w 3901344"/>
              <a:gd name="connsiteY41" fmla="*/ 1930146 h 3162204"/>
              <a:gd name="connsiteX42" fmla="*/ 2849309 w 3901344"/>
              <a:gd name="connsiteY42" fmla="*/ 1930146 h 3162204"/>
              <a:gd name="connsiteX43" fmla="*/ 2910935 w 3901344"/>
              <a:gd name="connsiteY43" fmla="*/ 1868519 h 3162204"/>
              <a:gd name="connsiteX44" fmla="*/ 2849309 w 3901344"/>
              <a:gd name="connsiteY44" fmla="*/ 1806988 h 3162204"/>
              <a:gd name="connsiteX45" fmla="*/ 123158 w 3901344"/>
              <a:gd name="connsiteY45" fmla="*/ 1806988 h 3162204"/>
              <a:gd name="connsiteX46" fmla="*/ 123158 w 3901344"/>
              <a:gd name="connsiteY46" fmla="*/ 244697 h 3162204"/>
              <a:gd name="connsiteX47" fmla="*/ 244697 w 3901344"/>
              <a:gd name="connsiteY47" fmla="*/ 123158 h 3162204"/>
              <a:gd name="connsiteX48" fmla="*/ 3656743 w 3901344"/>
              <a:gd name="connsiteY48" fmla="*/ 123158 h 3162204"/>
              <a:gd name="connsiteX49" fmla="*/ 3778282 w 3901344"/>
              <a:gd name="connsiteY49" fmla="*/ 244697 h 3162204"/>
              <a:gd name="connsiteX50" fmla="*/ 3778282 w 3901344"/>
              <a:gd name="connsiteY50" fmla="*/ 1806988 h 3162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01344" h="3162204">
                <a:moveTo>
                  <a:pt x="3656743" y="0"/>
                </a:moveTo>
                <a:lnTo>
                  <a:pt x="244697" y="0"/>
                </a:lnTo>
                <a:cubicBezTo>
                  <a:pt x="109823" y="0"/>
                  <a:pt x="0" y="109728"/>
                  <a:pt x="0" y="244697"/>
                </a:cubicBezTo>
                <a:lnTo>
                  <a:pt x="0" y="2178272"/>
                </a:lnTo>
                <a:cubicBezTo>
                  <a:pt x="0" y="2313242"/>
                  <a:pt x="109823" y="2422970"/>
                  <a:pt x="244697" y="2422970"/>
                </a:cubicBezTo>
                <a:lnTo>
                  <a:pt x="1396270" y="2422970"/>
                </a:lnTo>
                <a:lnTo>
                  <a:pt x="1396270" y="2835497"/>
                </a:lnTo>
                <a:lnTo>
                  <a:pt x="1242346" y="3066383"/>
                </a:lnTo>
                <a:cubicBezTo>
                  <a:pt x="1229678" y="3085338"/>
                  <a:pt x="1228535" y="3109627"/>
                  <a:pt x="1239298" y="3129629"/>
                </a:cubicBezTo>
                <a:cubicBezTo>
                  <a:pt x="1250061" y="3149727"/>
                  <a:pt x="1270921" y="3162205"/>
                  <a:pt x="1293590" y="3162205"/>
                </a:cubicBezTo>
                <a:lnTo>
                  <a:pt x="2607755" y="3162205"/>
                </a:lnTo>
                <a:cubicBezTo>
                  <a:pt x="2630424" y="3162205"/>
                  <a:pt x="2651379" y="3149727"/>
                  <a:pt x="2662047" y="3129629"/>
                </a:cubicBezTo>
                <a:cubicBezTo>
                  <a:pt x="2672810" y="3109627"/>
                  <a:pt x="2671572" y="3085338"/>
                  <a:pt x="2658999" y="3066383"/>
                </a:cubicBezTo>
                <a:lnTo>
                  <a:pt x="2505075" y="2835497"/>
                </a:lnTo>
                <a:lnTo>
                  <a:pt x="2505075" y="2422970"/>
                </a:lnTo>
                <a:lnTo>
                  <a:pt x="3656648" y="2422970"/>
                </a:lnTo>
                <a:cubicBezTo>
                  <a:pt x="3791617" y="2422970"/>
                  <a:pt x="3901345" y="2313242"/>
                  <a:pt x="3901345" y="2178272"/>
                </a:cubicBezTo>
                <a:lnTo>
                  <a:pt x="3901345" y="244697"/>
                </a:lnTo>
                <a:cubicBezTo>
                  <a:pt x="3901440" y="109728"/>
                  <a:pt x="3791617" y="0"/>
                  <a:pt x="3656743" y="0"/>
                </a:cubicBezTo>
                <a:lnTo>
                  <a:pt x="3656743" y="0"/>
                </a:lnTo>
                <a:close/>
                <a:moveTo>
                  <a:pt x="1408748" y="3039047"/>
                </a:moveTo>
                <a:lnTo>
                  <a:pt x="1490948" y="2915793"/>
                </a:lnTo>
                <a:lnTo>
                  <a:pt x="2115026" y="2915793"/>
                </a:lnTo>
                <a:cubicBezTo>
                  <a:pt x="2149031" y="2915793"/>
                  <a:pt x="2176558" y="2888266"/>
                  <a:pt x="2176558" y="2854262"/>
                </a:cubicBezTo>
                <a:cubicBezTo>
                  <a:pt x="2176558" y="2820257"/>
                  <a:pt x="2149031" y="2792635"/>
                  <a:pt x="2115026" y="2792635"/>
                </a:cubicBezTo>
                <a:lnTo>
                  <a:pt x="1519523" y="2792635"/>
                </a:lnTo>
                <a:lnTo>
                  <a:pt x="1519523" y="2423065"/>
                </a:lnTo>
                <a:lnTo>
                  <a:pt x="2381917" y="2423065"/>
                </a:lnTo>
                <a:lnTo>
                  <a:pt x="2381917" y="2854262"/>
                </a:lnTo>
                <a:cubicBezTo>
                  <a:pt x="2381917" y="2866358"/>
                  <a:pt x="2385536" y="2878265"/>
                  <a:pt x="2392299" y="2888456"/>
                </a:cubicBezTo>
                <a:lnTo>
                  <a:pt x="2492693" y="3039142"/>
                </a:lnTo>
                <a:lnTo>
                  <a:pt x="1408748" y="3039142"/>
                </a:lnTo>
                <a:close/>
                <a:moveTo>
                  <a:pt x="3778187" y="1806988"/>
                </a:moveTo>
                <a:lnTo>
                  <a:pt x="3202305" y="1806988"/>
                </a:lnTo>
                <a:cubicBezTo>
                  <a:pt x="3168301" y="1806988"/>
                  <a:pt x="3140678" y="1834515"/>
                  <a:pt x="3140678" y="1868519"/>
                </a:cubicBezTo>
                <a:cubicBezTo>
                  <a:pt x="3140678" y="1902524"/>
                  <a:pt x="3168301" y="1930146"/>
                  <a:pt x="3202305" y="1930146"/>
                </a:cubicBezTo>
                <a:lnTo>
                  <a:pt x="3778282" y="1930146"/>
                </a:lnTo>
                <a:lnTo>
                  <a:pt x="3778282" y="2178272"/>
                </a:lnTo>
                <a:cubicBezTo>
                  <a:pt x="3778282" y="2245424"/>
                  <a:pt x="3723894" y="2299811"/>
                  <a:pt x="3656743" y="2299811"/>
                </a:cubicBezTo>
                <a:lnTo>
                  <a:pt x="244697" y="2299811"/>
                </a:lnTo>
                <a:cubicBezTo>
                  <a:pt x="177546" y="2299811"/>
                  <a:pt x="123158" y="2245424"/>
                  <a:pt x="123158" y="2178272"/>
                </a:cubicBezTo>
                <a:lnTo>
                  <a:pt x="123158" y="1930146"/>
                </a:lnTo>
                <a:lnTo>
                  <a:pt x="2849309" y="1930146"/>
                </a:lnTo>
                <a:cubicBezTo>
                  <a:pt x="2883313" y="1930146"/>
                  <a:pt x="2910935" y="1902524"/>
                  <a:pt x="2910935" y="1868519"/>
                </a:cubicBezTo>
                <a:cubicBezTo>
                  <a:pt x="2910935" y="1834515"/>
                  <a:pt x="2883408" y="1806988"/>
                  <a:pt x="2849309" y="1806988"/>
                </a:cubicBezTo>
                <a:lnTo>
                  <a:pt x="123158" y="1806988"/>
                </a:lnTo>
                <a:lnTo>
                  <a:pt x="123158" y="244697"/>
                </a:lnTo>
                <a:cubicBezTo>
                  <a:pt x="123158" y="177546"/>
                  <a:pt x="177546" y="123158"/>
                  <a:pt x="244697" y="123158"/>
                </a:cubicBezTo>
                <a:lnTo>
                  <a:pt x="3656743" y="123158"/>
                </a:lnTo>
                <a:cubicBezTo>
                  <a:pt x="3723894" y="123158"/>
                  <a:pt x="3778282" y="177546"/>
                  <a:pt x="3778282" y="244697"/>
                </a:cubicBezTo>
                <a:lnTo>
                  <a:pt x="3778282" y="1806988"/>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5" name="任意多边形: 形状 64">
            <a:extLst>
              <a:ext uri="{FF2B5EF4-FFF2-40B4-BE49-F238E27FC236}">
                <a16:creationId xmlns:a16="http://schemas.microsoft.com/office/drawing/2014/main" id="{5B6C6CCE-1768-241B-5193-58798021525F}"/>
              </a:ext>
            </a:extLst>
          </p:cNvPr>
          <p:cNvSpPr/>
          <p:nvPr/>
        </p:nvSpPr>
        <p:spPr>
          <a:xfrm>
            <a:off x="4555476" y="1719768"/>
            <a:ext cx="362921" cy="206348"/>
          </a:xfrm>
          <a:custGeom>
            <a:avLst/>
            <a:gdLst>
              <a:gd name="connsiteX0" fmla="*/ 1830991 w 2094547"/>
              <a:gd name="connsiteY0" fmla="*/ 0 h 1190910"/>
              <a:gd name="connsiteX1" fmla="*/ 263557 w 2094547"/>
              <a:gd name="connsiteY1" fmla="*/ 0 h 1190910"/>
              <a:gd name="connsiteX2" fmla="*/ 0 w 2094547"/>
              <a:gd name="connsiteY2" fmla="*/ 263461 h 1190910"/>
              <a:gd name="connsiteX3" fmla="*/ 0 w 2094547"/>
              <a:gd name="connsiteY3" fmla="*/ 927354 h 1190910"/>
              <a:gd name="connsiteX4" fmla="*/ 263557 w 2094547"/>
              <a:gd name="connsiteY4" fmla="*/ 1190911 h 1190910"/>
              <a:gd name="connsiteX5" fmla="*/ 1830991 w 2094547"/>
              <a:gd name="connsiteY5" fmla="*/ 1190911 h 1190910"/>
              <a:gd name="connsiteX6" fmla="*/ 2094548 w 2094547"/>
              <a:gd name="connsiteY6" fmla="*/ 927354 h 1190910"/>
              <a:gd name="connsiteX7" fmla="*/ 2094548 w 2094547"/>
              <a:gd name="connsiteY7" fmla="*/ 263461 h 1190910"/>
              <a:gd name="connsiteX8" fmla="*/ 1830991 w 2094547"/>
              <a:gd name="connsiteY8" fmla="*/ 0 h 1190910"/>
              <a:gd name="connsiteX9" fmla="*/ 1830991 w 2094547"/>
              <a:gd name="connsiteY9" fmla="*/ 0 h 1190910"/>
              <a:gd name="connsiteX10" fmla="*/ 1673257 w 2094547"/>
              <a:gd name="connsiteY10" fmla="*/ 123158 h 1190910"/>
              <a:gd name="connsiteX11" fmla="*/ 1047369 w 2094547"/>
              <a:gd name="connsiteY11" fmla="*/ 561308 h 1190910"/>
              <a:gd name="connsiteX12" fmla="*/ 421386 w 2094547"/>
              <a:gd name="connsiteY12" fmla="*/ 123158 h 1190910"/>
              <a:gd name="connsiteX13" fmla="*/ 1673257 w 2094547"/>
              <a:gd name="connsiteY13" fmla="*/ 123158 h 1190910"/>
              <a:gd name="connsiteX14" fmla="*/ 123254 w 2094547"/>
              <a:gd name="connsiteY14" fmla="*/ 263461 h 1190910"/>
              <a:gd name="connsiteX15" fmla="*/ 217742 w 2094547"/>
              <a:gd name="connsiteY15" fmla="*/ 130969 h 1190910"/>
              <a:gd name="connsiteX16" fmla="*/ 784193 w 2094547"/>
              <a:gd name="connsiteY16" fmla="*/ 527495 h 1190910"/>
              <a:gd name="connsiteX17" fmla="*/ 123254 w 2094547"/>
              <a:gd name="connsiteY17" fmla="*/ 791813 h 1190910"/>
              <a:gd name="connsiteX18" fmla="*/ 123254 w 2094547"/>
              <a:gd name="connsiteY18" fmla="*/ 263461 h 1190910"/>
              <a:gd name="connsiteX19" fmla="*/ 1830991 w 2094547"/>
              <a:gd name="connsiteY19" fmla="*/ 1067753 h 1190910"/>
              <a:gd name="connsiteX20" fmla="*/ 263557 w 2094547"/>
              <a:gd name="connsiteY20" fmla="*/ 1067753 h 1190910"/>
              <a:gd name="connsiteX21" fmla="*/ 123254 w 2094547"/>
              <a:gd name="connsiteY21" fmla="*/ 927354 h 1190910"/>
              <a:gd name="connsiteX22" fmla="*/ 123254 w 2094547"/>
              <a:gd name="connsiteY22" fmla="*/ 924592 h 1190910"/>
              <a:gd name="connsiteX23" fmla="*/ 904780 w 2094547"/>
              <a:gd name="connsiteY23" fmla="*/ 611981 h 1190910"/>
              <a:gd name="connsiteX24" fmla="*/ 1011936 w 2094547"/>
              <a:gd name="connsiteY24" fmla="*/ 686943 h 1190910"/>
              <a:gd name="connsiteX25" fmla="*/ 1047274 w 2094547"/>
              <a:gd name="connsiteY25" fmla="*/ 698087 h 1190910"/>
              <a:gd name="connsiteX26" fmla="*/ 1082612 w 2094547"/>
              <a:gd name="connsiteY26" fmla="*/ 686943 h 1190910"/>
              <a:gd name="connsiteX27" fmla="*/ 1179005 w 2094547"/>
              <a:gd name="connsiteY27" fmla="*/ 619506 h 1190910"/>
              <a:gd name="connsiteX28" fmla="*/ 1190625 w 2094547"/>
              <a:gd name="connsiteY28" fmla="*/ 627698 h 1190910"/>
              <a:gd name="connsiteX29" fmla="*/ 1930813 w 2094547"/>
              <a:gd name="connsiteY29" fmla="*/ 1025938 h 1190910"/>
              <a:gd name="connsiteX30" fmla="*/ 1830991 w 2094547"/>
              <a:gd name="connsiteY30" fmla="*/ 1067753 h 1190910"/>
              <a:gd name="connsiteX31" fmla="*/ 1830991 w 2094547"/>
              <a:gd name="connsiteY31" fmla="*/ 1067753 h 1190910"/>
              <a:gd name="connsiteX32" fmla="*/ 1971294 w 2094547"/>
              <a:gd name="connsiteY32" fmla="*/ 907828 h 1190910"/>
              <a:gd name="connsiteX33" fmla="*/ 1290447 w 2094547"/>
              <a:gd name="connsiteY33" fmla="*/ 541496 h 1190910"/>
              <a:gd name="connsiteX34" fmla="*/ 1876901 w 2094547"/>
              <a:gd name="connsiteY34" fmla="*/ 130969 h 1190910"/>
              <a:gd name="connsiteX35" fmla="*/ 1971294 w 2094547"/>
              <a:gd name="connsiteY35" fmla="*/ 263461 h 1190910"/>
              <a:gd name="connsiteX36" fmla="*/ 1971294 w 2094547"/>
              <a:gd name="connsiteY36" fmla="*/ 907828 h 1190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94547" h="1190910">
                <a:moveTo>
                  <a:pt x="1830991" y="0"/>
                </a:moveTo>
                <a:lnTo>
                  <a:pt x="263557" y="0"/>
                </a:lnTo>
                <a:cubicBezTo>
                  <a:pt x="118205" y="0"/>
                  <a:pt x="0" y="118205"/>
                  <a:pt x="0" y="263461"/>
                </a:cubicBezTo>
                <a:lnTo>
                  <a:pt x="0" y="927354"/>
                </a:lnTo>
                <a:cubicBezTo>
                  <a:pt x="0" y="1072610"/>
                  <a:pt x="118205" y="1190911"/>
                  <a:pt x="263557" y="1190911"/>
                </a:cubicBezTo>
                <a:lnTo>
                  <a:pt x="1830991" y="1190911"/>
                </a:lnTo>
                <a:cubicBezTo>
                  <a:pt x="1976342" y="1190911"/>
                  <a:pt x="2094548" y="1072706"/>
                  <a:pt x="2094548" y="927354"/>
                </a:cubicBezTo>
                <a:lnTo>
                  <a:pt x="2094548" y="263461"/>
                </a:lnTo>
                <a:cubicBezTo>
                  <a:pt x="2094548" y="118110"/>
                  <a:pt x="1976247" y="0"/>
                  <a:pt x="1830991" y="0"/>
                </a:cubicBezTo>
                <a:lnTo>
                  <a:pt x="1830991" y="0"/>
                </a:lnTo>
                <a:close/>
                <a:moveTo>
                  <a:pt x="1673257" y="123158"/>
                </a:moveTo>
                <a:lnTo>
                  <a:pt x="1047369" y="561308"/>
                </a:lnTo>
                <a:lnTo>
                  <a:pt x="421386" y="123158"/>
                </a:lnTo>
                <a:lnTo>
                  <a:pt x="1673257" y="123158"/>
                </a:lnTo>
                <a:close/>
                <a:moveTo>
                  <a:pt x="123254" y="263461"/>
                </a:moveTo>
                <a:cubicBezTo>
                  <a:pt x="123254" y="202216"/>
                  <a:pt x="162877" y="150019"/>
                  <a:pt x="217742" y="130969"/>
                </a:cubicBezTo>
                <a:lnTo>
                  <a:pt x="784193" y="527495"/>
                </a:lnTo>
                <a:lnTo>
                  <a:pt x="123254" y="791813"/>
                </a:lnTo>
                <a:lnTo>
                  <a:pt x="123254" y="263461"/>
                </a:lnTo>
                <a:close/>
                <a:moveTo>
                  <a:pt x="1830991" y="1067753"/>
                </a:moveTo>
                <a:lnTo>
                  <a:pt x="263557" y="1067753"/>
                </a:lnTo>
                <a:cubicBezTo>
                  <a:pt x="186214" y="1067753"/>
                  <a:pt x="123254" y="1004792"/>
                  <a:pt x="123254" y="927354"/>
                </a:cubicBezTo>
                <a:lnTo>
                  <a:pt x="123254" y="924592"/>
                </a:lnTo>
                <a:lnTo>
                  <a:pt x="904780" y="611981"/>
                </a:lnTo>
                <a:lnTo>
                  <a:pt x="1011936" y="686943"/>
                </a:lnTo>
                <a:cubicBezTo>
                  <a:pt x="1022509" y="694373"/>
                  <a:pt x="1034891" y="698087"/>
                  <a:pt x="1047274" y="698087"/>
                </a:cubicBezTo>
                <a:cubicBezTo>
                  <a:pt x="1059656" y="698087"/>
                  <a:pt x="1071944" y="694373"/>
                  <a:pt x="1082612" y="686943"/>
                </a:cubicBezTo>
                <a:lnTo>
                  <a:pt x="1179005" y="619506"/>
                </a:lnTo>
                <a:cubicBezTo>
                  <a:pt x="1182529" y="622554"/>
                  <a:pt x="1186339" y="625411"/>
                  <a:pt x="1190625" y="627698"/>
                </a:cubicBezTo>
                <a:lnTo>
                  <a:pt x="1930813" y="1025938"/>
                </a:lnTo>
                <a:cubicBezTo>
                  <a:pt x="1905286" y="1051655"/>
                  <a:pt x="1869948" y="1067753"/>
                  <a:pt x="1830991" y="1067753"/>
                </a:cubicBezTo>
                <a:lnTo>
                  <a:pt x="1830991" y="1067753"/>
                </a:lnTo>
                <a:close/>
                <a:moveTo>
                  <a:pt x="1971294" y="907828"/>
                </a:moveTo>
                <a:lnTo>
                  <a:pt x="1290447" y="541496"/>
                </a:lnTo>
                <a:lnTo>
                  <a:pt x="1876901" y="130969"/>
                </a:lnTo>
                <a:cubicBezTo>
                  <a:pt x="1931765" y="150019"/>
                  <a:pt x="1971294" y="202121"/>
                  <a:pt x="1971294" y="263461"/>
                </a:cubicBezTo>
                <a:lnTo>
                  <a:pt x="1971294" y="907828"/>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7" name="任意多边形: 形状 66">
            <a:extLst>
              <a:ext uri="{FF2B5EF4-FFF2-40B4-BE49-F238E27FC236}">
                <a16:creationId xmlns:a16="http://schemas.microsoft.com/office/drawing/2014/main" id="{DC5FFD66-68E1-62FA-956F-88773899D6FD}"/>
              </a:ext>
            </a:extLst>
          </p:cNvPr>
          <p:cNvSpPr/>
          <p:nvPr/>
        </p:nvSpPr>
        <p:spPr>
          <a:xfrm>
            <a:off x="7262361" y="1779606"/>
            <a:ext cx="44746" cy="44747"/>
          </a:xfrm>
          <a:custGeom>
            <a:avLst/>
            <a:gdLst>
              <a:gd name="connsiteX0" fmla="*/ 221170 w 239256"/>
              <a:gd name="connsiteY0" fmla="*/ 134112 h 239267"/>
              <a:gd name="connsiteX1" fmla="*/ 105061 w 239256"/>
              <a:gd name="connsiteY1" fmla="*/ 18002 h 239267"/>
              <a:gd name="connsiteX2" fmla="*/ 18002 w 239256"/>
              <a:gd name="connsiteY2" fmla="*/ 18002 h 239267"/>
              <a:gd name="connsiteX3" fmla="*/ 18002 w 239256"/>
              <a:gd name="connsiteY3" fmla="*/ 105061 h 239267"/>
              <a:gd name="connsiteX4" fmla="*/ 134207 w 239256"/>
              <a:gd name="connsiteY4" fmla="*/ 221266 h 239267"/>
              <a:gd name="connsiteX5" fmla="*/ 177737 w 239256"/>
              <a:gd name="connsiteY5" fmla="*/ 239268 h 239267"/>
              <a:gd name="connsiteX6" fmla="*/ 221266 w 239256"/>
              <a:gd name="connsiteY6" fmla="*/ 221266 h 239267"/>
              <a:gd name="connsiteX7" fmla="*/ 221170 w 239256"/>
              <a:gd name="connsiteY7" fmla="*/ 134112 h 239267"/>
              <a:gd name="connsiteX8" fmla="*/ 221170 w 239256"/>
              <a:gd name="connsiteY8" fmla="*/ 134112 h 239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256" h="239267">
                <a:moveTo>
                  <a:pt x="221170" y="134112"/>
                </a:moveTo>
                <a:lnTo>
                  <a:pt x="105061" y="18002"/>
                </a:lnTo>
                <a:cubicBezTo>
                  <a:pt x="81058" y="-6001"/>
                  <a:pt x="42005" y="-6001"/>
                  <a:pt x="18002" y="18002"/>
                </a:cubicBezTo>
                <a:cubicBezTo>
                  <a:pt x="-6001" y="42101"/>
                  <a:pt x="-6001" y="81058"/>
                  <a:pt x="18002" y="105061"/>
                </a:cubicBezTo>
                <a:lnTo>
                  <a:pt x="134207" y="221266"/>
                </a:lnTo>
                <a:cubicBezTo>
                  <a:pt x="146209" y="233267"/>
                  <a:pt x="162020" y="239268"/>
                  <a:pt x="177737" y="239268"/>
                </a:cubicBezTo>
                <a:cubicBezTo>
                  <a:pt x="193453" y="239268"/>
                  <a:pt x="209264" y="233267"/>
                  <a:pt x="221266" y="221266"/>
                </a:cubicBezTo>
                <a:cubicBezTo>
                  <a:pt x="245269" y="197168"/>
                  <a:pt x="245269" y="158210"/>
                  <a:pt x="221170" y="134112"/>
                </a:cubicBezTo>
                <a:lnTo>
                  <a:pt x="221170" y="134112"/>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1" name="任意多边形: 形状 70">
            <a:extLst>
              <a:ext uri="{FF2B5EF4-FFF2-40B4-BE49-F238E27FC236}">
                <a16:creationId xmlns:a16="http://schemas.microsoft.com/office/drawing/2014/main" id="{1868C3A3-E48C-0DC1-D34B-B292358E7637}"/>
              </a:ext>
            </a:extLst>
          </p:cNvPr>
          <p:cNvSpPr/>
          <p:nvPr/>
        </p:nvSpPr>
        <p:spPr>
          <a:xfrm>
            <a:off x="7194865" y="1942529"/>
            <a:ext cx="53761" cy="23033"/>
          </a:xfrm>
          <a:custGeom>
            <a:avLst/>
            <a:gdLst>
              <a:gd name="connsiteX0" fmla="*/ 225743 w 287464"/>
              <a:gd name="connsiteY0" fmla="*/ 0 h 123158"/>
              <a:gd name="connsiteX1" fmla="*/ 61532 w 287464"/>
              <a:gd name="connsiteY1" fmla="*/ 0 h 123158"/>
              <a:gd name="connsiteX2" fmla="*/ 0 w 287464"/>
              <a:gd name="connsiteY2" fmla="*/ 61531 h 123158"/>
              <a:gd name="connsiteX3" fmla="*/ 61532 w 287464"/>
              <a:gd name="connsiteY3" fmla="*/ 123158 h 123158"/>
              <a:gd name="connsiteX4" fmla="*/ 225838 w 287464"/>
              <a:gd name="connsiteY4" fmla="*/ 123158 h 123158"/>
              <a:gd name="connsiteX5" fmla="*/ 287465 w 287464"/>
              <a:gd name="connsiteY5" fmla="*/ 61531 h 123158"/>
              <a:gd name="connsiteX6" fmla="*/ 225743 w 287464"/>
              <a:gd name="connsiteY6" fmla="*/ 0 h 123158"/>
              <a:gd name="connsiteX7" fmla="*/ 225743 w 287464"/>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464" h="123158">
                <a:moveTo>
                  <a:pt x="225743" y="0"/>
                </a:moveTo>
                <a:lnTo>
                  <a:pt x="61532" y="0"/>
                </a:lnTo>
                <a:cubicBezTo>
                  <a:pt x="27527" y="0"/>
                  <a:pt x="0" y="27622"/>
                  <a:pt x="0" y="61531"/>
                </a:cubicBezTo>
                <a:cubicBezTo>
                  <a:pt x="0" y="95536"/>
                  <a:pt x="27527" y="123158"/>
                  <a:pt x="61532" y="123158"/>
                </a:cubicBezTo>
                <a:lnTo>
                  <a:pt x="225838" y="123158"/>
                </a:lnTo>
                <a:cubicBezTo>
                  <a:pt x="259842" y="123158"/>
                  <a:pt x="287465" y="95536"/>
                  <a:pt x="287465" y="61531"/>
                </a:cubicBezTo>
                <a:cubicBezTo>
                  <a:pt x="287369" y="27527"/>
                  <a:pt x="259842" y="0"/>
                  <a:pt x="225743" y="0"/>
                </a:cubicBezTo>
                <a:lnTo>
                  <a:pt x="225743" y="0"/>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2" name="任意多边形: 形状 71">
            <a:extLst>
              <a:ext uri="{FF2B5EF4-FFF2-40B4-BE49-F238E27FC236}">
                <a16:creationId xmlns:a16="http://schemas.microsoft.com/office/drawing/2014/main" id="{AF1D9610-2D4D-9BF5-F166-4AA5C7AF774A}"/>
              </a:ext>
            </a:extLst>
          </p:cNvPr>
          <p:cNvSpPr/>
          <p:nvPr/>
        </p:nvSpPr>
        <p:spPr>
          <a:xfrm>
            <a:off x="7262343" y="2083736"/>
            <a:ext cx="44759" cy="44765"/>
          </a:xfrm>
          <a:custGeom>
            <a:avLst/>
            <a:gdLst>
              <a:gd name="connsiteX0" fmla="*/ 221266 w 239327"/>
              <a:gd name="connsiteY0" fmla="*/ 18002 h 239363"/>
              <a:gd name="connsiteX1" fmla="*/ 134207 w 239327"/>
              <a:gd name="connsiteY1" fmla="*/ 18002 h 239363"/>
              <a:gd name="connsiteX2" fmla="*/ 18002 w 239327"/>
              <a:gd name="connsiteY2" fmla="*/ 134207 h 239363"/>
              <a:gd name="connsiteX3" fmla="*/ 18002 w 239327"/>
              <a:gd name="connsiteY3" fmla="*/ 221361 h 239363"/>
              <a:gd name="connsiteX4" fmla="*/ 61532 w 239327"/>
              <a:gd name="connsiteY4" fmla="*/ 239363 h 239363"/>
              <a:gd name="connsiteX5" fmla="*/ 105061 w 239327"/>
              <a:gd name="connsiteY5" fmla="*/ 221361 h 239363"/>
              <a:gd name="connsiteX6" fmla="*/ 221171 w 239327"/>
              <a:gd name="connsiteY6" fmla="*/ 105156 h 239363"/>
              <a:gd name="connsiteX7" fmla="*/ 221266 w 239327"/>
              <a:gd name="connsiteY7" fmla="*/ 18002 h 239363"/>
              <a:gd name="connsiteX8" fmla="*/ 221266 w 239327"/>
              <a:gd name="connsiteY8" fmla="*/ 18002 h 23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327" h="239363">
                <a:moveTo>
                  <a:pt x="221266" y="18002"/>
                </a:moveTo>
                <a:cubicBezTo>
                  <a:pt x="197263" y="-6001"/>
                  <a:pt x="158210" y="-6001"/>
                  <a:pt x="134207" y="18002"/>
                </a:cubicBezTo>
                <a:lnTo>
                  <a:pt x="18002" y="134207"/>
                </a:lnTo>
                <a:cubicBezTo>
                  <a:pt x="-6001" y="158305"/>
                  <a:pt x="-6001" y="197263"/>
                  <a:pt x="18002" y="221361"/>
                </a:cubicBezTo>
                <a:cubicBezTo>
                  <a:pt x="30004" y="233363"/>
                  <a:pt x="45815" y="239363"/>
                  <a:pt x="61532" y="239363"/>
                </a:cubicBezTo>
                <a:cubicBezTo>
                  <a:pt x="77248" y="239363"/>
                  <a:pt x="93059" y="233363"/>
                  <a:pt x="105061" y="221361"/>
                </a:cubicBezTo>
                <a:lnTo>
                  <a:pt x="221171" y="105156"/>
                </a:lnTo>
                <a:cubicBezTo>
                  <a:pt x="245364" y="81058"/>
                  <a:pt x="245364" y="42101"/>
                  <a:pt x="221266" y="18002"/>
                </a:cubicBezTo>
                <a:lnTo>
                  <a:pt x="221266" y="18002"/>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 name="任意多边形: 形状 91">
            <a:extLst>
              <a:ext uri="{FF2B5EF4-FFF2-40B4-BE49-F238E27FC236}">
                <a16:creationId xmlns:a16="http://schemas.microsoft.com/office/drawing/2014/main" id="{E4C18A55-5398-9E06-6966-49897C3F1828}"/>
              </a:ext>
            </a:extLst>
          </p:cNvPr>
          <p:cNvSpPr/>
          <p:nvPr/>
        </p:nvSpPr>
        <p:spPr>
          <a:xfrm>
            <a:off x="7425249" y="2142218"/>
            <a:ext cx="23051" cy="53761"/>
          </a:xfrm>
          <a:custGeom>
            <a:avLst/>
            <a:gdLst>
              <a:gd name="connsiteX0" fmla="*/ 61627 w 123253"/>
              <a:gd name="connsiteY0" fmla="*/ 0 h 287464"/>
              <a:gd name="connsiteX1" fmla="*/ 0 w 123253"/>
              <a:gd name="connsiteY1" fmla="*/ 61531 h 287464"/>
              <a:gd name="connsiteX2" fmla="*/ 0 w 123253"/>
              <a:gd name="connsiteY2" fmla="*/ 225838 h 287464"/>
              <a:gd name="connsiteX3" fmla="*/ 61627 w 123253"/>
              <a:gd name="connsiteY3" fmla="*/ 287464 h 287464"/>
              <a:gd name="connsiteX4" fmla="*/ 123253 w 123253"/>
              <a:gd name="connsiteY4" fmla="*/ 225838 h 287464"/>
              <a:gd name="connsiteX5" fmla="*/ 123253 w 123253"/>
              <a:gd name="connsiteY5" fmla="*/ 61531 h 287464"/>
              <a:gd name="connsiteX6" fmla="*/ 61627 w 123253"/>
              <a:gd name="connsiteY6" fmla="*/ 0 h 287464"/>
              <a:gd name="connsiteX7" fmla="*/ 61627 w 123253"/>
              <a:gd name="connsiteY7" fmla="*/ 0 h 287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253" h="287464">
                <a:moveTo>
                  <a:pt x="61627" y="0"/>
                </a:moveTo>
                <a:cubicBezTo>
                  <a:pt x="27622" y="0"/>
                  <a:pt x="0" y="27527"/>
                  <a:pt x="0" y="61531"/>
                </a:cubicBezTo>
                <a:lnTo>
                  <a:pt x="0" y="225838"/>
                </a:lnTo>
                <a:cubicBezTo>
                  <a:pt x="0" y="259842"/>
                  <a:pt x="27527" y="287464"/>
                  <a:pt x="61627" y="287464"/>
                </a:cubicBezTo>
                <a:cubicBezTo>
                  <a:pt x="95631" y="287464"/>
                  <a:pt x="123253" y="259937"/>
                  <a:pt x="123253" y="225838"/>
                </a:cubicBezTo>
                <a:lnTo>
                  <a:pt x="123253" y="61531"/>
                </a:lnTo>
                <a:cubicBezTo>
                  <a:pt x="123253" y="27622"/>
                  <a:pt x="95726" y="0"/>
                  <a:pt x="61627" y="0"/>
                </a:cubicBezTo>
                <a:lnTo>
                  <a:pt x="61627" y="0"/>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3" name="任意多边形: 形状 92">
            <a:extLst>
              <a:ext uri="{FF2B5EF4-FFF2-40B4-BE49-F238E27FC236}">
                <a16:creationId xmlns:a16="http://schemas.microsoft.com/office/drawing/2014/main" id="{66A44518-7D86-515E-047B-7CEA0AA101BE}"/>
              </a:ext>
            </a:extLst>
          </p:cNvPr>
          <p:cNvSpPr/>
          <p:nvPr/>
        </p:nvSpPr>
        <p:spPr>
          <a:xfrm>
            <a:off x="7425249" y="1712111"/>
            <a:ext cx="253434" cy="416373"/>
          </a:xfrm>
          <a:custGeom>
            <a:avLst/>
            <a:gdLst>
              <a:gd name="connsiteX0" fmla="*/ 62008 w 1355121"/>
              <a:gd name="connsiteY0" fmla="*/ 0 h 2226373"/>
              <a:gd name="connsiteX1" fmla="*/ 95 w 1355121"/>
              <a:gd name="connsiteY1" fmla="*/ 61531 h 2226373"/>
              <a:gd name="connsiteX2" fmla="*/ 95 w 1355121"/>
              <a:gd name="connsiteY2" fmla="*/ 558546 h 2226373"/>
              <a:gd name="connsiteX3" fmla="*/ 61722 w 1355121"/>
              <a:gd name="connsiteY3" fmla="*/ 620173 h 2226373"/>
              <a:gd name="connsiteX4" fmla="*/ 123349 w 1355121"/>
              <a:gd name="connsiteY4" fmla="*/ 558546 h 2226373"/>
              <a:gd name="connsiteX5" fmla="*/ 123349 w 1355121"/>
              <a:gd name="connsiteY5" fmla="*/ 124777 h 2226373"/>
              <a:gd name="connsiteX6" fmla="*/ 1232154 w 1355121"/>
              <a:gd name="connsiteY6" fmla="*/ 1293590 h 2226373"/>
              <a:gd name="connsiteX7" fmla="*/ 931735 w 1355121"/>
              <a:gd name="connsiteY7" fmla="*/ 2076545 h 2226373"/>
              <a:gd name="connsiteX8" fmla="*/ 123253 w 1355121"/>
              <a:gd name="connsiteY8" fmla="*/ 1268063 h 2226373"/>
              <a:gd name="connsiteX9" fmla="*/ 123253 w 1355121"/>
              <a:gd name="connsiteY9" fmla="*/ 911543 h 2226373"/>
              <a:gd name="connsiteX10" fmla="*/ 61627 w 1355121"/>
              <a:gd name="connsiteY10" fmla="*/ 849916 h 2226373"/>
              <a:gd name="connsiteX11" fmla="*/ 0 w 1355121"/>
              <a:gd name="connsiteY11" fmla="*/ 911543 h 2226373"/>
              <a:gd name="connsiteX12" fmla="*/ 0 w 1355121"/>
              <a:gd name="connsiteY12" fmla="*/ 1293686 h 2226373"/>
              <a:gd name="connsiteX13" fmla="*/ 18002 w 1355121"/>
              <a:gd name="connsiteY13" fmla="*/ 1337215 h 2226373"/>
              <a:gd name="connsiteX14" fmla="*/ 889159 w 1355121"/>
              <a:gd name="connsiteY14" fmla="*/ 2208371 h 2226373"/>
              <a:gd name="connsiteX15" fmla="*/ 932688 w 1355121"/>
              <a:gd name="connsiteY15" fmla="*/ 2226374 h 2226373"/>
              <a:gd name="connsiteX16" fmla="*/ 976217 w 1355121"/>
              <a:gd name="connsiteY16" fmla="*/ 2208371 h 2226373"/>
              <a:gd name="connsiteX17" fmla="*/ 1355122 w 1355121"/>
              <a:gd name="connsiteY17" fmla="*/ 1293590 h 2226373"/>
              <a:gd name="connsiteX18" fmla="*/ 62008 w 1355121"/>
              <a:gd name="connsiteY18" fmla="*/ 0 h 2226373"/>
              <a:gd name="connsiteX19" fmla="*/ 62008 w 1355121"/>
              <a:gd name="connsiteY19" fmla="*/ 0 h 2226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5121" h="2226373">
                <a:moveTo>
                  <a:pt x="62008" y="0"/>
                </a:moveTo>
                <a:cubicBezTo>
                  <a:pt x="28003" y="0"/>
                  <a:pt x="95" y="27527"/>
                  <a:pt x="95" y="61531"/>
                </a:cubicBezTo>
                <a:lnTo>
                  <a:pt x="95" y="558546"/>
                </a:lnTo>
                <a:cubicBezTo>
                  <a:pt x="95" y="592550"/>
                  <a:pt x="27622" y="620173"/>
                  <a:pt x="61722" y="620173"/>
                </a:cubicBezTo>
                <a:cubicBezTo>
                  <a:pt x="95726" y="620173"/>
                  <a:pt x="123349" y="592550"/>
                  <a:pt x="123349" y="558546"/>
                </a:cubicBezTo>
                <a:lnTo>
                  <a:pt x="123349" y="124777"/>
                </a:lnTo>
                <a:cubicBezTo>
                  <a:pt x="740188" y="156972"/>
                  <a:pt x="1232154" y="668941"/>
                  <a:pt x="1232154" y="1293590"/>
                </a:cubicBezTo>
                <a:cubicBezTo>
                  <a:pt x="1232154" y="1585627"/>
                  <a:pt x="1125950" y="1861376"/>
                  <a:pt x="931735" y="2076545"/>
                </a:cubicBezTo>
                <a:lnTo>
                  <a:pt x="123253" y="1268063"/>
                </a:lnTo>
                <a:lnTo>
                  <a:pt x="123253" y="911543"/>
                </a:lnTo>
                <a:cubicBezTo>
                  <a:pt x="123253" y="877538"/>
                  <a:pt x="95726" y="849916"/>
                  <a:pt x="61627" y="849916"/>
                </a:cubicBezTo>
                <a:cubicBezTo>
                  <a:pt x="27622" y="849916"/>
                  <a:pt x="0" y="877538"/>
                  <a:pt x="0" y="911543"/>
                </a:cubicBezTo>
                <a:lnTo>
                  <a:pt x="0" y="1293686"/>
                </a:lnTo>
                <a:cubicBezTo>
                  <a:pt x="0" y="1310068"/>
                  <a:pt x="6477" y="1325689"/>
                  <a:pt x="18002" y="1337215"/>
                </a:cubicBezTo>
                <a:lnTo>
                  <a:pt x="889159" y="2208371"/>
                </a:lnTo>
                <a:cubicBezTo>
                  <a:pt x="901160" y="2220373"/>
                  <a:pt x="916972" y="2226374"/>
                  <a:pt x="932688" y="2226374"/>
                </a:cubicBezTo>
                <a:cubicBezTo>
                  <a:pt x="948404" y="2226374"/>
                  <a:pt x="964216" y="2220373"/>
                  <a:pt x="976217" y="2208371"/>
                </a:cubicBezTo>
                <a:cubicBezTo>
                  <a:pt x="1220534" y="1964055"/>
                  <a:pt x="1355122" y="1639157"/>
                  <a:pt x="1355122" y="1293590"/>
                </a:cubicBezTo>
                <a:cubicBezTo>
                  <a:pt x="1355312" y="580454"/>
                  <a:pt x="775144" y="190"/>
                  <a:pt x="62008" y="0"/>
                </a:cubicBezTo>
                <a:lnTo>
                  <a:pt x="62008" y="0"/>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2" name="任意多边形: 形状 101">
            <a:extLst>
              <a:ext uri="{FF2B5EF4-FFF2-40B4-BE49-F238E27FC236}">
                <a16:creationId xmlns:a16="http://schemas.microsoft.com/office/drawing/2014/main" id="{10F0C8BA-66D4-F35F-3BB8-1C0492942594}"/>
              </a:ext>
            </a:extLst>
          </p:cNvPr>
          <p:cNvSpPr/>
          <p:nvPr/>
        </p:nvSpPr>
        <p:spPr>
          <a:xfrm>
            <a:off x="7148764" y="1512421"/>
            <a:ext cx="624482" cy="729642"/>
          </a:xfrm>
          <a:custGeom>
            <a:avLst/>
            <a:gdLst>
              <a:gd name="connsiteX0" fmla="*/ 3301079 w 3339130"/>
              <a:gd name="connsiteY0" fmla="*/ 1023461 h 3901439"/>
              <a:gd name="connsiteX1" fmla="*/ 2951036 w 3339130"/>
              <a:gd name="connsiteY1" fmla="*/ 658273 h 3901439"/>
              <a:gd name="connsiteX2" fmla="*/ 2854833 w 3339130"/>
              <a:gd name="connsiteY2" fmla="*/ 616077 h 3901439"/>
              <a:gd name="connsiteX3" fmla="*/ 2757011 w 3339130"/>
              <a:gd name="connsiteY3" fmla="*/ 654272 h 3901439"/>
              <a:gd name="connsiteX4" fmla="*/ 2628995 w 3339130"/>
              <a:gd name="connsiteY4" fmla="*/ 776954 h 3901439"/>
              <a:gd name="connsiteX5" fmla="*/ 2586799 w 3339130"/>
              <a:gd name="connsiteY5" fmla="*/ 873157 h 3901439"/>
              <a:gd name="connsiteX6" fmla="*/ 2624899 w 3339130"/>
              <a:gd name="connsiteY6" fmla="*/ 970978 h 3901439"/>
              <a:gd name="connsiteX7" fmla="*/ 2643569 w 3339130"/>
              <a:gd name="connsiteY7" fmla="*/ 990505 h 3901439"/>
              <a:gd name="connsiteX8" fmla="*/ 2482787 w 3339130"/>
              <a:gd name="connsiteY8" fmla="*/ 1144619 h 3901439"/>
              <a:gd name="connsiteX9" fmla="*/ 1765840 w 3339130"/>
              <a:gd name="connsiteY9" fmla="*/ 838010 h 3901439"/>
              <a:gd name="connsiteX10" fmla="*/ 1765840 w 3339130"/>
              <a:gd name="connsiteY10" fmla="*/ 451771 h 3901439"/>
              <a:gd name="connsiteX11" fmla="*/ 1792891 w 3339130"/>
              <a:gd name="connsiteY11" fmla="*/ 451771 h 3901439"/>
              <a:gd name="connsiteX12" fmla="*/ 1930146 w 3339130"/>
              <a:gd name="connsiteY12" fmla="*/ 314515 h 3901439"/>
              <a:gd name="connsiteX13" fmla="*/ 1930146 w 3339130"/>
              <a:gd name="connsiteY13" fmla="*/ 137255 h 3901439"/>
              <a:gd name="connsiteX14" fmla="*/ 1792891 w 3339130"/>
              <a:gd name="connsiteY14" fmla="*/ 0 h 3901439"/>
              <a:gd name="connsiteX15" fmla="*/ 1287018 w 3339130"/>
              <a:gd name="connsiteY15" fmla="*/ 0 h 3901439"/>
              <a:gd name="connsiteX16" fmla="*/ 1149763 w 3339130"/>
              <a:gd name="connsiteY16" fmla="*/ 137255 h 3901439"/>
              <a:gd name="connsiteX17" fmla="*/ 1149763 w 3339130"/>
              <a:gd name="connsiteY17" fmla="*/ 314515 h 3901439"/>
              <a:gd name="connsiteX18" fmla="*/ 1287018 w 3339130"/>
              <a:gd name="connsiteY18" fmla="*/ 451771 h 3901439"/>
              <a:gd name="connsiteX19" fmla="*/ 1314069 w 3339130"/>
              <a:gd name="connsiteY19" fmla="*/ 451771 h 3901439"/>
              <a:gd name="connsiteX20" fmla="*/ 1314069 w 3339130"/>
              <a:gd name="connsiteY20" fmla="*/ 838010 h 3901439"/>
              <a:gd name="connsiteX21" fmla="*/ 0 w 3339130"/>
              <a:gd name="connsiteY21" fmla="*/ 2361343 h 3901439"/>
              <a:gd name="connsiteX22" fmla="*/ 1540002 w 3339130"/>
              <a:gd name="connsiteY22" fmla="*/ 3901440 h 3901439"/>
              <a:gd name="connsiteX23" fmla="*/ 3080004 w 3339130"/>
              <a:gd name="connsiteY23" fmla="*/ 2361343 h 3901439"/>
              <a:gd name="connsiteX24" fmla="*/ 2795588 w 3339130"/>
              <a:gd name="connsiteY24" fmla="*/ 1470565 h 3901439"/>
              <a:gd name="connsiteX25" fmla="*/ 2956179 w 3339130"/>
              <a:gd name="connsiteY25" fmla="*/ 1316546 h 3901439"/>
              <a:gd name="connsiteX26" fmla="*/ 2974848 w 3339130"/>
              <a:gd name="connsiteY26" fmla="*/ 1336072 h 3901439"/>
              <a:gd name="connsiteX27" fmla="*/ 3073908 w 3339130"/>
              <a:gd name="connsiteY27" fmla="*/ 1378268 h 3901439"/>
              <a:gd name="connsiteX28" fmla="*/ 3168872 w 3339130"/>
              <a:gd name="connsiteY28" fmla="*/ 1340168 h 3901439"/>
              <a:gd name="connsiteX29" fmla="*/ 3296888 w 3339130"/>
              <a:gd name="connsiteY29" fmla="*/ 1217486 h 3901439"/>
              <a:gd name="connsiteX30" fmla="*/ 3339084 w 3339130"/>
              <a:gd name="connsiteY30" fmla="*/ 1121283 h 3901439"/>
              <a:gd name="connsiteX31" fmla="*/ 3301079 w 3339130"/>
              <a:gd name="connsiteY31" fmla="*/ 1023461 h 3901439"/>
              <a:gd name="connsiteX32" fmla="*/ 3301079 w 3339130"/>
              <a:gd name="connsiteY32" fmla="*/ 1023461 h 3901439"/>
              <a:gd name="connsiteX33" fmla="*/ 1287113 w 3339130"/>
              <a:gd name="connsiteY33" fmla="*/ 328517 h 3901439"/>
              <a:gd name="connsiteX34" fmla="*/ 1273112 w 3339130"/>
              <a:gd name="connsiteY34" fmla="*/ 314515 h 3901439"/>
              <a:gd name="connsiteX35" fmla="*/ 1273112 w 3339130"/>
              <a:gd name="connsiteY35" fmla="*/ 137255 h 3901439"/>
              <a:gd name="connsiteX36" fmla="*/ 1287113 w 3339130"/>
              <a:gd name="connsiteY36" fmla="*/ 123254 h 3901439"/>
              <a:gd name="connsiteX37" fmla="*/ 1792986 w 3339130"/>
              <a:gd name="connsiteY37" fmla="*/ 123254 h 3901439"/>
              <a:gd name="connsiteX38" fmla="*/ 1806988 w 3339130"/>
              <a:gd name="connsiteY38" fmla="*/ 137255 h 3901439"/>
              <a:gd name="connsiteX39" fmla="*/ 1806988 w 3339130"/>
              <a:gd name="connsiteY39" fmla="*/ 314515 h 3901439"/>
              <a:gd name="connsiteX40" fmla="*/ 1792986 w 3339130"/>
              <a:gd name="connsiteY40" fmla="*/ 328517 h 3901439"/>
              <a:gd name="connsiteX41" fmla="*/ 1287113 w 3339130"/>
              <a:gd name="connsiteY41" fmla="*/ 328517 h 3901439"/>
              <a:gd name="connsiteX42" fmla="*/ 1642682 w 3339130"/>
              <a:gd name="connsiteY42" fmla="*/ 451771 h 3901439"/>
              <a:gd name="connsiteX43" fmla="*/ 1642682 w 3339130"/>
              <a:gd name="connsiteY43" fmla="*/ 824865 h 3901439"/>
              <a:gd name="connsiteX44" fmla="*/ 1540002 w 3339130"/>
              <a:gd name="connsiteY44" fmla="*/ 821341 h 3901439"/>
              <a:gd name="connsiteX45" fmla="*/ 1437323 w 3339130"/>
              <a:gd name="connsiteY45" fmla="*/ 824865 h 3901439"/>
              <a:gd name="connsiteX46" fmla="*/ 1437323 w 3339130"/>
              <a:gd name="connsiteY46" fmla="*/ 451771 h 3901439"/>
              <a:gd name="connsiteX47" fmla="*/ 1642682 w 3339130"/>
              <a:gd name="connsiteY47" fmla="*/ 451771 h 3901439"/>
              <a:gd name="connsiteX48" fmla="*/ 2956846 w 3339130"/>
              <a:gd name="connsiteY48" fmla="*/ 2361343 h 3901439"/>
              <a:gd name="connsiteX49" fmla="*/ 1540002 w 3339130"/>
              <a:gd name="connsiteY49" fmla="*/ 3778187 h 3901439"/>
              <a:gd name="connsiteX50" fmla="*/ 123158 w 3339130"/>
              <a:gd name="connsiteY50" fmla="*/ 2361343 h 3901439"/>
              <a:gd name="connsiteX51" fmla="*/ 1540002 w 3339130"/>
              <a:gd name="connsiteY51" fmla="*/ 944499 h 3901439"/>
              <a:gd name="connsiteX52" fmla="*/ 2956846 w 3339130"/>
              <a:gd name="connsiteY52" fmla="*/ 2361343 h 3901439"/>
              <a:gd name="connsiteX53" fmla="*/ 2956846 w 3339130"/>
              <a:gd name="connsiteY53" fmla="*/ 2361343 h 3901439"/>
              <a:gd name="connsiteX54" fmla="*/ 2719769 w 3339130"/>
              <a:gd name="connsiteY54" fmla="*/ 1372648 h 3901439"/>
              <a:gd name="connsiteX55" fmla="*/ 2577656 w 3339130"/>
              <a:gd name="connsiteY55" fmla="*/ 1224439 h 3901439"/>
              <a:gd name="connsiteX56" fmla="*/ 2728913 w 3339130"/>
              <a:gd name="connsiteY56" fmla="*/ 1079468 h 3901439"/>
              <a:gd name="connsiteX57" fmla="*/ 2871026 w 3339130"/>
              <a:gd name="connsiteY57" fmla="*/ 1227677 h 3901439"/>
              <a:gd name="connsiteX58" fmla="*/ 2719769 w 3339130"/>
              <a:gd name="connsiteY58" fmla="*/ 1372648 h 3901439"/>
              <a:gd name="connsiteX59" fmla="*/ 3211735 w 3339130"/>
              <a:gd name="connsiteY59" fmla="*/ 1128522 h 3901439"/>
              <a:gd name="connsiteX60" fmla="*/ 3083814 w 3339130"/>
              <a:gd name="connsiteY60" fmla="*/ 1251204 h 3901439"/>
              <a:gd name="connsiteX61" fmla="*/ 3064002 w 3339130"/>
              <a:gd name="connsiteY61" fmla="*/ 1250823 h 3901439"/>
              <a:gd name="connsiteX62" fmla="*/ 3002661 w 3339130"/>
              <a:gd name="connsiteY62" fmla="*/ 1186910 h 3901439"/>
              <a:gd name="connsiteX63" fmla="*/ 3002661 w 3339130"/>
              <a:gd name="connsiteY63" fmla="*/ 1186910 h 3901439"/>
              <a:gd name="connsiteX64" fmla="*/ 3002661 w 3339130"/>
              <a:gd name="connsiteY64" fmla="*/ 1186910 h 3901439"/>
              <a:gd name="connsiteX65" fmla="*/ 2775395 w 3339130"/>
              <a:gd name="connsiteY65" fmla="*/ 949833 h 3901439"/>
              <a:gd name="connsiteX66" fmla="*/ 2775395 w 3339130"/>
              <a:gd name="connsiteY66" fmla="*/ 949833 h 3901439"/>
              <a:gd name="connsiteX67" fmla="*/ 2775395 w 3339130"/>
              <a:gd name="connsiteY67" fmla="*/ 949833 h 3901439"/>
              <a:gd name="connsiteX68" fmla="*/ 2714054 w 3339130"/>
              <a:gd name="connsiteY68" fmla="*/ 885825 h 3901439"/>
              <a:gd name="connsiteX69" fmla="*/ 2710148 w 3339130"/>
              <a:gd name="connsiteY69" fmla="*/ 875824 h 3901439"/>
              <a:gd name="connsiteX70" fmla="*/ 2714435 w 3339130"/>
              <a:gd name="connsiteY70" fmla="*/ 866013 h 3901439"/>
              <a:gd name="connsiteX71" fmla="*/ 2842451 w 3339130"/>
              <a:gd name="connsiteY71" fmla="*/ 743331 h 3901439"/>
              <a:gd name="connsiteX72" fmla="*/ 2852452 w 3339130"/>
              <a:gd name="connsiteY72" fmla="*/ 739426 h 3901439"/>
              <a:gd name="connsiteX73" fmla="*/ 2862263 w 3339130"/>
              <a:gd name="connsiteY73" fmla="*/ 743712 h 3901439"/>
              <a:gd name="connsiteX74" fmla="*/ 3212306 w 3339130"/>
              <a:gd name="connsiteY74" fmla="*/ 1108901 h 3901439"/>
              <a:gd name="connsiteX75" fmla="*/ 3216212 w 3339130"/>
              <a:gd name="connsiteY75" fmla="*/ 1118902 h 3901439"/>
              <a:gd name="connsiteX76" fmla="*/ 3211735 w 3339130"/>
              <a:gd name="connsiteY76" fmla="*/ 1128522 h 3901439"/>
              <a:gd name="connsiteX77" fmla="*/ 3211735 w 3339130"/>
              <a:gd name="connsiteY77" fmla="*/ 1128522 h 390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39130" h="3901439">
                <a:moveTo>
                  <a:pt x="3301079" y="1023461"/>
                </a:moveTo>
                <a:lnTo>
                  <a:pt x="2951036" y="658273"/>
                </a:lnTo>
                <a:cubicBezTo>
                  <a:pt x="2925699" y="631793"/>
                  <a:pt x="2891504" y="616839"/>
                  <a:pt x="2854833" y="616077"/>
                </a:cubicBezTo>
                <a:cubicBezTo>
                  <a:pt x="2818257" y="615125"/>
                  <a:pt x="2783396" y="628841"/>
                  <a:pt x="2757011" y="654272"/>
                </a:cubicBezTo>
                <a:lnTo>
                  <a:pt x="2628995" y="776954"/>
                </a:lnTo>
                <a:cubicBezTo>
                  <a:pt x="2602516" y="802291"/>
                  <a:pt x="2587562" y="836486"/>
                  <a:pt x="2586799" y="873157"/>
                </a:cubicBezTo>
                <a:cubicBezTo>
                  <a:pt x="2586038" y="909828"/>
                  <a:pt x="2599563" y="944594"/>
                  <a:pt x="2624899" y="970978"/>
                </a:cubicBezTo>
                <a:lnTo>
                  <a:pt x="2643569" y="990505"/>
                </a:lnTo>
                <a:lnTo>
                  <a:pt x="2482787" y="1144619"/>
                </a:lnTo>
                <a:cubicBezTo>
                  <a:pt x="2278380" y="985933"/>
                  <a:pt x="2033207" y="877443"/>
                  <a:pt x="1765840" y="838010"/>
                </a:cubicBezTo>
                <a:lnTo>
                  <a:pt x="1765840" y="451771"/>
                </a:lnTo>
                <a:lnTo>
                  <a:pt x="1792891" y="451771"/>
                </a:lnTo>
                <a:cubicBezTo>
                  <a:pt x="1868519" y="451771"/>
                  <a:pt x="1930146" y="390239"/>
                  <a:pt x="1930146" y="314515"/>
                </a:cubicBezTo>
                <a:lnTo>
                  <a:pt x="1930146" y="137255"/>
                </a:lnTo>
                <a:cubicBezTo>
                  <a:pt x="1930146" y="61532"/>
                  <a:pt x="1868614" y="0"/>
                  <a:pt x="1792891" y="0"/>
                </a:cubicBezTo>
                <a:lnTo>
                  <a:pt x="1287018" y="0"/>
                </a:lnTo>
                <a:cubicBezTo>
                  <a:pt x="1211390" y="0"/>
                  <a:pt x="1149763" y="61627"/>
                  <a:pt x="1149763" y="137255"/>
                </a:cubicBezTo>
                <a:lnTo>
                  <a:pt x="1149763" y="314515"/>
                </a:lnTo>
                <a:cubicBezTo>
                  <a:pt x="1149763" y="390239"/>
                  <a:pt x="1211294" y="451771"/>
                  <a:pt x="1287018" y="451771"/>
                </a:cubicBezTo>
                <a:lnTo>
                  <a:pt x="1314069" y="451771"/>
                </a:lnTo>
                <a:lnTo>
                  <a:pt x="1314069" y="838010"/>
                </a:lnTo>
                <a:cubicBezTo>
                  <a:pt x="571691" y="947547"/>
                  <a:pt x="0" y="1588961"/>
                  <a:pt x="0" y="2361343"/>
                </a:cubicBezTo>
                <a:cubicBezTo>
                  <a:pt x="0" y="3210592"/>
                  <a:pt x="690848" y="3901440"/>
                  <a:pt x="1540002" y="3901440"/>
                </a:cubicBezTo>
                <a:cubicBezTo>
                  <a:pt x="2389251" y="3901440"/>
                  <a:pt x="3080004" y="3210592"/>
                  <a:pt x="3080004" y="2361343"/>
                </a:cubicBezTo>
                <a:cubicBezTo>
                  <a:pt x="3080004" y="2029682"/>
                  <a:pt x="2974658" y="1722215"/>
                  <a:pt x="2795588" y="1470565"/>
                </a:cubicBezTo>
                <a:lnTo>
                  <a:pt x="2956179" y="1316546"/>
                </a:lnTo>
                <a:lnTo>
                  <a:pt x="2974848" y="1336072"/>
                </a:lnTo>
                <a:cubicBezTo>
                  <a:pt x="3001709" y="1364171"/>
                  <a:pt x="3037808" y="1378268"/>
                  <a:pt x="3073908" y="1378268"/>
                </a:cubicBezTo>
                <a:cubicBezTo>
                  <a:pt x="3108103" y="1378268"/>
                  <a:pt x="3142298" y="1365599"/>
                  <a:pt x="3168872" y="1340168"/>
                </a:cubicBezTo>
                <a:lnTo>
                  <a:pt x="3296888" y="1217486"/>
                </a:lnTo>
                <a:cubicBezTo>
                  <a:pt x="3323368" y="1192149"/>
                  <a:pt x="3338322" y="1157954"/>
                  <a:pt x="3339084" y="1121283"/>
                </a:cubicBezTo>
                <a:cubicBezTo>
                  <a:pt x="3340037" y="1084612"/>
                  <a:pt x="3326416" y="1049941"/>
                  <a:pt x="3301079" y="1023461"/>
                </a:cubicBezTo>
                <a:lnTo>
                  <a:pt x="3301079" y="1023461"/>
                </a:lnTo>
                <a:close/>
                <a:moveTo>
                  <a:pt x="1287113" y="328517"/>
                </a:moveTo>
                <a:cubicBezTo>
                  <a:pt x="1279398" y="328517"/>
                  <a:pt x="1273112" y="322231"/>
                  <a:pt x="1273112" y="314515"/>
                </a:cubicBezTo>
                <a:lnTo>
                  <a:pt x="1273112" y="137255"/>
                </a:lnTo>
                <a:cubicBezTo>
                  <a:pt x="1273112" y="129540"/>
                  <a:pt x="1279398" y="123254"/>
                  <a:pt x="1287113" y="123254"/>
                </a:cubicBezTo>
                <a:lnTo>
                  <a:pt x="1792986" y="123254"/>
                </a:lnTo>
                <a:cubicBezTo>
                  <a:pt x="1800701" y="123254"/>
                  <a:pt x="1806988" y="129540"/>
                  <a:pt x="1806988" y="137255"/>
                </a:cubicBezTo>
                <a:lnTo>
                  <a:pt x="1806988" y="314515"/>
                </a:lnTo>
                <a:cubicBezTo>
                  <a:pt x="1806988" y="322231"/>
                  <a:pt x="1800701" y="328517"/>
                  <a:pt x="1792986" y="328517"/>
                </a:cubicBezTo>
                <a:lnTo>
                  <a:pt x="1287113" y="328517"/>
                </a:lnTo>
                <a:close/>
                <a:moveTo>
                  <a:pt x="1642682" y="451771"/>
                </a:moveTo>
                <a:lnTo>
                  <a:pt x="1642682" y="824865"/>
                </a:lnTo>
                <a:cubicBezTo>
                  <a:pt x="1608677" y="822579"/>
                  <a:pt x="1574483" y="821341"/>
                  <a:pt x="1540002" y="821341"/>
                </a:cubicBezTo>
                <a:cubicBezTo>
                  <a:pt x="1505522" y="821341"/>
                  <a:pt x="1471232" y="822579"/>
                  <a:pt x="1437323" y="824865"/>
                </a:cubicBezTo>
                <a:lnTo>
                  <a:pt x="1437323" y="451771"/>
                </a:lnTo>
                <a:lnTo>
                  <a:pt x="1642682" y="451771"/>
                </a:lnTo>
                <a:close/>
                <a:moveTo>
                  <a:pt x="2956846" y="2361343"/>
                </a:moveTo>
                <a:cubicBezTo>
                  <a:pt x="2956846" y="3142583"/>
                  <a:pt x="2321243" y="3778187"/>
                  <a:pt x="1540002" y="3778187"/>
                </a:cubicBezTo>
                <a:cubicBezTo>
                  <a:pt x="758762" y="3778187"/>
                  <a:pt x="123158" y="3142583"/>
                  <a:pt x="123158" y="2361343"/>
                </a:cubicBezTo>
                <a:cubicBezTo>
                  <a:pt x="123158" y="1580102"/>
                  <a:pt x="758762" y="944499"/>
                  <a:pt x="1540002" y="944499"/>
                </a:cubicBezTo>
                <a:cubicBezTo>
                  <a:pt x="2321338" y="944594"/>
                  <a:pt x="2956846" y="1580102"/>
                  <a:pt x="2956846" y="2361343"/>
                </a:cubicBezTo>
                <a:lnTo>
                  <a:pt x="2956846" y="2361343"/>
                </a:lnTo>
                <a:close/>
                <a:moveTo>
                  <a:pt x="2719769" y="1372648"/>
                </a:moveTo>
                <a:cubicBezTo>
                  <a:pt x="2675668" y="1320165"/>
                  <a:pt x="2628233" y="1270635"/>
                  <a:pt x="2577656" y="1224439"/>
                </a:cubicBezTo>
                <a:lnTo>
                  <a:pt x="2728913" y="1079468"/>
                </a:lnTo>
                <a:lnTo>
                  <a:pt x="2871026" y="1227677"/>
                </a:lnTo>
                <a:lnTo>
                  <a:pt x="2719769" y="1372648"/>
                </a:lnTo>
                <a:close/>
                <a:moveTo>
                  <a:pt x="3211735" y="1128522"/>
                </a:moveTo>
                <a:lnTo>
                  <a:pt x="3083814" y="1251204"/>
                </a:lnTo>
                <a:cubicBezTo>
                  <a:pt x="3078195" y="1256538"/>
                  <a:pt x="3069336" y="1256348"/>
                  <a:pt x="3064002" y="1250823"/>
                </a:cubicBezTo>
                <a:lnTo>
                  <a:pt x="3002661" y="1186910"/>
                </a:lnTo>
                <a:cubicBezTo>
                  <a:pt x="3002661" y="1186910"/>
                  <a:pt x="3002661" y="1186910"/>
                  <a:pt x="3002661" y="1186910"/>
                </a:cubicBezTo>
                <a:cubicBezTo>
                  <a:pt x="3002661" y="1186910"/>
                  <a:pt x="3002661" y="1186910"/>
                  <a:pt x="3002661" y="1186910"/>
                </a:cubicBezTo>
                <a:lnTo>
                  <a:pt x="2775395" y="949833"/>
                </a:lnTo>
                <a:cubicBezTo>
                  <a:pt x="2775395" y="949833"/>
                  <a:pt x="2775395" y="949833"/>
                  <a:pt x="2775395" y="949833"/>
                </a:cubicBezTo>
                <a:cubicBezTo>
                  <a:pt x="2775395" y="949833"/>
                  <a:pt x="2775395" y="949833"/>
                  <a:pt x="2775395" y="949833"/>
                </a:cubicBezTo>
                <a:lnTo>
                  <a:pt x="2714054" y="885825"/>
                </a:lnTo>
                <a:cubicBezTo>
                  <a:pt x="2710720" y="882396"/>
                  <a:pt x="2710148" y="878491"/>
                  <a:pt x="2710148" y="875824"/>
                </a:cubicBezTo>
                <a:cubicBezTo>
                  <a:pt x="2710244" y="873157"/>
                  <a:pt x="2711006" y="869347"/>
                  <a:pt x="2714435" y="866013"/>
                </a:cubicBezTo>
                <a:lnTo>
                  <a:pt x="2842451" y="743331"/>
                </a:lnTo>
                <a:cubicBezTo>
                  <a:pt x="2845880" y="739997"/>
                  <a:pt x="2849595" y="739235"/>
                  <a:pt x="2852452" y="739426"/>
                </a:cubicBezTo>
                <a:cubicBezTo>
                  <a:pt x="2855119" y="739521"/>
                  <a:pt x="2858929" y="740283"/>
                  <a:pt x="2862263" y="743712"/>
                </a:cubicBezTo>
                <a:lnTo>
                  <a:pt x="3212306" y="1108901"/>
                </a:lnTo>
                <a:cubicBezTo>
                  <a:pt x="3215640" y="1112330"/>
                  <a:pt x="3216212" y="1116235"/>
                  <a:pt x="3216212" y="1118902"/>
                </a:cubicBezTo>
                <a:cubicBezTo>
                  <a:pt x="3216021" y="1121378"/>
                  <a:pt x="3215164" y="1125188"/>
                  <a:pt x="3211735" y="1128522"/>
                </a:cubicBezTo>
                <a:lnTo>
                  <a:pt x="3211735" y="1128522"/>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4" name="任意多边形: 形状 103">
            <a:extLst>
              <a:ext uri="{FF2B5EF4-FFF2-40B4-BE49-F238E27FC236}">
                <a16:creationId xmlns:a16="http://schemas.microsoft.com/office/drawing/2014/main" id="{BD1FDB29-4B98-C3D4-15A4-933FDA44EDB3}"/>
              </a:ext>
            </a:extLst>
          </p:cNvPr>
          <p:cNvSpPr/>
          <p:nvPr/>
        </p:nvSpPr>
        <p:spPr>
          <a:xfrm>
            <a:off x="9875672" y="1512421"/>
            <a:ext cx="563728" cy="729642"/>
          </a:xfrm>
          <a:custGeom>
            <a:avLst/>
            <a:gdLst>
              <a:gd name="connsiteX0" fmla="*/ 2755773 w 3014281"/>
              <a:gd name="connsiteY0" fmla="*/ 1276541 h 3901439"/>
              <a:gd name="connsiteX1" fmla="*/ 2585085 w 3014281"/>
              <a:gd name="connsiteY1" fmla="*/ 1082135 h 3901439"/>
              <a:gd name="connsiteX2" fmla="*/ 2496884 w 3014281"/>
              <a:gd name="connsiteY2" fmla="*/ 827723 h 3901439"/>
              <a:gd name="connsiteX3" fmla="*/ 2260949 w 3014281"/>
              <a:gd name="connsiteY3" fmla="*/ 399002 h 3901439"/>
              <a:gd name="connsiteX4" fmla="*/ 1865090 w 3014281"/>
              <a:gd name="connsiteY4" fmla="*/ 386715 h 3901439"/>
              <a:gd name="connsiteX5" fmla="*/ 1882997 w 3014281"/>
              <a:gd name="connsiteY5" fmla="*/ 207264 h 3901439"/>
              <a:gd name="connsiteX6" fmla="*/ 1835182 w 3014281"/>
              <a:gd name="connsiteY6" fmla="*/ 62008 h 3901439"/>
              <a:gd name="connsiteX7" fmla="*/ 1695450 w 3014281"/>
              <a:gd name="connsiteY7" fmla="*/ 0 h 3901439"/>
              <a:gd name="connsiteX8" fmla="*/ 1318736 w 3014281"/>
              <a:gd name="connsiteY8" fmla="*/ 0 h 3901439"/>
              <a:gd name="connsiteX9" fmla="*/ 1179005 w 3014281"/>
              <a:gd name="connsiteY9" fmla="*/ 62008 h 3901439"/>
              <a:gd name="connsiteX10" fmla="*/ 1131189 w 3014281"/>
              <a:gd name="connsiteY10" fmla="*/ 207264 h 3901439"/>
              <a:gd name="connsiteX11" fmla="*/ 1149287 w 3014281"/>
              <a:gd name="connsiteY11" fmla="*/ 386810 h 3901439"/>
              <a:gd name="connsiteX12" fmla="*/ 753428 w 3014281"/>
              <a:gd name="connsiteY12" fmla="*/ 399098 h 3901439"/>
              <a:gd name="connsiteX13" fmla="*/ 517493 w 3014281"/>
              <a:gd name="connsiteY13" fmla="*/ 827818 h 3901439"/>
              <a:gd name="connsiteX14" fmla="*/ 429387 w 3014281"/>
              <a:gd name="connsiteY14" fmla="*/ 1082231 h 3901439"/>
              <a:gd name="connsiteX15" fmla="*/ 258699 w 3014281"/>
              <a:gd name="connsiteY15" fmla="*/ 1276636 h 3901439"/>
              <a:gd name="connsiteX16" fmla="*/ 0 w 3014281"/>
              <a:gd name="connsiteY16" fmla="*/ 1704404 h 3901439"/>
              <a:gd name="connsiteX17" fmla="*/ 258604 w 3014281"/>
              <a:gd name="connsiteY17" fmla="*/ 2132267 h 3901439"/>
              <a:gd name="connsiteX18" fmla="*/ 429292 w 3014281"/>
              <a:gd name="connsiteY18" fmla="*/ 2326577 h 3901439"/>
              <a:gd name="connsiteX19" fmla="*/ 517398 w 3014281"/>
              <a:gd name="connsiteY19" fmla="*/ 2580989 h 3901439"/>
              <a:gd name="connsiteX20" fmla="*/ 601694 w 3014281"/>
              <a:gd name="connsiteY20" fmla="*/ 2836640 h 3901439"/>
              <a:gd name="connsiteX21" fmla="*/ 281369 w 3014281"/>
              <a:gd name="connsiteY21" fmla="*/ 3633026 h 3901439"/>
              <a:gd name="connsiteX22" fmla="*/ 290894 w 3014281"/>
              <a:gd name="connsiteY22" fmla="*/ 3695033 h 3901439"/>
              <a:gd name="connsiteX23" fmla="*/ 349853 w 3014281"/>
              <a:gd name="connsiteY23" fmla="*/ 3716560 h 3901439"/>
              <a:gd name="connsiteX24" fmla="*/ 629126 w 3014281"/>
              <a:gd name="connsiteY24" fmla="*/ 3664649 h 3901439"/>
              <a:gd name="connsiteX25" fmla="*/ 741902 w 3014281"/>
              <a:gd name="connsiteY25" fmla="*/ 3869532 h 3901439"/>
              <a:gd name="connsiteX26" fmla="*/ 795814 w 3014281"/>
              <a:gd name="connsiteY26" fmla="*/ 3901440 h 3901439"/>
              <a:gd name="connsiteX27" fmla="*/ 799529 w 3014281"/>
              <a:gd name="connsiteY27" fmla="*/ 3901345 h 3901439"/>
              <a:gd name="connsiteX28" fmla="*/ 852964 w 3014281"/>
              <a:gd name="connsiteY28" fmla="*/ 3862864 h 3901439"/>
              <a:gd name="connsiteX29" fmla="*/ 1196054 w 3014281"/>
              <a:gd name="connsiteY29" fmla="*/ 3009900 h 3901439"/>
              <a:gd name="connsiteX30" fmla="*/ 1232059 w 3014281"/>
              <a:gd name="connsiteY30" fmla="*/ 3000280 h 3901439"/>
              <a:gd name="connsiteX31" fmla="*/ 1507141 w 3014281"/>
              <a:gd name="connsiteY31" fmla="*/ 2948750 h 3901439"/>
              <a:gd name="connsiteX32" fmla="*/ 1782223 w 3014281"/>
              <a:gd name="connsiteY32" fmla="*/ 3000280 h 3901439"/>
              <a:gd name="connsiteX33" fmla="*/ 1818323 w 3014281"/>
              <a:gd name="connsiteY33" fmla="*/ 3009900 h 3901439"/>
              <a:gd name="connsiteX34" fmla="*/ 2161413 w 3014281"/>
              <a:gd name="connsiteY34" fmla="*/ 3862864 h 3901439"/>
              <a:gd name="connsiteX35" fmla="*/ 2214848 w 3014281"/>
              <a:gd name="connsiteY35" fmla="*/ 3901345 h 3901439"/>
              <a:gd name="connsiteX36" fmla="*/ 2218563 w 3014281"/>
              <a:gd name="connsiteY36" fmla="*/ 3901440 h 3901439"/>
              <a:gd name="connsiteX37" fmla="*/ 2272475 w 3014281"/>
              <a:gd name="connsiteY37" fmla="*/ 3869532 h 3901439"/>
              <a:gd name="connsiteX38" fmla="*/ 2385251 w 3014281"/>
              <a:gd name="connsiteY38" fmla="*/ 3664649 h 3901439"/>
              <a:gd name="connsiteX39" fmla="*/ 2664524 w 3014281"/>
              <a:gd name="connsiteY39" fmla="*/ 3716560 h 3901439"/>
              <a:gd name="connsiteX40" fmla="*/ 2723388 w 3014281"/>
              <a:gd name="connsiteY40" fmla="*/ 3695033 h 3901439"/>
              <a:gd name="connsiteX41" fmla="*/ 2732913 w 3014281"/>
              <a:gd name="connsiteY41" fmla="*/ 3633026 h 3901439"/>
              <a:gd name="connsiteX42" fmla="*/ 2412587 w 3014281"/>
              <a:gd name="connsiteY42" fmla="*/ 2836640 h 3901439"/>
              <a:gd name="connsiteX43" fmla="*/ 2496884 w 3014281"/>
              <a:gd name="connsiteY43" fmla="*/ 2581085 h 3901439"/>
              <a:gd name="connsiteX44" fmla="*/ 2584990 w 3014281"/>
              <a:gd name="connsiteY44" fmla="*/ 2326672 h 3901439"/>
              <a:gd name="connsiteX45" fmla="*/ 2755678 w 3014281"/>
              <a:gd name="connsiteY45" fmla="*/ 2132362 h 3901439"/>
              <a:gd name="connsiteX46" fmla="*/ 3014282 w 3014281"/>
              <a:gd name="connsiteY46" fmla="*/ 1704499 h 3901439"/>
              <a:gd name="connsiteX47" fmla="*/ 2755773 w 3014281"/>
              <a:gd name="connsiteY47" fmla="*/ 1276541 h 3901439"/>
              <a:gd name="connsiteX48" fmla="*/ 2755773 w 3014281"/>
              <a:gd name="connsiteY48" fmla="*/ 1276541 h 3901439"/>
              <a:gd name="connsiteX49" fmla="*/ 1270445 w 3014281"/>
              <a:gd name="connsiteY49" fmla="*/ 144780 h 3901439"/>
              <a:gd name="connsiteX50" fmla="*/ 1318832 w 3014281"/>
              <a:gd name="connsiteY50" fmla="*/ 123254 h 3901439"/>
              <a:gd name="connsiteX51" fmla="*/ 1695545 w 3014281"/>
              <a:gd name="connsiteY51" fmla="*/ 123254 h 3901439"/>
              <a:gd name="connsiteX52" fmla="*/ 1743932 w 3014281"/>
              <a:gd name="connsiteY52" fmla="*/ 144780 h 3901439"/>
              <a:gd name="connsiteX53" fmla="*/ 1760506 w 3014281"/>
              <a:gd name="connsiteY53" fmla="*/ 195072 h 3901439"/>
              <a:gd name="connsiteX54" fmla="*/ 1737932 w 3014281"/>
              <a:gd name="connsiteY54" fmla="*/ 420434 h 3901439"/>
              <a:gd name="connsiteX55" fmla="*/ 1507141 w 3014281"/>
              <a:gd name="connsiteY55" fmla="*/ 460058 h 3901439"/>
              <a:gd name="connsiteX56" fmla="*/ 1276350 w 3014281"/>
              <a:gd name="connsiteY56" fmla="*/ 420434 h 3901439"/>
              <a:gd name="connsiteX57" fmla="*/ 1253776 w 3014281"/>
              <a:gd name="connsiteY57" fmla="*/ 195072 h 3901439"/>
              <a:gd name="connsiteX58" fmla="*/ 1270445 w 3014281"/>
              <a:gd name="connsiteY58" fmla="*/ 144780 h 3901439"/>
              <a:gd name="connsiteX59" fmla="*/ 1270445 w 3014281"/>
              <a:gd name="connsiteY59" fmla="*/ 144780 h 3901439"/>
              <a:gd name="connsiteX60" fmla="*/ 787146 w 3014281"/>
              <a:gd name="connsiteY60" fmla="*/ 3696367 h 3901439"/>
              <a:gd name="connsiteX61" fmla="*/ 715613 w 3014281"/>
              <a:gd name="connsiteY61" fmla="*/ 3566351 h 3901439"/>
              <a:gd name="connsiteX62" fmla="*/ 650367 w 3014281"/>
              <a:gd name="connsiteY62" fmla="*/ 3535490 h 3901439"/>
              <a:gd name="connsiteX63" fmla="*/ 437579 w 3014281"/>
              <a:gd name="connsiteY63" fmla="*/ 3575018 h 3901439"/>
              <a:gd name="connsiteX64" fmla="*/ 685800 w 3014281"/>
              <a:gd name="connsiteY64" fmla="*/ 2957894 h 3901439"/>
              <a:gd name="connsiteX65" fmla="*/ 753332 w 3014281"/>
              <a:gd name="connsiteY65" fmla="*/ 3009805 h 3901439"/>
              <a:gd name="connsiteX66" fmla="*/ 934784 w 3014281"/>
              <a:gd name="connsiteY66" fmla="*/ 3054572 h 3901439"/>
              <a:gd name="connsiteX67" fmla="*/ 1049655 w 3014281"/>
              <a:gd name="connsiteY67" fmla="*/ 3043619 h 3901439"/>
              <a:gd name="connsiteX68" fmla="*/ 787146 w 3014281"/>
              <a:gd name="connsiteY68" fmla="*/ 3696367 h 3901439"/>
              <a:gd name="connsiteX69" fmla="*/ 2576798 w 3014281"/>
              <a:gd name="connsiteY69" fmla="*/ 3575018 h 3901439"/>
              <a:gd name="connsiteX70" fmla="*/ 2364010 w 3014281"/>
              <a:gd name="connsiteY70" fmla="*/ 3535490 h 3901439"/>
              <a:gd name="connsiteX71" fmla="*/ 2298764 w 3014281"/>
              <a:gd name="connsiteY71" fmla="*/ 3566351 h 3901439"/>
              <a:gd name="connsiteX72" fmla="*/ 2227231 w 3014281"/>
              <a:gd name="connsiteY72" fmla="*/ 3696367 h 3901439"/>
              <a:gd name="connsiteX73" fmla="*/ 1964722 w 3014281"/>
              <a:gd name="connsiteY73" fmla="*/ 3043524 h 3901439"/>
              <a:gd name="connsiteX74" fmla="*/ 2261045 w 3014281"/>
              <a:gd name="connsiteY74" fmla="*/ 3009710 h 3901439"/>
              <a:gd name="connsiteX75" fmla="*/ 2328577 w 3014281"/>
              <a:gd name="connsiteY75" fmla="*/ 2957799 h 3901439"/>
              <a:gd name="connsiteX76" fmla="*/ 2576798 w 3014281"/>
              <a:gd name="connsiteY76" fmla="*/ 3575018 h 3901439"/>
              <a:gd name="connsiteX77" fmla="*/ 2669858 w 3014281"/>
              <a:gd name="connsiteY77" fmla="*/ 2043970 h 3901439"/>
              <a:gd name="connsiteX78" fmla="*/ 2478500 w 3014281"/>
              <a:gd name="connsiteY78" fmla="*/ 2264950 h 3901439"/>
              <a:gd name="connsiteX79" fmla="*/ 2377821 w 3014281"/>
              <a:gd name="connsiteY79" fmla="*/ 2549938 h 3901439"/>
              <a:gd name="connsiteX80" fmla="*/ 2199418 w 3014281"/>
              <a:gd name="connsiteY80" fmla="*/ 2903125 h 3901439"/>
              <a:gd name="connsiteX81" fmla="*/ 1814417 w 3014281"/>
              <a:gd name="connsiteY81" fmla="*/ 2881313 h 3901439"/>
              <a:gd name="connsiteX82" fmla="*/ 1507236 w 3014281"/>
              <a:gd name="connsiteY82" fmla="*/ 2825591 h 3901439"/>
              <a:gd name="connsiteX83" fmla="*/ 1200055 w 3014281"/>
              <a:gd name="connsiteY83" fmla="*/ 2881313 h 3901439"/>
              <a:gd name="connsiteX84" fmla="*/ 815054 w 3014281"/>
              <a:gd name="connsiteY84" fmla="*/ 2903125 h 3901439"/>
              <a:gd name="connsiteX85" fmla="*/ 636651 w 3014281"/>
              <a:gd name="connsiteY85" fmla="*/ 2549938 h 3901439"/>
              <a:gd name="connsiteX86" fmla="*/ 535972 w 3014281"/>
              <a:gd name="connsiteY86" fmla="*/ 2264950 h 3901439"/>
              <a:gd name="connsiteX87" fmla="*/ 344519 w 3014281"/>
              <a:gd name="connsiteY87" fmla="*/ 2043970 h 3901439"/>
              <a:gd name="connsiteX88" fmla="*/ 123158 w 3014281"/>
              <a:gd name="connsiteY88" fmla="*/ 1704404 h 3901439"/>
              <a:gd name="connsiteX89" fmla="*/ 344519 w 3014281"/>
              <a:gd name="connsiteY89" fmla="*/ 1364837 h 3901439"/>
              <a:gd name="connsiteX90" fmla="*/ 535972 w 3014281"/>
              <a:gd name="connsiteY90" fmla="*/ 1143857 h 3901439"/>
              <a:gd name="connsiteX91" fmla="*/ 636651 w 3014281"/>
              <a:gd name="connsiteY91" fmla="*/ 858869 h 3901439"/>
              <a:gd name="connsiteX92" fmla="*/ 815054 w 3014281"/>
              <a:gd name="connsiteY92" fmla="*/ 505587 h 3901439"/>
              <a:gd name="connsiteX93" fmla="*/ 935641 w 3014281"/>
              <a:gd name="connsiteY93" fmla="*/ 477393 h 3901439"/>
              <a:gd name="connsiteX94" fmla="*/ 1200055 w 3014281"/>
              <a:gd name="connsiteY94" fmla="*/ 527495 h 3901439"/>
              <a:gd name="connsiteX95" fmla="*/ 1507236 w 3014281"/>
              <a:gd name="connsiteY95" fmla="*/ 583216 h 3901439"/>
              <a:gd name="connsiteX96" fmla="*/ 1814417 w 3014281"/>
              <a:gd name="connsiteY96" fmla="*/ 527495 h 3901439"/>
              <a:gd name="connsiteX97" fmla="*/ 2199418 w 3014281"/>
              <a:gd name="connsiteY97" fmla="*/ 505587 h 3901439"/>
              <a:gd name="connsiteX98" fmla="*/ 2377821 w 3014281"/>
              <a:gd name="connsiteY98" fmla="*/ 858869 h 3901439"/>
              <a:gd name="connsiteX99" fmla="*/ 2478500 w 3014281"/>
              <a:gd name="connsiteY99" fmla="*/ 1143857 h 3901439"/>
              <a:gd name="connsiteX100" fmla="*/ 2669858 w 3014281"/>
              <a:gd name="connsiteY100" fmla="*/ 1364837 h 3901439"/>
              <a:gd name="connsiteX101" fmla="*/ 2891219 w 3014281"/>
              <a:gd name="connsiteY101" fmla="*/ 1704404 h 3901439"/>
              <a:gd name="connsiteX102" fmla="*/ 2669858 w 3014281"/>
              <a:gd name="connsiteY102" fmla="*/ 2043970 h 3901439"/>
              <a:gd name="connsiteX103" fmla="*/ 2669858 w 3014281"/>
              <a:gd name="connsiteY103" fmla="*/ 2043970 h 390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3014281" h="3901439">
                <a:moveTo>
                  <a:pt x="2755773" y="1276541"/>
                </a:moveTo>
                <a:cubicBezTo>
                  <a:pt x="2687288" y="1209866"/>
                  <a:pt x="2622518" y="1146810"/>
                  <a:pt x="2585085" y="1082135"/>
                </a:cubicBezTo>
                <a:cubicBezTo>
                  <a:pt x="2545461" y="1013651"/>
                  <a:pt x="2521839" y="923354"/>
                  <a:pt x="2496884" y="827723"/>
                </a:cubicBezTo>
                <a:cubicBezTo>
                  <a:pt x="2452688" y="658463"/>
                  <a:pt x="2407063" y="483394"/>
                  <a:pt x="2260949" y="399002"/>
                </a:cubicBezTo>
                <a:cubicBezTo>
                  <a:pt x="2143411" y="330994"/>
                  <a:pt x="2004346" y="351949"/>
                  <a:pt x="1865090" y="386715"/>
                </a:cubicBezTo>
                <a:lnTo>
                  <a:pt x="1882997" y="207264"/>
                </a:lnTo>
                <a:cubicBezTo>
                  <a:pt x="1888331" y="154305"/>
                  <a:pt x="1870901" y="101441"/>
                  <a:pt x="1835182" y="62008"/>
                </a:cubicBezTo>
                <a:cubicBezTo>
                  <a:pt x="1799558" y="22574"/>
                  <a:pt x="1748600" y="0"/>
                  <a:pt x="1695450" y="0"/>
                </a:cubicBezTo>
                <a:lnTo>
                  <a:pt x="1318736" y="0"/>
                </a:lnTo>
                <a:cubicBezTo>
                  <a:pt x="1265587" y="0"/>
                  <a:pt x="1214628" y="22574"/>
                  <a:pt x="1179005" y="62008"/>
                </a:cubicBezTo>
                <a:cubicBezTo>
                  <a:pt x="1143381" y="101441"/>
                  <a:pt x="1125950" y="154305"/>
                  <a:pt x="1131189" y="207264"/>
                </a:cubicBezTo>
                <a:lnTo>
                  <a:pt x="1149287" y="386810"/>
                </a:lnTo>
                <a:cubicBezTo>
                  <a:pt x="1010031" y="351949"/>
                  <a:pt x="870966" y="330994"/>
                  <a:pt x="753428" y="399098"/>
                </a:cubicBezTo>
                <a:cubicBezTo>
                  <a:pt x="607409" y="483584"/>
                  <a:pt x="561689" y="658559"/>
                  <a:pt x="517493" y="827818"/>
                </a:cubicBezTo>
                <a:cubicBezTo>
                  <a:pt x="492538" y="923449"/>
                  <a:pt x="468916" y="1013746"/>
                  <a:pt x="429387" y="1082231"/>
                </a:cubicBezTo>
                <a:cubicBezTo>
                  <a:pt x="391954" y="1146905"/>
                  <a:pt x="327184" y="1209866"/>
                  <a:pt x="258699" y="1276636"/>
                </a:cubicBezTo>
                <a:cubicBezTo>
                  <a:pt x="137446" y="1394460"/>
                  <a:pt x="0" y="1528191"/>
                  <a:pt x="0" y="1704404"/>
                </a:cubicBezTo>
                <a:cubicBezTo>
                  <a:pt x="0" y="1880616"/>
                  <a:pt x="137446" y="2014347"/>
                  <a:pt x="258604" y="2132267"/>
                </a:cubicBezTo>
                <a:cubicBezTo>
                  <a:pt x="327184" y="2198942"/>
                  <a:pt x="391859" y="2261902"/>
                  <a:pt x="429292" y="2326577"/>
                </a:cubicBezTo>
                <a:cubicBezTo>
                  <a:pt x="468916" y="2395061"/>
                  <a:pt x="492443" y="2485358"/>
                  <a:pt x="517398" y="2580989"/>
                </a:cubicBezTo>
                <a:cubicBezTo>
                  <a:pt x="540353" y="2669191"/>
                  <a:pt x="563880" y="2758916"/>
                  <a:pt x="601694" y="2836640"/>
                </a:cubicBezTo>
                <a:lnTo>
                  <a:pt x="281369" y="3633026"/>
                </a:lnTo>
                <a:cubicBezTo>
                  <a:pt x="272987" y="3653885"/>
                  <a:pt x="276606" y="3677603"/>
                  <a:pt x="290894" y="3695033"/>
                </a:cubicBezTo>
                <a:cubicBezTo>
                  <a:pt x="305181" y="3712464"/>
                  <a:pt x="327755" y="3720656"/>
                  <a:pt x="349853" y="3716560"/>
                </a:cubicBezTo>
                <a:lnTo>
                  <a:pt x="629126" y="3664649"/>
                </a:lnTo>
                <a:lnTo>
                  <a:pt x="741902" y="3869532"/>
                </a:lnTo>
                <a:cubicBezTo>
                  <a:pt x="752761" y="3889248"/>
                  <a:pt x="773525" y="3901440"/>
                  <a:pt x="795814" y="3901440"/>
                </a:cubicBezTo>
                <a:cubicBezTo>
                  <a:pt x="797052" y="3901440"/>
                  <a:pt x="798290" y="3901440"/>
                  <a:pt x="799529" y="3901345"/>
                </a:cubicBezTo>
                <a:cubicBezTo>
                  <a:pt x="823246" y="3899916"/>
                  <a:pt x="844106" y="3884867"/>
                  <a:pt x="852964" y="3862864"/>
                </a:cubicBezTo>
                <a:lnTo>
                  <a:pt x="1196054" y="3009900"/>
                </a:lnTo>
                <a:cubicBezTo>
                  <a:pt x="1208056" y="3006662"/>
                  <a:pt x="1220153" y="3003423"/>
                  <a:pt x="1232059" y="3000280"/>
                </a:cubicBezTo>
                <a:cubicBezTo>
                  <a:pt x="1325975" y="2974943"/>
                  <a:pt x="1423035" y="2948750"/>
                  <a:pt x="1507141" y="2948750"/>
                </a:cubicBezTo>
                <a:cubicBezTo>
                  <a:pt x="1591342" y="2948750"/>
                  <a:pt x="1688306" y="2974943"/>
                  <a:pt x="1782223" y="3000280"/>
                </a:cubicBezTo>
                <a:cubicBezTo>
                  <a:pt x="1794224" y="3003518"/>
                  <a:pt x="1806226" y="3006757"/>
                  <a:pt x="1818323" y="3009900"/>
                </a:cubicBezTo>
                <a:lnTo>
                  <a:pt x="2161413" y="3862864"/>
                </a:lnTo>
                <a:cubicBezTo>
                  <a:pt x="2170271" y="3884962"/>
                  <a:pt x="2191131" y="3899916"/>
                  <a:pt x="2214848" y="3901345"/>
                </a:cubicBezTo>
                <a:cubicBezTo>
                  <a:pt x="2216087" y="3901440"/>
                  <a:pt x="2217325" y="3901440"/>
                  <a:pt x="2218563" y="3901440"/>
                </a:cubicBezTo>
                <a:cubicBezTo>
                  <a:pt x="2240852" y="3901440"/>
                  <a:pt x="2261616" y="3889248"/>
                  <a:pt x="2272475" y="3869532"/>
                </a:cubicBezTo>
                <a:lnTo>
                  <a:pt x="2385251" y="3664649"/>
                </a:lnTo>
                <a:lnTo>
                  <a:pt x="2664524" y="3716560"/>
                </a:lnTo>
                <a:cubicBezTo>
                  <a:pt x="2686622" y="3720656"/>
                  <a:pt x="2709196" y="3712369"/>
                  <a:pt x="2723388" y="3695033"/>
                </a:cubicBezTo>
                <a:cubicBezTo>
                  <a:pt x="2737676" y="3677603"/>
                  <a:pt x="2741295" y="3653885"/>
                  <a:pt x="2732913" y="3633026"/>
                </a:cubicBezTo>
                <a:lnTo>
                  <a:pt x="2412587" y="2836640"/>
                </a:lnTo>
                <a:cubicBezTo>
                  <a:pt x="2450402" y="2758916"/>
                  <a:pt x="2473833" y="2669286"/>
                  <a:pt x="2496884" y="2581085"/>
                </a:cubicBezTo>
                <a:cubicBezTo>
                  <a:pt x="2521839" y="2485453"/>
                  <a:pt x="2545461" y="2395061"/>
                  <a:pt x="2584990" y="2326672"/>
                </a:cubicBezTo>
                <a:cubicBezTo>
                  <a:pt x="2622423" y="2261997"/>
                  <a:pt x="2687193" y="2199037"/>
                  <a:pt x="2755678" y="2132362"/>
                </a:cubicBezTo>
                <a:cubicBezTo>
                  <a:pt x="2876931" y="2014347"/>
                  <a:pt x="3014282" y="1880711"/>
                  <a:pt x="3014282" y="1704499"/>
                </a:cubicBezTo>
                <a:cubicBezTo>
                  <a:pt x="3014377" y="1528191"/>
                  <a:pt x="2876931" y="1394460"/>
                  <a:pt x="2755773" y="1276541"/>
                </a:cubicBezTo>
                <a:lnTo>
                  <a:pt x="2755773" y="1276541"/>
                </a:lnTo>
                <a:close/>
                <a:moveTo>
                  <a:pt x="1270445" y="144780"/>
                </a:moveTo>
                <a:cubicBezTo>
                  <a:pt x="1283018" y="130874"/>
                  <a:pt x="1300163" y="123254"/>
                  <a:pt x="1318832" y="123254"/>
                </a:cubicBezTo>
                <a:lnTo>
                  <a:pt x="1695545" y="123254"/>
                </a:lnTo>
                <a:cubicBezTo>
                  <a:pt x="1714214" y="123254"/>
                  <a:pt x="1731359" y="130874"/>
                  <a:pt x="1743932" y="144780"/>
                </a:cubicBezTo>
                <a:cubicBezTo>
                  <a:pt x="1756505" y="158591"/>
                  <a:pt x="1762316" y="176498"/>
                  <a:pt x="1760506" y="195072"/>
                </a:cubicBezTo>
                <a:lnTo>
                  <a:pt x="1737932" y="420434"/>
                </a:lnTo>
                <a:cubicBezTo>
                  <a:pt x="1658303" y="441484"/>
                  <a:pt x="1578102" y="460058"/>
                  <a:pt x="1507141" y="460058"/>
                </a:cubicBezTo>
                <a:cubicBezTo>
                  <a:pt x="1436180" y="460058"/>
                  <a:pt x="1356074" y="441484"/>
                  <a:pt x="1276350" y="420434"/>
                </a:cubicBezTo>
                <a:lnTo>
                  <a:pt x="1253776" y="195072"/>
                </a:lnTo>
                <a:cubicBezTo>
                  <a:pt x="1251966" y="176498"/>
                  <a:pt x="1257872" y="158591"/>
                  <a:pt x="1270445" y="144780"/>
                </a:cubicBezTo>
                <a:lnTo>
                  <a:pt x="1270445" y="144780"/>
                </a:lnTo>
                <a:close/>
                <a:moveTo>
                  <a:pt x="787146" y="3696367"/>
                </a:moveTo>
                <a:lnTo>
                  <a:pt x="715613" y="3566351"/>
                </a:lnTo>
                <a:cubicBezTo>
                  <a:pt x="702850" y="3543014"/>
                  <a:pt x="676561" y="3530632"/>
                  <a:pt x="650367" y="3535490"/>
                </a:cubicBezTo>
                <a:lnTo>
                  <a:pt x="437579" y="3575018"/>
                </a:lnTo>
                <a:lnTo>
                  <a:pt x="685800" y="2957894"/>
                </a:lnTo>
                <a:cubicBezTo>
                  <a:pt x="705612" y="2977610"/>
                  <a:pt x="727996" y="2995041"/>
                  <a:pt x="753332" y="3009805"/>
                </a:cubicBezTo>
                <a:cubicBezTo>
                  <a:pt x="809625" y="3042476"/>
                  <a:pt x="870966" y="3054572"/>
                  <a:pt x="934784" y="3054572"/>
                </a:cubicBezTo>
                <a:cubicBezTo>
                  <a:pt x="972312" y="3054572"/>
                  <a:pt x="1010793" y="3050382"/>
                  <a:pt x="1049655" y="3043619"/>
                </a:cubicBezTo>
                <a:lnTo>
                  <a:pt x="787146" y="3696367"/>
                </a:lnTo>
                <a:close/>
                <a:moveTo>
                  <a:pt x="2576798" y="3575018"/>
                </a:moveTo>
                <a:lnTo>
                  <a:pt x="2364010" y="3535490"/>
                </a:lnTo>
                <a:cubicBezTo>
                  <a:pt x="2337911" y="3530632"/>
                  <a:pt x="2311622" y="3543110"/>
                  <a:pt x="2298764" y="3566351"/>
                </a:cubicBezTo>
                <a:lnTo>
                  <a:pt x="2227231" y="3696367"/>
                </a:lnTo>
                <a:lnTo>
                  <a:pt x="1964722" y="3043524"/>
                </a:lnTo>
                <a:cubicBezTo>
                  <a:pt x="2069687" y="3061716"/>
                  <a:pt x="2171605" y="3061526"/>
                  <a:pt x="2261045" y="3009710"/>
                </a:cubicBezTo>
                <a:cubicBezTo>
                  <a:pt x="2286476" y="2995041"/>
                  <a:pt x="2308765" y="2977515"/>
                  <a:pt x="2328577" y="2957799"/>
                </a:cubicBezTo>
                <a:lnTo>
                  <a:pt x="2576798" y="3575018"/>
                </a:lnTo>
                <a:close/>
                <a:moveTo>
                  <a:pt x="2669858" y="2043970"/>
                </a:moveTo>
                <a:cubicBezTo>
                  <a:pt x="2598325" y="2113598"/>
                  <a:pt x="2524411" y="2185511"/>
                  <a:pt x="2478500" y="2264950"/>
                </a:cubicBezTo>
                <a:cubicBezTo>
                  <a:pt x="2430590" y="2347817"/>
                  <a:pt x="2403729" y="2450592"/>
                  <a:pt x="2377821" y="2549938"/>
                </a:cubicBezTo>
                <a:cubicBezTo>
                  <a:pt x="2338292" y="2701385"/>
                  <a:pt x="2300954" y="2844451"/>
                  <a:pt x="2199418" y="2903125"/>
                </a:cubicBezTo>
                <a:cubicBezTo>
                  <a:pt x="2102834" y="2959037"/>
                  <a:pt x="1962722" y="2921318"/>
                  <a:pt x="1814417" y="2881313"/>
                </a:cubicBezTo>
                <a:cubicBezTo>
                  <a:pt x="1712786" y="2853881"/>
                  <a:pt x="1607725" y="2825591"/>
                  <a:pt x="1507236" y="2825591"/>
                </a:cubicBezTo>
                <a:cubicBezTo>
                  <a:pt x="1406747" y="2825591"/>
                  <a:pt x="1301687" y="2853881"/>
                  <a:pt x="1200055" y="2881313"/>
                </a:cubicBezTo>
                <a:cubicBezTo>
                  <a:pt x="1051751" y="2921318"/>
                  <a:pt x="911733" y="2959037"/>
                  <a:pt x="815054" y="2903125"/>
                </a:cubicBezTo>
                <a:cubicBezTo>
                  <a:pt x="713518" y="2844451"/>
                  <a:pt x="676180" y="2701385"/>
                  <a:pt x="636651" y="2549938"/>
                </a:cubicBezTo>
                <a:cubicBezTo>
                  <a:pt x="610743" y="2450592"/>
                  <a:pt x="583883" y="2347817"/>
                  <a:pt x="535972" y="2264950"/>
                </a:cubicBezTo>
                <a:cubicBezTo>
                  <a:pt x="489966" y="2185511"/>
                  <a:pt x="416052" y="2113598"/>
                  <a:pt x="344519" y="2043970"/>
                </a:cubicBezTo>
                <a:cubicBezTo>
                  <a:pt x="230696" y="1933194"/>
                  <a:pt x="123158" y="1828610"/>
                  <a:pt x="123158" y="1704404"/>
                </a:cubicBezTo>
                <a:cubicBezTo>
                  <a:pt x="123158" y="1580293"/>
                  <a:pt x="230696" y="1475613"/>
                  <a:pt x="344519" y="1364837"/>
                </a:cubicBezTo>
                <a:cubicBezTo>
                  <a:pt x="416052" y="1295305"/>
                  <a:pt x="489966" y="1223296"/>
                  <a:pt x="535972" y="1143857"/>
                </a:cubicBezTo>
                <a:cubicBezTo>
                  <a:pt x="583883" y="1060990"/>
                  <a:pt x="610743" y="958215"/>
                  <a:pt x="636651" y="858869"/>
                </a:cubicBezTo>
                <a:cubicBezTo>
                  <a:pt x="676180" y="707422"/>
                  <a:pt x="713518" y="564356"/>
                  <a:pt x="815054" y="505587"/>
                </a:cubicBezTo>
                <a:cubicBezTo>
                  <a:pt x="850106" y="485299"/>
                  <a:pt x="890778" y="477393"/>
                  <a:pt x="935641" y="477393"/>
                </a:cubicBezTo>
                <a:cubicBezTo>
                  <a:pt x="1014317" y="477393"/>
                  <a:pt x="1105567" y="501968"/>
                  <a:pt x="1200055" y="527495"/>
                </a:cubicBezTo>
                <a:cubicBezTo>
                  <a:pt x="1301687" y="554831"/>
                  <a:pt x="1406747" y="583216"/>
                  <a:pt x="1507236" y="583216"/>
                </a:cubicBezTo>
                <a:cubicBezTo>
                  <a:pt x="1607725" y="583216"/>
                  <a:pt x="1712786" y="554831"/>
                  <a:pt x="1814417" y="527495"/>
                </a:cubicBezTo>
                <a:cubicBezTo>
                  <a:pt x="1962722" y="487490"/>
                  <a:pt x="2102834" y="449771"/>
                  <a:pt x="2199418" y="505587"/>
                </a:cubicBezTo>
                <a:cubicBezTo>
                  <a:pt x="2300954" y="564356"/>
                  <a:pt x="2338292" y="707422"/>
                  <a:pt x="2377821" y="858869"/>
                </a:cubicBezTo>
                <a:cubicBezTo>
                  <a:pt x="2403729" y="958215"/>
                  <a:pt x="2430590" y="1060990"/>
                  <a:pt x="2478500" y="1143857"/>
                </a:cubicBezTo>
                <a:cubicBezTo>
                  <a:pt x="2524411" y="1223296"/>
                  <a:pt x="2598420" y="1295210"/>
                  <a:pt x="2669858" y="1364837"/>
                </a:cubicBezTo>
                <a:cubicBezTo>
                  <a:pt x="2783681" y="1475613"/>
                  <a:pt x="2891219" y="1580197"/>
                  <a:pt x="2891219" y="1704404"/>
                </a:cubicBezTo>
                <a:cubicBezTo>
                  <a:pt x="2891219" y="1828610"/>
                  <a:pt x="2783681" y="1933194"/>
                  <a:pt x="2669858" y="2043970"/>
                </a:cubicBezTo>
                <a:lnTo>
                  <a:pt x="2669858" y="2043970"/>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5" name="任意多边形: 形状 104">
            <a:extLst>
              <a:ext uri="{FF2B5EF4-FFF2-40B4-BE49-F238E27FC236}">
                <a16:creationId xmlns:a16="http://schemas.microsoft.com/office/drawing/2014/main" id="{5A8019A5-EDF9-4400-1C77-2DB1C24ABED8}"/>
              </a:ext>
            </a:extLst>
          </p:cNvPr>
          <p:cNvSpPr/>
          <p:nvPr/>
        </p:nvSpPr>
        <p:spPr>
          <a:xfrm>
            <a:off x="9961719" y="1635316"/>
            <a:ext cx="391708" cy="391706"/>
          </a:xfrm>
          <a:custGeom>
            <a:avLst/>
            <a:gdLst>
              <a:gd name="connsiteX0" fmla="*/ 1741413 w 2094483"/>
              <a:gd name="connsiteY0" fmla="*/ 264037 h 2094473"/>
              <a:gd name="connsiteX1" fmla="*/ 1656831 w 2094483"/>
              <a:gd name="connsiteY1" fmla="*/ 266419 h 2094473"/>
              <a:gd name="connsiteX2" fmla="*/ 1659974 w 2094483"/>
              <a:gd name="connsiteY2" fmla="*/ 356430 h 2094473"/>
              <a:gd name="connsiteX3" fmla="*/ 1970775 w 2094483"/>
              <a:gd name="connsiteY3" fmla="*/ 1074329 h 2094473"/>
              <a:gd name="connsiteX4" fmla="*/ 1078283 w 2094483"/>
              <a:gd name="connsiteY4" fmla="*/ 1970822 h 2094473"/>
              <a:gd name="connsiteX5" fmla="*/ 123592 w 2094483"/>
              <a:gd name="connsiteY5" fmla="*/ 1017370 h 2094473"/>
              <a:gd name="connsiteX6" fmla="*/ 1008560 w 2094483"/>
              <a:gd name="connsiteY6" fmla="*/ 124020 h 2094473"/>
              <a:gd name="connsiteX7" fmla="*/ 1382987 w 2094483"/>
              <a:gd name="connsiteY7" fmla="*/ 186504 h 2094473"/>
              <a:gd name="connsiteX8" fmla="*/ 1448900 w 2094483"/>
              <a:gd name="connsiteY8" fmla="*/ 173074 h 2094473"/>
              <a:gd name="connsiteX9" fmla="*/ 1449853 w 2094483"/>
              <a:gd name="connsiteY9" fmla="*/ 172121 h 2094473"/>
              <a:gd name="connsiteX10" fmla="*/ 1429470 w 2094483"/>
              <a:gd name="connsiteY10" fmla="*/ 72299 h 2094473"/>
              <a:gd name="connsiteX11" fmla="*/ 1018370 w 2094483"/>
              <a:gd name="connsiteY11" fmla="*/ 385 h 2094473"/>
              <a:gd name="connsiteX12" fmla="*/ 53 w 2094483"/>
              <a:gd name="connsiteY12" fmla="*/ 1036705 h 2094473"/>
              <a:gd name="connsiteX13" fmla="*/ 1082759 w 2094483"/>
              <a:gd name="connsiteY13" fmla="*/ 2093885 h 2094473"/>
              <a:gd name="connsiteX14" fmla="*/ 2093838 w 2094483"/>
              <a:gd name="connsiteY14" fmla="*/ 1084997 h 2094473"/>
              <a:gd name="connsiteX15" fmla="*/ 1741413 w 2094483"/>
              <a:gd name="connsiteY15" fmla="*/ 264037 h 2094473"/>
              <a:gd name="connsiteX16" fmla="*/ 1741413 w 2094483"/>
              <a:gd name="connsiteY16" fmla="*/ 264037 h 2094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94483" h="2094473">
                <a:moveTo>
                  <a:pt x="1741413" y="264037"/>
                </a:moveTo>
                <a:cubicBezTo>
                  <a:pt x="1716934" y="242416"/>
                  <a:pt x="1679882" y="243368"/>
                  <a:pt x="1656831" y="266419"/>
                </a:cubicBezTo>
                <a:cubicBezTo>
                  <a:pt x="1631590" y="291660"/>
                  <a:pt x="1633304" y="332713"/>
                  <a:pt x="1659974" y="356430"/>
                </a:cubicBezTo>
                <a:cubicBezTo>
                  <a:pt x="1856951" y="531404"/>
                  <a:pt x="1978871" y="788960"/>
                  <a:pt x="1970775" y="1074329"/>
                </a:cubicBezTo>
                <a:cubicBezTo>
                  <a:pt x="1956869" y="1559818"/>
                  <a:pt x="1563677" y="1954820"/>
                  <a:pt x="1078283" y="1970822"/>
                </a:cubicBezTo>
                <a:cubicBezTo>
                  <a:pt x="544597" y="1988444"/>
                  <a:pt x="106733" y="1550865"/>
                  <a:pt x="123592" y="1017370"/>
                </a:cubicBezTo>
                <a:cubicBezTo>
                  <a:pt x="138927" y="535881"/>
                  <a:pt x="527261" y="143832"/>
                  <a:pt x="1008560" y="124020"/>
                </a:cubicBezTo>
                <a:cubicBezTo>
                  <a:pt x="1140957" y="118591"/>
                  <a:pt x="1267545" y="141260"/>
                  <a:pt x="1382987" y="186504"/>
                </a:cubicBezTo>
                <a:cubicBezTo>
                  <a:pt x="1405752" y="195457"/>
                  <a:pt x="1431660" y="190409"/>
                  <a:pt x="1448900" y="173074"/>
                </a:cubicBezTo>
                <a:lnTo>
                  <a:pt x="1449853" y="172121"/>
                </a:lnTo>
                <a:cubicBezTo>
                  <a:pt x="1480809" y="141165"/>
                  <a:pt x="1470141" y="88396"/>
                  <a:pt x="1429470" y="72299"/>
                </a:cubicBezTo>
                <a:cubicBezTo>
                  <a:pt x="1302596" y="22388"/>
                  <a:pt x="1163627" y="-3520"/>
                  <a:pt x="1018370" y="385"/>
                </a:cubicBezTo>
                <a:cubicBezTo>
                  <a:pt x="469064" y="15244"/>
                  <a:pt x="5482" y="487208"/>
                  <a:pt x="53" y="1036705"/>
                </a:cubicBezTo>
                <a:cubicBezTo>
                  <a:pt x="-5853" y="1630780"/>
                  <a:pt x="485637" y="2113697"/>
                  <a:pt x="1082759" y="2093885"/>
                </a:cubicBezTo>
                <a:cubicBezTo>
                  <a:pt x="1630161" y="2075692"/>
                  <a:pt x="2074503" y="1632304"/>
                  <a:pt x="2093838" y="1084997"/>
                </a:cubicBezTo>
                <a:cubicBezTo>
                  <a:pt x="2105173" y="758671"/>
                  <a:pt x="1966489" y="463681"/>
                  <a:pt x="1741413" y="264037"/>
                </a:cubicBezTo>
                <a:lnTo>
                  <a:pt x="1741413" y="264037"/>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6" name="任意多边形: 形状 105">
            <a:extLst>
              <a:ext uri="{FF2B5EF4-FFF2-40B4-BE49-F238E27FC236}">
                <a16:creationId xmlns:a16="http://schemas.microsoft.com/office/drawing/2014/main" id="{ADF458A8-F1B7-2023-9156-6A9C8A16F92B}"/>
              </a:ext>
            </a:extLst>
          </p:cNvPr>
          <p:cNvSpPr/>
          <p:nvPr/>
        </p:nvSpPr>
        <p:spPr>
          <a:xfrm>
            <a:off x="10007777" y="1681418"/>
            <a:ext cx="161284" cy="161284"/>
          </a:xfrm>
          <a:custGeom>
            <a:avLst/>
            <a:gdLst>
              <a:gd name="connsiteX0" fmla="*/ 800767 w 862393"/>
              <a:gd name="connsiteY0" fmla="*/ 0 h 862393"/>
              <a:gd name="connsiteX1" fmla="*/ 0 w 862393"/>
              <a:gd name="connsiteY1" fmla="*/ 800767 h 862393"/>
              <a:gd name="connsiteX2" fmla="*/ 61531 w 862393"/>
              <a:gd name="connsiteY2" fmla="*/ 862394 h 862393"/>
              <a:gd name="connsiteX3" fmla="*/ 123158 w 862393"/>
              <a:gd name="connsiteY3" fmla="*/ 800767 h 862393"/>
              <a:gd name="connsiteX4" fmla="*/ 800767 w 862393"/>
              <a:gd name="connsiteY4" fmla="*/ 123158 h 862393"/>
              <a:gd name="connsiteX5" fmla="*/ 862393 w 862393"/>
              <a:gd name="connsiteY5" fmla="*/ 61627 h 862393"/>
              <a:gd name="connsiteX6" fmla="*/ 800767 w 862393"/>
              <a:gd name="connsiteY6" fmla="*/ 0 h 862393"/>
              <a:gd name="connsiteX7" fmla="*/ 800767 w 862393"/>
              <a:gd name="connsiteY7" fmla="*/ 0 h 86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2393" h="862393">
                <a:moveTo>
                  <a:pt x="800767" y="0"/>
                </a:moveTo>
                <a:cubicBezTo>
                  <a:pt x="359188" y="0"/>
                  <a:pt x="0" y="359188"/>
                  <a:pt x="0" y="800767"/>
                </a:cubicBezTo>
                <a:cubicBezTo>
                  <a:pt x="0" y="834771"/>
                  <a:pt x="27622" y="862394"/>
                  <a:pt x="61531" y="862394"/>
                </a:cubicBezTo>
                <a:cubicBezTo>
                  <a:pt x="95536" y="862394"/>
                  <a:pt x="123158" y="834771"/>
                  <a:pt x="123158" y="800767"/>
                </a:cubicBezTo>
                <a:cubicBezTo>
                  <a:pt x="123158" y="427101"/>
                  <a:pt x="427101" y="123158"/>
                  <a:pt x="800767" y="123158"/>
                </a:cubicBezTo>
                <a:cubicBezTo>
                  <a:pt x="834771" y="123158"/>
                  <a:pt x="862393" y="95631"/>
                  <a:pt x="862393" y="61627"/>
                </a:cubicBezTo>
                <a:cubicBezTo>
                  <a:pt x="862393" y="27527"/>
                  <a:pt x="834771" y="0"/>
                  <a:pt x="800767" y="0"/>
                </a:cubicBezTo>
                <a:lnTo>
                  <a:pt x="800767" y="0"/>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7" name="任意多边形: 形状 106">
            <a:extLst>
              <a:ext uri="{FF2B5EF4-FFF2-40B4-BE49-F238E27FC236}">
                <a16:creationId xmlns:a16="http://schemas.microsoft.com/office/drawing/2014/main" id="{9C2DC0F4-9DEF-6AC0-B10B-F37CF113E2AE}"/>
              </a:ext>
            </a:extLst>
          </p:cNvPr>
          <p:cNvSpPr/>
          <p:nvPr/>
        </p:nvSpPr>
        <p:spPr>
          <a:xfrm>
            <a:off x="10146028" y="1819651"/>
            <a:ext cx="161284" cy="161266"/>
          </a:xfrm>
          <a:custGeom>
            <a:avLst/>
            <a:gdLst>
              <a:gd name="connsiteX0" fmla="*/ 800767 w 862393"/>
              <a:gd name="connsiteY0" fmla="*/ 0 h 862298"/>
              <a:gd name="connsiteX1" fmla="*/ 739140 w 862393"/>
              <a:gd name="connsiteY1" fmla="*/ 61532 h 862298"/>
              <a:gd name="connsiteX2" fmla="*/ 61531 w 862393"/>
              <a:gd name="connsiteY2" fmla="*/ 739140 h 862298"/>
              <a:gd name="connsiteX3" fmla="*/ 0 w 862393"/>
              <a:gd name="connsiteY3" fmla="*/ 800767 h 862298"/>
              <a:gd name="connsiteX4" fmla="*/ 61531 w 862393"/>
              <a:gd name="connsiteY4" fmla="*/ 862298 h 862298"/>
              <a:gd name="connsiteX5" fmla="*/ 862393 w 862393"/>
              <a:gd name="connsiteY5" fmla="*/ 61532 h 862298"/>
              <a:gd name="connsiteX6" fmla="*/ 800767 w 862393"/>
              <a:gd name="connsiteY6" fmla="*/ 0 h 862298"/>
              <a:gd name="connsiteX7" fmla="*/ 800767 w 862393"/>
              <a:gd name="connsiteY7" fmla="*/ 0 h 862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2393" h="862298">
                <a:moveTo>
                  <a:pt x="800767" y="0"/>
                </a:moveTo>
                <a:cubicBezTo>
                  <a:pt x="766763" y="0"/>
                  <a:pt x="739140" y="27622"/>
                  <a:pt x="739140" y="61532"/>
                </a:cubicBezTo>
                <a:cubicBezTo>
                  <a:pt x="739140" y="435197"/>
                  <a:pt x="435197" y="739140"/>
                  <a:pt x="61531" y="739140"/>
                </a:cubicBezTo>
                <a:cubicBezTo>
                  <a:pt x="27527" y="739140"/>
                  <a:pt x="0" y="766763"/>
                  <a:pt x="0" y="800767"/>
                </a:cubicBezTo>
                <a:cubicBezTo>
                  <a:pt x="0" y="834771"/>
                  <a:pt x="27527" y="862298"/>
                  <a:pt x="61531" y="862298"/>
                </a:cubicBezTo>
                <a:cubicBezTo>
                  <a:pt x="503110" y="862298"/>
                  <a:pt x="862393" y="503110"/>
                  <a:pt x="862393" y="61532"/>
                </a:cubicBezTo>
                <a:cubicBezTo>
                  <a:pt x="862393" y="27622"/>
                  <a:pt x="834771" y="0"/>
                  <a:pt x="800767" y="0"/>
                </a:cubicBezTo>
                <a:lnTo>
                  <a:pt x="800767" y="0"/>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8" name="文本框 107">
            <a:extLst>
              <a:ext uri="{FF2B5EF4-FFF2-40B4-BE49-F238E27FC236}">
                <a16:creationId xmlns:a16="http://schemas.microsoft.com/office/drawing/2014/main" id="{084DE82F-E515-2A21-7DDE-13DC4AB3C360}"/>
              </a:ext>
            </a:extLst>
          </p:cNvPr>
          <p:cNvSpPr txBox="1"/>
          <p:nvPr/>
        </p:nvSpPr>
        <p:spPr>
          <a:xfrm>
            <a:off x="891882" y="5229679"/>
            <a:ext cx="2450194" cy="738664"/>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探针可能对环境条件（如</a:t>
            </a:r>
            <a:r>
              <a:rPr kumimoji="0" lang="en-US" altLang="zh-CN" sz="1400" b="0" i="0" u="none" strike="noStrike" kern="1200" cap="none" spc="0" normalizeH="0" baseline="0" noProof="0" dirty="0">
                <a:ln>
                  <a:noFill/>
                </a:ln>
                <a:solidFill>
                  <a:prstClr val="black">
                    <a:lumMod val="85000"/>
                    <a:lumOff val="15000"/>
                  </a:prstClr>
                </a:solidFill>
                <a:effectLst/>
                <a:uLnTx/>
                <a:uFillTx/>
                <a:cs typeface="+mn-ea"/>
                <a:sym typeface="+mn-lt"/>
              </a:rPr>
              <a:t>pH</a:t>
            </a: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、温度）敏感，导致在复杂样本中的表现不稳定</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09" name="文本框 108">
            <a:extLst>
              <a:ext uri="{FF2B5EF4-FFF2-40B4-BE49-F238E27FC236}">
                <a16:creationId xmlns:a16="http://schemas.microsoft.com/office/drawing/2014/main" id="{0A8D1863-2969-1FFF-FB3E-93C287744F14}"/>
              </a:ext>
            </a:extLst>
          </p:cNvPr>
          <p:cNvSpPr txBox="1"/>
          <p:nvPr/>
        </p:nvSpPr>
        <p:spPr>
          <a:xfrm>
            <a:off x="3549646" y="3550302"/>
            <a:ext cx="2354382" cy="954107"/>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用于生物医学领域的荧光探针需要具有良好的生物相容性，以避免对细胞或组织产生毒性</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10" name="文本框 109">
            <a:extLst>
              <a:ext uri="{FF2B5EF4-FFF2-40B4-BE49-F238E27FC236}">
                <a16:creationId xmlns:a16="http://schemas.microsoft.com/office/drawing/2014/main" id="{C15285CD-FF7F-CBD7-3316-2546C5BB9A82}"/>
              </a:ext>
            </a:extLst>
          </p:cNvPr>
          <p:cNvSpPr txBox="1"/>
          <p:nvPr/>
        </p:nvSpPr>
        <p:spPr>
          <a:xfrm>
            <a:off x="3549646" y="4735246"/>
            <a:ext cx="2354382" cy="954107"/>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如果探针的生物相容性差，可能会导致细胞活性降低或产生非特异性背景信号，影响实验结果的准确性</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11" name="文本框 110">
            <a:extLst>
              <a:ext uri="{FF2B5EF4-FFF2-40B4-BE49-F238E27FC236}">
                <a16:creationId xmlns:a16="http://schemas.microsoft.com/office/drawing/2014/main" id="{A83A7504-E73A-3125-0306-8B2B69D9097C}"/>
              </a:ext>
            </a:extLst>
          </p:cNvPr>
          <p:cNvSpPr txBox="1"/>
          <p:nvPr/>
        </p:nvSpPr>
        <p:spPr>
          <a:xfrm>
            <a:off x="6332554" y="3550302"/>
            <a:ext cx="2280932" cy="954107"/>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荧光探针在长时间的光照或反复使用过程中可能会发生光漂白，即荧光强度逐渐减弱直至消失</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12" name="文本框 111">
            <a:extLst>
              <a:ext uri="{FF2B5EF4-FFF2-40B4-BE49-F238E27FC236}">
                <a16:creationId xmlns:a16="http://schemas.microsoft.com/office/drawing/2014/main" id="{588145A8-C2AC-06AB-3B8F-0E20E8C57547}"/>
              </a:ext>
            </a:extLst>
          </p:cNvPr>
          <p:cNvSpPr txBox="1"/>
          <p:nvPr/>
        </p:nvSpPr>
        <p:spPr>
          <a:xfrm>
            <a:off x="6332554" y="4727480"/>
            <a:ext cx="2280932" cy="738664"/>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探针的化学稳定性也很重要，易降解的探针难以在长期实验中保持活性</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13" name="文本框 112">
            <a:extLst>
              <a:ext uri="{FF2B5EF4-FFF2-40B4-BE49-F238E27FC236}">
                <a16:creationId xmlns:a16="http://schemas.microsoft.com/office/drawing/2014/main" id="{3368A8A5-7681-27ED-D174-6BCB8621140A}"/>
              </a:ext>
            </a:extLst>
          </p:cNvPr>
          <p:cNvSpPr txBox="1"/>
          <p:nvPr/>
        </p:nvSpPr>
        <p:spPr>
          <a:xfrm>
            <a:off x="8967219" y="3550302"/>
            <a:ext cx="2332898" cy="738664"/>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合成荧光探针的成本和可扩展性是研究和应用中需要考虑的问题</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14" name="文本框 113">
            <a:extLst>
              <a:ext uri="{FF2B5EF4-FFF2-40B4-BE49-F238E27FC236}">
                <a16:creationId xmlns:a16="http://schemas.microsoft.com/office/drawing/2014/main" id="{C3D36A7C-1703-0C96-8300-E5C0C999D4BE}"/>
              </a:ext>
            </a:extLst>
          </p:cNvPr>
          <p:cNvSpPr txBox="1"/>
          <p:nvPr/>
        </p:nvSpPr>
        <p:spPr>
          <a:xfrm>
            <a:off x="8967219" y="4484241"/>
            <a:ext cx="2332898" cy="1169551"/>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一些荧光探针的合成过程复杂、成本高，这限制了它们的广泛应用。同时，探针的大规模生产和纯化也是实现商业化应用的关键挑战</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cxnSp>
        <p:nvCxnSpPr>
          <p:cNvPr id="115" name="直接连接符 114">
            <a:extLst>
              <a:ext uri="{FF2B5EF4-FFF2-40B4-BE49-F238E27FC236}">
                <a16:creationId xmlns:a16="http://schemas.microsoft.com/office/drawing/2014/main" id="{B09173CB-A460-2CB0-105E-B065AA6994A6}"/>
              </a:ext>
            </a:extLst>
          </p:cNvPr>
          <p:cNvCxnSpPr>
            <a:cxnSpLocks/>
          </p:cNvCxnSpPr>
          <p:nvPr/>
        </p:nvCxnSpPr>
        <p:spPr>
          <a:xfrm>
            <a:off x="995015" y="4177117"/>
            <a:ext cx="2210640" cy="0"/>
          </a:xfrm>
          <a:prstGeom prst="line">
            <a:avLst/>
          </a:prstGeom>
          <a:ln w="12700">
            <a:solidFill>
              <a:schemeClr val="accent1">
                <a:alpha val="2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C64ABF02-7AAE-DB03-CD70-C8CF87F96D15}"/>
              </a:ext>
            </a:extLst>
          </p:cNvPr>
          <p:cNvCxnSpPr>
            <a:cxnSpLocks/>
          </p:cNvCxnSpPr>
          <p:nvPr/>
        </p:nvCxnSpPr>
        <p:spPr>
          <a:xfrm>
            <a:off x="995015" y="5144426"/>
            <a:ext cx="2210640" cy="0"/>
          </a:xfrm>
          <a:prstGeom prst="line">
            <a:avLst/>
          </a:prstGeom>
          <a:ln w="12700">
            <a:solidFill>
              <a:schemeClr val="accent1">
                <a:alpha val="2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BE9455E9-DAEB-1CD1-4EA6-8156D51914B7}"/>
              </a:ext>
            </a:extLst>
          </p:cNvPr>
          <p:cNvCxnSpPr>
            <a:cxnSpLocks/>
          </p:cNvCxnSpPr>
          <p:nvPr/>
        </p:nvCxnSpPr>
        <p:spPr>
          <a:xfrm>
            <a:off x="3579879" y="4579834"/>
            <a:ext cx="2210640" cy="0"/>
          </a:xfrm>
          <a:prstGeom prst="line">
            <a:avLst/>
          </a:prstGeom>
          <a:ln w="12700">
            <a:solidFill>
              <a:schemeClr val="accent1">
                <a:alpha val="2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B999B91A-3565-9668-8641-4DE91E92D15D}"/>
              </a:ext>
            </a:extLst>
          </p:cNvPr>
          <p:cNvCxnSpPr>
            <a:cxnSpLocks/>
          </p:cNvCxnSpPr>
          <p:nvPr/>
        </p:nvCxnSpPr>
        <p:spPr>
          <a:xfrm>
            <a:off x="6342980" y="4579834"/>
            <a:ext cx="2210640" cy="0"/>
          </a:xfrm>
          <a:prstGeom prst="line">
            <a:avLst/>
          </a:prstGeom>
          <a:ln w="12700">
            <a:solidFill>
              <a:schemeClr val="accent1">
                <a:alpha val="2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3A03D6A2-495B-0EF6-91C0-9E276B8B216B}"/>
              </a:ext>
            </a:extLst>
          </p:cNvPr>
          <p:cNvCxnSpPr>
            <a:cxnSpLocks/>
          </p:cNvCxnSpPr>
          <p:nvPr/>
        </p:nvCxnSpPr>
        <p:spPr>
          <a:xfrm>
            <a:off x="9120249" y="4376464"/>
            <a:ext cx="2022990" cy="0"/>
          </a:xfrm>
          <a:prstGeom prst="line">
            <a:avLst/>
          </a:prstGeom>
          <a:ln w="12700">
            <a:solidFill>
              <a:schemeClr val="accent1">
                <a:alpha val="2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98" name="组合 97">
            <a:extLst>
              <a:ext uri="{FF2B5EF4-FFF2-40B4-BE49-F238E27FC236}">
                <a16:creationId xmlns:a16="http://schemas.microsoft.com/office/drawing/2014/main" id="{4181A7C1-6DA4-0FB6-2B7C-91B833D71E51}"/>
              </a:ext>
            </a:extLst>
          </p:cNvPr>
          <p:cNvGrpSpPr/>
          <p:nvPr/>
        </p:nvGrpSpPr>
        <p:grpSpPr>
          <a:xfrm>
            <a:off x="-9599" y="5831837"/>
            <a:ext cx="12197504" cy="1026162"/>
            <a:chOff x="0" y="4498928"/>
            <a:chExt cx="12197504" cy="2377423"/>
          </a:xfrm>
        </p:grpSpPr>
        <p:sp>
          <p:nvSpPr>
            <p:cNvPr id="99" name="任意多边形: 形状 98">
              <a:extLst>
                <a:ext uri="{FF2B5EF4-FFF2-40B4-BE49-F238E27FC236}">
                  <a16:creationId xmlns:a16="http://schemas.microsoft.com/office/drawing/2014/main" id="{679D82CA-8517-8D93-89C9-508F78D518E2}"/>
                </a:ext>
              </a:extLst>
            </p:cNvPr>
            <p:cNvSpPr/>
            <p:nvPr/>
          </p:nvSpPr>
          <p:spPr>
            <a:xfrm>
              <a:off x="5504" y="4498928"/>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0">
                  <a:schemeClr val="accent1">
                    <a:lumMod val="20000"/>
                    <a:lumOff val="80000"/>
                  </a:schemeClr>
                </a:gs>
                <a:gs pos="61000">
                  <a:srgbClr val="FDF8E9">
                    <a:alpha val="78000"/>
                  </a:srgbClr>
                </a:gs>
                <a:gs pos="100000">
                  <a:srgbClr val="FDF8E9">
                    <a:alpha val="0"/>
                  </a:srgbClr>
                </a:gs>
              </a:gsLst>
              <a:lin ang="13500000" scaled="1"/>
              <a:tileRect/>
            </a:gradFill>
            <a:ln w="12700" cap="flat">
              <a:noFill/>
              <a:prstDash val="solid"/>
              <a:miter/>
            </a:ln>
            <a:effectLst>
              <a:outerShdw blurRad="558800" dist="88900" dir="16200000" rotWithShape="0">
                <a:srgbClr val="D9BD93">
                  <a:alpha val="14000"/>
                </a:srgbClr>
              </a:outerShdw>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0" name="任意多边形: 形状 99">
              <a:extLst>
                <a:ext uri="{FF2B5EF4-FFF2-40B4-BE49-F238E27FC236}">
                  <a16:creationId xmlns:a16="http://schemas.microsoft.com/office/drawing/2014/main" id="{8E767786-4144-8579-38F6-A57D81B20000}"/>
                </a:ext>
              </a:extLst>
            </p:cNvPr>
            <p:cNvSpPr/>
            <p:nvPr/>
          </p:nvSpPr>
          <p:spPr>
            <a:xfrm>
              <a:off x="0" y="4720572"/>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101" name="图片 100">
            <a:extLst>
              <a:ext uri="{FF2B5EF4-FFF2-40B4-BE49-F238E27FC236}">
                <a16:creationId xmlns:a16="http://schemas.microsoft.com/office/drawing/2014/main" id="{2651A9CA-1B32-4321-FDFA-55B8C64FFAF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493515" y="6366238"/>
            <a:ext cx="1281812" cy="350495"/>
          </a:xfrm>
          <a:prstGeom prst="rect">
            <a:avLst/>
          </a:prstGeom>
        </p:spPr>
      </p:pic>
    </p:spTree>
    <p:extLst>
      <p:ext uri="{BB962C8B-B14F-4D97-AF65-F5344CB8AC3E}">
        <p14:creationId xmlns:p14="http://schemas.microsoft.com/office/powerpoint/2010/main" val="17298610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F777AEFA-9345-4737-C27E-D0E441AF270F}"/>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0" y="0"/>
            <a:ext cx="12192000" cy="1006811"/>
          </a:xfrm>
          <a:custGeom>
            <a:avLst/>
            <a:gdLst>
              <a:gd name="connsiteX0" fmla="*/ 0 w 12192000"/>
              <a:gd name="connsiteY0" fmla="*/ 0 h 6530341"/>
              <a:gd name="connsiteX1" fmla="*/ 12192000 w 12192000"/>
              <a:gd name="connsiteY1" fmla="*/ 0 h 6530341"/>
              <a:gd name="connsiteX2" fmla="*/ 12192000 w 12192000"/>
              <a:gd name="connsiteY2" fmla="*/ 6530341 h 6530341"/>
              <a:gd name="connsiteX3" fmla="*/ 0 w 12192000"/>
              <a:gd name="connsiteY3" fmla="*/ 6530341 h 6530341"/>
            </a:gdLst>
            <a:ahLst/>
            <a:cxnLst>
              <a:cxn ang="0">
                <a:pos x="connsiteX0" y="connsiteY0"/>
              </a:cxn>
              <a:cxn ang="0">
                <a:pos x="connsiteX1" y="connsiteY1"/>
              </a:cxn>
              <a:cxn ang="0">
                <a:pos x="connsiteX2" y="connsiteY2"/>
              </a:cxn>
              <a:cxn ang="0">
                <a:pos x="connsiteX3" y="connsiteY3"/>
              </a:cxn>
            </a:cxnLst>
            <a:rect l="l" t="t" r="r" b="b"/>
            <a:pathLst>
              <a:path w="12192000" h="6530341">
                <a:moveTo>
                  <a:pt x="0" y="0"/>
                </a:moveTo>
                <a:lnTo>
                  <a:pt x="12192000" y="0"/>
                </a:lnTo>
                <a:lnTo>
                  <a:pt x="12192000" y="6530341"/>
                </a:lnTo>
                <a:lnTo>
                  <a:pt x="0" y="6530341"/>
                </a:lnTo>
                <a:close/>
              </a:path>
            </a:pathLst>
          </a:custGeom>
          <a:noFill/>
          <a:extLst>
            <a:ext uri="{909E8E84-426E-40DD-AFC4-6F175D3DCCD1}">
              <a14:hiddenFill xmlns:a14="http://schemas.microsoft.com/office/drawing/2010/main">
                <a:solidFill>
                  <a:srgbClr val="FFFFFF"/>
                </a:solidFill>
              </a14:hiddenFill>
            </a:ext>
          </a:extLst>
        </p:spPr>
      </p:pic>
      <p:pic>
        <p:nvPicPr>
          <p:cNvPr id="7" name="图片 6">
            <a:extLst>
              <a:ext uri="{FF2B5EF4-FFF2-40B4-BE49-F238E27FC236}">
                <a16:creationId xmlns:a16="http://schemas.microsoft.com/office/drawing/2014/main" id="{C84C4C2E-57BD-E199-40F5-320F84AD8755}"/>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327660"/>
            <a:ext cx="12192000" cy="6530341"/>
          </a:xfrm>
          <a:custGeom>
            <a:avLst/>
            <a:gdLst>
              <a:gd name="connsiteX0" fmla="*/ 0 w 12192000"/>
              <a:gd name="connsiteY0" fmla="*/ 0 h 6530341"/>
              <a:gd name="connsiteX1" fmla="*/ 12192000 w 12192000"/>
              <a:gd name="connsiteY1" fmla="*/ 0 h 6530341"/>
              <a:gd name="connsiteX2" fmla="*/ 12192000 w 12192000"/>
              <a:gd name="connsiteY2" fmla="*/ 6530341 h 6530341"/>
              <a:gd name="connsiteX3" fmla="*/ 0 w 12192000"/>
              <a:gd name="connsiteY3" fmla="*/ 6530341 h 6530341"/>
            </a:gdLst>
            <a:ahLst/>
            <a:cxnLst>
              <a:cxn ang="0">
                <a:pos x="connsiteX0" y="connsiteY0"/>
              </a:cxn>
              <a:cxn ang="0">
                <a:pos x="connsiteX1" y="connsiteY1"/>
              </a:cxn>
              <a:cxn ang="0">
                <a:pos x="connsiteX2" y="connsiteY2"/>
              </a:cxn>
              <a:cxn ang="0">
                <a:pos x="connsiteX3" y="connsiteY3"/>
              </a:cxn>
            </a:cxnLst>
            <a:rect l="l" t="t" r="r" b="b"/>
            <a:pathLst>
              <a:path w="12192000" h="6530341">
                <a:moveTo>
                  <a:pt x="0" y="0"/>
                </a:moveTo>
                <a:lnTo>
                  <a:pt x="12192000" y="0"/>
                </a:lnTo>
                <a:lnTo>
                  <a:pt x="12192000" y="6530341"/>
                </a:lnTo>
                <a:lnTo>
                  <a:pt x="0" y="6530341"/>
                </a:lnTo>
                <a:close/>
              </a:path>
            </a:pathLst>
          </a:custGeom>
          <a:noFill/>
          <a:extLst>
            <a:ext uri="{909E8E84-426E-40DD-AFC4-6F175D3DCCD1}">
              <a14:hiddenFill xmlns:a14="http://schemas.microsoft.com/office/drawing/2010/main">
                <a:solidFill>
                  <a:srgbClr val="FFFFFF"/>
                </a:solidFill>
              </a14:hiddenFill>
            </a:ext>
          </a:extLst>
        </p:spPr>
      </p:pic>
      <p:sp>
        <p:nvSpPr>
          <p:cNvPr id="32" name="矩形 31">
            <a:extLst>
              <a:ext uri="{FF2B5EF4-FFF2-40B4-BE49-F238E27FC236}">
                <a16:creationId xmlns:a16="http://schemas.microsoft.com/office/drawing/2014/main" id="{8EB4DEB0-586A-2280-13E7-31BF543739B2}"/>
              </a:ext>
            </a:extLst>
          </p:cNvPr>
          <p:cNvSpPr/>
          <p:nvPr/>
        </p:nvSpPr>
        <p:spPr>
          <a:xfrm>
            <a:off x="0" y="3504"/>
            <a:ext cx="12192000" cy="6858000"/>
          </a:xfrm>
          <a:prstGeom prst="rect">
            <a:avLst/>
          </a:prstGeom>
          <a:gradFill>
            <a:gsLst>
              <a:gs pos="0">
                <a:schemeClr val="bg1">
                  <a:alpha val="97000"/>
                </a:schemeClr>
              </a:gs>
              <a:gs pos="82000">
                <a:schemeClr val="bg1">
                  <a:alpha val="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26" name="Picture 2" descr="查看图片">
            <a:extLst>
              <a:ext uri="{FF2B5EF4-FFF2-40B4-BE49-F238E27FC236}">
                <a16:creationId xmlns:a16="http://schemas.microsoft.com/office/drawing/2014/main" id="{A4FC4555-88A2-B631-5A90-E542A0467C49}"/>
              </a:ext>
            </a:extLst>
          </p:cNvPr>
          <p:cNvPicPr>
            <a:picLocks noChangeAspect="1" noChangeArrowheads="1"/>
          </p:cNvPicPr>
          <p:nvPr/>
        </p:nvPicPr>
        <p:blipFill rotWithShape="1">
          <a:blip r:embed="rId5" cstate="email">
            <a:alphaModFix amt="27000"/>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a:stretch/>
        </p:blipFill>
        <p:spPr bwMode="auto">
          <a:xfrm rot="16200000">
            <a:off x="2654158" y="-2670243"/>
            <a:ext cx="6864485" cy="12192000"/>
          </a:xfrm>
          <a:prstGeom prst="rect">
            <a:avLst/>
          </a:prstGeom>
          <a:noFill/>
          <a:extLst>
            <a:ext uri="{909E8E84-426E-40DD-AFC4-6F175D3DCCD1}">
              <a14:hiddenFill xmlns:a14="http://schemas.microsoft.com/office/drawing/2010/main">
                <a:solidFill>
                  <a:srgbClr val="FFFFFF"/>
                </a:solidFill>
              </a14:hiddenFill>
            </a:ext>
          </a:extLst>
        </p:spPr>
      </p:pic>
      <p:pic>
        <p:nvPicPr>
          <p:cNvPr id="99" name="图片 98">
            <a:extLst>
              <a:ext uri="{FF2B5EF4-FFF2-40B4-BE49-F238E27FC236}">
                <a16:creationId xmlns:a16="http://schemas.microsoft.com/office/drawing/2014/main" id="{ACAD892C-4A7A-D56A-21BC-DC3D982218C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pic>
        <p:nvPicPr>
          <p:cNvPr id="15" name="图片 14">
            <a:extLst>
              <a:ext uri="{FF2B5EF4-FFF2-40B4-BE49-F238E27FC236}">
                <a16:creationId xmlns:a16="http://schemas.microsoft.com/office/drawing/2014/main" id="{0297639D-EA06-ABDD-AF96-4E8F9374C2A4}"/>
              </a:ext>
            </a:extLst>
          </p:cNvPr>
          <p:cNvPicPr>
            <a:picLocks noChangeAspect="1"/>
          </p:cNvPicPr>
          <p:nvPr/>
        </p:nvPicPr>
        <p:blipFill>
          <a:blip r:embed="rId8" cstate="email">
            <a:extLst>
              <a:ext uri="{28A0092B-C50C-407E-A947-70E740481C1C}">
                <a14:useLocalDpi xmlns:a14="http://schemas.microsoft.com/office/drawing/2010/main"/>
              </a:ext>
            </a:extLst>
          </a:blip>
          <a:srcRect l="1590" t="614" r="4058" b="2151"/>
          <a:stretch>
            <a:fillRect/>
          </a:stretch>
        </p:blipFill>
        <p:spPr>
          <a:xfrm>
            <a:off x="215534" y="0"/>
            <a:ext cx="11976467" cy="6675729"/>
          </a:xfrm>
          <a:custGeom>
            <a:avLst/>
            <a:gdLst>
              <a:gd name="connsiteX0" fmla="*/ 0 w 11976467"/>
              <a:gd name="connsiteY0" fmla="*/ 0 h 6675729"/>
              <a:gd name="connsiteX1" fmla="*/ 11976467 w 11976467"/>
              <a:gd name="connsiteY1" fmla="*/ 0 h 6675729"/>
              <a:gd name="connsiteX2" fmla="*/ 11976467 w 11976467"/>
              <a:gd name="connsiteY2" fmla="*/ 6675729 h 6675729"/>
              <a:gd name="connsiteX3" fmla="*/ 0 w 11976467"/>
              <a:gd name="connsiteY3" fmla="*/ 6675729 h 6675729"/>
            </a:gdLst>
            <a:ahLst/>
            <a:cxnLst>
              <a:cxn ang="0">
                <a:pos x="connsiteX0" y="connsiteY0"/>
              </a:cxn>
              <a:cxn ang="0">
                <a:pos x="connsiteX1" y="connsiteY1"/>
              </a:cxn>
              <a:cxn ang="0">
                <a:pos x="connsiteX2" y="connsiteY2"/>
              </a:cxn>
              <a:cxn ang="0">
                <a:pos x="connsiteX3" y="connsiteY3"/>
              </a:cxn>
            </a:cxnLst>
            <a:rect l="l" t="t" r="r" b="b"/>
            <a:pathLst>
              <a:path w="11976467" h="6675729">
                <a:moveTo>
                  <a:pt x="0" y="0"/>
                </a:moveTo>
                <a:lnTo>
                  <a:pt x="11976467" y="0"/>
                </a:lnTo>
                <a:lnTo>
                  <a:pt x="11976467" y="6675729"/>
                </a:lnTo>
                <a:lnTo>
                  <a:pt x="0" y="6675729"/>
                </a:lnTo>
                <a:close/>
              </a:path>
            </a:pathLst>
          </a:custGeom>
        </p:spPr>
      </p:pic>
      <p:sp>
        <p:nvSpPr>
          <p:cNvPr id="18" name="矩形 17">
            <a:extLst>
              <a:ext uri="{FF2B5EF4-FFF2-40B4-BE49-F238E27FC236}">
                <a16:creationId xmlns:a16="http://schemas.microsoft.com/office/drawing/2014/main" id="{CDD34EBE-68E6-F244-0D25-2D9BAB842064}"/>
              </a:ext>
            </a:extLst>
          </p:cNvPr>
          <p:cNvSpPr/>
          <p:nvPr/>
        </p:nvSpPr>
        <p:spPr>
          <a:xfrm>
            <a:off x="20880" y="-6486"/>
            <a:ext cx="12187905" cy="6855021"/>
          </a:xfrm>
          <a:prstGeom prst="rect">
            <a:avLst/>
          </a:prstGeom>
          <a:gradFill>
            <a:gsLst>
              <a:gs pos="0">
                <a:schemeClr val="bg1">
                  <a:alpha val="86000"/>
                </a:schemeClr>
              </a:gs>
              <a:gs pos="100000">
                <a:schemeClr val="bg1">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a:extLst>
              <a:ext uri="{FF2B5EF4-FFF2-40B4-BE49-F238E27FC236}">
                <a16:creationId xmlns:a16="http://schemas.microsoft.com/office/drawing/2014/main" id="{F15704C2-BE89-6E63-2EE3-5AE767555F71}"/>
              </a:ext>
            </a:extLst>
          </p:cNvPr>
          <p:cNvSpPr/>
          <p:nvPr/>
        </p:nvSpPr>
        <p:spPr>
          <a:xfrm>
            <a:off x="3261360" y="538312"/>
            <a:ext cx="5669280" cy="5635985"/>
          </a:xfrm>
          <a:prstGeom prst="ellipse">
            <a:avLst/>
          </a:prstGeom>
          <a:gradFill>
            <a:gsLst>
              <a:gs pos="0">
                <a:schemeClr val="accent1">
                  <a:lumMod val="20000"/>
                  <a:lumOff val="80000"/>
                </a:schemeClr>
              </a:gs>
              <a:gs pos="76000">
                <a:schemeClr val="bg1">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任意多边形: 形状 79">
            <a:extLst>
              <a:ext uri="{FF2B5EF4-FFF2-40B4-BE49-F238E27FC236}">
                <a16:creationId xmlns:a16="http://schemas.microsoft.com/office/drawing/2014/main" id="{81BA90F9-FBEC-020B-338D-DF5C8B53016A}"/>
              </a:ext>
            </a:extLst>
          </p:cNvPr>
          <p:cNvSpPr/>
          <p:nvPr/>
        </p:nvSpPr>
        <p:spPr>
          <a:xfrm rot="20839567" flipV="1">
            <a:off x="-133904" y="-274834"/>
            <a:ext cx="2856170" cy="936449"/>
          </a:xfrm>
          <a:custGeom>
            <a:avLst/>
            <a:gdLst>
              <a:gd name="connsiteX0" fmla="*/ 0 w 5932906"/>
              <a:gd name="connsiteY0" fmla="*/ 137929 h 1945216"/>
              <a:gd name="connsiteX1" fmla="*/ 50281 w 5932906"/>
              <a:gd name="connsiteY1" fmla="*/ 143287 h 1945216"/>
              <a:gd name="connsiteX2" fmla="*/ 256816 w 5932906"/>
              <a:gd name="connsiteY2" fmla="*/ 136004 h 1945216"/>
              <a:gd name="connsiteX3" fmla="*/ 2168520 w 5932906"/>
              <a:gd name="connsiteY3" fmla="*/ 69183 h 1945216"/>
              <a:gd name="connsiteX4" fmla="*/ 3282134 w 5932906"/>
              <a:gd name="connsiteY4" fmla="*/ 585425 h 1945216"/>
              <a:gd name="connsiteX5" fmla="*/ 3402776 w 5932906"/>
              <a:gd name="connsiteY5" fmla="*/ 640146 h 1945216"/>
              <a:gd name="connsiteX6" fmla="*/ 4377188 w 5932906"/>
              <a:gd name="connsiteY6" fmla="*/ 895242 h 1945216"/>
              <a:gd name="connsiteX7" fmla="*/ 5351599 w 5932906"/>
              <a:gd name="connsiteY7" fmla="*/ 725119 h 1945216"/>
              <a:gd name="connsiteX8" fmla="*/ 5932906 w 5932906"/>
              <a:gd name="connsiteY8" fmla="*/ 697305 h 1945216"/>
              <a:gd name="connsiteX9" fmla="*/ 5932906 w 5932906"/>
              <a:gd name="connsiteY9" fmla="*/ 702417 h 1945216"/>
              <a:gd name="connsiteX10" fmla="*/ 406424 w 5932906"/>
              <a:gd name="connsiteY10" fmla="*/ 1945216 h 194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2906" h="1945216">
                <a:moveTo>
                  <a:pt x="0" y="137929"/>
                </a:moveTo>
                <a:lnTo>
                  <a:pt x="50281" y="143287"/>
                </a:lnTo>
                <a:cubicBezTo>
                  <a:pt x="117526" y="145844"/>
                  <a:pt x="186345" y="143687"/>
                  <a:pt x="256816" y="136004"/>
                </a:cubicBezTo>
                <a:cubicBezTo>
                  <a:pt x="906424" y="63133"/>
                  <a:pt x="1546752" y="-88751"/>
                  <a:pt x="2168520" y="69183"/>
                </a:cubicBezTo>
                <a:cubicBezTo>
                  <a:pt x="2595405" y="172395"/>
                  <a:pt x="2938770" y="378910"/>
                  <a:pt x="3282134" y="585425"/>
                </a:cubicBezTo>
                <a:cubicBezTo>
                  <a:pt x="3309974" y="609715"/>
                  <a:pt x="3365655" y="622086"/>
                  <a:pt x="3402776" y="640146"/>
                </a:cubicBezTo>
                <a:cubicBezTo>
                  <a:pt x="3662618" y="816230"/>
                  <a:pt x="3996702" y="931362"/>
                  <a:pt x="4377188" y="895242"/>
                </a:cubicBezTo>
                <a:cubicBezTo>
                  <a:pt x="4720551" y="864811"/>
                  <a:pt x="5017515" y="773699"/>
                  <a:pt x="5351599" y="725119"/>
                </a:cubicBezTo>
                <a:cubicBezTo>
                  <a:pt x="5543725" y="695084"/>
                  <a:pt x="5738673" y="685756"/>
                  <a:pt x="5932906" y="697305"/>
                </a:cubicBezTo>
                <a:lnTo>
                  <a:pt x="5932906" y="702417"/>
                </a:lnTo>
                <a:lnTo>
                  <a:pt x="406424" y="1945216"/>
                </a:lnTo>
                <a:close/>
              </a:path>
            </a:pathLst>
          </a:custGeom>
          <a:gradFill flip="none" rotWithShape="0">
            <a:gsLst>
              <a:gs pos="0">
                <a:srgbClr val="C01920">
                  <a:lumMod val="52000"/>
                  <a:lumOff val="48000"/>
                </a:srgbClr>
              </a:gs>
              <a:gs pos="100000">
                <a:srgbClr val="FB5F5F"/>
              </a:gs>
            </a:gsLst>
            <a:lin ang="5400000" scaled="1"/>
            <a:tileRect/>
          </a:gradFill>
          <a:ln w="12700" cap="flat" cmpd="sng" algn="ctr">
            <a:noFill/>
            <a:prstDash val="solid"/>
            <a:miter lim="800000"/>
          </a:ln>
          <a:effectLst>
            <a:outerShdw blurRad="609600" dist="190500" dir="13500000" algn="br" rotWithShape="0">
              <a:srgbClr val="8B672D">
                <a:alpha val="1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81" name="任意多边形: 形状 80">
            <a:extLst>
              <a:ext uri="{FF2B5EF4-FFF2-40B4-BE49-F238E27FC236}">
                <a16:creationId xmlns:a16="http://schemas.microsoft.com/office/drawing/2014/main" id="{16F948A2-4F9E-DAE0-1051-4CC499706EE4}"/>
              </a:ext>
            </a:extLst>
          </p:cNvPr>
          <p:cNvSpPr/>
          <p:nvPr/>
        </p:nvSpPr>
        <p:spPr>
          <a:xfrm rot="760433" flipH="1" flipV="1">
            <a:off x="9469735" y="-274834"/>
            <a:ext cx="2856170" cy="936449"/>
          </a:xfrm>
          <a:custGeom>
            <a:avLst/>
            <a:gdLst>
              <a:gd name="connsiteX0" fmla="*/ 0 w 5932906"/>
              <a:gd name="connsiteY0" fmla="*/ 137929 h 1945216"/>
              <a:gd name="connsiteX1" fmla="*/ 50281 w 5932906"/>
              <a:gd name="connsiteY1" fmla="*/ 143287 h 1945216"/>
              <a:gd name="connsiteX2" fmla="*/ 256816 w 5932906"/>
              <a:gd name="connsiteY2" fmla="*/ 136004 h 1945216"/>
              <a:gd name="connsiteX3" fmla="*/ 2168520 w 5932906"/>
              <a:gd name="connsiteY3" fmla="*/ 69183 h 1945216"/>
              <a:gd name="connsiteX4" fmla="*/ 3282134 w 5932906"/>
              <a:gd name="connsiteY4" fmla="*/ 585425 h 1945216"/>
              <a:gd name="connsiteX5" fmla="*/ 3402776 w 5932906"/>
              <a:gd name="connsiteY5" fmla="*/ 640146 h 1945216"/>
              <a:gd name="connsiteX6" fmla="*/ 4377188 w 5932906"/>
              <a:gd name="connsiteY6" fmla="*/ 895242 h 1945216"/>
              <a:gd name="connsiteX7" fmla="*/ 5351599 w 5932906"/>
              <a:gd name="connsiteY7" fmla="*/ 725119 h 1945216"/>
              <a:gd name="connsiteX8" fmla="*/ 5932906 w 5932906"/>
              <a:gd name="connsiteY8" fmla="*/ 697305 h 1945216"/>
              <a:gd name="connsiteX9" fmla="*/ 5932906 w 5932906"/>
              <a:gd name="connsiteY9" fmla="*/ 702417 h 1945216"/>
              <a:gd name="connsiteX10" fmla="*/ 406424 w 5932906"/>
              <a:gd name="connsiteY10" fmla="*/ 1945216 h 194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2906" h="1945216">
                <a:moveTo>
                  <a:pt x="0" y="137929"/>
                </a:moveTo>
                <a:lnTo>
                  <a:pt x="50281" y="143287"/>
                </a:lnTo>
                <a:cubicBezTo>
                  <a:pt x="117526" y="145844"/>
                  <a:pt x="186345" y="143687"/>
                  <a:pt x="256816" y="136004"/>
                </a:cubicBezTo>
                <a:cubicBezTo>
                  <a:pt x="906424" y="63133"/>
                  <a:pt x="1546752" y="-88751"/>
                  <a:pt x="2168520" y="69183"/>
                </a:cubicBezTo>
                <a:cubicBezTo>
                  <a:pt x="2595405" y="172395"/>
                  <a:pt x="2938770" y="378910"/>
                  <a:pt x="3282134" y="585425"/>
                </a:cubicBezTo>
                <a:cubicBezTo>
                  <a:pt x="3309974" y="609715"/>
                  <a:pt x="3365655" y="622086"/>
                  <a:pt x="3402776" y="640146"/>
                </a:cubicBezTo>
                <a:cubicBezTo>
                  <a:pt x="3662618" y="816230"/>
                  <a:pt x="3996702" y="931362"/>
                  <a:pt x="4377188" y="895242"/>
                </a:cubicBezTo>
                <a:cubicBezTo>
                  <a:pt x="4720551" y="864811"/>
                  <a:pt x="5017515" y="773699"/>
                  <a:pt x="5351599" y="725119"/>
                </a:cubicBezTo>
                <a:cubicBezTo>
                  <a:pt x="5543725" y="695084"/>
                  <a:pt x="5738673" y="685756"/>
                  <a:pt x="5932906" y="697305"/>
                </a:cubicBezTo>
                <a:lnTo>
                  <a:pt x="5932906" y="702417"/>
                </a:lnTo>
                <a:lnTo>
                  <a:pt x="406424" y="1945216"/>
                </a:lnTo>
                <a:close/>
              </a:path>
            </a:pathLst>
          </a:custGeom>
          <a:gradFill flip="none" rotWithShape="0">
            <a:gsLst>
              <a:gs pos="0">
                <a:srgbClr val="C01920">
                  <a:lumMod val="52000"/>
                  <a:lumOff val="48000"/>
                </a:srgbClr>
              </a:gs>
              <a:gs pos="100000">
                <a:srgbClr val="FB5F5F"/>
              </a:gs>
            </a:gsLst>
            <a:lin ang="5400000" scaled="1"/>
            <a:tileRect/>
          </a:gradFill>
          <a:ln w="12700" cap="flat" cmpd="sng" algn="ctr">
            <a:noFill/>
            <a:prstDash val="solid"/>
            <a:miter lim="800000"/>
          </a:ln>
          <a:effectLst>
            <a:outerShdw blurRad="609600" dist="190500" dir="13500000" algn="br" rotWithShape="0">
              <a:srgbClr val="8B672D">
                <a:alpha val="1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pic>
        <p:nvPicPr>
          <p:cNvPr id="6" name="图片 5">
            <a:extLst>
              <a:ext uri="{FF2B5EF4-FFF2-40B4-BE49-F238E27FC236}">
                <a16:creationId xmlns:a16="http://schemas.microsoft.com/office/drawing/2014/main" id="{F9D8B9F4-ECFC-565B-9DA2-573602EC031E}"/>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426720"/>
            <a:ext cx="12192000" cy="7436483"/>
          </a:xfrm>
          <a:prstGeom prst="rect">
            <a:avLst/>
          </a:prstGeom>
        </p:spPr>
      </p:pic>
      <p:grpSp>
        <p:nvGrpSpPr>
          <p:cNvPr id="8" name="组合 7">
            <a:extLst>
              <a:ext uri="{FF2B5EF4-FFF2-40B4-BE49-F238E27FC236}">
                <a16:creationId xmlns:a16="http://schemas.microsoft.com/office/drawing/2014/main" id="{64EAEFB3-4389-30F1-566E-73D745CB5E7E}"/>
              </a:ext>
            </a:extLst>
          </p:cNvPr>
          <p:cNvGrpSpPr/>
          <p:nvPr/>
        </p:nvGrpSpPr>
        <p:grpSpPr>
          <a:xfrm>
            <a:off x="-5641" y="5839539"/>
            <a:ext cx="12197504" cy="1106095"/>
            <a:chOff x="0" y="4498928"/>
            <a:chExt cx="12197504" cy="2377423"/>
          </a:xfrm>
        </p:grpSpPr>
        <p:sp>
          <p:nvSpPr>
            <p:cNvPr id="9" name="任意多边形: 形状 8">
              <a:extLst>
                <a:ext uri="{FF2B5EF4-FFF2-40B4-BE49-F238E27FC236}">
                  <a16:creationId xmlns:a16="http://schemas.microsoft.com/office/drawing/2014/main" id="{DB872C5B-4AAE-F991-85AC-A73FCD74010C}"/>
                </a:ext>
              </a:extLst>
            </p:cNvPr>
            <p:cNvSpPr/>
            <p:nvPr/>
          </p:nvSpPr>
          <p:spPr>
            <a:xfrm>
              <a:off x="5504" y="4498928"/>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0">
                  <a:schemeClr val="accent1">
                    <a:lumMod val="20000"/>
                    <a:lumOff val="80000"/>
                  </a:schemeClr>
                </a:gs>
                <a:gs pos="61000">
                  <a:srgbClr val="FDF8E9">
                    <a:alpha val="78000"/>
                  </a:srgbClr>
                </a:gs>
                <a:gs pos="100000">
                  <a:srgbClr val="FDF8E9">
                    <a:alpha val="0"/>
                  </a:srgbClr>
                </a:gs>
              </a:gsLst>
              <a:lin ang="13500000" scaled="1"/>
              <a:tileRect/>
            </a:gradFill>
            <a:ln w="12700" cap="flat">
              <a:noFill/>
              <a:prstDash val="solid"/>
              <a:miter/>
            </a:ln>
            <a:effectLst>
              <a:outerShdw blurRad="558800" dist="88900" dir="16200000" rotWithShape="0">
                <a:srgbClr val="D9BD93">
                  <a:alpha val="14000"/>
                </a:srgbClr>
              </a:outerShdw>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 name="任意多边形: 形状 9">
              <a:extLst>
                <a:ext uri="{FF2B5EF4-FFF2-40B4-BE49-F238E27FC236}">
                  <a16:creationId xmlns:a16="http://schemas.microsoft.com/office/drawing/2014/main" id="{CCC593C7-6D23-9D3D-5C19-C8298C5EE9FF}"/>
                </a:ext>
              </a:extLst>
            </p:cNvPr>
            <p:cNvSpPr/>
            <p:nvPr/>
          </p:nvSpPr>
          <p:spPr>
            <a:xfrm>
              <a:off x="0" y="4720572"/>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20" name="文本框 19">
            <a:extLst>
              <a:ext uri="{FF2B5EF4-FFF2-40B4-BE49-F238E27FC236}">
                <a16:creationId xmlns:a16="http://schemas.microsoft.com/office/drawing/2014/main" id="{08BE9C3C-B61A-0BD7-4011-9F92E76BD215}"/>
              </a:ext>
            </a:extLst>
          </p:cNvPr>
          <p:cNvSpPr txBox="1"/>
          <p:nvPr>
            <p:custDataLst>
              <p:tags r:id="rId1"/>
            </p:custDataLst>
          </p:nvPr>
        </p:nvSpPr>
        <p:spPr>
          <a:xfrm>
            <a:off x="3261359" y="2670991"/>
            <a:ext cx="5699793" cy="816179"/>
          </a:xfrm>
          <a:prstGeom prst="rect">
            <a:avLst/>
          </a:prstGeom>
          <a:noFill/>
          <a:ln>
            <a:noFill/>
          </a:ln>
          <a:effectLst/>
        </p:spPr>
        <p:txBody>
          <a:bodyPr wrap="square" lIns="76766" tIns="38383" rIns="76766" bIns="38383">
            <a:spAutoFit/>
          </a:bodyPr>
          <a:lstStyle/>
          <a:p>
            <a:pPr marL="0" marR="0" lvl="0" indent="0" algn="ctr" defTabSz="914400" rtl="0" eaLnBrk="1" fontAlgn="auto" latinLnBrk="0" hangingPunct="1">
              <a:lnSpc>
                <a:spcPct val="100000"/>
              </a:lnSpc>
              <a:spcBef>
                <a:spcPts val="0"/>
              </a:spcBef>
              <a:buClrTx/>
              <a:buSzTx/>
              <a:buFontTx/>
              <a:buNone/>
              <a:tabLst/>
              <a:defRPr/>
            </a:pPr>
            <a:r>
              <a:rPr kumimoji="0" lang="zh-CN" altLang="en-US" sz="4800" b="1" i="0" u="none" strike="noStrike" kern="1200" cap="none" spc="0" normalizeH="0" baseline="0" noProof="0" dirty="0">
                <a:ln w="8382">
                  <a:noFill/>
                </a:ln>
                <a:gradFill flip="none" rotWithShape="1">
                  <a:gsLst>
                    <a:gs pos="0">
                      <a:schemeClr val="accent1">
                        <a:lumMod val="32000"/>
                        <a:lumOff val="68000"/>
                      </a:schemeClr>
                    </a:gs>
                    <a:gs pos="81000">
                      <a:srgbClr val="BB0000">
                        <a:lumMod val="80000"/>
                        <a:lumOff val="20000"/>
                      </a:srgbClr>
                    </a:gs>
                  </a:gsLst>
                  <a:path path="circle">
                    <a:fillToRect r="100000" b="100000"/>
                  </a:path>
                  <a:tileRect l="-100000" t="-100000"/>
                </a:gradFill>
                <a:effectLst>
                  <a:outerShdw blurRad="242316" dist="48463" dir="2699992" algn="tl" rotWithShape="0">
                    <a:srgbClr val="BB0000">
                      <a:alpha val="15000"/>
                    </a:srgbClr>
                  </a:outerShdw>
                </a:effectLst>
                <a:uLnTx/>
                <a:uFillTx/>
                <a:cs typeface="+mn-ea"/>
                <a:sym typeface="+mn-lt"/>
              </a:rPr>
              <a:t>研究步骤与计划</a:t>
            </a:r>
          </a:p>
        </p:txBody>
      </p:sp>
      <p:sp>
        <p:nvSpPr>
          <p:cNvPr id="78" name="文本框 77">
            <a:extLst>
              <a:ext uri="{FF2B5EF4-FFF2-40B4-BE49-F238E27FC236}">
                <a16:creationId xmlns:a16="http://schemas.microsoft.com/office/drawing/2014/main" id="{D4B0240D-BFBE-036D-3CBD-207804F310AF}"/>
              </a:ext>
            </a:extLst>
          </p:cNvPr>
          <p:cNvSpPr txBox="1"/>
          <p:nvPr/>
        </p:nvSpPr>
        <p:spPr>
          <a:xfrm>
            <a:off x="4796939" y="635145"/>
            <a:ext cx="2242255" cy="2347103"/>
          </a:xfrm>
          <a:prstGeom prst="rect">
            <a:avLst/>
          </a:prstGeom>
          <a:noFill/>
          <a:effectLst/>
        </p:spPr>
        <p:txBody>
          <a:bodyPr wrap="none" lIns="221285" tIns="110642" rIns="221285" bIns="110642" rtlCol="0">
            <a:spAutoFit/>
          </a:bodyPr>
          <a:lstStyle/>
          <a:p>
            <a:pPr marL="0" marR="0" lvl="0" indent="0" algn="l" defTabSz="914400" rtl="0" eaLnBrk="1" fontAlgn="auto" latinLnBrk="0" hangingPunct="1">
              <a:lnSpc>
                <a:spcPct val="100000"/>
              </a:lnSpc>
              <a:spcBef>
                <a:spcPts val="0"/>
              </a:spcBef>
              <a:buClrTx/>
              <a:buSzTx/>
              <a:buFontTx/>
              <a:buNone/>
              <a:tabLst/>
              <a:defRPr/>
            </a:pPr>
            <a:r>
              <a:rPr lang="en-US" altLang="zh-CN" sz="13800" dirty="0">
                <a:gradFill>
                  <a:gsLst>
                    <a:gs pos="15000">
                      <a:srgbClr val="FB5F5F"/>
                    </a:gs>
                    <a:gs pos="76000">
                      <a:srgbClr val="FB5F5F">
                        <a:alpha val="0"/>
                      </a:srgbClr>
                    </a:gs>
                  </a:gsLst>
                  <a:lin ang="5400000" scaled="0"/>
                </a:gradFill>
                <a:cs typeface="+mn-ea"/>
                <a:sym typeface="+mn-lt"/>
              </a:rPr>
              <a:t>05</a:t>
            </a:r>
            <a:endParaRPr kumimoji="0" lang="en-US" sz="13800" b="0" i="0" u="none" strike="noStrike" kern="1200" cap="none" spc="0" normalizeH="0" baseline="0" noProof="0" dirty="0">
              <a:ln>
                <a:noFill/>
              </a:ln>
              <a:gradFill>
                <a:gsLst>
                  <a:gs pos="15000">
                    <a:srgbClr val="FB5F5F"/>
                  </a:gs>
                  <a:gs pos="76000">
                    <a:srgbClr val="FB5F5F">
                      <a:alpha val="0"/>
                    </a:srgbClr>
                  </a:gs>
                </a:gsLst>
                <a:lin ang="5400000" scaled="0"/>
              </a:gradFill>
              <a:effectLst/>
              <a:uLnTx/>
              <a:uFillTx/>
              <a:cs typeface="+mn-ea"/>
              <a:sym typeface="+mn-lt"/>
            </a:endParaRPr>
          </a:p>
        </p:txBody>
      </p:sp>
      <p:sp>
        <p:nvSpPr>
          <p:cNvPr id="79" name="文本框 78">
            <a:extLst>
              <a:ext uri="{FF2B5EF4-FFF2-40B4-BE49-F238E27FC236}">
                <a16:creationId xmlns:a16="http://schemas.microsoft.com/office/drawing/2014/main" id="{19111E27-191F-5906-0783-5FEE56DE9D6B}"/>
              </a:ext>
            </a:extLst>
          </p:cNvPr>
          <p:cNvSpPr txBox="1"/>
          <p:nvPr/>
        </p:nvSpPr>
        <p:spPr>
          <a:xfrm>
            <a:off x="3934033" y="3464524"/>
            <a:ext cx="4323931"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tx1">
                    <a:lumMod val="50000"/>
                    <a:lumOff val="50000"/>
                  </a:schemeClr>
                </a:solidFill>
                <a:effectLst/>
                <a:uLnTx/>
                <a:uFillTx/>
                <a:cs typeface="+mn-ea"/>
                <a:sym typeface="+mn-lt"/>
              </a:rPr>
              <a:t>Procedures and Plans</a:t>
            </a:r>
          </a:p>
        </p:txBody>
      </p:sp>
      <p:pic>
        <p:nvPicPr>
          <p:cNvPr id="5" name="图片 4">
            <a:extLst>
              <a:ext uri="{FF2B5EF4-FFF2-40B4-BE49-F238E27FC236}">
                <a16:creationId xmlns:a16="http://schemas.microsoft.com/office/drawing/2014/main" id="{6B6CCCD0-DA11-1604-6B73-362621C6F105}"/>
              </a:ext>
            </a:extLst>
          </p:cNvPr>
          <p:cNvPicPr>
            <a:picLocks noChangeAspect="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771443" y="710741"/>
            <a:ext cx="1721303" cy="486287"/>
          </a:xfrm>
          <a:prstGeom prst="rect">
            <a:avLst/>
          </a:prstGeom>
        </p:spPr>
      </p:pic>
    </p:spTree>
    <p:extLst>
      <p:ext uri="{BB962C8B-B14F-4D97-AF65-F5344CB8AC3E}">
        <p14:creationId xmlns:p14="http://schemas.microsoft.com/office/powerpoint/2010/main" val="12166637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图片 83">
            <a:extLst>
              <a:ext uri="{FF2B5EF4-FFF2-40B4-BE49-F238E27FC236}">
                <a16:creationId xmlns:a16="http://schemas.microsoft.com/office/drawing/2014/main" id="{C4F4574A-C47C-5512-3728-314FCE064E80}"/>
              </a:ext>
            </a:extLst>
          </p:cNvPr>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5" name="矩形 84">
            <a:extLst>
              <a:ext uri="{FF2B5EF4-FFF2-40B4-BE49-F238E27FC236}">
                <a16:creationId xmlns:a16="http://schemas.microsoft.com/office/drawing/2014/main" id="{FA8BEF6C-727F-D5D7-B746-24C9FC215120}"/>
              </a:ext>
            </a:extLst>
          </p:cNvPr>
          <p:cNvSpPr/>
          <p:nvPr/>
        </p:nvSpPr>
        <p:spPr>
          <a:xfrm>
            <a:off x="7775" y="2936"/>
            <a:ext cx="12192000" cy="6903640"/>
          </a:xfrm>
          <a:prstGeom prst="rect">
            <a:avLst/>
          </a:prstGeom>
          <a:gradFill flip="none" rotWithShape="1">
            <a:gsLst>
              <a:gs pos="65000">
                <a:srgbClr val="FFFFFF">
                  <a:alpha val="95000"/>
                </a:srgbClr>
              </a:gs>
              <a:gs pos="0">
                <a:schemeClr val="bg1"/>
              </a:gs>
              <a:gs pos="100000">
                <a:schemeClr val="bg1">
                  <a:alpha val="0"/>
                </a:schemeClr>
              </a:gs>
            </a:gsLst>
            <a:lin ang="5400000" scaled="0"/>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pic>
        <p:nvPicPr>
          <p:cNvPr id="75" name="图片 74">
            <a:extLst>
              <a:ext uri="{FF2B5EF4-FFF2-40B4-BE49-F238E27FC236}">
                <a16:creationId xmlns:a16="http://schemas.microsoft.com/office/drawing/2014/main" id="{0298BCDC-1D0C-08DA-6A83-CE49B4CD5165}"/>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sp>
        <p:nvSpPr>
          <p:cNvPr id="31" name="矩形 30">
            <a:extLst>
              <a:ext uri="{FF2B5EF4-FFF2-40B4-BE49-F238E27FC236}">
                <a16:creationId xmlns:a16="http://schemas.microsoft.com/office/drawing/2014/main" id="{A1C9ACA9-E415-73FE-5565-FCAB843C6B96}"/>
              </a:ext>
            </a:extLst>
          </p:cNvPr>
          <p:cNvSpPr/>
          <p:nvPr/>
        </p:nvSpPr>
        <p:spPr>
          <a:xfrm>
            <a:off x="0" y="0"/>
            <a:ext cx="12192000" cy="6858000"/>
          </a:xfrm>
          <a:prstGeom prst="rect">
            <a:avLst/>
          </a:prstGeom>
          <a:gradFill>
            <a:gsLst>
              <a:gs pos="0">
                <a:schemeClr val="bg1">
                  <a:alpha val="95000"/>
                </a:schemeClr>
              </a:gs>
              <a:gs pos="100000">
                <a:schemeClr val="bg1">
                  <a:alpha val="9000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平行四边形 26">
            <a:extLst>
              <a:ext uri="{FF2B5EF4-FFF2-40B4-BE49-F238E27FC236}">
                <a16:creationId xmlns:a16="http://schemas.microsoft.com/office/drawing/2014/main" id="{43AE19CA-65F9-7DCA-9D87-4A6B71A19E3F}"/>
              </a:ext>
            </a:extLst>
          </p:cNvPr>
          <p:cNvSpPr/>
          <p:nvPr/>
        </p:nvSpPr>
        <p:spPr>
          <a:xfrm>
            <a:off x="416673" y="395885"/>
            <a:ext cx="3743847" cy="498088"/>
          </a:xfrm>
          <a:prstGeom prst="parallelogram">
            <a:avLst/>
          </a:prstGeom>
          <a:gradFill flip="none" rotWithShape="1">
            <a:gsLst>
              <a:gs pos="0">
                <a:schemeClr val="accent1">
                  <a:alpha val="0"/>
                </a:schemeClr>
              </a:gs>
              <a:gs pos="100000">
                <a:schemeClr val="accent1">
                  <a:alpha val="20000"/>
                </a:schemeClr>
              </a:gs>
            </a:gsLst>
            <a:lin ang="10800000" scaled="1"/>
            <a:tileRect/>
          </a:gradFill>
          <a:ln w="6350">
            <a:gradFill flip="none" rotWithShape="1">
              <a:gsLst>
                <a:gs pos="0">
                  <a:schemeClr val="accent1">
                    <a:alpha val="75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文本框 27">
            <a:extLst>
              <a:ext uri="{FF2B5EF4-FFF2-40B4-BE49-F238E27FC236}">
                <a16:creationId xmlns:a16="http://schemas.microsoft.com/office/drawing/2014/main" id="{921E6889-C765-5F8C-4784-D853A5E5D77D}"/>
              </a:ext>
            </a:extLst>
          </p:cNvPr>
          <p:cNvSpPr txBox="1"/>
          <p:nvPr>
            <p:custDataLst>
              <p:tags r:id="rId1"/>
            </p:custDataLst>
          </p:nvPr>
        </p:nvSpPr>
        <p:spPr>
          <a:xfrm>
            <a:off x="861850" y="440218"/>
            <a:ext cx="3962398" cy="430887"/>
          </a:xfrm>
          <a:prstGeom prst="rect">
            <a:avLst/>
          </a:prstGeom>
          <a:noFill/>
          <a:effectLst/>
        </p:spPr>
        <p:txBody>
          <a:bodyPr wrap="square" lIns="0" tIns="0" rIns="0" bIns="0">
            <a:spAutoFit/>
          </a:bodyPr>
          <a:lstStyle>
            <a:defPPr>
              <a:defRPr lang="zh-CN"/>
            </a:defPPr>
            <a:lvl1pPr>
              <a:defRPr>
                <a:solidFill>
                  <a:schemeClr val="bg1"/>
                </a:solidFill>
                <a:effectLst>
                  <a:outerShdw blurRad="63500" dist="127000" dir="5400000" algn="t" rotWithShape="0">
                    <a:srgbClr val="862D00">
                      <a:alpha val="20000"/>
                    </a:srgbClr>
                  </a:outerShdw>
                </a:effectLst>
                <a:latin typeface="+mj-ea"/>
                <a:ea typeface="+mj-ea"/>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srgbClr val="BB0000">
                        <a:lumMod val="90000"/>
                        <a:lumOff val="10000"/>
                      </a:srgbClr>
                    </a:gs>
                    <a:gs pos="100000">
                      <a:srgbClr val="BB0000">
                        <a:lumMod val="90000"/>
                      </a:srgbClr>
                    </a:gs>
                  </a:gsLst>
                  <a:lin ang="5400000" scaled="1"/>
                  <a:tileRect/>
                </a:gradFill>
                <a:effectLst>
                  <a:outerShdw blurRad="44450" dist="88900" dir="5400000" algn="t" rotWithShape="0">
                    <a:srgbClr val="BB0000">
                      <a:alpha val="5000"/>
                    </a:srgbClr>
                  </a:outerShdw>
                </a:effectLst>
                <a:uLnTx/>
                <a:uFillTx/>
                <a:latin typeface="+mn-lt"/>
                <a:ea typeface="+mn-ea"/>
                <a:cs typeface="+mn-ea"/>
                <a:sym typeface="+mn-lt"/>
              </a:rPr>
              <a:t>荧光探针研究步骤</a:t>
            </a:r>
          </a:p>
        </p:txBody>
      </p:sp>
      <p:sp>
        <p:nvSpPr>
          <p:cNvPr id="29" name="椭圆 28">
            <a:extLst>
              <a:ext uri="{FF2B5EF4-FFF2-40B4-BE49-F238E27FC236}">
                <a16:creationId xmlns:a16="http://schemas.microsoft.com/office/drawing/2014/main" id="{B48BEDB5-08DD-C7FE-99FB-168AC489A40B}"/>
              </a:ext>
            </a:extLst>
          </p:cNvPr>
          <p:cNvSpPr/>
          <p:nvPr/>
        </p:nvSpPr>
        <p:spPr>
          <a:xfrm>
            <a:off x="643707" y="600696"/>
            <a:ext cx="118946" cy="118946"/>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id="{20974219-025E-5449-CB62-6976B4FFAD8F}"/>
              </a:ext>
            </a:extLst>
          </p:cNvPr>
          <p:cNvSpPr/>
          <p:nvPr/>
        </p:nvSpPr>
        <p:spPr>
          <a:xfrm>
            <a:off x="584234" y="600696"/>
            <a:ext cx="118946" cy="1189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49" name="图片 48" descr="查看图片">
            <a:extLst>
              <a:ext uri="{FF2B5EF4-FFF2-40B4-BE49-F238E27FC236}">
                <a16:creationId xmlns:a16="http://schemas.microsoft.com/office/drawing/2014/main" id="{6F17E5C5-AB71-D48D-70D3-7DE534B68E25}"/>
              </a:ext>
            </a:extLst>
          </p:cNvPr>
          <p:cNvPicPr>
            <a:picLocks noChangeAspect="1" noChangeArrowheads="1"/>
          </p:cNvPicPr>
          <p:nvPr/>
        </p:nvPicPr>
        <p:blipFill>
          <a:blip r:embed="rId15" cstate="email">
            <a:duotone>
              <a:prstClr val="black"/>
              <a:schemeClr val="accent1">
                <a:tint val="45000"/>
                <a:satMod val="400000"/>
              </a:schemeClr>
            </a:duotone>
            <a:alphaModFix amt="14000"/>
            <a:extLst>
              <a:ext uri="{28A0092B-C50C-407E-A947-70E740481C1C}">
                <a14:useLocalDpi xmlns:a14="http://schemas.microsoft.com/office/drawing/2010/main"/>
              </a:ext>
            </a:extLst>
          </a:blip>
          <a:srcRect/>
          <a:stretch>
            <a:fillRect/>
          </a:stretch>
        </p:blipFill>
        <p:spPr bwMode="auto">
          <a:xfrm rot="6321127">
            <a:off x="6418234" y="-2809825"/>
            <a:ext cx="4467004" cy="8568931"/>
          </a:xfrm>
          <a:custGeom>
            <a:avLst/>
            <a:gdLst>
              <a:gd name="connsiteX0" fmla="*/ 1573859 w 4467004"/>
              <a:gd name="connsiteY0" fmla="*/ 7451732 h 8568931"/>
              <a:gd name="connsiteX1" fmla="*/ 0 w 4467004"/>
              <a:gd name="connsiteY1" fmla="*/ 1719165 h 8568931"/>
              <a:gd name="connsiteX2" fmla="*/ 433571 w 4467004"/>
              <a:gd name="connsiteY2" fmla="*/ 1107367 h 8568931"/>
              <a:gd name="connsiteX3" fmla="*/ 4467004 w 4467004"/>
              <a:gd name="connsiteY3" fmla="*/ 0 h 8568931"/>
              <a:gd name="connsiteX4" fmla="*/ 4467004 w 4467004"/>
              <a:gd name="connsiteY4" fmla="*/ 7276717 h 8568931"/>
              <a:gd name="connsiteX5" fmla="*/ 3551237 w 4467004"/>
              <a:gd name="connsiteY5" fmla="*/ 8568931 h 8568931"/>
              <a:gd name="connsiteX6" fmla="*/ 3150304 w 4467004"/>
              <a:gd name="connsiteY6" fmla="*/ 8568931 h 856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67004" h="8568931">
                <a:moveTo>
                  <a:pt x="1573859" y="7451732"/>
                </a:moveTo>
                <a:lnTo>
                  <a:pt x="0" y="1719165"/>
                </a:lnTo>
                <a:lnTo>
                  <a:pt x="433571" y="1107367"/>
                </a:lnTo>
                <a:lnTo>
                  <a:pt x="4467004" y="0"/>
                </a:lnTo>
                <a:lnTo>
                  <a:pt x="4467004" y="7276717"/>
                </a:lnTo>
                <a:lnTo>
                  <a:pt x="3551237" y="8568931"/>
                </a:lnTo>
                <a:lnTo>
                  <a:pt x="3150304" y="8568931"/>
                </a:lnTo>
                <a:close/>
              </a:path>
            </a:pathLst>
          </a:custGeom>
          <a:noFill/>
          <a:extLst>
            <a:ext uri="{909E8E84-426E-40DD-AFC4-6F175D3DCCD1}">
              <a14:hiddenFill xmlns:a14="http://schemas.microsoft.com/office/drawing/2010/main">
                <a:solidFill>
                  <a:srgbClr val="FFFFFF"/>
                </a:solidFill>
              </a14:hiddenFill>
            </a:ext>
          </a:extLst>
        </p:spPr>
      </p:pic>
      <p:sp>
        <p:nvSpPr>
          <p:cNvPr id="59" name="矩形: 圆角 58">
            <a:extLst>
              <a:ext uri="{FF2B5EF4-FFF2-40B4-BE49-F238E27FC236}">
                <a16:creationId xmlns:a16="http://schemas.microsoft.com/office/drawing/2014/main" id="{81CA6C17-4C36-CB0E-E594-5BACF28A4B07}"/>
              </a:ext>
            </a:extLst>
          </p:cNvPr>
          <p:cNvSpPr/>
          <p:nvPr/>
        </p:nvSpPr>
        <p:spPr>
          <a:xfrm>
            <a:off x="5695399"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60" name="文本框 59">
            <a:extLst>
              <a:ext uri="{FF2B5EF4-FFF2-40B4-BE49-F238E27FC236}">
                <a16:creationId xmlns:a16="http://schemas.microsoft.com/office/drawing/2014/main" id="{EA189B2B-FE7A-EF8B-1B49-DEB69A09850F}"/>
              </a:ext>
            </a:extLst>
          </p:cNvPr>
          <p:cNvSpPr txBox="1"/>
          <p:nvPr/>
        </p:nvSpPr>
        <p:spPr>
          <a:xfrm>
            <a:off x="5758989"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研究背景</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57" name="矩形: 圆角 56">
            <a:extLst>
              <a:ext uri="{FF2B5EF4-FFF2-40B4-BE49-F238E27FC236}">
                <a16:creationId xmlns:a16="http://schemas.microsoft.com/office/drawing/2014/main" id="{375C4B14-E5B9-4940-40C5-80724644E802}"/>
              </a:ext>
            </a:extLst>
          </p:cNvPr>
          <p:cNvSpPr/>
          <p:nvPr/>
        </p:nvSpPr>
        <p:spPr>
          <a:xfrm>
            <a:off x="6717837"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58" name="文本框 57">
            <a:extLst>
              <a:ext uri="{FF2B5EF4-FFF2-40B4-BE49-F238E27FC236}">
                <a16:creationId xmlns:a16="http://schemas.microsoft.com/office/drawing/2014/main" id="{7E2C8640-03E7-B041-B710-FC714E5EA31D}"/>
              </a:ext>
            </a:extLst>
          </p:cNvPr>
          <p:cNvSpPr txBox="1"/>
          <p:nvPr/>
        </p:nvSpPr>
        <p:spPr>
          <a:xfrm>
            <a:off x="6781427"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cs typeface="+mn-ea"/>
                <a:sym typeface="+mn-lt"/>
              </a:rPr>
              <a:t>研究现状</a:t>
            </a:r>
            <a:endParaRPr kumimoji="0" lang="en-US" sz="1400" b="0" i="0" u="none" strike="noStrike" kern="1200" cap="none" spc="0" normalizeH="0" baseline="0" noProof="0" dirty="0">
              <a:ln>
                <a:noFill/>
              </a:ln>
              <a:effectLst/>
              <a:uLnTx/>
              <a:uFillTx/>
              <a:cs typeface="+mn-ea"/>
              <a:sym typeface="+mn-lt"/>
            </a:endParaRPr>
          </a:p>
        </p:txBody>
      </p:sp>
      <p:sp>
        <p:nvSpPr>
          <p:cNvPr id="55" name="矩形: 圆角 54">
            <a:extLst>
              <a:ext uri="{FF2B5EF4-FFF2-40B4-BE49-F238E27FC236}">
                <a16:creationId xmlns:a16="http://schemas.microsoft.com/office/drawing/2014/main" id="{0A791401-8739-159F-A847-326ABE28C69E}"/>
              </a:ext>
            </a:extLst>
          </p:cNvPr>
          <p:cNvSpPr/>
          <p:nvPr/>
        </p:nvSpPr>
        <p:spPr>
          <a:xfrm>
            <a:off x="7740275"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56" name="文本框 55">
            <a:extLst>
              <a:ext uri="{FF2B5EF4-FFF2-40B4-BE49-F238E27FC236}">
                <a16:creationId xmlns:a16="http://schemas.microsoft.com/office/drawing/2014/main" id="{F69364E7-6B4B-ED20-D35B-CDCC739DF1BC}"/>
              </a:ext>
            </a:extLst>
          </p:cNvPr>
          <p:cNvSpPr txBox="1"/>
          <p:nvPr/>
        </p:nvSpPr>
        <p:spPr>
          <a:xfrm>
            <a:off x="7803865"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cs typeface="+mn-ea"/>
                <a:sym typeface="+mn-lt"/>
              </a:rPr>
              <a:t>内容方法</a:t>
            </a:r>
            <a:endParaRPr kumimoji="0" lang="en-US" sz="1400" b="0" i="0" u="none" strike="noStrike" kern="1200" cap="none" spc="0" normalizeH="0" baseline="0" noProof="0" dirty="0">
              <a:ln>
                <a:noFill/>
              </a:ln>
              <a:effectLst/>
              <a:uLnTx/>
              <a:uFillTx/>
              <a:cs typeface="+mn-ea"/>
              <a:sym typeface="+mn-lt"/>
            </a:endParaRPr>
          </a:p>
        </p:txBody>
      </p:sp>
      <p:sp>
        <p:nvSpPr>
          <p:cNvPr id="53" name="矩形: 圆角 52">
            <a:extLst>
              <a:ext uri="{FF2B5EF4-FFF2-40B4-BE49-F238E27FC236}">
                <a16:creationId xmlns:a16="http://schemas.microsoft.com/office/drawing/2014/main" id="{DAE2CA9F-6439-DE2C-7B86-ADB5E7F02F94}"/>
              </a:ext>
            </a:extLst>
          </p:cNvPr>
          <p:cNvSpPr/>
          <p:nvPr/>
        </p:nvSpPr>
        <p:spPr>
          <a:xfrm>
            <a:off x="8762713"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4" name="文本框 53">
            <a:extLst>
              <a:ext uri="{FF2B5EF4-FFF2-40B4-BE49-F238E27FC236}">
                <a16:creationId xmlns:a16="http://schemas.microsoft.com/office/drawing/2014/main" id="{BB56A89F-0947-3AA4-A195-6A3ADA76B932}"/>
              </a:ext>
            </a:extLst>
          </p:cNvPr>
          <p:cNvSpPr txBox="1"/>
          <p:nvPr/>
        </p:nvSpPr>
        <p:spPr>
          <a:xfrm>
            <a:off x="8826303"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存在问题</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51" name="矩形: 圆角 50">
            <a:extLst>
              <a:ext uri="{FF2B5EF4-FFF2-40B4-BE49-F238E27FC236}">
                <a16:creationId xmlns:a16="http://schemas.microsoft.com/office/drawing/2014/main" id="{F21B7494-4E37-7D79-D977-4F9E2AFF7C5B}"/>
              </a:ext>
            </a:extLst>
          </p:cNvPr>
          <p:cNvSpPr/>
          <p:nvPr/>
        </p:nvSpPr>
        <p:spPr>
          <a:xfrm>
            <a:off x="9785151" y="467226"/>
            <a:ext cx="967740" cy="365760"/>
          </a:xfrm>
          <a:prstGeom prst="roundRect">
            <a:avLst>
              <a:gd name="adj" fmla="val 10417"/>
            </a:avLst>
          </a:prstGeom>
          <a:gradFill>
            <a:gsLst>
              <a:gs pos="0">
                <a:schemeClr val="accent1">
                  <a:lumMod val="90000"/>
                  <a:lumOff val="10000"/>
                </a:schemeClr>
              </a:gs>
              <a:gs pos="100000">
                <a:schemeClr val="accent1"/>
              </a:gs>
            </a:gsLst>
            <a:lin ang="2700000" scaled="1"/>
          </a:gra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52" name="文本框 51">
            <a:extLst>
              <a:ext uri="{FF2B5EF4-FFF2-40B4-BE49-F238E27FC236}">
                <a16:creationId xmlns:a16="http://schemas.microsoft.com/office/drawing/2014/main" id="{C72206AA-3286-0017-6CAD-4DCE6BFDA2B2}"/>
              </a:ext>
            </a:extLst>
          </p:cNvPr>
          <p:cNvSpPr txBox="1"/>
          <p:nvPr/>
        </p:nvSpPr>
        <p:spPr>
          <a:xfrm>
            <a:off x="9848741"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cs typeface="+mn-ea"/>
                <a:sym typeface="+mn-lt"/>
              </a:rPr>
              <a:t>步骤计划</a:t>
            </a:r>
            <a:endParaRPr kumimoji="0" lang="en-US" sz="1400" b="0" i="0" u="none" strike="noStrike" kern="1200" cap="none" spc="0" normalizeH="0" baseline="0" noProof="0" dirty="0">
              <a:ln>
                <a:noFill/>
              </a:ln>
              <a:solidFill>
                <a:schemeClr val="bg1"/>
              </a:solidFill>
              <a:effectLst/>
              <a:uLnTx/>
              <a:uFillTx/>
              <a:cs typeface="+mn-ea"/>
              <a:sym typeface="+mn-lt"/>
            </a:endParaRPr>
          </a:p>
        </p:txBody>
      </p:sp>
      <p:sp>
        <p:nvSpPr>
          <p:cNvPr id="48" name="矩形: 圆角 47">
            <a:extLst>
              <a:ext uri="{FF2B5EF4-FFF2-40B4-BE49-F238E27FC236}">
                <a16:creationId xmlns:a16="http://schemas.microsoft.com/office/drawing/2014/main" id="{D153418A-413D-6286-81FF-24D7E385C29D}"/>
              </a:ext>
            </a:extLst>
          </p:cNvPr>
          <p:cNvSpPr/>
          <p:nvPr/>
        </p:nvSpPr>
        <p:spPr>
          <a:xfrm>
            <a:off x="10807587"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0" name="文本框 49">
            <a:extLst>
              <a:ext uri="{FF2B5EF4-FFF2-40B4-BE49-F238E27FC236}">
                <a16:creationId xmlns:a16="http://schemas.microsoft.com/office/drawing/2014/main" id="{D03AB297-C53B-194F-D6BF-AF8C1E6A5150}"/>
              </a:ext>
            </a:extLst>
          </p:cNvPr>
          <p:cNvSpPr txBox="1"/>
          <p:nvPr/>
        </p:nvSpPr>
        <p:spPr>
          <a:xfrm>
            <a:off x="10871177"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预期结果</a:t>
            </a:r>
            <a:endParaRPr kumimoji="0" lang="en-US" sz="1400" b="0" i="0" u="none" strike="noStrike" kern="1200" cap="none" spc="0" normalizeH="0" baseline="0" noProof="0" dirty="0">
              <a:ln>
                <a:noFill/>
              </a:ln>
              <a:solidFill>
                <a:prstClr val="black"/>
              </a:solidFill>
              <a:effectLst/>
              <a:uLnTx/>
              <a:uFillTx/>
              <a:cs typeface="+mn-ea"/>
              <a:sym typeface="+mn-lt"/>
            </a:endParaRPr>
          </a:p>
        </p:txBody>
      </p:sp>
      <p:pic>
        <p:nvPicPr>
          <p:cNvPr id="141" name="图片 140">
            <a:extLst>
              <a:ext uri="{FF2B5EF4-FFF2-40B4-BE49-F238E27FC236}">
                <a16:creationId xmlns:a16="http://schemas.microsoft.com/office/drawing/2014/main" id="{FD5CB779-0BFC-CCBB-9AD5-F842F1C0F693}"/>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8616" y="938306"/>
            <a:ext cx="12174767" cy="5964027"/>
          </a:xfrm>
          <a:prstGeom prst="rect">
            <a:avLst/>
          </a:prstGeom>
        </p:spPr>
      </p:pic>
      <p:sp>
        <p:nvSpPr>
          <p:cNvPr id="3" name="矩形: 圆角 12">
            <a:extLst>
              <a:ext uri="{FF2B5EF4-FFF2-40B4-BE49-F238E27FC236}">
                <a16:creationId xmlns:a16="http://schemas.microsoft.com/office/drawing/2014/main" id="{DA8A2156-B24A-2D7B-0FDE-FCA74DE4D9D2}"/>
              </a:ext>
            </a:extLst>
          </p:cNvPr>
          <p:cNvSpPr/>
          <p:nvPr>
            <p:custDataLst>
              <p:tags r:id="rId2"/>
            </p:custDataLst>
          </p:nvPr>
        </p:nvSpPr>
        <p:spPr>
          <a:xfrm>
            <a:off x="445352" y="1471455"/>
            <a:ext cx="3688868" cy="2252305"/>
          </a:xfrm>
          <a:prstGeom prst="roundRect">
            <a:avLst>
              <a:gd name="adj" fmla="val 2066"/>
            </a:avLst>
          </a:prstGeom>
          <a:solidFill>
            <a:schemeClr val="lt1"/>
          </a:solidFill>
          <a:ln>
            <a:noFill/>
          </a:ln>
          <a:effectLst>
            <a:outerShdw blurRad="635000" dist="254000" dir="3360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4" name="PA-圆角矩形 3">
            <a:extLst>
              <a:ext uri="{FF2B5EF4-FFF2-40B4-BE49-F238E27FC236}">
                <a16:creationId xmlns:a16="http://schemas.microsoft.com/office/drawing/2014/main" id="{4D9C6F6A-3025-6C21-3C91-25404FBB9710}"/>
              </a:ext>
            </a:extLst>
          </p:cNvPr>
          <p:cNvSpPr/>
          <p:nvPr>
            <p:custDataLst>
              <p:tags r:id="rId3"/>
            </p:custDataLst>
          </p:nvPr>
        </p:nvSpPr>
        <p:spPr>
          <a:xfrm>
            <a:off x="555171" y="1527355"/>
            <a:ext cx="3469230" cy="2161875"/>
          </a:xfrm>
          <a:prstGeom prst="roundRect">
            <a:avLst>
              <a:gd name="adj" fmla="val 2002"/>
            </a:avLst>
          </a:prstGeom>
          <a:noFill/>
          <a:ln w="12700" cap="flat" cmpd="sng" algn="ctr">
            <a:gradFill>
              <a:gsLst>
                <a:gs pos="0">
                  <a:srgbClr val="C01920"/>
                </a:gs>
                <a:gs pos="100000">
                  <a:srgbClr val="C01920">
                    <a:alpha val="0"/>
                  </a:srgbClr>
                </a:gs>
              </a:gsLst>
              <a:lin ang="5400000" scaled="1"/>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39" name="矩形: 圆角 12">
            <a:extLst>
              <a:ext uri="{FF2B5EF4-FFF2-40B4-BE49-F238E27FC236}">
                <a16:creationId xmlns:a16="http://schemas.microsoft.com/office/drawing/2014/main" id="{322DE16A-9BBF-B03B-9026-AD1F39A9464F}"/>
              </a:ext>
            </a:extLst>
          </p:cNvPr>
          <p:cNvSpPr/>
          <p:nvPr>
            <p:custDataLst>
              <p:tags r:id="rId4"/>
            </p:custDataLst>
          </p:nvPr>
        </p:nvSpPr>
        <p:spPr>
          <a:xfrm>
            <a:off x="4251567" y="1471455"/>
            <a:ext cx="3688868" cy="2252305"/>
          </a:xfrm>
          <a:prstGeom prst="roundRect">
            <a:avLst>
              <a:gd name="adj" fmla="val 2066"/>
            </a:avLst>
          </a:prstGeom>
          <a:solidFill>
            <a:schemeClr val="lt1"/>
          </a:solidFill>
          <a:ln>
            <a:noFill/>
          </a:ln>
          <a:effectLst>
            <a:outerShdw blurRad="635000" dist="254000" dir="3360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40" name="PA-圆角矩形 3">
            <a:extLst>
              <a:ext uri="{FF2B5EF4-FFF2-40B4-BE49-F238E27FC236}">
                <a16:creationId xmlns:a16="http://schemas.microsoft.com/office/drawing/2014/main" id="{C121341B-28F0-ECEA-AFE5-1596F93654BC}"/>
              </a:ext>
            </a:extLst>
          </p:cNvPr>
          <p:cNvSpPr/>
          <p:nvPr>
            <p:custDataLst>
              <p:tags r:id="rId5"/>
            </p:custDataLst>
          </p:nvPr>
        </p:nvSpPr>
        <p:spPr>
          <a:xfrm>
            <a:off x="4361386" y="1527355"/>
            <a:ext cx="3469230" cy="2161875"/>
          </a:xfrm>
          <a:prstGeom prst="roundRect">
            <a:avLst>
              <a:gd name="adj" fmla="val 2002"/>
            </a:avLst>
          </a:prstGeom>
          <a:noFill/>
          <a:ln w="12700" cap="flat" cmpd="sng" algn="ctr">
            <a:gradFill>
              <a:gsLst>
                <a:gs pos="0">
                  <a:srgbClr val="C01920"/>
                </a:gs>
                <a:gs pos="100000">
                  <a:srgbClr val="C01920">
                    <a:alpha val="0"/>
                  </a:srgbClr>
                </a:gs>
              </a:gsLst>
              <a:lin ang="5400000" scaled="1"/>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42" name="矩形: 圆角 12">
            <a:extLst>
              <a:ext uri="{FF2B5EF4-FFF2-40B4-BE49-F238E27FC236}">
                <a16:creationId xmlns:a16="http://schemas.microsoft.com/office/drawing/2014/main" id="{ED8E8C1E-5398-73A8-70B0-F3FAECF3E57B}"/>
              </a:ext>
            </a:extLst>
          </p:cNvPr>
          <p:cNvSpPr/>
          <p:nvPr>
            <p:custDataLst>
              <p:tags r:id="rId6"/>
            </p:custDataLst>
          </p:nvPr>
        </p:nvSpPr>
        <p:spPr>
          <a:xfrm>
            <a:off x="8057780" y="1471455"/>
            <a:ext cx="3688868" cy="2252305"/>
          </a:xfrm>
          <a:prstGeom prst="roundRect">
            <a:avLst>
              <a:gd name="adj" fmla="val 2066"/>
            </a:avLst>
          </a:prstGeom>
          <a:solidFill>
            <a:schemeClr val="lt1"/>
          </a:solidFill>
          <a:ln>
            <a:noFill/>
          </a:ln>
          <a:effectLst>
            <a:outerShdw blurRad="635000" dist="254000" dir="3360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61" name="PA-圆角矩形 3">
            <a:extLst>
              <a:ext uri="{FF2B5EF4-FFF2-40B4-BE49-F238E27FC236}">
                <a16:creationId xmlns:a16="http://schemas.microsoft.com/office/drawing/2014/main" id="{4E401B09-FBF0-A4E6-42BA-EC58EF9857B0}"/>
              </a:ext>
            </a:extLst>
          </p:cNvPr>
          <p:cNvSpPr/>
          <p:nvPr>
            <p:custDataLst>
              <p:tags r:id="rId7"/>
            </p:custDataLst>
          </p:nvPr>
        </p:nvSpPr>
        <p:spPr>
          <a:xfrm>
            <a:off x="8167599" y="1527355"/>
            <a:ext cx="3469230" cy="2161875"/>
          </a:xfrm>
          <a:prstGeom prst="roundRect">
            <a:avLst>
              <a:gd name="adj" fmla="val 2002"/>
            </a:avLst>
          </a:prstGeom>
          <a:noFill/>
          <a:ln w="12700" cap="flat" cmpd="sng" algn="ctr">
            <a:gradFill>
              <a:gsLst>
                <a:gs pos="0">
                  <a:srgbClr val="C01920"/>
                </a:gs>
                <a:gs pos="100000">
                  <a:srgbClr val="C01920">
                    <a:alpha val="0"/>
                  </a:srgbClr>
                </a:gs>
              </a:gsLst>
              <a:lin ang="5400000" scaled="1"/>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93" name="矩形: 圆角 12">
            <a:extLst>
              <a:ext uri="{FF2B5EF4-FFF2-40B4-BE49-F238E27FC236}">
                <a16:creationId xmlns:a16="http://schemas.microsoft.com/office/drawing/2014/main" id="{97BB41C2-1DF0-D7C7-198F-9C95FCFBC8BA}"/>
              </a:ext>
            </a:extLst>
          </p:cNvPr>
          <p:cNvSpPr/>
          <p:nvPr>
            <p:custDataLst>
              <p:tags r:id="rId8"/>
            </p:custDataLst>
          </p:nvPr>
        </p:nvSpPr>
        <p:spPr>
          <a:xfrm>
            <a:off x="2348459" y="3942801"/>
            <a:ext cx="3688868" cy="2252305"/>
          </a:xfrm>
          <a:prstGeom prst="roundRect">
            <a:avLst>
              <a:gd name="adj" fmla="val 2066"/>
            </a:avLst>
          </a:prstGeom>
          <a:solidFill>
            <a:schemeClr val="lt1"/>
          </a:solidFill>
          <a:ln>
            <a:noFill/>
          </a:ln>
          <a:effectLst>
            <a:outerShdw blurRad="635000" dist="254000" dir="3360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02" name="PA-圆角矩形 3">
            <a:extLst>
              <a:ext uri="{FF2B5EF4-FFF2-40B4-BE49-F238E27FC236}">
                <a16:creationId xmlns:a16="http://schemas.microsoft.com/office/drawing/2014/main" id="{34111500-903E-366D-836D-E7134D941875}"/>
              </a:ext>
            </a:extLst>
          </p:cNvPr>
          <p:cNvSpPr/>
          <p:nvPr>
            <p:custDataLst>
              <p:tags r:id="rId9"/>
            </p:custDataLst>
          </p:nvPr>
        </p:nvSpPr>
        <p:spPr>
          <a:xfrm>
            <a:off x="2458278" y="3998701"/>
            <a:ext cx="3469230" cy="2161875"/>
          </a:xfrm>
          <a:prstGeom prst="roundRect">
            <a:avLst>
              <a:gd name="adj" fmla="val 2002"/>
            </a:avLst>
          </a:prstGeom>
          <a:noFill/>
          <a:ln w="12700" cap="flat" cmpd="sng" algn="ctr">
            <a:gradFill>
              <a:gsLst>
                <a:gs pos="0">
                  <a:srgbClr val="C01920"/>
                </a:gs>
                <a:gs pos="100000">
                  <a:srgbClr val="C01920">
                    <a:alpha val="0"/>
                  </a:srgbClr>
                </a:gs>
              </a:gsLst>
              <a:lin ang="5400000" scaled="1"/>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72" name="矩形: 圆角 12">
            <a:extLst>
              <a:ext uri="{FF2B5EF4-FFF2-40B4-BE49-F238E27FC236}">
                <a16:creationId xmlns:a16="http://schemas.microsoft.com/office/drawing/2014/main" id="{FEFD66A4-46FF-399A-1B1F-0177B518A6E4}"/>
              </a:ext>
            </a:extLst>
          </p:cNvPr>
          <p:cNvSpPr/>
          <p:nvPr>
            <p:custDataLst>
              <p:tags r:id="rId10"/>
            </p:custDataLst>
          </p:nvPr>
        </p:nvSpPr>
        <p:spPr>
          <a:xfrm>
            <a:off x="6154673" y="3942801"/>
            <a:ext cx="3688868" cy="2252305"/>
          </a:xfrm>
          <a:prstGeom prst="roundRect">
            <a:avLst>
              <a:gd name="adj" fmla="val 2066"/>
            </a:avLst>
          </a:prstGeom>
          <a:solidFill>
            <a:schemeClr val="lt1"/>
          </a:solidFill>
          <a:ln>
            <a:noFill/>
          </a:ln>
          <a:effectLst>
            <a:outerShdw blurRad="635000" dist="254000" dir="3360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92" name="PA-圆角矩形 3">
            <a:extLst>
              <a:ext uri="{FF2B5EF4-FFF2-40B4-BE49-F238E27FC236}">
                <a16:creationId xmlns:a16="http://schemas.microsoft.com/office/drawing/2014/main" id="{FB7DCC27-137A-2008-736B-7FE52F826EDB}"/>
              </a:ext>
            </a:extLst>
          </p:cNvPr>
          <p:cNvSpPr/>
          <p:nvPr>
            <p:custDataLst>
              <p:tags r:id="rId11"/>
            </p:custDataLst>
          </p:nvPr>
        </p:nvSpPr>
        <p:spPr>
          <a:xfrm>
            <a:off x="6264492" y="3998701"/>
            <a:ext cx="3469230" cy="2161875"/>
          </a:xfrm>
          <a:prstGeom prst="roundRect">
            <a:avLst>
              <a:gd name="adj" fmla="val 2002"/>
            </a:avLst>
          </a:prstGeom>
          <a:noFill/>
          <a:ln w="12700" cap="flat" cmpd="sng" algn="ctr">
            <a:gradFill>
              <a:gsLst>
                <a:gs pos="0">
                  <a:srgbClr val="C01920"/>
                </a:gs>
                <a:gs pos="100000">
                  <a:srgbClr val="C01920">
                    <a:alpha val="0"/>
                  </a:srgbClr>
                </a:gs>
              </a:gsLst>
              <a:lin ang="5400000" scaled="1"/>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03" name="文本框 102">
            <a:extLst>
              <a:ext uri="{FF2B5EF4-FFF2-40B4-BE49-F238E27FC236}">
                <a16:creationId xmlns:a16="http://schemas.microsoft.com/office/drawing/2014/main" id="{5F06B49A-FF9B-2741-2887-704C29D5B9FE}"/>
              </a:ext>
            </a:extLst>
          </p:cNvPr>
          <p:cNvSpPr txBox="1"/>
          <p:nvPr/>
        </p:nvSpPr>
        <p:spPr>
          <a:xfrm>
            <a:off x="987797" y="1698265"/>
            <a:ext cx="2508409"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1920"/>
                </a:solidFill>
                <a:effectLst/>
                <a:uLnTx/>
                <a:uFillTx/>
                <a:cs typeface="+mn-ea"/>
                <a:sym typeface="+mn-lt"/>
              </a:rPr>
              <a:t>文献回顾与需求分析</a:t>
            </a:r>
            <a:endParaRPr kumimoji="0" lang="en-US" sz="2000" b="0" i="0" u="none" strike="noStrike" kern="1200" cap="none" spc="0" normalizeH="0" baseline="0" noProof="0" dirty="0">
              <a:ln>
                <a:noFill/>
              </a:ln>
              <a:solidFill>
                <a:srgbClr val="C01920"/>
              </a:solidFill>
              <a:effectLst/>
              <a:uLnTx/>
              <a:uFillTx/>
              <a:cs typeface="+mn-ea"/>
              <a:sym typeface="+mn-lt"/>
            </a:endParaRPr>
          </a:p>
        </p:txBody>
      </p:sp>
      <p:sp>
        <p:nvSpPr>
          <p:cNvPr id="104" name="文本框 103">
            <a:extLst>
              <a:ext uri="{FF2B5EF4-FFF2-40B4-BE49-F238E27FC236}">
                <a16:creationId xmlns:a16="http://schemas.microsoft.com/office/drawing/2014/main" id="{FB3370CD-C966-3FF2-CAF6-9A6700B18F7F}"/>
              </a:ext>
            </a:extLst>
          </p:cNvPr>
          <p:cNvSpPr txBox="1"/>
          <p:nvPr/>
        </p:nvSpPr>
        <p:spPr>
          <a:xfrm>
            <a:off x="723205" y="2216425"/>
            <a:ext cx="3095808" cy="1169551"/>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在开始研究之前，首先需要通过文献回顾了解当前荧光探针的研究现状，包括已有的探针类型、它们的性能特点以及应用领域。同时，分析目标应用领域的需求，确定研究目标和方向</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05" name="文本框 104">
            <a:extLst>
              <a:ext uri="{FF2B5EF4-FFF2-40B4-BE49-F238E27FC236}">
                <a16:creationId xmlns:a16="http://schemas.microsoft.com/office/drawing/2014/main" id="{914D91FE-E8E9-1A92-FAB6-47AFC0100444}"/>
              </a:ext>
            </a:extLst>
          </p:cNvPr>
          <p:cNvSpPr txBox="1"/>
          <p:nvPr/>
        </p:nvSpPr>
        <p:spPr>
          <a:xfrm>
            <a:off x="4783122" y="1698265"/>
            <a:ext cx="2508409"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1920"/>
                </a:solidFill>
                <a:effectLst/>
                <a:uLnTx/>
                <a:uFillTx/>
                <a:cs typeface="+mn-ea"/>
                <a:sym typeface="+mn-lt"/>
              </a:rPr>
              <a:t>设计合成与优化</a:t>
            </a:r>
            <a:endParaRPr kumimoji="0" lang="en-US" sz="2000" b="0" i="0" u="none" strike="noStrike" kern="1200" cap="none" spc="0" normalizeH="0" baseline="0" noProof="0" dirty="0">
              <a:ln>
                <a:noFill/>
              </a:ln>
              <a:solidFill>
                <a:srgbClr val="C01920"/>
              </a:solidFill>
              <a:effectLst/>
              <a:uLnTx/>
              <a:uFillTx/>
              <a:cs typeface="+mn-ea"/>
              <a:sym typeface="+mn-lt"/>
            </a:endParaRPr>
          </a:p>
        </p:txBody>
      </p:sp>
      <p:sp>
        <p:nvSpPr>
          <p:cNvPr id="106" name="文本框 105">
            <a:extLst>
              <a:ext uri="{FF2B5EF4-FFF2-40B4-BE49-F238E27FC236}">
                <a16:creationId xmlns:a16="http://schemas.microsoft.com/office/drawing/2014/main" id="{9F47FA88-A854-50CA-2ACB-D10B6F61F72D}"/>
              </a:ext>
            </a:extLst>
          </p:cNvPr>
          <p:cNvSpPr txBox="1"/>
          <p:nvPr/>
        </p:nvSpPr>
        <p:spPr>
          <a:xfrm>
            <a:off x="4518530" y="2216425"/>
            <a:ext cx="3095808" cy="1384995"/>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根据需求分析的结果，设计合成新的荧光探针或对现有探针进行结构优化。包括选择合适的荧光团、连接基团和识别基团，以及通过化学合成方法制备探针。合成需要多次迭代，以优化探针的光学性质和生物相容性</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07" name="文本框 106">
            <a:extLst>
              <a:ext uri="{FF2B5EF4-FFF2-40B4-BE49-F238E27FC236}">
                <a16:creationId xmlns:a16="http://schemas.microsoft.com/office/drawing/2014/main" id="{AEC7CD74-6CA0-EBA3-0290-DF6B0AEED101}"/>
              </a:ext>
            </a:extLst>
          </p:cNvPr>
          <p:cNvSpPr txBox="1"/>
          <p:nvPr/>
        </p:nvSpPr>
        <p:spPr>
          <a:xfrm>
            <a:off x="8578447" y="1698265"/>
            <a:ext cx="2508409"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1920"/>
                </a:solidFill>
                <a:effectLst/>
                <a:uLnTx/>
                <a:uFillTx/>
                <a:cs typeface="+mn-ea"/>
                <a:sym typeface="+mn-lt"/>
              </a:rPr>
              <a:t>光谱特性测试</a:t>
            </a:r>
            <a:endParaRPr kumimoji="0" lang="en-US" sz="2000" b="0" i="0" u="none" strike="noStrike" kern="1200" cap="none" spc="0" normalizeH="0" baseline="0" noProof="0" dirty="0">
              <a:ln>
                <a:noFill/>
              </a:ln>
              <a:solidFill>
                <a:srgbClr val="C01920"/>
              </a:solidFill>
              <a:effectLst/>
              <a:uLnTx/>
              <a:uFillTx/>
              <a:cs typeface="+mn-ea"/>
              <a:sym typeface="+mn-lt"/>
            </a:endParaRPr>
          </a:p>
        </p:txBody>
      </p:sp>
      <p:sp>
        <p:nvSpPr>
          <p:cNvPr id="108" name="文本框 107">
            <a:extLst>
              <a:ext uri="{FF2B5EF4-FFF2-40B4-BE49-F238E27FC236}">
                <a16:creationId xmlns:a16="http://schemas.microsoft.com/office/drawing/2014/main" id="{A42626B5-7611-A412-71AC-F4450FB22E10}"/>
              </a:ext>
            </a:extLst>
          </p:cNvPr>
          <p:cNvSpPr txBox="1"/>
          <p:nvPr/>
        </p:nvSpPr>
        <p:spPr>
          <a:xfrm>
            <a:off x="8313855" y="2216425"/>
            <a:ext cx="3095808" cy="1169551"/>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对合成的荧光探针进行详细光谱特性测试，包括吸收光谱、发射光谱、量子产率、荧光寿命等。有助于评估探针的基本光学性能，以及它们在不同条件下的稳定性和响应特性</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09" name="文本框 108">
            <a:extLst>
              <a:ext uri="{FF2B5EF4-FFF2-40B4-BE49-F238E27FC236}">
                <a16:creationId xmlns:a16="http://schemas.microsoft.com/office/drawing/2014/main" id="{F0A6BFA4-C213-6D91-403E-66F3E5B360F6}"/>
              </a:ext>
            </a:extLst>
          </p:cNvPr>
          <p:cNvSpPr txBox="1"/>
          <p:nvPr/>
        </p:nvSpPr>
        <p:spPr>
          <a:xfrm>
            <a:off x="2916408" y="4178245"/>
            <a:ext cx="2508409"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1920"/>
                </a:solidFill>
                <a:effectLst/>
                <a:uLnTx/>
                <a:uFillTx/>
                <a:cs typeface="+mn-ea"/>
                <a:sym typeface="+mn-lt"/>
              </a:rPr>
              <a:t>生物活性评估</a:t>
            </a:r>
            <a:endParaRPr kumimoji="0" lang="en-US" sz="2000" b="0" i="0" u="none" strike="noStrike" kern="1200" cap="none" spc="0" normalizeH="0" baseline="0" noProof="0" dirty="0">
              <a:ln>
                <a:noFill/>
              </a:ln>
              <a:solidFill>
                <a:srgbClr val="C01920"/>
              </a:solidFill>
              <a:effectLst/>
              <a:uLnTx/>
              <a:uFillTx/>
              <a:cs typeface="+mn-ea"/>
              <a:sym typeface="+mn-lt"/>
            </a:endParaRPr>
          </a:p>
        </p:txBody>
      </p:sp>
      <p:sp>
        <p:nvSpPr>
          <p:cNvPr id="110" name="文本框 109">
            <a:extLst>
              <a:ext uri="{FF2B5EF4-FFF2-40B4-BE49-F238E27FC236}">
                <a16:creationId xmlns:a16="http://schemas.microsoft.com/office/drawing/2014/main" id="{98A7FD70-0441-4186-225D-1ED0FF5D7FEB}"/>
              </a:ext>
            </a:extLst>
          </p:cNvPr>
          <p:cNvSpPr txBox="1"/>
          <p:nvPr/>
        </p:nvSpPr>
        <p:spPr>
          <a:xfrm>
            <a:off x="2651816" y="4696405"/>
            <a:ext cx="3095808" cy="1384995"/>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对于生物医学应用的荧光探针，需要评估其在生物体系中的活性，包括细胞毒性、代谢稳定性、靶向性和生物分布等。这通常涉及体外细胞实验和体内动物实验，以确保探针对生物样本具有高度的选择性和灵敏度</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11" name="文本框 110">
            <a:extLst>
              <a:ext uri="{FF2B5EF4-FFF2-40B4-BE49-F238E27FC236}">
                <a16:creationId xmlns:a16="http://schemas.microsoft.com/office/drawing/2014/main" id="{2291BE57-0C29-0F10-C433-D3C918FE85E8}"/>
              </a:ext>
            </a:extLst>
          </p:cNvPr>
          <p:cNvSpPr txBox="1"/>
          <p:nvPr/>
        </p:nvSpPr>
        <p:spPr>
          <a:xfrm>
            <a:off x="6661800" y="4178245"/>
            <a:ext cx="2508409"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1920"/>
                </a:solidFill>
                <a:effectLst/>
                <a:uLnTx/>
                <a:uFillTx/>
                <a:cs typeface="+mn-ea"/>
                <a:sym typeface="+mn-lt"/>
              </a:rPr>
              <a:t>应用开发与验证</a:t>
            </a:r>
            <a:endParaRPr kumimoji="0" lang="en-US" sz="2000" b="0" i="0" u="none" strike="noStrike" kern="1200" cap="none" spc="0" normalizeH="0" baseline="0" noProof="0" dirty="0">
              <a:ln>
                <a:noFill/>
              </a:ln>
              <a:solidFill>
                <a:srgbClr val="C01920"/>
              </a:solidFill>
              <a:effectLst/>
              <a:uLnTx/>
              <a:uFillTx/>
              <a:cs typeface="+mn-ea"/>
              <a:sym typeface="+mn-lt"/>
            </a:endParaRPr>
          </a:p>
        </p:txBody>
      </p:sp>
      <p:sp>
        <p:nvSpPr>
          <p:cNvPr id="112" name="文本框 111">
            <a:extLst>
              <a:ext uri="{FF2B5EF4-FFF2-40B4-BE49-F238E27FC236}">
                <a16:creationId xmlns:a16="http://schemas.microsoft.com/office/drawing/2014/main" id="{999901CB-C5B2-D04E-7005-39EA7E2002F9}"/>
              </a:ext>
            </a:extLst>
          </p:cNvPr>
          <p:cNvSpPr txBox="1"/>
          <p:nvPr/>
        </p:nvSpPr>
        <p:spPr>
          <a:xfrm>
            <a:off x="6397208" y="4696405"/>
            <a:ext cx="3095808" cy="1169551"/>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开发荧光探针的实际应用，如疾病诊断、细胞成像或环境监测等。在应用过程中，验证探针的性能和效果，包括检测限、选择性、重复性和可靠性。推动其在实际应用中的广泛采用</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14" name="椭圆 113">
            <a:extLst>
              <a:ext uri="{FF2B5EF4-FFF2-40B4-BE49-F238E27FC236}">
                <a16:creationId xmlns:a16="http://schemas.microsoft.com/office/drawing/2014/main" id="{D80A347C-3189-9929-0441-068019714429}"/>
              </a:ext>
            </a:extLst>
          </p:cNvPr>
          <p:cNvSpPr/>
          <p:nvPr/>
        </p:nvSpPr>
        <p:spPr>
          <a:xfrm>
            <a:off x="4034924" y="2346318"/>
            <a:ext cx="338037" cy="335066"/>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15" name="任意多边形: 形状 114">
            <a:extLst>
              <a:ext uri="{FF2B5EF4-FFF2-40B4-BE49-F238E27FC236}">
                <a16:creationId xmlns:a16="http://schemas.microsoft.com/office/drawing/2014/main" id="{E967EF03-4F4F-0DBD-9A46-0963F0E8DAF3}"/>
              </a:ext>
            </a:extLst>
          </p:cNvPr>
          <p:cNvSpPr/>
          <p:nvPr/>
        </p:nvSpPr>
        <p:spPr>
          <a:xfrm>
            <a:off x="4021859" y="2330202"/>
            <a:ext cx="346890" cy="347044"/>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16" name="任意多边形: 形状 115">
            <a:extLst>
              <a:ext uri="{FF2B5EF4-FFF2-40B4-BE49-F238E27FC236}">
                <a16:creationId xmlns:a16="http://schemas.microsoft.com/office/drawing/2014/main" id="{275C2BCC-BA44-5D61-5967-0687164DB7E7}"/>
              </a:ext>
            </a:extLst>
          </p:cNvPr>
          <p:cNvSpPr/>
          <p:nvPr/>
        </p:nvSpPr>
        <p:spPr>
          <a:xfrm>
            <a:off x="4017047" y="2325393"/>
            <a:ext cx="350931" cy="351085"/>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17" name="任意多边形: 形状 116">
            <a:extLst>
              <a:ext uri="{FF2B5EF4-FFF2-40B4-BE49-F238E27FC236}">
                <a16:creationId xmlns:a16="http://schemas.microsoft.com/office/drawing/2014/main" id="{BD42A9A6-3A8A-4973-AD2C-EE05BC30C866}"/>
              </a:ext>
            </a:extLst>
          </p:cNvPr>
          <p:cNvSpPr/>
          <p:nvPr/>
        </p:nvSpPr>
        <p:spPr>
          <a:xfrm>
            <a:off x="4224629" y="2533128"/>
            <a:ext cx="133071" cy="133130"/>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18" name="箭头: V 形 117">
            <a:extLst>
              <a:ext uri="{FF2B5EF4-FFF2-40B4-BE49-F238E27FC236}">
                <a16:creationId xmlns:a16="http://schemas.microsoft.com/office/drawing/2014/main" id="{81BAF275-CDA2-9AC0-D612-FA72090601CE}"/>
              </a:ext>
            </a:extLst>
          </p:cNvPr>
          <p:cNvSpPr/>
          <p:nvPr/>
        </p:nvSpPr>
        <p:spPr>
          <a:xfrm>
            <a:off x="4122195" y="2412520"/>
            <a:ext cx="169159" cy="169159"/>
          </a:xfrm>
          <a:prstGeom prst="chevron">
            <a:avLst>
              <a:gd name="adj" fmla="val 6249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23" name="椭圆 122">
            <a:extLst>
              <a:ext uri="{FF2B5EF4-FFF2-40B4-BE49-F238E27FC236}">
                <a16:creationId xmlns:a16="http://schemas.microsoft.com/office/drawing/2014/main" id="{EFE82D49-8955-B257-E3A2-C1B1F042B28A}"/>
              </a:ext>
            </a:extLst>
          </p:cNvPr>
          <p:cNvSpPr/>
          <p:nvPr/>
        </p:nvSpPr>
        <p:spPr>
          <a:xfrm>
            <a:off x="7831962" y="2346318"/>
            <a:ext cx="338037" cy="335066"/>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24" name="任意多边形: 形状 123">
            <a:extLst>
              <a:ext uri="{FF2B5EF4-FFF2-40B4-BE49-F238E27FC236}">
                <a16:creationId xmlns:a16="http://schemas.microsoft.com/office/drawing/2014/main" id="{97FF052D-360D-9A3E-C947-1C69B7D6A004}"/>
              </a:ext>
            </a:extLst>
          </p:cNvPr>
          <p:cNvSpPr/>
          <p:nvPr/>
        </p:nvSpPr>
        <p:spPr>
          <a:xfrm>
            <a:off x="7818897" y="2330202"/>
            <a:ext cx="346890" cy="347044"/>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25" name="任意多边形: 形状 124">
            <a:extLst>
              <a:ext uri="{FF2B5EF4-FFF2-40B4-BE49-F238E27FC236}">
                <a16:creationId xmlns:a16="http://schemas.microsoft.com/office/drawing/2014/main" id="{9CC0CD5E-5BF0-D69C-5D3B-12437B7A5CCC}"/>
              </a:ext>
            </a:extLst>
          </p:cNvPr>
          <p:cNvSpPr/>
          <p:nvPr/>
        </p:nvSpPr>
        <p:spPr>
          <a:xfrm>
            <a:off x="7814085" y="2325393"/>
            <a:ext cx="350931" cy="351085"/>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26" name="任意多边形: 形状 125">
            <a:extLst>
              <a:ext uri="{FF2B5EF4-FFF2-40B4-BE49-F238E27FC236}">
                <a16:creationId xmlns:a16="http://schemas.microsoft.com/office/drawing/2014/main" id="{3A36D194-416A-385C-7055-5393721BA7C5}"/>
              </a:ext>
            </a:extLst>
          </p:cNvPr>
          <p:cNvSpPr/>
          <p:nvPr/>
        </p:nvSpPr>
        <p:spPr>
          <a:xfrm>
            <a:off x="8021667" y="2533128"/>
            <a:ext cx="133071" cy="133130"/>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22" name="箭头: V 形 121">
            <a:extLst>
              <a:ext uri="{FF2B5EF4-FFF2-40B4-BE49-F238E27FC236}">
                <a16:creationId xmlns:a16="http://schemas.microsoft.com/office/drawing/2014/main" id="{26CAC48E-29A8-7A73-A53C-C86E1D20D5D0}"/>
              </a:ext>
            </a:extLst>
          </p:cNvPr>
          <p:cNvSpPr/>
          <p:nvPr/>
        </p:nvSpPr>
        <p:spPr>
          <a:xfrm>
            <a:off x="7919233" y="2412520"/>
            <a:ext cx="169159" cy="169159"/>
          </a:xfrm>
          <a:prstGeom prst="chevron">
            <a:avLst>
              <a:gd name="adj" fmla="val 6249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30" name="椭圆 129">
            <a:extLst>
              <a:ext uri="{FF2B5EF4-FFF2-40B4-BE49-F238E27FC236}">
                <a16:creationId xmlns:a16="http://schemas.microsoft.com/office/drawing/2014/main" id="{BF533D9D-20F0-BA0C-47BE-967A7088A2FC}"/>
              </a:ext>
            </a:extLst>
          </p:cNvPr>
          <p:cNvSpPr/>
          <p:nvPr/>
        </p:nvSpPr>
        <p:spPr>
          <a:xfrm>
            <a:off x="5932943" y="4798602"/>
            <a:ext cx="338037" cy="335066"/>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31" name="任意多边形: 形状 130">
            <a:extLst>
              <a:ext uri="{FF2B5EF4-FFF2-40B4-BE49-F238E27FC236}">
                <a16:creationId xmlns:a16="http://schemas.microsoft.com/office/drawing/2014/main" id="{17B59091-ADEA-CA26-84F0-9FE80114E76A}"/>
              </a:ext>
            </a:extLst>
          </p:cNvPr>
          <p:cNvSpPr/>
          <p:nvPr/>
        </p:nvSpPr>
        <p:spPr>
          <a:xfrm>
            <a:off x="5919878" y="4782486"/>
            <a:ext cx="346890" cy="347044"/>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32" name="任意多边形: 形状 131">
            <a:extLst>
              <a:ext uri="{FF2B5EF4-FFF2-40B4-BE49-F238E27FC236}">
                <a16:creationId xmlns:a16="http://schemas.microsoft.com/office/drawing/2014/main" id="{CF235D73-CFEF-F88F-3CD2-29284B8CDE15}"/>
              </a:ext>
            </a:extLst>
          </p:cNvPr>
          <p:cNvSpPr/>
          <p:nvPr/>
        </p:nvSpPr>
        <p:spPr>
          <a:xfrm>
            <a:off x="5915066" y="4777677"/>
            <a:ext cx="350931" cy="351085"/>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33" name="任意多边形: 形状 132">
            <a:extLst>
              <a:ext uri="{FF2B5EF4-FFF2-40B4-BE49-F238E27FC236}">
                <a16:creationId xmlns:a16="http://schemas.microsoft.com/office/drawing/2014/main" id="{78475E44-E873-44E5-340B-9C081452DA3A}"/>
              </a:ext>
            </a:extLst>
          </p:cNvPr>
          <p:cNvSpPr/>
          <p:nvPr/>
        </p:nvSpPr>
        <p:spPr>
          <a:xfrm>
            <a:off x="6122648" y="4985412"/>
            <a:ext cx="133071" cy="133130"/>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29" name="箭头: V 形 128">
            <a:extLst>
              <a:ext uri="{FF2B5EF4-FFF2-40B4-BE49-F238E27FC236}">
                <a16:creationId xmlns:a16="http://schemas.microsoft.com/office/drawing/2014/main" id="{C10CD58A-F42C-BAA7-B520-F2C78D1357F3}"/>
              </a:ext>
            </a:extLst>
          </p:cNvPr>
          <p:cNvSpPr/>
          <p:nvPr/>
        </p:nvSpPr>
        <p:spPr>
          <a:xfrm>
            <a:off x="6020214" y="4864804"/>
            <a:ext cx="169159" cy="169159"/>
          </a:xfrm>
          <a:prstGeom prst="chevron">
            <a:avLst>
              <a:gd name="adj" fmla="val 6249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142" name="组合 141">
            <a:extLst>
              <a:ext uri="{FF2B5EF4-FFF2-40B4-BE49-F238E27FC236}">
                <a16:creationId xmlns:a16="http://schemas.microsoft.com/office/drawing/2014/main" id="{6B9DFF8F-505B-B27A-0949-ECF048FB04E4}"/>
              </a:ext>
            </a:extLst>
          </p:cNvPr>
          <p:cNvGrpSpPr/>
          <p:nvPr/>
        </p:nvGrpSpPr>
        <p:grpSpPr>
          <a:xfrm>
            <a:off x="-9599" y="5831837"/>
            <a:ext cx="12197504" cy="1026162"/>
            <a:chOff x="0" y="4498928"/>
            <a:chExt cx="12197504" cy="2377423"/>
          </a:xfrm>
        </p:grpSpPr>
        <p:sp>
          <p:nvSpPr>
            <p:cNvPr id="143" name="任意多边形: 形状 142">
              <a:extLst>
                <a:ext uri="{FF2B5EF4-FFF2-40B4-BE49-F238E27FC236}">
                  <a16:creationId xmlns:a16="http://schemas.microsoft.com/office/drawing/2014/main" id="{0F262F34-96EA-ED37-ABCA-8059FBEC15AB}"/>
                </a:ext>
              </a:extLst>
            </p:cNvPr>
            <p:cNvSpPr/>
            <p:nvPr/>
          </p:nvSpPr>
          <p:spPr>
            <a:xfrm>
              <a:off x="5504" y="4498928"/>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0">
                  <a:schemeClr val="accent1">
                    <a:lumMod val="20000"/>
                    <a:lumOff val="80000"/>
                  </a:schemeClr>
                </a:gs>
                <a:gs pos="61000">
                  <a:srgbClr val="FDF8E9">
                    <a:alpha val="78000"/>
                  </a:srgbClr>
                </a:gs>
                <a:gs pos="100000">
                  <a:srgbClr val="FDF8E9">
                    <a:alpha val="0"/>
                  </a:srgbClr>
                </a:gs>
              </a:gsLst>
              <a:lin ang="13500000" scaled="1"/>
              <a:tileRect/>
            </a:gradFill>
            <a:ln w="12700" cap="flat">
              <a:noFill/>
              <a:prstDash val="solid"/>
              <a:miter/>
            </a:ln>
            <a:effectLst>
              <a:outerShdw blurRad="558800" dist="88900" dir="16200000" rotWithShape="0">
                <a:srgbClr val="D9BD93">
                  <a:alpha val="14000"/>
                </a:srgbClr>
              </a:outerShdw>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44" name="任意多边形: 形状 143">
              <a:extLst>
                <a:ext uri="{FF2B5EF4-FFF2-40B4-BE49-F238E27FC236}">
                  <a16:creationId xmlns:a16="http://schemas.microsoft.com/office/drawing/2014/main" id="{AC84A274-60AC-5140-D1A9-B51DED0F2BD0}"/>
                </a:ext>
              </a:extLst>
            </p:cNvPr>
            <p:cNvSpPr/>
            <p:nvPr/>
          </p:nvSpPr>
          <p:spPr>
            <a:xfrm>
              <a:off x="0" y="4720572"/>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145" name="图片 144">
            <a:extLst>
              <a:ext uri="{FF2B5EF4-FFF2-40B4-BE49-F238E27FC236}">
                <a16:creationId xmlns:a16="http://schemas.microsoft.com/office/drawing/2014/main" id="{1AFFBC94-2EFC-F860-D903-B886295873B7}"/>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10493515" y="6366238"/>
            <a:ext cx="1281812" cy="350495"/>
          </a:xfrm>
          <a:prstGeom prst="rect">
            <a:avLst/>
          </a:prstGeom>
        </p:spPr>
      </p:pic>
      <p:pic>
        <p:nvPicPr>
          <p:cNvPr id="1032" name="Picture 8" descr="查看图片">
            <a:extLst>
              <a:ext uri="{FF2B5EF4-FFF2-40B4-BE49-F238E27FC236}">
                <a16:creationId xmlns:a16="http://schemas.microsoft.com/office/drawing/2014/main" id="{546D375C-957C-1AF1-8CEE-CB19927E5421}"/>
              </a:ext>
            </a:extLst>
          </p:cNvPr>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10184423" y="5491951"/>
            <a:ext cx="1804866" cy="1077189"/>
          </a:xfrm>
          <a:prstGeom prst="rect">
            <a:avLst/>
          </a:prstGeom>
          <a:noFill/>
          <a:extLst>
            <a:ext uri="{909E8E84-426E-40DD-AFC4-6F175D3DCCD1}">
              <a14:hiddenFill xmlns:a14="http://schemas.microsoft.com/office/drawing/2010/main">
                <a:solidFill>
                  <a:srgbClr val="FFFFFF"/>
                </a:solidFill>
              </a14:hiddenFill>
            </a:ext>
          </a:extLst>
        </p:spPr>
      </p:pic>
      <p:pic>
        <p:nvPicPr>
          <p:cNvPr id="135" name="图片 134" descr="查看图片">
            <a:extLst>
              <a:ext uri="{FF2B5EF4-FFF2-40B4-BE49-F238E27FC236}">
                <a16:creationId xmlns:a16="http://schemas.microsoft.com/office/drawing/2014/main" id="{0EB54955-285D-4E3B-2DF9-4A5669CA9A31}"/>
              </a:ext>
            </a:extLst>
          </p:cNvPr>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0" y="4299796"/>
            <a:ext cx="2099700" cy="2389473"/>
          </a:xfrm>
          <a:custGeom>
            <a:avLst/>
            <a:gdLst>
              <a:gd name="connsiteX0" fmla="*/ 0 w 2099700"/>
              <a:gd name="connsiteY0" fmla="*/ 0 h 2389473"/>
              <a:gd name="connsiteX1" fmla="*/ 2099700 w 2099700"/>
              <a:gd name="connsiteY1" fmla="*/ 0 h 2389473"/>
              <a:gd name="connsiteX2" fmla="*/ 2099700 w 2099700"/>
              <a:gd name="connsiteY2" fmla="*/ 2389473 h 2389473"/>
              <a:gd name="connsiteX3" fmla="*/ 0 w 2099700"/>
              <a:gd name="connsiteY3" fmla="*/ 2389473 h 2389473"/>
            </a:gdLst>
            <a:ahLst/>
            <a:cxnLst>
              <a:cxn ang="0">
                <a:pos x="connsiteX0" y="connsiteY0"/>
              </a:cxn>
              <a:cxn ang="0">
                <a:pos x="connsiteX1" y="connsiteY1"/>
              </a:cxn>
              <a:cxn ang="0">
                <a:pos x="connsiteX2" y="connsiteY2"/>
              </a:cxn>
              <a:cxn ang="0">
                <a:pos x="connsiteX3" y="connsiteY3"/>
              </a:cxn>
            </a:cxnLst>
            <a:rect l="l" t="t" r="r" b="b"/>
            <a:pathLst>
              <a:path w="2099700" h="2389473">
                <a:moveTo>
                  <a:pt x="0" y="0"/>
                </a:moveTo>
                <a:lnTo>
                  <a:pt x="2099700" y="0"/>
                </a:lnTo>
                <a:lnTo>
                  <a:pt x="2099700" y="2389473"/>
                </a:lnTo>
                <a:lnTo>
                  <a:pt x="0" y="238947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47160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图片 83">
            <a:extLst>
              <a:ext uri="{FF2B5EF4-FFF2-40B4-BE49-F238E27FC236}">
                <a16:creationId xmlns:a16="http://schemas.microsoft.com/office/drawing/2014/main" id="{C4F4574A-C47C-5512-3728-314FCE064E8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5" name="矩形 84">
            <a:extLst>
              <a:ext uri="{FF2B5EF4-FFF2-40B4-BE49-F238E27FC236}">
                <a16:creationId xmlns:a16="http://schemas.microsoft.com/office/drawing/2014/main" id="{FA8BEF6C-727F-D5D7-B746-24C9FC215120}"/>
              </a:ext>
            </a:extLst>
          </p:cNvPr>
          <p:cNvSpPr/>
          <p:nvPr/>
        </p:nvSpPr>
        <p:spPr>
          <a:xfrm>
            <a:off x="7775" y="2936"/>
            <a:ext cx="12192000" cy="6903640"/>
          </a:xfrm>
          <a:prstGeom prst="rect">
            <a:avLst/>
          </a:prstGeom>
          <a:gradFill flip="none" rotWithShape="1">
            <a:gsLst>
              <a:gs pos="65000">
                <a:srgbClr val="FFFFFF">
                  <a:alpha val="95000"/>
                </a:srgbClr>
              </a:gs>
              <a:gs pos="0">
                <a:schemeClr val="bg1"/>
              </a:gs>
              <a:gs pos="100000">
                <a:schemeClr val="bg1">
                  <a:alpha val="0"/>
                </a:schemeClr>
              </a:gs>
            </a:gsLst>
            <a:lin ang="5400000" scaled="0"/>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pic>
        <p:nvPicPr>
          <p:cNvPr id="75" name="图片 74">
            <a:extLst>
              <a:ext uri="{FF2B5EF4-FFF2-40B4-BE49-F238E27FC236}">
                <a16:creationId xmlns:a16="http://schemas.microsoft.com/office/drawing/2014/main" id="{0298BCDC-1D0C-08DA-6A83-CE49B4CD516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sp>
        <p:nvSpPr>
          <p:cNvPr id="31" name="矩形 30">
            <a:extLst>
              <a:ext uri="{FF2B5EF4-FFF2-40B4-BE49-F238E27FC236}">
                <a16:creationId xmlns:a16="http://schemas.microsoft.com/office/drawing/2014/main" id="{A1C9ACA9-E415-73FE-5565-FCAB843C6B96}"/>
              </a:ext>
            </a:extLst>
          </p:cNvPr>
          <p:cNvSpPr/>
          <p:nvPr/>
        </p:nvSpPr>
        <p:spPr>
          <a:xfrm>
            <a:off x="0" y="0"/>
            <a:ext cx="12192000" cy="6858000"/>
          </a:xfrm>
          <a:prstGeom prst="rect">
            <a:avLst/>
          </a:prstGeom>
          <a:gradFill>
            <a:gsLst>
              <a:gs pos="0">
                <a:schemeClr val="bg1">
                  <a:alpha val="95000"/>
                </a:schemeClr>
              </a:gs>
              <a:gs pos="100000">
                <a:schemeClr val="bg1">
                  <a:alpha val="9000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9" name="图片 48" descr="查看图片">
            <a:extLst>
              <a:ext uri="{FF2B5EF4-FFF2-40B4-BE49-F238E27FC236}">
                <a16:creationId xmlns:a16="http://schemas.microsoft.com/office/drawing/2014/main" id="{6F17E5C5-AB71-D48D-70D3-7DE534B68E25}"/>
              </a:ext>
            </a:extLst>
          </p:cNvPr>
          <p:cNvPicPr>
            <a:picLocks noChangeAspect="1" noChangeArrowheads="1"/>
          </p:cNvPicPr>
          <p:nvPr/>
        </p:nvPicPr>
        <p:blipFill>
          <a:blip r:embed="rId5" cstate="email">
            <a:duotone>
              <a:prstClr val="black"/>
              <a:schemeClr val="accent1">
                <a:tint val="45000"/>
                <a:satMod val="400000"/>
              </a:schemeClr>
            </a:duotone>
            <a:alphaModFix amt="14000"/>
            <a:extLst>
              <a:ext uri="{28A0092B-C50C-407E-A947-70E740481C1C}">
                <a14:useLocalDpi xmlns:a14="http://schemas.microsoft.com/office/drawing/2010/main"/>
              </a:ext>
            </a:extLst>
          </a:blip>
          <a:srcRect/>
          <a:stretch>
            <a:fillRect/>
          </a:stretch>
        </p:blipFill>
        <p:spPr bwMode="auto">
          <a:xfrm rot="6321127">
            <a:off x="6418234" y="-2809825"/>
            <a:ext cx="4467004" cy="8568931"/>
          </a:xfrm>
          <a:custGeom>
            <a:avLst/>
            <a:gdLst>
              <a:gd name="connsiteX0" fmla="*/ 1573859 w 4467004"/>
              <a:gd name="connsiteY0" fmla="*/ 7451732 h 8568931"/>
              <a:gd name="connsiteX1" fmla="*/ 0 w 4467004"/>
              <a:gd name="connsiteY1" fmla="*/ 1719165 h 8568931"/>
              <a:gd name="connsiteX2" fmla="*/ 433571 w 4467004"/>
              <a:gd name="connsiteY2" fmla="*/ 1107367 h 8568931"/>
              <a:gd name="connsiteX3" fmla="*/ 4467004 w 4467004"/>
              <a:gd name="connsiteY3" fmla="*/ 0 h 8568931"/>
              <a:gd name="connsiteX4" fmla="*/ 4467004 w 4467004"/>
              <a:gd name="connsiteY4" fmla="*/ 7276717 h 8568931"/>
              <a:gd name="connsiteX5" fmla="*/ 3551237 w 4467004"/>
              <a:gd name="connsiteY5" fmla="*/ 8568931 h 8568931"/>
              <a:gd name="connsiteX6" fmla="*/ 3150304 w 4467004"/>
              <a:gd name="connsiteY6" fmla="*/ 8568931 h 856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67004" h="8568931">
                <a:moveTo>
                  <a:pt x="1573859" y="7451732"/>
                </a:moveTo>
                <a:lnTo>
                  <a:pt x="0" y="1719165"/>
                </a:lnTo>
                <a:lnTo>
                  <a:pt x="433571" y="1107367"/>
                </a:lnTo>
                <a:lnTo>
                  <a:pt x="4467004" y="0"/>
                </a:lnTo>
                <a:lnTo>
                  <a:pt x="4467004" y="7276717"/>
                </a:lnTo>
                <a:lnTo>
                  <a:pt x="3551237" y="8568931"/>
                </a:lnTo>
                <a:lnTo>
                  <a:pt x="3150304" y="8568931"/>
                </a:lnTo>
                <a:close/>
              </a:path>
            </a:pathLst>
          </a:custGeom>
          <a:noFill/>
          <a:extLst>
            <a:ext uri="{909E8E84-426E-40DD-AFC4-6F175D3DCCD1}">
              <a14:hiddenFill xmlns:a14="http://schemas.microsoft.com/office/drawing/2010/main">
                <a:solidFill>
                  <a:srgbClr val="FFFFFF"/>
                </a:solidFill>
              </a14:hiddenFill>
            </a:ext>
          </a:extLst>
        </p:spPr>
      </p:pic>
      <p:sp>
        <p:nvSpPr>
          <p:cNvPr id="27" name="平行四边形 26">
            <a:extLst>
              <a:ext uri="{FF2B5EF4-FFF2-40B4-BE49-F238E27FC236}">
                <a16:creationId xmlns:a16="http://schemas.microsoft.com/office/drawing/2014/main" id="{43AE19CA-65F9-7DCA-9D87-4A6B71A19E3F}"/>
              </a:ext>
            </a:extLst>
          </p:cNvPr>
          <p:cNvSpPr/>
          <p:nvPr/>
        </p:nvSpPr>
        <p:spPr>
          <a:xfrm>
            <a:off x="416673" y="395885"/>
            <a:ext cx="3743847" cy="498088"/>
          </a:xfrm>
          <a:prstGeom prst="parallelogram">
            <a:avLst/>
          </a:prstGeom>
          <a:gradFill flip="none" rotWithShape="1">
            <a:gsLst>
              <a:gs pos="0">
                <a:schemeClr val="accent1">
                  <a:alpha val="0"/>
                </a:schemeClr>
              </a:gs>
              <a:gs pos="100000">
                <a:schemeClr val="accent1">
                  <a:alpha val="20000"/>
                </a:schemeClr>
              </a:gs>
            </a:gsLst>
            <a:lin ang="10800000" scaled="1"/>
            <a:tileRect/>
          </a:gradFill>
          <a:ln w="6350">
            <a:gradFill flip="none" rotWithShape="1">
              <a:gsLst>
                <a:gs pos="0">
                  <a:schemeClr val="accent1">
                    <a:alpha val="75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文本框 27">
            <a:extLst>
              <a:ext uri="{FF2B5EF4-FFF2-40B4-BE49-F238E27FC236}">
                <a16:creationId xmlns:a16="http://schemas.microsoft.com/office/drawing/2014/main" id="{921E6889-C765-5F8C-4784-D853A5E5D77D}"/>
              </a:ext>
            </a:extLst>
          </p:cNvPr>
          <p:cNvSpPr txBox="1"/>
          <p:nvPr>
            <p:custDataLst>
              <p:tags r:id="rId1"/>
            </p:custDataLst>
          </p:nvPr>
        </p:nvSpPr>
        <p:spPr>
          <a:xfrm>
            <a:off x="861850" y="440218"/>
            <a:ext cx="3962398" cy="430887"/>
          </a:xfrm>
          <a:prstGeom prst="rect">
            <a:avLst/>
          </a:prstGeom>
          <a:noFill/>
          <a:effectLst/>
        </p:spPr>
        <p:txBody>
          <a:bodyPr wrap="square" lIns="0" tIns="0" rIns="0" bIns="0">
            <a:spAutoFit/>
          </a:bodyPr>
          <a:lstStyle>
            <a:defPPr>
              <a:defRPr lang="zh-CN"/>
            </a:defPPr>
            <a:lvl1pPr>
              <a:defRPr>
                <a:solidFill>
                  <a:schemeClr val="bg1"/>
                </a:solidFill>
                <a:effectLst>
                  <a:outerShdw blurRad="63500" dist="127000" dir="5400000" algn="t" rotWithShape="0">
                    <a:srgbClr val="862D00">
                      <a:alpha val="20000"/>
                    </a:srgbClr>
                  </a:outerShdw>
                </a:effectLst>
                <a:latin typeface="+mj-ea"/>
                <a:ea typeface="+mj-ea"/>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srgbClr val="BB0000">
                        <a:lumMod val="90000"/>
                        <a:lumOff val="10000"/>
                      </a:srgbClr>
                    </a:gs>
                    <a:gs pos="100000">
                      <a:srgbClr val="BB0000">
                        <a:lumMod val="90000"/>
                      </a:srgbClr>
                    </a:gs>
                  </a:gsLst>
                  <a:lin ang="5400000" scaled="1"/>
                  <a:tileRect/>
                </a:gradFill>
                <a:effectLst>
                  <a:outerShdw blurRad="44450" dist="88900" dir="5400000" algn="t" rotWithShape="0">
                    <a:srgbClr val="BB0000">
                      <a:alpha val="5000"/>
                    </a:srgbClr>
                  </a:outerShdw>
                </a:effectLst>
                <a:uLnTx/>
                <a:uFillTx/>
                <a:latin typeface="+mn-lt"/>
                <a:ea typeface="+mn-ea"/>
                <a:cs typeface="+mn-ea"/>
                <a:sym typeface="+mn-lt"/>
              </a:rPr>
              <a:t>荧光探针具体合成步骤</a:t>
            </a:r>
          </a:p>
        </p:txBody>
      </p:sp>
      <p:sp>
        <p:nvSpPr>
          <p:cNvPr id="29" name="椭圆 28">
            <a:extLst>
              <a:ext uri="{FF2B5EF4-FFF2-40B4-BE49-F238E27FC236}">
                <a16:creationId xmlns:a16="http://schemas.microsoft.com/office/drawing/2014/main" id="{B48BEDB5-08DD-C7FE-99FB-168AC489A40B}"/>
              </a:ext>
            </a:extLst>
          </p:cNvPr>
          <p:cNvSpPr/>
          <p:nvPr/>
        </p:nvSpPr>
        <p:spPr>
          <a:xfrm>
            <a:off x="643707" y="600696"/>
            <a:ext cx="118946" cy="118946"/>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id="{20974219-025E-5449-CB62-6976B4FFAD8F}"/>
              </a:ext>
            </a:extLst>
          </p:cNvPr>
          <p:cNvSpPr/>
          <p:nvPr/>
        </p:nvSpPr>
        <p:spPr>
          <a:xfrm>
            <a:off x="584234" y="600696"/>
            <a:ext cx="118946" cy="1189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4" name="矩形: 圆角 63">
            <a:extLst>
              <a:ext uri="{FF2B5EF4-FFF2-40B4-BE49-F238E27FC236}">
                <a16:creationId xmlns:a16="http://schemas.microsoft.com/office/drawing/2014/main" id="{664C0D18-C96B-3D48-14A6-429D6A311B99}"/>
              </a:ext>
            </a:extLst>
          </p:cNvPr>
          <p:cNvSpPr/>
          <p:nvPr/>
        </p:nvSpPr>
        <p:spPr>
          <a:xfrm>
            <a:off x="5695399"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65" name="文本框 64">
            <a:extLst>
              <a:ext uri="{FF2B5EF4-FFF2-40B4-BE49-F238E27FC236}">
                <a16:creationId xmlns:a16="http://schemas.microsoft.com/office/drawing/2014/main" id="{61C348DE-144A-B1E6-66DF-3DD809AAEB47}"/>
              </a:ext>
            </a:extLst>
          </p:cNvPr>
          <p:cNvSpPr txBox="1"/>
          <p:nvPr/>
        </p:nvSpPr>
        <p:spPr>
          <a:xfrm>
            <a:off x="5758989"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研究背景</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62" name="矩形: 圆角 61">
            <a:extLst>
              <a:ext uri="{FF2B5EF4-FFF2-40B4-BE49-F238E27FC236}">
                <a16:creationId xmlns:a16="http://schemas.microsoft.com/office/drawing/2014/main" id="{4B968F62-8F74-DE2D-657F-33A972598532}"/>
              </a:ext>
            </a:extLst>
          </p:cNvPr>
          <p:cNvSpPr/>
          <p:nvPr/>
        </p:nvSpPr>
        <p:spPr>
          <a:xfrm>
            <a:off x="6717837"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63" name="文本框 62">
            <a:extLst>
              <a:ext uri="{FF2B5EF4-FFF2-40B4-BE49-F238E27FC236}">
                <a16:creationId xmlns:a16="http://schemas.microsoft.com/office/drawing/2014/main" id="{8FE73019-75C5-4711-C28E-E9825253460A}"/>
              </a:ext>
            </a:extLst>
          </p:cNvPr>
          <p:cNvSpPr txBox="1"/>
          <p:nvPr/>
        </p:nvSpPr>
        <p:spPr>
          <a:xfrm>
            <a:off x="6781427"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cs typeface="+mn-ea"/>
                <a:sym typeface="+mn-lt"/>
              </a:rPr>
              <a:t>研究现状</a:t>
            </a:r>
            <a:endParaRPr kumimoji="0" lang="en-US" sz="1400" b="0" i="0" u="none" strike="noStrike" kern="1200" cap="none" spc="0" normalizeH="0" baseline="0" noProof="0" dirty="0">
              <a:ln>
                <a:noFill/>
              </a:ln>
              <a:effectLst/>
              <a:uLnTx/>
              <a:uFillTx/>
              <a:cs typeface="+mn-ea"/>
              <a:sym typeface="+mn-lt"/>
            </a:endParaRPr>
          </a:p>
        </p:txBody>
      </p:sp>
      <p:sp>
        <p:nvSpPr>
          <p:cNvPr id="42" name="矩形: 圆角 41">
            <a:extLst>
              <a:ext uri="{FF2B5EF4-FFF2-40B4-BE49-F238E27FC236}">
                <a16:creationId xmlns:a16="http://schemas.microsoft.com/office/drawing/2014/main" id="{57DA686D-AF12-58BC-2FE4-9E72C9FC9B3F}"/>
              </a:ext>
            </a:extLst>
          </p:cNvPr>
          <p:cNvSpPr/>
          <p:nvPr/>
        </p:nvSpPr>
        <p:spPr>
          <a:xfrm>
            <a:off x="7740275"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61" name="文本框 60">
            <a:extLst>
              <a:ext uri="{FF2B5EF4-FFF2-40B4-BE49-F238E27FC236}">
                <a16:creationId xmlns:a16="http://schemas.microsoft.com/office/drawing/2014/main" id="{BF512187-EB7D-D3EC-C775-0B626FF97BA7}"/>
              </a:ext>
            </a:extLst>
          </p:cNvPr>
          <p:cNvSpPr txBox="1"/>
          <p:nvPr/>
        </p:nvSpPr>
        <p:spPr>
          <a:xfrm>
            <a:off x="7803865"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cs typeface="+mn-ea"/>
                <a:sym typeface="+mn-lt"/>
              </a:rPr>
              <a:t>内容方法</a:t>
            </a:r>
            <a:endParaRPr kumimoji="0" lang="en-US" sz="1400" b="0" i="0" u="none" strike="noStrike" kern="1200" cap="none" spc="0" normalizeH="0" baseline="0" noProof="0" dirty="0">
              <a:ln>
                <a:noFill/>
              </a:ln>
              <a:effectLst/>
              <a:uLnTx/>
              <a:uFillTx/>
              <a:cs typeface="+mn-ea"/>
              <a:sym typeface="+mn-lt"/>
            </a:endParaRPr>
          </a:p>
        </p:txBody>
      </p:sp>
      <p:sp>
        <p:nvSpPr>
          <p:cNvPr id="40" name="矩形: 圆角 39">
            <a:extLst>
              <a:ext uri="{FF2B5EF4-FFF2-40B4-BE49-F238E27FC236}">
                <a16:creationId xmlns:a16="http://schemas.microsoft.com/office/drawing/2014/main" id="{F12DD250-AC14-7CF3-9C11-C087C2922D6F}"/>
              </a:ext>
            </a:extLst>
          </p:cNvPr>
          <p:cNvSpPr/>
          <p:nvPr/>
        </p:nvSpPr>
        <p:spPr>
          <a:xfrm>
            <a:off x="8762713"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41" name="文本框 40">
            <a:extLst>
              <a:ext uri="{FF2B5EF4-FFF2-40B4-BE49-F238E27FC236}">
                <a16:creationId xmlns:a16="http://schemas.microsoft.com/office/drawing/2014/main" id="{2829DA8E-9D4F-71D1-FC7D-2096AE884DF9}"/>
              </a:ext>
            </a:extLst>
          </p:cNvPr>
          <p:cNvSpPr txBox="1"/>
          <p:nvPr/>
        </p:nvSpPr>
        <p:spPr>
          <a:xfrm>
            <a:off x="8826303"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存在问题</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38" name="矩形: 圆角 37">
            <a:extLst>
              <a:ext uri="{FF2B5EF4-FFF2-40B4-BE49-F238E27FC236}">
                <a16:creationId xmlns:a16="http://schemas.microsoft.com/office/drawing/2014/main" id="{8514DBE8-D8B8-7137-82D5-88CEB1B0607E}"/>
              </a:ext>
            </a:extLst>
          </p:cNvPr>
          <p:cNvSpPr/>
          <p:nvPr/>
        </p:nvSpPr>
        <p:spPr>
          <a:xfrm>
            <a:off x="9785151" y="467226"/>
            <a:ext cx="967740" cy="365760"/>
          </a:xfrm>
          <a:prstGeom prst="roundRect">
            <a:avLst>
              <a:gd name="adj" fmla="val 10417"/>
            </a:avLst>
          </a:prstGeom>
          <a:gradFill>
            <a:gsLst>
              <a:gs pos="0">
                <a:schemeClr val="accent1">
                  <a:lumMod val="90000"/>
                  <a:lumOff val="10000"/>
                </a:schemeClr>
              </a:gs>
              <a:gs pos="100000">
                <a:schemeClr val="accent1"/>
              </a:gs>
            </a:gsLst>
            <a:lin ang="2700000" scaled="1"/>
          </a:gra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39" name="文本框 38">
            <a:extLst>
              <a:ext uri="{FF2B5EF4-FFF2-40B4-BE49-F238E27FC236}">
                <a16:creationId xmlns:a16="http://schemas.microsoft.com/office/drawing/2014/main" id="{B79AA6A0-F289-5149-B936-F3EA8F1FEEC5}"/>
              </a:ext>
            </a:extLst>
          </p:cNvPr>
          <p:cNvSpPr txBox="1"/>
          <p:nvPr/>
        </p:nvSpPr>
        <p:spPr>
          <a:xfrm>
            <a:off x="9848741"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cs typeface="+mn-ea"/>
                <a:sym typeface="+mn-lt"/>
              </a:rPr>
              <a:t>步骤计划</a:t>
            </a:r>
            <a:endParaRPr kumimoji="0" lang="en-US" sz="1400" b="0" i="0" u="none" strike="noStrike" kern="1200" cap="none" spc="0" normalizeH="0" baseline="0" noProof="0" dirty="0">
              <a:ln>
                <a:noFill/>
              </a:ln>
              <a:solidFill>
                <a:schemeClr val="bg1"/>
              </a:solidFill>
              <a:effectLst/>
              <a:uLnTx/>
              <a:uFillTx/>
              <a:cs typeface="+mn-ea"/>
              <a:sym typeface="+mn-lt"/>
            </a:endParaRPr>
          </a:p>
        </p:txBody>
      </p:sp>
      <p:sp>
        <p:nvSpPr>
          <p:cNvPr id="24" name="矩形: 圆角 23">
            <a:extLst>
              <a:ext uri="{FF2B5EF4-FFF2-40B4-BE49-F238E27FC236}">
                <a16:creationId xmlns:a16="http://schemas.microsoft.com/office/drawing/2014/main" id="{7C359A43-E46A-DE90-EDF6-2650D6767349}"/>
              </a:ext>
            </a:extLst>
          </p:cNvPr>
          <p:cNvSpPr/>
          <p:nvPr/>
        </p:nvSpPr>
        <p:spPr>
          <a:xfrm>
            <a:off x="10807587"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25" name="文本框 24">
            <a:extLst>
              <a:ext uri="{FF2B5EF4-FFF2-40B4-BE49-F238E27FC236}">
                <a16:creationId xmlns:a16="http://schemas.microsoft.com/office/drawing/2014/main" id="{104E530B-8ED6-8FB0-6E1E-2A3E613A449E}"/>
              </a:ext>
            </a:extLst>
          </p:cNvPr>
          <p:cNvSpPr txBox="1"/>
          <p:nvPr/>
        </p:nvSpPr>
        <p:spPr>
          <a:xfrm>
            <a:off x="10871177"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预期结果</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54" name="矩形: 圆角 53">
            <a:extLst>
              <a:ext uri="{FF2B5EF4-FFF2-40B4-BE49-F238E27FC236}">
                <a16:creationId xmlns:a16="http://schemas.microsoft.com/office/drawing/2014/main" id="{4E0D9CFD-359C-469D-DCDD-FA01463CD884}"/>
              </a:ext>
            </a:extLst>
          </p:cNvPr>
          <p:cNvSpPr/>
          <p:nvPr/>
        </p:nvSpPr>
        <p:spPr>
          <a:xfrm rot="5400000" flipH="1">
            <a:off x="9442805" y="3762428"/>
            <a:ext cx="2505276" cy="251347"/>
          </a:xfrm>
          <a:prstGeom prst="roundRect">
            <a:avLst>
              <a:gd name="adj" fmla="val 50000"/>
            </a:avLst>
          </a:prstGeom>
          <a:gradFill flip="none" rotWithShape="1">
            <a:gsLst>
              <a:gs pos="17000">
                <a:schemeClr val="accent1">
                  <a:alpha val="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5" name="矩形: 圆角 54">
            <a:extLst>
              <a:ext uri="{FF2B5EF4-FFF2-40B4-BE49-F238E27FC236}">
                <a16:creationId xmlns:a16="http://schemas.microsoft.com/office/drawing/2014/main" id="{D87EDDB8-CE13-5876-81F8-188FD085C379}"/>
              </a:ext>
            </a:extLst>
          </p:cNvPr>
          <p:cNvSpPr/>
          <p:nvPr/>
        </p:nvSpPr>
        <p:spPr>
          <a:xfrm rot="5400000" flipH="1">
            <a:off x="1316434" y="4516728"/>
            <a:ext cx="2235147" cy="206428"/>
          </a:xfrm>
          <a:prstGeom prst="roundRect">
            <a:avLst>
              <a:gd name="adj" fmla="val 50000"/>
            </a:avLst>
          </a:prstGeom>
          <a:gradFill flip="none" rotWithShape="1">
            <a:gsLst>
              <a:gs pos="33000">
                <a:schemeClr val="accent1">
                  <a:alpha val="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56" name="组合 55">
            <a:extLst>
              <a:ext uri="{FF2B5EF4-FFF2-40B4-BE49-F238E27FC236}">
                <a16:creationId xmlns:a16="http://schemas.microsoft.com/office/drawing/2014/main" id="{294689F7-49B2-B3B2-8876-409613D3E8E9}"/>
              </a:ext>
            </a:extLst>
          </p:cNvPr>
          <p:cNvGrpSpPr/>
          <p:nvPr/>
        </p:nvGrpSpPr>
        <p:grpSpPr>
          <a:xfrm>
            <a:off x="3093" y="2174308"/>
            <a:ext cx="12177022" cy="5742546"/>
            <a:chOff x="3093" y="2088583"/>
            <a:chExt cx="12177022" cy="5742546"/>
          </a:xfrm>
        </p:grpSpPr>
        <p:sp>
          <p:nvSpPr>
            <p:cNvPr id="57" name="椭圆 56">
              <a:extLst>
                <a:ext uri="{FF2B5EF4-FFF2-40B4-BE49-F238E27FC236}">
                  <a16:creationId xmlns:a16="http://schemas.microsoft.com/office/drawing/2014/main" id="{DCAB0C0C-479C-5FBC-ECB1-501756C3B12D}"/>
                </a:ext>
              </a:extLst>
            </p:cNvPr>
            <p:cNvSpPr/>
            <p:nvPr/>
          </p:nvSpPr>
          <p:spPr>
            <a:xfrm>
              <a:off x="3093" y="5214671"/>
              <a:ext cx="12177022" cy="2616458"/>
            </a:xfrm>
            <a:prstGeom prst="ellipse">
              <a:avLst/>
            </a:prstGeom>
            <a:gradFill flip="none" rotWithShape="1">
              <a:gsLst>
                <a:gs pos="100000">
                  <a:schemeClr val="accent1">
                    <a:lumMod val="47000"/>
                    <a:lumOff val="53000"/>
                  </a:schemeClr>
                </a:gs>
                <a:gs pos="16000">
                  <a:schemeClr val="accent1">
                    <a:lumMod val="20000"/>
                    <a:lumOff val="80000"/>
                    <a:alpha val="0"/>
                  </a:schemeClr>
                </a:gs>
              </a:gsLst>
              <a:lin ang="5400000" scaled="1"/>
              <a:tileRect/>
            </a:gradFill>
            <a:ln cap="rnd">
              <a:gradFill flip="none" rotWithShape="1">
                <a:gsLst>
                  <a:gs pos="0">
                    <a:schemeClr val="accent1">
                      <a:lumMod val="45000"/>
                      <a:lumOff val="55000"/>
                      <a:alpha val="0"/>
                    </a:schemeClr>
                  </a:gs>
                  <a:gs pos="100000">
                    <a:schemeClr val="accent1">
                      <a:lumMod val="55000"/>
                      <a:lumOff val="45000"/>
                    </a:schemeClr>
                  </a:gs>
                </a:gsLst>
                <a:lin ang="54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7" name="椭圆 66">
              <a:extLst>
                <a:ext uri="{FF2B5EF4-FFF2-40B4-BE49-F238E27FC236}">
                  <a16:creationId xmlns:a16="http://schemas.microsoft.com/office/drawing/2014/main" id="{5057B88F-7CB5-F6E4-DE22-8CF291F0410B}"/>
                </a:ext>
              </a:extLst>
            </p:cNvPr>
            <p:cNvSpPr/>
            <p:nvPr/>
          </p:nvSpPr>
          <p:spPr>
            <a:xfrm>
              <a:off x="1621888" y="5237070"/>
              <a:ext cx="8939432" cy="1920802"/>
            </a:xfrm>
            <a:prstGeom prst="ellipse">
              <a:avLst/>
            </a:prstGeom>
            <a:gradFill flip="none" rotWithShape="1">
              <a:gsLst>
                <a:gs pos="100000">
                  <a:schemeClr val="accent1">
                    <a:lumMod val="46000"/>
                    <a:lumOff val="54000"/>
                  </a:schemeClr>
                </a:gs>
                <a:gs pos="31000">
                  <a:schemeClr val="accent1">
                    <a:lumMod val="20000"/>
                    <a:lumOff val="80000"/>
                    <a:alpha val="0"/>
                  </a:schemeClr>
                </a:gs>
              </a:gsLst>
              <a:lin ang="5400000" scaled="1"/>
              <a:tileRect/>
            </a:gradFill>
            <a:ln cap="rnd">
              <a:gradFill flip="none" rotWithShape="1">
                <a:gsLst>
                  <a:gs pos="0">
                    <a:schemeClr val="accent1">
                      <a:lumMod val="45000"/>
                      <a:lumOff val="55000"/>
                      <a:alpha val="0"/>
                    </a:schemeClr>
                  </a:gs>
                  <a:gs pos="100000">
                    <a:schemeClr val="accent1">
                      <a:lumMod val="55000"/>
                      <a:lumOff val="45000"/>
                    </a:schemeClr>
                  </a:gs>
                </a:gsLst>
                <a:lin ang="54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7" name="椭圆 86">
              <a:extLst>
                <a:ext uri="{FF2B5EF4-FFF2-40B4-BE49-F238E27FC236}">
                  <a16:creationId xmlns:a16="http://schemas.microsoft.com/office/drawing/2014/main" id="{36367C8F-3B94-42D2-209A-8FB215D6B564}"/>
                </a:ext>
              </a:extLst>
            </p:cNvPr>
            <p:cNvSpPr/>
            <p:nvPr/>
          </p:nvSpPr>
          <p:spPr>
            <a:xfrm>
              <a:off x="3230643" y="5273340"/>
              <a:ext cx="5730714" cy="1166013"/>
            </a:xfrm>
            <a:prstGeom prst="ellipse">
              <a:avLst/>
            </a:prstGeom>
            <a:gradFill flip="none" rotWithShape="1">
              <a:gsLst>
                <a:gs pos="100000">
                  <a:schemeClr val="accent1">
                    <a:alpha val="29000"/>
                  </a:schemeClr>
                </a:gs>
                <a:gs pos="0">
                  <a:schemeClr val="accent1">
                    <a:lumMod val="20000"/>
                    <a:lumOff val="80000"/>
                    <a:alpha val="0"/>
                  </a:schemeClr>
                </a:gs>
              </a:gsLst>
              <a:lin ang="5400000" scaled="1"/>
              <a:tileRect/>
            </a:gradFill>
            <a:ln cap="rnd">
              <a:gradFill>
                <a:gsLst>
                  <a:gs pos="0">
                    <a:schemeClr val="accent1">
                      <a:lumMod val="20000"/>
                      <a:lumOff val="80000"/>
                      <a:alpha val="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8" name="任意多边形: 形状 87">
              <a:extLst>
                <a:ext uri="{FF2B5EF4-FFF2-40B4-BE49-F238E27FC236}">
                  <a16:creationId xmlns:a16="http://schemas.microsoft.com/office/drawing/2014/main" id="{C1A2A1C8-492C-292B-CBF5-2246145664C1}"/>
                </a:ext>
              </a:extLst>
            </p:cNvPr>
            <p:cNvSpPr/>
            <p:nvPr/>
          </p:nvSpPr>
          <p:spPr>
            <a:xfrm>
              <a:off x="3516318" y="2088583"/>
              <a:ext cx="5159364" cy="4108888"/>
            </a:xfrm>
            <a:custGeom>
              <a:avLst/>
              <a:gdLst>
                <a:gd name="connsiteX0" fmla="*/ 1 w 2859882"/>
                <a:gd name="connsiteY0" fmla="*/ 0 h 2277595"/>
                <a:gd name="connsiteX1" fmla="*/ 2859881 w 2859882"/>
                <a:gd name="connsiteY1" fmla="*/ 0 h 2277595"/>
                <a:gd name="connsiteX2" fmla="*/ 2859881 w 2859882"/>
                <a:gd name="connsiteY2" fmla="*/ 1985963 h 2277595"/>
                <a:gd name="connsiteX3" fmla="*/ 2859288 w 2859882"/>
                <a:gd name="connsiteY3" fmla="*/ 1985963 h 2277595"/>
                <a:gd name="connsiteX4" fmla="*/ 2859882 w 2859882"/>
                <a:gd name="connsiteY4" fmla="*/ 1988344 h 2277595"/>
                <a:gd name="connsiteX5" fmla="*/ 1429941 w 2859882"/>
                <a:gd name="connsiteY5" fmla="*/ 2277595 h 2277595"/>
                <a:gd name="connsiteX6" fmla="*/ 0 w 2859882"/>
                <a:gd name="connsiteY6" fmla="*/ 1988344 h 2277595"/>
                <a:gd name="connsiteX7" fmla="*/ 595 w 2859882"/>
                <a:gd name="connsiteY7" fmla="*/ 1985963 h 2277595"/>
                <a:gd name="connsiteX8" fmla="*/ 1 w 2859882"/>
                <a:gd name="connsiteY8" fmla="*/ 1985963 h 2277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9882" h="2277595">
                  <a:moveTo>
                    <a:pt x="1" y="0"/>
                  </a:moveTo>
                  <a:lnTo>
                    <a:pt x="2859881" y="0"/>
                  </a:lnTo>
                  <a:lnTo>
                    <a:pt x="2859881" y="1985963"/>
                  </a:lnTo>
                  <a:lnTo>
                    <a:pt x="2859288" y="1985963"/>
                  </a:lnTo>
                  <a:lnTo>
                    <a:pt x="2859882" y="1988344"/>
                  </a:lnTo>
                  <a:cubicBezTo>
                    <a:pt x="2859882" y="2148093"/>
                    <a:pt x="2219676" y="2277595"/>
                    <a:pt x="1429941" y="2277595"/>
                  </a:cubicBezTo>
                  <a:cubicBezTo>
                    <a:pt x="640206" y="2277595"/>
                    <a:pt x="0" y="2148093"/>
                    <a:pt x="0" y="1988344"/>
                  </a:cubicBezTo>
                  <a:lnTo>
                    <a:pt x="595" y="1985963"/>
                  </a:lnTo>
                  <a:lnTo>
                    <a:pt x="1" y="1985963"/>
                  </a:lnTo>
                  <a:close/>
                </a:path>
              </a:pathLst>
            </a:custGeom>
            <a:gradFill>
              <a:gsLst>
                <a:gs pos="100000">
                  <a:schemeClr val="accent1">
                    <a:alpha val="61000"/>
                    <a:lumMod val="57000"/>
                    <a:lumOff val="43000"/>
                  </a:schemeClr>
                </a:gs>
                <a:gs pos="34000">
                  <a:schemeClr val="accent1">
                    <a:lumMod val="40000"/>
                    <a:lumOff val="6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9" name="任意多边形: 形状 88">
              <a:extLst>
                <a:ext uri="{FF2B5EF4-FFF2-40B4-BE49-F238E27FC236}">
                  <a16:creationId xmlns:a16="http://schemas.microsoft.com/office/drawing/2014/main" id="{01540DEB-E3A2-80E2-6004-D2BEC18BB8FE}"/>
                </a:ext>
              </a:extLst>
            </p:cNvPr>
            <p:cNvSpPr/>
            <p:nvPr/>
          </p:nvSpPr>
          <p:spPr>
            <a:xfrm>
              <a:off x="3516320" y="5024107"/>
              <a:ext cx="5159360" cy="1043645"/>
            </a:xfrm>
            <a:custGeom>
              <a:avLst/>
              <a:gdLst>
                <a:gd name="connsiteX0" fmla="*/ 1429941 w 2859880"/>
                <a:gd name="connsiteY0" fmla="*/ 0 h 578502"/>
                <a:gd name="connsiteX1" fmla="*/ 2852499 w 2859880"/>
                <a:gd name="connsiteY1" fmla="*/ 259677 h 578502"/>
                <a:gd name="connsiteX2" fmla="*/ 2859880 w 2859880"/>
                <a:gd name="connsiteY2" fmla="*/ 289243 h 578502"/>
                <a:gd name="connsiteX3" fmla="*/ 2859880 w 2859880"/>
                <a:gd name="connsiteY3" fmla="*/ 289259 h 578502"/>
                <a:gd name="connsiteX4" fmla="*/ 2852499 w 2859880"/>
                <a:gd name="connsiteY4" fmla="*/ 318825 h 578502"/>
                <a:gd name="connsiteX5" fmla="*/ 1429941 w 2859880"/>
                <a:gd name="connsiteY5" fmla="*/ 578502 h 578502"/>
                <a:gd name="connsiteX6" fmla="*/ 0 w 2859880"/>
                <a:gd name="connsiteY6" fmla="*/ 289251 h 578502"/>
                <a:gd name="connsiteX7" fmla="*/ 1429941 w 2859880"/>
                <a:gd name="connsiteY7"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9880" h="578502">
                  <a:moveTo>
                    <a:pt x="1429941" y="0"/>
                  </a:moveTo>
                  <a:cubicBezTo>
                    <a:pt x="2170318" y="0"/>
                    <a:pt x="2779272" y="113820"/>
                    <a:pt x="2852499" y="259677"/>
                  </a:cubicBezTo>
                  <a:lnTo>
                    <a:pt x="2859880" y="289243"/>
                  </a:lnTo>
                  <a:lnTo>
                    <a:pt x="2859880" y="289259"/>
                  </a:lnTo>
                  <a:lnTo>
                    <a:pt x="2852499" y="318825"/>
                  </a:lnTo>
                  <a:cubicBezTo>
                    <a:pt x="2779272" y="464682"/>
                    <a:pt x="2170318" y="578502"/>
                    <a:pt x="1429941" y="578502"/>
                  </a:cubicBezTo>
                  <a:cubicBezTo>
                    <a:pt x="640206" y="578502"/>
                    <a:pt x="0" y="449000"/>
                    <a:pt x="0" y="289251"/>
                  </a:cubicBezTo>
                  <a:cubicBezTo>
                    <a:pt x="0" y="129502"/>
                    <a:pt x="640206" y="0"/>
                    <a:pt x="1429941" y="0"/>
                  </a:cubicBezTo>
                  <a:close/>
                </a:path>
              </a:pathLst>
            </a:custGeom>
            <a:gradFill>
              <a:gsLst>
                <a:gs pos="0">
                  <a:schemeClr val="accent1">
                    <a:lumMod val="8000"/>
                    <a:lumOff val="92000"/>
                  </a:schemeClr>
                </a:gs>
                <a:gs pos="100000">
                  <a:schemeClr val="accent1">
                    <a:lumMod val="50000"/>
                    <a:lumOff val="50000"/>
                  </a:schemeClr>
                </a:gs>
              </a:gsLst>
              <a:lin ang="5400000" scaled="1"/>
            </a:gradFill>
            <a:ln w="6350">
              <a:solidFill>
                <a:schemeClr val="accent1">
                  <a:alpha val="33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0" name="任意多边形: 形状 89">
              <a:extLst>
                <a:ext uri="{FF2B5EF4-FFF2-40B4-BE49-F238E27FC236}">
                  <a16:creationId xmlns:a16="http://schemas.microsoft.com/office/drawing/2014/main" id="{9522306B-E0E6-CB35-0275-192F158A6322}"/>
                </a:ext>
              </a:extLst>
            </p:cNvPr>
            <p:cNvSpPr/>
            <p:nvPr/>
          </p:nvSpPr>
          <p:spPr>
            <a:xfrm>
              <a:off x="3516320" y="5545929"/>
              <a:ext cx="5159360" cy="651542"/>
            </a:xfrm>
            <a:custGeom>
              <a:avLst/>
              <a:gdLst>
                <a:gd name="connsiteX0" fmla="*/ 1 w 2859882"/>
                <a:gd name="connsiteY0" fmla="*/ 0 h 361156"/>
                <a:gd name="connsiteX1" fmla="*/ 1429942 w 2859882"/>
                <a:gd name="connsiteY1" fmla="*/ 289251 h 361156"/>
                <a:gd name="connsiteX2" fmla="*/ 2852500 w 2859882"/>
                <a:gd name="connsiteY2" fmla="*/ 29574 h 361156"/>
                <a:gd name="connsiteX3" fmla="*/ 2859881 w 2859882"/>
                <a:gd name="connsiteY3" fmla="*/ 8 h 361156"/>
                <a:gd name="connsiteX4" fmla="*/ 2859881 w 2859882"/>
                <a:gd name="connsiteY4" fmla="*/ 69524 h 361156"/>
                <a:gd name="connsiteX5" fmla="*/ 2859288 w 2859882"/>
                <a:gd name="connsiteY5" fmla="*/ 69524 h 361156"/>
                <a:gd name="connsiteX6" fmla="*/ 2859882 w 2859882"/>
                <a:gd name="connsiteY6" fmla="*/ 71905 h 361156"/>
                <a:gd name="connsiteX7" fmla="*/ 1429941 w 2859882"/>
                <a:gd name="connsiteY7" fmla="*/ 361156 h 361156"/>
                <a:gd name="connsiteX8" fmla="*/ 0 w 2859882"/>
                <a:gd name="connsiteY8" fmla="*/ 71905 h 361156"/>
                <a:gd name="connsiteX9" fmla="*/ 595 w 2859882"/>
                <a:gd name="connsiteY9" fmla="*/ 69524 h 361156"/>
                <a:gd name="connsiteX10" fmla="*/ 1 w 2859882"/>
                <a:gd name="connsiteY10" fmla="*/ 69524 h 361156"/>
                <a:gd name="connsiteX11" fmla="*/ 1 w 2859882"/>
                <a:gd name="connsiteY11" fmla="*/ 0 h 36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59882" h="361156">
                  <a:moveTo>
                    <a:pt x="1" y="0"/>
                  </a:moveTo>
                  <a:cubicBezTo>
                    <a:pt x="1" y="159749"/>
                    <a:pt x="640207" y="289251"/>
                    <a:pt x="1429942" y="289251"/>
                  </a:cubicBezTo>
                  <a:cubicBezTo>
                    <a:pt x="2170319" y="289251"/>
                    <a:pt x="2779273" y="175431"/>
                    <a:pt x="2852500" y="29574"/>
                  </a:cubicBezTo>
                  <a:lnTo>
                    <a:pt x="2859881" y="8"/>
                  </a:lnTo>
                  <a:lnTo>
                    <a:pt x="2859881" y="69524"/>
                  </a:lnTo>
                  <a:lnTo>
                    <a:pt x="2859288" y="69524"/>
                  </a:lnTo>
                  <a:lnTo>
                    <a:pt x="2859882" y="71905"/>
                  </a:lnTo>
                  <a:cubicBezTo>
                    <a:pt x="2859882" y="231654"/>
                    <a:pt x="2219676" y="361156"/>
                    <a:pt x="1429941" y="361156"/>
                  </a:cubicBezTo>
                  <a:cubicBezTo>
                    <a:pt x="640206" y="361156"/>
                    <a:pt x="0" y="231654"/>
                    <a:pt x="0" y="71905"/>
                  </a:cubicBezTo>
                  <a:lnTo>
                    <a:pt x="595" y="69524"/>
                  </a:lnTo>
                  <a:lnTo>
                    <a:pt x="1" y="69524"/>
                  </a:lnTo>
                  <a:lnTo>
                    <a:pt x="1" y="0"/>
                  </a:lnTo>
                  <a:close/>
                </a:path>
              </a:pathLst>
            </a:custGeom>
            <a:gradFill flip="none" rotWithShape="1">
              <a:gsLst>
                <a:gs pos="50000">
                  <a:schemeClr val="accent1">
                    <a:lumMod val="50000"/>
                    <a:lumOff val="50000"/>
                  </a:schemeClr>
                </a:gs>
                <a:gs pos="0">
                  <a:schemeClr val="accent1">
                    <a:lumMod val="40000"/>
                    <a:lumOff val="60000"/>
                  </a:schemeClr>
                </a:gs>
                <a:gs pos="100000">
                  <a:schemeClr val="accent1"/>
                </a:gs>
              </a:gsLst>
              <a:lin ang="2700000" scaled="1"/>
              <a:tileRect/>
            </a:gradFill>
            <a:ln w="6350">
              <a:gradFill flip="none" rotWithShape="1">
                <a:gsLst>
                  <a:gs pos="0">
                    <a:schemeClr val="accent1">
                      <a:alpha val="0"/>
                    </a:schemeClr>
                  </a:gs>
                  <a:gs pos="100000">
                    <a:schemeClr val="accent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1" name="椭圆 90">
              <a:extLst>
                <a:ext uri="{FF2B5EF4-FFF2-40B4-BE49-F238E27FC236}">
                  <a16:creationId xmlns:a16="http://schemas.microsoft.com/office/drawing/2014/main" id="{88E8C444-6753-E932-7832-1CA6C3050060}"/>
                </a:ext>
              </a:extLst>
            </p:cNvPr>
            <p:cNvSpPr/>
            <p:nvPr/>
          </p:nvSpPr>
          <p:spPr>
            <a:xfrm flipV="1">
              <a:off x="4538982" y="5214671"/>
              <a:ext cx="3114038" cy="548406"/>
            </a:xfrm>
            <a:prstGeom prst="ellipse">
              <a:avLst/>
            </a:prstGeom>
            <a:gradFill flip="none" rotWithShape="1">
              <a:gsLst>
                <a:gs pos="100000">
                  <a:schemeClr val="accent1">
                    <a:alpha val="43000"/>
                    <a:lumMod val="0"/>
                    <a:lumOff val="100000"/>
                  </a:schemeClr>
                </a:gs>
                <a:gs pos="0">
                  <a:schemeClr val="accent1">
                    <a:lumMod val="0"/>
                    <a:lumOff val="100000"/>
                  </a:schemeClr>
                </a:gs>
              </a:gsLst>
              <a:path path="circle">
                <a:fillToRect l="50000" t="50000" r="50000" b="50000"/>
              </a:path>
              <a:tileRect/>
            </a:gradFill>
            <a:ln w="6350">
              <a:solidFill>
                <a:schemeClr val="bg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93" name="直接连接符 92">
              <a:extLst>
                <a:ext uri="{FF2B5EF4-FFF2-40B4-BE49-F238E27FC236}">
                  <a16:creationId xmlns:a16="http://schemas.microsoft.com/office/drawing/2014/main" id="{C8CF1A6F-A86D-8E72-0002-F0434359A3D3}"/>
                </a:ext>
              </a:extLst>
            </p:cNvPr>
            <p:cNvCxnSpPr>
              <a:cxnSpLocks/>
            </p:cNvCxnSpPr>
            <p:nvPr/>
          </p:nvCxnSpPr>
          <p:spPr>
            <a:xfrm>
              <a:off x="4158556" y="4169099"/>
              <a:ext cx="0" cy="1452130"/>
            </a:xfrm>
            <a:prstGeom prst="line">
              <a:avLst/>
            </a:prstGeom>
            <a:ln w="6350">
              <a:gradFill>
                <a:gsLst>
                  <a:gs pos="0">
                    <a:schemeClr val="accent1"/>
                  </a:gs>
                  <a:gs pos="100000">
                    <a:schemeClr val="accent1">
                      <a:lumMod val="20000"/>
                      <a:lumOff val="8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742BF478-CE60-9A37-E1E4-2309710A0209}"/>
                </a:ext>
              </a:extLst>
            </p:cNvPr>
            <p:cNvCxnSpPr>
              <a:cxnSpLocks/>
            </p:cNvCxnSpPr>
            <p:nvPr/>
          </p:nvCxnSpPr>
          <p:spPr>
            <a:xfrm>
              <a:off x="4724325" y="5794172"/>
              <a:ext cx="0" cy="1062512"/>
            </a:xfrm>
            <a:prstGeom prst="line">
              <a:avLst/>
            </a:prstGeom>
            <a:ln w="6350">
              <a:gradFill>
                <a:gsLst>
                  <a:gs pos="0">
                    <a:schemeClr val="accent1"/>
                  </a:gs>
                  <a:gs pos="7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43F21D02-59F9-872B-885C-320C05FC4FCD}"/>
                </a:ext>
              </a:extLst>
            </p:cNvPr>
            <p:cNvCxnSpPr>
              <a:cxnSpLocks/>
            </p:cNvCxnSpPr>
            <p:nvPr/>
          </p:nvCxnSpPr>
          <p:spPr>
            <a:xfrm>
              <a:off x="7998052" y="4866836"/>
              <a:ext cx="0" cy="1062512"/>
            </a:xfrm>
            <a:prstGeom prst="line">
              <a:avLst/>
            </a:prstGeom>
            <a:ln w="6350">
              <a:gradFill>
                <a:gsLst>
                  <a:gs pos="0">
                    <a:schemeClr val="accent1"/>
                  </a:gs>
                  <a:gs pos="7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96" name="矩形: 圆顶角 95">
            <a:extLst>
              <a:ext uri="{FF2B5EF4-FFF2-40B4-BE49-F238E27FC236}">
                <a16:creationId xmlns:a16="http://schemas.microsoft.com/office/drawing/2014/main" id="{7B000A9E-DFFB-2AA9-092F-6B2C67D37802}"/>
              </a:ext>
            </a:extLst>
          </p:cNvPr>
          <p:cNvSpPr/>
          <p:nvPr/>
        </p:nvSpPr>
        <p:spPr>
          <a:xfrm rot="16200000">
            <a:off x="1978058" y="453710"/>
            <a:ext cx="822094" cy="3098629"/>
          </a:xfrm>
          <a:prstGeom prst="round2SameRect">
            <a:avLst>
              <a:gd name="adj1" fmla="val 5023"/>
              <a:gd name="adj2" fmla="val 6816"/>
            </a:avLst>
          </a:prstGeom>
          <a:solidFill>
            <a:schemeClr val="bg1"/>
          </a:solidFill>
          <a:ln w="6350">
            <a:solidFill>
              <a:schemeClr val="accent1">
                <a:alpha val="28000"/>
              </a:schemeClr>
            </a:solidFill>
          </a:ln>
          <a:effectLst>
            <a:outerShdw blurRad="190500" dist="88900" dir="5400000" sx="96000" sy="96000" algn="t"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7" name="矩形: 圆顶角 96">
            <a:extLst>
              <a:ext uri="{FF2B5EF4-FFF2-40B4-BE49-F238E27FC236}">
                <a16:creationId xmlns:a16="http://schemas.microsoft.com/office/drawing/2014/main" id="{D8743D13-F238-36BA-58C0-1F5657049D22}"/>
              </a:ext>
            </a:extLst>
          </p:cNvPr>
          <p:cNvSpPr/>
          <p:nvPr/>
        </p:nvSpPr>
        <p:spPr>
          <a:xfrm rot="16200000">
            <a:off x="5667493" y="453710"/>
            <a:ext cx="822094" cy="3098629"/>
          </a:xfrm>
          <a:prstGeom prst="round2SameRect">
            <a:avLst>
              <a:gd name="adj1" fmla="val 5023"/>
              <a:gd name="adj2" fmla="val 6816"/>
            </a:avLst>
          </a:prstGeom>
          <a:solidFill>
            <a:schemeClr val="bg1"/>
          </a:solidFill>
          <a:ln w="6350">
            <a:solidFill>
              <a:schemeClr val="accent1">
                <a:alpha val="28000"/>
              </a:schemeClr>
            </a:solidFill>
          </a:ln>
          <a:effectLst>
            <a:outerShdw blurRad="190500" dist="88900" dir="5400000" sx="96000" sy="96000" algn="t"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2" name="矩形: 圆顶角 101">
            <a:extLst>
              <a:ext uri="{FF2B5EF4-FFF2-40B4-BE49-F238E27FC236}">
                <a16:creationId xmlns:a16="http://schemas.microsoft.com/office/drawing/2014/main" id="{31FB2606-D247-165B-5753-FC92BA628AED}"/>
              </a:ext>
            </a:extLst>
          </p:cNvPr>
          <p:cNvSpPr/>
          <p:nvPr/>
        </p:nvSpPr>
        <p:spPr>
          <a:xfrm rot="16200000">
            <a:off x="9356928" y="453710"/>
            <a:ext cx="822094" cy="3098629"/>
          </a:xfrm>
          <a:prstGeom prst="round2SameRect">
            <a:avLst>
              <a:gd name="adj1" fmla="val 5023"/>
              <a:gd name="adj2" fmla="val 6816"/>
            </a:avLst>
          </a:prstGeom>
          <a:solidFill>
            <a:schemeClr val="bg1"/>
          </a:solidFill>
          <a:ln w="6350">
            <a:solidFill>
              <a:schemeClr val="accent1">
                <a:alpha val="28000"/>
              </a:schemeClr>
            </a:solidFill>
          </a:ln>
          <a:effectLst>
            <a:outerShdw blurRad="190500" dist="88900" dir="5400000" sx="96000" sy="96000" algn="t"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3" name="矩形: 圆顶角 102">
            <a:extLst>
              <a:ext uri="{FF2B5EF4-FFF2-40B4-BE49-F238E27FC236}">
                <a16:creationId xmlns:a16="http://schemas.microsoft.com/office/drawing/2014/main" id="{911F1689-0A43-0736-5DAF-8B40E1503DA8}"/>
              </a:ext>
            </a:extLst>
          </p:cNvPr>
          <p:cNvSpPr/>
          <p:nvPr/>
        </p:nvSpPr>
        <p:spPr>
          <a:xfrm rot="16200000">
            <a:off x="1978058" y="1587937"/>
            <a:ext cx="822094" cy="3098629"/>
          </a:xfrm>
          <a:prstGeom prst="round2SameRect">
            <a:avLst>
              <a:gd name="adj1" fmla="val 5023"/>
              <a:gd name="adj2" fmla="val 6816"/>
            </a:avLst>
          </a:prstGeom>
          <a:solidFill>
            <a:schemeClr val="bg1"/>
          </a:solidFill>
          <a:ln w="6350">
            <a:solidFill>
              <a:schemeClr val="accent1">
                <a:alpha val="28000"/>
              </a:schemeClr>
            </a:solidFill>
          </a:ln>
          <a:effectLst>
            <a:outerShdw blurRad="190500" dist="88900" dir="5400000" sx="96000" sy="96000" algn="t"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4" name="矩形: 圆顶角 103">
            <a:extLst>
              <a:ext uri="{FF2B5EF4-FFF2-40B4-BE49-F238E27FC236}">
                <a16:creationId xmlns:a16="http://schemas.microsoft.com/office/drawing/2014/main" id="{FF935FAE-B541-618F-DE32-A276F405A068}"/>
              </a:ext>
            </a:extLst>
          </p:cNvPr>
          <p:cNvSpPr/>
          <p:nvPr/>
        </p:nvSpPr>
        <p:spPr>
          <a:xfrm rot="16200000">
            <a:off x="5667493" y="1587937"/>
            <a:ext cx="822094" cy="3098629"/>
          </a:xfrm>
          <a:prstGeom prst="round2SameRect">
            <a:avLst>
              <a:gd name="adj1" fmla="val 5023"/>
              <a:gd name="adj2" fmla="val 6816"/>
            </a:avLst>
          </a:prstGeom>
          <a:solidFill>
            <a:schemeClr val="bg1"/>
          </a:solidFill>
          <a:ln w="6350">
            <a:solidFill>
              <a:schemeClr val="accent1">
                <a:alpha val="28000"/>
              </a:schemeClr>
            </a:solidFill>
          </a:ln>
          <a:effectLst>
            <a:outerShdw blurRad="190500" dist="88900" dir="5400000" sx="96000" sy="96000" algn="t"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5" name="矩形: 圆顶角 104">
            <a:extLst>
              <a:ext uri="{FF2B5EF4-FFF2-40B4-BE49-F238E27FC236}">
                <a16:creationId xmlns:a16="http://schemas.microsoft.com/office/drawing/2014/main" id="{1C4F18C9-D63C-4E78-70AE-6036EA7D6FE2}"/>
              </a:ext>
            </a:extLst>
          </p:cNvPr>
          <p:cNvSpPr/>
          <p:nvPr/>
        </p:nvSpPr>
        <p:spPr>
          <a:xfrm rot="16200000">
            <a:off x="9356928" y="1587937"/>
            <a:ext cx="822094" cy="3098629"/>
          </a:xfrm>
          <a:prstGeom prst="round2SameRect">
            <a:avLst>
              <a:gd name="adj1" fmla="val 5023"/>
              <a:gd name="adj2" fmla="val 6816"/>
            </a:avLst>
          </a:prstGeom>
          <a:solidFill>
            <a:schemeClr val="bg1"/>
          </a:solidFill>
          <a:ln w="6350">
            <a:solidFill>
              <a:schemeClr val="accent1">
                <a:alpha val="28000"/>
              </a:schemeClr>
            </a:solidFill>
          </a:ln>
          <a:effectLst>
            <a:outerShdw blurRad="190500" dist="88900" dir="5400000" sx="96000" sy="96000" algn="t"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8" name="文本框 107">
            <a:extLst>
              <a:ext uri="{FF2B5EF4-FFF2-40B4-BE49-F238E27FC236}">
                <a16:creationId xmlns:a16="http://schemas.microsoft.com/office/drawing/2014/main" id="{C7EC1930-9C9C-FE7A-461A-573B77E56CAD}"/>
              </a:ext>
            </a:extLst>
          </p:cNvPr>
          <p:cNvSpPr txBox="1"/>
          <p:nvPr/>
        </p:nvSpPr>
        <p:spPr>
          <a:xfrm>
            <a:off x="1764554" y="1710650"/>
            <a:ext cx="1758065" cy="36933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200" normalizeH="0" baseline="0" noProof="0" dirty="0">
                <a:ln>
                  <a:noFill/>
                </a:ln>
                <a:solidFill>
                  <a:srgbClr val="CA865F">
                    <a:alpha val="87000"/>
                  </a:srgbClr>
                </a:solidFill>
                <a:effectLst/>
                <a:uLnTx/>
                <a:uFillTx/>
                <a:cs typeface="+mn-ea"/>
                <a:sym typeface="+mn-lt"/>
              </a:rPr>
              <a:t>选择荧光团</a:t>
            </a:r>
          </a:p>
        </p:txBody>
      </p:sp>
      <p:sp>
        <p:nvSpPr>
          <p:cNvPr id="109" name="文本框 108">
            <a:extLst>
              <a:ext uri="{FF2B5EF4-FFF2-40B4-BE49-F238E27FC236}">
                <a16:creationId xmlns:a16="http://schemas.microsoft.com/office/drawing/2014/main" id="{ED6B76CE-0AAC-6ED6-04FD-3BAE2A5763CD}"/>
              </a:ext>
            </a:extLst>
          </p:cNvPr>
          <p:cNvSpPr txBox="1"/>
          <p:nvPr/>
        </p:nvSpPr>
        <p:spPr>
          <a:xfrm>
            <a:off x="1764554" y="2033789"/>
            <a:ext cx="1675767" cy="2616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lumMod val="75000"/>
                    <a:lumOff val="25000"/>
                    <a:alpha val="87000"/>
                  </a:prstClr>
                </a:solidFill>
                <a:effectLst/>
                <a:uLnTx/>
                <a:uFillTx/>
                <a:cs typeface="+mn-ea"/>
                <a:sym typeface="+mn-lt"/>
              </a:rPr>
              <a:t>Select the fluorophore</a:t>
            </a:r>
          </a:p>
        </p:txBody>
      </p:sp>
      <p:sp>
        <p:nvSpPr>
          <p:cNvPr id="112" name="文本框 111">
            <a:extLst>
              <a:ext uri="{FF2B5EF4-FFF2-40B4-BE49-F238E27FC236}">
                <a16:creationId xmlns:a16="http://schemas.microsoft.com/office/drawing/2014/main" id="{4FDB2645-C789-B977-2917-3C6859DE381B}"/>
              </a:ext>
            </a:extLst>
          </p:cNvPr>
          <p:cNvSpPr txBox="1"/>
          <p:nvPr/>
        </p:nvSpPr>
        <p:spPr>
          <a:xfrm>
            <a:off x="5598439" y="1710650"/>
            <a:ext cx="1758065" cy="36933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200" normalizeH="0" baseline="0" noProof="0" dirty="0">
                <a:ln>
                  <a:noFill/>
                </a:ln>
                <a:solidFill>
                  <a:srgbClr val="CA865F">
                    <a:alpha val="87000"/>
                  </a:srgbClr>
                </a:solidFill>
                <a:effectLst/>
                <a:uLnTx/>
                <a:uFillTx/>
                <a:cs typeface="+mn-ea"/>
                <a:sym typeface="+mn-lt"/>
              </a:rPr>
              <a:t>化学合成</a:t>
            </a:r>
          </a:p>
        </p:txBody>
      </p:sp>
      <p:sp>
        <p:nvSpPr>
          <p:cNvPr id="113" name="文本框 112">
            <a:extLst>
              <a:ext uri="{FF2B5EF4-FFF2-40B4-BE49-F238E27FC236}">
                <a16:creationId xmlns:a16="http://schemas.microsoft.com/office/drawing/2014/main" id="{C18BEF87-7155-E224-552C-4B1326C86CA2}"/>
              </a:ext>
            </a:extLst>
          </p:cNvPr>
          <p:cNvSpPr txBox="1"/>
          <p:nvPr/>
        </p:nvSpPr>
        <p:spPr>
          <a:xfrm>
            <a:off x="5598439" y="2033789"/>
            <a:ext cx="1675767" cy="2616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lumMod val="75000"/>
                    <a:lumOff val="25000"/>
                    <a:alpha val="87000"/>
                  </a:prstClr>
                </a:solidFill>
                <a:effectLst/>
                <a:uLnTx/>
                <a:uFillTx/>
                <a:cs typeface="+mn-ea"/>
                <a:sym typeface="+mn-lt"/>
              </a:rPr>
              <a:t>Chemical synthesis</a:t>
            </a:r>
          </a:p>
        </p:txBody>
      </p:sp>
      <p:sp>
        <p:nvSpPr>
          <p:cNvPr id="116" name="文本框 115">
            <a:extLst>
              <a:ext uri="{FF2B5EF4-FFF2-40B4-BE49-F238E27FC236}">
                <a16:creationId xmlns:a16="http://schemas.microsoft.com/office/drawing/2014/main" id="{676FA50B-2759-614C-5BA3-86A6F23C196F}"/>
              </a:ext>
            </a:extLst>
          </p:cNvPr>
          <p:cNvSpPr txBox="1"/>
          <p:nvPr/>
        </p:nvSpPr>
        <p:spPr>
          <a:xfrm>
            <a:off x="9262606" y="1710649"/>
            <a:ext cx="901475" cy="36933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200" normalizeH="0" baseline="0" noProof="0" dirty="0">
                <a:ln>
                  <a:noFill/>
                </a:ln>
                <a:solidFill>
                  <a:srgbClr val="CA865F">
                    <a:alpha val="87000"/>
                  </a:srgbClr>
                </a:solidFill>
                <a:effectLst/>
                <a:uLnTx/>
                <a:uFillTx/>
                <a:cs typeface="+mn-ea"/>
                <a:sym typeface="+mn-lt"/>
              </a:rPr>
              <a:t>纯化</a:t>
            </a:r>
          </a:p>
        </p:txBody>
      </p:sp>
      <p:sp>
        <p:nvSpPr>
          <p:cNvPr id="117" name="文本框 116">
            <a:extLst>
              <a:ext uri="{FF2B5EF4-FFF2-40B4-BE49-F238E27FC236}">
                <a16:creationId xmlns:a16="http://schemas.microsoft.com/office/drawing/2014/main" id="{469FCDCB-C00A-AAD7-388A-07EE90C6EDA4}"/>
              </a:ext>
            </a:extLst>
          </p:cNvPr>
          <p:cNvSpPr txBox="1"/>
          <p:nvPr/>
        </p:nvSpPr>
        <p:spPr>
          <a:xfrm>
            <a:off x="9262606" y="2033789"/>
            <a:ext cx="1282096" cy="2616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lumMod val="75000"/>
                    <a:lumOff val="25000"/>
                    <a:alpha val="87000"/>
                  </a:prstClr>
                </a:solidFill>
                <a:effectLst/>
                <a:uLnTx/>
                <a:uFillTx/>
                <a:cs typeface="+mn-ea"/>
                <a:sym typeface="+mn-lt"/>
              </a:rPr>
              <a:t>purification</a:t>
            </a:r>
          </a:p>
        </p:txBody>
      </p:sp>
      <p:sp>
        <p:nvSpPr>
          <p:cNvPr id="120" name="文本框 119">
            <a:extLst>
              <a:ext uri="{FF2B5EF4-FFF2-40B4-BE49-F238E27FC236}">
                <a16:creationId xmlns:a16="http://schemas.microsoft.com/office/drawing/2014/main" id="{86A74BC0-3EC7-B0C1-F294-2FBD3AB0594B}"/>
              </a:ext>
            </a:extLst>
          </p:cNvPr>
          <p:cNvSpPr txBox="1"/>
          <p:nvPr/>
        </p:nvSpPr>
        <p:spPr>
          <a:xfrm>
            <a:off x="1764554" y="2844877"/>
            <a:ext cx="1758065" cy="36933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200" normalizeH="0" baseline="0" noProof="0" dirty="0">
                <a:ln>
                  <a:noFill/>
                </a:ln>
                <a:solidFill>
                  <a:srgbClr val="CA865F">
                    <a:alpha val="87000"/>
                  </a:srgbClr>
                </a:solidFill>
                <a:effectLst/>
                <a:uLnTx/>
                <a:uFillTx/>
                <a:cs typeface="+mn-ea"/>
                <a:sym typeface="+mn-lt"/>
              </a:rPr>
              <a:t>功能化修饰</a:t>
            </a:r>
          </a:p>
        </p:txBody>
      </p:sp>
      <p:sp>
        <p:nvSpPr>
          <p:cNvPr id="121" name="文本框 120">
            <a:extLst>
              <a:ext uri="{FF2B5EF4-FFF2-40B4-BE49-F238E27FC236}">
                <a16:creationId xmlns:a16="http://schemas.microsoft.com/office/drawing/2014/main" id="{CE634862-D01E-F4C6-724A-F57F92865260}"/>
              </a:ext>
            </a:extLst>
          </p:cNvPr>
          <p:cNvSpPr txBox="1"/>
          <p:nvPr/>
        </p:nvSpPr>
        <p:spPr>
          <a:xfrm>
            <a:off x="1764554" y="3168016"/>
            <a:ext cx="2041454" cy="2616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lumMod val="75000"/>
                    <a:lumOff val="25000"/>
                    <a:alpha val="87000"/>
                  </a:prstClr>
                </a:solidFill>
                <a:effectLst/>
                <a:uLnTx/>
                <a:uFillTx/>
                <a:cs typeface="+mn-ea"/>
                <a:sym typeface="+mn-lt"/>
              </a:rPr>
              <a:t>Functionalized modification</a:t>
            </a:r>
          </a:p>
        </p:txBody>
      </p:sp>
      <p:sp>
        <p:nvSpPr>
          <p:cNvPr id="124" name="文本框 123">
            <a:extLst>
              <a:ext uri="{FF2B5EF4-FFF2-40B4-BE49-F238E27FC236}">
                <a16:creationId xmlns:a16="http://schemas.microsoft.com/office/drawing/2014/main" id="{F30C1BF5-FFB6-CE8B-4684-106ADDE4BD57}"/>
              </a:ext>
            </a:extLst>
          </p:cNvPr>
          <p:cNvSpPr txBox="1"/>
          <p:nvPr/>
        </p:nvSpPr>
        <p:spPr>
          <a:xfrm>
            <a:off x="5598439" y="2844877"/>
            <a:ext cx="1758065" cy="36933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200" normalizeH="0" baseline="0" noProof="0" dirty="0">
                <a:ln>
                  <a:noFill/>
                </a:ln>
                <a:solidFill>
                  <a:srgbClr val="CA865F">
                    <a:alpha val="87000"/>
                  </a:srgbClr>
                </a:solidFill>
                <a:effectLst/>
                <a:uLnTx/>
                <a:uFillTx/>
                <a:cs typeface="+mn-ea"/>
                <a:sym typeface="+mn-lt"/>
              </a:rPr>
              <a:t>光谱表征</a:t>
            </a:r>
          </a:p>
        </p:txBody>
      </p:sp>
      <p:sp>
        <p:nvSpPr>
          <p:cNvPr id="125" name="文本框 124">
            <a:extLst>
              <a:ext uri="{FF2B5EF4-FFF2-40B4-BE49-F238E27FC236}">
                <a16:creationId xmlns:a16="http://schemas.microsoft.com/office/drawing/2014/main" id="{BEDB0264-829F-2861-9C9C-5E6F77B75CA9}"/>
              </a:ext>
            </a:extLst>
          </p:cNvPr>
          <p:cNvSpPr txBox="1"/>
          <p:nvPr/>
        </p:nvSpPr>
        <p:spPr>
          <a:xfrm>
            <a:off x="5598439" y="3168016"/>
            <a:ext cx="1880889" cy="2616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lumMod val="75000"/>
                    <a:lumOff val="25000"/>
                    <a:alpha val="87000"/>
                  </a:prstClr>
                </a:solidFill>
                <a:effectLst/>
                <a:uLnTx/>
                <a:uFillTx/>
                <a:cs typeface="+mn-ea"/>
                <a:sym typeface="+mn-lt"/>
              </a:rPr>
              <a:t>Spectral characterization</a:t>
            </a:r>
          </a:p>
        </p:txBody>
      </p:sp>
      <p:sp>
        <p:nvSpPr>
          <p:cNvPr id="1024" name="文本框 1023">
            <a:extLst>
              <a:ext uri="{FF2B5EF4-FFF2-40B4-BE49-F238E27FC236}">
                <a16:creationId xmlns:a16="http://schemas.microsoft.com/office/drawing/2014/main" id="{C23BE3B5-7894-F81C-5F6B-AD14D7E47DB6}"/>
              </a:ext>
            </a:extLst>
          </p:cNvPr>
          <p:cNvSpPr txBox="1"/>
          <p:nvPr/>
        </p:nvSpPr>
        <p:spPr>
          <a:xfrm>
            <a:off x="9250986" y="2844877"/>
            <a:ext cx="1758065" cy="36933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200" normalizeH="0" baseline="0" noProof="0" dirty="0">
                <a:ln>
                  <a:noFill/>
                </a:ln>
                <a:solidFill>
                  <a:srgbClr val="CA865F">
                    <a:alpha val="87000"/>
                  </a:srgbClr>
                </a:solidFill>
                <a:effectLst/>
                <a:uLnTx/>
                <a:uFillTx/>
                <a:cs typeface="+mn-ea"/>
                <a:sym typeface="+mn-lt"/>
              </a:rPr>
              <a:t>性能评估</a:t>
            </a:r>
          </a:p>
        </p:txBody>
      </p:sp>
      <p:sp>
        <p:nvSpPr>
          <p:cNvPr id="1025" name="文本框 1024">
            <a:extLst>
              <a:ext uri="{FF2B5EF4-FFF2-40B4-BE49-F238E27FC236}">
                <a16:creationId xmlns:a16="http://schemas.microsoft.com/office/drawing/2014/main" id="{F4870E4E-4874-F860-114F-F0FB170E01BE}"/>
              </a:ext>
            </a:extLst>
          </p:cNvPr>
          <p:cNvSpPr txBox="1"/>
          <p:nvPr/>
        </p:nvSpPr>
        <p:spPr>
          <a:xfrm>
            <a:off x="9250986" y="3168016"/>
            <a:ext cx="1898411" cy="2616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lumMod val="75000"/>
                    <a:lumOff val="25000"/>
                    <a:alpha val="87000"/>
                  </a:prstClr>
                </a:solidFill>
                <a:effectLst/>
                <a:uLnTx/>
                <a:uFillTx/>
                <a:cs typeface="+mn-ea"/>
                <a:sym typeface="+mn-lt"/>
              </a:rPr>
              <a:t>Performance evaluation</a:t>
            </a:r>
          </a:p>
        </p:txBody>
      </p:sp>
      <p:sp>
        <p:nvSpPr>
          <p:cNvPr id="1027" name="矩形: 圆角 1026">
            <a:extLst>
              <a:ext uri="{FF2B5EF4-FFF2-40B4-BE49-F238E27FC236}">
                <a16:creationId xmlns:a16="http://schemas.microsoft.com/office/drawing/2014/main" id="{DF8ED124-6477-7A52-1A3F-1D1E46A635B6}"/>
              </a:ext>
            </a:extLst>
          </p:cNvPr>
          <p:cNvSpPr/>
          <p:nvPr/>
        </p:nvSpPr>
        <p:spPr>
          <a:xfrm rot="5400000" flipH="1">
            <a:off x="8317641" y="4475239"/>
            <a:ext cx="1541863" cy="206429"/>
          </a:xfrm>
          <a:prstGeom prst="roundRect">
            <a:avLst>
              <a:gd name="adj" fmla="val 50000"/>
            </a:avLst>
          </a:prstGeom>
          <a:gradFill flip="none" rotWithShape="1">
            <a:gsLst>
              <a:gs pos="33000">
                <a:schemeClr val="accent1">
                  <a:alpha val="0"/>
                </a:schemeClr>
              </a:gs>
              <a:gs pos="100000">
                <a:schemeClr val="accent1">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28" name="矩形: 圆角 1027">
            <a:extLst>
              <a:ext uri="{FF2B5EF4-FFF2-40B4-BE49-F238E27FC236}">
                <a16:creationId xmlns:a16="http://schemas.microsoft.com/office/drawing/2014/main" id="{3FA399C0-73C9-1314-3CD4-354E4267EBB7}"/>
              </a:ext>
            </a:extLst>
          </p:cNvPr>
          <p:cNvSpPr/>
          <p:nvPr/>
        </p:nvSpPr>
        <p:spPr>
          <a:xfrm rot="5400000" flipH="1">
            <a:off x="10649573" y="5359351"/>
            <a:ext cx="1541863" cy="206429"/>
          </a:xfrm>
          <a:prstGeom prst="roundRect">
            <a:avLst>
              <a:gd name="adj" fmla="val 50000"/>
            </a:avLst>
          </a:prstGeom>
          <a:gradFill flip="none" rotWithShape="1">
            <a:gsLst>
              <a:gs pos="33000">
                <a:schemeClr val="accent1">
                  <a:alpha val="0"/>
                </a:schemeClr>
              </a:gs>
              <a:gs pos="100000">
                <a:schemeClr val="accent1">
                  <a:alpha val="1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29" name="矩形: 圆角 1028">
            <a:extLst>
              <a:ext uri="{FF2B5EF4-FFF2-40B4-BE49-F238E27FC236}">
                <a16:creationId xmlns:a16="http://schemas.microsoft.com/office/drawing/2014/main" id="{4786E72D-85C5-A981-06C0-7448A70B35EA}"/>
              </a:ext>
            </a:extLst>
          </p:cNvPr>
          <p:cNvSpPr/>
          <p:nvPr/>
        </p:nvSpPr>
        <p:spPr>
          <a:xfrm rot="5400000" flipH="1">
            <a:off x="139087" y="4896469"/>
            <a:ext cx="1541863" cy="206429"/>
          </a:xfrm>
          <a:prstGeom prst="roundRect">
            <a:avLst>
              <a:gd name="adj" fmla="val 50000"/>
            </a:avLst>
          </a:prstGeom>
          <a:gradFill flip="none" rotWithShape="1">
            <a:gsLst>
              <a:gs pos="33000">
                <a:schemeClr val="accent1">
                  <a:alpha val="0"/>
                </a:schemeClr>
              </a:gs>
              <a:gs pos="100000">
                <a:schemeClr val="accent1">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1036" name="Picture 2" descr="查看图片">
            <a:extLst>
              <a:ext uri="{FF2B5EF4-FFF2-40B4-BE49-F238E27FC236}">
                <a16:creationId xmlns:a16="http://schemas.microsoft.com/office/drawing/2014/main" id="{ED591FA7-F90B-86AC-C482-A5A21F569ED5}"/>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786893" y="3802308"/>
            <a:ext cx="2883823" cy="1922548"/>
          </a:xfrm>
          <a:prstGeom prst="roundRect">
            <a:avLst>
              <a:gd name="adj" fmla="val 5208"/>
            </a:avLst>
          </a:prstGeom>
          <a:noFill/>
          <a:ln>
            <a:solidFill>
              <a:schemeClr val="accent1"/>
            </a:solidFill>
          </a:ln>
          <a:effectLst>
            <a:reflection blurRad="6350" stA="52000" endA="300" endPos="9000" dist="25400" dir="5400000" sy="-100000" algn="bl" rotWithShape="0"/>
          </a:effectLst>
          <a:extLst>
            <a:ext uri="{909E8E84-426E-40DD-AFC4-6F175D3DCCD1}">
              <a14:hiddenFill xmlns:a14="http://schemas.microsoft.com/office/drawing/2010/main">
                <a:solidFill>
                  <a:srgbClr val="FFFFFF"/>
                </a:solidFill>
              </a14:hiddenFill>
            </a:ext>
          </a:extLst>
        </p:spPr>
      </p:pic>
      <p:grpSp>
        <p:nvGrpSpPr>
          <p:cNvPr id="1037" name="组合 1036">
            <a:extLst>
              <a:ext uri="{FF2B5EF4-FFF2-40B4-BE49-F238E27FC236}">
                <a16:creationId xmlns:a16="http://schemas.microsoft.com/office/drawing/2014/main" id="{CC516007-0CF6-CE1E-0536-BF662304AC90}"/>
              </a:ext>
            </a:extLst>
          </p:cNvPr>
          <p:cNvGrpSpPr/>
          <p:nvPr/>
        </p:nvGrpSpPr>
        <p:grpSpPr>
          <a:xfrm>
            <a:off x="-9599" y="5831837"/>
            <a:ext cx="12197504" cy="1026162"/>
            <a:chOff x="0" y="4498928"/>
            <a:chExt cx="12197504" cy="2377423"/>
          </a:xfrm>
        </p:grpSpPr>
        <p:sp>
          <p:nvSpPr>
            <p:cNvPr id="1038" name="任意多边形: 形状 1037">
              <a:extLst>
                <a:ext uri="{FF2B5EF4-FFF2-40B4-BE49-F238E27FC236}">
                  <a16:creationId xmlns:a16="http://schemas.microsoft.com/office/drawing/2014/main" id="{D68A74F2-B305-5350-49D5-F6C15C7BE628}"/>
                </a:ext>
              </a:extLst>
            </p:cNvPr>
            <p:cNvSpPr/>
            <p:nvPr/>
          </p:nvSpPr>
          <p:spPr>
            <a:xfrm>
              <a:off x="5504" y="4498928"/>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0">
                  <a:schemeClr val="accent1">
                    <a:lumMod val="20000"/>
                    <a:lumOff val="80000"/>
                  </a:schemeClr>
                </a:gs>
                <a:gs pos="61000">
                  <a:srgbClr val="FDF8E9">
                    <a:alpha val="78000"/>
                  </a:srgbClr>
                </a:gs>
                <a:gs pos="100000">
                  <a:srgbClr val="FDF8E9">
                    <a:alpha val="0"/>
                  </a:srgbClr>
                </a:gs>
              </a:gsLst>
              <a:lin ang="13500000" scaled="1"/>
              <a:tileRect/>
            </a:gradFill>
            <a:ln w="12700" cap="flat">
              <a:noFill/>
              <a:prstDash val="solid"/>
              <a:miter/>
            </a:ln>
            <a:effectLst>
              <a:outerShdw blurRad="558800" dist="88900" dir="16200000" rotWithShape="0">
                <a:srgbClr val="D9BD93">
                  <a:alpha val="14000"/>
                </a:srgbClr>
              </a:outerShdw>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39" name="任意多边形: 形状 1038">
              <a:extLst>
                <a:ext uri="{FF2B5EF4-FFF2-40B4-BE49-F238E27FC236}">
                  <a16:creationId xmlns:a16="http://schemas.microsoft.com/office/drawing/2014/main" id="{25AE1104-EF05-235A-AAE5-E529674689CF}"/>
                </a:ext>
              </a:extLst>
            </p:cNvPr>
            <p:cNvSpPr/>
            <p:nvPr/>
          </p:nvSpPr>
          <p:spPr>
            <a:xfrm>
              <a:off x="0" y="4720572"/>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041" name="椭圆 1040">
            <a:extLst>
              <a:ext uri="{FF2B5EF4-FFF2-40B4-BE49-F238E27FC236}">
                <a16:creationId xmlns:a16="http://schemas.microsoft.com/office/drawing/2014/main" id="{7254B631-4CBB-44AB-FD8B-A9AB1E395E9F}"/>
              </a:ext>
            </a:extLst>
          </p:cNvPr>
          <p:cNvSpPr/>
          <p:nvPr/>
        </p:nvSpPr>
        <p:spPr>
          <a:xfrm>
            <a:off x="1031742" y="1713235"/>
            <a:ext cx="640289" cy="634662"/>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042" name="任意多边形: 形状 1041">
            <a:extLst>
              <a:ext uri="{FF2B5EF4-FFF2-40B4-BE49-F238E27FC236}">
                <a16:creationId xmlns:a16="http://schemas.microsoft.com/office/drawing/2014/main" id="{D1BE80EA-F44C-D8C2-7102-1E44254D0FB2}"/>
              </a:ext>
            </a:extLst>
          </p:cNvPr>
          <p:cNvSpPr/>
          <p:nvPr/>
        </p:nvSpPr>
        <p:spPr>
          <a:xfrm>
            <a:off x="1006996" y="1682710"/>
            <a:ext cx="657058" cy="657349"/>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043" name="任意多边形: 形状 1042">
            <a:extLst>
              <a:ext uri="{FF2B5EF4-FFF2-40B4-BE49-F238E27FC236}">
                <a16:creationId xmlns:a16="http://schemas.microsoft.com/office/drawing/2014/main" id="{9F585751-08F9-EEA1-AA84-235C523F1AA5}"/>
              </a:ext>
            </a:extLst>
          </p:cNvPr>
          <p:cNvSpPr/>
          <p:nvPr/>
        </p:nvSpPr>
        <p:spPr>
          <a:xfrm>
            <a:off x="997881" y="1673601"/>
            <a:ext cx="664712" cy="665003"/>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044" name="任意多边形: 形状 1043">
            <a:extLst>
              <a:ext uri="{FF2B5EF4-FFF2-40B4-BE49-F238E27FC236}">
                <a16:creationId xmlns:a16="http://schemas.microsoft.com/office/drawing/2014/main" id="{C237F3B8-9EDE-7999-9D5A-6E1234E9C9D9}"/>
              </a:ext>
            </a:extLst>
          </p:cNvPr>
          <p:cNvSpPr/>
          <p:nvPr/>
        </p:nvSpPr>
        <p:spPr>
          <a:xfrm>
            <a:off x="1391069" y="2067079"/>
            <a:ext cx="252056" cy="252167"/>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046" name="椭圆 1045">
            <a:extLst>
              <a:ext uri="{FF2B5EF4-FFF2-40B4-BE49-F238E27FC236}">
                <a16:creationId xmlns:a16="http://schemas.microsoft.com/office/drawing/2014/main" id="{E69B1223-5AA8-1E49-3F49-4142F7E70B41}"/>
              </a:ext>
            </a:extLst>
          </p:cNvPr>
          <p:cNvSpPr/>
          <p:nvPr/>
        </p:nvSpPr>
        <p:spPr>
          <a:xfrm>
            <a:off x="1031742" y="2863342"/>
            <a:ext cx="640289" cy="634662"/>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047" name="任意多边形: 形状 1046">
            <a:extLst>
              <a:ext uri="{FF2B5EF4-FFF2-40B4-BE49-F238E27FC236}">
                <a16:creationId xmlns:a16="http://schemas.microsoft.com/office/drawing/2014/main" id="{99979D9F-684B-FF8F-9C4F-619654217AC8}"/>
              </a:ext>
            </a:extLst>
          </p:cNvPr>
          <p:cNvSpPr/>
          <p:nvPr/>
        </p:nvSpPr>
        <p:spPr>
          <a:xfrm>
            <a:off x="1006996" y="2832817"/>
            <a:ext cx="657058" cy="657349"/>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048" name="任意多边形: 形状 1047">
            <a:extLst>
              <a:ext uri="{FF2B5EF4-FFF2-40B4-BE49-F238E27FC236}">
                <a16:creationId xmlns:a16="http://schemas.microsoft.com/office/drawing/2014/main" id="{6DDC7F15-4B3B-9751-7997-CE9EA0385AE2}"/>
              </a:ext>
            </a:extLst>
          </p:cNvPr>
          <p:cNvSpPr/>
          <p:nvPr/>
        </p:nvSpPr>
        <p:spPr>
          <a:xfrm>
            <a:off x="997881" y="2823708"/>
            <a:ext cx="664712" cy="665003"/>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049" name="任意多边形: 形状 1048">
            <a:extLst>
              <a:ext uri="{FF2B5EF4-FFF2-40B4-BE49-F238E27FC236}">
                <a16:creationId xmlns:a16="http://schemas.microsoft.com/office/drawing/2014/main" id="{F70CBB23-1B7F-6FDB-36AF-61D885985C4C}"/>
              </a:ext>
            </a:extLst>
          </p:cNvPr>
          <p:cNvSpPr/>
          <p:nvPr/>
        </p:nvSpPr>
        <p:spPr>
          <a:xfrm>
            <a:off x="1391069" y="3217186"/>
            <a:ext cx="252056" cy="252167"/>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051" name="椭圆 1050">
            <a:extLst>
              <a:ext uri="{FF2B5EF4-FFF2-40B4-BE49-F238E27FC236}">
                <a16:creationId xmlns:a16="http://schemas.microsoft.com/office/drawing/2014/main" id="{5D41F9BD-E689-9EFB-D68D-6AE4AC68B5A0}"/>
              </a:ext>
            </a:extLst>
          </p:cNvPr>
          <p:cNvSpPr/>
          <p:nvPr/>
        </p:nvSpPr>
        <p:spPr>
          <a:xfrm>
            <a:off x="4729330" y="1713235"/>
            <a:ext cx="640289" cy="634662"/>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052" name="任意多边形: 形状 1051">
            <a:extLst>
              <a:ext uri="{FF2B5EF4-FFF2-40B4-BE49-F238E27FC236}">
                <a16:creationId xmlns:a16="http://schemas.microsoft.com/office/drawing/2014/main" id="{039E0B05-74CC-862A-98CB-06717B7B833C}"/>
              </a:ext>
            </a:extLst>
          </p:cNvPr>
          <p:cNvSpPr/>
          <p:nvPr/>
        </p:nvSpPr>
        <p:spPr>
          <a:xfrm>
            <a:off x="4704584" y="1682710"/>
            <a:ext cx="657058" cy="657349"/>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053" name="任意多边形: 形状 1052">
            <a:extLst>
              <a:ext uri="{FF2B5EF4-FFF2-40B4-BE49-F238E27FC236}">
                <a16:creationId xmlns:a16="http://schemas.microsoft.com/office/drawing/2014/main" id="{16D2D2FF-B550-9191-46E4-0CE49164D5A6}"/>
              </a:ext>
            </a:extLst>
          </p:cNvPr>
          <p:cNvSpPr/>
          <p:nvPr/>
        </p:nvSpPr>
        <p:spPr>
          <a:xfrm>
            <a:off x="4695469" y="1673601"/>
            <a:ext cx="664712" cy="665003"/>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054" name="任意多边形: 形状 1053">
            <a:extLst>
              <a:ext uri="{FF2B5EF4-FFF2-40B4-BE49-F238E27FC236}">
                <a16:creationId xmlns:a16="http://schemas.microsoft.com/office/drawing/2014/main" id="{B5CCA40A-F829-992E-B0EE-5398AE66265D}"/>
              </a:ext>
            </a:extLst>
          </p:cNvPr>
          <p:cNvSpPr/>
          <p:nvPr/>
        </p:nvSpPr>
        <p:spPr>
          <a:xfrm>
            <a:off x="5088657" y="2067079"/>
            <a:ext cx="252056" cy="252167"/>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056" name="椭圆 1055">
            <a:extLst>
              <a:ext uri="{FF2B5EF4-FFF2-40B4-BE49-F238E27FC236}">
                <a16:creationId xmlns:a16="http://schemas.microsoft.com/office/drawing/2014/main" id="{7AA434C7-3A35-BE3A-B5B8-CFC598730EAB}"/>
              </a:ext>
            </a:extLst>
          </p:cNvPr>
          <p:cNvSpPr/>
          <p:nvPr/>
        </p:nvSpPr>
        <p:spPr>
          <a:xfrm>
            <a:off x="4729330" y="2863342"/>
            <a:ext cx="640289" cy="634662"/>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057" name="任意多边形: 形状 1056">
            <a:extLst>
              <a:ext uri="{FF2B5EF4-FFF2-40B4-BE49-F238E27FC236}">
                <a16:creationId xmlns:a16="http://schemas.microsoft.com/office/drawing/2014/main" id="{D7B71F53-2388-9587-611E-C04C8445C237}"/>
              </a:ext>
            </a:extLst>
          </p:cNvPr>
          <p:cNvSpPr/>
          <p:nvPr/>
        </p:nvSpPr>
        <p:spPr>
          <a:xfrm>
            <a:off x="4704584" y="2832817"/>
            <a:ext cx="657058" cy="657349"/>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058" name="任意多边形: 形状 1057">
            <a:extLst>
              <a:ext uri="{FF2B5EF4-FFF2-40B4-BE49-F238E27FC236}">
                <a16:creationId xmlns:a16="http://schemas.microsoft.com/office/drawing/2014/main" id="{0ED522EF-EEE4-73AD-53FF-D1158519911D}"/>
              </a:ext>
            </a:extLst>
          </p:cNvPr>
          <p:cNvSpPr/>
          <p:nvPr/>
        </p:nvSpPr>
        <p:spPr>
          <a:xfrm>
            <a:off x="4695469" y="2823708"/>
            <a:ext cx="664712" cy="665003"/>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059" name="任意多边形: 形状 1058">
            <a:extLst>
              <a:ext uri="{FF2B5EF4-FFF2-40B4-BE49-F238E27FC236}">
                <a16:creationId xmlns:a16="http://schemas.microsoft.com/office/drawing/2014/main" id="{50FBD443-4B0B-EF90-40D8-7E329190367E}"/>
              </a:ext>
            </a:extLst>
          </p:cNvPr>
          <p:cNvSpPr/>
          <p:nvPr/>
        </p:nvSpPr>
        <p:spPr>
          <a:xfrm>
            <a:off x="5088657" y="3217186"/>
            <a:ext cx="252056" cy="252167"/>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061" name="椭圆 1060">
            <a:extLst>
              <a:ext uri="{FF2B5EF4-FFF2-40B4-BE49-F238E27FC236}">
                <a16:creationId xmlns:a16="http://schemas.microsoft.com/office/drawing/2014/main" id="{D7B22728-7C1B-BBB4-50B9-D5543C416DAE}"/>
              </a:ext>
            </a:extLst>
          </p:cNvPr>
          <p:cNvSpPr/>
          <p:nvPr/>
        </p:nvSpPr>
        <p:spPr>
          <a:xfrm>
            <a:off x="8422763" y="1713235"/>
            <a:ext cx="640289" cy="634662"/>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062" name="任意多边形: 形状 1061">
            <a:extLst>
              <a:ext uri="{FF2B5EF4-FFF2-40B4-BE49-F238E27FC236}">
                <a16:creationId xmlns:a16="http://schemas.microsoft.com/office/drawing/2014/main" id="{58E5158B-3E90-23C2-C05B-BE957BED6965}"/>
              </a:ext>
            </a:extLst>
          </p:cNvPr>
          <p:cNvSpPr/>
          <p:nvPr/>
        </p:nvSpPr>
        <p:spPr>
          <a:xfrm>
            <a:off x="8398017" y="1682710"/>
            <a:ext cx="657058" cy="657349"/>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063" name="任意多边形: 形状 1062">
            <a:extLst>
              <a:ext uri="{FF2B5EF4-FFF2-40B4-BE49-F238E27FC236}">
                <a16:creationId xmlns:a16="http://schemas.microsoft.com/office/drawing/2014/main" id="{56D16479-70E6-21F3-7709-E9E2DC00B8EE}"/>
              </a:ext>
            </a:extLst>
          </p:cNvPr>
          <p:cNvSpPr/>
          <p:nvPr/>
        </p:nvSpPr>
        <p:spPr>
          <a:xfrm>
            <a:off x="8388902" y="1673601"/>
            <a:ext cx="664712" cy="665003"/>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064" name="任意多边形: 形状 1063">
            <a:extLst>
              <a:ext uri="{FF2B5EF4-FFF2-40B4-BE49-F238E27FC236}">
                <a16:creationId xmlns:a16="http://schemas.microsoft.com/office/drawing/2014/main" id="{32759DD1-AD79-1F42-A9F1-89CFFEB73FDC}"/>
              </a:ext>
            </a:extLst>
          </p:cNvPr>
          <p:cNvSpPr/>
          <p:nvPr/>
        </p:nvSpPr>
        <p:spPr>
          <a:xfrm>
            <a:off x="8782090" y="2067079"/>
            <a:ext cx="252056" cy="252167"/>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066" name="椭圆 1065">
            <a:extLst>
              <a:ext uri="{FF2B5EF4-FFF2-40B4-BE49-F238E27FC236}">
                <a16:creationId xmlns:a16="http://schemas.microsoft.com/office/drawing/2014/main" id="{B3BC669B-BF28-9E20-8B55-CE378DE735AC}"/>
              </a:ext>
            </a:extLst>
          </p:cNvPr>
          <p:cNvSpPr/>
          <p:nvPr/>
        </p:nvSpPr>
        <p:spPr>
          <a:xfrm>
            <a:off x="8422763" y="2863342"/>
            <a:ext cx="640289" cy="634662"/>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067" name="任意多边形: 形状 1066">
            <a:extLst>
              <a:ext uri="{FF2B5EF4-FFF2-40B4-BE49-F238E27FC236}">
                <a16:creationId xmlns:a16="http://schemas.microsoft.com/office/drawing/2014/main" id="{BD06D6E0-4878-43A1-779D-620D7ED50EB0}"/>
              </a:ext>
            </a:extLst>
          </p:cNvPr>
          <p:cNvSpPr/>
          <p:nvPr/>
        </p:nvSpPr>
        <p:spPr>
          <a:xfrm>
            <a:off x="8398017" y="2832817"/>
            <a:ext cx="657058" cy="657349"/>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068" name="任意多边形: 形状 1067">
            <a:extLst>
              <a:ext uri="{FF2B5EF4-FFF2-40B4-BE49-F238E27FC236}">
                <a16:creationId xmlns:a16="http://schemas.microsoft.com/office/drawing/2014/main" id="{3A0009A4-9E76-1D62-1B6A-8302715440C9}"/>
              </a:ext>
            </a:extLst>
          </p:cNvPr>
          <p:cNvSpPr/>
          <p:nvPr/>
        </p:nvSpPr>
        <p:spPr>
          <a:xfrm>
            <a:off x="8388902" y="2823708"/>
            <a:ext cx="664712" cy="665003"/>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069" name="任意多边形: 形状 1068">
            <a:extLst>
              <a:ext uri="{FF2B5EF4-FFF2-40B4-BE49-F238E27FC236}">
                <a16:creationId xmlns:a16="http://schemas.microsoft.com/office/drawing/2014/main" id="{AD703E9F-2F65-FBCC-DFEE-BD67E00F94B5}"/>
              </a:ext>
            </a:extLst>
          </p:cNvPr>
          <p:cNvSpPr/>
          <p:nvPr/>
        </p:nvSpPr>
        <p:spPr>
          <a:xfrm>
            <a:off x="8782090" y="3217186"/>
            <a:ext cx="252056" cy="252167"/>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pic>
        <p:nvPicPr>
          <p:cNvPr id="1031" name="图形 1030">
            <a:extLst>
              <a:ext uri="{FF2B5EF4-FFF2-40B4-BE49-F238E27FC236}">
                <a16:creationId xmlns:a16="http://schemas.microsoft.com/office/drawing/2014/main" id="{E0D054D6-FE75-13E3-4D0F-12DB5F0910C4}"/>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541093" y="1840006"/>
            <a:ext cx="360020" cy="360020"/>
          </a:xfrm>
          <a:prstGeom prst="rect">
            <a:avLst/>
          </a:prstGeom>
        </p:spPr>
      </p:pic>
      <p:pic>
        <p:nvPicPr>
          <p:cNvPr id="1033" name="图形 1032">
            <a:extLst>
              <a:ext uri="{FF2B5EF4-FFF2-40B4-BE49-F238E27FC236}">
                <a16:creationId xmlns:a16="http://schemas.microsoft.com/office/drawing/2014/main" id="{66BFA0C0-68B6-15FE-4E0A-22247800B5F8}"/>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866638" y="1803544"/>
            <a:ext cx="405758" cy="405758"/>
          </a:xfrm>
          <a:prstGeom prst="rect">
            <a:avLst/>
          </a:prstGeom>
        </p:spPr>
      </p:pic>
      <p:pic>
        <p:nvPicPr>
          <p:cNvPr id="1034" name="图形 1033">
            <a:extLst>
              <a:ext uri="{FF2B5EF4-FFF2-40B4-BE49-F238E27FC236}">
                <a16:creationId xmlns:a16="http://schemas.microsoft.com/office/drawing/2014/main" id="{296135EB-53DD-ACC2-40EE-EC39FF44E62F}"/>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163110" y="1828985"/>
            <a:ext cx="345323" cy="345323"/>
          </a:xfrm>
          <a:prstGeom prst="rect">
            <a:avLst/>
          </a:prstGeom>
        </p:spPr>
      </p:pic>
      <p:pic>
        <p:nvPicPr>
          <p:cNvPr id="1030" name="图形 1029">
            <a:extLst>
              <a:ext uri="{FF2B5EF4-FFF2-40B4-BE49-F238E27FC236}">
                <a16:creationId xmlns:a16="http://schemas.microsoft.com/office/drawing/2014/main" id="{25E403D4-60BC-3632-2514-15D5BC735301}"/>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8518325" y="2933489"/>
            <a:ext cx="378682" cy="378682"/>
          </a:xfrm>
          <a:prstGeom prst="rect">
            <a:avLst/>
          </a:prstGeom>
        </p:spPr>
      </p:pic>
      <p:pic>
        <p:nvPicPr>
          <p:cNvPr id="1032" name="图形 1031">
            <a:extLst>
              <a:ext uri="{FF2B5EF4-FFF2-40B4-BE49-F238E27FC236}">
                <a16:creationId xmlns:a16="http://schemas.microsoft.com/office/drawing/2014/main" id="{99FE2919-83D4-37DA-A9EE-0BC784D803F4}"/>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1148239" y="2939566"/>
            <a:ext cx="394116" cy="394116"/>
          </a:xfrm>
          <a:prstGeom prst="rect">
            <a:avLst/>
          </a:prstGeom>
        </p:spPr>
      </p:pic>
      <p:pic>
        <p:nvPicPr>
          <p:cNvPr id="1035" name="图形 1034">
            <a:extLst>
              <a:ext uri="{FF2B5EF4-FFF2-40B4-BE49-F238E27FC236}">
                <a16:creationId xmlns:a16="http://schemas.microsoft.com/office/drawing/2014/main" id="{B43F76DF-F38D-1A3E-9D56-9E7E0EAC1621}"/>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4835240" y="2940650"/>
            <a:ext cx="386842" cy="386842"/>
          </a:xfrm>
          <a:prstGeom prst="rect">
            <a:avLst/>
          </a:prstGeom>
        </p:spPr>
      </p:pic>
      <p:pic>
        <p:nvPicPr>
          <p:cNvPr id="1070" name="图片 1069">
            <a:extLst>
              <a:ext uri="{FF2B5EF4-FFF2-40B4-BE49-F238E27FC236}">
                <a16:creationId xmlns:a16="http://schemas.microsoft.com/office/drawing/2014/main" id="{20037765-6D61-93E8-BF05-413872FFA230}"/>
              </a:ext>
            </a:extLst>
          </p:cNvPr>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10493515" y="6366238"/>
            <a:ext cx="1281812" cy="350495"/>
          </a:xfrm>
          <a:prstGeom prst="rect">
            <a:avLst/>
          </a:prstGeom>
        </p:spPr>
      </p:pic>
    </p:spTree>
    <p:extLst>
      <p:ext uri="{BB962C8B-B14F-4D97-AF65-F5344CB8AC3E}">
        <p14:creationId xmlns:p14="http://schemas.microsoft.com/office/powerpoint/2010/main" val="22356324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F777AEFA-9345-4737-C27E-D0E441AF270F}"/>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0" y="0"/>
            <a:ext cx="12192000" cy="1006811"/>
          </a:xfrm>
          <a:custGeom>
            <a:avLst/>
            <a:gdLst>
              <a:gd name="connsiteX0" fmla="*/ 0 w 12192000"/>
              <a:gd name="connsiteY0" fmla="*/ 0 h 6530341"/>
              <a:gd name="connsiteX1" fmla="*/ 12192000 w 12192000"/>
              <a:gd name="connsiteY1" fmla="*/ 0 h 6530341"/>
              <a:gd name="connsiteX2" fmla="*/ 12192000 w 12192000"/>
              <a:gd name="connsiteY2" fmla="*/ 6530341 h 6530341"/>
              <a:gd name="connsiteX3" fmla="*/ 0 w 12192000"/>
              <a:gd name="connsiteY3" fmla="*/ 6530341 h 6530341"/>
            </a:gdLst>
            <a:ahLst/>
            <a:cxnLst>
              <a:cxn ang="0">
                <a:pos x="connsiteX0" y="connsiteY0"/>
              </a:cxn>
              <a:cxn ang="0">
                <a:pos x="connsiteX1" y="connsiteY1"/>
              </a:cxn>
              <a:cxn ang="0">
                <a:pos x="connsiteX2" y="connsiteY2"/>
              </a:cxn>
              <a:cxn ang="0">
                <a:pos x="connsiteX3" y="connsiteY3"/>
              </a:cxn>
            </a:cxnLst>
            <a:rect l="l" t="t" r="r" b="b"/>
            <a:pathLst>
              <a:path w="12192000" h="6530341">
                <a:moveTo>
                  <a:pt x="0" y="0"/>
                </a:moveTo>
                <a:lnTo>
                  <a:pt x="12192000" y="0"/>
                </a:lnTo>
                <a:lnTo>
                  <a:pt x="12192000" y="6530341"/>
                </a:lnTo>
                <a:lnTo>
                  <a:pt x="0" y="6530341"/>
                </a:lnTo>
                <a:close/>
              </a:path>
            </a:pathLst>
          </a:custGeom>
          <a:noFill/>
          <a:extLst>
            <a:ext uri="{909E8E84-426E-40DD-AFC4-6F175D3DCCD1}">
              <a14:hiddenFill xmlns:a14="http://schemas.microsoft.com/office/drawing/2010/main">
                <a:solidFill>
                  <a:srgbClr val="FFFFFF"/>
                </a:solidFill>
              </a14:hiddenFill>
            </a:ext>
          </a:extLst>
        </p:spPr>
      </p:pic>
      <p:pic>
        <p:nvPicPr>
          <p:cNvPr id="7" name="图片 6">
            <a:extLst>
              <a:ext uri="{FF2B5EF4-FFF2-40B4-BE49-F238E27FC236}">
                <a16:creationId xmlns:a16="http://schemas.microsoft.com/office/drawing/2014/main" id="{C84C4C2E-57BD-E199-40F5-320F84AD8755}"/>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327660"/>
            <a:ext cx="12192000" cy="6530341"/>
          </a:xfrm>
          <a:custGeom>
            <a:avLst/>
            <a:gdLst>
              <a:gd name="connsiteX0" fmla="*/ 0 w 12192000"/>
              <a:gd name="connsiteY0" fmla="*/ 0 h 6530341"/>
              <a:gd name="connsiteX1" fmla="*/ 12192000 w 12192000"/>
              <a:gd name="connsiteY1" fmla="*/ 0 h 6530341"/>
              <a:gd name="connsiteX2" fmla="*/ 12192000 w 12192000"/>
              <a:gd name="connsiteY2" fmla="*/ 6530341 h 6530341"/>
              <a:gd name="connsiteX3" fmla="*/ 0 w 12192000"/>
              <a:gd name="connsiteY3" fmla="*/ 6530341 h 6530341"/>
            </a:gdLst>
            <a:ahLst/>
            <a:cxnLst>
              <a:cxn ang="0">
                <a:pos x="connsiteX0" y="connsiteY0"/>
              </a:cxn>
              <a:cxn ang="0">
                <a:pos x="connsiteX1" y="connsiteY1"/>
              </a:cxn>
              <a:cxn ang="0">
                <a:pos x="connsiteX2" y="connsiteY2"/>
              </a:cxn>
              <a:cxn ang="0">
                <a:pos x="connsiteX3" y="connsiteY3"/>
              </a:cxn>
            </a:cxnLst>
            <a:rect l="l" t="t" r="r" b="b"/>
            <a:pathLst>
              <a:path w="12192000" h="6530341">
                <a:moveTo>
                  <a:pt x="0" y="0"/>
                </a:moveTo>
                <a:lnTo>
                  <a:pt x="12192000" y="0"/>
                </a:lnTo>
                <a:lnTo>
                  <a:pt x="12192000" y="6530341"/>
                </a:lnTo>
                <a:lnTo>
                  <a:pt x="0" y="6530341"/>
                </a:lnTo>
                <a:close/>
              </a:path>
            </a:pathLst>
          </a:custGeom>
          <a:noFill/>
          <a:extLst>
            <a:ext uri="{909E8E84-426E-40DD-AFC4-6F175D3DCCD1}">
              <a14:hiddenFill xmlns:a14="http://schemas.microsoft.com/office/drawing/2010/main">
                <a:solidFill>
                  <a:srgbClr val="FFFFFF"/>
                </a:solidFill>
              </a14:hiddenFill>
            </a:ext>
          </a:extLst>
        </p:spPr>
      </p:pic>
      <p:sp>
        <p:nvSpPr>
          <p:cNvPr id="32" name="矩形 31">
            <a:extLst>
              <a:ext uri="{FF2B5EF4-FFF2-40B4-BE49-F238E27FC236}">
                <a16:creationId xmlns:a16="http://schemas.microsoft.com/office/drawing/2014/main" id="{8EB4DEB0-586A-2280-13E7-31BF543739B2}"/>
              </a:ext>
            </a:extLst>
          </p:cNvPr>
          <p:cNvSpPr/>
          <p:nvPr/>
        </p:nvSpPr>
        <p:spPr>
          <a:xfrm>
            <a:off x="0" y="3504"/>
            <a:ext cx="12192000" cy="6858000"/>
          </a:xfrm>
          <a:prstGeom prst="rect">
            <a:avLst/>
          </a:prstGeom>
          <a:gradFill>
            <a:gsLst>
              <a:gs pos="0">
                <a:schemeClr val="bg1">
                  <a:alpha val="97000"/>
                </a:schemeClr>
              </a:gs>
              <a:gs pos="82000">
                <a:schemeClr val="bg1">
                  <a:alpha val="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26" name="Picture 2" descr="查看图片">
            <a:extLst>
              <a:ext uri="{FF2B5EF4-FFF2-40B4-BE49-F238E27FC236}">
                <a16:creationId xmlns:a16="http://schemas.microsoft.com/office/drawing/2014/main" id="{A4FC4555-88A2-B631-5A90-E542A0467C49}"/>
              </a:ext>
            </a:extLst>
          </p:cNvPr>
          <p:cNvPicPr>
            <a:picLocks noChangeAspect="1" noChangeArrowheads="1"/>
          </p:cNvPicPr>
          <p:nvPr/>
        </p:nvPicPr>
        <p:blipFill rotWithShape="1">
          <a:blip r:embed="rId6" cstate="email">
            <a:alphaModFix amt="27000"/>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bwMode="auto">
          <a:xfrm rot="16200000">
            <a:off x="2654158" y="-2670243"/>
            <a:ext cx="6864485" cy="12192000"/>
          </a:xfrm>
          <a:prstGeom prst="rect">
            <a:avLst/>
          </a:prstGeom>
          <a:noFill/>
          <a:extLst>
            <a:ext uri="{909E8E84-426E-40DD-AFC4-6F175D3DCCD1}">
              <a14:hiddenFill xmlns:a14="http://schemas.microsoft.com/office/drawing/2010/main">
                <a:solidFill>
                  <a:srgbClr val="FFFFFF"/>
                </a:solidFill>
              </a14:hiddenFill>
            </a:ext>
          </a:extLst>
        </p:spPr>
      </p:pic>
      <p:pic>
        <p:nvPicPr>
          <p:cNvPr id="99" name="图片 98">
            <a:extLst>
              <a:ext uri="{FF2B5EF4-FFF2-40B4-BE49-F238E27FC236}">
                <a16:creationId xmlns:a16="http://schemas.microsoft.com/office/drawing/2014/main" id="{ACAD892C-4A7A-D56A-21BC-DC3D982218C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pic>
        <p:nvPicPr>
          <p:cNvPr id="15" name="图片 14">
            <a:extLst>
              <a:ext uri="{FF2B5EF4-FFF2-40B4-BE49-F238E27FC236}">
                <a16:creationId xmlns:a16="http://schemas.microsoft.com/office/drawing/2014/main" id="{0297639D-EA06-ABDD-AF96-4E8F9374C2A4}"/>
              </a:ext>
            </a:extLst>
          </p:cNvPr>
          <p:cNvPicPr>
            <a:picLocks noChangeAspect="1"/>
          </p:cNvPicPr>
          <p:nvPr/>
        </p:nvPicPr>
        <p:blipFill>
          <a:blip r:embed="rId9" cstate="email">
            <a:extLst>
              <a:ext uri="{28A0092B-C50C-407E-A947-70E740481C1C}">
                <a14:useLocalDpi xmlns:a14="http://schemas.microsoft.com/office/drawing/2010/main"/>
              </a:ext>
            </a:extLst>
          </a:blip>
          <a:srcRect l="1590" t="614" r="4058" b="2151"/>
          <a:stretch>
            <a:fillRect/>
          </a:stretch>
        </p:blipFill>
        <p:spPr>
          <a:xfrm>
            <a:off x="215534" y="0"/>
            <a:ext cx="11976467" cy="6675729"/>
          </a:xfrm>
          <a:custGeom>
            <a:avLst/>
            <a:gdLst>
              <a:gd name="connsiteX0" fmla="*/ 0 w 11976467"/>
              <a:gd name="connsiteY0" fmla="*/ 0 h 6675729"/>
              <a:gd name="connsiteX1" fmla="*/ 11976467 w 11976467"/>
              <a:gd name="connsiteY1" fmla="*/ 0 h 6675729"/>
              <a:gd name="connsiteX2" fmla="*/ 11976467 w 11976467"/>
              <a:gd name="connsiteY2" fmla="*/ 6675729 h 6675729"/>
              <a:gd name="connsiteX3" fmla="*/ 0 w 11976467"/>
              <a:gd name="connsiteY3" fmla="*/ 6675729 h 6675729"/>
            </a:gdLst>
            <a:ahLst/>
            <a:cxnLst>
              <a:cxn ang="0">
                <a:pos x="connsiteX0" y="connsiteY0"/>
              </a:cxn>
              <a:cxn ang="0">
                <a:pos x="connsiteX1" y="connsiteY1"/>
              </a:cxn>
              <a:cxn ang="0">
                <a:pos x="connsiteX2" y="connsiteY2"/>
              </a:cxn>
              <a:cxn ang="0">
                <a:pos x="connsiteX3" y="connsiteY3"/>
              </a:cxn>
            </a:cxnLst>
            <a:rect l="l" t="t" r="r" b="b"/>
            <a:pathLst>
              <a:path w="11976467" h="6675729">
                <a:moveTo>
                  <a:pt x="0" y="0"/>
                </a:moveTo>
                <a:lnTo>
                  <a:pt x="11976467" y="0"/>
                </a:lnTo>
                <a:lnTo>
                  <a:pt x="11976467" y="6675729"/>
                </a:lnTo>
                <a:lnTo>
                  <a:pt x="0" y="6675729"/>
                </a:lnTo>
                <a:close/>
              </a:path>
            </a:pathLst>
          </a:custGeom>
        </p:spPr>
      </p:pic>
      <p:sp>
        <p:nvSpPr>
          <p:cNvPr id="18" name="矩形 17">
            <a:extLst>
              <a:ext uri="{FF2B5EF4-FFF2-40B4-BE49-F238E27FC236}">
                <a16:creationId xmlns:a16="http://schemas.microsoft.com/office/drawing/2014/main" id="{CDD34EBE-68E6-F244-0D25-2D9BAB842064}"/>
              </a:ext>
            </a:extLst>
          </p:cNvPr>
          <p:cNvSpPr/>
          <p:nvPr/>
        </p:nvSpPr>
        <p:spPr>
          <a:xfrm>
            <a:off x="20880" y="-6486"/>
            <a:ext cx="12187905" cy="6855021"/>
          </a:xfrm>
          <a:prstGeom prst="rect">
            <a:avLst/>
          </a:prstGeom>
          <a:gradFill>
            <a:gsLst>
              <a:gs pos="0">
                <a:schemeClr val="bg1">
                  <a:alpha val="86000"/>
                </a:schemeClr>
              </a:gs>
              <a:gs pos="100000">
                <a:schemeClr val="bg1">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a:extLst>
              <a:ext uri="{FF2B5EF4-FFF2-40B4-BE49-F238E27FC236}">
                <a16:creationId xmlns:a16="http://schemas.microsoft.com/office/drawing/2014/main" id="{F15704C2-BE89-6E63-2EE3-5AE767555F71}"/>
              </a:ext>
            </a:extLst>
          </p:cNvPr>
          <p:cNvSpPr/>
          <p:nvPr/>
        </p:nvSpPr>
        <p:spPr>
          <a:xfrm>
            <a:off x="3261360" y="538312"/>
            <a:ext cx="5669280" cy="5635985"/>
          </a:xfrm>
          <a:prstGeom prst="ellipse">
            <a:avLst/>
          </a:prstGeom>
          <a:gradFill>
            <a:gsLst>
              <a:gs pos="0">
                <a:schemeClr val="accent1">
                  <a:lumMod val="20000"/>
                  <a:lumOff val="80000"/>
                </a:schemeClr>
              </a:gs>
              <a:gs pos="76000">
                <a:schemeClr val="bg1">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任意多边形: 形状 79">
            <a:extLst>
              <a:ext uri="{FF2B5EF4-FFF2-40B4-BE49-F238E27FC236}">
                <a16:creationId xmlns:a16="http://schemas.microsoft.com/office/drawing/2014/main" id="{81BA90F9-FBEC-020B-338D-DF5C8B53016A}"/>
              </a:ext>
            </a:extLst>
          </p:cNvPr>
          <p:cNvSpPr/>
          <p:nvPr/>
        </p:nvSpPr>
        <p:spPr>
          <a:xfrm rot="20839567" flipV="1">
            <a:off x="-133904" y="-274834"/>
            <a:ext cx="2856170" cy="936449"/>
          </a:xfrm>
          <a:custGeom>
            <a:avLst/>
            <a:gdLst>
              <a:gd name="connsiteX0" fmla="*/ 0 w 5932906"/>
              <a:gd name="connsiteY0" fmla="*/ 137929 h 1945216"/>
              <a:gd name="connsiteX1" fmla="*/ 50281 w 5932906"/>
              <a:gd name="connsiteY1" fmla="*/ 143287 h 1945216"/>
              <a:gd name="connsiteX2" fmla="*/ 256816 w 5932906"/>
              <a:gd name="connsiteY2" fmla="*/ 136004 h 1945216"/>
              <a:gd name="connsiteX3" fmla="*/ 2168520 w 5932906"/>
              <a:gd name="connsiteY3" fmla="*/ 69183 h 1945216"/>
              <a:gd name="connsiteX4" fmla="*/ 3282134 w 5932906"/>
              <a:gd name="connsiteY4" fmla="*/ 585425 h 1945216"/>
              <a:gd name="connsiteX5" fmla="*/ 3402776 w 5932906"/>
              <a:gd name="connsiteY5" fmla="*/ 640146 h 1945216"/>
              <a:gd name="connsiteX6" fmla="*/ 4377188 w 5932906"/>
              <a:gd name="connsiteY6" fmla="*/ 895242 h 1945216"/>
              <a:gd name="connsiteX7" fmla="*/ 5351599 w 5932906"/>
              <a:gd name="connsiteY7" fmla="*/ 725119 h 1945216"/>
              <a:gd name="connsiteX8" fmla="*/ 5932906 w 5932906"/>
              <a:gd name="connsiteY8" fmla="*/ 697305 h 1945216"/>
              <a:gd name="connsiteX9" fmla="*/ 5932906 w 5932906"/>
              <a:gd name="connsiteY9" fmla="*/ 702417 h 1945216"/>
              <a:gd name="connsiteX10" fmla="*/ 406424 w 5932906"/>
              <a:gd name="connsiteY10" fmla="*/ 1945216 h 194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2906" h="1945216">
                <a:moveTo>
                  <a:pt x="0" y="137929"/>
                </a:moveTo>
                <a:lnTo>
                  <a:pt x="50281" y="143287"/>
                </a:lnTo>
                <a:cubicBezTo>
                  <a:pt x="117526" y="145844"/>
                  <a:pt x="186345" y="143687"/>
                  <a:pt x="256816" y="136004"/>
                </a:cubicBezTo>
                <a:cubicBezTo>
                  <a:pt x="906424" y="63133"/>
                  <a:pt x="1546752" y="-88751"/>
                  <a:pt x="2168520" y="69183"/>
                </a:cubicBezTo>
                <a:cubicBezTo>
                  <a:pt x="2595405" y="172395"/>
                  <a:pt x="2938770" y="378910"/>
                  <a:pt x="3282134" y="585425"/>
                </a:cubicBezTo>
                <a:cubicBezTo>
                  <a:pt x="3309974" y="609715"/>
                  <a:pt x="3365655" y="622086"/>
                  <a:pt x="3402776" y="640146"/>
                </a:cubicBezTo>
                <a:cubicBezTo>
                  <a:pt x="3662618" y="816230"/>
                  <a:pt x="3996702" y="931362"/>
                  <a:pt x="4377188" y="895242"/>
                </a:cubicBezTo>
                <a:cubicBezTo>
                  <a:pt x="4720551" y="864811"/>
                  <a:pt x="5017515" y="773699"/>
                  <a:pt x="5351599" y="725119"/>
                </a:cubicBezTo>
                <a:cubicBezTo>
                  <a:pt x="5543725" y="695084"/>
                  <a:pt x="5738673" y="685756"/>
                  <a:pt x="5932906" y="697305"/>
                </a:cubicBezTo>
                <a:lnTo>
                  <a:pt x="5932906" y="702417"/>
                </a:lnTo>
                <a:lnTo>
                  <a:pt x="406424" y="1945216"/>
                </a:lnTo>
                <a:close/>
              </a:path>
            </a:pathLst>
          </a:custGeom>
          <a:gradFill flip="none" rotWithShape="0">
            <a:gsLst>
              <a:gs pos="0">
                <a:srgbClr val="C01920">
                  <a:lumMod val="52000"/>
                  <a:lumOff val="48000"/>
                </a:srgbClr>
              </a:gs>
              <a:gs pos="100000">
                <a:srgbClr val="FB5F5F"/>
              </a:gs>
            </a:gsLst>
            <a:lin ang="5400000" scaled="1"/>
            <a:tileRect/>
          </a:gradFill>
          <a:ln w="12700" cap="flat" cmpd="sng" algn="ctr">
            <a:noFill/>
            <a:prstDash val="solid"/>
            <a:miter lim="800000"/>
          </a:ln>
          <a:effectLst>
            <a:outerShdw blurRad="609600" dist="190500" dir="13500000" algn="br" rotWithShape="0">
              <a:srgbClr val="8B672D">
                <a:alpha val="1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81" name="任意多边形: 形状 80">
            <a:extLst>
              <a:ext uri="{FF2B5EF4-FFF2-40B4-BE49-F238E27FC236}">
                <a16:creationId xmlns:a16="http://schemas.microsoft.com/office/drawing/2014/main" id="{16F948A2-4F9E-DAE0-1051-4CC499706EE4}"/>
              </a:ext>
            </a:extLst>
          </p:cNvPr>
          <p:cNvSpPr/>
          <p:nvPr/>
        </p:nvSpPr>
        <p:spPr>
          <a:xfrm rot="760433" flipH="1" flipV="1">
            <a:off x="9469735" y="-274834"/>
            <a:ext cx="2856170" cy="936449"/>
          </a:xfrm>
          <a:custGeom>
            <a:avLst/>
            <a:gdLst>
              <a:gd name="connsiteX0" fmla="*/ 0 w 5932906"/>
              <a:gd name="connsiteY0" fmla="*/ 137929 h 1945216"/>
              <a:gd name="connsiteX1" fmla="*/ 50281 w 5932906"/>
              <a:gd name="connsiteY1" fmla="*/ 143287 h 1945216"/>
              <a:gd name="connsiteX2" fmla="*/ 256816 w 5932906"/>
              <a:gd name="connsiteY2" fmla="*/ 136004 h 1945216"/>
              <a:gd name="connsiteX3" fmla="*/ 2168520 w 5932906"/>
              <a:gd name="connsiteY3" fmla="*/ 69183 h 1945216"/>
              <a:gd name="connsiteX4" fmla="*/ 3282134 w 5932906"/>
              <a:gd name="connsiteY4" fmla="*/ 585425 h 1945216"/>
              <a:gd name="connsiteX5" fmla="*/ 3402776 w 5932906"/>
              <a:gd name="connsiteY5" fmla="*/ 640146 h 1945216"/>
              <a:gd name="connsiteX6" fmla="*/ 4377188 w 5932906"/>
              <a:gd name="connsiteY6" fmla="*/ 895242 h 1945216"/>
              <a:gd name="connsiteX7" fmla="*/ 5351599 w 5932906"/>
              <a:gd name="connsiteY7" fmla="*/ 725119 h 1945216"/>
              <a:gd name="connsiteX8" fmla="*/ 5932906 w 5932906"/>
              <a:gd name="connsiteY8" fmla="*/ 697305 h 1945216"/>
              <a:gd name="connsiteX9" fmla="*/ 5932906 w 5932906"/>
              <a:gd name="connsiteY9" fmla="*/ 702417 h 1945216"/>
              <a:gd name="connsiteX10" fmla="*/ 406424 w 5932906"/>
              <a:gd name="connsiteY10" fmla="*/ 1945216 h 194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2906" h="1945216">
                <a:moveTo>
                  <a:pt x="0" y="137929"/>
                </a:moveTo>
                <a:lnTo>
                  <a:pt x="50281" y="143287"/>
                </a:lnTo>
                <a:cubicBezTo>
                  <a:pt x="117526" y="145844"/>
                  <a:pt x="186345" y="143687"/>
                  <a:pt x="256816" y="136004"/>
                </a:cubicBezTo>
                <a:cubicBezTo>
                  <a:pt x="906424" y="63133"/>
                  <a:pt x="1546752" y="-88751"/>
                  <a:pt x="2168520" y="69183"/>
                </a:cubicBezTo>
                <a:cubicBezTo>
                  <a:pt x="2595405" y="172395"/>
                  <a:pt x="2938770" y="378910"/>
                  <a:pt x="3282134" y="585425"/>
                </a:cubicBezTo>
                <a:cubicBezTo>
                  <a:pt x="3309974" y="609715"/>
                  <a:pt x="3365655" y="622086"/>
                  <a:pt x="3402776" y="640146"/>
                </a:cubicBezTo>
                <a:cubicBezTo>
                  <a:pt x="3662618" y="816230"/>
                  <a:pt x="3996702" y="931362"/>
                  <a:pt x="4377188" y="895242"/>
                </a:cubicBezTo>
                <a:cubicBezTo>
                  <a:pt x="4720551" y="864811"/>
                  <a:pt x="5017515" y="773699"/>
                  <a:pt x="5351599" y="725119"/>
                </a:cubicBezTo>
                <a:cubicBezTo>
                  <a:pt x="5543725" y="695084"/>
                  <a:pt x="5738673" y="685756"/>
                  <a:pt x="5932906" y="697305"/>
                </a:cubicBezTo>
                <a:lnTo>
                  <a:pt x="5932906" y="702417"/>
                </a:lnTo>
                <a:lnTo>
                  <a:pt x="406424" y="1945216"/>
                </a:lnTo>
                <a:close/>
              </a:path>
            </a:pathLst>
          </a:custGeom>
          <a:gradFill flip="none" rotWithShape="0">
            <a:gsLst>
              <a:gs pos="0">
                <a:srgbClr val="C01920">
                  <a:lumMod val="52000"/>
                  <a:lumOff val="48000"/>
                </a:srgbClr>
              </a:gs>
              <a:gs pos="100000">
                <a:srgbClr val="FB5F5F"/>
              </a:gs>
            </a:gsLst>
            <a:lin ang="5400000" scaled="1"/>
            <a:tileRect/>
          </a:gradFill>
          <a:ln w="12700" cap="flat" cmpd="sng" algn="ctr">
            <a:noFill/>
            <a:prstDash val="solid"/>
            <a:miter lim="800000"/>
          </a:ln>
          <a:effectLst>
            <a:outerShdw blurRad="609600" dist="190500" dir="13500000" algn="br" rotWithShape="0">
              <a:srgbClr val="8B672D">
                <a:alpha val="1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pic>
        <p:nvPicPr>
          <p:cNvPr id="6" name="图片 5">
            <a:extLst>
              <a:ext uri="{FF2B5EF4-FFF2-40B4-BE49-F238E27FC236}">
                <a16:creationId xmlns:a16="http://schemas.microsoft.com/office/drawing/2014/main" id="{F9D8B9F4-ECFC-565B-9DA2-573602EC031E}"/>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0" y="-426720"/>
            <a:ext cx="12192000" cy="7436483"/>
          </a:xfrm>
          <a:prstGeom prst="rect">
            <a:avLst/>
          </a:prstGeom>
        </p:spPr>
      </p:pic>
      <p:grpSp>
        <p:nvGrpSpPr>
          <p:cNvPr id="8" name="组合 7">
            <a:extLst>
              <a:ext uri="{FF2B5EF4-FFF2-40B4-BE49-F238E27FC236}">
                <a16:creationId xmlns:a16="http://schemas.microsoft.com/office/drawing/2014/main" id="{64EAEFB3-4389-30F1-566E-73D745CB5E7E}"/>
              </a:ext>
            </a:extLst>
          </p:cNvPr>
          <p:cNvGrpSpPr/>
          <p:nvPr/>
        </p:nvGrpSpPr>
        <p:grpSpPr>
          <a:xfrm>
            <a:off x="-5641" y="5839539"/>
            <a:ext cx="12197504" cy="1106095"/>
            <a:chOff x="0" y="4498928"/>
            <a:chExt cx="12197504" cy="2377423"/>
          </a:xfrm>
        </p:grpSpPr>
        <p:sp>
          <p:nvSpPr>
            <p:cNvPr id="9" name="任意多边形: 形状 8">
              <a:extLst>
                <a:ext uri="{FF2B5EF4-FFF2-40B4-BE49-F238E27FC236}">
                  <a16:creationId xmlns:a16="http://schemas.microsoft.com/office/drawing/2014/main" id="{DB872C5B-4AAE-F991-85AC-A73FCD74010C}"/>
                </a:ext>
              </a:extLst>
            </p:cNvPr>
            <p:cNvSpPr/>
            <p:nvPr/>
          </p:nvSpPr>
          <p:spPr>
            <a:xfrm>
              <a:off x="5504" y="4498928"/>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0">
                  <a:schemeClr val="accent1">
                    <a:lumMod val="20000"/>
                    <a:lumOff val="80000"/>
                  </a:schemeClr>
                </a:gs>
                <a:gs pos="61000">
                  <a:srgbClr val="FDF8E9">
                    <a:alpha val="78000"/>
                  </a:srgbClr>
                </a:gs>
                <a:gs pos="100000">
                  <a:srgbClr val="FDF8E9">
                    <a:alpha val="0"/>
                  </a:srgbClr>
                </a:gs>
              </a:gsLst>
              <a:lin ang="13500000" scaled="1"/>
              <a:tileRect/>
            </a:gradFill>
            <a:ln w="12700" cap="flat">
              <a:noFill/>
              <a:prstDash val="solid"/>
              <a:miter/>
            </a:ln>
            <a:effectLst>
              <a:outerShdw blurRad="558800" dist="88900" dir="16200000" rotWithShape="0">
                <a:srgbClr val="D9BD93">
                  <a:alpha val="14000"/>
                </a:srgbClr>
              </a:outerShdw>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 name="任意多边形: 形状 9">
              <a:extLst>
                <a:ext uri="{FF2B5EF4-FFF2-40B4-BE49-F238E27FC236}">
                  <a16:creationId xmlns:a16="http://schemas.microsoft.com/office/drawing/2014/main" id="{CCC593C7-6D23-9D3D-5C19-C8298C5EE9FF}"/>
                </a:ext>
              </a:extLst>
            </p:cNvPr>
            <p:cNvSpPr/>
            <p:nvPr/>
          </p:nvSpPr>
          <p:spPr>
            <a:xfrm>
              <a:off x="0" y="4720572"/>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20" name="文本框 19">
            <a:extLst>
              <a:ext uri="{FF2B5EF4-FFF2-40B4-BE49-F238E27FC236}">
                <a16:creationId xmlns:a16="http://schemas.microsoft.com/office/drawing/2014/main" id="{08BE9C3C-B61A-0BD7-4011-9F92E76BD215}"/>
              </a:ext>
            </a:extLst>
          </p:cNvPr>
          <p:cNvSpPr txBox="1"/>
          <p:nvPr>
            <p:custDataLst>
              <p:tags r:id="rId1"/>
            </p:custDataLst>
          </p:nvPr>
        </p:nvSpPr>
        <p:spPr>
          <a:xfrm>
            <a:off x="3261359" y="2670991"/>
            <a:ext cx="5699793" cy="816179"/>
          </a:xfrm>
          <a:prstGeom prst="rect">
            <a:avLst/>
          </a:prstGeom>
          <a:noFill/>
          <a:ln>
            <a:noFill/>
          </a:ln>
          <a:effectLst/>
        </p:spPr>
        <p:txBody>
          <a:bodyPr wrap="square" lIns="76766" tIns="38383" rIns="76766" bIns="38383">
            <a:spAutoFit/>
          </a:bodyPr>
          <a:lstStyle/>
          <a:p>
            <a:pPr marL="0" marR="0" lvl="0" indent="0" algn="ctr" defTabSz="914400" rtl="0" eaLnBrk="1" fontAlgn="auto" latinLnBrk="0" hangingPunct="1">
              <a:lnSpc>
                <a:spcPct val="100000"/>
              </a:lnSpc>
              <a:spcBef>
                <a:spcPts val="0"/>
              </a:spcBef>
              <a:buClrTx/>
              <a:buSzTx/>
              <a:buFontTx/>
              <a:buNone/>
              <a:tabLst/>
              <a:defRPr/>
            </a:pPr>
            <a:r>
              <a:rPr kumimoji="0" lang="zh-CN" altLang="en-US" sz="4800" b="1" i="0" u="none" strike="noStrike" kern="1200" cap="none" spc="0" normalizeH="0" baseline="0" noProof="0" dirty="0">
                <a:ln w="8382">
                  <a:noFill/>
                </a:ln>
                <a:gradFill flip="none" rotWithShape="1">
                  <a:gsLst>
                    <a:gs pos="0">
                      <a:schemeClr val="accent1">
                        <a:lumMod val="32000"/>
                        <a:lumOff val="68000"/>
                      </a:schemeClr>
                    </a:gs>
                    <a:gs pos="81000">
                      <a:srgbClr val="BB0000">
                        <a:lumMod val="80000"/>
                        <a:lumOff val="20000"/>
                      </a:srgbClr>
                    </a:gs>
                  </a:gsLst>
                  <a:path path="circle">
                    <a:fillToRect r="100000" b="100000"/>
                  </a:path>
                  <a:tileRect l="-100000" t="-100000"/>
                </a:gradFill>
                <a:effectLst>
                  <a:outerShdw blurRad="242316" dist="48463" dir="2699992" algn="tl" rotWithShape="0">
                    <a:srgbClr val="BB0000">
                      <a:alpha val="15000"/>
                    </a:srgbClr>
                  </a:outerShdw>
                </a:effectLst>
                <a:uLnTx/>
                <a:uFillTx/>
                <a:cs typeface="+mn-ea"/>
                <a:sym typeface="+mn-lt"/>
              </a:rPr>
              <a:t>预期的研究结果</a:t>
            </a:r>
          </a:p>
        </p:txBody>
      </p:sp>
      <p:sp>
        <p:nvSpPr>
          <p:cNvPr id="78" name="文本框 77">
            <a:extLst>
              <a:ext uri="{FF2B5EF4-FFF2-40B4-BE49-F238E27FC236}">
                <a16:creationId xmlns:a16="http://schemas.microsoft.com/office/drawing/2014/main" id="{D4B0240D-BFBE-036D-3CBD-207804F310AF}"/>
              </a:ext>
            </a:extLst>
          </p:cNvPr>
          <p:cNvSpPr txBox="1"/>
          <p:nvPr/>
        </p:nvSpPr>
        <p:spPr>
          <a:xfrm>
            <a:off x="4796939" y="635145"/>
            <a:ext cx="2242255" cy="2347103"/>
          </a:xfrm>
          <a:prstGeom prst="rect">
            <a:avLst/>
          </a:prstGeom>
          <a:noFill/>
          <a:effectLst/>
        </p:spPr>
        <p:txBody>
          <a:bodyPr wrap="none" lIns="221285" tIns="110642" rIns="221285" bIns="110642" rtlCol="0">
            <a:spAutoFit/>
          </a:bodyPr>
          <a:lstStyle/>
          <a:p>
            <a:pPr marL="0" marR="0" lvl="0" indent="0" algn="l" defTabSz="914400" rtl="0" eaLnBrk="1" fontAlgn="auto" latinLnBrk="0" hangingPunct="1">
              <a:lnSpc>
                <a:spcPct val="100000"/>
              </a:lnSpc>
              <a:spcBef>
                <a:spcPts val="0"/>
              </a:spcBef>
              <a:buClrTx/>
              <a:buSzTx/>
              <a:buFontTx/>
              <a:buNone/>
              <a:tabLst/>
              <a:defRPr/>
            </a:pPr>
            <a:r>
              <a:rPr lang="en-US" altLang="zh-CN" sz="13800" dirty="0">
                <a:gradFill>
                  <a:gsLst>
                    <a:gs pos="15000">
                      <a:srgbClr val="FB5F5F"/>
                    </a:gs>
                    <a:gs pos="76000">
                      <a:srgbClr val="FB5F5F">
                        <a:alpha val="0"/>
                      </a:srgbClr>
                    </a:gs>
                  </a:gsLst>
                  <a:lin ang="5400000" scaled="0"/>
                </a:gradFill>
                <a:cs typeface="+mn-ea"/>
                <a:sym typeface="+mn-lt"/>
              </a:rPr>
              <a:t>06</a:t>
            </a:r>
            <a:endParaRPr kumimoji="0" lang="en-US" sz="13800" b="0" i="0" u="none" strike="noStrike" kern="1200" cap="none" spc="0" normalizeH="0" baseline="0" noProof="0" dirty="0">
              <a:ln>
                <a:noFill/>
              </a:ln>
              <a:gradFill>
                <a:gsLst>
                  <a:gs pos="15000">
                    <a:srgbClr val="FB5F5F"/>
                  </a:gs>
                  <a:gs pos="76000">
                    <a:srgbClr val="FB5F5F">
                      <a:alpha val="0"/>
                    </a:srgbClr>
                  </a:gs>
                </a:gsLst>
                <a:lin ang="5400000" scaled="0"/>
              </a:gradFill>
              <a:effectLst/>
              <a:uLnTx/>
              <a:uFillTx/>
              <a:cs typeface="+mn-ea"/>
              <a:sym typeface="+mn-lt"/>
            </a:endParaRPr>
          </a:p>
        </p:txBody>
      </p:sp>
      <p:sp>
        <p:nvSpPr>
          <p:cNvPr id="79" name="文本框 78">
            <a:extLst>
              <a:ext uri="{FF2B5EF4-FFF2-40B4-BE49-F238E27FC236}">
                <a16:creationId xmlns:a16="http://schemas.microsoft.com/office/drawing/2014/main" id="{19111E27-191F-5906-0783-5FEE56DE9D6B}"/>
              </a:ext>
            </a:extLst>
          </p:cNvPr>
          <p:cNvSpPr txBox="1"/>
          <p:nvPr/>
        </p:nvSpPr>
        <p:spPr>
          <a:xfrm>
            <a:off x="3934033" y="3464524"/>
            <a:ext cx="4323931"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tx1">
                    <a:lumMod val="50000"/>
                    <a:lumOff val="50000"/>
                  </a:schemeClr>
                </a:solidFill>
                <a:effectLst/>
                <a:uLnTx/>
                <a:uFillTx/>
                <a:cs typeface="+mn-ea"/>
                <a:sym typeface="+mn-lt"/>
              </a:rPr>
              <a:t>Expected study results</a:t>
            </a:r>
          </a:p>
        </p:txBody>
      </p:sp>
      <p:pic>
        <p:nvPicPr>
          <p:cNvPr id="5" name="图片 4">
            <a:extLst>
              <a:ext uri="{FF2B5EF4-FFF2-40B4-BE49-F238E27FC236}">
                <a16:creationId xmlns:a16="http://schemas.microsoft.com/office/drawing/2014/main" id="{6B6CCCD0-DA11-1604-6B73-362621C6F105}"/>
              </a:ext>
            </a:extLst>
          </p:cNvPr>
          <p:cNvPicPr>
            <a:picLocks noChangeAspect="1"/>
          </p:cNvPicPr>
          <p:nvPr/>
        </p:nvPicPr>
        <p:blipFill>
          <a:blip r:embed="rId11"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771443" y="710741"/>
            <a:ext cx="1721303" cy="486287"/>
          </a:xfrm>
          <a:prstGeom prst="rect">
            <a:avLst/>
          </a:prstGeom>
        </p:spPr>
      </p:pic>
    </p:spTree>
    <p:extLst>
      <p:ext uri="{BB962C8B-B14F-4D97-AF65-F5344CB8AC3E}">
        <p14:creationId xmlns:p14="http://schemas.microsoft.com/office/powerpoint/2010/main" val="19400138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图片 83">
            <a:extLst>
              <a:ext uri="{FF2B5EF4-FFF2-40B4-BE49-F238E27FC236}">
                <a16:creationId xmlns:a16="http://schemas.microsoft.com/office/drawing/2014/main" id="{C4F4574A-C47C-5512-3728-314FCE064E80}"/>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5" name="矩形 84">
            <a:extLst>
              <a:ext uri="{FF2B5EF4-FFF2-40B4-BE49-F238E27FC236}">
                <a16:creationId xmlns:a16="http://schemas.microsoft.com/office/drawing/2014/main" id="{FA8BEF6C-727F-D5D7-B746-24C9FC215120}"/>
              </a:ext>
            </a:extLst>
          </p:cNvPr>
          <p:cNvSpPr/>
          <p:nvPr/>
        </p:nvSpPr>
        <p:spPr>
          <a:xfrm>
            <a:off x="7775" y="2936"/>
            <a:ext cx="12192000" cy="6903640"/>
          </a:xfrm>
          <a:prstGeom prst="rect">
            <a:avLst/>
          </a:prstGeom>
          <a:gradFill flip="none" rotWithShape="1">
            <a:gsLst>
              <a:gs pos="65000">
                <a:srgbClr val="FFFFFF">
                  <a:alpha val="95000"/>
                </a:srgbClr>
              </a:gs>
              <a:gs pos="0">
                <a:schemeClr val="bg1"/>
              </a:gs>
              <a:gs pos="100000">
                <a:schemeClr val="bg1">
                  <a:alpha val="0"/>
                </a:schemeClr>
              </a:gs>
            </a:gsLst>
            <a:lin ang="5400000" scaled="0"/>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pic>
        <p:nvPicPr>
          <p:cNvPr id="75" name="图片 74">
            <a:extLst>
              <a:ext uri="{FF2B5EF4-FFF2-40B4-BE49-F238E27FC236}">
                <a16:creationId xmlns:a16="http://schemas.microsoft.com/office/drawing/2014/main" id="{0298BCDC-1D0C-08DA-6A83-CE49B4CD516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sp>
        <p:nvSpPr>
          <p:cNvPr id="31" name="矩形 30">
            <a:extLst>
              <a:ext uri="{FF2B5EF4-FFF2-40B4-BE49-F238E27FC236}">
                <a16:creationId xmlns:a16="http://schemas.microsoft.com/office/drawing/2014/main" id="{A1C9ACA9-E415-73FE-5565-FCAB843C6B96}"/>
              </a:ext>
            </a:extLst>
          </p:cNvPr>
          <p:cNvSpPr/>
          <p:nvPr/>
        </p:nvSpPr>
        <p:spPr>
          <a:xfrm>
            <a:off x="0" y="0"/>
            <a:ext cx="12192000" cy="6858000"/>
          </a:xfrm>
          <a:prstGeom prst="rect">
            <a:avLst/>
          </a:prstGeom>
          <a:gradFill>
            <a:gsLst>
              <a:gs pos="0">
                <a:schemeClr val="bg1">
                  <a:alpha val="95000"/>
                </a:schemeClr>
              </a:gs>
              <a:gs pos="100000">
                <a:schemeClr val="bg1">
                  <a:alpha val="9000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平行四边形 26">
            <a:extLst>
              <a:ext uri="{FF2B5EF4-FFF2-40B4-BE49-F238E27FC236}">
                <a16:creationId xmlns:a16="http://schemas.microsoft.com/office/drawing/2014/main" id="{43AE19CA-65F9-7DCA-9D87-4A6B71A19E3F}"/>
              </a:ext>
            </a:extLst>
          </p:cNvPr>
          <p:cNvSpPr/>
          <p:nvPr/>
        </p:nvSpPr>
        <p:spPr>
          <a:xfrm>
            <a:off x="416673" y="395885"/>
            <a:ext cx="3743847" cy="498088"/>
          </a:xfrm>
          <a:prstGeom prst="parallelogram">
            <a:avLst/>
          </a:prstGeom>
          <a:gradFill flip="none" rotWithShape="1">
            <a:gsLst>
              <a:gs pos="0">
                <a:schemeClr val="accent1">
                  <a:alpha val="0"/>
                </a:schemeClr>
              </a:gs>
              <a:gs pos="100000">
                <a:schemeClr val="accent1">
                  <a:alpha val="20000"/>
                </a:schemeClr>
              </a:gs>
            </a:gsLst>
            <a:lin ang="10800000" scaled="1"/>
            <a:tileRect/>
          </a:gradFill>
          <a:ln w="6350">
            <a:gradFill flip="none" rotWithShape="1">
              <a:gsLst>
                <a:gs pos="0">
                  <a:schemeClr val="accent1">
                    <a:alpha val="75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文本框 27">
            <a:extLst>
              <a:ext uri="{FF2B5EF4-FFF2-40B4-BE49-F238E27FC236}">
                <a16:creationId xmlns:a16="http://schemas.microsoft.com/office/drawing/2014/main" id="{921E6889-C765-5F8C-4784-D853A5E5D77D}"/>
              </a:ext>
            </a:extLst>
          </p:cNvPr>
          <p:cNvSpPr txBox="1"/>
          <p:nvPr>
            <p:custDataLst>
              <p:tags r:id="rId1"/>
            </p:custDataLst>
          </p:nvPr>
        </p:nvSpPr>
        <p:spPr>
          <a:xfrm>
            <a:off x="861850" y="440218"/>
            <a:ext cx="3962398" cy="430887"/>
          </a:xfrm>
          <a:prstGeom prst="rect">
            <a:avLst/>
          </a:prstGeom>
          <a:noFill/>
          <a:effectLst/>
        </p:spPr>
        <p:txBody>
          <a:bodyPr wrap="square" lIns="0" tIns="0" rIns="0" bIns="0">
            <a:spAutoFit/>
          </a:bodyPr>
          <a:lstStyle>
            <a:defPPr>
              <a:defRPr lang="zh-CN"/>
            </a:defPPr>
            <a:lvl1pPr>
              <a:defRPr>
                <a:solidFill>
                  <a:schemeClr val="bg1"/>
                </a:solidFill>
                <a:effectLst>
                  <a:outerShdw blurRad="63500" dist="127000" dir="5400000" algn="t" rotWithShape="0">
                    <a:srgbClr val="862D00">
                      <a:alpha val="20000"/>
                    </a:srgbClr>
                  </a:outerShdw>
                </a:effectLst>
                <a:latin typeface="+mj-ea"/>
                <a:ea typeface="+mj-ea"/>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srgbClr val="BB0000">
                        <a:lumMod val="90000"/>
                        <a:lumOff val="10000"/>
                      </a:srgbClr>
                    </a:gs>
                    <a:gs pos="100000">
                      <a:srgbClr val="BB0000">
                        <a:lumMod val="90000"/>
                      </a:srgbClr>
                    </a:gs>
                  </a:gsLst>
                  <a:lin ang="5400000" scaled="1"/>
                  <a:tileRect/>
                </a:gradFill>
                <a:effectLst>
                  <a:outerShdw blurRad="44450" dist="88900" dir="5400000" algn="t" rotWithShape="0">
                    <a:srgbClr val="BB0000">
                      <a:alpha val="5000"/>
                    </a:srgbClr>
                  </a:outerShdw>
                </a:effectLst>
                <a:uLnTx/>
                <a:uFillTx/>
                <a:latin typeface="+mn-lt"/>
                <a:ea typeface="+mn-ea"/>
                <a:cs typeface="+mn-ea"/>
                <a:sym typeface="+mn-lt"/>
              </a:rPr>
              <a:t>溶液配制关键步骤及图谱</a:t>
            </a:r>
          </a:p>
        </p:txBody>
      </p:sp>
      <p:sp>
        <p:nvSpPr>
          <p:cNvPr id="29" name="椭圆 28">
            <a:extLst>
              <a:ext uri="{FF2B5EF4-FFF2-40B4-BE49-F238E27FC236}">
                <a16:creationId xmlns:a16="http://schemas.microsoft.com/office/drawing/2014/main" id="{B48BEDB5-08DD-C7FE-99FB-168AC489A40B}"/>
              </a:ext>
            </a:extLst>
          </p:cNvPr>
          <p:cNvSpPr/>
          <p:nvPr/>
        </p:nvSpPr>
        <p:spPr>
          <a:xfrm>
            <a:off x="643707" y="600696"/>
            <a:ext cx="118946" cy="118946"/>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id="{20974219-025E-5449-CB62-6976B4FFAD8F}"/>
              </a:ext>
            </a:extLst>
          </p:cNvPr>
          <p:cNvSpPr/>
          <p:nvPr/>
        </p:nvSpPr>
        <p:spPr>
          <a:xfrm>
            <a:off x="584234" y="600696"/>
            <a:ext cx="118946" cy="1189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49" name="图片 48" descr="查看图片">
            <a:extLst>
              <a:ext uri="{FF2B5EF4-FFF2-40B4-BE49-F238E27FC236}">
                <a16:creationId xmlns:a16="http://schemas.microsoft.com/office/drawing/2014/main" id="{6F17E5C5-AB71-D48D-70D3-7DE534B68E25}"/>
              </a:ext>
            </a:extLst>
          </p:cNvPr>
          <p:cNvPicPr>
            <a:picLocks noChangeAspect="1" noChangeArrowheads="1"/>
          </p:cNvPicPr>
          <p:nvPr/>
        </p:nvPicPr>
        <p:blipFill>
          <a:blip r:embed="rId9" cstate="email">
            <a:duotone>
              <a:prstClr val="black"/>
              <a:schemeClr val="accent1">
                <a:tint val="45000"/>
                <a:satMod val="400000"/>
              </a:schemeClr>
            </a:duotone>
            <a:alphaModFix amt="14000"/>
            <a:extLst>
              <a:ext uri="{28A0092B-C50C-407E-A947-70E740481C1C}">
                <a14:useLocalDpi xmlns:a14="http://schemas.microsoft.com/office/drawing/2010/main"/>
              </a:ext>
            </a:extLst>
          </a:blip>
          <a:srcRect/>
          <a:stretch>
            <a:fillRect/>
          </a:stretch>
        </p:blipFill>
        <p:spPr bwMode="auto">
          <a:xfrm rot="6321127">
            <a:off x="6418234" y="-2809825"/>
            <a:ext cx="4467004" cy="8568931"/>
          </a:xfrm>
          <a:custGeom>
            <a:avLst/>
            <a:gdLst>
              <a:gd name="connsiteX0" fmla="*/ 1573859 w 4467004"/>
              <a:gd name="connsiteY0" fmla="*/ 7451732 h 8568931"/>
              <a:gd name="connsiteX1" fmla="*/ 0 w 4467004"/>
              <a:gd name="connsiteY1" fmla="*/ 1719165 h 8568931"/>
              <a:gd name="connsiteX2" fmla="*/ 433571 w 4467004"/>
              <a:gd name="connsiteY2" fmla="*/ 1107367 h 8568931"/>
              <a:gd name="connsiteX3" fmla="*/ 4467004 w 4467004"/>
              <a:gd name="connsiteY3" fmla="*/ 0 h 8568931"/>
              <a:gd name="connsiteX4" fmla="*/ 4467004 w 4467004"/>
              <a:gd name="connsiteY4" fmla="*/ 7276717 h 8568931"/>
              <a:gd name="connsiteX5" fmla="*/ 3551237 w 4467004"/>
              <a:gd name="connsiteY5" fmla="*/ 8568931 h 8568931"/>
              <a:gd name="connsiteX6" fmla="*/ 3150304 w 4467004"/>
              <a:gd name="connsiteY6" fmla="*/ 8568931 h 856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67004" h="8568931">
                <a:moveTo>
                  <a:pt x="1573859" y="7451732"/>
                </a:moveTo>
                <a:lnTo>
                  <a:pt x="0" y="1719165"/>
                </a:lnTo>
                <a:lnTo>
                  <a:pt x="433571" y="1107367"/>
                </a:lnTo>
                <a:lnTo>
                  <a:pt x="4467004" y="0"/>
                </a:lnTo>
                <a:lnTo>
                  <a:pt x="4467004" y="7276717"/>
                </a:lnTo>
                <a:lnTo>
                  <a:pt x="3551237" y="8568931"/>
                </a:lnTo>
                <a:lnTo>
                  <a:pt x="3150304" y="8568931"/>
                </a:lnTo>
                <a:close/>
              </a:path>
            </a:pathLst>
          </a:custGeom>
          <a:noFill/>
          <a:extLst>
            <a:ext uri="{909E8E84-426E-40DD-AFC4-6F175D3DCCD1}">
              <a14:hiddenFill xmlns:a14="http://schemas.microsoft.com/office/drawing/2010/main">
                <a:solidFill>
                  <a:srgbClr val="FFFFFF"/>
                </a:solidFill>
              </a14:hiddenFill>
            </a:ext>
          </a:extLst>
        </p:spPr>
      </p:pic>
      <p:grpSp>
        <p:nvGrpSpPr>
          <p:cNvPr id="2" name="组合 1">
            <a:extLst>
              <a:ext uri="{FF2B5EF4-FFF2-40B4-BE49-F238E27FC236}">
                <a16:creationId xmlns:a16="http://schemas.microsoft.com/office/drawing/2014/main" id="{5E8DE8C8-744B-C320-5B20-4580008004F9}"/>
              </a:ext>
            </a:extLst>
          </p:cNvPr>
          <p:cNvGrpSpPr/>
          <p:nvPr/>
        </p:nvGrpSpPr>
        <p:grpSpPr>
          <a:xfrm>
            <a:off x="474030" y="1176695"/>
            <a:ext cx="5540464" cy="5172526"/>
            <a:chOff x="647004" y="2822941"/>
            <a:chExt cx="3651115" cy="3434063"/>
          </a:xfrm>
        </p:grpSpPr>
        <p:sp>
          <p:nvSpPr>
            <p:cNvPr id="3" name="矩形: 圆角 12">
              <a:extLst>
                <a:ext uri="{FF2B5EF4-FFF2-40B4-BE49-F238E27FC236}">
                  <a16:creationId xmlns:a16="http://schemas.microsoft.com/office/drawing/2014/main" id="{DA8A2156-B24A-2D7B-0FDE-FCA74DE4D9D2}"/>
                </a:ext>
              </a:extLst>
            </p:cNvPr>
            <p:cNvSpPr/>
            <p:nvPr>
              <p:custDataLst>
                <p:tags r:id="rId4"/>
              </p:custDataLst>
            </p:nvPr>
          </p:nvSpPr>
          <p:spPr>
            <a:xfrm>
              <a:off x="647004" y="2822941"/>
              <a:ext cx="3651115" cy="3434063"/>
            </a:xfrm>
            <a:prstGeom prst="roundRect">
              <a:avLst>
                <a:gd name="adj" fmla="val 2066"/>
              </a:avLst>
            </a:prstGeom>
            <a:solidFill>
              <a:schemeClr val="lt1"/>
            </a:solidFill>
            <a:ln>
              <a:noFill/>
            </a:ln>
            <a:effectLst>
              <a:outerShdw blurRad="635000" dist="254000" dir="3360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4" name="PA-圆角矩形 3">
              <a:extLst>
                <a:ext uri="{FF2B5EF4-FFF2-40B4-BE49-F238E27FC236}">
                  <a16:creationId xmlns:a16="http://schemas.microsoft.com/office/drawing/2014/main" id="{4D9C6F6A-3025-6C21-3C91-25404FBB9710}"/>
                </a:ext>
              </a:extLst>
            </p:cNvPr>
            <p:cNvSpPr/>
            <p:nvPr>
              <p:custDataLst>
                <p:tags r:id="rId5"/>
              </p:custDataLst>
            </p:nvPr>
          </p:nvSpPr>
          <p:spPr>
            <a:xfrm>
              <a:off x="755699" y="2908171"/>
              <a:ext cx="3433725" cy="3296186"/>
            </a:xfrm>
            <a:prstGeom prst="roundRect">
              <a:avLst>
                <a:gd name="adj" fmla="val 2002"/>
              </a:avLst>
            </a:prstGeom>
            <a:noFill/>
            <a:ln w="12700" cap="flat" cmpd="sng" algn="ctr">
              <a:gradFill>
                <a:gsLst>
                  <a:gs pos="0">
                    <a:srgbClr val="C01920"/>
                  </a:gs>
                  <a:gs pos="100000">
                    <a:srgbClr val="C01920">
                      <a:alpha val="0"/>
                    </a:srgbClr>
                  </a:gs>
                </a:gsLst>
                <a:lin ang="5400000" scaled="1"/>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7" name="组合 6">
            <a:extLst>
              <a:ext uri="{FF2B5EF4-FFF2-40B4-BE49-F238E27FC236}">
                <a16:creationId xmlns:a16="http://schemas.microsoft.com/office/drawing/2014/main" id="{ED81B77D-4284-181B-E84F-719A109030BF}"/>
              </a:ext>
            </a:extLst>
          </p:cNvPr>
          <p:cNvGrpSpPr/>
          <p:nvPr/>
        </p:nvGrpSpPr>
        <p:grpSpPr>
          <a:xfrm>
            <a:off x="6179269" y="1176695"/>
            <a:ext cx="5540464" cy="5172526"/>
            <a:chOff x="647004" y="2822941"/>
            <a:chExt cx="3651115" cy="3434063"/>
          </a:xfrm>
        </p:grpSpPr>
        <p:sp>
          <p:nvSpPr>
            <p:cNvPr id="8" name="矩形: 圆角 12">
              <a:extLst>
                <a:ext uri="{FF2B5EF4-FFF2-40B4-BE49-F238E27FC236}">
                  <a16:creationId xmlns:a16="http://schemas.microsoft.com/office/drawing/2014/main" id="{317580A7-6504-5EC4-44EE-7F294A7809B6}"/>
                </a:ext>
              </a:extLst>
            </p:cNvPr>
            <p:cNvSpPr/>
            <p:nvPr>
              <p:custDataLst>
                <p:tags r:id="rId2"/>
              </p:custDataLst>
            </p:nvPr>
          </p:nvSpPr>
          <p:spPr>
            <a:xfrm>
              <a:off x="647004" y="2822941"/>
              <a:ext cx="3651115" cy="3434063"/>
            </a:xfrm>
            <a:prstGeom prst="roundRect">
              <a:avLst>
                <a:gd name="adj" fmla="val 2066"/>
              </a:avLst>
            </a:prstGeom>
            <a:solidFill>
              <a:schemeClr val="lt1"/>
            </a:solidFill>
            <a:ln>
              <a:noFill/>
            </a:ln>
            <a:effectLst>
              <a:outerShdw blurRad="635000" dist="254000" dir="3360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9" name="PA-圆角矩形 3">
              <a:extLst>
                <a:ext uri="{FF2B5EF4-FFF2-40B4-BE49-F238E27FC236}">
                  <a16:creationId xmlns:a16="http://schemas.microsoft.com/office/drawing/2014/main" id="{FBE95C83-4051-0C6B-1722-56B75B2EFEEC}"/>
                </a:ext>
              </a:extLst>
            </p:cNvPr>
            <p:cNvSpPr/>
            <p:nvPr>
              <p:custDataLst>
                <p:tags r:id="rId3"/>
              </p:custDataLst>
            </p:nvPr>
          </p:nvSpPr>
          <p:spPr>
            <a:xfrm>
              <a:off x="755699" y="2908171"/>
              <a:ext cx="3433725" cy="3296186"/>
            </a:xfrm>
            <a:prstGeom prst="roundRect">
              <a:avLst>
                <a:gd name="adj" fmla="val 2002"/>
              </a:avLst>
            </a:prstGeom>
            <a:noFill/>
            <a:ln w="12700" cap="flat" cmpd="sng" algn="ctr">
              <a:gradFill>
                <a:gsLst>
                  <a:gs pos="0">
                    <a:srgbClr val="C01920"/>
                  </a:gs>
                  <a:gs pos="100000">
                    <a:srgbClr val="C01920">
                      <a:alpha val="0"/>
                    </a:srgbClr>
                  </a:gs>
                </a:gsLst>
                <a:lin ang="5400000" scaled="1"/>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98" name="组合 97">
            <a:extLst>
              <a:ext uri="{FF2B5EF4-FFF2-40B4-BE49-F238E27FC236}">
                <a16:creationId xmlns:a16="http://schemas.microsoft.com/office/drawing/2014/main" id="{4181A7C1-6DA4-0FB6-2B7C-91B833D71E51}"/>
              </a:ext>
            </a:extLst>
          </p:cNvPr>
          <p:cNvGrpSpPr/>
          <p:nvPr/>
        </p:nvGrpSpPr>
        <p:grpSpPr>
          <a:xfrm>
            <a:off x="-9599" y="5831837"/>
            <a:ext cx="12197504" cy="1026162"/>
            <a:chOff x="0" y="4498928"/>
            <a:chExt cx="12197504" cy="2377423"/>
          </a:xfrm>
        </p:grpSpPr>
        <p:sp>
          <p:nvSpPr>
            <p:cNvPr id="99" name="任意多边形: 形状 98">
              <a:extLst>
                <a:ext uri="{FF2B5EF4-FFF2-40B4-BE49-F238E27FC236}">
                  <a16:creationId xmlns:a16="http://schemas.microsoft.com/office/drawing/2014/main" id="{679D82CA-8517-8D93-89C9-508F78D518E2}"/>
                </a:ext>
              </a:extLst>
            </p:cNvPr>
            <p:cNvSpPr/>
            <p:nvPr/>
          </p:nvSpPr>
          <p:spPr>
            <a:xfrm>
              <a:off x="5504" y="4498928"/>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0">
                  <a:schemeClr val="accent1">
                    <a:lumMod val="20000"/>
                    <a:lumOff val="80000"/>
                  </a:schemeClr>
                </a:gs>
                <a:gs pos="61000">
                  <a:srgbClr val="FDF8E9">
                    <a:alpha val="78000"/>
                  </a:srgbClr>
                </a:gs>
                <a:gs pos="100000">
                  <a:srgbClr val="FDF8E9">
                    <a:alpha val="0"/>
                  </a:srgbClr>
                </a:gs>
              </a:gsLst>
              <a:lin ang="13500000" scaled="1"/>
              <a:tileRect/>
            </a:gradFill>
            <a:ln w="12700" cap="flat">
              <a:noFill/>
              <a:prstDash val="solid"/>
              <a:miter/>
            </a:ln>
            <a:effectLst>
              <a:outerShdw blurRad="558800" dist="88900" dir="16200000" rotWithShape="0">
                <a:srgbClr val="D9BD93">
                  <a:alpha val="14000"/>
                </a:srgbClr>
              </a:outerShdw>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0" name="任意多边形: 形状 99">
              <a:extLst>
                <a:ext uri="{FF2B5EF4-FFF2-40B4-BE49-F238E27FC236}">
                  <a16:creationId xmlns:a16="http://schemas.microsoft.com/office/drawing/2014/main" id="{8E767786-4144-8579-38F6-A57D81B20000}"/>
                </a:ext>
              </a:extLst>
            </p:cNvPr>
            <p:cNvSpPr/>
            <p:nvPr/>
          </p:nvSpPr>
          <p:spPr>
            <a:xfrm>
              <a:off x="0" y="4720572"/>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101" name="图片 100">
            <a:extLst>
              <a:ext uri="{FF2B5EF4-FFF2-40B4-BE49-F238E27FC236}">
                <a16:creationId xmlns:a16="http://schemas.microsoft.com/office/drawing/2014/main" id="{2651A9CA-1B32-4321-FDFA-55B8C64FFAFB}"/>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0493515" y="6366238"/>
            <a:ext cx="1281812" cy="350495"/>
          </a:xfrm>
          <a:prstGeom prst="rect">
            <a:avLst/>
          </a:prstGeom>
        </p:spPr>
      </p:pic>
      <p:sp>
        <p:nvSpPr>
          <p:cNvPr id="10" name="文本框 9">
            <a:extLst>
              <a:ext uri="{FF2B5EF4-FFF2-40B4-BE49-F238E27FC236}">
                <a16:creationId xmlns:a16="http://schemas.microsoft.com/office/drawing/2014/main" id="{00D452D3-0809-4EA8-A8D0-654803459959}"/>
              </a:ext>
            </a:extLst>
          </p:cNvPr>
          <p:cNvSpPr txBox="1"/>
          <p:nvPr/>
        </p:nvSpPr>
        <p:spPr>
          <a:xfrm>
            <a:off x="1020392" y="1665447"/>
            <a:ext cx="2304722"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85000"/>
                    <a:lumOff val="15000"/>
                  </a:prstClr>
                </a:solidFill>
                <a:effectLst/>
                <a:uLnTx/>
                <a:uFillTx/>
                <a:cs typeface="+mn-ea"/>
                <a:sym typeface="+mn-lt"/>
              </a:rPr>
              <a:t>荧光强度图示</a:t>
            </a:r>
            <a:endParaRPr kumimoji="0" lang="en-US" sz="2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5" name="文本框 14">
            <a:extLst>
              <a:ext uri="{FF2B5EF4-FFF2-40B4-BE49-F238E27FC236}">
                <a16:creationId xmlns:a16="http://schemas.microsoft.com/office/drawing/2014/main" id="{BD530349-942A-5E56-CF45-BE8BF149E393}"/>
              </a:ext>
            </a:extLst>
          </p:cNvPr>
          <p:cNvSpPr txBox="1"/>
          <p:nvPr/>
        </p:nvSpPr>
        <p:spPr>
          <a:xfrm>
            <a:off x="6554685" y="1665447"/>
            <a:ext cx="2361850"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85000"/>
                    <a:lumOff val="15000"/>
                  </a:prstClr>
                </a:solidFill>
                <a:effectLst/>
                <a:uLnTx/>
                <a:uFillTx/>
                <a:cs typeface="+mn-ea"/>
                <a:sym typeface="+mn-lt"/>
              </a:rPr>
              <a:t>溶液配制步骤</a:t>
            </a:r>
            <a:endParaRPr kumimoji="0" lang="en-US" sz="2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6" name="文本框 15">
            <a:extLst>
              <a:ext uri="{FF2B5EF4-FFF2-40B4-BE49-F238E27FC236}">
                <a16:creationId xmlns:a16="http://schemas.microsoft.com/office/drawing/2014/main" id="{846DE853-38F1-D55C-849E-7532981C550D}"/>
              </a:ext>
            </a:extLst>
          </p:cNvPr>
          <p:cNvSpPr txBox="1"/>
          <p:nvPr/>
        </p:nvSpPr>
        <p:spPr>
          <a:xfrm>
            <a:off x="7067055" y="2335530"/>
            <a:ext cx="3979317" cy="1069780"/>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cs typeface="+mn-ea"/>
                <a:sym typeface="+mn-lt"/>
              </a:rPr>
              <a:t>根据荧光探针的化学性质和预期应用，选择一个合适的溶剂。常用的溶剂包括水、醇类、缓冲溶液等</a:t>
            </a:r>
            <a:endParaRPr kumimoji="0" lang="en-US"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1" name="椭圆 20">
            <a:extLst>
              <a:ext uri="{FF2B5EF4-FFF2-40B4-BE49-F238E27FC236}">
                <a16:creationId xmlns:a16="http://schemas.microsoft.com/office/drawing/2014/main" id="{63612C1A-8D41-4943-D633-587A2FF7EA86}"/>
              </a:ext>
            </a:extLst>
          </p:cNvPr>
          <p:cNvSpPr/>
          <p:nvPr/>
        </p:nvSpPr>
        <p:spPr>
          <a:xfrm>
            <a:off x="6714714" y="2454241"/>
            <a:ext cx="141060" cy="141060"/>
          </a:xfrm>
          <a:prstGeom prst="ellipse">
            <a:avLst/>
          </a:prstGeom>
          <a:gradFill flip="none" rotWithShape="1">
            <a:gsLst>
              <a:gs pos="0">
                <a:schemeClr val="accent1">
                  <a:lumMod val="50000"/>
                  <a:lumOff val="50000"/>
                </a:schemeClr>
              </a:gs>
              <a:gs pos="100000">
                <a:schemeClr val="accent1"/>
              </a:gs>
              <a:gs pos="67000">
                <a:schemeClr val="accent1">
                  <a:lumMod val="100000"/>
                </a:schemeClr>
              </a:gs>
            </a:gsLst>
            <a:path path="circle">
              <a:fillToRect r="100000" b="100000"/>
            </a:path>
            <a:tileRect l="-100000" t="-100000"/>
          </a:gradFill>
          <a:ln>
            <a:noFill/>
          </a:ln>
          <a:effectLst>
            <a:outerShdw blurRad="266700" dist="76200" dir="2700000" algn="tl" rotWithShape="0">
              <a:schemeClr val="accent1">
                <a:lumMod val="75000"/>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7" name="文本框 16">
            <a:extLst>
              <a:ext uri="{FF2B5EF4-FFF2-40B4-BE49-F238E27FC236}">
                <a16:creationId xmlns:a16="http://schemas.microsoft.com/office/drawing/2014/main" id="{E3B216E4-A1F3-DBE0-05D8-F80E1FD52B3F}"/>
              </a:ext>
            </a:extLst>
          </p:cNvPr>
          <p:cNvSpPr txBox="1"/>
          <p:nvPr/>
        </p:nvSpPr>
        <p:spPr>
          <a:xfrm>
            <a:off x="7067055" y="3535775"/>
            <a:ext cx="3893387" cy="1069780"/>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cs typeface="+mn-ea"/>
                <a:sym typeface="+mn-lt"/>
              </a:rPr>
              <a:t>使用精确的天平称取适量的荧光探针，根据实验要求和荧光探针的溶解度，加入适量的溶剂中</a:t>
            </a:r>
            <a:endParaRPr kumimoji="0" lang="en-US"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2" name="椭圆 21">
            <a:extLst>
              <a:ext uri="{FF2B5EF4-FFF2-40B4-BE49-F238E27FC236}">
                <a16:creationId xmlns:a16="http://schemas.microsoft.com/office/drawing/2014/main" id="{DC578E01-48BB-7437-1983-F05C8FC69FC9}"/>
              </a:ext>
            </a:extLst>
          </p:cNvPr>
          <p:cNvSpPr/>
          <p:nvPr/>
        </p:nvSpPr>
        <p:spPr>
          <a:xfrm>
            <a:off x="6714714" y="3649944"/>
            <a:ext cx="141060" cy="141060"/>
          </a:xfrm>
          <a:prstGeom prst="ellipse">
            <a:avLst/>
          </a:prstGeom>
          <a:gradFill flip="none" rotWithShape="1">
            <a:gsLst>
              <a:gs pos="0">
                <a:schemeClr val="accent1">
                  <a:lumMod val="50000"/>
                  <a:lumOff val="50000"/>
                </a:schemeClr>
              </a:gs>
              <a:gs pos="100000">
                <a:schemeClr val="accent1"/>
              </a:gs>
              <a:gs pos="67000">
                <a:schemeClr val="accent1">
                  <a:lumMod val="100000"/>
                </a:schemeClr>
              </a:gs>
            </a:gsLst>
            <a:path path="circle">
              <a:fillToRect r="100000" b="100000"/>
            </a:path>
            <a:tileRect l="-100000" t="-100000"/>
          </a:gradFill>
          <a:ln>
            <a:noFill/>
          </a:ln>
          <a:effectLst>
            <a:outerShdw blurRad="266700" dist="76200" dir="2700000" algn="tl" rotWithShape="0">
              <a:schemeClr val="accent1">
                <a:lumMod val="75000"/>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0" name="文本框 19">
            <a:extLst>
              <a:ext uri="{FF2B5EF4-FFF2-40B4-BE49-F238E27FC236}">
                <a16:creationId xmlns:a16="http://schemas.microsoft.com/office/drawing/2014/main" id="{9E8D9B27-5CCE-53DD-8A2A-DAC625A92249}"/>
              </a:ext>
            </a:extLst>
          </p:cNvPr>
          <p:cNvSpPr txBox="1"/>
          <p:nvPr/>
        </p:nvSpPr>
        <p:spPr>
          <a:xfrm>
            <a:off x="7067055" y="4736021"/>
            <a:ext cx="3893387" cy="1069780"/>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cs typeface="+mn-ea"/>
                <a:sym typeface="+mn-lt"/>
              </a:rPr>
              <a:t>配制好的荧光探针溶液应存放在避光、防潮的容器中，并置于适宜的温度下保存，以保持其稳定性</a:t>
            </a:r>
            <a:endParaRPr kumimoji="0" lang="en-US"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3" name="椭圆 22">
            <a:extLst>
              <a:ext uri="{FF2B5EF4-FFF2-40B4-BE49-F238E27FC236}">
                <a16:creationId xmlns:a16="http://schemas.microsoft.com/office/drawing/2014/main" id="{71C8A2A2-5EDA-B397-E82F-3F06A6275672}"/>
              </a:ext>
            </a:extLst>
          </p:cNvPr>
          <p:cNvSpPr/>
          <p:nvPr/>
        </p:nvSpPr>
        <p:spPr>
          <a:xfrm>
            <a:off x="6714714" y="4870849"/>
            <a:ext cx="141060" cy="141060"/>
          </a:xfrm>
          <a:prstGeom prst="ellipse">
            <a:avLst/>
          </a:prstGeom>
          <a:gradFill flip="none" rotWithShape="1">
            <a:gsLst>
              <a:gs pos="0">
                <a:schemeClr val="accent1">
                  <a:lumMod val="50000"/>
                  <a:lumOff val="50000"/>
                </a:schemeClr>
              </a:gs>
              <a:gs pos="100000">
                <a:schemeClr val="accent1"/>
              </a:gs>
              <a:gs pos="67000">
                <a:schemeClr val="accent1">
                  <a:lumMod val="100000"/>
                </a:schemeClr>
              </a:gs>
            </a:gsLst>
            <a:path path="circle">
              <a:fillToRect r="100000" b="100000"/>
            </a:path>
            <a:tileRect l="-100000" t="-100000"/>
          </a:gradFill>
          <a:ln>
            <a:noFill/>
          </a:ln>
          <a:effectLst>
            <a:outerShdw blurRad="266700" dist="76200" dir="2700000" algn="tl" rotWithShape="0">
              <a:schemeClr val="accent1">
                <a:lumMod val="75000"/>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pic>
        <p:nvPicPr>
          <p:cNvPr id="32" name="图片 31">
            <a:extLst>
              <a:ext uri="{FF2B5EF4-FFF2-40B4-BE49-F238E27FC236}">
                <a16:creationId xmlns:a16="http://schemas.microsoft.com/office/drawing/2014/main" id="{186E645A-086A-9049-08FE-FF30A47D31AC}"/>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850247" y="2299533"/>
            <a:ext cx="4845152" cy="3541805"/>
          </a:xfrm>
          <a:prstGeom prst="rect">
            <a:avLst/>
          </a:prstGeom>
        </p:spPr>
      </p:pic>
      <p:sp>
        <p:nvSpPr>
          <p:cNvPr id="36" name="文本框 35">
            <a:extLst>
              <a:ext uri="{FF2B5EF4-FFF2-40B4-BE49-F238E27FC236}">
                <a16:creationId xmlns:a16="http://schemas.microsoft.com/office/drawing/2014/main" id="{3A567070-4398-FB91-52A7-20C857EEED6E}"/>
              </a:ext>
            </a:extLst>
          </p:cNvPr>
          <p:cNvSpPr txBox="1"/>
          <p:nvPr/>
        </p:nvSpPr>
        <p:spPr>
          <a:xfrm>
            <a:off x="4866132" y="1529689"/>
            <a:ext cx="704039" cy="707886"/>
          </a:xfrm>
          <a:prstGeom prst="rect">
            <a:avLst/>
          </a:prstGeom>
          <a:noFill/>
        </p:spPr>
        <p:txBody>
          <a:bodyPr wrap="none" rtlCol="0">
            <a:spAutoFit/>
          </a:bodyPr>
          <a:lstStyle/>
          <a:p>
            <a:r>
              <a:rPr lang="en-US" altLang="zh-CN" sz="4000" dirty="0">
                <a:solidFill>
                  <a:schemeClr val="accent1">
                    <a:lumMod val="20000"/>
                    <a:lumOff val="80000"/>
                    <a:alpha val="41000"/>
                  </a:schemeClr>
                </a:solidFill>
                <a:cs typeface="+mn-ea"/>
                <a:sym typeface="+mn-lt"/>
              </a:rPr>
              <a:t>01</a:t>
            </a:r>
            <a:endParaRPr lang="zh-CN" altLang="en-US" sz="4000" dirty="0">
              <a:solidFill>
                <a:schemeClr val="accent1">
                  <a:lumMod val="20000"/>
                  <a:lumOff val="80000"/>
                  <a:alpha val="41000"/>
                </a:schemeClr>
              </a:solidFill>
              <a:cs typeface="+mn-ea"/>
              <a:sym typeface="+mn-lt"/>
            </a:endParaRPr>
          </a:p>
        </p:txBody>
      </p:sp>
      <p:sp>
        <p:nvSpPr>
          <p:cNvPr id="37" name="文本框 36">
            <a:extLst>
              <a:ext uri="{FF2B5EF4-FFF2-40B4-BE49-F238E27FC236}">
                <a16:creationId xmlns:a16="http://schemas.microsoft.com/office/drawing/2014/main" id="{D8A166BF-9818-D9F3-050A-19658E2A0DB4}"/>
              </a:ext>
            </a:extLst>
          </p:cNvPr>
          <p:cNvSpPr txBox="1"/>
          <p:nvPr/>
        </p:nvSpPr>
        <p:spPr>
          <a:xfrm>
            <a:off x="10324584" y="1529689"/>
            <a:ext cx="704039" cy="707886"/>
          </a:xfrm>
          <a:prstGeom prst="rect">
            <a:avLst/>
          </a:prstGeom>
          <a:noFill/>
        </p:spPr>
        <p:txBody>
          <a:bodyPr wrap="none" rtlCol="0">
            <a:spAutoFit/>
          </a:bodyPr>
          <a:lstStyle/>
          <a:p>
            <a:r>
              <a:rPr lang="en-US" altLang="zh-CN" sz="4000" dirty="0">
                <a:solidFill>
                  <a:schemeClr val="accent1">
                    <a:lumMod val="20000"/>
                    <a:lumOff val="80000"/>
                    <a:alpha val="41000"/>
                  </a:schemeClr>
                </a:solidFill>
                <a:cs typeface="+mn-ea"/>
                <a:sym typeface="+mn-lt"/>
              </a:rPr>
              <a:t>02</a:t>
            </a:r>
            <a:endParaRPr lang="zh-CN" altLang="en-US" sz="4000" dirty="0">
              <a:solidFill>
                <a:schemeClr val="accent1">
                  <a:lumMod val="20000"/>
                  <a:lumOff val="80000"/>
                  <a:alpha val="41000"/>
                </a:schemeClr>
              </a:solidFill>
              <a:cs typeface="+mn-ea"/>
              <a:sym typeface="+mn-lt"/>
            </a:endParaRPr>
          </a:p>
        </p:txBody>
      </p:sp>
      <p:sp>
        <p:nvSpPr>
          <p:cNvPr id="59" name="矩形: 圆角 58">
            <a:extLst>
              <a:ext uri="{FF2B5EF4-FFF2-40B4-BE49-F238E27FC236}">
                <a16:creationId xmlns:a16="http://schemas.microsoft.com/office/drawing/2014/main" id="{FC444754-2347-0C13-7EFF-751A3B7C3907}"/>
              </a:ext>
            </a:extLst>
          </p:cNvPr>
          <p:cNvSpPr/>
          <p:nvPr/>
        </p:nvSpPr>
        <p:spPr>
          <a:xfrm>
            <a:off x="5695399"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60" name="文本框 59">
            <a:extLst>
              <a:ext uri="{FF2B5EF4-FFF2-40B4-BE49-F238E27FC236}">
                <a16:creationId xmlns:a16="http://schemas.microsoft.com/office/drawing/2014/main" id="{B22FE8D4-BF02-7BA6-F1DE-88726A0ABAC9}"/>
              </a:ext>
            </a:extLst>
          </p:cNvPr>
          <p:cNvSpPr txBox="1"/>
          <p:nvPr/>
        </p:nvSpPr>
        <p:spPr>
          <a:xfrm>
            <a:off x="5758989"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研究背景</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57" name="矩形: 圆角 56">
            <a:extLst>
              <a:ext uri="{FF2B5EF4-FFF2-40B4-BE49-F238E27FC236}">
                <a16:creationId xmlns:a16="http://schemas.microsoft.com/office/drawing/2014/main" id="{E16DEBF6-38BA-D66C-E08D-F2E24C3F2814}"/>
              </a:ext>
            </a:extLst>
          </p:cNvPr>
          <p:cNvSpPr/>
          <p:nvPr/>
        </p:nvSpPr>
        <p:spPr>
          <a:xfrm>
            <a:off x="6717837"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58" name="文本框 57">
            <a:extLst>
              <a:ext uri="{FF2B5EF4-FFF2-40B4-BE49-F238E27FC236}">
                <a16:creationId xmlns:a16="http://schemas.microsoft.com/office/drawing/2014/main" id="{E4B15541-DDDF-1F82-9569-A8D65C2BB6B9}"/>
              </a:ext>
            </a:extLst>
          </p:cNvPr>
          <p:cNvSpPr txBox="1"/>
          <p:nvPr/>
        </p:nvSpPr>
        <p:spPr>
          <a:xfrm>
            <a:off x="6781427"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cs typeface="+mn-ea"/>
                <a:sym typeface="+mn-lt"/>
              </a:rPr>
              <a:t>研究现状</a:t>
            </a:r>
            <a:endParaRPr kumimoji="0" lang="en-US" sz="1400" b="0" i="0" u="none" strike="noStrike" kern="1200" cap="none" spc="0" normalizeH="0" baseline="0" noProof="0" dirty="0">
              <a:ln>
                <a:noFill/>
              </a:ln>
              <a:effectLst/>
              <a:uLnTx/>
              <a:uFillTx/>
              <a:cs typeface="+mn-ea"/>
              <a:sym typeface="+mn-lt"/>
            </a:endParaRPr>
          </a:p>
        </p:txBody>
      </p:sp>
      <p:sp>
        <p:nvSpPr>
          <p:cNvPr id="55" name="矩形: 圆角 54">
            <a:extLst>
              <a:ext uri="{FF2B5EF4-FFF2-40B4-BE49-F238E27FC236}">
                <a16:creationId xmlns:a16="http://schemas.microsoft.com/office/drawing/2014/main" id="{82CEDBA1-CB03-703C-2F7D-F48159C47673}"/>
              </a:ext>
            </a:extLst>
          </p:cNvPr>
          <p:cNvSpPr/>
          <p:nvPr/>
        </p:nvSpPr>
        <p:spPr>
          <a:xfrm>
            <a:off x="7740275"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56" name="文本框 55">
            <a:extLst>
              <a:ext uri="{FF2B5EF4-FFF2-40B4-BE49-F238E27FC236}">
                <a16:creationId xmlns:a16="http://schemas.microsoft.com/office/drawing/2014/main" id="{0D9DA715-5A35-7D9B-AAC1-6898732897A8}"/>
              </a:ext>
            </a:extLst>
          </p:cNvPr>
          <p:cNvSpPr txBox="1"/>
          <p:nvPr/>
        </p:nvSpPr>
        <p:spPr>
          <a:xfrm>
            <a:off x="7803865"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cs typeface="+mn-ea"/>
                <a:sym typeface="+mn-lt"/>
              </a:rPr>
              <a:t>内容方法</a:t>
            </a:r>
            <a:endParaRPr kumimoji="0" lang="en-US" sz="1400" b="0" i="0" u="none" strike="noStrike" kern="1200" cap="none" spc="0" normalizeH="0" baseline="0" noProof="0" dirty="0">
              <a:ln>
                <a:noFill/>
              </a:ln>
              <a:effectLst/>
              <a:uLnTx/>
              <a:uFillTx/>
              <a:cs typeface="+mn-ea"/>
              <a:sym typeface="+mn-lt"/>
            </a:endParaRPr>
          </a:p>
        </p:txBody>
      </p:sp>
      <p:sp>
        <p:nvSpPr>
          <p:cNvPr id="53" name="矩形: 圆角 52">
            <a:extLst>
              <a:ext uri="{FF2B5EF4-FFF2-40B4-BE49-F238E27FC236}">
                <a16:creationId xmlns:a16="http://schemas.microsoft.com/office/drawing/2014/main" id="{C9474AA6-A6AC-E5B2-7CA5-13098A1EFB23}"/>
              </a:ext>
            </a:extLst>
          </p:cNvPr>
          <p:cNvSpPr/>
          <p:nvPr/>
        </p:nvSpPr>
        <p:spPr>
          <a:xfrm>
            <a:off x="8762713"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4" name="文本框 53">
            <a:extLst>
              <a:ext uri="{FF2B5EF4-FFF2-40B4-BE49-F238E27FC236}">
                <a16:creationId xmlns:a16="http://schemas.microsoft.com/office/drawing/2014/main" id="{5F708754-E925-7CD1-87F7-8662E765530A}"/>
              </a:ext>
            </a:extLst>
          </p:cNvPr>
          <p:cNvSpPr txBox="1"/>
          <p:nvPr/>
        </p:nvSpPr>
        <p:spPr>
          <a:xfrm>
            <a:off x="8826303"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存在问题</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51" name="矩形: 圆角 50">
            <a:extLst>
              <a:ext uri="{FF2B5EF4-FFF2-40B4-BE49-F238E27FC236}">
                <a16:creationId xmlns:a16="http://schemas.microsoft.com/office/drawing/2014/main" id="{778FB32F-A602-9000-42BB-77D6FE067182}"/>
              </a:ext>
            </a:extLst>
          </p:cNvPr>
          <p:cNvSpPr/>
          <p:nvPr/>
        </p:nvSpPr>
        <p:spPr>
          <a:xfrm>
            <a:off x="9785151"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52" name="文本框 51">
            <a:extLst>
              <a:ext uri="{FF2B5EF4-FFF2-40B4-BE49-F238E27FC236}">
                <a16:creationId xmlns:a16="http://schemas.microsoft.com/office/drawing/2014/main" id="{E4697154-C1D7-CB09-09F2-16AE020654DA}"/>
              </a:ext>
            </a:extLst>
          </p:cNvPr>
          <p:cNvSpPr txBox="1"/>
          <p:nvPr/>
        </p:nvSpPr>
        <p:spPr>
          <a:xfrm>
            <a:off x="9848741"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cs typeface="+mn-ea"/>
                <a:sym typeface="+mn-lt"/>
              </a:rPr>
              <a:t>步骤计划</a:t>
            </a:r>
            <a:endParaRPr kumimoji="0" lang="en-US" sz="1400" b="0" i="0" u="none" strike="noStrike" kern="1200" cap="none" spc="0" normalizeH="0" baseline="0" noProof="0" dirty="0">
              <a:ln>
                <a:noFill/>
              </a:ln>
              <a:effectLst/>
              <a:uLnTx/>
              <a:uFillTx/>
              <a:cs typeface="+mn-ea"/>
              <a:sym typeface="+mn-lt"/>
            </a:endParaRPr>
          </a:p>
        </p:txBody>
      </p:sp>
      <p:sp>
        <p:nvSpPr>
          <p:cNvPr id="48" name="矩形: 圆角 47">
            <a:extLst>
              <a:ext uri="{FF2B5EF4-FFF2-40B4-BE49-F238E27FC236}">
                <a16:creationId xmlns:a16="http://schemas.microsoft.com/office/drawing/2014/main" id="{762C2D84-87C4-E968-84EF-157D388A8CB0}"/>
              </a:ext>
            </a:extLst>
          </p:cNvPr>
          <p:cNvSpPr/>
          <p:nvPr/>
        </p:nvSpPr>
        <p:spPr>
          <a:xfrm>
            <a:off x="10807587" y="467226"/>
            <a:ext cx="967740" cy="365760"/>
          </a:xfrm>
          <a:prstGeom prst="roundRect">
            <a:avLst>
              <a:gd name="adj" fmla="val 10417"/>
            </a:avLst>
          </a:prstGeom>
          <a:gradFill>
            <a:gsLst>
              <a:gs pos="0">
                <a:schemeClr val="accent1">
                  <a:lumMod val="90000"/>
                  <a:lumOff val="10000"/>
                </a:schemeClr>
              </a:gs>
              <a:gs pos="100000">
                <a:schemeClr val="accent1"/>
              </a:gs>
            </a:gsLst>
            <a:lin ang="2700000" scaled="1"/>
          </a:gra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50" name="文本框 49">
            <a:extLst>
              <a:ext uri="{FF2B5EF4-FFF2-40B4-BE49-F238E27FC236}">
                <a16:creationId xmlns:a16="http://schemas.microsoft.com/office/drawing/2014/main" id="{0165C085-9D5B-A132-A229-DDF64F15DF07}"/>
              </a:ext>
            </a:extLst>
          </p:cNvPr>
          <p:cNvSpPr txBox="1"/>
          <p:nvPr/>
        </p:nvSpPr>
        <p:spPr>
          <a:xfrm>
            <a:off x="10871177"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cs typeface="+mn-ea"/>
                <a:sym typeface="+mn-lt"/>
              </a:rPr>
              <a:t>预期结果</a:t>
            </a:r>
            <a:endParaRPr kumimoji="0" lang="en-US" sz="1400" b="0" i="0" u="none" strike="noStrike" kern="1200" cap="none" spc="0" normalizeH="0" baseline="0" noProof="0" dirty="0">
              <a:ln>
                <a:noFill/>
              </a:ln>
              <a:solidFill>
                <a:schemeClr val="bg1"/>
              </a:solidFill>
              <a:effectLst/>
              <a:uLnTx/>
              <a:uFillTx/>
              <a:cs typeface="+mn-ea"/>
              <a:sym typeface="+mn-lt"/>
            </a:endParaRPr>
          </a:p>
        </p:txBody>
      </p:sp>
    </p:spTree>
    <p:extLst>
      <p:ext uri="{BB962C8B-B14F-4D97-AF65-F5344CB8AC3E}">
        <p14:creationId xmlns:p14="http://schemas.microsoft.com/office/powerpoint/2010/main" val="29310263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F777AEFA-9345-4737-C27E-D0E441AF270F}"/>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0" y="0"/>
            <a:ext cx="12192000" cy="1006811"/>
          </a:xfrm>
          <a:custGeom>
            <a:avLst/>
            <a:gdLst>
              <a:gd name="connsiteX0" fmla="*/ 0 w 12192000"/>
              <a:gd name="connsiteY0" fmla="*/ 0 h 6530341"/>
              <a:gd name="connsiteX1" fmla="*/ 12192000 w 12192000"/>
              <a:gd name="connsiteY1" fmla="*/ 0 h 6530341"/>
              <a:gd name="connsiteX2" fmla="*/ 12192000 w 12192000"/>
              <a:gd name="connsiteY2" fmla="*/ 6530341 h 6530341"/>
              <a:gd name="connsiteX3" fmla="*/ 0 w 12192000"/>
              <a:gd name="connsiteY3" fmla="*/ 6530341 h 6530341"/>
            </a:gdLst>
            <a:ahLst/>
            <a:cxnLst>
              <a:cxn ang="0">
                <a:pos x="connsiteX0" y="connsiteY0"/>
              </a:cxn>
              <a:cxn ang="0">
                <a:pos x="connsiteX1" y="connsiteY1"/>
              </a:cxn>
              <a:cxn ang="0">
                <a:pos x="connsiteX2" y="connsiteY2"/>
              </a:cxn>
              <a:cxn ang="0">
                <a:pos x="connsiteX3" y="connsiteY3"/>
              </a:cxn>
            </a:cxnLst>
            <a:rect l="l" t="t" r="r" b="b"/>
            <a:pathLst>
              <a:path w="12192000" h="6530341">
                <a:moveTo>
                  <a:pt x="0" y="0"/>
                </a:moveTo>
                <a:lnTo>
                  <a:pt x="12192000" y="0"/>
                </a:lnTo>
                <a:lnTo>
                  <a:pt x="12192000" y="6530341"/>
                </a:lnTo>
                <a:lnTo>
                  <a:pt x="0" y="6530341"/>
                </a:lnTo>
                <a:close/>
              </a:path>
            </a:pathLst>
          </a:custGeom>
          <a:noFill/>
          <a:extLst>
            <a:ext uri="{909E8E84-426E-40DD-AFC4-6F175D3DCCD1}">
              <a14:hiddenFill xmlns:a14="http://schemas.microsoft.com/office/drawing/2010/main">
                <a:solidFill>
                  <a:srgbClr val="FFFFFF"/>
                </a:solidFill>
              </a14:hiddenFill>
            </a:ext>
          </a:extLst>
        </p:spPr>
      </p:pic>
      <p:pic>
        <p:nvPicPr>
          <p:cNvPr id="7" name="图片 6">
            <a:extLst>
              <a:ext uri="{FF2B5EF4-FFF2-40B4-BE49-F238E27FC236}">
                <a16:creationId xmlns:a16="http://schemas.microsoft.com/office/drawing/2014/main" id="{C84C4C2E-57BD-E199-40F5-320F84AD8755}"/>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327660"/>
            <a:ext cx="12192000" cy="6530341"/>
          </a:xfrm>
          <a:custGeom>
            <a:avLst/>
            <a:gdLst>
              <a:gd name="connsiteX0" fmla="*/ 0 w 12192000"/>
              <a:gd name="connsiteY0" fmla="*/ 0 h 6530341"/>
              <a:gd name="connsiteX1" fmla="*/ 12192000 w 12192000"/>
              <a:gd name="connsiteY1" fmla="*/ 0 h 6530341"/>
              <a:gd name="connsiteX2" fmla="*/ 12192000 w 12192000"/>
              <a:gd name="connsiteY2" fmla="*/ 6530341 h 6530341"/>
              <a:gd name="connsiteX3" fmla="*/ 0 w 12192000"/>
              <a:gd name="connsiteY3" fmla="*/ 6530341 h 6530341"/>
            </a:gdLst>
            <a:ahLst/>
            <a:cxnLst>
              <a:cxn ang="0">
                <a:pos x="connsiteX0" y="connsiteY0"/>
              </a:cxn>
              <a:cxn ang="0">
                <a:pos x="connsiteX1" y="connsiteY1"/>
              </a:cxn>
              <a:cxn ang="0">
                <a:pos x="connsiteX2" y="connsiteY2"/>
              </a:cxn>
              <a:cxn ang="0">
                <a:pos x="connsiteX3" y="connsiteY3"/>
              </a:cxn>
            </a:cxnLst>
            <a:rect l="l" t="t" r="r" b="b"/>
            <a:pathLst>
              <a:path w="12192000" h="6530341">
                <a:moveTo>
                  <a:pt x="0" y="0"/>
                </a:moveTo>
                <a:lnTo>
                  <a:pt x="12192000" y="0"/>
                </a:lnTo>
                <a:lnTo>
                  <a:pt x="12192000" y="6530341"/>
                </a:lnTo>
                <a:lnTo>
                  <a:pt x="0" y="6530341"/>
                </a:lnTo>
                <a:close/>
              </a:path>
            </a:pathLst>
          </a:custGeom>
          <a:noFill/>
          <a:extLst>
            <a:ext uri="{909E8E84-426E-40DD-AFC4-6F175D3DCCD1}">
              <a14:hiddenFill xmlns:a14="http://schemas.microsoft.com/office/drawing/2010/main">
                <a:solidFill>
                  <a:srgbClr val="FFFFFF"/>
                </a:solidFill>
              </a14:hiddenFill>
            </a:ext>
          </a:extLst>
        </p:spPr>
      </p:pic>
      <p:sp>
        <p:nvSpPr>
          <p:cNvPr id="32" name="矩形 31">
            <a:extLst>
              <a:ext uri="{FF2B5EF4-FFF2-40B4-BE49-F238E27FC236}">
                <a16:creationId xmlns:a16="http://schemas.microsoft.com/office/drawing/2014/main" id="{8EB4DEB0-586A-2280-13E7-31BF543739B2}"/>
              </a:ext>
            </a:extLst>
          </p:cNvPr>
          <p:cNvSpPr/>
          <p:nvPr/>
        </p:nvSpPr>
        <p:spPr>
          <a:xfrm>
            <a:off x="0" y="3504"/>
            <a:ext cx="12192000" cy="6858000"/>
          </a:xfrm>
          <a:prstGeom prst="rect">
            <a:avLst/>
          </a:prstGeom>
          <a:gradFill>
            <a:gsLst>
              <a:gs pos="0">
                <a:schemeClr val="bg1">
                  <a:alpha val="97000"/>
                </a:schemeClr>
              </a:gs>
              <a:gs pos="82000">
                <a:schemeClr val="bg1">
                  <a:alpha val="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26" name="Picture 2" descr="查看图片">
            <a:extLst>
              <a:ext uri="{FF2B5EF4-FFF2-40B4-BE49-F238E27FC236}">
                <a16:creationId xmlns:a16="http://schemas.microsoft.com/office/drawing/2014/main" id="{A4FC4555-88A2-B631-5A90-E542A0467C49}"/>
              </a:ext>
            </a:extLst>
          </p:cNvPr>
          <p:cNvPicPr>
            <a:picLocks noChangeAspect="1" noChangeArrowheads="1"/>
          </p:cNvPicPr>
          <p:nvPr/>
        </p:nvPicPr>
        <p:blipFill rotWithShape="1">
          <a:blip r:embed="rId5" cstate="email">
            <a:alphaModFix amt="27000"/>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a:stretch/>
        </p:blipFill>
        <p:spPr bwMode="auto">
          <a:xfrm rot="16200000">
            <a:off x="2654158" y="-2670243"/>
            <a:ext cx="6864485" cy="12192000"/>
          </a:xfrm>
          <a:prstGeom prst="rect">
            <a:avLst/>
          </a:prstGeom>
          <a:noFill/>
          <a:extLst>
            <a:ext uri="{909E8E84-426E-40DD-AFC4-6F175D3DCCD1}">
              <a14:hiddenFill xmlns:a14="http://schemas.microsoft.com/office/drawing/2010/main">
                <a:solidFill>
                  <a:srgbClr val="FFFFFF"/>
                </a:solidFill>
              </a14:hiddenFill>
            </a:ext>
          </a:extLst>
        </p:spPr>
      </p:pic>
      <p:sp>
        <p:nvSpPr>
          <p:cNvPr id="36" name="矩形: 圆顶角 35">
            <a:extLst>
              <a:ext uri="{FF2B5EF4-FFF2-40B4-BE49-F238E27FC236}">
                <a16:creationId xmlns:a16="http://schemas.microsoft.com/office/drawing/2014/main" id="{496FDFEE-3742-A904-7C48-079FEC713620}"/>
              </a:ext>
            </a:extLst>
          </p:cNvPr>
          <p:cNvSpPr/>
          <p:nvPr/>
        </p:nvSpPr>
        <p:spPr>
          <a:xfrm flipV="1">
            <a:off x="563880" y="1744719"/>
            <a:ext cx="11064240" cy="3610308"/>
          </a:xfrm>
          <a:prstGeom prst="round2SameRect">
            <a:avLst>
              <a:gd name="adj1" fmla="val 5446"/>
              <a:gd name="adj2" fmla="val 0"/>
            </a:avLst>
          </a:prstGeom>
          <a:solidFill>
            <a:schemeClr val="bg1"/>
          </a:solidFill>
          <a:ln>
            <a:solidFill>
              <a:schemeClr val="accent1">
                <a:lumMod val="60000"/>
                <a:lumOff val="40000"/>
                <a:alpha val="43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9" name="图片 98">
            <a:extLst>
              <a:ext uri="{FF2B5EF4-FFF2-40B4-BE49-F238E27FC236}">
                <a16:creationId xmlns:a16="http://schemas.microsoft.com/office/drawing/2014/main" id="{ACAD892C-4A7A-D56A-21BC-DC3D982218C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sp>
        <p:nvSpPr>
          <p:cNvPr id="96" name="矩形 95">
            <a:extLst>
              <a:ext uri="{FF2B5EF4-FFF2-40B4-BE49-F238E27FC236}">
                <a16:creationId xmlns:a16="http://schemas.microsoft.com/office/drawing/2014/main" id="{7B243088-3E95-25AA-4BBF-D1AC7AA6E71F}"/>
              </a:ext>
            </a:extLst>
          </p:cNvPr>
          <p:cNvSpPr/>
          <p:nvPr/>
        </p:nvSpPr>
        <p:spPr>
          <a:xfrm>
            <a:off x="567159" y="1738815"/>
            <a:ext cx="11065398" cy="167346"/>
          </a:xfrm>
          <a:prstGeom prst="rect">
            <a:avLst/>
          </a:prstGeom>
          <a:gradFill>
            <a:gsLst>
              <a:gs pos="0">
                <a:srgbClr val="FB5F5F"/>
              </a:gs>
              <a:gs pos="100000">
                <a:srgbClr val="C01920">
                  <a:lumMod val="66000"/>
                  <a:lumOff val="34000"/>
                </a:srgb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a:extLst>
              <a:ext uri="{FF2B5EF4-FFF2-40B4-BE49-F238E27FC236}">
                <a16:creationId xmlns:a16="http://schemas.microsoft.com/office/drawing/2014/main" id="{9F0DDAE1-3845-0025-DFC6-CB48005D8AB6}"/>
              </a:ext>
            </a:extLst>
          </p:cNvPr>
          <p:cNvSpPr txBox="1"/>
          <p:nvPr>
            <p:custDataLst>
              <p:tags r:id="rId1"/>
            </p:custDataLst>
          </p:nvPr>
        </p:nvSpPr>
        <p:spPr>
          <a:xfrm>
            <a:off x="5235229" y="297751"/>
            <a:ext cx="1918644" cy="1247124"/>
          </a:xfrm>
          <a:custGeom>
            <a:avLst/>
            <a:gdLst/>
            <a:ahLst/>
            <a:cxnLst/>
            <a:rect l="l" t="t" r="r" b="b"/>
            <a:pathLst>
              <a:path w="1918644" h="1247124">
                <a:moveTo>
                  <a:pt x="1125455" y="1060584"/>
                </a:moveTo>
                <a:lnTo>
                  <a:pt x="1125080" y="1061036"/>
                </a:lnTo>
                <a:lnTo>
                  <a:pt x="1125327" y="1060994"/>
                </a:lnTo>
                <a:close/>
                <a:moveTo>
                  <a:pt x="1170727" y="1032371"/>
                </a:moveTo>
                <a:lnTo>
                  <a:pt x="1170665" y="1032792"/>
                </a:lnTo>
                <a:lnTo>
                  <a:pt x="1171071" y="1032533"/>
                </a:lnTo>
                <a:cubicBezTo>
                  <a:pt x="1172145" y="1031783"/>
                  <a:pt x="1172030" y="1031729"/>
                  <a:pt x="1170727" y="1032371"/>
                </a:cubicBezTo>
                <a:close/>
                <a:moveTo>
                  <a:pt x="1158625" y="1025692"/>
                </a:moveTo>
                <a:cubicBezTo>
                  <a:pt x="1157460" y="1025692"/>
                  <a:pt x="1149808" y="1033468"/>
                  <a:pt x="1135670" y="1049020"/>
                </a:cubicBezTo>
                <a:cubicBezTo>
                  <a:pt x="1132135" y="1052909"/>
                  <a:pt x="1129043" y="1056387"/>
                  <a:pt x="1126392" y="1059456"/>
                </a:cubicBezTo>
                <a:lnTo>
                  <a:pt x="1126071" y="1059843"/>
                </a:lnTo>
                <a:lnTo>
                  <a:pt x="1129138" y="1057733"/>
                </a:lnTo>
                <a:cubicBezTo>
                  <a:pt x="1139445" y="1050870"/>
                  <a:pt x="1144599" y="1047439"/>
                  <a:pt x="1144599" y="1047439"/>
                </a:cubicBezTo>
                <a:cubicBezTo>
                  <a:pt x="1146445" y="1047439"/>
                  <a:pt x="1153007" y="1043916"/>
                  <a:pt x="1164283" y="1036870"/>
                </a:cubicBezTo>
                <a:lnTo>
                  <a:pt x="1166091" y="1035715"/>
                </a:lnTo>
                <a:lnTo>
                  <a:pt x="1163164" y="1033255"/>
                </a:lnTo>
                <a:cubicBezTo>
                  <a:pt x="1158121" y="1028213"/>
                  <a:pt x="1156608" y="1025692"/>
                  <a:pt x="1158625" y="1025692"/>
                </a:cubicBezTo>
                <a:close/>
                <a:moveTo>
                  <a:pt x="1316121" y="984399"/>
                </a:moveTo>
                <a:lnTo>
                  <a:pt x="1315090" y="985080"/>
                </a:lnTo>
                <a:cubicBezTo>
                  <a:pt x="1310893" y="988194"/>
                  <a:pt x="1305657" y="992334"/>
                  <a:pt x="1299384" y="997501"/>
                </a:cubicBezTo>
                <a:cubicBezTo>
                  <a:pt x="1295534" y="1002137"/>
                  <a:pt x="1289804" y="1007857"/>
                  <a:pt x="1282194" y="1014661"/>
                </a:cubicBezTo>
                <a:cubicBezTo>
                  <a:pt x="1274585" y="1021465"/>
                  <a:pt x="1266783" y="1029077"/>
                  <a:pt x="1258787" y="1037498"/>
                </a:cubicBezTo>
                <a:cubicBezTo>
                  <a:pt x="1250791" y="1045920"/>
                  <a:pt x="1244472" y="1052452"/>
                  <a:pt x="1239829" y="1057095"/>
                </a:cubicBezTo>
                <a:lnTo>
                  <a:pt x="1234961" y="1061011"/>
                </a:lnTo>
                <a:lnTo>
                  <a:pt x="1235964" y="1061507"/>
                </a:lnTo>
                <a:cubicBezTo>
                  <a:pt x="1238030" y="1063166"/>
                  <a:pt x="1241129" y="1065971"/>
                  <a:pt x="1245261" y="1069923"/>
                </a:cubicBezTo>
                <a:cubicBezTo>
                  <a:pt x="1253525" y="1077827"/>
                  <a:pt x="1261108" y="1084464"/>
                  <a:pt x="1268011" y="1089834"/>
                </a:cubicBezTo>
                <a:cubicBezTo>
                  <a:pt x="1280083" y="1098232"/>
                  <a:pt x="1288029" y="1103481"/>
                  <a:pt x="1291850" y="1105580"/>
                </a:cubicBezTo>
                <a:lnTo>
                  <a:pt x="1294105" y="1106548"/>
                </a:lnTo>
                <a:lnTo>
                  <a:pt x="1295381" y="1104204"/>
                </a:lnTo>
                <a:cubicBezTo>
                  <a:pt x="1296262" y="1102881"/>
                  <a:pt x="1297583" y="1101045"/>
                  <a:pt x="1299345" y="1098694"/>
                </a:cubicBezTo>
                <a:cubicBezTo>
                  <a:pt x="1303719" y="1090665"/>
                  <a:pt x="1307301" y="1081497"/>
                  <a:pt x="1310091" y="1071190"/>
                </a:cubicBezTo>
                <a:cubicBezTo>
                  <a:pt x="1310981" y="1064668"/>
                  <a:pt x="1311807" y="1059901"/>
                  <a:pt x="1312566" y="1056888"/>
                </a:cubicBezTo>
                <a:cubicBezTo>
                  <a:pt x="1312566" y="1053195"/>
                  <a:pt x="1312566" y="1047707"/>
                  <a:pt x="1312566" y="1040426"/>
                </a:cubicBezTo>
                <a:cubicBezTo>
                  <a:pt x="1313483" y="1031323"/>
                  <a:pt x="1314315" y="1025246"/>
                  <a:pt x="1315061" y="1022195"/>
                </a:cubicBezTo>
                <a:cubicBezTo>
                  <a:pt x="1315860" y="1017428"/>
                  <a:pt x="1316259" y="1009052"/>
                  <a:pt x="1316259" y="997068"/>
                </a:cubicBezTo>
                <a:cubicBezTo>
                  <a:pt x="1316259" y="992661"/>
                  <a:pt x="1316240" y="989174"/>
                  <a:pt x="1316200" y="986607"/>
                </a:cubicBezTo>
                <a:close/>
                <a:moveTo>
                  <a:pt x="1623415" y="958841"/>
                </a:moveTo>
                <a:lnTo>
                  <a:pt x="1623322" y="958926"/>
                </a:lnTo>
                <a:cubicBezTo>
                  <a:pt x="1622545" y="960266"/>
                  <a:pt x="1622157" y="961880"/>
                  <a:pt x="1622157" y="963770"/>
                </a:cubicBezTo>
                <a:close/>
                <a:moveTo>
                  <a:pt x="1632643" y="954181"/>
                </a:moveTo>
                <a:lnTo>
                  <a:pt x="1631989" y="954355"/>
                </a:lnTo>
                <a:lnTo>
                  <a:pt x="1635448" y="954216"/>
                </a:lnTo>
                <a:close/>
                <a:moveTo>
                  <a:pt x="1120209" y="884629"/>
                </a:moveTo>
                <a:cubicBezTo>
                  <a:pt x="1119895" y="884105"/>
                  <a:pt x="1119918" y="884252"/>
                  <a:pt x="1120278" y="885071"/>
                </a:cubicBezTo>
                <a:cubicBezTo>
                  <a:pt x="1109826" y="896216"/>
                  <a:pt x="1111503" y="915416"/>
                  <a:pt x="1125307" y="942671"/>
                </a:cubicBezTo>
                <a:cubicBezTo>
                  <a:pt x="1127226" y="946348"/>
                  <a:pt x="1128755" y="949540"/>
                  <a:pt x="1129894" y="952248"/>
                </a:cubicBezTo>
                <a:lnTo>
                  <a:pt x="1131717" y="957653"/>
                </a:lnTo>
                <a:lnTo>
                  <a:pt x="1132065" y="956673"/>
                </a:lnTo>
                <a:cubicBezTo>
                  <a:pt x="1134236" y="947597"/>
                  <a:pt x="1135611" y="931875"/>
                  <a:pt x="1136190" y="909509"/>
                </a:cubicBezTo>
                <a:cubicBezTo>
                  <a:pt x="1136190" y="903301"/>
                  <a:pt x="1135359" y="899778"/>
                  <a:pt x="1133696" y="898940"/>
                </a:cubicBezTo>
                <a:cubicBezTo>
                  <a:pt x="1128653" y="893911"/>
                  <a:pt x="1124809" y="890335"/>
                  <a:pt x="1122164" y="888214"/>
                </a:cubicBezTo>
                <a:cubicBezTo>
                  <a:pt x="1121175" y="886347"/>
                  <a:pt x="1120523" y="885152"/>
                  <a:pt x="1120209" y="884629"/>
                </a:cubicBezTo>
                <a:close/>
                <a:moveTo>
                  <a:pt x="1201328" y="859667"/>
                </a:moveTo>
                <a:lnTo>
                  <a:pt x="1202901" y="859880"/>
                </a:lnTo>
                <a:cubicBezTo>
                  <a:pt x="1204790" y="860650"/>
                  <a:pt x="1205735" y="861804"/>
                  <a:pt x="1205735" y="863343"/>
                </a:cubicBezTo>
                <a:close/>
                <a:moveTo>
                  <a:pt x="1187130" y="851331"/>
                </a:moveTo>
                <a:lnTo>
                  <a:pt x="1188859" y="852775"/>
                </a:lnTo>
                <a:lnTo>
                  <a:pt x="1188995" y="852797"/>
                </a:lnTo>
                <a:lnTo>
                  <a:pt x="1187931" y="851772"/>
                </a:lnTo>
                <a:close/>
                <a:moveTo>
                  <a:pt x="1617380" y="818862"/>
                </a:moveTo>
                <a:lnTo>
                  <a:pt x="1619033" y="820757"/>
                </a:lnTo>
                <a:lnTo>
                  <a:pt x="1620356" y="821340"/>
                </a:lnTo>
                <a:close/>
                <a:moveTo>
                  <a:pt x="1614750" y="812068"/>
                </a:moveTo>
                <a:cubicBezTo>
                  <a:pt x="1614750" y="813958"/>
                  <a:pt x="1615107" y="815626"/>
                  <a:pt x="1615821" y="817074"/>
                </a:cubicBezTo>
                <a:lnTo>
                  <a:pt x="1616069" y="817358"/>
                </a:lnTo>
                <a:close/>
                <a:moveTo>
                  <a:pt x="1064170" y="777995"/>
                </a:moveTo>
                <a:lnTo>
                  <a:pt x="1064131" y="778038"/>
                </a:lnTo>
                <a:cubicBezTo>
                  <a:pt x="1063647" y="779181"/>
                  <a:pt x="1063405" y="780656"/>
                  <a:pt x="1063405" y="782463"/>
                </a:cubicBezTo>
                <a:close/>
                <a:moveTo>
                  <a:pt x="1559190" y="764530"/>
                </a:moveTo>
                <a:lnTo>
                  <a:pt x="1544734" y="774271"/>
                </a:lnTo>
                <a:cubicBezTo>
                  <a:pt x="1522941" y="792960"/>
                  <a:pt x="1495274" y="817785"/>
                  <a:pt x="1461733" y="848746"/>
                </a:cubicBezTo>
                <a:lnTo>
                  <a:pt x="1446537" y="855668"/>
                </a:lnTo>
                <a:lnTo>
                  <a:pt x="1461753" y="860141"/>
                </a:lnTo>
                <a:cubicBezTo>
                  <a:pt x="1463495" y="860835"/>
                  <a:pt x="1464005" y="861182"/>
                  <a:pt x="1463285" y="861182"/>
                </a:cubicBezTo>
                <a:cubicBezTo>
                  <a:pt x="1465930" y="861182"/>
                  <a:pt x="1468383" y="861650"/>
                  <a:pt x="1470642" y="862586"/>
                </a:cubicBezTo>
                <a:lnTo>
                  <a:pt x="1475929" y="866181"/>
                </a:lnTo>
                <a:lnTo>
                  <a:pt x="1476781" y="862970"/>
                </a:lnTo>
                <a:cubicBezTo>
                  <a:pt x="1487835" y="853618"/>
                  <a:pt x="1502739" y="837935"/>
                  <a:pt x="1521494" y="815919"/>
                </a:cubicBezTo>
                <a:cubicBezTo>
                  <a:pt x="1541048" y="793222"/>
                  <a:pt x="1551977" y="779202"/>
                  <a:pt x="1554282" y="773858"/>
                </a:cubicBezTo>
                <a:cubicBezTo>
                  <a:pt x="1556096" y="770957"/>
                  <a:pt x="1557589" y="768241"/>
                  <a:pt x="1558761" y="765710"/>
                </a:cubicBezTo>
                <a:close/>
                <a:moveTo>
                  <a:pt x="617675" y="752264"/>
                </a:moveTo>
                <a:lnTo>
                  <a:pt x="616030" y="754654"/>
                </a:lnTo>
                <a:cubicBezTo>
                  <a:pt x="608255" y="761136"/>
                  <a:pt x="599678" y="767653"/>
                  <a:pt x="590297" y="774204"/>
                </a:cubicBezTo>
                <a:cubicBezTo>
                  <a:pt x="548866" y="807161"/>
                  <a:pt x="512087" y="837758"/>
                  <a:pt x="479961" y="865993"/>
                </a:cubicBezTo>
                <a:lnTo>
                  <a:pt x="471287" y="868761"/>
                </a:lnTo>
                <a:lnTo>
                  <a:pt x="491564" y="894367"/>
                </a:lnTo>
                <a:cubicBezTo>
                  <a:pt x="515913" y="925994"/>
                  <a:pt x="537658" y="948174"/>
                  <a:pt x="556799" y="960908"/>
                </a:cubicBezTo>
                <a:lnTo>
                  <a:pt x="572096" y="968932"/>
                </a:lnTo>
                <a:lnTo>
                  <a:pt x="572211" y="965902"/>
                </a:lnTo>
                <a:cubicBezTo>
                  <a:pt x="576963" y="961827"/>
                  <a:pt x="579339" y="959666"/>
                  <a:pt x="579339" y="959420"/>
                </a:cubicBezTo>
                <a:cubicBezTo>
                  <a:pt x="581231" y="955668"/>
                  <a:pt x="582446" y="953253"/>
                  <a:pt x="582984" y="952177"/>
                </a:cubicBezTo>
                <a:cubicBezTo>
                  <a:pt x="587659" y="939089"/>
                  <a:pt x="595133" y="908016"/>
                  <a:pt x="605407" y="858957"/>
                </a:cubicBezTo>
                <a:cubicBezTo>
                  <a:pt x="610374" y="821540"/>
                  <a:pt x="614303" y="787361"/>
                  <a:pt x="617194" y="756419"/>
                </a:cubicBezTo>
                <a:close/>
                <a:moveTo>
                  <a:pt x="1300047" y="728901"/>
                </a:moveTo>
                <a:lnTo>
                  <a:pt x="1275874" y="739666"/>
                </a:lnTo>
                <a:cubicBezTo>
                  <a:pt x="1265498" y="744577"/>
                  <a:pt x="1255929" y="749420"/>
                  <a:pt x="1247167" y="754193"/>
                </a:cubicBezTo>
                <a:cubicBezTo>
                  <a:pt x="1234960" y="760703"/>
                  <a:pt x="1221765" y="767500"/>
                  <a:pt x="1207582" y="774585"/>
                </a:cubicBezTo>
                <a:cubicBezTo>
                  <a:pt x="1195938" y="781147"/>
                  <a:pt x="1187327" y="786169"/>
                  <a:pt x="1181748" y="789653"/>
                </a:cubicBezTo>
                <a:cubicBezTo>
                  <a:pt x="1174977" y="794486"/>
                  <a:pt x="1168134" y="798638"/>
                  <a:pt x="1161219" y="802108"/>
                </a:cubicBezTo>
                <a:cubicBezTo>
                  <a:pt x="1149916" y="808729"/>
                  <a:pt x="1140827" y="814393"/>
                  <a:pt x="1133951" y="819102"/>
                </a:cubicBezTo>
                <a:lnTo>
                  <a:pt x="1128395" y="823175"/>
                </a:lnTo>
                <a:lnTo>
                  <a:pt x="1129983" y="823502"/>
                </a:lnTo>
                <a:cubicBezTo>
                  <a:pt x="1135549" y="825598"/>
                  <a:pt x="1138109" y="826645"/>
                  <a:pt x="1137664" y="826645"/>
                </a:cubicBezTo>
                <a:cubicBezTo>
                  <a:pt x="1140676" y="826645"/>
                  <a:pt x="1147729" y="829671"/>
                  <a:pt x="1158822" y="835721"/>
                </a:cubicBezTo>
                <a:cubicBezTo>
                  <a:pt x="1166431" y="839546"/>
                  <a:pt x="1169653" y="841458"/>
                  <a:pt x="1168487" y="841458"/>
                </a:cubicBezTo>
                <a:cubicBezTo>
                  <a:pt x="1173503" y="841458"/>
                  <a:pt x="1177266" y="842502"/>
                  <a:pt x="1179774" y="844591"/>
                </a:cubicBezTo>
                <a:lnTo>
                  <a:pt x="1181485" y="846967"/>
                </a:lnTo>
                <a:lnTo>
                  <a:pt x="1182224" y="847234"/>
                </a:lnTo>
                <a:lnTo>
                  <a:pt x="1185254" y="849764"/>
                </a:lnTo>
                <a:lnTo>
                  <a:pt x="1191630" y="851983"/>
                </a:lnTo>
                <a:lnTo>
                  <a:pt x="1192050" y="853301"/>
                </a:lnTo>
                <a:lnTo>
                  <a:pt x="1196561" y="854046"/>
                </a:lnTo>
                <a:lnTo>
                  <a:pt x="1199086" y="857797"/>
                </a:lnTo>
                <a:lnTo>
                  <a:pt x="1201328" y="859667"/>
                </a:lnTo>
                <a:lnTo>
                  <a:pt x="1194399" y="858726"/>
                </a:lnTo>
                <a:cubicBezTo>
                  <a:pt x="1198879" y="858726"/>
                  <a:pt x="1205761" y="863369"/>
                  <a:pt x="1215047" y="872655"/>
                </a:cubicBezTo>
                <a:cubicBezTo>
                  <a:pt x="1230344" y="892444"/>
                  <a:pt x="1240985" y="912161"/>
                  <a:pt x="1246970" y="931807"/>
                </a:cubicBezTo>
                <a:cubicBezTo>
                  <a:pt x="1252366" y="947929"/>
                  <a:pt x="1237213" y="968910"/>
                  <a:pt x="1201511" y="994750"/>
                </a:cubicBezTo>
                <a:lnTo>
                  <a:pt x="1181123" y="1009936"/>
                </a:lnTo>
                <a:lnTo>
                  <a:pt x="1184930" y="1012902"/>
                </a:lnTo>
                <a:cubicBezTo>
                  <a:pt x="1189397" y="1021101"/>
                  <a:pt x="1192789" y="1022241"/>
                  <a:pt x="1195107" y="1016321"/>
                </a:cubicBezTo>
                <a:cubicBezTo>
                  <a:pt x="1202742" y="1010637"/>
                  <a:pt x="1212932" y="1003152"/>
                  <a:pt x="1225675" y="993866"/>
                </a:cubicBezTo>
                <a:cubicBezTo>
                  <a:pt x="1235864" y="985707"/>
                  <a:pt x="1242190" y="980422"/>
                  <a:pt x="1244652" y="978012"/>
                </a:cubicBezTo>
                <a:cubicBezTo>
                  <a:pt x="1246316" y="976454"/>
                  <a:pt x="1248215" y="975138"/>
                  <a:pt x="1250349" y="974064"/>
                </a:cubicBezTo>
                <a:cubicBezTo>
                  <a:pt x="1259137" y="968196"/>
                  <a:pt x="1268037" y="961163"/>
                  <a:pt x="1277047" y="952965"/>
                </a:cubicBezTo>
                <a:cubicBezTo>
                  <a:pt x="1284277" y="944845"/>
                  <a:pt x="1289568" y="940221"/>
                  <a:pt x="1292921" y="939095"/>
                </a:cubicBezTo>
                <a:cubicBezTo>
                  <a:pt x="1291218" y="940235"/>
                  <a:pt x="1290367" y="942297"/>
                  <a:pt x="1290367" y="945283"/>
                </a:cubicBezTo>
                <a:cubicBezTo>
                  <a:pt x="1290367" y="941210"/>
                  <a:pt x="1294970" y="935140"/>
                  <a:pt x="1304177" y="927072"/>
                </a:cubicBezTo>
                <a:cubicBezTo>
                  <a:pt x="1314707" y="920733"/>
                  <a:pt x="1318735" y="906196"/>
                  <a:pt x="1316259" y="883460"/>
                </a:cubicBezTo>
                <a:lnTo>
                  <a:pt x="1316259" y="871633"/>
                </a:lnTo>
                <a:lnTo>
                  <a:pt x="1314707" y="871476"/>
                </a:lnTo>
                <a:cubicBezTo>
                  <a:pt x="1306640" y="869852"/>
                  <a:pt x="1299345" y="868627"/>
                  <a:pt x="1292823" y="867802"/>
                </a:cubicBezTo>
                <a:cubicBezTo>
                  <a:pt x="1277198" y="862812"/>
                  <a:pt x="1275626" y="853697"/>
                  <a:pt x="1288108" y="840456"/>
                </a:cubicBezTo>
                <a:cubicBezTo>
                  <a:pt x="1293333" y="839592"/>
                  <a:pt x="1301290" y="838341"/>
                  <a:pt x="1311977" y="836704"/>
                </a:cubicBezTo>
                <a:lnTo>
                  <a:pt x="1316259" y="835977"/>
                </a:lnTo>
                <a:lnTo>
                  <a:pt x="1316259" y="824406"/>
                </a:lnTo>
                <a:cubicBezTo>
                  <a:pt x="1316259" y="811243"/>
                  <a:pt x="1316259" y="804629"/>
                  <a:pt x="1316259" y="804564"/>
                </a:cubicBezTo>
                <a:cubicBezTo>
                  <a:pt x="1315434" y="802089"/>
                  <a:pt x="1315022" y="797236"/>
                  <a:pt x="1315022" y="790007"/>
                </a:cubicBezTo>
                <a:cubicBezTo>
                  <a:pt x="1314315" y="782869"/>
                  <a:pt x="1313561" y="777702"/>
                  <a:pt x="1312763" y="774507"/>
                </a:cubicBezTo>
                <a:cubicBezTo>
                  <a:pt x="1311545" y="764841"/>
                  <a:pt x="1310647" y="759864"/>
                  <a:pt x="1310071" y="759576"/>
                </a:cubicBezTo>
                <a:cubicBezTo>
                  <a:pt x="1302066" y="749046"/>
                  <a:pt x="1298665" y="739025"/>
                  <a:pt x="1299868" y="729511"/>
                </a:cubicBezTo>
                <a:close/>
                <a:moveTo>
                  <a:pt x="154789" y="675079"/>
                </a:moveTo>
                <a:cubicBezTo>
                  <a:pt x="154912" y="674956"/>
                  <a:pt x="154974" y="676948"/>
                  <a:pt x="154974" y="681054"/>
                </a:cubicBezTo>
                <a:lnTo>
                  <a:pt x="155311" y="675209"/>
                </a:lnTo>
                <a:close/>
                <a:moveTo>
                  <a:pt x="1463627" y="659816"/>
                </a:moveTo>
                <a:lnTo>
                  <a:pt x="1454259" y="663001"/>
                </a:lnTo>
                <a:cubicBezTo>
                  <a:pt x="1449897" y="664575"/>
                  <a:pt x="1446043" y="666068"/>
                  <a:pt x="1442697" y="667479"/>
                </a:cubicBezTo>
                <a:cubicBezTo>
                  <a:pt x="1440064" y="669247"/>
                  <a:pt x="1436803" y="671100"/>
                  <a:pt x="1432913" y="673039"/>
                </a:cubicBezTo>
                <a:cubicBezTo>
                  <a:pt x="1409889" y="680438"/>
                  <a:pt x="1376426" y="694079"/>
                  <a:pt x="1332526" y="713960"/>
                </a:cubicBezTo>
                <a:lnTo>
                  <a:pt x="1325061" y="717756"/>
                </a:lnTo>
                <a:lnTo>
                  <a:pt x="1332290" y="720168"/>
                </a:lnTo>
                <a:cubicBezTo>
                  <a:pt x="1334163" y="722067"/>
                  <a:pt x="1342905" y="720037"/>
                  <a:pt x="1358516" y="714078"/>
                </a:cubicBezTo>
                <a:cubicBezTo>
                  <a:pt x="1369610" y="710908"/>
                  <a:pt x="1384291" y="704206"/>
                  <a:pt x="1402561" y="693971"/>
                </a:cubicBezTo>
                <a:cubicBezTo>
                  <a:pt x="1420831" y="683735"/>
                  <a:pt x="1438322" y="673985"/>
                  <a:pt x="1455034" y="664719"/>
                </a:cubicBezTo>
                <a:close/>
                <a:moveTo>
                  <a:pt x="349515" y="616481"/>
                </a:moveTo>
                <a:lnTo>
                  <a:pt x="346718" y="621399"/>
                </a:lnTo>
                <a:lnTo>
                  <a:pt x="339230" y="623790"/>
                </a:lnTo>
                <a:lnTo>
                  <a:pt x="343434" y="625944"/>
                </a:lnTo>
                <a:cubicBezTo>
                  <a:pt x="344654" y="627470"/>
                  <a:pt x="345265" y="629585"/>
                  <a:pt x="345265" y="632288"/>
                </a:cubicBezTo>
                <a:cubicBezTo>
                  <a:pt x="345265" y="628812"/>
                  <a:pt x="345845" y="625285"/>
                  <a:pt x="347006" y="621708"/>
                </a:cubicBezTo>
                <a:close/>
                <a:moveTo>
                  <a:pt x="360922" y="596426"/>
                </a:moveTo>
                <a:lnTo>
                  <a:pt x="355464" y="606022"/>
                </a:lnTo>
                <a:lnTo>
                  <a:pt x="357456" y="603063"/>
                </a:lnTo>
                <a:cubicBezTo>
                  <a:pt x="358617" y="601569"/>
                  <a:pt x="359198" y="601168"/>
                  <a:pt x="359198" y="601860"/>
                </a:cubicBezTo>
                <a:close/>
                <a:moveTo>
                  <a:pt x="1324716" y="544476"/>
                </a:moveTo>
                <a:lnTo>
                  <a:pt x="1299964" y="558855"/>
                </a:lnTo>
                <a:cubicBezTo>
                  <a:pt x="1290717" y="564739"/>
                  <a:pt x="1282581" y="570490"/>
                  <a:pt x="1275554" y="576109"/>
                </a:cubicBezTo>
                <a:cubicBezTo>
                  <a:pt x="1271154" y="580509"/>
                  <a:pt x="1265778" y="584982"/>
                  <a:pt x="1259426" y="589526"/>
                </a:cubicBezTo>
                <a:cubicBezTo>
                  <a:pt x="1250258" y="594503"/>
                  <a:pt x="1210515" y="623166"/>
                  <a:pt x="1140198" y="675514"/>
                </a:cubicBezTo>
                <a:cubicBezTo>
                  <a:pt x="1105989" y="700922"/>
                  <a:pt x="1088459" y="713626"/>
                  <a:pt x="1087608" y="713626"/>
                </a:cubicBezTo>
                <a:cubicBezTo>
                  <a:pt x="1087608" y="713626"/>
                  <a:pt x="1084933" y="715767"/>
                  <a:pt x="1079582" y="720050"/>
                </a:cubicBezTo>
                <a:cubicBezTo>
                  <a:pt x="1074232" y="724333"/>
                  <a:pt x="1067465" y="729074"/>
                  <a:pt x="1059279" y="734273"/>
                </a:cubicBezTo>
                <a:cubicBezTo>
                  <a:pt x="1037302" y="751181"/>
                  <a:pt x="1013918" y="767906"/>
                  <a:pt x="989126" y="784447"/>
                </a:cubicBezTo>
                <a:cubicBezTo>
                  <a:pt x="952690" y="808742"/>
                  <a:pt x="929921" y="824622"/>
                  <a:pt x="920819" y="832087"/>
                </a:cubicBezTo>
                <a:cubicBezTo>
                  <a:pt x="916052" y="838478"/>
                  <a:pt x="912249" y="843326"/>
                  <a:pt x="909412" y="846630"/>
                </a:cubicBezTo>
                <a:lnTo>
                  <a:pt x="906506" y="849755"/>
                </a:lnTo>
                <a:lnTo>
                  <a:pt x="914729" y="845858"/>
                </a:lnTo>
                <a:cubicBezTo>
                  <a:pt x="918167" y="843566"/>
                  <a:pt x="921299" y="841848"/>
                  <a:pt x="924124" y="840702"/>
                </a:cubicBezTo>
                <a:lnTo>
                  <a:pt x="924833" y="840540"/>
                </a:lnTo>
                <a:lnTo>
                  <a:pt x="924952" y="840260"/>
                </a:lnTo>
                <a:cubicBezTo>
                  <a:pt x="926774" y="838148"/>
                  <a:pt x="931329" y="836183"/>
                  <a:pt x="938618" y="834366"/>
                </a:cubicBezTo>
                <a:cubicBezTo>
                  <a:pt x="942167" y="833174"/>
                  <a:pt x="949691" y="830280"/>
                  <a:pt x="961190" y="825683"/>
                </a:cubicBezTo>
                <a:cubicBezTo>
                  <a:pt x="972388" y="820523"/>
                  <a:pt x="979231" y="817314"/>
                  <a:pt x="981719" y="816057"/>
                </a:cubicBezTo>
                <a:cubicBezTo>
                  <a:pt x="999099" y="807832"/>
                  <a:pt x="1011567" y="801617"/>
                  <a:pt x="1019124" y="797413"/>
                </a:cubicBezTo>
                <a:cubicBezTo>
                  <a:pt x="1025463" y="793798"/>
                  <a:pt x="1032850" y="789882"/>
                  <a:pt x="1041284" y="785665"/>
                </a:cubicBezTo>
                <a:cubicBezTo>
                  <a:pt x="1048068" y="783622"/>
                  <a:pt x="1052606" y="781455"/>
                  <a:pt x="1054898" y="779163"/>
                </a:cubicBezTo>
                <a:cubicBezTo>
                  <a:pt x="1057668" y="778233"/>
                  <a:pt x="1060004" y="777471"/>
                  <a:pt x="1061907" y="776879"/>
                </a:cubicBezTo>
                <a:lnTo>
                  <a:pt x="1065068" y="775966"/>
                </a:lnTo>
                <a:lnTo>
                  <a:pt x="1067167" y="773048"/>
                </a:lnTo>
                <a:cubicBezTo>
                  <a:pt x="1069675" y="770956"/>
                  <a:pt x="1073437" y="769910"/>
                  <a:pt x="1078453" y="769910"/>
                </a:cubicBezTo>
                <a:cubicBezTo>
                  <a:pt x="1077130" y="769910"/>
                  <a:pt x="1080254" y="768024"/>
                  <a:pt x="1087824" y="764252"/>
                </a:cubicBezTo>
                <a:cubicBezTo>
                  <a:pt x="1119977" y="749059"/>
                  <a:pt x="1140211" y="739617"/>
                  <a:pt x="1148528" y="735923"/>
                </a:cubicBezTo>
                <a:cubicBezTo>
                  <a:pt x="1149785" y="735609"/>
                  <a:pt x="1150649" y="735216"/>
                  <a:pt x="1151121" y="734745"/>
                </a:cubicBezTo>
                <a:cubicBezTo>
                  <a:pt x="1159457" y="732479"/>
                  <a:pt x="1165709" y="730883"/>
                  <a:pt x="1169877" y="729956"/>
                </a:cubicBezTo>
                <a:lnTo>
                  <a:pt x="1173235" y="729320"/>
                </a:lnTo>
                <a:lnTo>
                  <a:pt x="1172141" y="729372"/>
                </a:lnTo>
                <a:cubicBezTo>
                  <a:pt x="1169483" y="729496"/>
                  <a:pt x="1165495" y="729683"/>
                  <a:pt x="1160177" y="729931"/>
                </a:cubicBezTo>
                <a:cubicBezTo>
                  <a:pt x="1162666" y="728268"/>
                  <a:pt x="1168127" y="725564"/>
                  <a:pt x="1176562" y="721818"/>
                </a:cubicBezTo>
                <a:cubicBezTo>
                  <a:pt x="1207863" y="706586"/>
                  <a:pt x="1236427" y="693725"/>
                  <a:pt x="1262254" y="683235"/>
                </a:cubicBezTo>
                <a:cubicBezTo>
                  <a:pt x="1297302" y="668553"/>
                  <a:pt x="1317477" y="659699"/>
                  <a:pt x="1322782" y="656674"/>
                </a:cubicBezTo>
                <a:cubicBezTo>
                  <a:pt x="1328557" y="654199"/>
                  <a:pt x="1338524" y="650302"/>
                  <a:pt x="1352682" y="644985"/>
                </a:cubicBezTo>
                <a:lnTo>
                  <a:pt x="1352960" y="644880"/>
                </a:lnTo>
                <a:lnTo>
                  <a:pt x="1346194" y="640359"/>
                </a:lnTo>
                <a:cubicBezTo>
                  <a:pt x="1342294" y="636934"/>
                  <a:pt x="1338871" y="633008"/>
                  <a:pt x="1335924" y="628581"/>
                </a:cubicBezTo>
                <a:cubicBezTo>
                  <a:pt x="1327765" y="615772"/>
                  <a:pt x="1322173" y="605832"/>
                  <a:pt x="1319147" y="598760"/>
                </a:cubicBezTo>
                <a:cubicBezTo>
                  <a:pt x="1316397" y="584497"/>
                  <a:pt x="1316122" y="573601"/>
                  <a:pt x="1318322" y="566070"/>
                </a:cubicBezTo>
                <a:cubicBezTo>
                  <a:pt x="1318997" y="564721"/>
                  <a:pt x="1319882" y="562188"/>
                  <a:pt x="1320979" y="558472"/>
                </a:cubicBezTo>
                <a:close/>
                <a:moveTo>
                  <a:pt x="1336474" y="322409"/>
                </a:moveTo>
                <a:lnTo>
                  <a:pt x="1333313" y="331149"/>
                </a:lnTo>
                <a:lnTo>
                  <a:pt x="1333950" y="330911"/>
                </a:lnTo>
                <a:cubicBezTo>
                  <a:pt x="1335633" y="329021"/>
                  <a:pt x="1336474" y="326188"/>
                  <a:pt x="1336474" y="322409"/>
                </a:cubicBezTo>
                <a:close/>
                <a:moveTo>
                  <a:pt x="1311221" y="234305"/>
                </a:moveTo>
                <a:lnTo>
                  <a:pt x="1311073" y="234354"/>
                </a:lnTo>
                <a:cubicBezTo>
                  <a:pt x="1309593" y="235831"/>
                  <a:pt x="1308853" y="238046"/>
                  <a:pt x="1308853" y="240999"/>
                </a:cubicBezTo>
                <a:close/>
                <a:moveTo>
                  <a:pt x="25356" y="168929"/>
                </a:moveTo>
                <a:cubicBezTo>
                  <a:pt x="30990" y="169726"/>
                  <a:pt x="37563" y="171428"/>
                  <a:pt x="45076" y="174035"/>
                </a:cubicBezTo>
                <a:cubicBezTo>
                  <a:pt x="103885" y="195334"/>
                  <a:pt x="147000" y="225277"/>
                  <a:pt x="174420" y="263863"/>
                </a:cubicBezTo>
                <a:cubicBezTo>
                  <a:pt x="178265" y="270583"/>
                  <a:pt x="182633" y="277373"/>
                  <a:pt x="187523" y="284232"/>
                </a:cubicBezTo>
                <a:cubicBezTo>
                  <a:pt x="198365" y="299411"/>
                  <a:pt x="205086" y="314129"/>
                  <a:pt x="207685" y="328385"/>
                </a:cubicBezTo>
                <a:cubicBezTo>
                  <a:pt x="207685" y="353145"/>
                  <a:pt x="203264" y="391523"/>
                  <a:pt x="194421" y="443519"/>
                </a:cubicBezTo>
                <a:cubicBezTo>
                  <a:pt x="192344" y="456822"/>
                  <a:pt x="190891" y="468103"/>
                  <a:pt x="190061" y="477361"/>
                </a:cubicBezTo>
                <a:cubicBezTo>
                  <a:pt x="188738" y="490694"/>
                  <a:pt x="186354" y="499045"/>
                  <a:pt x="182910" y="502413"/>
                </a:cubicBezTo>
                <a:cubicBezTo>
                  <a:pt x="184940" y="499122"/>
                  <a:pt x="186439" y="497053"/>
                  <a:pt x="187408" y="496207"/>
                </a:cubicBezTo>
                <a:cubicBezTo>
                  <a:pt x="187408" y="502390"/>
                  <a:pt x="186539" y="508072"/>
                  <a:pt x="184801" y="513255"/>
                </a:cubicBezTo>
                <a:cubicBezTo>
                  <a:pt x="183648" y="516162"/>
                  <a:pt x="183071" y="517799"/>
                  <a:pt x="183071" y="518168"/>
                </a:cubicBezTo>
                <a:cubicBezTo>
                  <a:pt x="184024" y="524612"/>
                  <a:pt x="181879" y="531079"/>
                  <a:pt x="176635" y="537569"/>
                </a:cubicBezTo>
                <a:cubicBezTo>
                  <a:pt x="178988" y="535847"/>
                  <a:pt x="180649" y="534509"/>
                  <a:pt x="181618" y="533555"/>
                </a:cubicBezTo>
                <a:cubicBezTo>
                  <a:pt x="181618" y="541814"/>
                  <a:pt x="180595" y="547988"/>
                  <a:pt x="178550" y="552079"/>
                </a:cubicBezTo>
                <a:cubicBezTo>
                  <a:pt x="178657" y="551864"/>
                  <a:pt x="178711" y="552048"/>
                  <a:pt x="178711" y="552633"/>
                </a:cubicBezTo>
                <a:cubicBezTo>
                  <a:pt x="178711" y="555524"/>
                  <a:pt x="178711" y="558876"/>
                  <a:pt x="178711" y="562690"/>
                </a:cubicBezTo>
                <a:cubicBezTo>
                  <a:pt x="175620" y="574025"/>
                  <a:pt x="172129" y="595755"/>
                  <a:pt x="168238" y="627882"/>
                </a:cubicBezTo>
                <a:cubicBezTo>
                  <a:pt x="167804" y="635037"/>
                  <a:pt x="167502" y="641495"/>
                  <a:pt x="167334" y="647256"/>
                </a:cubicBezTo>
                <a:lnTo>
                  <a:pt x="167313" y="650243"/>
                </a:lnTo>
                <a:lnTo>
                  <a:pt x="172408" y="640419"/>
                </a:lnTo>
                <a:cubicBezTo>
                  <a:pt x="177487" y="630031"/>
                  <a:pt x="183486" y="616678"/>
                  <a:pt x="190407" y="600361"/>
                </a:cubicBezTo>
                <a:cubicBezTo>
                  <a:pt x="194098" y="592995"/>
                  <a:pt x="197858" y="585005"/>
                  <a:pt x="201687" y="576393"/>
                </a:cubicBezTo>
                <a:cubicBezTo>
                  <a:pt x="204348" y="571072"/>
                  <a:pt x="205678" y="568458"/>
                  <a:pt x="205678" y="568550"/>
                </a:cubicBezTo>
                <a:cubicBezTo>
                  <a:pt x="205678" y="565551"/>
                  <a:pt x="213494" y="556308"/>
                  <a:pt x="229127" y="540822"/>
                </a:cubicBezTo>
                <a:cubicBezTo>
                  <a:pt x="244760" y="525335"/>
                  <a:pt x="252576" y="517592"/>
                  <a:pt x="252576" y="517592"/>
                </a:cubicBezTo>
                <a:cubicBezTo>
                  <a:pt x="252576" y="517592"/>
                  <a:pt x="249677" y="531187"/>
                  <a:pt x="243879" y="558377"/>
                </a:cubicBezTo>
                <a:cubicBezTo>
                  <a:pt x="231069" y="598254"/>
                  <a:pt x="220373" y="645867"/>
                  <a:pt x="211791" y="701216"/>
                </a:cubicBezTo>
                <a:cubicBezTo>
                  <a:pt x="204871" y="745799"/>
                  <a:pt x="199157" y="785216"/>
                  <a:pt x="194651" y="819464"/>
                </a:cubicBezTo>
                <a:cubicBezTo>
                  <a:pt x="194651" y="827415"/>
                  <a:pt x="193552" y="839057"/>
                  <a:pt x="191353" y="854390"/>
                </a:cubicBezTo>
                <a:cubicBezTo>
                  <a:pt x="190491" y="866478"/>
                  <a:pt x="189584" y="877912"/>
                  <a:pt x="188630" y="888692"/>
                </a:cubicBezTo>
                <a:cubicBezTo>
                  <a:pt x="187416" y="900949"/>
                  <a:pt x="185339" y="909277"/>
                  <a:pt x="182402" y="913676"/>
                </a:cubicBezTo>
                <a:cubicBezTo>
                  <a:pt x="182848" y="912784"/>
                  <a:pt x="183071" y="914091"/>
                  <a:pt x="183071" y="917597"/>
                </a:cubicBezTo>
                <a:cubicBezTo>
                  <a:pt x="183071" y="924795"/>
                  <a:pt x="182279" y="930754"/>
                  <a:pt x="180695" y="935475"/>
                </a:cubicBezTo>
                <a:cubicBezTo>
                  <a:pt x="180341" y="934675"/>
                  <a:pt x="180649" y="934614"/>
                  <a:pt x="181618" y="935291"/>
                </a:cubicBezTo>
                <a:cubicBezTo>
                  <a:pt x="181618" y="941273"/>
                  <a:pt x="180672" y="946133"/>
                  <a:pt x="178780" y="949870"/>
                </a:cubicBezTo>
                <a:cubicBezTo>
                  <a:pt x="178734" y="950024"/>
                  <a:pt x="178711" y="950869"/>
                  <a:pt x="178711" y="952407"/>
                </a:cubicBezTo>
                <a:cubicBezTo>
                  <a:pt x="179680" y="959112"/>
                  <a:pt x="178219" y="965049"/>
                  <a:pt x="174328" y="970216"/>
                </a:cubicBezTo>
                <a:cubicBezTo>
                  <a:pt x="175328" y="969216"/>
                  <a:pt x="175827" y="969055"/>
                  <a:pt x="175827" y="969732"/>
                </a:cubicBezTo>
                <a:cubicBezTo>
                  <a:pt x="175827" y="992000"/>
                  <a:pt x="168246" y="1005972"/>
                  <a:pt x="153082" y="1011647"/>
                </a:cubicBezTo>
                <a:cubicBezTo>
                  <a:pt x="140195" y="1013831"/>
                  <a:pt x="125761" y="1010601"/>
                  <a:pt x="109783" y="1001958"/>
                </a:cubicBezTo>
                <a:cubicBezTo>
                  <a:pt x="107799" y="999974"/>
                  <a:pt x="108476" y="998982"/>
                  <a:pt x="111813" y="998982"/>
                </a:cubicBezTo>
                <a:cubicBezTo>
                  <a:pt x="103647" y="998982"/>
                  <a:pt x="91728" y="991147"/>
                  <a:pt x="76057" y="975476"/>
                </a:cubicBezTo>
                <a:cubicBezTo>
                  <a:pt x="69844" y="967709"/>
                  <a:pt x="63915" y="959797"/>
                  <a:pt x="58271" y="951738"/>
                </a:cubicBezTo>
                <a:cubicBezTo>
                  <a:pt x="51489" y="943003"/>
                  <a:pt x="44369" y="932438"/>
                  <a:pt x="36910" y="920042"/>
                </a:cubicBezTo>
                <a:cubicBezTo>
                  <a:pt x="32588" y="911369"/>
                  <a:pt x="30428" y="898481"/>
                  <a:pt x="30428" y="881380"/>
                </a:cubicBezTo>
                <a:cubicBezTo>
                  <a:pt x="30428" y="849100"/>
                  <a:pt x="32396" y="820656"/>
                  <a:pt x="36333" y="796050"/>
                </a:cubicBezTo>
                <a:cubicBezTo>
                  <a:pt x="39440" y="788807"/>
                  <a:pt x="41831" y="781002"/>
                  <a:pt x="43507" y="772636"/>
                </a:cubicBezTo>
                <a:cubicBezTo>
                  <a:pt x="44461" y="760317"/>
                  <a:pt x="46376" y="747014"/>
                  <a:pt x="49251" y="732727"/>
                </a:cubicBezTo>
                <a:cubicBezTo>
                  <a:pt x="51189" y="716656"/>
                  <a:pt x="52635" y="705645"/>
                  <a:pt x="53588" y="699693"/>
                </a:cubicBezTo>
                <a:cubicBezTo>
                  <a:pt x="53588" y="693096"/>
                  <a:pt x="54557" y="683522"/>
                  <a:pt x="56495" y="670973"/>
                </a:cubicBezTo>
                <a:cubicBezTo>
                  <a:pt x="58433" y="658470"/>
                  <a:pt x="59402" y="648882"/>
                  <a:pt x="59402" y="642207"/>
                </a:cubicBezTo>
                <a:cubicBezTo>
                  <a:pt x="60355" y="636148"/>
                  <a:pt x="61316" y="630719"/>
                  <a:pt x="62285" y="625921"/>
                </a:cubicBezTo>
                <a:cubicBezTo>
                  <a:pt x="65222" y="603714"/>
                  <a:pt x="67637" y="565559"/>
                  <a:pt x="69529" y="511456"/>
                </a:cubicBezTo>
                <a:cubicBezTo>
                  <a:pt x="70574" y="490817"/>
                  <a:pt x="71566" y="477222"/>
                  <a:pt x="72504" y="470671"/>
                </a:cubicBezTo>
                <a:cubicBezTo>
                  <a:pt x="74381" y="413307"/>
                  <a:pt x="74381" y="356452"/>
                  <a:pt x="72504" y="300103"/>
                </a:cubicBezTo>
                <a:cubicBezTo>
                  <a:pt x="68952" y="270668"/>
                  <a:pt x="66045" y="254443"/>
                  <a:pt x="63784" y="251429"/>
                </a:cubicBezTo>
                <a:cubicBezTo>
                  <a:pt x="52296" y="236650"/>
                  <a:pt x="36448" y="222947"/>
                  <a:pt x="16241" y="210321"/>
                </a:cubicBezTo>
                <a:cubicBezTo>
                  <a:pt x="5414" y="208153"/>
                  <a:pt x="0" y="200110"/>
                  <a:pt x="0" y="186192"/>
                </a:cubicBezTo>
                <a:cubicBezTo>
                  <a:pt x="0" y="172293"/>
                  <a:pt x="8452" y="166539"/>
                  <a:pt x="25356" y="168929"/>
                </a:cubicBezTo>
                <a:close/>
                <a:moveTo>
                  <a:pt x="1451152" y="167536"/>
                </a:moveTo>
                <a:cubicBezTo>
                  <a:pt x="1469525" y="168256"/>
                  <a:pt x="1488657" y="175403"/>
                  <a:pt x="1508548" y="188978"/>
                </a:cubicBezTo>
                <a:cubicBezTo>
                  <a:pt x="1509595" y="189607"/>
                  <a:pt x="1512785" y="191250"/>
                  <a:pt x="1518115" y="193909"/>
                </a:cubicBezTo>
                <a:cubicBezTo>
                  <a:pt x="1524808" y="197262"/>
                  <a:pt x="1530917" y="202396"/>
                  <a:pt x="1536444" y="209311"/>
                </a:cubicBezTo>
                <a:cubicBezTo>
                  <a:pt x="1547956" y="226560"/>
                  <a:pt x="1556947" y="244450"/>
                  <a:pt x="1563417" y="262982"/>
                </a:cubicBezTo>
                <a:cubicBezTo>
                  <a:pt x="1563417" y="264802"/>
                  <a:pt x="1563437" y="265772"/>
                  <a:pt x="1563476" y="265890"/>
                </a:cubicBezTo>
                <a:cubicBezTo>
                  <a:pt x="1565912" y="270565"/>
                  <a:pt x="1566318" y="276380"/>
                  <a:pt x="1564694" y="283335"/>
                </a:cubicBezTo>
                <a:cubicBezTo>
                  <a:pt x="1563109" y="286517"/>
                  <a:pt x="1562094" y="288331"/>
                  <a:pt x="1561649" y="288776"/>
                </a:cubicBezTo>
                <a:cubicBezTo>
                  <a:pt x="1558794" y="297368"/>
                  <a:pt x="1553549" y="301664"/>
                  <a:pt x="1545913" y="301664"/>
                </a:cubicBezTo>
                <a:cubicBezTo>
                  <a:pt x="1546201" y="301664"/>
                  <a:pt x="1542312" y="305992"/>
                  <a:pt x="1534244" y="314649"/>
                </a:cubicBezTo>
                <a:cubicBezTo>
                  <a:pt x="1531952" y="319233"/>
                  <a:pt x="1528573" y="326777"/>
                  <a:pt x="1524107" y="337281"/>
                </a:cubicBezTo>
                <a:cubicBezTo>
                  <a:pt x="1519772" y="347758"/>
                  <a:pt x="1516674" y="354405"/>
                  <a:pt x="1514815" y="357221"/>
                </a:cubicBezTo>
                <a:cubicBezTo>
                  <a:pt x="1514500" y="357823"/>
                  <a:pt x="1513845" y="359729"/>
                  <a:pt x="1512850" y="362937"/>
                </a:cubicBezTo>
                <a:cubicBezTo>
                  <a:pt x="1510610" y="372275"/>
                  <a:pt x="1507330" y="380173"/>
                  <a:pt x="1503008" y="386630"/>
                </a:cubicBezTo>
                <a:cubicBezTo>
                  <a:pt x="1499917" y="392222"/>
                  <a:pt x="1495850" y="401216"/>
                  <a:pt x="1490808" y="413612"/>
                </a:cubicBezTo>
                <a:cubicBezTo>
                  <a:pt x="1485766" y="426009"/>
                  <a:pt x="1483245" y="432194"/>
                  <a:pt x="1483245" y="432167"/>
                </a:cubicBezTo>
                <a:cubicBezTo>
                  <a:pt x="1483245" y="435173"/>
                  <a:pt x="1482729" y="437943"/>
                  <a:pt x="1481697" y="440477"/>
                </a:cubicBezTo>
                <a:lnTo>
                  <a:pt x="1478314" y="445505"/>
                </a:lnTo>
                <a:lnTo>
                  <a:pt x="1478314" y="446759"/>
                </a:lnTo>
                <a:cubicBezTo>
                  <a:pt x="1478314" y="448262"/>
                  <a:pt x="1478314" y="450104"/>
                  <a:pt x="1478314" y="452284"/>
                </a:cubicBezTo>
                <a:cubicBezTo>
                  <a:pt x="1476100" y="454498"/>
                  <a:pt x="1474797" y="456750"/>
                  <a:pt x="1474404" y="459042"/>
                </a:cubicBezTo>
                <a:cubicBezTo>
                  <a:pt x="1472387" y="466141"/>
                  <a:pt x="1469853" y="473488"/>
                  <a:pt x="1466801" y="481084"/>
                </a:cubicBezTo>
                <a:cubicBezTo>
                  <a:pt x="1463475" y="490278"/>
                  <a:pt x="1460004" y="502105"/>
                  <a:pt x="1456389" y="516564"/>
                </a:cubicBezTo>
                <a:cubicBezTo>
                  <a:pt x="1454137" y="527067"/>
                  <a:pt x="1451314" y="536969"/>
                  <a:pt x="1447922" y="546267"/>
                </a:cubicBezTo>
                <a:cubicBezTo>
                  <a:pt x="1444792" y="554885"/>
                  <a:pt x="1441269" y="567805"/>
                  <a:pt x="1437353" y="585028"/>
                </a:cubicBezTo>
                <a:cubicBezTo>
                  <a:pt x="1434121" y="596648"/>
                  <a:pt x="1431483" y="605526"/>
                  <a:pt x="1429437" y="611661"/>
                </a:cubicBezTo>
                <a:lnTo>
                  <a:pt x="1428550" y="614168"/>
                </a:lnTo>
                <a:lnTo>
                  <a:pt x="1432108" y="612629"/>
                </a:lnTo>
                <a:cubicBezTo>
                  <a:pt x="1465727" y="600397"/>
                  <a:pt x="1498175" y="588924"/>
                  <a:pt x="1529450" y="578211"/>
                </a:cubicBezTo>
                <a:cubicBezTo>
                  <a:pt x="1565454" y="566214"/>
                  <a:pt x="1601935" y="549601"/>
                  <a:pt x="1638894" y="528371"/>
                </a:cubicBezTo>
                <a:cubicBezTo>
                  <a:pt x="1658422" y="515889"/>
                  <a:pt x="1672560" y="511567"/>
                  <a:pt x="1681309" y="515405"/>
                </a:cubicBezTo>
                <a:cubicBezTo>
                  <a:pt x="1689520" y="517055"/>
                  <a:pt x="1697241" y="519687"/>
                  <a:pt x="1704470" y="523302"/>
                </a:cubicBezTo>
                <a:cubicBezTo>
                  <a:pt x="1741181" y="540380"/>
                  <a:pt x="1759117" y="555802"/>
                  <a:pt x="1758279" y="569567"/>
                </a:cubicBezTo>
                <a:cubicBezTo>
                  <a:pt x="1758908" y="573404"/>
                  <a:pt x="1759759" y="576659"/>
                  <a:pt x="1760833" y="579330"/>
                </a:cubicBezTo>
                <a:cubicBezTo>
                  <a:pt x="1766543" y="592218"/>
                  <a:pt x="1767250" y="604306"/>
                  <a:pt x="1762954" y="615596"/>
                </a:cubicBezTo>
                <a:cubicBezTo>
                  <a:pt x="1757598" y="624986"/>
                  <a:pt x="1746551" y="631351"/>
                  <a:pt x="1729813" y="634691"/>
                </a:cubicBezTo>
                <a:cubicBezTo>
                  <a:pt x="1727888" y="634691"/>
                  <a:pt x="1724627" y="635464"/>
                  <a:pt x="1720029" y="637009"/>
                </a:cubicBezTo>
                <a:cubicBezTo>
                  <a:pt x="1711634" y="637926"/>
                  <a:pt x="1695106" y="639622"/>
                  <a:pt x="1670445" y="642097"/>
                </a:cubicBezTo>
                <a:cubicBezTo>
                  <a:pt x="1646019" y="644455"/>
                  <a:pt x="1627605" y="646511"/>
                  <a:pt x="1615202" y="648266"/>
                </a:cubicBezTo>
                <a:cubicBezTo>
                  <a:pt x="1597076" y="652051"/>
                  <a:pt x="1580076" y="656720"/>
                  <a:pt x="1564203" y="662273"/>
                </a:cubicBezTo>
                <a:cubicBezTo>
                  <a:pt x="1561479" y="663622"/>
                  <a:pt x="1560392" y="664296"/>
                  <a:pt x="1560942" y="664296"/>
                </a:cubicBezTo>
                <a:cubicBezTo>
                  <a:pt x="1560130" y="665122"/>
                  <a:pt x="1557589" y="665534"/>
                  <a:pt x="1553319" y="665534"/>
                </a:cubicBezTo>
                <a:cubicBezTo>
                  <a:pt x="1555860" y="665534"/>
                  <a:pt x="1556718" y="665940"/>
                  <a:pt x="1555893" y="666752"/>
                </a:cubicBezTo>
                <a:cubicBezTo>
                  <a:pt x="1550890" y="666752"/>
                  <a:pt x="1547976" y="666752"/>
                  <a:pt x="1547151" y="666752"/>
                </a:cubicBezTo>
                <a:cubicBezTo>
                  <a:pt x="1546326" y="666752"/>
                  <a:pt x="1545095" y="666752"/>
                  <a:pt x="1543457" y="666752"/>
                </a:cubicBezTo>
                <a:cubicBezTo>
                  <a:pt x="1544073" y="666752"/>
                  <a:pt x="1544322" y="666772"/>
                  <a:pt x="1544204" y="666811"/>
                </a:cubicBezTo>
                <a:cubicBezTo>
                  <a:pt x="1541572" y="668579"/>
                  <a:pt x="1531055" y="672875"/>
                  <a:pt x="1512654" y="679698"/>
                </a:cubicBezTo>
                <a:cubicBezTo>
                  <a:pt x="1455957" y="700077"/>
                  <a:pt x="1408330" y="720705"/>
                  <a:pt x="1369773" y="741581"/>
                </a:cubicBezTo>
                <a:cubicBezTo>
                  <a:pt x="1364810" y="744895"/>
                  <a:pt x="1361882" y="746774"/>
                  <a:pt x="1360992" y="747219"/>
                </a:cubicBezTo>
                <a:cubicBezTo>
                  <a:pt x="1361922" y="743932"/>
                  <a:pt x="1365608" y="745078"/>
                  <a:pt x="1372052" y="750657"/>
                </a:cubicBezTo>
                <a:cubicBezTo>
                  <a:pt x="1387441" y="770578"/>
                  <a:pt x="1399019" y="788789"/>
                  <a:pt x="1406785" y="805291"/>
                </a:cubicBezTo>
                <a:cubicBezTo>
                  <a:pt x="1406785" y="806561"/>
                  <a:pt x="1407342" y="808873"/>
                  <a:pt x="1408455" y="812226"/>
                </a:cubicBezTo>
                <a:cubicBezTo>
                  <a:pt x="1410105" y="817163"/>
                  <a:pt x="1412390" y="824019"/>
                  <a:pt x="1415311" y="832794"/>
                </a:cubicBezTo>
                <a:cubicBezTo>
                  <a:pt x="1416961" y="839382"/>
                  <a:pt x="1415842" y="842676"/>
                  <a:pt x="1411952" y="842676"/>
                </a:cubicBezTo>
                <a:cubicBezTo>
                  <a:pt x="1420753" y="838288"/>
                  <a:pt x="1440110" y="823961"/>
                  <a:pt x="1470023" y="799692"/>
                </a:cubicBezTo>
                <a:cubicBezTo>
                  <a:pt x="1492759" y="780898"/>
                  <a:pt x="1510735" y="762936"/>
                  <a:pt x="1523950" y="745805"/>
                </a:cubicBezTo>
                <a:cubicBezTo>
                  <a:pt x="1528900" y="738405"/>
                  <a:pt x="1534525" y="730645"/>
                  <a:pt x="1540825" y="722525"/>
                </a:cubicBezTo>
                <a:cubicBezTo>
                  <a:pt x="1547347" y="716658"/>
                  <a:pt x="1550608" y="709913"/>
                  <a:pt x="1550608" y="702290"/>
                </a:cubicBezTo>
                <a:cubicBezTo>
                  <a:pt x="1550608" y="683221"/>
                  <a:pt x="1559632" y="674519"/>
                  <a:pt x="1577680" y="676182"/>
                </a:cubicBezTo>
                <a:cubicBezTo>
                  <a:pt x="1592649" y="676182"/>
                  <a:pt x="1607626" y="680877"/>
                  <a:pt x="1622608" y="690268"/>
                </a:cubicBezTo>
                <a:cubicBezTo>
                  <a:pt x="1630833" y="695205"/>
                  <a:pt x="1637035" y="698911"/>
                  <a:pt x="1641213" y="701387"/>
                </a:cubicBezTo>
                <a:cubicBezTo>
                  <a:pt x="1655894" y="710555"/>
                  <a:pt x="1667662" y="720561"/>
                  <a:pt x="1676515" y="731405"/>
                </a:cubicBezTo>
                <a:cubicBezTo>
                  <a:pt x="1679279" y="737835"/>
                  <a:pt x="1682474" y="745137"/>
                  <a:pt x="1686102" y="753309"/>
                </a:cubicBezTo>
                <a:cubicBezTo>
                  <a:pt x="1687726" y="759059"/>
                  <a:pt x="1688676" y="762340"/>
                  <a:pt x="1688951" y="763152"/>
                </a:cubicBezTo>
                <a:cubicBezTo>
                  <a:pt x="1691230" y="765431"/>
                  <a:pt x="1692899" y="771894"/>
                  <a:pt x="1693960" y="782542"/>
                </a:cubicBezTo>
                <a:cubicBezTo>
                  <a:pt x="1695741" y="798520"/>
                  <a:pt x="1691223" y="807511"/>
                  <a:pt x="1680405" y="809515"/>
                </a:cubicBezTo>
                <a:cubicBezTo>
                  <a:pt x="1677078" y="811191"/>
                  <a:pt x="1672632" y="812429"/>
                  <a:pt x="1667066" y="813228"/>
                </a:cubicBezTo>
                <a:cubicBezTo>
                  <a:pt x="1653275" y="815651"/>
                  <a:pt x="1643557" y="818624"/>
                  <a:pt x="1637912" y="822147"/>
                </a:cubicBezTo>
                <a:cubicBezTo>
                  <a:pt x="1634052" y="822769"/>
                  <a:pt x="1630674" y="823025"/>
                  <a:pt x="1627779" y="822916"/>
                </a:cubicBezTo>
                <a:lnTo>
                  <a:pt x="1620837" y="821552"/>
                </a:lnTo>
                <a:lnTo>
                  <a:pt x="1624386" y="823115"/>
                </a:lnTo>
                <a:cubicBezTo>
                  <a:pt x="1626528" y="823681"/>
                  <a:pt x="1629026" y="824026"/>
                  <a:pt x="1631881" y="824150"/>
                </a:cubicBezTo>
                <a:cubicBezTo>
                  <a:pt x="1628515" y="826560"/>
                  <a:pt x="1625752" y="828865"/>
                  <a:pt x="1623591" y="831066"/>
                </a:cubicBezTo>
                <a:cubicBezTo>
                  <a:pt x="1618614" y="832284"/>
                  <a:pt x="1607815" y="836874"/>
                  <a:pt x="1591196" y="844837"/>
                </a:cubicBezTo>
                <a:cubicBezTo>
                  <a:pt x="1581569" y="850089"/>
                  <a:pt x="1572880" y="854407"/>
                  <a:pt x="1565126" y="857793"/>
                </a:cubicBezTo>
                <a:cubicBezTo>
                  <a:pt x="1557373" y="861179"/>
                  <a:pt x="1552206" y="862871"/>
                  <a:pt x="1549626" y="862871"/>
                </a:cubicBezTo>
                <a:cubicBezTo>
                  <a:pt x="1550071" y="862871"/>
                  <a:pt x="1545023" y="865340"/>
                  <a:pt x="1534480" y="870278"/>
                </a:cubicBezTo>
                <a:cubicBezTo>
                  <a:pt x="1529208" y="872746"/>
                  <a:pt x="1524550" y="875007"/>
                  <a:pt x="1520504" y="877060"/>
                </a:cubicBezTo>
                <a:lnTo>
                  <a:pt x="1511512" y="881894"/>
                </a:lnTo>
                <a:lnTo>
                  <a:pt x="1519785" y="885837"/>
                </a:lnTo>
                <a:cubicBezTo>
                  <a:pt x="1540033" y="896995"/>
                  <a:pt x="1554295" y="904873"/>
                  <a:pt x="1562572" y="909470"/>
                </a:cubicBezTo>
                <a:cubicBezTo>
                  <a:pt x="1565860" y="911814"/>
                  <a:pt x="1566475" y="912987"/>
                  <a:pt x="1564419" y="912987"/>
                </a:cubicBezTo>
                <a:cubicBezTo>
                  <a:pt x="1568112" y="912987"/>
                  <a:pt x="1573809" y="915743"/>
                  <a:pt x="1581510" y="921257"/>
                </a:cubicBezTo>
                <a:cubicBezTo>
                  <a:pt x="1587208" y="924099"/>
                  <a:pt x="1592152" y="926365"/>
                  <a:pt x="1596343" y="928054"/>
                </a:cubicBezTo>
                <a:cubicBezTo>
                  <a:pt x="1615006" y="938218"/>
                  <a:pt x="1629825" y="946960"/>
                  <a:pt x="1640800" y="954281"/>
                </a:cubicBezTo>
                <a:lnTo>
                  <a:pt x="1636269" y="954226"/>
                </a:lnTo>
                <a:lnTo>
                  <a:pt x="1646969" y="956756"/>
                </a:lnTo>
                <a:cubicBezTo>
                  <a:pt x="1648187" y="957581"/>
                  <a:pt x="1651395" y="959101"/>
                  <a:pt x="1656595" y="961314"/>
                </a:cubicBezTo>
                <a:cubicBezTo>
                  <a:pt x="1664322" y="964195"/>
                  <a:pt x="1668926" y="966376"/>
                  <a:pt x="1670405" y="967856"/>
                </a:cubicBezTo>
                <a:cubicBezTo>
                  <a:pt x="1671689" y="968707"/>
                  <a:pt x="1675399" y="970672"/>
                  <a:pt x="1681535" y="973749"/>
                </a:cubicBezTo>
                <a:cubicBezTo>
                  <a:pt x="1687670" y="976827"/>
                  <a:pt x="1690156" y="978366"/>
                  <a:pt x="1688990" y="978366"/>
                </a:cubicBezTo>
                <a:cubicBezTo>
                  <a:pt x="1692840" y="978366"/>
                  <a:pt x="1698479" y="980488"/>
                  <a:pt x="1705905" y="984731"/>
                </a:cubicBezTo>
                <a:cubicBezTo>
                  <a:pt x="1713907" y="987730"/>
                  <a:pt x="1721856" y="990874"/>
                  <a:pt x="1729754" y="994161"/>
                </a:cubicBezTo>
                <a:cubicBezTo>
                  <a:pt x="1740834" y="997317"/>
                  <a:pt x="1748489" y="999747"/>
                  <a:pt x="1752719" y="1001449"/>
                </a:cubicBezTo>
                <a:cubicBezTo>
                  <a:pt x="1758050" y="1003571"/>
                  <a:pt x="1764664" y="1006393"/>
                  <a:pt x="1772561" y="1009916"/>
                </a:cubicBezTo>
                <a:cubicBezTo>
                  <a:pt x="1799554" y="1020237"/>
                  <a:pt x="1817994" y="1028357"/>
                  <a:pt x="1827882" y="1034277"/>
                </a:cubicBezTo>
                <a:cubicBezTo>
                  <a:pt x="1831065" y="1036831"/>
                  <a:pt x="1834607" y="1038887"/>
                  <a:pt x="1838510" y="1040445"/>
                </a:cubicBezTo>
                <a:cubicBezTo>
                  <a:pt x="1844430" y="1044401"/>
                  <a:pt x="1854456" y="1051676"/>
                  <a:pt x="1868587" y="1062271"/>
                </a:cubicBezTo>
                <a:cubicBezTo>
                  <a:pt x="1883557" y="1072709"/>
                  <a:pt x="1893439" y="1079631"/>
                  <a:pt x="1898232" y="1083036"/>
                </a:cubicBezTo>
                <a:cubicBezTo>
                  <a:pt x="1903026" y="1086441"/>
                  <a:pt x="1904820" y="1088144"/>
                  <a:pt x="1903615" y="1088144"/>
                </a:cubicBezTo>
                <a:cubicBezTo>
                  <a:pt x="1909757" y="1088144"/>
                  <a:pt x="1914767" y="1092001"/>
                  <a:pt x="1918644" y="1099715"/>
                </a:cubicBezTo>
                <a:cubicBezTo>
                  <a:pt x="1918644" y="1110821"/>
                  <a:pt x="1907027" y="1116944"/>
                  <a:pt x="1883793" y="1118084"/>
                </a:cubicBezTo>
                <a:cubicBezTo>
                  <a:pt x="1878292" y="1118869"/>
                  <a:pt x="1873859" y="1119662"/>
                  <a:pt x="1870493" y="1120461"/>
                </a:cubicBezTo>
                <a:cubicBezTo>
                  <a:pt x="1868070" y="1120906"/>
                  <a:pt x="1853454" y="1124252"/>
                  <a:pt x="1826645" y="1130499"/>
                </a:cubicBezTo>
                <a:cubicBezTo>
                  <a:pt x="1803555" y="1136878"/>
                  <a:pt x="1788539" y="1141363"/>
                  <a:pt x="1781598" y="1143956"/>
                </a:cubicBezTo>
                <a:cubicBezTo>
                  <a:pt x="1773425" y="1144873"/>
                  <a:pt x="1763374" y="1145332"/>
                  <a:pt x="1751442" y="1145332"/>
                </a:cubicBezTo>
                <a:cubicBezTo>
                  <a:pt x="1723192" y="1146969"/>
                  <a:pt x="1689913" y="1136563"/>
                  <a:pt x="1651605" y="1114115"/>
                </a:cubicBezTo>
                <a:cubicBezTo>
                  <a:pt x="1616649" y="1096631"/>
                  <a:pt x="1565382" y="1054937"/>
                  <a:pt x="1497802" y="989033"/>
                </a:cubicBezTo>
                <a:cubicBezTo>
                  <a:pt x="1476231" y="969074"/>
                  <a:pt x="1459732" y="953954"/>
                  <a:pt x="1448305" y="943672"/>
                </a:cubicBezTo>
                <a:cubicBezTo>
                  <a:pt x="1436878" y="933391"/>
                  <a:pt x="1431590" y="928251"/>
                  <a:pt x="1432442" y="928251"/>
                </a:cubicBezTo>
                <a:lnTo>
                  <a:pt x="1432322" y="928212"/>
                </a:lnTo>
                <a:lnTo>
                  <a:pt x="1435526" y="974480"/>
                </a:lnTo>
                <a:cubicBezTo>
                  <a:pt x="1438650" y="1037726"/>
                  <a:pt x="1438001" y="1100923"/>
                  <a:pt x="1433581" y="1164073"/>
                </a:cubicBezTo>
                <a:cubicBezTo>
                  <a:pt x="1427452" y="1199946"/>
                  <a:pt x="1417079" y="1225196"/>
                  <a:pt x="1402463" y="1239825"/>
                </a:cubicBezTo>
                <a:cubicBezTo>
                  <a:pt x="1384180" y="1253302"/>
                  <a:pt x="1360848" y="1248116"/>
                  <a:pt x="1332467" y="1224266"/>
                </a:cubicBezTo>
                <a:cubicBezTo>
                  <a:pt x="1298127" y="1203469"/>
                  <a:pt x="1265332" y="1168153"/>
                  <a:pt x="1234083" y="1118319"/>
                </a:cubicBezTo>
                <a:cubicBezTo>
                  <a:pt x="1226814" y="1108418"/>
                  <a:pt x="1220613" y="1100164"/>
                  <a:pt x="1215479" y="1093556"/>
                </a:cubicBezTo>
                <a:lnTo>
                  <a:pt x="1210485" y="1086296"/>
                </a:lnTo>
                <a:lnTo>
                  <a:pt x="1205961" y="1091307"/>
                </a:lnTo>
                <a:cubicBezTo>
                  <a:pt x="1200532" y="1096415"/>
                  <a:pt x="1193463" y="1104515"/>
                  <a:pt x="1184754" y="1115608"/>
                </a:cubicBezTo>
                <a:cubicBezTo>
                  <a:pt x="1155652" y="1146438"/>
                  <a:pt x="1129046" y="1172187"/>
                  <a:pt x="1104935" y="1192854"/>
                </a:cubicBezTo>
                <a:cubicBezTo>
                  <a:pt x="1080300" y="1211333"/>
                  <a:pt x="1059960" y="1220573"/>
                  <a:pt x="1043916" y="1220573"/>
                </a:cubicBezTo>
                <a:cubicBezTo>
                  <a:pt x="1037237" y="1220573"/>
                  <a:pt x="1026203" y="1215766"/>
                  <a:pt x="1010814" y="1206153"/>
                </a:cubicBezTo>
                <a:cubicBezTo>
                  <a:pt x="995831" y="1197732"/>
                  <a:pt x="985937" y="1188217"/>
                  <a:pt x="981130" y="1177609"/>
                </a:cubicBezTo>
                <a:cubicBezTo>
                  <a:pt x="967732" y="1155658"/>
                  <a:pt x="968956" y="1139124"/>
                  <a:pt x="984804" y="1128004"/>
                </a:cubicBezTo>
                <a:cubicBezTo>
                  <a:pt x="991850" y="1120958"/>
                  <a:pt x="1000075" y="1113192"/>
                  <a:pt x="1009478" y="1104705"/>
                </a:cubicBezTo>
                <a:cubicBezTo>
                  <a:pt x="1034375" y="1082270"/>
                  <a:pt x="1060320" y="1055972"/>
                  <a:pt x="1087313" y="1025809"/>
                </a:cubicBezTo>
                <a:cubicBezTo>
                  <a:pt x="1100109" y="1009596"/>
                  <a:pt x="1109774" y="996420"/>
                  <a:pt x="1116309" y="986283"/>
                </a:cubicBezTo>
                <a:lnTo>
                  <a:pt x="1120160" y="983238"/>
                </a:lnTo>
                <a:lnTo>
                  <a:pt x="1113422" y="976323"/>
                </a:lnTo>
                <a:cubicBezTo>
                  <a:pt x="1097836" y="951701"/>
                  <a:pt x="1087562" y="926994"/>
                  <a:pt x="1082598" y="902201"/>
                </a:cubicBezTo>
                <a:cubicBezTo>
                  <a:pt x="1078027" y="878326"/>
                  <a:pt x="1079095" y="861679"/>
                  <a:pt x="1085800" y="852263"/>
                </a:cubicBezTo>
                <a:lnTo>
                  <a:pt x="1087161" y="849844"/>
                </a:lnTo>
                <a:lnTo>
                  <a:pt x="1084582" y="850947"/>
                </a:lnTo>
                <a:cubicBezTo>
                  <a:pt x="1082880" y="852649"/>
                  <a:pt x="1076901" y="855832"/>
                  <a:pt x="1066646" y="860494"/>
                </a:cubicBezTo>
                <a:cubicBezTo>
                  <a:pt x="1058447" y="864973"/>
                  <a:pt x="1051080" y="869754"/>
                  <a:pt x="1044545" y="874835"/>
                </a:cubicBezTo>
                <a:cubicBezTo>
                  <a:pt x="1012680" y="895489"/>
                  <a:pt x="985635" y="910413"/>
                  <a:pt x="963410" y="919607"/>
                </a:cubicBezTo>
                <a:cubicBezTo>
                  <a:pt x="945258" y="929390"/>
                  <a:pt x="926385" y="934734"/>
                  <a:pt x="906792" y="935638"/>
                </a:cubicBezTo>
                <a:cubicBezTo>
                  <a:pt x="880258" y="929809"/>
                  <a:pt x="858242" y="912319"/>
                  <a:pt x="840745" y="883165"/>
                </a:cubicBezTo>
                <a:lnTo>
                  <a:pt x="835224" y="866683"/>
                </a:lnTo>
                <a:lnTo>
                  <a:pt x="849781" y="851123"/>
                </a:lnTo>
                <a:cubicBezTo>
                  <a:pt x="856094" y="843907"/>
                  <a:pt x="861906" y="838230"/>
                  <a:pt x="867217" y="834091"/>
                </a:cubicBezTo>
                <a:cubicBezTo>
                  <a:pt x="872527" y="829952"/>
                  <a:pt x="875183" y="827883"/>
                  <a:pt x="875183" y="827883"/>
                </a:cubicBezTo>
                <a:cubicBezTo>
                  <a:pt x="876191" y="827883"/>
                  <a:pt x="882825" y="823194"/>
                  <a:pt x="895084" y="813817"/>
                </a:cubicBezTo>
                <a:cubicBezTo>
                  <a:pt x="910695" y="802541"/>
                  <a:pt x="925946" y="792194"/>
                  <a:pt x="940838" y="782777"/>
                </a:cubicBezTo>
                <a:cubicBezTo>
                  <a:pt x="982407" y="756701"/>
                  <a:pt x="1015247" y="733212"/>
                  <a:pt x="1039359" y="712310"/>
                </a:cubicBezTo>
                <a:cubicBezTo>
                  <a:pt x="1120625" y="642425"/>
                  <a:pt x="1177596" y="585159"/>
                  <a:pt x="1210273" y="540511"/>
                </a:cubicBezTo>
                <a:cubicBezTo>
                  <a:pt x="1220082" y="526170"/>
                  <a:pt x="1224987" y="516374"/>
                  <a:pt x="1224987" y="511122"/>
                </a:cubicBezTo>
                <a:cubicBezTo>
                  <a:pt x="1224987" y="508804"/>
                  <a:pt x="1221864" y="507645"/>
                  <a:pt x="1215616" y="507645"/>
                </a:cubicBezTo>
                <a:cubicBezTo>
                  <a:pt x="1200018" y="506610"/>
                  <a:pt x="1185494" y="498883"/>
                  <a:pt x="1172043" y="484463"/>
                </a:cubicBezTo>
                <a:cubicBezTo>
                  <a:pt x="1162116" y="475649"/>
                  <a:pt x="1157152" y="466855"/>
                  <a:pt x="1157152" y="458080"/>
                </a:cubicBezTo>
                <a:cubicBezTo>
                  <a:pt x="1157152" y="452238"/>
                  <a:pt x="1158612" y="446404"/>
                  <a:pt x="1161533" y="440576"/>
                </a:cubicBezTo>
                <a:cubicBezTo>
                  <a:pt x="1170478" y="432901"/>
                  <a:pt x="1179024" y="428382"/>
                  <a:pt x="1187170" y="427020"/>
                </a:cubicBezTo>
                <a:cubicBezTo>
                  <a:pt x="1185900" y="427020"/>
                  <a:pt x="1185520" y="426765"/>
                  <a:pt x="1186031" y="426254"/>
                </a:cubicBezTo>
                <a:cubicBezTo>
                  <a:pt x="1206364" y="424781"/>
                  <a:pt x="1219072" y="426678"/>
                  <a:pt x="1224155" y="431945"/>
                </a:cubicBezTo>
                <a:lnTo>
                  <a:pt x="1226459" y="437740"/>
                </a:lnTo>
                <a:lnTo>
                  <a:pt x="1239387" y="429515"/>
                </a:lnTo>
                <a:cubicBezTo>
                  <a:pt x="1246538" y="423386"/>
                  <a:pt x="1252353" y="418717"/>
                  <a:pt x="1256832" y="415508"/>
                </a:cubicBezTo>
                <a:cubicBezTo>
                  <a:pt x="1263656" y="411239"/>
                  <a:pt x="1269982" y="406190"/>
                  <a:pt x="1275810" y="400362"/>
                </a:cubicBezTo>
                <a:cubicBezTo>
                  <a:pt x="1283354" y="394979"/>
                  <a:pt x="1290472" y="391620"/>
                  <a:pt x="1297164" y="390284"/>
                </a:cubicBezTo>
                <a:cubicBezTo>
                  <a:pt x="1309239" y="388450"/>
                  <a:pt x="1321564" y="390808"/>
                  <a:pt x="1334137" y="397356"/>
                </a:cubicBezTo>
                <a:cubicBezTo>
                  <a:pt x="1339925" y="400224"/>
                  <a:pt x="1345020" y="402608"/>
                  <a:pt x="1349421" y="404507"/>
                </a:cubicBezTo>
                <a:lnTo>
                  <a:pt x="1360050" y="410401"/>
                </a:lnTo>
                <a:lnTo>
                  <a:pt x="1360874" y="406353"/>
                </a:lnTo>
                <a:cubicBezTo>
                  <a:pt x="1363205" y="400146"/>
                  <a:pt x="1364371" y="395961"/>
                  <a:pt x="1364371" y="393800"/>
                </a:cubicBezTo>
                <a:cubicBezTo>
                  <a:pt x="1367318" y="380048"/>
                  <a:pt x="1369472" y="370442"/>
                  <a:pt x="1370834" y="364980"/>
                </a:cubicBezTo>
                <a:cubicBezTo>
                  <a:pt x="1374999" y="355001"/>
                  <a:pt x="1378188" y="345198"/>
                  <a:pt x="1380401" y="335571"/>
                </a:cubicBezTo>
                <a:cubicBezTo>
                  <a:pt x="1380401" y="333279"/>
                  <a:pt x="1381292" y="330359"/>
                  <a:pt x="1383073" y="326810"/>
                </a:cubicBezTo>
                <a:cubicBezTo>
                  <a:pt x="1383754" y="320942"/>
                  <a:pt x="1383191" y="315828"/>
                  <a:pt x="1381384" y="311467"/>
                </a:cubicBezTo>
                <a:cubicBezTo>
                  <a:pt x="1379904" y="308638"/>
                  <a:pt x="1379164" y="305704"/>
                  <a:pt x="1379164" y="302666"/>
                </a:cubicBezTo>
                <a:cubicBezTo>
                  <a:pt x="1379164" y="308585"/>
                  <a:pt x="1379485" y="311545"/>
                  <a:pt x="1380126" y="311545"/>
                </a:cubicBezTo>
                <a:cubicBezTo>
                  <a:pt x="1378240" y="312161"/>
                  <a:pt x="1374757" y="312979"/>
                  <a:pt x="1369675" y="314001"/>
                </a:cubicBezTo>
                <a:cubicBezTo>
                  <a:pt x="1366741" y="314001"/>
                  <a:pt x="1364548" y="314368"/>
                  <a:pt x="1363094" y="315101"/>
                </a:cubicBezTo>
                <a:cubicBezTo>
                  <a:pt x="1354293" y="319908"/>
                  <a:pt x="1348530" y="322917"/>
                  <a:pt x="1345806" y="324128"/>
                </a:cubicBezTo>
                <a:cubicBezTo>
                  <a:pt x="1343082" y="325340"/>
                  <a:pt x="1341648" y="326089"/>
                  <a:pt x="1341504" y="326377"/>
                </a:cubicBezTo>
                <a:cubicBezTo>
                  <a:pt x="1339048" y="328833"/>
                  <a:pt x="1336560" y="330675"/>
                  <a:pt x="1334038" y="331903"/>
                </a:cubicBezTo>
                <a:lnTo>
                  <a:pt x="1331442" y="332527"/>
                </a:lnTo>
                <a:lnTo>
                  <a:pt x="1324698" y="336099"/>
                </a:lnTo>
                <a:lnTo>
                  <a:pt x="1322850" y="338921"/>
                </a:lnTo>
                <a:cubicBezTo>
                  <a:pt x="1321596" y="340070"/>
                  <a:pt x="1320029" y="340932"/>
                  <a:pt x="1318148" y="341507"/>
                </a:cubicBezTo>
                <a:lnTo>
                  <a:pt x="1316831" y="341679"/>
                </a:lnTo>
                <a:lnTo>
                  <a:pt x="1313043" y="346116"/>
                </a:lnTo>
                <a:cubicBezTo>
                  <a:pt x="1310531" y="347730"/>
                  <a:pt x="1307576" y="348537"/>
                  <a:pt x="1304177" y="348537"/>
                </a:cubicBezTo>
                <a:cubicBezTo>
                  <a:pt x="1303968" y="348537"/>
                  <a:pt x="1301028" y="349251"/>
                  <a:pt x="1295357" y="350679"/>
                </a:cubicBezTo>
                <a:cubicBezTo>
                  <a:pt x="1280898" y="357476"/>
                  <a:pt x="1271501" y="360875"/>
                  <a:pt x="1267166" y="360875"/>
                </a:cubicBezTo>
                <a:cubicBezTo>
                  <a:pt x="1267781" y="360875"/>
                  <a:pt x="1266753" y="361287"/>
                  <a:pt x="1264081" y="362112"/>
                </a:cubicBezTo>
                <a:cubicBezTo>
                  <a:pt x="1253800" y="364574"/>
                  <a:pt x="1243624" y="363638"/>
                  <a:pt x="1233553" y="359303"/>
                </a:cubicBezTo>
                <a:cubicBezTo>
                  <a:pt x="1232636" y="358701"/>
                  <a:pt x="1232328" y="358399"/>
                  <a:pt x="1232629" y="358399"/>
                </a:cubicBezTo>
                <a:cubicBezTo>
                  <a:pt x="1225806" y="358399"/>
                  <a:pt x="1210306" y="350797"/>
                  <a:pt x="1186129" y="335591"/>
                </a:cubicBezTo>
                <a:cubicBezTo>
                  <a:pt x="1158232" y="310301"/>
                  <a:pt x="1136243" y="282398"/>
                  <a:pt x="1120160" y="251882"/>
                </a:cubicBezTo>
                <a:cubicBezTo>
                  <a:pt x="1131855" y="251882"/>
                  <a:pt x="1142831" y="254155"/>
                  <a:pt x="1153085" y="258699"/>
                </a:cubicBezTo>
                <a:cubicBezTo>
                  <a:pt x="1160289" y="263506"/>
                  <a:pt x="1168212" y="267874"/>
                  <a:pt x="1176856" y="271803"/>
                </a:cubicBezTo>
                <a:cubicBezTo>
                  <a:pt x="1183117" y="274946"/>
                  <a:pt x="1187884" y="276243"/>
                  <a:pt x="1191158" y="275693"/>
                </a:cubicBezTo>
                <a:cubicBezTo>
                  <a:pt x="1210712" y="273348"/>
                  <a:pt x="1223069" y="270559"/>
                  <a:pt x="1228229" y="267324"/>
                </a:cubicBezTo>
                <a:lnTo>
                  <a:pt x="1235679" y="264763"/>
                </a:lnTo>
                <a:lnTo>
                  <a:pt x="1238945" y="261494"/>
                </a:lnTo>
                <a:cubicBezTo>
                  <a:pt x="1241872" y="260024"/>
                  <a:pt x="1245523" y="259289"/>
                  <a:pt x="1249898" y="259289"/>
                </a:cubicBezTo>
                <a:cubicBezTo>
                  <a:pt x="1250212" y="259289"/>
                  <a:pt x="1250369" y="259289"/>
                  <a:pt x="1250369" y="259289"/>
                </a:cubicBezTo>
                <a:cubicBezTo>
                  <a:pt x="1253407" y="257756"/>
                  <a:pt x="1259458" y="255170"/>
                  <a:pt x="1268521" y="251529"/>
                </a:cubicBezTo>
                <a:cubicBezTo>
                  <a:pt x="1277951" y="247574"/>
                  <a:pt x="1286804" y="243527"/>
                  <a:pt x="1295082" y="239388"/>
                </a:cubicBezTo>
                <a:cubicBezTo>
                  <a:pt x="1300884" y="236972"/>
                  <a:pt x="1305672" y="235159"/>
                  <a:pt x="1309447" y="233951"/>
                </a:cubicBezTo>
                <a:lnTo>
                  <a:pt x="1311505" y="233501"/>
                </a:lnTo>
                <a:lnTo>
                  <a:pt x="1312183" y="231584"/>
                </a:lnTo>
                <a:cubicBezTo>
                  <a:pt x="1314403" y="229492"/>
                  <a:pt x="1317733" y="228446"/>
                  <a:pt x="1322173" y="228446"/>
                </a:cubicBezTo>
                <a:cubicBezTo>
                  <a:pt x="1322173" y="228446"/>
                  <a:pt x="1324059" y="227594"/>
                  <a:pt x="1327830" y="225892"/>
                </a:cubicBezTo>
                <a:cubicBezTo>
                  <a:pt x="1331602" y="224189"/>
                  <a:pt x="1336271" y="222165"/>
                  <a:pt x="1341838" y="219821"/>
                </a:cubicBezTo>
                <a:cubicBezTo>
                  <a:pt x="1357580" y="212421"/>
                  <a:pt x="1366813" y="208722"/>
                  <a:pt x="1369538" y="208722"/>
                </a:cubicBezTo>
                <a:cubicBezTo>
                  <a:pt x="1367874" y="208722"/>
                  <a:pt x="1367658" y="208348"/>
                  <a:pt x="1368889" y="207602"/>
                </a:cubicBezTo>
                <a:cubicBezTo>
                  <a:pt x="1385928" y="202573"/>
                  <a:pt x="1394448" y="200058"/>
                  <a:pt x="1394448" y="200058"/>
                </a:cubicBezTo>
                <a:cubicBezTo>
                  <a:pt x="1394448" y="200883"/>
                  <a:pt x="1391540" y="200366"/>
                  <a:pt x="1385725" y="198506"/>
                </a:cubicBezTo>
                <a:cubicBezTo>
                  <a:pt x="1394526" y="192979"/>
                  <a:pt x="1400643" y="190216"/>
                  <a:pt x="1404074" y="190216"/>
                </a:cubicBezTo>
                <a:cubicBezTo>
                  <a:pt x="1402948" y="190216"/>
                  <a:pt x="1406778" y="187275"/>
                  <a:pt x="1415566" y="181395"/>
                </a:cubicBezTo>
                <a:cubicBezTo>
                  <a:pt x="1423621" y="175528"/>
                  <a:pt x="1429443" y="171382"/>
                  <a:pt x="1433031" y="168960"/>
                </a:cubicBezTo>
                <a:cubicBezTo>
                  <a:pt x="1438987" y="167771"/>
                  <a:pt x="1445027" y="167297"/>
                  <a:pt x="1451152" y="167536"/>
                </a:cubicBezTo>
                <a:close/>
                <a:moveTo>
                  <a:pt x="623504" y="105"/>
                </a:moveTo>
                <a:cubicBezTo>
                  <a:pt x="631585" y="-322"/>
                  <a:pt x="638164" y="561"/>
                  <a:pt x="643239" y="2752"/>
                </a:cubicBezTo>
                <a:cubicBezTo>
                  <a:pt x="660094" y="5905"/>
                  <a:pt x="681824" y="16355"/>
                  <a:pt x="708430" y="34102"/>
                </a:cubicBezTo>
                <a:cubicBezTo>
                  <a:pt x="728299" y="48143"/>
                  <a:pt x="739587" y="58555"/>
                  <a:pt x="742294" y="65337"/>
                </a:cubicBezTo>
                <a:cubicBezTo>
                  <a:pt x="745108" y="71965"/>
                  <a:pt x="748292" y="79278"/>
                  <a:pt x="751844" y="87275"/>
                </a:cubicBezTo>
                <a:cubicBezTo>
                  <a:pt x="758534" y="99547"/>
                  <a:pt x="762371" y="109105"/>
                  <a:pt x="763356" y="115949"/>
                </a:cubicBezTo>
                <a:cubicBezTo>
                  <a:pt x="764647" y="131328"/>
                  <a:pt x="761725" y="142039"/>
                  <a:pt x="754590" y="148083"/>
                </a:cubicBezTo>
                <a:cubicBezTo>
                  <a:pt x="747823" y="154850"/>
                  <a:pt x="740579" y="159779"/>
                  <a:pt x="732859" y="162870"/>
                </a:cubicBezTo>
                <a:cubicBezTo>
                  <a:pt x="722571" y="165299"/>
                  <a:pt x="717265" y="167845"/>
                  <a:pt x="716942" y="170505"/>
                </a:cubicBezTo>
                <a:cubicBezTo>
                  <a:pt x="715373" y="172935"/>
                  <a:pt x="715035" y="176280"/>
                  <a:pt x="715927" y="180540"/>
                </a:cubicBezTo>
                <a:cubicBezTo>
                  <a:pt x="716819" y="184800"/>
                  <a:pt x="718787" y="196526"/>
                  <a:pt x="721833" y="215719"/>
                </a:cubicBezTo>
                <a:cubicBezTo>
                  <a:pt x="724862" y="228391"/>
                  <a:pt x="728092" y="243832"/>
                  <a:pt x="731521" y="262040"/>
                </a:cubicBezTo>
                <a:cubicBezTo>
                  <a:pt x="734597" y="277342"/>
                  <a:pt x="736581" y="288577"/>
                  <a:pt x="737473" y="295743"/>
                </a:cubicBezTo>
                <a:cubicBezTo>
                  <a:pt x="739380" y="304371"/>
                  <a:pt x="740848" y="315859"/>
                  <a:pt x="741879" y="330208"/>
                </a:cubicBezTo>
                <a:cubicBezTo>
                  <a:pt x="742848" y="344756"/>
                  <a:pt x="743817" y="360750"/>
                  <a:pt x="744786" y="378190"/>
                </a:cubicBezTo>
                <a:cubicBezTo>
                  <a:pt x="745693" y="394707"/>
                  <a:pt x="746654" y="409578"/>
                  <a:pt x="747669" y="422804"/>
                </a:cubicBezTo>
                <a:cubicBezTo>
                  <a:pt x="748530" y="432154"/>
                  <a:pt x="749499" y="441151"/>
                  <a:pt x="750576" y="449794"/>
                </a:cubicBezTo>
                <a:cubicBezTo>
                  <a:pt x="751698" y="459867"/>
                  <a:pt x="752260" y="471224"/>
                  <a:pt x="752260" y="483866"/>
                </a:cubicBezTo>
                <a:cubicBezTo>
                  <a:pt x="753029" y="493893"/>
                  <a:pt x="753928" y="501459"/>
                  <a:pt x="754959" y="506565"/>
                </a:cubicBezTo>
                <a:cubicBezTo>
                  <a:pt x="756051" y="515300"/>
                  <a:pt x="756597" y="532832"/>
                  <a:pt x="756597" y="559161"/>
                </a:cubicBezTo>
                <a:cubicBezTo>
                  <a:pt x="757350" y="577400"/>
                  <a:pt x="758696" y="589434"/>
                  <a:pt x="760633" y="595263"/>
                </a:cubicBezTo>
                <a:cubicBezTo>
                  <a:pt x="765509" y="750298"/>
                  <a:pt x="766001" y="917466"/>
                  <a:pt x="762110" y="1096769"/>
                </a:cubicBezTo>
                <a:cubicBezTo>
                  <a:pt x="754866" y="1149519"/>
                  <a:pt x="741571" y="1184414"/>
                  <a:pt x="722225" y="1201453"/>
                </a:cubicBezTo>
                <a:cubicBezTo>
                  <a:pt x="704401" y="1211311"/>
                  <a:pt x="677165" y="1204852"/>
                  <a:pt x="640517" y="1182076"/>
                </a:cubicBezTo>
                <a:cubicBezTo>
                  <a:pt x="611374" y="1157962"/>
                  <a:pt x="590497" y="1134463"/>
                  <a:pt x="577886" y="1111579"/>
                </a:cubicBezTo>
                <a:cubicBezTo>
                  <a:pt x="577886" y="1109195"/>
                  <a:pt x="576033" y="1106143"/>
                  <a:pt x="572326" y="1102421"/>
                </a:cubicBezTo>
                <a:cubicBezTo>
                  <a:pt x="565421" y="1092747"/>
                  <a:pt x="561969" y="1085212"/>
                  <a:pt x="561969" y="1079814"/>
                </a:cubicBezTo>
                <a:cubicBezTo>
                  <a:pt x="561969" y="1077538"/>
                  <a:pt x="557463" y="1067811"/>
                  <a:pt x="548451" y="1050632"/>
                </a:cubicBezTo>
                <a:cubicBezTo>
                  <a:pt x="543945" y="1043850"/>
                  <a:pt x="534517" y="1031547"/>
                  <a:pt x="520169" y="1013723"/>
                </a:cubicBezTo>
                <a:cubicBezTo>
                  <a:pt x="504944" y="994515"/>
                  <a:pt x="495886" y="981550"/>
                  <a:pt x="492994" y="974830"/>
                </a:cubicBezTo>
                <a:cubicBezTo>
                  <a:pt x="490257" y="971170"/>
                  <a:pt x="485997" y="964042"/>
                  <a:pt x="480215" y="953445"/>
                </a:cubicBezTo>
                <a:cubicBezTo>
                  <a:pt x="471541" y="941896"/>
                  <a:pt x="463298" y="927863"/>
                  <a:pt x="455485" y="911346"/>
                </a:cubicBezTo>
                <a:cubicBezTo>
                  <a:pt x="453894" y="901934"/>
                  <a:pt x="453582" y="894635"/>
                  <a:pt x="454551" y="889448"/>
                </a:cubicBezTo>
                <a:lnTo>
                  <a:pt x="456335" y="884868"/>
                </a:lnTo>
                <a:lnTo>
                  <a:pt x="454182" y="886882"/>
                </a:lnTo>
                <a:cubicBezTo>
                  <a:pt x="451183" y="889581"/>
                  <a:pt x="447557" y="892760"/>
                  <a:pt x="443305" y="896420"/>
                </a:cubicBezTo>
                <a:cubicBezTo>
                  <a:pt x="432786" y="903003"/>
                  <a:pt x="427526" y="906294"/>
                  <a:pt x="427526" y="906294"/>
                </a:cubicBezTo>
                <a:cubicBezTo>
                  <a:pt x="426804" y="906294"/>
                  <a:pt x="422705" y="908908"/>
                  <a:pt x="415231" y="914137"/>
                </a:cubicBezTo>
                <a:cubicBezTo>
                  <a:pt x="404927" y="919858"/>
                  <a:pt x="394954" y="924910"/>
                  <a:pt x="385311" y="929293"/>
                </a:cubicBezTo>
                <a:cubicBezTo>
                  <a:pt x="375284" y="933307"/>
                  <a:pt x="367556" y="936675"/>
                  <a:pt x="362128" y="939397"/>
                </a:cubicBezTo>
                <a:cubicBezTo>
                  <a:pt x="325941" y="953053"/>
                  <a:pt x="293899" y="958851"/>
                  <a:pt x="266002" y="956790"/>
                </a:cubicBezTo>
                <a:cubicBezTo>
                  <a:pt x="237012" y="946348"/>
                  <a:pt x="216574" y="928262"/>
                  <a:pt x="204686" y="902534"/>
                </a:cubicBezTo>
                <a:cubicBezTo>
                  <a:pt x="200518" y="897443"/>
                  <a:pt x="202683" y="888754"/>
                  <a:pt x="211180" y="876466"/>
                </a:cubicBezTo>
                <a:cubicBezTo>
                  <a:pt x="219677" y="864179"/>
                  <a:pt x="240742" y="842756"/>
                  <a:pt x="274376" y="812198"/>
                </a:cubicBezTo>
                <a:cubicBezTo>
                  <a:pt x="301058" y="786361"/>
                  <a:pt x="325003" y="759675"/>
                  <a:pt x="346210" y="732139"/>
                </a:cubicBezTo>
                <a:cubicBezTo>
                  <a:pt x="367418" y="704603"/>
                  <a:pt x="376761" y="690604"/>
                  <a:pt x="374238" y="690143"/>
                </a:cubicBezTo>
                <a:cubicBezTo>
                  <a:pt x="375023" y="689405"/>
                  <a:pt x="371501" y="691120"/>
                  <a:pt x="363673" y="695287"/>
                </a:cubicBezTo>
                <a:cubicBezTo>
                  <a:pt x="354246" y="700009"/>
                  <a:pt x="340720" y="705307"/>
                  <a:pt x="323096" y="711181"/>
                </a:cubicBezTo>
                <a:cubicBezTo>
                  <a:pt x="313961" y="714765"/>
                  <a:pt x="301835" y="712220"/>
                  <a:pt x="286717" y="703546"/>
                </a:cubicBezTo>
                <a:cubicBezTo>
                  <a:pt x="267447" y="687890"/>
                  <a:pt x="257812" y="673311"/>
                  <a:pt x="257812" y="659808"/>
                </a:cubicBezTo>
                <a:cubicBezTo>
                  <a:pt x="257812" y="654764"/>
                  <a:pt x="261054" y="646567"/>
                  <a:pt x="267536" y="635217"/>
                </a:cubicBezTo>
                <a:cubicBezTo>
                  <a:pt x="274018" y="623868"/>
                  <a:pt x="282573" y="609504"/>
                  <a:pt x="293199" y="592126"/>
                </a:cubicBezTo>
                <a:cubicBezTo>
                  <a:pt x="307963" y="568504"/>
                  <a:pt x="316960" y="554609"/>
                  <a:pt x="320189" y="550441"/>
                </a:cubicBezTo>
                <a:cubicBezTo>
                  <a:pt x="322973" y="547073"/>
                  <a:pt x="330547" y="533963"/>
                  <a:pt x="342912" y="511110"/>
                </a:cubicBezTo>
                <a:cubicBezTo>
                  <a:pt x="357629" y="487242"/>
                  <a:pt x="364988" y="475307"/>
                  <a:pt x="364988" y="475307"/>
                </a:cubicBezTo>
                <a:cubicBezTo>
                  <a:pt x="364988" y="474462"/>
                  <a:pt x="368656" y="467310"/>
                  <a:pt x="375992" y="453854"/>
                </a:cubicBezTo>
                <a:cubicBezTo>
                  <a:pt x="390863" y="432185"/>
                  <a:pt x="394716" y="421051"/>
                  <a:pt x="387549" y="420451"/>
                </a:cubicBezTo>
                <a:cubicBezTo>
                  <a:pt x="383089" y="417021"/>
                  <a:pt x="377776" y="417329"/>
                  <a:pt x="371609" y="421374"/>
                </a:cubicBezTo>
                <a:cubicBezTo>
                  <a:pt x="324042" y="440505"/>
                  <a:pt x="287386" y="443104"/>
                  <a:pt x="261642" y="429171"/>
                </a:cubicBezTo>
                <a:cubicBezTo>
                  <a:pt x="243295" y="414468"/>
                  <a:pt x="233329" y="397121"/>
                  <a:pt x="231745" y="377128"/>
                </a:cubicBezTo>
                <a:cubicBezTo>
                  <a:pt x="243187" y="377128"/>
                  <a:pt x="253460" y="376298"/>
                  <a:pt x="262565" y="374637"/>
                </a:cubicBezTo>
                <a:cubicBezTo>
                  <a:pt x="281219" y="371238"/>
                  <a:pt x="302073" y="360788"/>
                  <a:pt x="325126" y="343287"/>
                </a:cubicBezTo>
                <a:cubicBezTo>
                  <a:pt x="333108" y="338858"/>
                  <a:pt x="339259" y="335021"/>
                  <a:pt x="343581" y="331776"/>
                </a:cubicBezTo>
                <a:cubicBezTo>
                  <a:pt x="347487" y="329808"/>
                  <a:pt x="354846" y="324410"/>
                  <a:pt x="365657" y="315582"/>
                </a:cubicBezTo>
                <a:cubicBezTo>
                  <a:pt x="379191" y="305432"/>
                  <a:pt x="385957" y="300357"/>
                  <a:pt x="385957" y="300357"/>
                </a:cubicBezTo>
                <a:cubicBezTo>
                  <a:pt x="387526" y="300357"/>
                  <a:pt x="394523" y="294867"/>
                  <a:pt x="406949" y="283886"/>
                </a:cubicBezTo>
                <a:cubicBezTo>
                  <a:pt x="416884" y="271675"/>
                  <a:pt x="428718" y="267631"/>
                  <a:pt x="442452" y="271752"/>
                </a:cubicBezTo>
                <a:cubicBezTo>
                  <a:pt x="449403" y="272921"/>
                  <a:pt x="457408" y="276089"/>
                  <a:pt x="466466" y="281256"/>
                </a:cubicBezTo>
                <a:cubicBezTo>
                  <a:pt x="472479" y="285024"/>
                  <a:pt x="476508" y="287170"/>
                  <a:pt x="478554" y="287693"/>
                </a:cubicBezTo>
                <a:cubicBezTo>
                  <a:pt x="495470" y="293337"/>
                  <a:pt x="507727" y="305024"/>
                  <a:pt x="515325" y="322756"/>
                </a:cubicBezTo>
                <a:cubicBezTo>
                  <a:pt x="517970" y="330692"/>
                  <a:pt x="520231" y="336213"/>
                  <a:pt x="522107" y="339319"/>
                </a:cubicBezTo>
                <a:cubicBezTo>
                  <a:pt x="527812" y="347901"/>
                  <a:pt x="530665" y="356721"/>
                  <a:pt x="530665" y="365779"/>
                </a:cubicBezTo>
                <a:cubicBezTo>
                  <a:pt x="530665" y="379205"/>
                  <a:pt x="524390" y="390939"/>
                  <a:pt x="511841" y="400981"/>
                </a:cubicBezTo>
                <a:cubicBezTo>
                  <a:pt x="491280" y="422496"/>
                  <a:pt x="460891" y="459767"/>
                  <a:pt x="420675" y="512794"/>
                </a:cubicBezTo>
                <a:cubicBezTo>
                  <a:pt x="412263" y="524789"/>
                  <a:pt x="403243" y="536100"/>
                  <a:pt x="393616" y="546727"/>
                </a:cubicBezTo>
                <a:cubicBezTo>
                  <a:pt x="385619" y="558277"/>
                  <a:pt x="378329" y="568750"/>
                  <a:pt x="371747" y="578146"/>
                </a:cubicBezTo>
                <a:lnTo>
                  <a:pt x="363514" y="591990"/>
                </a:lnTo>
                <a:lnTo>
                  <a:pt x="370501" y="587489"/>
                </a:lnTo>
                <a:cubicBezTo>
                  <a:pt x="372639" y="585874"/>
                  <a:pt x="384704" y="574586"/>
                  <a:pt x="406696" y="553625"/>
                </a:cubicBezTo>
                <a:cubicBezTo>
                  <a:pt x="419645" y="539753"/>
                  <a:pt x="429749" y="530279"/>
                  <a:pt x="437007" y="525204"/>
                </a:cubicBezTo>
                <a:cubicBezTo>
                  <a:pt x="444266" y="520129"/>
                  <a:pt x="451233" y="518668"/>
                  <a:pt x="457907" y="520821"/>
                </a:cubicBezTo>
                <a:cubicBezTo>
                  <a:pt x="466597" y="522052"/>
                  <a:pt x="476055" y="526089"/>
                  <a:pt x="486282" y="532932"/>
                </a:cubicBezTo>
                <a:cubicBezTo>
                  <a:pt x="494125" y="537208"/>
                  <a:pt x="497723" y="539345"/>
                  <a:pt x="497078" y="539345"/>
                </a:cubicBezTo>
                <a:cubicBezTo>
                  <a:pt x="508335" y="539345"/>
                  <a:pt x="520453" y="549072"/>
                  <a:pt x="533433" y="568527"/>
                </a:cubicBezTo>
                <a:cubicBezTo>
                  <a:pt x="535648" y="574048"/>
                  <a:pt x="538501" y="581168"/>
                  <a:pt x="541992" y="589888"/>
                </a:cubicBezTo>
                <a:cubicBezTo>
                  <a:pt x="554710" y="612372"/>
                  <a:pt x="551580" y="630827"/>
                  <a:pt x="532603" y="645252"/>
                </a:cubicBezTo>
                <a:cubicBezTo>
                  <a:pt x="515947" y="661907"/>
                  <a:pt x="492364" y="683999"/>
                  <a:pt x="461852" y="711528"/>
                </a:cubicBezTo>
                <a:cubicBezTo>
                  <a:pt x="453809" y="718663"/>
                  <a:pt x="444712" y="726837"/>
                  <a:pt x="434562" y="736049"/>
                </a:cubicBezTo>
                <a:cubicBezTo>
                  <a:pt x="424228" y="745461"/>
                  <a:pt x="414224" y="755427"/>
                  <a:pt x="404550" y="765946"/>
                </a:cubicBezTo>
                <a:cubicBezTo>
                  <a:pt x="385173" y="783916"/>
                  <a:pt x="370086" y="799381"/>
                  <a:pt x="359290" y="812342"/>
                </a:cubicBezTo>
                <a:lnTo>
                  <a:pt x="348767" y="826585"/>
                </a:lnTo>
                <a:lnTo>
                  <a:pt x="361828" y="823571"/>
                </a:lnTo>
                <a:cubicBezTo>
                  <a:pt x="373854" y="819557"/>
                  <a:pt x="388618" y="814889"/>
                  <a:pt x="406119" y="809568"/>
                </a:cubicBezTo>
                <a:cubicBezTo>
                  <a:pt x="478000" y="788591"/>
                  <a:pt x="537839" y="764516"/>
                  <a:pt x="585637" y="737341"/>
                </a:cubicBezTo>
                <a:cubicBezTo>
                  <a:pt x="592096" y="732650"/>
                  <a:pt x="598830" y="729132"/>
                  <a:pt x="605839" y="726787"/>
                </a:cubicBezTo>
                <a:lnTo>
                  <a:pt x="619956" y="724515"/>
                </a:lnTo>
                <a:lnTo>
                  <a:pt x="621093" y="700842"/>
                </a:lnTo>
                <a:cubicBezTo>
                  <a:pt x="623313" y="638839"/>
                  <a:pt x="621483" y="550574"/>
                  <a:pt x="615603" y="436045"/>
                </a:cubicBezTo>
                <a:cubicBezTo>
                  <a:pt x="614603" y="408009"/>
                  <a:pt x="613619" y="381442"/>
                  <a:pt x="612650" y="356344"/>
                </a:cubicBezTo>
                <a:cubicBezTo>
                  <a:pt x="610758" y="309854"/>
                  <a:pt x="607867" y="262848"/>
                  <a:pt x="603976" y="215327"/>
                </a:cubicBezTo>
                <a:cubicBezTo>
                  <a:pt x="600593" y="196719"/>
                  <a:pt x="597356" y="179671"/>
                  <a:pt x="594265" y="164185"/>
                </a:cubicBezTo>
                <a:cubicBezTo>
                  <a:pt x="590312" y="153911"/>
                  <a:pt x="586975" y="146729"/>
                  <a:pt x="584253" y="142639"/>
                </a:cubicBezTo>
                <a:cubicBezTo>
                  <a:pt x="573626" y="133242"/>
                  <a:pt x="553795" y="131820"/>
                  <a:pt x="524760" y="138371"/>
                </a:cubicBezTo>
                <a:cubicBezTo>
                  <a:pt x="515501" y="140909"/>
                  <a:pt x="507920" y="143354"/>
                  <a:pt x="502014" y="145707"/>
                </a:cubicBezTo>
                <a:cubicBezTo>
                  <a:pt x="495770" y="146753"/>
                  <a:pt x="486789" y="149229"/>
                  <a:pt x="475070" y="153135"/>
                </a:cubicBezTo>
                <a:cubicBezTo>
                  <a:pt x="462090" y="156057"/>
                  <a:pt x="449772" y="159348"/>
                  <a:pt x="438115" y="163008"/>
                </a:cubicBezTo>
                <a:cubicBezTo>
                  <a:pt x="425289" y="165761"/>
                  <a:pt x="410064" y="170205"/>
                  <a:pt x="392439" y="176342"/>
                </a:cubicBezTo>
                <a:cubicBezTo>
                  <a:pt x="374338" y="182139"/>
                  <a:pt x="362866" y="185038"/>
                  <a:pt x="358021" y="185038"/>
                </a:cubicBezTo>
                <a:cubicBezTo>
                  <a:pt x="357637" y="185038"/>
                  <a:pt x="354600" y="185846"/>
                  <a:pt x="348909" y="187461"/>
                </a:cubicBezTo>
                <a:cubicBezTo>
                  <a:pt x="291592" y="203224"/>
                  <a:pt x="238820" y="202501"/>
                  <a:pt x="190591" y="185292"/>
                </a:cubicBezTo>
                <a:cubicBezTo>
                  <a:pt x="172613" y="173942"/>
                  <a:pt x="156873" y="163354"/>
                  <a:pt x="143370" y="153527"/>
                </a:cubicBezTo>
                <a:cubicBezTo>
                  <a:pt x="137588" y="137379"/>
                  <a:pt x="138868" y="128121"/>
                  <a:pt x="147211" y="125753"/>
                </a:cubicBezTo>
                <a:cubicBezTo>
                  <a:pt x="155554" y="123384"/>
                  <a:pt x="165270" y="123753"/>
                  <a:pt x="176358" y="126860"/>
                </a:cubicBezTo>
                <a:cubicBezTo>
                  <a:pt x="186908" y="127690"/>
                  <a:pt x="195582" y="127721"/>
                  <a:pt x="202379" y="126952"/>
                </a:cubicBezTo>
                <a:cubicBezTo>
                  <a:pt x="228400" y="123092"/>
                  <a:pt x="253706" y="116433"/>
                  <a:pt x="278297" y="106975"/>
                </a:cubicBezTo>
                <a:cubicBezTo>
                  <a:pt x="289601" y="103207"/>
                  <a:pt x="302184" y="99013"/>
                  <a:pt x="316049" y="94391"/>
                </a:cubicBezTo>
                <a:cubicBezTo>
                  <a:pt x="329913" y="89770"/>
                  <a:pt x="338598" y="87459"/>
                  <a:pt x="342104" y="87459"/>
                </a:cubicBezTo>
                <a:cubicBezTo>
                  <a:pt x="342458" y="87459"/>
                  <a:pt x="342404" y="87536"/>
                  <a:pt x="341943" y="87690"/>
                </a:cubicBezTo>
                <a:cubicBezTo>
                  <a:pt x="345188" y="85537"/>
                  <a:pt x="351278" y="83049"/>
                  <a:pt x="360213" y="80227"/>
                </a:cubicBezTo>
                <a:cubicBezTo>
                  <a:pt x="369148" y="77405"/>
                  <a:pt x="381805" y="73580"/>
                  <a:pt x="398183" y="68751"/>
                </a:cubicBezTo>
                <a:cubicBezTo>
                  <a:pt x="442952" y="54172"/>
                  <a:pt x="491680" y="37993"/>
                  <a:pt x="544368" y="20215"/>
                </a:cubicBezTo>
                <a:cubicBezTo>
                  <a:pt x="562699" y="14094"/>
                  <a:pt x="579493" y="9127"/>
                  <a:pt x="594749" y="5313"/>
                </a:cubicBezTo>
                <a:cubicBezTo>
                  <a:pt x="605837" y="2268"/>
                  <a:pt x="615422" y="532"/>
                  <a:pt x="623504" y="105"/>
                </a:cubicBezTo>
                <a:close/>
              </a:path>
            </a:pathLst>
          </a:custGeom>
          <a:gradFill flip="none" rotWithShape="1">
            <a:gsLst>
              <a:gs pos="20000">
                <a:schemeClr val="accent1">
                  <a:lumMod val="32000"/>
                  <a:lumOff val="68000"/>
                </a:schemeClr>
              </a:gs>
              <a:gs pos="91000">
                <a:srgbClr val="BB0000">
                  <a:lumMod val="80000"/>
                  <a:lumOff val="20000"/>
                </a:srgbClr>
              </a:gs>
            </a:gsLst>
            <a:path path="circle">
              <a:fillToRect r="100000" b="100000"/>
            </a:path>
            <a:tileRect l="-100000" t="-100000"/>
          </a:gradFill>
          <a:ln w="8382">
            <a:noFill/>
          </a:ln>
          <a:effectLst>
            <a:outerShdw blurRad="242316" dist="48463" dir="2699992" algn="tl" rotWithShape="0">
              <a:srgbClr val="BB0000">
                <a:alpha val="15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en-US" sz="11610" b="1" i="0" u="none" strike="noStrike" kern="1200" cap="none" spc="0" normalizeH="0" baseline="0" noProof="0" dirty="0">
              <a:ln w="8382">
                <a:noFill/>
              </a:ln>
              <a:gradFill flip="none" rotWithShape="1">
                <a:gsLst>
                  <a:gs pos="20000">
                    <a:schemeClr val="accent1">
                      <a:lumMod val="32000"/>
                      <a:lumOff val="68000"/>
                    </a:schemeClr>
                  </a:gs>
                  <a:gs pos="91000">
                    <a:srgbClr val="BB0000">
                      <a:lumMod val="80000"/>
                      <a:lumOff val="20000"/>
                    </a:srgbClr>
                  </a:gs>
                </a:gsLst>
                <a:path path="circle">
                  <a:fillToRect r="100000" b="100000"/>
                </a:path>
                <a:tileRect l="-100000" t="-100000"/>
              </a:gradFill>
              <a:effectLst>
                <a:outerShdw blurRad="242316" dist="48463" dir="2699992" algn="tl" rotWithShape="0">
                  <a:srgbClr val="BB0000">
                    <a:alpha val="15000"/>
                  </a:srgbClr>
                </a:outerShdw>
              </a:effectLst>
              <a:uLnTx/>
              <a:uFillTx/>
              <a:cs typeface="+mn-ea"/>
              <a:sym typeface="+mn-lt"/>
            </a:endParaRPr>
          </a:p>
        </p:txBody>
      </p:sp>
      <p:grpSp>
        <p:nvGrpSpPr>
          <p:cNvPr id="21" name="组合 20">
            <a:extLst>
              <a:ext uri="{FF2B5EF4-FFF2-40B4-BE49-F238E27FC236}">
                <a16:creationId xmlns:a16="http://schemas.microsoft.com/office/drawing/2014/main" id="{2EF361BD-A0AF-0B18-F337-12A30BF325F6}"/>
              </a:ext>
            </a:extLst>
          </p:cNvPr>
          <p:cNvGrpSpPr/>
          <p:nvPr/>
        </p:nvGrpSpPr>
        <p:grpSpPr>
          <a:xfrm>
            <a:off x="4188877" y="860917"/>
            <a:ext cx="512254" cy="157544"/>
            <a:chOff x="9093002" y="5391257"/>
            <a:chExt cx="427949" cy="131616"/>
          </a:xfrm>
        </p:grpSpPr>
        <p:cxnSp>
          <p:nvCxnSpPr>
            <p:cNvPr id="25" name="直接连接符 24">
              <a:extLst>
                <a:ext uri="{FF2B5EF4-FFF2-40B4-BE49-F238E27FC236}">
                  <a16:creationId xmlns:a16="http://schemas.microsoft.com/office/drawing/2014/main" id="{67AF7374-A41D-25CA-D3CE-27EE797A7CD6}"/>
                </a:ext>
              </a:extLst>
            </p:cNvPr>
            <p:cNvCxnSpPr>
              <a:cxnSpLocks/>
            </p:cNvCxnSpPr>
            <p:nvPr/>
          </p:nvCxnSpPr>
          <p:spPr>
            <a:xfrm>
              <a:off x="9093002" y="5391257"/>
              <a:ext cx="427941" cy="0"/>
            </a:xfrm>
            <a:prstGeom prst="line">
              <a:avLst/>
            </a:prstGeom>
            <a:noFill/>
            <a:ln w="57150" cap="rnd" cmpd="sng" algn="ctr">
              <a:gradFill>
                <a:gsLst>
                  <a:gs pos="0">
                    <a:srgbClr val="C01920">
                      <a:alpha val="0"/>
                    </a:srgbClr>
                  </a:gs>
                  <a:gs pos="100000">
                    <a:schemeClr val="accent1">
                      <a:lumMod val="60000"/>
                      <a:lumOff val="40000"/>
                    </a:schemeClr>
                  </a:gs>
                </a:gsLst>
                <a:lin ang="0" scaled="0"/>
              </a:gradFill>
              <a:prstDash val="solid"/>
              <a:miter lim="800000"/>
            </a:ln>
            <a:effectLst/>
          </p:spPr>
        </p:cxnSp>
        <p:cxnSp>
          <p:nvCxnSpPr>
            <p:cNvPr id="26" name="直接连接符 25">
              <a:extLst>
                <a:ext uri="{FF2B5EF4-FFF2-40B4-BE49-F238E27FC236}">
                  <a16:creationId xmlns:a16="http://schemas.microsoft.com/office/drawing/2014/main" id="{BD94165F-07CB-D249-A184-F27508BAA883}"/>
                </a:ext>
              </a:extLst>
            </p:cNvPr>
            <p:cNvCxnSpPr>
              <a:cxnSpLocks/>
            </p:cNvCxnSpPr>
            <p:nvPr/>
          </p:nvCxnSpPr>
          <p:spPr>
            <a:xfrm>
              <a:off x="9270862" y="5522873"/>
              <a:ext cx="250089" cy="0"/>
            </a:xfrm>
            <a:prstGeom prst="line">
              <a:avLst/>
            </a:prstGeom>
            <a:noFill/>
            <a:ln w="57150" cap="rnd" cmpd="sng" algn="ctr">
              <a:gradFill>
                <a:gsLst>
                  <a:gs pos="0">
                    <a:srgbClr val="C01920">
                      <a:alpha val="0"/>
                    </a:srgbClr>
                  </a:gs>
                  <a:gs pos="100000">
                    <a:schemeClr val="accent1">
                      <a:lumMod val="60000"/>
                      <a:lumOff val="40000"/>
                    </a:schemeClr>
                  </a:gs>
                </a:gsLst>
                <a:lin ang="0" scaled="0"/>
              </a:gradFill>
              <a:prstDash val="solid"/>
              <a:miter lim="800000"/>
            </a:ln>
            <a:effectLst/>
          </p:spPr>
        </p:cxnSp>
      </p:grpSp>
      <p:grpSp>
        <p:nvGrpSpPr>
          <p:cNvPr id="27" name="组合 26">
            <a:extLst>
              <a:ext uri="{FF2B5EF4-FFF2-40B4-BE49-F238E27FC236}">
                <a16:creationId xmlns:a16="http://schemas.microsoft.com/office/drawing/2014/main" id="{1A2D7D07-87C9-E610-8C19-49B320941C20}"/>
              </a:ext>
            </a:extLst>
          </p:cNvPr>
          <p:cNvGrpSpPr/>
          <p:nvPr/>
        </p:nvGrpSpPr>
        <p:grpSpPr>
          <a:xfrm flipH="1">
            <a:off x="7436960" y="860917"/>
            <a:ext cx="512258" cy="157544"/>
            <a:chOff x="9093019" y="5391257"/>
            <a:chExt cx="427954" cy="131616"/>
          </a:xfrm>
        </p:grpSpPr>
        <p:cxnSp>
          <p:nvCxnSpPr>
            <p:cNvPr id="28" name="直接连接符 27">
              <a:extLst>
                <a:ext uri="{FF2B5EF4-FFF2-40B4-BE49-F238E27FC236}">
                  <a16:creationId xmlns:a16="http://schemas.microsoft.com/office/drawing/2014/main" id="{9EB93948-6AD1-57BE-CFF9-E982D024280B}"/>
                </a:ext>
              </a:extLst>
            </p:cNvPr>
            <p:cNvCxnSpPr>
              <a:cxnSpLocks/>
            </p:cNvCxnSpPr>
            <p:nvPr/>
          </p:nvCxnSpPr>
          <p:spPr>
            <a:xfrm>
              <a:off x="9093019" y="5391257"/>
              <a:ext cx="427942" cy="0"/>
            </a:xfrm>
            <a:prstGeom prst="line">
              <a:avLst/>
            </a:prstGeom>
            <a:noFill/>
            <a:ln w="57150" cap="rnd" cmpd="sng" algn="ctr">
              <a:gradFill>
                <a:gsLst>
                  <a:gs pos="0">
                    <a:srgbClr val="C01920">
                      <a:alpha val="0"/>
                    </a:srgbClr>
                  </a:gs>
                  <a:gs pos="100000">
                    <a:schemeClr val="accent1">
                      <a:lumMod val="60000"/>
                      <a:lumOff val="40000"/>
                    </a:schemeClr>
                  </a:gs>
                </a:gsLst>
                <a:lin ang="0" scaled="0"/>
              </a:gradFill>
              <a:prstDash val="solid"/>
              <a:miter lim="800000"/>
            </a:ln>
            <a:effectLst/>
          </p:spPr>
        </p:cxnSp>
        <p:cxnSp>
          <p:nvCxnSpPr>
            <p:cNvPr id="29" name="直接连接符 28">
              <a:extLst>
                <a:ext uri="{FF2B5EF4-FFF2-40B4-BE49-F238E27FC236}">
                  <a16:creationId xmlns:a16="http://schemas.microsoft.com/office/drawing/2014/main" id="{6665AB2A-BC82-695F-123F-3266CAFCAE24}"/>
                </a:ext>
              </a:extLst>
            </p:cNvPr>
            <p:cNvCxnSpPr>
              <a:cxnSpLocks/>
            </p:cNvCxnSpPr>
            <p:nvPr/>
          </p:nvCxnSpPr>
          <p:spPr>
            <a:xfrm>
              <a:off x="9270883" y="5522873"/>
              <a:ext cx="250090" cy="0"/>
            </a:xfrm>
            <a:prstGeom prst="line">
              <a:avLst/>
            </a:prstGeom>
            <a:noFill/>
            <a:ln w="57150" cap="rnd" cmpd="sng" algn="ctr">
              <a:gradFill>
                <a:gsLst>
                  <a:gs pos="0">
                    <a:srgbClr val="C01920">
                      <a:alpha val="0"/>
                    </a:srgbClr>
                  </a:gs>
                  <a:gs pos="100000">
                    <a:schemeClr val="accent1">
                      <a:lumMod val="60000"/>
                      <a:lumOff val="40000"/>
                    </a:schemeClr>
                  </a:gs>
                </a:gsLst>
                <a:lin ang="0" scaled="0"/>
              </a:gradFill>
              <a:prstDash val="solid"/>
              <a:miter lim="800000"/>
            </a:ln>
            <a:effectLst/>
          </p:spPr>
        </p:cxnSp>
      </p:grpSp>
      <p:sp>
        <p:nvSpPr>
          <p:cNvPr id="102" name="任意多边形: 形状 101">
            <a:extLst>
              <a:ext uri="{FF2B5EF4-FFF2-40B4-BE49-F238E27FC236}">
                <a16:creationId xmlns:a16="http://schemas.microsoft.com/office/drawing/2014/main" id="{C82811A2-5CF3-EE76-A020-852344471B34}"/>
              </a:ext>
            </a:extLst>
          </p:cNvPr>
          <p:cNvSpPr/>
          <p:nvPr/>
        </p:nvSpPr>
        <p:spPr>
          <a:xfrm rot="20839567" flipV="1">
            <a:off x="-133904" y="-274834"/>
            <a:ext cx="2856170" cy="936449"/>
          </a:xfrm>
          <a:custGeom>
            <a:avLst/>
            <a:gdLst>
              <a:gd name="connsiteX0" fmla="*/ 0 w 5932906"/>
              <a:gd name="connsiteY0" fmla="*/ 137929 h 1945216"/>
              <a:gd name="connsiteX1" fmla="*/ 50281 w 5932906"/>
              <a:gd name="connsiteY1" fmla="*/ 143287 h 1945216"/>
              <a:gd name="connsiteX2" fmla="*/ 256816 w 5932906"/>
              <a:gd name="connsiteY2" fmla="*/ 136004 h 1945216"/>
              <a:gd name="connsiteX3" fmla="*/ 2168520 w 5932906"/>
              <a:gd name="connsiteY3" fmla="*/ 69183 h 1945216"/>
              <a:gd name="connsiteX4" fmla="*/ 3282134 w 5932906"/>
              <a:gd name="connsiteY4" fmla="*/ 585425 h 1945216"/>
              <a:gd name="connsiteX5" fmla="*/ 3402776 w 5932906"/>
              <a:gd name="connsiteY5" fmla="*/ 640146 h 1945216"/>
              <a:gd name="connsiteX6" fmla="*/ 4377188 w 5932906"/>
              <a:gd name="connsiteY6" fmla="*/ 895242 h 1945216"/>
              <a:gd name="connsiteX7" fmla="*/ 5351599 w 5932906"/>
              <a:gd name="connsiteY7" fmla="*/ 725119 h 1945216"/>
              <a:gd name="connsiteX8" fmla="*/ 5932906 w 5932906"/>
              <a:gd name="connsiteY8" fmla="*/ 697305 h 1945216"/>
              <a:gd name="connsiteX9" fmla="*/ 5932906 w 5932906"/>
              <a:gd name="connsiteY9" fmla="*/ 702417 h 1945216"/>
              <a:gd name="connsiteX10" fmla="*/ 406424 w 5932906"/>
              <a:gd name="connsiteY10" fmla="*/ 1945216 h 194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2906" h="1945216">
                <a:moveTo>
                  <a:pt x="0" y="137929"/>
                </a:moveTo>
                <a:lnTo>
                  <a:pt x="50281" y="143287"/>
                </a:lnTo>
                <a:cubicBezTo>
                  <a:pt x="117526" y="145844"/>
                  <a:pt x="186345" y="143687"/>
                  <a:pt x="256816" y="136004"/>
                </a:cubicBezTo>
                <a:cubicBezTo>
                  <a:pt x="906424" y="63133"/>
                  <a:pt x="1546752" y="-88751"/>
                  <a:pt x="2168520" y="69183"/>
                </a:cubicBezTo>
                <a:cubicBezTo>
                  <a:pt x="2595405" y="172395"/>
                  <a:pt x="2938770" y="378910"/>
                  <a:pt x="3282134" y="585425"/>
                </a:cubicBezTo>
                <a:cubicBezTo>
                  <a:pt x="3309974" y="609715"/>
                  <a:pt x="3365655" y="622086"/>
                  <a:pt x="3402776" y="640146"/>
                </a:cubicBezTo>
                <a:cubicBezTo>
                  <a:pt x="3662618" y="816230"/>
                  <a:pt x="3996702" y="931362"/>
                  <a:pt x="4377188" y="895242"/>
                </a:cubicBezTo>
                <a:cubicBezTo>
                  <a:pt x="4720551" y="864811"/>
                  <a:pt x="5017515" y="773699"/>
                  <a:pt x="5351599" y="725119"/>
                </a:cubicBezTo>
                <a:cubicBezTo>
                  <a:pt x="5543725" y="695084"/>
                  <a:pt x="5738673" y="685756"/>
                  <a:pt x="5932906" y="697305"/>
                </a:cubicBezTo>
                <a:lnTo>
                  <a:pt x="5932906" y="702417"/>
                </a:lnTo>
                <a:lnTo>
                  <a:pt x="406424" y="1945216"/>
                </a:lnTo>
                <a:close/>
              </a:path>
            </a:pathLst>
          </a:custGeom>
          <a:gradFill flip="none" rotWithShape="0">
            <a:gsLst>
              <a:gs pos="0">
                <a:srgbClr val="C01920">
                  <a:lumMod val="52000"/>
                  <a:lumOff val="48000"/>
                </a:srgbClr>
              </a:gs>
              <a:gs pos="100000">
                <a:srgbClr val="FB5F5F"/>
              </a:gs>
            </a:gsLst>
            <a:lin ang="5400000" scaled="1"/>
            <a:tileRect/>
          </a:gradFill>
          <a:ln w="12700" cap="flat" cmpd="sng" algn="ctr">
            <a:noFill/>
            <a:prstDash val="solid"/>
            <a:miter lim="800000"/>
          </a:ln>
          <a:effectLst>
            <a:outerShdw blurRad="609600" dist="190500" dir="13500000" algn="br" rotWithShape="0">
              <a:srgbClr val="8B672D">
                <a:alpha val="1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3" name="任意多边形: 形状 102">
            <a:extLst>
              <a:ext uri="{FF2B5EF4-FFF2-40B4-BE49-F238E27FC236}">
                <a16:creationId xmlns:a16="http://schemas.microsoft.com/office/drawing/2014/main" id="{537EB352-AB1E-9709-E9B7-A5D4D567FF98}"/>
              </a:ext>
            </a:extLst>
          </p:cNvPr>
          <p:cNvSpPr/>
          <p:nvPr/>
        </p:nvSpPr>
        <p:spPr>
          <a:xfrm rot="760433" flipH="1" flipV="1">
            <a:off x="9469735" y="-274834"/>
            <a:ext cx="2856170" cy="936449"/>
          </a:xfrm>
          <a:custGeom>
            <a:avLst/>
            <a:gdLst>
              <a:gd name="connsiteX0" fmla="*/ 0 w 5932906"/>
              <a:gd name="connsiteY0" fmla="*/ 137929 h 1945216"/>
              <a:gd name="connsiteX1" fmla="*/ 50281 w 5932906"/>
              <a:gd name="connsiteY1" fmla="*/ 143287 h 1945216"/>
              <a:gd name="connsiteX2" fmla="*/ 256816 w 5932906"/>
              <a:gd name="connsiteY2" fmla="*/ 136004 h 1945216"/>
              <a:gd name="connsiteX3" fmla="*/ 2168520 w 5932906"/>
              <a:gd name="connsiteY3" fmla="*/ 69183 h 1945216"/>
              <a:gd name="connsiteX4" fmla="*/ 3282134 w 5932906"/>
              <a:gd name="connsiteY4" fmla="*/ 585425 h 1945216"/>
              <a:gd name="connsiteX5" fmla="*/ 3402776 w 5932906"/>
              <a:gd name="connsiteY5" fmla="*/ 640146 h 1945216"/>
              <a:gd name="connsiteX6" fmla="*/ 4377188 w 5932906"/>
              <a:gd name="connsiteY6" fmla="*/ 895242 h 1945216"/>
              <a:gd name="connsiteX7" fmla="*/ 5351599 w 5932906"/>
              <a:gd name="connsiteY7" fmla="*/ 725119 h 1945216"/>
              <a:gd name="connsiteX8" fmla="*/ 5932906 w 5932906"/>
              <a:gd name="connsiteY8" fmla="*/ 697305 h 1945216"/>
              <a:gd name="connsiteX9" fmla="*/ 5932906 w 5932906"/>
              <a:gd name="connsiteY9" fmla="*/ 702417 h 1945216"/>
              <a:gd name="connsiteX10" fmla="*/ 406424 w 5932906"/>
              <a:gd name="connsiteY10" fmla="*/ 1945216 h 194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2906" h="1945216">
                <a:moveTo>
                  <a:pt x="0" y="137929"/>
                </a:moveTo>
                <a:lnTo>
                  <a:pt x="50281" y="143287"/>
                </a:lnTo>
                <a:cubicBezTo>
                  <a:pt x="117526" y="145844"/>
                  <a:pt x="186345" y="143687"/>
                  <a:pt x="256816" y="136004"/>
                </a:cubicBezTo>
                <a:cubicBezTo>
                  <a:pt x="906424" y="63133"/>
                  <a:pt x="1546752" y="-88751"/>
                  <a:pt x="2168520" y="69183"/>
                </a:cubicBezTo>
                <a:cubicBezTo>
                  <a:pt x="2595405" y="172395"/>
                  <a:pt x="2938770" y="378910"/>
                  <a:pt x="3282134" y="585425"/>
                </a:cubicBezTo>
                <a:cubicBezTo>
                  <a:pt x="3309974" y="609715"/>
                  <a:pt x="3365655" y="622086"/>
                  <a:pt x="3402776" y="640146"/>
                </a:cubicBezTo>
                <a:cubicBezTo>
                  <a:pt x="3662618" y="816230"/>
                  <a:pt x="3996702" y="931362"/>
                  <a:pt x="4377188" y="895242"/>
                </a:cubicBezTo>
                <a:cubicBezTo>
                  <a:pt x="4720551" y="864811"/>
                  <a:pt x="5017515" y="773699"/>
                  <a:pt x="5351599" y="725119"/>
                </a:cubicBezTo>
                <a:cubicBezTo>
                  <a:pt x="5543725" y="695084"/>
                  <a:pt x="5738673" y="685756"/>
                  <a:pt x="5932906" y="697305"/>
                </a:cubicBezTo>
                <a:lnTo>
                  <a:pt x="5932906" y="702417"/>
                </a:lnTo>
                <a:lnTo>
                  <a:pt x="406424" y="1945216"/>
                </a:lnTo>
                <a:close/>
              </a:path>
            </a:pathLst>
          </a:custGeom>
          <a:gradFill flip="none" rotWithShape="0">
            <a:gsLst>
              <a:gs pos="0">
                <a:srgbClr val="C01920">
                  <a:lumMod val="52000"/>
                  <a:lumOff val="48000"/>
                </a:srgbClr>
              </a:gs>
              <a:gs pos="100000">
                <a:srgbClr val="FB5F5F"/>
              </a:gs>
            </a:gsLst>
            <a:lin ang="5400000" scaled="1"/>
            <a:tileRect/>
          </a:gradFill>
          <a:ln w="12700" cap="flat" cmpd="sng" algn="ctr">
            <a:noFill/>
            <a:prstDash val="solid"/>
            <a:miter lim="800000"/>
          </a:ln>
          <a:effectLst>
            <a:outerShdw blurRad="609600" dist="190500" dir="13500000" algn="br" rotWithShape="0">
              <a:srgbClr val="8B672D">
                <a:alpha val="1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pic>
        <p:nvPicPr>
          <p:cNvPr id="13" name="图片 12">
            <a:extLst>
              <a:ext uri="{FF2B5EF4-FFF2-40B4-BE49-F238E27FC236}">
                <a16:creationId xmlns:a16="http://schemas.microsoft.com/office/drawing/2014/main" id="{38094708-89AA-6043-1257-C6DBF810B17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0" y="1073216"/>
            <a:ext cx="12192000" cy="5936547"/>
          </a:xfrm>
          <a:prstGeom prst="rect">
            <a:avLst/>
          </a:prstGeom>
        </p:spPr>
      </p:pic>
      <p:sp>
        <p:nvSpPr>
          <p:cNvPr id="9" name="矩形: 圆角 8">
            <a:extLst>
              <a:ext uri="{FF2B5EF4-FFF2-40B4-BE49-F238E27FC236}">
                <a16:creationId xmlns:a16="http://schemas.microsoft.com/office/drawing/2014/main" id="{917785C7-8E79-444A-7A5C-8BF7EFCF8CAB}"/>
              </a:ext>
            </a:extLst>
          </p:cNvPr>
          <p:cNvSpPr/>
          <p:nvPr/>
        </p:nvSpPr>
        <p:spPr>
          <a:xfrm>
            <a:off x="1011444" y="2276346"/>
            <a:ext cx="3345628" cy="1076759"/>
          </a:xfrm>
          <a:prstGeom prst="roundRect">
            <a:avLst>
              <a:gd name="adj" fmla="val 9673"/>
            </a:avLst>
          </a:prstGeom>
          <a:solidFill>
            <a:schemeClr val="accent1">
              <a:alpha val="1000"/>
            </a:schemeClr>
          </a:solidFill>
          <a:ln>
            <a:solidFill>
              <a:srgbClr val="C01920">
                <a:alpha val="5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文本框 33">
            <a:extLst>
              <a:ext uri="{FF2B5EF4-FFF2-40B4-BE49-F238E27FC236}">
                <a16:creationId xmlns:a16="http://schemas.microsoft.com/office/drawing/2014/main" id="{E17174E6-ADF6-FC30-67DD-63AE2E53449E}"/>
              </a:ext>
            </a:extLst>
          </p:cNvPr>
          <p:cNvSpPr txBox="1"/>
          <p:nvPr/>
        </p:nvSpPr>
        <p:spPr>
          <a:xfrm>
            <a:off x="1913987" y="2479106"/>
            <a:ext cx="236707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65000"/>
                    <a:lumOff val="35000"/>
                  </a:schemeClr>
                </a:solidFill>
                <a:effectLst/>
                <a:uLnTx/>
                <a:uFillTx/>
                <a:cs typeface="+mn-ea"/>
                <a:sym typeface="+mn-lt"/>
              </a:rPr>
              <a:t>研究背景和意义</a:t>
            </a:r>
            <a:endParaRPr kumimoji="0" lang="en-US" sz="2400" b="1"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35" name="文本框 34">
            <a:extLst>
              <a:ext uri="{FF2B5EF4-FFF2-40B4-BE49-F238E27FC236}">
                <a16:creationId xmlns:a16="http://schemas.microsoft.com/office/drawing/2014/main" id="{2D3153C1-9E38-42B0-1043-713F1E751693}"/>
              </a:ext>
            </a:extLst>
          </p:cNvPr>
          <p:cNvSpPr txBox="1"/>
          <p:nvPr/>
        </p:nvSpPr>
        <p:spPr>
          <a:xfrm>
            <a:off x="1913987" y="2910291"/>
            <a:ext cx="2328903"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tx1">
                    <a:lumMod val="50000"/>
                    <a:lumOff val="50000"/>
                  </a:schemeClr>
                </a:solidFill>
                <a:effectLst/>
                <a:uLnTx/>
                <a:uFillTx/>
                <a:cs typeface="+mn-ea"/>
                <a:sym typeface="+mn-lt"/>
              </a:rPr>
              <a:t>Background and implications</a:t>
            </a:r>
          </a:p>
        </p:txBody>
      </p:sp>
      <p:sp>
        <p:nvSpPr>
          <p:cNvPr id="5" name="椭圆 4">
            <a:extLst>
              <a:ext uri="{FF2B5EF4-FFF2-40B4-BE49-F238E27FC236}">
                <a16:creationId xmlns:a16="http://schemas.microsoft.com/office/drawing/2014/main" id="{011B0AF4-0490-D0BE-E631-49864A27C9C9}"/>
              </a:ext>
            </a:extLst>
          </p:cNvPr>
          <p:cNvSpPr/>
          <p:nvPr/>
        </p:nvSpPr>
        <p:spPr>
          <a:xfrm>
            <a:off x="1167628" y="2479106"/>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a:extLst>
              <a:ext uri="{FF2B5EF4-FFF2-40B4-BE49-F238E27FC236}">
                <a16:creationId xmlns:a16="http://schemas.microsoft.com/office/drawing/2014/main" id="{FBADF296-B8E7-D070-5D8A-1B5AC7CB7929}"/>
              </a:ext>
            </a:extLst>
          </p:cNvPr>
          <p:cNvSpPr/>
          <p:nvPr/>
        </p:nvSpPr>
        <p:spPr>
          <a:xfrm>
            <a:off x="1257780" y="2569258"/>
            <a:ext cx="527880" cy="527880"/>
          </a:xfrm>
          <a:prstGeom prst="ellipse">
            <a:avLst/>
          </a:prstGeom>
          <a:gradFill flip="none" rotWithShape="0">
            <a:gsLst>
              <a:gs pos="20000">
                <a:schemeClr val="accent1">
                  <a:lumMod val="32000"/>
                  <a:lumOff val="68000"/>
                </a:schemeClr>
              </a:gs>
              <a:gs pos="91000">
                <a:srgbClr val="BB0000">
                  <a:lumMod val="80000"/>
                  <a:lumOff val="20000"/>
                </a:srgbClr>
              </a:gs>
            </a:gsLst>
            <a:path path="circle">
              <a:fillToRect r="100000" b="100000"/>
            </a:path>
            <a:tileRect/>
          </a:gradFill>
          <a:ln>
            <a:noFill/>
          </a:ln>
          <a:effectLst>
            <a:outerShdw blurRad="190500" dist="38100" dir="2700000" algn="tl" rotWithShape="0">
              <a:srgbClr val="C01920">
                <a:alpha val="28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a:extLst>
              <a:ext uri="{FF2B5EF4-FFF2-40B4-BE49-F238E27FC236}">
                <a16:creationId xmlns:a16="http://schemas.microsoft.com/office/drawing/2014/main" id="{2EAA91BE-D6CA-DCDE-E6F9-8AE77C316270}"/>
              </a:ext>
            </a:extLst>
          </p:cNvPr>
          <p:cNvSpPr/>
          <p:nvPr/>
        </p:nvSpPr>
        <p:spPr>
          <a:xfrm rot="10800000">
            <a:off x="1167628" y="2479106"/>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文本框 32">
            <a:extLst>
              <a:ext uri="{FF2B5EF4-FFF2-40B4-BE49-F238E27FC236}">
                <a16:creationId xmlns:a16="http://schemas.microsoft.com/office/drawing/2014/main" id="{ACAF0ABC-74CE-2883-B40A-775C2BE85383}"/>
              </a:ext>
            </a:extLst>
          </p:cNvPr>
          <p:cNvSpPr txBox="1"/>
          <p:nvPr/>
        </p:nvSpPr>
        <p:spPr>
          <a:xfrm>
            <a:off x="1273895" y="2630973"/>
            <a:ext cx="44435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bg1"/>
                </a:solidFill>
                <a:effectLst/>
                <a:uLnTx/>
                <a:uFillTx/>
                <a:cs typeface="+mn-ea"/>
                <a:sym typeface="+mn-lt"/>
              </a:rPr>
              <a:t>0</a:t>
            </a:r>
            <a:r>
              <a:rPr kumimoji="0" lang="en-US" sz="2000" b="0" i="0" u="none" strike="noStrike" kern="1200" cap="none" spc="0" normalizeH="0" baseline="0" noProof="0" dirty="0">
                <a:ln>
                  <a:noFill/>
                </a:ln>
                <a:solidFill>
                  <a:schemeClr val="bg1"/>
                </a:solidFill>
                <a:effectLst/>
                <a:uLnTx/>
                <a:uFillTx/>
                <a:cs typeface="+mn-ea"/>
                <a:sym typeface="+mn-lt"/>
              </a:rPr>
              <a:t>1</a:t>
            </a:r>
          </a:p>
        </p:txBody>
      </p:sp>
      <p:sp>
        <p:nvSpPr>
          <p:cNvPr id="23" name="矩形: 圆角 22">
            <a:extLst>
              <a:ext uri="{FF2B5EF4-FFF2-40B4-BE49-F238E27FC236}">
                <a16:creationId xmlns:a16="http://schemas.microsoft.com/office/drawing/2014/main" id="{7A536D0E-0F2F-DDC2-7E27-67D06983E06C}"/>
              </a:ext>
            </a:extLst>
          </p:cNvPr>
          <p:cNvSpPr/>
          <p:nvPr/>
        </p:nvSpPr>
        <p:spPr>
          <a:xfrm>
            <a:off x="1011444" y="3524168"/>
            <a:ext cx="3345628" cy="1076759"/>
          </a:xfrm>
          <a:prstGeom prst="roundRect">
            <a:avLst>
              <a:gd name="adj" fmla="val 9673"/>
            </a:avLst>
          </a:prstGeom>
          <a:solidFill>
            <a:schemeClr val="accent1">
              <a:alpha val="1000"/>
            </a:schemeClr>
          </a:solidFill>
          <a:ln>
            <a:solidFill>
              <a:srgbClr val="C01920">
                <a:alpha val="5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文本框 23">
            <a:extLst>
              <a:ext uri="{FF2B5EF4-FFF2-40B4-BE49-F238E27FC236}">
                <a16:creationId xmlns:a16="http://schemas.microsoft.com/office/drawing/2014/main" id="{24B44065-01FB-F113-5A27-FF5B4C344004}"/>
              </a:ext>
            </a:extLst>
          </p:cNvPr>
          <p:cNvSpPr txBox="1"/>
          <p:nvPr/>
        </p:nvSpPr>
        <p:spPr>
          <a:xfrm>
            <a:off x="1913987" y="3726928"/>
            <a:ext cx="236707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65000"/>
                    <a:lumOff val="35000"/>
                  </a:schemeClr>
                </a:solidFill>
                <a:effectLst/>
                <a:uLnTx/>
                <a:uFillTx/>
                <a:cs typeface="+mn-ea"/>
                <a:sym typeface="+mn-lt"/>
              </a:rPr>
              <a:t>可能存在的问题</a:t>
            </a:r>
          </a:p>
        </p:txBody>
      </p:sp>
      <p:sp>
        <p:nvSpPr>
          <p:cNvPr id="37" name="文本框 36">
            <a:extLst>
              <a:ext uri="{FF2B5EF4-FFF2-40B4-BE49-F238E27FC236}">
                <a16:creationId xmlns:a16="http://schemas.microsoft.com/office/drawing/2014/main" id="{CA6603B3-7FC8-38E8-9B0A-D9CF044B071A}"/>
              </a:ext>
            </a:extLst>
          </p:cNvPr>
          <p:cNvSpPr txBox="1"/>
          <p:nvPr/>
        </p:nvSpPr>
        <p:spPr>
          <a:xfrm>
            <a:off x="1913987" y="4158113"/>
            <a:ext cx="2328903"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tx1">
                    <a:lumMod val="50000"/>
                    <a:lumOff val="50000"/>
                  </a:schemeClr>
                </a:solidFill>
                <a:effectLst/>
                <a:uLnTx/>
                <a:uFillTx/>
                <a:cs typeface="+mn-ea"/>
                <a:sym typeface="+mn-lt"/>
              </a:rPr>
              <a:t>Possible problems</a:t>
            </a:r>
          </a:p>
        </p:txBody>
      </p:sp>
      <p:sp>
        <p:nvSpPr>
          <p:cNvPr id="39" name="椭圆 38">
            <a:extLst>
              <a:ext uri="{FF2B5EF4-FFF2-40B4-BE49-F238E27FC236}">
                <a16:creationId xmlns:a16="http://schemas.microsoft.com/office/drawing/2014/main" id="{5A7E9DE6-3CDE-1235-B7F8-FBEB75BC5E8F}"/>
              </a:ext>
            </a:extLst>
          </p:cNvPr>
          <p:cNvSpPr/>
          <p:nvPr/>
        </p:nvSpPr>
        <p:spPr>
          <a:xfrm>
            <a:off x="1167628" y="3726928"/>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a:extLst>
              <a:ext uri="{FF2B5EF4-FFF2-40B4-BE49-F238E27FC236}">
                <a16:creationId xmlns:a16="http://schemas.microsoft.com/office/drawing/2014/main" id="{D819A116-366A-244C-1ADA-76BB5E25917B}"/>
              </a:ext>
            </a:extLst>
          </p:cNvPr>
          <p:cNvSpPr/>
          <p:nvPr/>
        </p:nvSpPr>
        <p:spPr>
          <a:xfrm>
            <a:off x="1257780" y="3817080"/>
            <a:ext cx="527880" cy="527880"/>
          </a:xfrm>
          <a:prstGeom prst="ellipse">
            <a:avLst/>
          </a:prstGeom>
          <a:gradFill flip="none" rotWithShape="0">
            <a:gsLst>
              <a:gs pos="20000">
                <a:schemeClr val="accent1">
                  <a:lumMod val="32000"/>
                  <a:lumOff val="68000"/>
                </a:schemeClr>
              </a:gs>
              <a:gs pos="91000">
                <a:srgbClr val="BB0000">
                  <a:lumMod val="80000"/>
                  <a:lumOff val="20000"/>
                </a:srgbClr>
              </a:gs>
            </a:gsLst>
            <a:path path="circle">
              <a:fillToRect r="100000" b="100000"/>
            </a:path>
            <a:tileRect/>
          </a:gradFill>
          <a:ln>
            <a:noFill/>
          </a:ln>
          <a:effectLst>
            <a:outerShdw blurRad="190500" dist="38100" dir="2700000" algn="tl" rotWithShape="0">
              <a:srgbClr val="C01920">
                <a:alpha val="28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a:extLst>
              <a:ext uri="{FF2B5EF4-FFF2-40B4-BE49-F238E27FC236}">
                <a16:creationId xmlns:a16="http://schemas.microsoft.com/office/drawing/2014/main" id="{85C0E141-4648-A847-597E-B1600D359287}"/>
              </a:ext>
            </a:extLst>
          </p:cNvPr>
          <p:cNvSpPr/>
          <p:nvPr/>
        </p:nvSpPr>
        <p:spPr>
          <a:xfrm rot="10800000">
            <a:off x="1167628" y="3726928"/>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文本框 41">
            <a:extLst>
              <a:ext uri="{FF2B5EF4-FFF2-40B4-BE49-F238E27FC236}">
                <a16:creationId xmlns:a16="http://schemas.microsoft.com/office/drawing/2014/main" id="{7106DFCC-2329-584F-662E-2C6A5CCC3064}"/>
              </a:ext>
            </a:extLst>
          </p:cNvPr>
          <p:cNvSpPr txBox="1"/>
          <p:nvPr/>
        </p:nvSpPr>
        <p:spPr>
          <a:xfrm>
            <a:off x="1273895" y="3878795"/>
            <a:ext cx="44435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bg1"/>
                </a:solidFill>
                <a:effectLst/>
                <a:uLnTx/>
                <a:uFillTx/>
                <a:cs typeface="+mn-ea"/>
                <a:sym typeface="+mn-lt"/>
              </a:rPr>
              <a:t>04</a:t>
            </a:r>
            <a:endParaRPr kumimoji="0" lang="en-US" sz="2000" b="0" i="0" u="none" strike="noStrike" kern="1200" cap="none" spc="0" normalizeH="0" baseline="0" noProof="0" dirty="0">
              <a:ln>
                <a:noFill/>
              </a:ln>
              <a:solidFill>
                <a:schemeClr val="bg1"/>
              </a:solidFill>
              <a:effectLst/>
              <a:uLnTx/>
              <a:uFillTx/>
              <a:cs typeface="+mn-ea"/>
              <a:sym typeface="+mn-lt"/>
            </a:endParaRPr>
          </a:p>
        </p:txBody>
      </p:sp>
      <p:sp>
        <p:nvSpPr>
          <p:cNvPr id="44" name="矩形: 圆角 43">
            <a:extLst>
              <a:ext uri="{FF2B5EF4-FFF2-40B4-BE49-F238E27FC236}">
                <a16:creationId xmlns:a16="http://schemas.microsoft.com/office/drawing/2014/main" id="{6AA73C24-D387-3E62-F145-01D03462CB82}"/>
              </a:ext>
            </a:extLst>
          </p:cNvPr>
          <p:cNvSpPr/>
          <p:nvPr/>
        </p:nvSpPr>
        <p:spPr>
          <a:xfrm>
            <a:off x="4423186" y="2276346"/>
            <a:ext cx="3345628" cy="1076759"/>
          </a:xfrm>
          <a:prstGeom prst="roundRect">
            <a:avLst>
              <a:gd name="adj" fmla="val 9673"/>
            </a:avLst>
          </a:prstGeom>
          <a:solidFill>
            <a:schemeClr val="accent1">
              <a:alpha val="1000"/>
            </a:schemeClr>
          </a:solidFill>
          <a:ln>
            <a:solidFill>
              <a:srgbClr val="C01920">
                <a:alpha val="5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文本框 44">
            <a:extLst>
              <a:ext uri="{FF2B5EF4-FFF2-40B4-BE49-F238E27FC236}">
                <a16:creationId xmlns:a16="http://schemas.microsoft.com/office/drawing/2014/main" id="{45281783-7978-B3BA-E776-7D8C8A477B35}"/>
              </a:ext>
            </a:extLst>
          </p:cNvPr>
          <p:cNvSpPr txBox="1"/>
          <p:nvPr/>
        </p:nvSpPr>
        <p:spPr>
          <a:xfrm>
            <a:off x="5325729" y="2479106"/>
            <a:ext cx="236707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65000"/>
                    <a:lumOff val="35000"/>
                  </a:schemeClr>
                </a:solidFill>
                <a:effectLst/>
                <a:uLnTx/>
                <a:uFillTx/>
                <a:cs typeface="+mn-ea"/>
                <a:sym typeface="+mn-lt"/>
              </a:rPr>
              <a:t>国内外研究现状</a:t>
            </a:r>
          </a:p>
        </p:txBody>
      </p:sp>
      <p:sp>
        <p:nvSpPr>
          <p:cNvPr id="46" name="文本框 45">
            <a:extLst>
              <a:ext uri="{FF2B5EF4-FFF2-40B4-BE49-F238E27FC236}">
                <a16:creationId xmlns:a16="http://schemas.microsoft.com/office/drawing/2014/main" id="{806EBB1C-D4C9-DF2E-0252-D06A6B548A2B}"/>
              </a:ext>
            </a:extLst>
          </p:cNvPr>
          <p:cNvSpPr txBox="1"/>
          <p:nvPr/>
        </p:nvSpPr>
        <p:spPr>
          <a:xfrm>
            <a:off x="5325729" y="2910291"/>
            <a:ext cx="2328903"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tx1">
                    <a:lumMod val="50000"/>
                    <a:lumOff val="50000"/>
                  </a:schemeClr>
                </a:solidFill>
                <a:effectLst/>
                <a:uLnTx/>
                <a:uFillTx/>
                <a:cs typeface="+mn-ea"/>
                <a:sym typeface="+mn-lt"/>
              </a:rPr>
              <a:t>Status at home and abroad</a:t>
            </a:r>
          </a:p>
        </p:txBody>
      </p:sp>
      <p:sp>
        <p:nvSpPr>
          <p:cNvPr id="47" name="椭圆 46">
            <a:extLst>
              <a:ext uri="{FF2B5EF4-FFF2-40B4-BE49-F238E27FC236}">
                <a16:creationId xmlns:a16="http://schemas.microsoft.com/office/drawing/2014/main" id="{0CA3D888-C945-7711-785F-E6ABB8CA2CAC}"/>
              </a:ext>
            </a:extLst>
          </p:cNvPr>
          <p:cNvSpPr/>
          <p:nvPr/>
        </p:nvSpPr>
        <p:spPr>
          <a:xfrm>
            <a:off x="4579370" y="2479106"/>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a:extLst>
              <a:ext uri="{FF2B5EF4-FFF2-40B4-BE49-F238E27FC236}">
                <a16:creationId xmlns:a16="http://schemas.microsoft.com/office/drawing/2014/main" id="{5E61234E-C6CA-A63C-93F0-C77E19958B45}"/>
              </a:ext>
            </a:extLst>
          </p:cNvPr>
          <p:cNvSpPr/>
          <p:nvPr/>
        </p:nvSpPr>
        <p:spPr>
          <a:xfrm>
            <a:off x="4669522" y="2569258"/>
            <a:ext cx="527880" cy="527880"/>
          </a:xfrm>
          <a:prstGeom prst="ellipse">
            <a:avLst/>
          </a:prstGeom>
          <a:gradFill flip="none" rotWithShape="0">
            <a:gsLst>
              <a:gs pos="20000">
                <a:schemeClr val="accent1">
                  <a:lumMod val="32000"/>
                  <a:lumOff val="68000"/>
                </a:schemeClr>
              </a:gs>
              <a:gs pos="91000">
                <a:srgbClr val="BB0000">
                  <a:lumMod val="80000"/>
                  <a:lumOff val="20000"/>
                </a:srgbClr>
              </a:gs>
            </a:gsLst>
            <a:path path="circle">
              <a:fillToRect r="100000" b="100000"/>
            </a:path>
            <a:tileRect/>
          </a:gradFill>
          <a:ln>
            <a:noFill/>
          </a:ln>
          <a:effectLst>
            <a:outerShdw blurRad="190500" dist="38100" dir="2700000" algn="tl" rotWithShape="0">
              <a:srgbClr val="C01920">
                <a:alpha val="28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a:extLst>
              <a:ext uri="{FF2B5EF4-FFF2-40B4-BE49-F238E27FC236}">
                <a16:creationId xmlns:a16="http://schemas.microsoft.com/office/drawing/2014/main" id="{87BFC8FC-703A-C919-B140-C6C4609B75E8}"/>
              </a:ext>
            </a:extLst>
          </p:cNvPr>
          <p:cNvSpPr/>
          <p:nvPr/>
        </p:nvSpPr>
        <p:spPr>
          <a:xfrm rot="10800000">
            <a:off x="4579370" y="2479106"/>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文本框 49">
            <a:extLst>
              <a:ext uri="{FF2B5EF4-FFF2-40B4-BE49-F238E27FC236}">
                <a16:creationId xmlns:a16="http://schemas.microsoft.com/office/drawing/2014/main" id="{4BF1E16F-371A-E5FC-89CB-5AB2E669BBEB}"/>
              </a:ext>
            </a:extLst>
          </p:cNvPr>
          <p:cNvSpPr txBox="1"/>
          <p:nvPr/>
        </p:nvSpPr>
        <p:spPr>
          <a:xfrm>
            <a:off x="4685637" y="2630973"/>
            <a:ext cx="44435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bg1"/>
                </a:solidFill>
                <a:effectLst/>
                <a:uLnTx/>
                <a:uFillTx/>
                <a:cs typeface="+mn-ea"/>
                <a:sym typeface="+mn-lt"/>
              </a:rPr>
              <a:t>02</a:t>
            </a:r>
            <a:endParaRPr kumimoji="0" lang="en-US" sz="2000" b="0" i="0" u="none" strike="noStrike" kern="1200" cap="none" spc="0" normalizeH="0" baseline="0" noProof="0" dirty="0">
              <a:ln>
                <a:noFill/>
              </a:ln>
              <a:solidFill>
                <a:schemeClr val="bg1"/>
              </a:solidFill>
              <a:effectLst/>
              <a:uLnTx/>
              <a:uFillTx/>
              <a:cs typeface="+mn-ea"/>
              <a:sym typeface="+mn-lt"/>
            </a:endParaRPr>
          </a:p>
        </p:txBody>
      </p:sp>
      <p:sp>
        <p:nvSpPr>
          <p:cNvPr id="52" name="矩形: 圆角 51">
            <a:extLst>
              <a:ext uri="{FF2B5EF4-FFF2-40B4-BE49-F238E27FC236}">
                <a16:creationId xmlns:a16="http://schemas.microsoft.com/office/drawing/2014/main" id="{0315328B-AE1B-1B15-0758-6DE0A8D2D288}"/>
              </a:ext>
            </a:extLst>
          </p:cNvPr>
          <p:cNvSpPr/>
          <p:nvPr/>
        </p:nvSpPr>
        <p:spPr>
          <a:xfrm>
            <a:off x="4423186" y="3524168"/>
            <a:ext cx="3345628" cy="1076759"/>
          </a:xfrm>
          <a:prstGeom prst="roundRect">
            <a:avLst>
              <a:gd name="adj" fmla="val 9673"/>
            </a:avLst>
          </a:prstGeom>
          <a:solidFill>
            <a:schemeClr val="accent1">
              <a:alpha val="1000"/>
            </a:schemeClr>
          </a:solidFill>
          <a:ln>
            <a:solidFill>
              <a:srgbClr val="C01920">
                <a:alpha val="5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文本框 52">
            <a:extLst>
              <a:ext uri="{FF2B5EF4-FFF2-40B4-BE49-F238E27FC236}">
                <a16:creationId xmlns:a16="http://schemas.microsoft.com/office/drawing/2014/main" id="{5ADD32C9-ECDE-DA63-87CE-0F37D082FBC8}"/>
              </a:ext>
            </a:extLst>
          </p:cNvPr>
          <p:cNvSpPr txBox="1"/>
          <p:nvPr/>
        </p:nvSpPr>
        <p:spPr>
          <a:xfrm>
            <a:off x="5325729" y="3726928"/>
            <a:ext cx="236707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65000"/>
                    <a:lumOff val="35000"/>
                  </a:schemeClr>
                </a:solidFill>
                <a:effectLst/>
                <a:uLnTx/>
                <a:uFillTx/>
                <a:cs typeface="+mn-ea"/>
                <a:sym typeface="+mn-lt"/>
              </a:rPr>
              <a:t>研究步骤与计划</a:t>
            </a:r>
          </a:p>
        </p:txBody>
      </p:sp>
      <p:sp>
        <p:nvSpPr>
          <p:cNvPr id="54" name="文本框 53">
            <a:extLst>
              <a:ext uri="{FF2B5EF4-FFF2-40B4-BE49-F238E27FC236}">
                <a16:creationId xmlns:a16="http://schemas.microsoft.com/office/drawing/2014/main" id="{A3AB93AC-7CA2-29DF-8723-52E0F797FA11}"/>
              </a:ext>
            </a:extLst>
          </p:cNvPr>
          <p:cNvSpPr txBox="1"/>
          <p:nvPr/>
        </p:nvSpPr>
        <p:spPr>
          <a:xfrm>
            <a:off x="5325729" y="4158113"/>
            <a:ext cx="2328903"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tx1">
                    <a:lumMod val="50000"/>
                    <a:lumOff val="50000"/>
                  </a:schemeClr>
                </a:solidFill>
                <a:effectLst/>
                <a:uLnTx/>
                <a:uFillTx/>
                <a:cs typeface="+mn-ea"/>
                <a:sym typeface="+mn-lt"/>
              </a:rPr>
              <a:t>Procedures and Plans</a:t>
            </a:r>
          </a:p>
        </p:txBody>
      </p:sp>
      <p:sp>
        <p:nvSpPr>
          <p:cNvPr id="55" name="椭圆 54">
            <a:extLst>
              <a:ext uri="{FF2B5EF4-FFF2-40B4-BE49-F238E27FC236}">
                <a16:creationId xmlns:a16="http://schemas.microsoft.com/office/drawing/2014/main" id="{1B2E6C24-36BC-1B13-6D65-BE110D84676F}"/>
              </a:ext>
            </a:extLst>
          </p:cNvPr>
          <p:cNvSpPr/>
          <p:nvPr/>
        </p:nvSpPr>
        <p:spPr>
          <a:xfrm>
            <a:off x="4579370" y="3726928"/>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a:extLst>
              <a:ext uri="{FF2B5EF4-FFF2-40B4-BE49-F238E27FC236}">
                <a16:creationId xmlns:a16="http://schemas.microsoft.com/office/drawing/2014/main" id="{CA3F1C20-9289-9A06-EE2A-3EAEAB531C8E}"/>
              </a:ext>
            </a:extLst>
          </p:cNvPr>
          <p:cNvSpPr/>
          <p:nvPr/>
        </p:nvSpPr>
        <p:spPr>
          <a:xfrm>
            <a:off x="4669522" y="3817080"/>
            <a:ext cx="527880" cy="527880"/>
          </a:xfrm>
          <a:prstGeom prst="ellipse">
            <a:avLst/>
          </a:prstGeom>
          <a:gradFill flip="none" rotWithShape="0">
            <a:gsLst>
              <a:gs pos="20000">
                <a:schemeClr val="accent1">
                  <a:lumMod val="32000"/>
                  <a:lumOff val="68000"/>
                </a:schemeClr>
              </a:gs>
              <a:gs pos="91000">
                <a:srgbClr val="BB0000">
                  <a:lumMod val="80000"/>
                  <a:lumOff val="20000"/>
                </a:srgbClr>
              </a:gs>
            </a:gsLst>
            <a:path path="circle">
              <a:fillToRect r="100000" b="100000"/>
            </a:path>
            <a:tileRect/>
          </a:gradFill>
          <a:ln>
            <a:noFill/>
          </a:ln>
          <a:effectLst>
            <a:outerShdw blurRad="190500" dist="38100" dir="2700000" algn="tl" rotWithShape="0">
              <a:srgbClr val="C01920">
                <a:alpha val="28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a:extLst>
              <a:ext uri="{FF2B5EF4-FFF2-40B4-BE49-F238E27FC236}">
                <a16:creationId xmlns:a16="http://schemas.microsoft.com/office/drawing/2014/main" id="{2647CA99-6AFE-F505-2293-2257CA761882}"/>
              </a:ext>
            </a:extLst>
          </p:cNvPr>
          <p:cNvSpPr/>
          <p:nvPr/>
        </p:nvSpPr>
        <p:spPr>
          <a:xfrm rot="10800000">
            <a:off x="4579370" y="3726928"/>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文本框 57">
            <a:extLst>
              <a:ext uri="{FF2B5EF4-FFF2-40B4-BE49-F238E27FC236}">
                <a16:creationId xmlns:a16="http://schemas.microsoft.com/office/drawing/2014/main" id="{66795DBC-27A5-F9C6-0BA2-BF289BEE3BB6}"/>
              </a:ext>
            </a:extLst>
          </p:cNvPr>
          <p:cNvSpPr txBox="1"/>
          <p:nvPr/>
        </p:nvSpPr>
        <p:spPr>
          <a:xfrm>
            <a:off x="4685637" y="3878795"/>
            <a:ext cx="44435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bg1"/>
                </a:solidFill>
                <a:effectLst/>
                <a:uLnTx/>
                <a:uFillTx/>
                <a:cs typeface="+mn-ea"/>
                <a:sym typeface="+mn-lt"/>
              </a:rPr>
              <a:t>05</a:t>
            </a:r>
            <a:endParaRPr kumimoji="0" lang="en-US" sz="2000" b="0" i="0" u="none" strike="noStrike" kern="1200" cap="none" spc="0" normalizeH="0" baseline="0" noProof="0" dirty="0">
              <a:ln>
                <a:noFill/>
              </a:ln>
              <a:solidFill>
                <a:schemeClr val="bg1"/>
              </a:solidFill>
              <a:effectLst/>
              <a:uLnTx/>
              <a:uFillTx/>
              <a:cs typeface="+mn-ea"/>
              <a:sym typeface="+mn-lt"/>
            </a:endParaRPr>
          </a:p>
        </p:txBody>
      </p:sp>
      <p:sp>
        <p:nvSpPr>
          <p:cNvPr id="60" name="矩形: 圆角 59">
            <a:extLst>
              <a:ext uri="{FF2B5EF4-FFF2-40B4-BE49-F238E27FC236}">
                <a16:creationId xmlns:a16="http://schemas.microsoft.com/office/drawing/2014/main" id="{128CE360-4355-87DC-003B-C6CCF50A0CA8}"/>
              </a:ext>
            </a:extLst>
          </p:cNvPr>
          <p:cNvSpPr/>
          <p:nvPr/>
        </p:nvSpPr>
        <p:spPr>
          <a:xfrm>
            <a:off x="7834928" y="2276346"/>
            <a:ext cx="3345628" cy="1076759"/>
          </a:xfrm>
          <a:prstGeom prst="roundRect">
            <a:avLst>
              <a:gd name="adj" fmla="val 9673"/>
            </a:avLst>
          </a:prstGeom>
          <a:solidFill>
            <a:schemeClr val="accent1">
              <a:alpha val="1000"/>
            </a:schemeClr>
          </a:solidFill>
          <a:ln>
            <a:solidFill>
              <a:srgbClr val="C01920">
                <a:alpha val="5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文本框 60">
            <a:extLst>
              <a:ext uri="{FF2B5EF4-FFF2-40B4-BE49-F238E27FC236}">
                <a16:creationId xmlns:a16="http://schemas.microsoft.com/office/drawing/2014/main" id="{B96BB0E6-4E91-A962-E079-46261C762DF8}"/>
              </a:ext>
            </a:extLst>
          </p:cNvPr>
          <p:cNvSpPr txBox="1"/>
          <p:nvPr/>
        </p:nvSpPr>
        <p:spPr>
          <a:xfrm>
            <a:off x="8737471" y="2479106"/>
            <a:ext cx="236707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65000"/>
                    <a:lumOff val="35000"/>
                  </a:schemeClr>
                </a:solidFill>
                <a:effectLst/>
                <a:uLnTx/>
                <a:uFillTx/>
                <a:cs typeface="+mn-ea"/>
                <a:sym typeface="+mn-lt"/>
              </a:rPr>
              <a:t>研究内容与方法</a:t>
            </a:r>
          </a:p>
        </p:txBody>
      </p:sp>
      <p:sp>
        <p:nvSpPr>
          <p:cNvPr id="62" name="文本框 61">
            <a:extLst>
              <a:ext uri="{FF2B5EF4-FFF2-40B4-BE49-F238E27FC236}">
                <a16:creationId xmlns:a16="http://schemas.microsoft.com/office/drawing/2014/main" id="{3E3ADE9B-51FF-E307-AF0B-932F069EFB77}"/>
              </a:ext>
            </a:extLst>
          </p:cNvPr>
          <p:cNvSpPr txBox="1"/>
          <p:nvPr/>
        </p:nvSpPr>
        <p:spPr>
          <a:xfrm>
            <a:off x="8737471" y="2910291"/>
            <a:ext cx="2328903"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tx1">
                    <a:lumMod val="50000"/>
                    <a:lumOff val="50000"/>
                  </a:schemeClr>
                </a:solidFill>
                <a:effectLst/>
                <a:uLnTx/>
                <a:uFillTx/>
                <a:cs typeface="+mn-ea"/>
                <a:sym typeface="+mn-lt"/>
              </a:rPr>
              <a:t>Content and methodology</a:t>
            </a:r>
          </a:p>
        </p:txBody>
      </p:sp>
      <p:sp>
        <p:nvSpPr>
          <p:cNvPr id="63" name="椭圆 62">
            <a:extLst>
              <a:ext uri="{FF2B5EF4-FFF2-40B4-BE49-F238E27FC236}">
                <a16:creationId xmlns:a16="http://schemas.microsoft.com/office/drawing/2014/main" id="{5891E5F9-3CEE-76C4-024B-58FDDCBC5B25}"/>
              </a:ext>
            </a:extLst>
          </p:cNvPr>
          <p:cNvSpPr/>
          <p:nvPr/>
        </p:nvSpPr>
        <p:spPr>
          <a:xfrm>
            <a:off x="7991112" y="2479106"/>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a:extLst>
              <a:ext uri="{FF2B5EF4-FFF2-40B4-BE49-F238E27FC236}">
                <a16:creationId xmlns:a16="http://schemas.microsoft.com/office/drawing/2014/main" id="{5737157B-C862-9435-9BD0-272BBE9E03A2}"/>
              </a:ext>
            </a:extLst>
          </p:cNvPr>
          <p:cNvSpPr/>
          <p:nvPr/>
        </p:nvSpPr>
        <p:spPr>
          <a:xfrm>
            <a:off x="8081264" y="2569258"/>
            <a:ext cx="527880" cy="527880"/>
          </a:xfrm>
          <a:prstGeom prst="ellipse">
            <a:avLst/>
          </a:prstGeom>
          <a:gradFill flip="none" rotWithShape="0">
            <a:gsLst>
              <a:gs pos="20000">
                <a:schemeClr val="accent1">
                  <a:lumMod val="32000"/>
                  <a:lumOff val="68000"/>
                </a:schemeClr>
              </a:gs>
              <a:gs pos="91000">
                <a:srgbClr val="BB0000">
                  <a:lumMod val="80000"/>
                  <a:lumOff val="20000"/>
                </a:srgbClr>
              </a:gs>
            </a:gsLst>
            <a:path path="circle">
              <a:fillToRect r="100000" b="100000"/>
            </a:path>
            <a:tileRect/>
          </a:gradFill>
          <a:ln>
            <a:noFill/>
          </a:ln>
          <a:effectLst>
            <a:outerShdw blurRad="190500" dist="38100" dir="2700000" algn="tl" rotWithShape="0">
              <a:srgbClr val="C01920">
                <a:alpha val="28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a:extLst>
              <a:ext uri="{FF2B5EF4-FFF2-40B4-BE49-F238E27FC236}">
                <a16:creationId xmlns:a16="http://schemas.microsoft.com/office/drawing/2014/main" id="{E950E8A3-9C2D-80DF-E3DA-A59CF9D58165}"/>
              </a:ext>
            </a:extLst>
          </p:cNvPr>
          <p:cNvSpPr/>
          <p:nvPr/>
        </p:nvSpPr>
        <p:spPr>
          <a:xfrm rot="10800000">
            <a:off x="7991112" y="2479106"/>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文本框 65">
            <a:extLst>
              <a:ext uri="{FF2B5EF4-FFF2-40B4-BE49-F238E27FC236}">
                <a16:creationId xmlns:a16="http://schemas.microsoft.com/office/drawing/2014/main" id="{A7995EE5-1F7F-B374-13FA-C18E0BCE6177}"/>
              </a:ext>
            </a:extLst>
          </p:cNvPr>
          <p:cNvSpPr txBox="1"/>
          <p:nvPr/>
        </p:nvSpPr>
        <p:spPr>
          <a:xfrm>
            <a:off x="8097379" y="2630973"/>
            <a:ext cx="44435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bg1"/>
                </a:solidFill>
                <a:effectLst/>
                <a:uLnTx/>
                <a:uFillTx/>
                <a:cs typeface="+mn-ea"/>
                <a:sym typeface="+mn-lt"/>
              </a:rPr>
              <a:t>03</a:t>
            </a:r>
            <a:endParaRPr kumimoji="0" lang="en-US" sz="2000" b="0" i="0" u="none" strike="noStrike" kern="1200" cap="none" spc="0" normalizeH="0" baseline="0" noProof="0" dirty="0">
              <a:ln>
                <a:noFill/>
              </a:ln>
              <a:solidFill>
                <a:schemeClr val="bg1"/>
              </a:solidFill>
              <a:effectLst/>
              <a:uLnTx/>
              <a:uFillTx/>
              <a:cs typeface="+mn-ea"/>
              <a:sym typeface="+mn-lt"/>
            </a:endParaRPr>
          </a:p>
        </p:txBody>
      </p:sp>
      <p:sp>
        <p:nvSpPr>
          <p:cNvPr id="68" name="矩形: 圆角 67">
            <a:extLst>
              <a:ext uri="{FF2B5EF4-FFF2-40B4-BE49-F238E27FC236}">
                <a16:creationId xmlns:a16="http://schemas.microsoft.com/office/drawing/2014/main" id="{DC204303-061A-5817-928A-EC826443F542}"/>
              </a:ext>
            </a:extLst>
          </p:cNvPr>
          <p:cNvSpPr/>
          <p:nvPr/>
        </p:nvSpPr>
        <p:spPr>
          <a:xfrm>
            <a:off x="7834928" y="3524168"/>
            <a:ext cx="3345628" cy="1076759"/>
          </a:xfrm>
          <a:prstGeom prst="roundRect">
            <a:avLst>
              <a:gd name="adj" fmla="val 9673"/>
            </a:avLst>
          </a:prstGeom>
          <a:solidFill>
            <a:schemeClr val="accent1">
              <a:alpha val="1000"/>
            </a:schemeClr>
          </a:solidFill>
          <a:ln>
            <a:solidFill>
              <a:srgbClr val="C01920">
                <a:alpha val="5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文本框 68">
            <a:extLst>
              <a:ext uri="{FF2B5EF4-FFF2-40B4-BE49-F238E27FC236}">
                <a16:creationId xmlns:a16="http://schemas.microsoft.com/office/drawing/2014/main" id="{791CFB62-EFA1-D6C3-5692-146C4BE3C57C}"/>
              </a:ext>
            </a:extLst>
          </p:cNvPr>
          <p:cNvSpPr txBox="1"/>
          <p:nvPr/>
        </p:nvSpPr>
        <p:spPr>
          <a:xfrm>
            <a:off x="8737471" y="3726928"/>
            <a:ext cx="236707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65000"/>
                    <a:lumOff val="35000"/>
                  </a:schemeClr>
                </a:solidFill>
                <a:effectLst/>
                <a:uLnTx/>
                <a:uFillTx/>
                <a:cs typeface="+mn-ea"/>
                <a:sym typeface="+mn-lt"/>
              </a:rPr>
              <a:t>预期的研究结果</a:t>
            </a:r>
          </a:p>
        </p:txBody>
      </p:sp>
      <p:sp>
        <p:nvSpPr>
          <p:cNvPr id="70" name="文本框 69">
            <a:extLst>
              <a:ext uri="{FF2B5EF4-FFF2-40B4-BE49-F238E27FC236}">
                <a16:creationId xmlns:a16="http://schemas.microsoft.com/office/drawing/2014/main" id="{0C24817F-C7E9-3864-0267-49A3AD230B7A}"/>
              </a:ext>
            </a:extLst>
          </p:cNvPr>
          <p:cNvSpPr txBox="1"/>
          <p:nvPr/>
        </p:nvSpPr>
        <p:spPr>
          <a:xfrm>
            <a:off x="8737471" y="4158113"/>
            <a:ext cx="2328903"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tx1">
                    <a:lumMod val="50000"/>
                    <a:lumOff val="50000"/>
                  </a:schemeClr>
                </a:solidFill>
                <a:effectLst/>
                <a:uLnTx/>
                <a:uFillTx/>
                <a:cs typeface="+mn-ea"/>
                <a:sym typeface="+mn-lt"/>
              </a:rPr>
              <a:t>Expected study results</a:t>
            </a:r>
          </a:p>
        </p:txBody>
      </p:sp>
      <p:sp>
        <p:nvSpPr>
          <p:cNvPr id="71" name="椭圆 70">
            <a:extLst>
              <a:ext uri="{FF2B5EF4-FFF2-40B4-BE49-F238E27FC236}">
                <a16:creationId xmlns:a16="http://schemas.microsoft.com/office/drawing/2014/main" id="{3227648E-E2A6-9253-369E-B7A636D3FBB0}"/>
              </a:ext>
            </a:extLst>
          </p:cNvPr>
          <p:cNvSpPr/>
          <p:nvPr/>
        </p:nvSpPr>
        <p:spPr>
          <a:xfrm>
            <a:off x="7991112" y="3726928"/>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a:extLst>
              <a:ext uri="{FF2B5EF4-FFF2-40B4-BE49-F238E27FC236}">
                <a16:creationId xmlns:a16="http://schemas.microsoft.com/office/drawing/2014/main" id="{8EF6A61A-1F63-0BBE-4534-E3AA6B45E8F3}"/>
              </a:ext>
            </a:extLst>
          </p:cNvPr>
          <p:cNvSpPr/>
          <p:nvPr/>
        </p:nvSpPr>
        <p:spPr>
          <a:xfrm>
            <a:off x="8081264" y="3817080"/>
            <a:ext cx="527880" cy="527880"/>
          </a:xfrm>
          <a:prstGeom prst="ellipse">
            <a:avLst/>
          </a:prstGeom>
          <a:gradFill flip="none" rotWithShape="0">
            <a:gsLst>
              <a:gs pos="20000">
                <a:schemeClr val="accent1">
                  <a:lumMod val="32000"/>
                  <a:lumOff val="68000"/>
                </a:schemeClr>
              </a:gs>
              <a:gs pos="91000">
                <a:srgbClr val="BB0000">
                  <a:lumMod val="80000"/>
                  <a:lumOff val="20000"/>
                </a:srgbClr>
              </a:gs>
            </a:gsLst>
            <a:path path="circle">
              <a:fillToRect r="100000" b="100000"/>
            </a:path>
            <a:tileRect/>
          </a:gradFill>
          <a:ln>
            <a:noFill/>
          </a:ln>
          <a:effectLst>
            <a:outerShdw blurRad="190500" dist="38100" dir="2700000" algn="tl" rotWithShape="0">
              <a:srgbClr val="C01920">
                <a:alpha val="28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a:extLst>
              <a:ext uri="{FF2B5EF4-FFF2-40B4-BE49-F238E27FC236}">
                <a16:creationId xmlns:a16="http://schemas.microsoft.com/office/drawing/2014/main" id="{9E9CAD52-0BAE-6AD3-5E5A-E83D5743AEE9}"/>
              </a:ext>
            </a:extLst>
          </p:cNvPr>
          <p:cNvSpPr/>
          <p:nvPr/>
        </p:nvSpPr>
        <p:spPr>
          <a:xfrm rot="10800000">
            <a:off x="7991112" y="3726928"/>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文本框 73">
            <a:extLst>
              <a:ext uri="{FF2B5EF4-FFF2-40B4-BE49-F238E27FC236}">
                <a16:creationId xmlns:a16="http://schemas.microsoft.com/office/drawing/2014/main" id="{07CFC470-B2EF-6967-5DF5-1AA48F4160F5}"/>
              </a:ext>
            </a:extLst>
          </p:cNvPr>
          <p:cNvSpPr txBox="1"/>
          <p:nvPr/>
        </p:nvSpPr>
        <p:spPr>
          <a:xfrm>
            <a:off x="8097379" y="3878795"/>
            <a:ext cx="44435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bg1"/>
                </a:solidFill>
                <a:effectLst/>
                <a:uLnTx/>
                <a:uFillTx/>
                <a:cs typeface="+mn-ea"/>
                <a:sym typeface="+mn-lt"/>
              </a:rPr>
              <a:t>06</a:t>
            </a:r>
            <a:endParaRPr kumimoji="0" lang="en-US" sz="2000" b="0" i="0" u="none" strike="noStrike" kern="1200" cap="none" spc="0" normalizeH="0" baseline="0" noProof="0" dirty="0">
              <a:ln>
                <a:noFill/>
              </a:ln>
              <a:solidFill>
                <a:schemeClr val="bg1"/>
              </a:solidFill>
              <a:effectLst/>
              <a:uLnTx/>
              <a:uFillTx/>
              <a:cs typeface="+mn-ea"/>
              <a:sym typeface="+mn-lt"/>
            </a:endParaRPr>
          </a:p>
        </p:txBody>
      </p:sp>
      <p:grpSp>
        <p:nvGrpSpPr>
          <p:cNvPr id="12" name="组合 11">
            <a:extLst>
              <a:ext uri="{FF2B5EF4-FFF2-40B4-BE49-F238E27FC236}">
                <a16:creationId xmlns:a16="http://schemas.microsoft.com/office/drawing/2014/main" id="{2AA31616-10FC-2330-FE54-99FF2B6F4435}"/>
              </a:ext>
            </a:extLst>
          </p:cNvPr>
          <p:cNvGrpSpPr/>
          <p:nvPr/>
        </p:nvGrpSpPr>
        <p:grpSpPr>
          <a:xfrm>
            <a:off x="-9599" y="5355026"/>
            <a:ext cx="12197504" cy="1502973"/>
            <a:chOff x="0" y="4498928"/>
            <a:chExt cx="12197504" cy="2377423"/>
          </a:xfrm>
        </p:grpSpPr>
        <p:sp>
          <p:nvSpPr>
            <p:cNvPr id="14" name="任意多边形: 形状 13">
              <a:extLst>
                <a:ext uri="{FF2B5EF4-FFF2-40B4-BE49-F238E27FC236}">
                  <a16:creationId xmlns:a16="http://schemas.microsoft.com/office/drawing/2014/main" id="{01D28962-9C60-A550-5C76-C435F18AC4C3}"/>
                </a:ext>
              </a:extLst>
            </p:cNvPr>
            <p:cNvSpPr/>
            <p:nvPr/>
          </p:nvSpPr>
          <p:spPr>
            <a:xfrm>
              <a:off x="5504" y="4498928"/>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0">
                  <a:schemeClr val="accent1">
                    <a:lumMod val="20000"/>
                    <a:lumOff val="80000"/>
                  </a:schemeClr>
                </a:gs>
                <a:gs pos="61000">
                  <a:srgbClr val="FDF8E9">
                    <a:alpha val="78000"/>
                  </a:srgbClr>
                </a:gs>
                <a:gs pos="100000">
                  <a:srgbClr val="FDF8E9">
                    <a:alpha val="0"/>
                  </a:srgbClr>
                </a:gs>
              </a:gsLst>
              <a:lin ang="13500000" scaled="1"/>
              <a:tileRect/>
            </a:gradFill>
            <a:ln w="12700" cap="flat">
              <a:noFill/>
              <a:prstDash val="solid"/>
              <a:miter/>
            </a:ln>
            <a:effectLst>
              <a:outerShdw blurRad="558800" dist="88900" dir="16200000" rotWithShape="0">
                <a:srgbClr val="D9BD93">
                  <a:alpha val="14000"/>
                </a:srgbClr>
              </a:outerShdw>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5" name="任意多边形: 形状 14">
              <a:extLst>
                <a:ext uri="{FF2B5EF4-FFF2-40B4-BE49-F238E27FC236}">
                  <a16:creationId xmlns:a16="http://schemas.microsoft.com/office/drawing/2014/main" id="{C93AC18C-4D95-C51C-EEF6-905F58904371}"/>
                </a:ext>
              </a:extLst>
            </p:cNvPr>
            <p:cNvSpPr/>
            <p:nvPr/>
          </p:nvSpPr>
          <p:spPr>
            <a:xfrm>
              <a:off x="0" y="4720572"/>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18" name="图片 17">
            <a:extLst>
              <a:ext uri="{FF2B5EF4-FFF2-40B4-BE49-F238E27FC236}">
                <a16:creationId xmlns:a16="http://schemas.microsoft.com/office/drawing/2014/main" id="{BCD1D84C-BFB4-79E1-748A-DCF3083A5A8A}"/>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276176" y="6236996"/>
            <a:ext cx="1583234" cy="432915"/>
          </a:xfrm>
          <a:prstGeom prst="rect">
            <a:avLst/>
          </a:prstGeom>
        </p:spPr>
      </p:pic>
    </p:spTree>
    <p:extLst>
      <p:ext uri="{BB962C8B-B14F-4D97-AF65-F5344CB8AC3E}">
        <p14:creationId xmlns:p14="http://schemas.microsoft.com/office/powerpoint/2010/main" val="1904207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图片 83">
            <a:extLst>
              <a:ext uri="{FF2B5EF4-FFF2-40B4-BE49-F238E27FC236}">
                <a16:creationId xmlns:a16="http://schemas.microsoft.com/office/drawing/2014/main" id="{C4F4574A-C47C-5512-3728-314FCE064E8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5" name="矩形 84">
            <a:extLst>
              <a:ext uri="{FF2B5EF4-FFF2-40B4-BE49-F238E27FC236}">
                <a16:creationId xmlns:a16="http://schemas.microsoft.com/office/drawing/2014/main" id="{FA8BEF6C-727F-D5D7-B746-24C9FC215120}"/>
              </a:ext>
            </a:extLst>
          </p:cNvPr>
          <p:cNvSpPr/>
          <p:nvPr/>
        </p:nvSpPr>
        <p:spPr>
          <a:xfrm>
            <a:off x="7775" y="2936"/>
            <a:ext cx="12192000" cy="6903640"/>
          </a:xfrm>
          <a:prstGeom prst="rect">
            <a:avLst/>
          </a:prstGeom>
          <a:gradFill flip="none" rotWithShape="1">
            <a:gsLst>
              <a:gs pos="65000">
                <a:srgbClr val="FFFFFF">
                  <a:alpha val="95000"/>
                </a:srgbClr>
              </a:gs>
              <a:gs pos="0">
                <a:schemeClr val="bg1"/>
              </a:gs>
              <a:gs pos="100000">
                <a:schemeClr val="bg1">
                  <a:alpha val="0"/>
                </a:schemeClr>
              </a:gs>
            </a:gsLst>
            <a:lin ang="5400000" scaled="0"/>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pic>
        <p:nvPicPr>
          <p:cNvPr id="75" name="图片 74">
            <a:extLst>
              <a:ext uri="{FF2B5EF4-FFF2-40B4-BE49-F238E27FC236}">
                <a16:creationId xmlns:a16="http://schemas.microsoft.com/office/drawing/2014/main" id="{0298BCDC-1D0C-08DA-6A83-CE49B4CD516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sp>
        <p:nvSpPr>
          <p:cNvPr id="31" name="矩形 30">
            <a:extLst>
              <a:ext uri="{FF2B5EF4-FFF2-40B4-BE49-F238E27FC236}">
                <a16:creationId xmlns:a16="http://schemas.microsoft.com/office/drawing/2014/main" id="{A1C9ACA9-E415-73FE-5565-FCAB843C6B96}"/>
              </a:ext>
            </a:extLst>
          </p:cNvPr>
          <p:cNvSpPr/>
          <p:nvPr/>
        </p:nvSpPr>
        <p:spPr>
          <a:xfrm>
            <a:off x="0" y="0"/>
            <a:ext cx="12192000" cy="6858000"/>
          </a:xfrm>
          <a:prstGeom prst="rect">
            <a:avLst/>
          </a:prstGeom>
          <a:gradFill>
            <a:gsLst>
              <a:gs pos="0">
                <a:schemeClr val="bg1">
                  <a:alpha val="95000"/>
                </a:schemeClr>
              </a:gs>
              <a:gs pos="100000">
                <a:schemeClr val="bg1">
                  <a:alpha val="9000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平行四边形 26">
            <a:extLst>
              <a:ext uri="{FF2B5EF4-FFF2-40B4-BE49-F238E27FC236}">
                <a16:creationId xmlns:a16="http://schemas.microsoft.com/office/drawing/2014/main" id="{43AE19CA-65F9-7DCA-9D87-4A6B71A19E3F}"/>
              </a:ext>
            </a:extLst>
          </p:cNvPr>
          <p:cNvSpPr/>
          <p:nvPr/>
        </p:nvSpPr>
        <p:spPr>
          <a:xfrm>
            <a:off x="416673" y="395885"/>
            <a:ext cx="3743847" cy="498088"/>
          </a:xfrm>
          <a:prstGeom prst="parallelogram">
            <a:avLst/>
          </a:prstGeom>
          <a:gradFill flip="none" rotWithShape="1">
            <a:gsLst>
              <a:gs pos="0">
                <a:schemeClr val="accent1">
                  <a:alpha val="0"/>
                </a:schemeClr>
              </a:gs>
              <a:gs pos="100000">
                <a:schemeClr val="accent1">
                  <a:alpha val="20000"/>
                </a:schemeClr>
              </a:gs>
            </a:gsLst>
            <a:lin ang="10800000" scaled="1"/>
            <a:tileRect/>
          </a:gradFill>
          <a:ln w="6350">
            <a:gradFill flip="none" rotWithShape="1">
              <a:gsLst>
                <a:gs pos="0">
                  <a:schemeClr val="accent1">
                    <a:alpha val="75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文本框 27">
            <a:extLst>
              <a:ext uri="{FF2B5EF4-FFF2-40B4-BE49-F238E27FC236}">
                <a16:creationId xmlns:a16="http://schemas.microsoft.com/office/drawing/2014/main" id="{921E6889-C765-5F8C-4784-D853A5E5D77D}"/>
              </a:ext>
            </a:extLst>
          </p:cNvPr>
          <p:cNvSpPr txBox="1"/>
          <p:nvPr>
            <p:custDataLst>
              <p:tags r:id="rId1"/>
            </p:custDataLst>
          </p:nvPr>
        </p:nvSpPr>
        <p:spPr>
          <a:xfrm>
            <a:off x="861850" y="440218"/>
            <a:ext cx="3962398" cy="430887"/>
          </a:xfrm>
          <a:prstGeom prst="rect">
            <a:avLst/>
          </a:prstGeom>
          <a:noFill/>
          <a:effectLst/>
        </p:spPr>
        <p:txBody>
          <a:bodyPr wrap="square" lIns="0" tIns="0" rIns="0" bIns="0">
            <a:spAutoFit/>
          </a:bodyPr>
          <a:lstStyle>
            <a:defPPr>
              <a:defRPr lang="zh-CN"/>
            </a:defPPr>
            <a:lvl1pPr>
              <a:defRPr>
                <a:solidFill>
                  <a:schemeClr val="bg1"/>
                </a:solidFill>
                <a:effectLst>
                  <a:outerShdw blurRad="63500" dist="127000" dir="5400000" algn="t" rotWithShape="0">
                    <a:srgbClr val="862D00">
                      <a:alpha val="20000"/>
                    </a:srgbClr>
                  </a:outerShdw>
                </a:effectLst>
                <a:latin typeface="+mj-ea"/>
                <a:ea typeface="+mj-ea"/>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srgbClr val="BB0000">
                        <a:lumMod val="90000"/>
                        <a:lumOff val="10000"/>
                      </a:srgbClr>
                    </a:gs>
                    <a:gs pos="100000">
                      <a:srgbClr val="BB0000">
                        <a:lumMod val="90000"/>
                      </a:srgbClr>
                    </a:gs>
                  </a:gsLst>
                  <a:lin ang="5400000" scaled="1"/>
                  <a:tileRect/>
                </a:gradFill>
                <a:effectLst>
                  <a:outerShdw blurRad="44450" dist="88900" dir="5400000" algn="t" rotWithShape="0">
                    <a:srgbClr val="BB0000">
                      <a:alpha val="5000"/>
                    </a:srgbClr>
                  </a:outerShdw>
                </a:effectLst>
                <a:uLnTx/>
                <a:uFillTx/>
                <a:latin typeface="+mn-lt"/>
                <a:ea typeface="+mn-ea"/>
                <a:cs typeface="+mn-ea"/>
                <a:sym typeface="+mn-lt"/>
              </a:rPr>
              <a:t>应用领域调查占比</a:t>
            </a:r>
          </a:p>
        </p:txBody>
      </p:sp>
      <p:sp>
        <p:nvSpPr>
          <p:cNvPr id="29" name="椭圆 28">
            <a:extLst>
              <a:ext uri="{FF2B5EF4-FFF2-40B4-BE49-F238E27FC236}">
                <a16:creationId xmlns:a16="http://schemas.microsoft.com/office/drawing/2014/main" id="{B48BEDB5-08DD-C7FE-99FB-168AC489A40B}"/>
              </a:ext>
            </a:extLst>
          </p:cNvPr>
          <p:cNvSpPr/>
          <p:nvPr/>
        </p:nvSpPr>
        <p:spPr>
          <a:xfrm>
            <a:off x="643707" y="600696"/>
            <a:ext cx="118946" cy="118946"/>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id="{20974219-025E-5449-CB62-6976B4FFAD8F}"/>
              </a:ext>
            </a:extLst>
          </p:cNvPr>
          <p:cNvSpPr/>
          <p:nvPr/>
        </p:nvSpPr>
        <p:spPr>
          <a:xfrm>
            <a:off x="584234" y="600696"/>
            <a:ext cx="118946" cy="1189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49" name="图片 48" descr="查看图片">
            <a:extLst>
              <a:ext uri="{FF2B5EF4-FFF2-40B4-BE49-F238E27FC236}">
                <a16:creationId xmlns:a16="http://schemas.microsoft.com/office/drawing/2014/main" id="{6F17E5C5-AB71-D48D-70D3-7DE534B68E25}"/>
              </a:ext>
            </a:extLst>
          </p:cNvPr>
          <p:cNvPicPr>
            <a:picLocks noChangeAspect="1" noChangeArrowheads="1"/>
          </p:cNvPicPr>
          <p:nvPr/>
        </p:nvPicPr>
        <p:blipFill>
          <a:blip r:embed="rId5" cstate="email">
            <a:duotone>
              <a:prstClr val="black"/>
              <a:schemeClr val="accent1">
                <a:tint val="45000"/>
                <a:satMod val="400000"/>
              </a:schemeClr>
            </a:duotone>
            <a:alphaModFix amt="14000"/>
            <a:extLst>
              <a:ext uri="{28A0092B-C50C-407E-A947-70E740481C1C}">
                <a14:useLocalDpi xmlns:a14="http://schemas.microsoft.com/office/drawing/2010/main"/>
              </a:ext>
            </a:extLst>
          </a:blip>
          <a:srcRect/>
          <a:stretch>
            <a:fillRect/>
          </a:stretch>
        </p:blipFill>
        <p:spPr bwMode="auto">
          <a:xfrm rot="6321127">
            <a:off x="6418234" y="-2809825"/>
            <a:ext cx="4467004" cy="8568931"/>
          </a:xfrm>
          <a:custGeom>
            <a:avLst/>
            <a:gdLst>
              <a:gd name="connsiteX0" fmla="*/ 1573859 w 4467004"/>
              <a:gd name="connsiteY0" fmla="*/ 7451732 h 8568931"/>
              <a:gd name="connsiteX1" fmla="*/ 0 w 4467004"/>
              <a:gd name="connsiteY1" fmla="*/ 1719165 h 8568931"/>
              <a:gd name="connsiteX2" fmla="*/ 433571 w 4467004"/>
              <a:gd name="connsiteY2" fmla="*/ 1107367 h 8568931"/>
              <a:gd name="connsiteX3" fmla="*/ 4467004 w 4467004"/>
              <a:gd name="connsiteY3" fmla="*/ 0 h 8568931"/>
              <a:gd name="connsiteX4" fmla="*/ 4467004 w 4467004"/>
              <a:gd name="connsiteY4" fmla="*/ 7276717 h 8568931"/>
              <a:gd name="connsiteX5" fmla="*/ 3551237 w 4467004"/>
              <a:gd name="connsiteY5" fmla="*/ 8568931 h 8568931"/>
              <a:gd name="connsiteX6" fmla="*/ 3150304 w 4467004"/>
              <a:gd name="connsiteY6" fmla="*/ 8568931 h 856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67004" h="8568931">
                <a:moveTo>
                  <a:pt x="1573859" y="7451732"/>
                </a:moveTo>
                <a:lnTo>
                  <a:pt x="0" y="1719165"/>
                </a:lnTo>
                <a:lnTo>
                  <a:pt x="433571" y="1107367"/>
                </a:lnTo>
                <a:lnTo>
                  <a:pt x="4467004" y="0"/>
                </a:lnTo>
                <a:lnTo>
                  <a:pt x="4467004" y="7276717"/>
                </a:lnTo>
                <a:lnTo>
                  <a:pt x="3551237" y="8568931"/>
                </a:lnTo>
                <a:lnTo>
                  <a:pt x="3150304" y="8568931"/>
                </a:lnTo>
                <a:close/>
              </a:path>
            </a:pathLst>
          </a:custGeom>
          <a:noFill/>
          <a:extLst>
            <a:ext uri="{909E8E84-426E-40DD-AFC4-6F175D3DCCD1}">
              <a14:hiddenFill xmlns:a14="http://schemas.microsoft.com/office/drawing/2010/main">
                <a:solidFill>
                  <a:srgbClr val="FFFFFF"/>
                </a:solidFill>
              </a14:hiddenFill>
            </a:ext>
          </a:extLst>
        </p:spPr>
      </p:pic>
      <p:grpSp>
        <p:nvGrpSpPr>
          <p:cNvPr id="98" name="组合 97">
            <a:extLst>
              <a:ext uri="{FF2B5EF4-FFF2-40B4-BE49-F238E27FC236}">
                <a16:creationId xmlns:a16="http://schemas.microsoft.com/office/drawing/2014/main" id="{4181A7C1-6DA4-0FB6-2B7C-91B833D71E51}"/>
              </a:ext>
            </a:extLst>
          </p:cNvPr>
          <p:cNvGrpSpPr/>
          <p:nvPr/>
        </p:nvGrpSpPr>
        <p:grpSpPr>
          <a:xfrm>
            <a:off x="-9599" y="5532287"/>
            <a:ext cx="12197504" cy="1325712"/>
            <a:chOff x="0" y="4498928"/>
            <a:chExt cx="12197504" cy="2377423"/>
          </a:xfrm>
        </p:grpSpPr>
        <p:sp>
          <p:nvSpPr>
            <p:cNvPr id="99" name="任意多边形: 形状 98">
              <a:extLst>
                <a:ext uri="{FF2B5EF4-FFF2-40B4-BE49-F238E27FC236}">
                  <a16:creationId xmlns:a16="http://schemas.microsoft.com/office/drawing/2014/main" id="{679D82CA-8517-8D93-89C9-508F78D518E2}"/>
                </a:ext>
              </a:extLst>
            </p:cNvPr>
            <p:cNvSpPr/>
            <p:nvPr/>
          </p:nvSpPr>
          <p:spPr>
            <a:xfrm>
              <a:off x="5504" y="4498928"/>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0">
                  <a:schemeClr val="accent1">
                    <a:lumMod val="20000"/>
                    <a:lumOff val="80000"/>
                  </a:schemeClr>
                </a:gs>
                <a:gs pos="61000">
                  <a:srgbClr val="FDF8E9">
                    <a:alpha val="78000"/>
                  </a:srgbClr>
                </a:gs>
                <a:gs pos="100000">
                  <a:srgbClr val="FDF8E9">
                    <a:alpha val="0"/>
                  </a:srgbClr>
                </a:gs>
              </a:gsLst>
              <a:lin ang="13500000" scaled="1"/>
              <a:tileRect/>
            </a:gradFill>
            <a:ln w="12700" cap="flat">
              <a:noFill/>
              <a:prstDash val="solid"/>
              <a:miter/>
            </a:ln>
            <a:effectLst>
              <a:outerShdw blurRad="558800" dist="88900" dir="16200000" rotWithShape="0">
                <a:srgbClr val="D9BD93">
                  <a:alpha val="14000"/>
                </a:srgbClr>
              </a:outerShdw>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0" name="任意多边形: 形状 99">
              <a:extLst>
                <a:ext uri="{FF2B5EF4-FFF2-40B4-BE49-F238E27FC236}">
                  <a16:creationId xmlns:a16="http://schemas.microsoft.com/office/drawing/2014/main" id="{8E767786-4144-8579-38F6-A57D81B20000}"/>
                </a:ext>
              </a:extLst>
            </p:cNvPr>
            <p:cNvSpPr/>
            <p:nvPr/>
          </p:nvSpPr>
          <p:spPr>
            <a:xfrm>
              <a:off x="0" y="4720572"/>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101" name="图片 100">
            <a:extLst>
              <a:ext uri="{FF2B5EF4-FFF2-40B4-BE49-F238E27FC236}">
                <a16:creationId xmlns:a16="http://schemas.microsoft.com/office/drawing/2014/main" id="{2651A9CA-1B32-4321-FDFA-55B8C64FFAF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493515" y="6306736"/>
            <a:ext cx="1281812" cy="350495"/>
          </a:xfrm>
          <a:prstGeom prst="rect">
            <a:avLst/>
          </a:prstGeom>
        </p:spPr>
      </p:pic>
      <p:sp>
        <p:nvSpPr>
          <p:cNvPr id="73" name="文本框 72">
            <a:extLst>
              <a:ext uri="{FF2B5EF4-FFF2-40B4-BE49-F238E27FC236}">
                <a16:creationId xmlns:a16="http://schemas.microsoft.com/office/drawing/2014/main" id="{F53D0A16-4A3B-56A2-64CE-6BC4D074312F}"/>
              </a:ext>
            </a:extLst>
          </p:cNvPr>
          <p:cNvSpPr txBox="1"/>
          <p:nvPr/>
        </p:nvSpPr>
        <p:spPr>
          <a:xfrm>
            <a:off x="1339436" y="5255011"/>
            <a:ext cx="1107996"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47393A"/>
                </a:solidFill>
                <a:effectLst/>
                <a:uLnTx/>
                <a:uFillTx/>
                <a:cs typeface="+mn-ea"/>
                <a:sym typeface="+mn-lt"/>
              </a:rPr>
              <a:t>细胞标记</a:t>
            </a:r>
          </a:p>
        </p:txBody>
      </p:sp>
      <p:sp>
        <p:nvSpPr>
          <p:cNvPr id="74" name="文本框 73">
            <a:extLst>
              <a:ext uri="{FF2B5EF4-FFF2-40B4-BE49-F238E27FC236}">
                <a16:creationId xmlns:a16="http://schemas.microsoft.com/office/drawing/2014/main" id="{B4D3431B-A5FE-5AA4-DCEC-F468BB14B8F8}"/>
              </a:ext>
            </a:extLst>
          </p:cNvPr>
          <p:cNvSpPr txBox="1"/>
          <p:nvPr/>
        </p:nvSpPr>
        <p:spPr>
          <a:xfrm>
            <a:off x="1235241" y="4591652"/>
            <a:ext cx="1071127" cy="70788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chemeClr val="accent1">
                    <a:lumMod val="50000"/>
                  </a:schemeClr>
                </a:solidFill>
                <a:effectLst/>
                <a:uLnTx/>
                <a:uFillTx/>
                <a:cs typeface="+mn-ea"/>
                <a:sym typeface="+mn-lt"/>
              </a:rPr>
              <a:t>45%</a:t>
            </a:r>
          </a:p>
        </p:txBody>
      </p:sp>
      <p:sp>
        <p:nvSpPr>
          <p:cNvPr id="76" name="文本框 75">
            <a:extLst>
              <a:ext uri="{FF2B5EF4-FFF2-40B4-BE49-F238E27FC236}">
                <a16:creationId xmlns:a16="http://schemas.microsoft.com/office/drawing/2014/main" id="{7EE08A55-340C-3A17-A187-C1B4908A9EFF}"/>
              </a:ext>
            </a:extLst>
          </p:cNvPr>
          <p:cNvSpPr txBox="1"/>
          <p:nvPr/>
        </p:nvSpPr>
        <p:spPr>
          <a:xfrm>
            <a:off x="6596610" y="5255011"/>
            <a:ext cx="1800493"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47393A"/>
                </a:solidFill>
                <a:effectLst/>
                <a:uLnTx/>
                <a:uFillTx/>
                <a:cs typeface="+mn-ea"/>
                <a:sym typeface="+mn-lt"/>
              </a:rPr>
              <a:t>检测微生物污染</a:t>
            </a:r>
          </a:p>
        </p:txBody>
      </p:sp>
      <p:sp>
        <p:nvSpPr>
          <p:cNvPr id="77" name="文本框 76">
            <a:extLst>
              <a:ext uri="{FF2B5EF4-FFF2-40B4-BE49-F238E27FC236}">
                <a16:creationId xmlns:a16="http://schemas.microsoft.com/office/drawing/2014/main" id="{B8BFFE9A-DBED-835D-DE30-31C8F5CC9A02}"/>
              </a:ext>
            </a:extLst>
          </p:cNvPr>
          <p:cNvSpPr txBox="1"/>
          <p:nvPr/>
        </p:nvSpPr>
        <p:spPr>
          <a:xfrm>
            <a:off x="6838663" y="4591652"/>
            <a:ext cx="1071127" cy="70788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chemeClr val="accent1">
                    <a:lumMod val="50000"/>
                  </a:schemeClr>
                </a:solidFill>
                <a:effectLst/>
                <a:uLnTx/>
                <a:uFillTx/>
                <a:cs typeface="+mn-ea"/>
                <a:sym typeface="+mn-lt"/>
              </a:rPr>
              <a:t>20%</a:t>
            </a:r>
          </a:p>
        </p:txBody>
      </p:sp>
      <p:sp>
        <p:nvSpPr>
          <p:cNvPr id="78" name="文本框 77">
            <a:extLst>
              <a:ext uri="{FF2B5EF4-FFF2-40B4-BE49-F238E27FC236}">
                <a16:creationId xmlns:a16="http://schemas.microsoft.com/office/drawing/2014/main" id="{67FDB41D-2E51-294B-851D-E4CFF5B579D5}"/>
              </a:ext>
            </a:extLst>
          </p:cNvPr>
          <p:cNvSpPr txBox="1"/>
          <p:nvPr/>
        </p:nvSpPr>
        <p:spPr>
          <a:xfrm>
            <a:off x="3910315" y="5255011"/>
            <a:ext cx="1569660"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47393A"/>
                </a:solidFill>
                <a:effectLst/>
                <a:uLnTx/>
                <a:uFillTx/>
                <a:cs typeface="+mn-ea"/>
                <a:sym typeface="+mn-lt"/>
              </a:rPr>
              <a:t>评估环境质量</a:t>
            </a:r>
          </a:p>
        </p:txBody>
      </p:sp>
      <p:sp>
        <p:nvSpPr>
          <p:cNvPr id="79" name="文本框 78">
            <a:extLst>
              <a:ext uri="{FF2B5EF4-FFF2-40B4-BE49-F238E27FC236}">
                <a16:creationId xmlns:a16="http://schemas.microsoft.com/office/drawing/2014/main" id="{3615FF8F-E87E-1A98-4EF4-7225379A45AC}"/>
              </a:ext>
            </a:extLst>
          </p:cNvPr>
          <p:cNvSpPr txBox="1"/>
          <p:nvPr/>
        </p:nvSpPr>
        <p:spPr>
          <a:xfrm>
            <a:off x="4036952" y="4591652"/>
            <a:ext cx="1071127" cy="70788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chemeClr val="accent1">
                    <a:lumMod val="50000"/>
                  </a:schemeClr>
                </a:solidFill>
                <a:effectLst/>
                <a:uLnTx/>
                <a:uFillTx/>
                <a:cs typeface="+mn-ea"/>
                <a:sym typeface="+mn-lt"/>
              </a:rPr>
              <a:t>25%</a:t>
            </a:r>
          </a:p>
        </p:txBody>
      </p:sp>
      <p:sp>
        <p:nvSpPr>
          <p:cNvPr id="80" name="文本框 79">
            <a:extLst>
              <a:ext uri="{FF2B5EF4-FFF2-40B4-BE49-F238E27FC236}">
                <a16:creationId xmlns:a16="http://schemas.microsoft.com/office/drawing/2014/main" id="{65C40D13-8D26-C361-96E1-4344CA92318D}"/>
              </a:ext>
            </a:extLst>
          </p:cNvPr>
          <p:cNvSpPr txBox="1"/>
          <p:nvPr/>
        </p:nvSpPr>
        <p:spPr>
          <a:xfrm>
            <a:off x="9167487" y="5255011"/>
            <a:ext cx="2262158"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47393A"/>
                </a:solidFill>
                <a:effectLst/>
                <a:uLnTx/>
                <a:uFillTx/>
                <a:cs typeface="+mn-ea"/>
                <a:sym typeface="+mn-lt"/>
              </a:rPr>
              <a:t>实验工具和教学材料</a:t>
            </a:r>
          </a:p>
        </p:txBody>
      </p:sp>
      <p:sp>
        <p:nvSpPr>
          <p:cNvPr id="81" name="文本框 80">
            <a:extLst>
              <a:ext uri="{FF2B5EF4-FFF2-40B4-BE49-F238E27FC236}">
                <a16:creationId xmlns:a16="http://schemas.microsoft.com/office/drawing/2014/main" id="{6FF557E8-E70F-19FA-B717-95692F8F94F4}"/>
              </a:ext>
            </a:extLst>
          </p:cNvPr>
          <p:cNvSpPr txBox="1"/>
          <p:nvPr/>
        </p:nvSpPr>
        <p:spPr>
          <a:xfrm>
            <a:off x="9640373" y="4591652"/>
            <a:ext cx="1071127" cy="70788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chemeClr val="accent1">
                    <a:lumMod val="50000"/>
                  </a:schemeClr>
                </a:solidFill>
                <a:effectLst/>
                <a:uLnTx/>
                <a:uFillTx/>
                <a:cs typeface="+mn-ea"/>
                <a:sym typeface="+mn-lt"/>
              </a:rPr>
              <a:t>10%</a:t>
            </a:r>
          </a:p>
        </p:txBody>
      </p:sp>
      <p:graphicFrame>
        <p:nvGraphicFramePr>
          <p:cNvPr id="82" name="图表 81">
            <a:extLst>
              <a:ext uri="{FF2B5EF4-FFF2-40B4-BE49-F238E27FC236}">
                <a16:creationId xmlns:a16="http://schemas.microsoft.com/office/drawing/2014/main" id="{450B9494-1776-2BC0-3E72-8F62CF80E01B}"/>
              </a:ext>
            </a:extLst>
          </p:cNvPr>
          <p:cNvGraphicFramePr/>
          <p:nvPr>
            <p:extLst>
              <p:ext uri="{D42A27DB-BD31-4B8C-83A1-F6EECF244321}">
                <p14:modId xmlns:p14="http://schemas.microsoft.com/office/powerpoint/2010/main" val="2718003068"/>
              </p:ext>
            </p:extLst>
          </p:nvPr>
        </p:nvGraphicFramePr>
        <p:xfrm>
          <a:off x="8563882" y="1640633"/>
          <a:ext cx="3469368" cy="2883014"/>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83" name="图表 82">
            <a:extLst>
              <a:ext uri="{FF2B5EF4-FFF2-40B4-BE49-F238E27FC236}">
                <a16:creationId xmlns:a16="http://schemas.microsoft.com/office/drawing/2014/main" id="{010DBA8B-AD78-323C-A2DA-02518D7DB386}"/>
              </a:ext>
            </a:extLst>
          </p:cNvPr>
          <p:cNvGraphicFramePr/>
          <p:nvPr>
            <p:extLst>
              <p:ext uri="{D42A27DB-BD31-4B8C-83A1-F6EECF244321}">
                <p14:modId xmlns:p14="http://schemas.microsoft.com/office/powerpoint/2010/main" val="3627364934"/>
              </p:ext>
            </p:extLst>
          </p:nvPr>
        </p:nvGraphicFramePr>
        <p:xfrm>
          <a:off x="5762172" y="1640633"/>
          <a:ext cx="3469368" cy="2883014"/>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86" name="图表 85">
            <a:extLst>
              <a:ext uri="{FF2B5EF4-FFF2-40B4-BE49-F238E27FC236}">
                <a16:creationId xmlns:a16="http://schemas.microsoft.com/office/drawing/2014/main" id="{F40F0957-D1D9-9D86-1A8C-31EB03C7FDAD}"/>
              </a:ext>
            </a:extLst>
          </p:cNvPr>
          <p:cNvGraphicFramePr/>
          <p:nvPr>
            <p:extLst>
              <p:ext uri="{D42A27DB-BD31-4B8C-83A1-F6EECF244321}">
                <p14:modId xmlns:p14="http://schemas.microsoft.com/office/powerpoint/2010/main" val="1473014993"/>
              </p:ext>
            </p:extLst>
          </p:nvPr>
        </p:nvGraphicFramePr>
        <p:xfrm>
          <a:off x="2960461" y="1640633"/>
          <a:ext cx="3469368" cy="2883014"/>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87" name="图表 86">
            <a:extLst>
              <a:ext uri="{FF2B5EF4-FFF2-40B4-BE49-F238E27FC236}">
                <a16:creationId xmlns:a16="http://schemas.microsoft.com/office/drawing/2014/main" id="{ADEAA87B-B26E-E411-8F2D-3B7B2ACE782E}"/>
              </a:ext>
            </a:extLst>
          </p:cNvPr>
          <p:cNvGraphicFramePr/>
          <p:nvPr>
            <p:extLst>
              <p:ext uri="{D42A27DB-BD31-4B8C-83A1-F6EECF244321}">
                <p14:modId xmlns:p14="http://schemas.microsoft.com/office/powerpoint/2010/main" val="807418123"/>
              </p:ext>
            </p:extLst>
          </p:nvPr>
        </p:nvGraphicFramePr>
        <p:xfrm>
          <a:off x="158750" y="1640633"/>
          <a:ext cx="3469368" cy="2883014"/>
        </p:xfrm>
        <a:graphic>
          <a:graphicData uri="http://schemas.openxmlformats.org/drawingml/2006/chart">
            <c:chart xmlns:c="http://schemas.openxmlformats.org/drawingml/2006/chart" xmlns:r="http://schemas.openxmlformats.org/officeDocument/2006/relationships" r:id="rId10"/>
          </a:graphicData>
        </a:graphic>
      </p:graphicFrame>
      <p:sp>
        <p:nvSpPr>
          <p:cNvPr id="88" name="椭圆 87">
            <a:extLst>
              <a:ext uri="{FF2B5EF4-FFF2-40B4-BE49-F238E27FC236}">
                <a16:creationId xmlns:a16="http://schemas.microsoft.com/office/drawing/2014/main" id="{463BDE00-F483-F10E-B941-609BA838D769}"/>
              </a:ext>
            </a:extLst>
          </p:cNvPr>
          <p:cNvSpPr/>
          <p:nvPr/>
        </p:nvSpPr>
        <p:spPr>
          <a:xfrm>
            <a:off x="1227818" y="2416524"/>
            <a:ext cx="1331232" cy="1331232"/>
          </a:xfrm>
          <a:prstGeom prst="ellipse">
            <a:avLst/>
          </a:prstGeom>
          <a:solidFill>
            <a:schemeClr val="bg1"/>
          </a:solidFill>
          <a:ln>
            <a:noFill/>
          </a:ln>
          <a:effectLst>
            <a:outerShdw blurRad="850900" sx="102000" sy="102000" algn="ctr" rotWithShape="0">
              <a:schemeClr val="accent1">
                <a:alpha val="3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9" name="椭圆 88">
            <a:extLst>
              <a:ext uri="{FF2B5EF4-FFF2-40B4-BE49-F238E27FC236}">
                <a16:creationId xmlns:a16="http://schemas.microsoft.com/office/drawing/2014/main" id="{2A54B1DF-DCBC-28D7-CCF7-E20C3B5A03A0}"/>
              </a:ext>
            </a:extLst>
          </p:cNvPr>
          <p:cNvSpPr/>
          <p:nvPr/>
        </p:nvSpPr>
        <p:spPr>
          <a:xfrm>
            <a:off x="4029529" y="2416524"/>
            <a:ext cx="1331232" cy="1331232"/>
          </a:xfrm>
          <a:prstGeom prst="ellipse">
            <a:avLst/>
          </a:prstGeom>
          <a:solidFill>
            <a:schemeClr val="bg1"/>
          </a:solidFill>
          <a:ln>
            <a:noFill/>
          </a:ln>
          <a:effectLst>
            <a:outerShdw blurRad="850900" sx="102000" sy="102000" algn="ctr" rotWithShape="0">
              <a:schemeClr val="accent1">
                <a:alpha val="3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0" name="椭圆 89">
            <a:extLst>
              <a:ext uri="{FF2B5EF4-FFF2-40B4-BE49-F238E27FC236}">
                <a16:creationId xmlns:a16="http://schemas.microsoft.com/office/drawing/2014/main" id="{40EF0660-85C3-4C7A-7798-98195B4EFCEC}"/>
              </a:ext>
            </a:extLst>
          </p:cNvPr>
          <p:cNvSpPr/>
          <p:nvPr/>
        </p:nvSpPr>
        <p:spPr>
          <a:xfrm>
            <a:off x="6831240" y="2416524"/>
            <a:ext cx="1331232" cy="1331232"/>
          </a:xfrm>
          <a:prstGeom prst="ellipse">
            <a:avLst/>
          </a:prstGeom>
          <a:solidFill>
            <a:schemeClr val="bg1"/>
          </a:solidFill>
          <a:ln>
            <a:noFill/>
          </a:ln>
          <a:effectLst>
            <a:outerShdw blurRad="850900" sx="102000" sy="102000" algn="ctr" rotWithShape="0">
              <a:schemeClr val="accent1">
                <a:alpha val="3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1" name="椭圆 90">
            <a:extLst>
              <a:ext uri="{FF2B5EF4-FFF2-40B4-BE49-F238E27FC236}">
                <a16:creationId xmlns:a16="http://schemas.microsoft.com/office/drawing/2014/main" id="{07247301-D1E9-BC07-EF21-F34DC57A1066}"/>
              </a:ext>
            </a:extLst>
          </p:cNvPr>
          <p:cNvSpPr/>
          <p:nvPr/>
        </p:nvSpPr>
        <p:spPr>
          <a:xfrm>
            <a:off x="9632950" y="2416524"/>
            <a:ext cx="1331232" cy="1331232"/>
          </a:xfrm>
          <a:prstGeom prst="ellipse">
            <a:avLst/>
          </a:prstGeom>
          <a:solidFill>
            <a:schemeClr val="bg1"/>
          </a:solidFill>
          <a:ln>
            <a:noFill/>
          </a:ln>
          <a:effectLst>
            <a:outerShdw blurRad="850900" sx="102000" sy="102000" algn="ctr" rotWithShape="0">
              <a:schemeClr val="accent1">
                <a:alpha val="3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2050" name="Picture 2" descr="查看图片">
            <a:extLst>
              <a:ext uri="{FF2B5EF4-FFF2-40B4-BE49-F238E27FC236}">
                <a16:creationId xmlns:a16="http://schemas.microsoft.com/office/drawing/2014/main" id="{32DDB514-43ED-88B5-F8B8-5D4B1369625D}"/>
              </a:ext>
            </a:extLst>
          </p:cNvPr>
          <p:cNvPicPr>
            <a:picLocks noChangeAspect="1" noChangeArrowheads="1"/>
          </p:cNvPicPr>
          <p:nvPr/>
        </p:nvPicPr>
        <p:blipFill rotWithShape="1">
          <a:blip r:embed="rId11" cstate="email">
            <a:extLst>
              <a:ext uri="{28A0092B-C50C-407E-A947-70E740481C1C}">
                <a14:useLocalDpi xmlns:a14="http://schemas.microsoft.com/office/drawing/2010/main"/>
              </a:ext>
            </a:extLst>
          </a:blip>
          <a:srcRect/>
          <a:stretch/>
        </p:blipFill>
        <p:spPr bwMode="auto">
          <a:xfrm>
            <a:off x="1332013" y="2520719"/>
            <a:ext cx="1122842" cy="1122842"/>
          </a:xfrm>
          <a:prstGeom prst="ellipse">
            <a:avLst/>
          </a:prstGeom>
          <a:noFill/>
          <a:extLst>
            <a:ext uri="{909E8E84-426E-40DD-AFC4-6F175D3DCCD1}">
              <a14:hiddenFill xmlns:a14="http://schemas.microsoft.com/office/drawing/2010/main">
                <a:solidFill>
                  <a:srgbClr val="FFFFFF"/>
                </a:solidFill>
              </a14:hiddenFill>
            </a:ext>
          </a:extLst>
        </p:spPr>
      </p:pic>
      <p:pic>
        <p:nvPicPr>
          <p:cNvPr id="2052" name="Picture 4" descr="查看图片">
            <a:extLst>
              <a:ext uri="{FF2B5EF4-FFF2-40B4-BE49-F238E27FC236}">
                <a16:creationId xmlns:a16="http://schemas.microsoft.com/office/drawing/2014/main" id="{C2A2E630-0A76-A082-7AB8-857B3D430C15}"/>
              </a:ext>
            </a:extLst>
          </p:cNvPr>
          <p:cNvPicPr>
            <a:picLocks noChangeAspect="1" noChangeArrowheads="1"/>
          </p:cNvPicPr>
          <p:nvPr/>
        </p:nvPicPr>
        <p:blipFill rotWithShape="1">
          <a:blip r:embed="rId12" cstate="email">
            <a:extLst>
              <a:ext uri="{28A0092B-C50C-407E-A947-70E740481C1C}">
                <a14:useLocalDpi xmlns:a14="http://schemas.microsoft.com/office/drawing/2010/main"/>
              </a:ext>
            </a:extLst>
          </a:blip>
          <a:srcRect/>
          <a:stretch/>
        </p:blipFill>
        <p:spPr bwMode="auto">
          <a:xfrm>
            <a:off x="4133545" y="2520540"/>
            <a:ext cx="1123200" cy="1123200"/>
          </a:xfrm>
          <a:prstGeom prst="ellipse">
            <a:avLst/>
          </a:prstGeom>
          <a:noFill/>
          <a:extLst>
            <a:ext uri="{909E8E84-426E-40DD-AFC4-6F175D3DCCD1}">
              <a14:hiddenFill xmlns:a14="http://schemas.microsoft.com/office/drawing/2010/main">
                <a:solidFill>
                  <a:srgbClr val="FFFFFF"/>
                </a:solidFill>
              </a14:hiddenFill>
            </a:ext>
          </a:extLst>
        </p:spPr>
      </p:pic>
      <p:pic>
        <p:nvPicPr>
          <p:cNvPr id="2054" name="Picture 6" descr="查看图片">
            <a:extLst>
              <a:ext uri="{FF2B5EF4-FFF2-40B4-BE49-F238E27FC236}">
                <a16:creationId xmlns:a16="http://schemas.microsoft.com/office/drawing/2014/main" id="{D347268D-DFA2-02D7-81A9-4B2E714CAF3C}"/>
              </a:ext>
            </a:extLst>
          </p:cNvPr>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935256" y="2520540"/>
            <a:ext cx="1123200" cy="1123200"/>
          </a:xfrm>
          <a:prstGeom prst="ellipse">
            <a:avLst/>
          </a:prstGeom>
          <a:noFill/>
          <a:extLst>
            <a:ext uri="{909E8E84-426E-40DD-AFC4-6F175D3DCCD1}">
              <a14:hiddenFill xmlns:a14="http://schemas.microsoft.com/office/drawing/2010/main">
                <a:solidFill>
                  <a:srgbClr val="FFFFFF"/>
                </a:solidFill>
              </a14:hiddenFill>
            </a:ext>
          </a:extLst>
        </p:spPr>
      </p:pic>
      <p:pic>
        <p:nvPicPr>
          <p:cNvPr id="2056" name="Picture 8" descr="查看图片">
            <a:extLst>
              <a:ext uri="{FF2B5EF4-FFF2-40B4-BE49-F238E27FC236}">
                <a16:creationId xmlns:a16="http://schemas.microsoft.com/office/drawing/2014/main" id="{3A1B564F-40EF-B14F-72EC-79D7ED7FC079}"/>
              </a:ext>
            </a:extLst>
          </p:cNvPr>
          <p:cNvPicPr>
            <a:picLocks noChangeAspect="1" noChangeArrowheads="1"/>
          </p:cNvPicPr>
          <p:nvPr/>
        </p:nvPicPr>
        <p:blipFill rotWithShape="1">
          <a:blip r:embed="rId14" cstate="email">
            <a:extLst>
              <a:ext uri="{28A0092B-C50C-407E-A947-70E740481C1C}">
                <a14:useLocalDpi xmlns:a14="http://schemas.microsoft.com/office/drawing/2010/main"/>
              </a:ext>
            </a:extLst>
          </a:blip>
          <a:srcRect/>
          <a:stretch/>
        </p:blipFill>
        <p:spPr bwMode="auto">
          <a:xfrm>
            <a:off x="9736966" y="2520540"/>
            <a:ext cx="1123200" cy="1123200"/>
          </a:xfrm>
          <a:prstGeom prst="ellipse">
            <a:avLst/>
          </a:prstGeom>
          <a:noFill/>
          <a:extLst>
            <a:ext uri="{909E8E84-426E-40DD-AFC4-6F175D3DCCD1}">
              <a14:hiddenFill xmlns:a14="http://schemas.microsoft.com/office/drawing/2010/main">
                <a:solidFill>
                  <a:srgbClr val="FFFFFF"/>
                </a:solidFill>
              </a14:hiddenFill>
            </a:ext>
          </a:extLst>
        </p:spPr>
      </p:pic>
      <p:sp>
        <p:nvSpPr>
          <p:cNvPr id="33" name="矩形: 圆角 32">
            <a:extLst>
              <a:ext uri="{FF2B5EF4-FFF2-40B4-BE49-F238E27FC236}">
                <a16:creationId xmlns:a16="http://schemas.microsoft.com/office/drawing/2014/main" id="{16C86B45-659E-8B1F-1410-8478817C8248}"/>
              </a:ext>
            </a:extLst>
          </p:cNvPr>
          <p:cNvSpPr/>
          <p:nvPr/>
        </p:nvSpPr>
        <p:spPr>
          <a:xfrm>
            <a:off x="5695399"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34" name="文本框 33">
            <a:extLst>
              <a:ext uri="{FF2B5EF4-FFF2-40B4-BE49-F238E27FC236}">
                <a16:creationId xmlns:a16="http://schemas.microsoft.com/office/drawing/2014/main" id="{2F7F28D3-11CB-FD9E-5C40-898F9B02AEFD}"/>
              </a:ext>
            </a:extLst>
          </p:cNvPr>
          <p:cNvSpPr txBox="1"/>
          <p:nvPr/>
        </p:nvSpPr>
        <p:spPr>
          <a:xfrm>
            <a:off x="5758989"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研究背景</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a:extLst>
              <a:ext uri="{FF2B5EF4-FFF2-40B4-BE49-F238E27FC236}">
                <a16:creationId xmlns:a16="http://schemas.microsoft.com/office/drawing/2014/main" id="{E0FB43DA-147A-18F0-D813-EEC425AB05A2}"/>
              </a:ext>
            </a:extLst>
          </p:cNvPr>
          <p:cNvSpPr/>
          <p:nvPr/>
        </p:nvSpPr>
        <p:spPr>
          <a:xfrm>
            <a:off x="6717837"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32" name="文本框 31">
            <a:extLst>
              <a:ext uri="{FF2B5EF4-FFF2-40B4-BE49-F238E27FC236}">
                <a16:creationId xmlns:a16="http://schemas.microsoft.com/office/drawing/2014/main" id="{F7CF577B-EAD8-60E7-62E5-C3233BC9A694}"/>
              </a:ext>
            </a:extLst>
          </p:cNvPr>
          <p:cNvSpPr txBox="1"/>
          <p:nvPr/>
        </p:nvSpPr>
        <p:spPr>
          <a:xfrm>
            <a:off x="6781427"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cs typeface="+mn-ea"/>
                <a:sym typeface="+mn-lt"/>
              </a:rPr>
              <a:t>研究现状</a:t>
            </a:r>
            <a:endParaRPr kumimoji="0" lang="en-US" sz="1400" b="0" i="0" u="none" strike="noStrike" kern="1200" cap="none" spc="0" normalizeH="0" baseline="0" noProof="0" dirty="0">
              <a:ln>
                <a:noFill/>
              </a:ln>
              <a:effectLst/>
              <a:uLnTx/>
              <a:uFillTx/>
              <a:cs typeface="+mn-ea"/>
              <a:sym typeface="+mn-lt"/>
            </a:endParaRPr>
          </a:p>
        </p:txBody>
      </p:sp>
      <p:sp>
        <p:nvSpPr>
          <p:cNvPr id="22" name="矩形: 圆角 21">
            <a:extLst>
              <a:ext uri="{FF2B5EF4-FFF2-40B4-BE49-F238E27FC236}">
                <a16:creationId xmlns:a16="http://schemas.microsoft.com/office/drawing/2014/main" id="{15D9F9CE-D190-A6B7-05C6-ABE9A9B0BC70}"/>
              </a:ext>
            </a:extLst>
          </p:cNvPr>
          <p:cNvSpPr/>
          <p:nvPr/>
        </p:nvSpPr>
        <p:spPr>
          <a:xfrm>
            <a:off x="7740275"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23" name="文本框 22">
            <a:extLst>
              <a:ext uri="{FF2B5EF4-FFF2-40B4-BE49-F238E27FC236}">
                <a16:creationId xmlns:a16="http://schemas.microsoft.com/office/drawing/2014/main" id="{1D18CC7C-821A-945E-94E1-40A4688BE256}"/>
              </a:ext>
            </a:extLst>
          </p:cNvPr>
          <p:cNvSpPr txBox="1"/>
          <p:nvPr/>
        </p:nvSpPr>
        <p:spPr>
          <a:xfrm>
            <a:off x="7803865"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cs typeface="+mn-ea"/>
                <a:sym typeface="+mn-lt"/>
              </a:rPr>
              <a:t>内容方法</a:t>
            </a:r>
            <a:endParaRPr kumimoji="0" lang="en-US" sz="1400" b="0" i="0" u="none" strike="noStrike" kern="1200" cap="none" spc="0" normalizeH="0" baseline="0" noProof="0" dirty="0">
              <a:ln>
                <a:noFill/>
              </a:ln>
              <a:effectLst/>
              <a:uLnTx/>
              <a:uFillTx/>
              <a:cs typeface="+mn-ea"/>
              <a:sym typeface="+mn-lt"/>
            </a:endParaRPr>
          </a:p>
        </p:txBody>
      </p:sp>
      <p:sp>
        <p:nvSpPr>
          <p:cNvPr id="20" name="矩形: 圆角 19">
            <a:extLst>
              <a:ext uri="{FF2B5EF4-FFF2-40B4-BE49-F238E27FC236}">
                <a16:creationId xmlns:a16="http://schemas.microsoft.com/office/drawing/2014/main" id="{931F4BD6-87E2-BF2E-FA5E-4BE7BBD97628}"/>
              </a:ext>
            </a:extLst>
          </p:cNvPr>
          <p:cNvSpPr/>
          <p:nvPr/>
        </p:nvSpPr>
        <p:spPr>
          <a:xfrm>
            <a:off x="8762713"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21" name="文本框 20">
            <a:extLst>
              <a:ext uri="{FF2B5EF4-FFF2-40B4-BE49-F238E27FC236}">
                <a16:creationId xmlns:a16="http://schemas.microsoft.com/office/drawing/2014/main" id="{54D76376-875B-6B60-A509-9BEC825746FF}"/>
              </a:ext>
            </a:extLst>
          </p:cNvPr>
          <p:cNvSpPr txBox="1"/>
          <p:nvPr/>
        </p:nvSpPr>
        <p:spPr>
          <a:xfrm>
            <a:off x="8826303"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存在问题</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16" name="矩形: 圆角 15">
            <a:extLst>
              <a:ext uri="{FF2B5EF4-FFF2-40B4-BE49-F238E27FC236}">
                <a16:creationId xmlns:a16="http://schemas.microsoft.com/office/drawing/2014/main" id="{CCACD931-C166-B56D-9B29-8D820623D317}"/>
              </a:ext>
            </a:extLst>
          </p:cNvPr>
          <p:cNvSpPr/>
          <p:nvPr/>
        </p:nvSpPr>
        <p:spPr>
          <a:xfrm>
            <a:off x="9785151"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17" name="文本框 16">
            <a:extLst>
              <a:ext uri="{FF2B5EF4-FFF2-40B4-BE49-F238E27FC236}">
                <a16:creationId xmlns:a16="http://schemas.microsoft.com/office/drawing/2014/main" id="{D4C79038-B352-A232-F7F0-943E8182172B}"/>
              </a:ext>
            </a:extLst>
          </p:cNvPr>
          <p:cNvSpPr txBox="1"/>
          <p:nvPr/>
        </p:nvSpPr>
        <p:spPr>
          <a:xfrm>
            <a:off x="9848741"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cs typeface="+mn-ea"/>
                <a:sym typeface="+mn-lt"/>
              </a:rPr>
              <a:t>步骤计划</a:t>
            </a:r>
            <a:endParaRPr kumimoji="0" lang="en-US" sz="1400" b="0" i="0" u="none" strike="noStrike" kern="1200" cap="none" spc="0" normalizeH="0" baseline="0" noProof="0" dirty="0">
              <a:ln>
                <a:noFill/>
              </a:ln>
              <a:effectLst/>
              <a:uLnTx/>
              <a:uFillTx/>
              <a:cs typeface="+mn-ea"/>
              <a:sym typeface="+mn-lt"/>
            </a:endParaRPr>
          </a:p>
        </p:txBody>
      </p:sp>
      <p:sp>
        <p:nvSpPr>
          <p:cNvPr id="10" name="矩形: 圆角 9">
            <a:extLst>
              <a:ext uri="{FF2B5EF4-FFF2-40B4-BE49-F238E27FC236}">
                <a16:creationId xmlns:a16="http://schemas.microsoft.com/office/drawing/2014/main" id="{FC6AE675-C8F6-476E-2C78-23AC8DEF94A0}"/>
              </a:ext>
            </a:extLst>
          </p:cNvPr>
          <p:cNvSpPr/>
          <p:nvPr/>
        </p:nvSpPr>
        <p:spPr>
          <a:xfrm>
            <a:off x="10807587" y="467226"/>
            <a:ext cx="967740" cy="365760"/>
          </a:xfrm>
          <a:prstGeom prst="roundRect">
            <a:avLst>
              <a:gd name="adj" fmla="val 10417"/>
            </a:avLst>
          </a:prstGeom>
          <a:gradFill>
            <a:gsLst>
              <a:gs pos="0">
                <a:schemeClr val="accent1">
                  <a:lumMod val="90000"/>
                  <a:lumOff val="10000"/>
                </a:schemeClr>
              </a:gs>
              <a:gs pos="100000">
                <a:schemeClr val="accent1"/>
              </a:gs>
            </a:gsLst>
            <a:lin ang="2700000" scaled="1"/>
          </a:gra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15" name="文本框 14">
            <a:extLst>
              <a:ext uri="{FF2B5EF4-FFF2-40B4-BE49-F238E27FC236}">
                <a16:creationId xmlns:a16="http://schemas.microsoft.com/office/drawing/2014/main" id="{B1555759-1ED4-FB3F-67E2-D77D8A972EE3}"/>
              </a:ext>
            </a:extLst>
          </p:cNvPr>
          <p:cNvSpPr txBox="1"/>
          <p:nvPr/>
        </p:nvSpPr>
        <p:spPr>
          <a:xfrm>
            <a:off x="10871177"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cs typeface="+mn-ea"/>
                <a:sym typeface="+mn-lt"/>
              </a:rPr>
              <a:t>预期结果</a:t>
            </a:r>
            <a:endParaRPr kumimoji="0" lang="en-US" sz="1400" b="0" i="0" u="none" strike="noStrike" kern="1200" cap="none" spc="0" normalizeH="0" baseline="0" noProof="0" dirty="0">
              <a:ln>
                <a:noFill/>
              </a:ln>
              <a:solidFill>
                <a:schemeClr val="bg1"/>
              </a:solidFill>
              <a:effectLst/>
              <a:uLnTx/>
              <a:uFillTx/>
              <a:cs typeface="+mn-ea"/>
              <a:sym typeface="+mn-lt"/>
            </a:endParaRPr>
          </a:p>
        </p:txBody>
      </p:sp>
    </p:spTree>
    <p:extLst>
      <p:ext uri="{BB962C8B-B14F-4D97-AF65-F5344CB8AC3E}">
        <p14:creationId xmlns:p14="http://schemas.microsoft.com/office/powerpoint/2010/main" val="15728922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图片 83">
            <a:extLst>
              <a:ext uri="{FF2B5EF4-FFF2-40B4-BE49-F238E27FC236}">
                <a16:creationId xmlns:a16="http://schemas.microsoft.com/office/drawing/2014/main" id="{C4F4574A-C47C-5512-3728-314FCE064E8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5" name="矩形 84">
            <a:extLst>
              <a:ext uri="{FF2B5EF4-FFF2-40B4-BE49-F238E27FC236}">
                <a16:creationId xmlns:a16="http://schemas.microsoft.com/office/drawing/2014/main" id="{FA8BEF6C-727F-D5D7-B746-24C9FC215120}"/>
              </a:ext>
            </a:extLst>
          </p:cNvPr>
          <p:cNvSpPr/>
          <p:nvPr/>
        </p:nvSpPr>
        <p:spPr>
          <a:xfrm>
            <a:off x="7775" y="2936"/>
            <a:ext cx="12192000" cy="6903640"/>
          </a:xfrm>
          <a:prstGeom prst="rect">
            <a:avLst/>
          </a:prstGeom>
          <a:gradFill flip="none" rotWithShape="1">
            <a:gsLst>
              <a:gs pos="65000">
                <a:srgbClr val="FFFFFF">
                  <a:alpha val="95000"/>
                </a:srgbClr>
              </a:gs>
              <a:gs pos="0">
                <a:schemeClr val="bg1"/>
              </a:gs>
              <a:gs pos="100000">
                <a:schemeClr val="bg1">
                  <a:alpha val="0"/>
                </a:schemeClr>
              </a:gs>
            </a:gsLst>
            <a:lin ang="5400000" scaled="0"/>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pic>
        <p:nvPicPr>
          <p:cNvPr id="75" name="图片 74">
            <a:extLst>
              <a:ext uri="{FF2B5EF4-FFF2-40B4-BE49-F238E27FC236}">
                <a16:creationId xmlns:a16="http://schemas.microsoft.com/office/drawing/2014/main" id="{0298BCDC-1D0C-08DA-6A83-CE49B4CD516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sp>
        <p:nvSpPr>
          <p:cNvPr id="31" name="矩形 30">
            <a:extLst>
              <a:ext uri="{FF2B5EF4-FFF2-40B4-BE49-F238E27FC236}">
                <a16:creationId xmlns:a16="http://schemas.microsoft.com/office/drawing/2014/main" id="{A1C9ACA9-E415-73FE-5565-FCAB843C6B96}"/>
              </a:ext>
            </a:extLst>
          </p:cNvPr>
          <p:cNvSpPr/>
          <p:nvPr/>
        </p:nvSpPr>
        <p:spPr>
          <a:xfrm>
            <a:off x="0" y="0"/>
            <a:ext cx="12192000" cy="6858000"/>
          </a:xfrm>
          <a:prstGeom prst="rect">
            <a:avLst/>
          </a:prstGeom>
          <a:gradFill>
            <a:gsLst>
              <a:gs pos="0">
                <a:schemeClr val="bg1">
                  <a:alpha val="95000"/>
                </a:schemeClr>
              </a:gs>
              <a:gs pos="100000">
                <a:schemeClr val="bg1">
                  <a:alpha val="9000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平行四边形 26">
            <a:extLst>
              <a:ext uri="{FF2B5EF4-FFF2-40B4-BE49-F238E27FC236}">
                <a16:creationId xmlns:a16="http://schemas.microsoft.com/office/drawing/2014/main" id="{43AE19CA-65F9-7DCA-9D87-4A6B71A19E3F}"/>
              </a:ext>
            </a:extLst>
          </p:cNvPr>
          <p:cNvSpPr/>
          <p:nvPr/>
        </p:nvSpPr>
        <p:spPr>
          <a:xfrm>
            <a:off x="416673" y="395885"/>
            <a:ext cx="3743847" cy="498088"/>
          </a:xfrm>
          <a:prstGeom prst="parallelogram">
            <a:avLst/>
          </a:prstGeom>
          <a:gradFill flip="none" rotWithShape="1">
            <a:gsLst>
              <a:gs pos="0">
                <a:schemeClr val="accent1">
                  <a:alpha val="0"/>
                </a:schemeClr>
              </a:gs>
              <a:gs pos="100000">
                <a:schemeClr val="accent1">
                  <a:alpha val="20000"/>
                </a:schemeClr>
              </a:gs>
            </a:gsLst>
            <a:lin ang="10800000" scaled="1"/>
            <a:tileRect/>
          </a:gradFill>
          <a:ln w="6350">
            <a:gradFill flip="none" rotWithShape="1">
              <a:gsLst>
                <a:gs pos="0">
                  <a:schemeClr val="accent1">
                    <a:alpha val="75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文本框 27">
            <a:extLst>
              <a:ext uri="{FF2B5EF4-FFF2-40B4-BE49-F238E27FC236}">
                <a16:creationId xmlns:a16="http://schemas.microsoft.com/office/drawing/2014/main" id="{921E6889-C765-5F8C-4784-D853A5E5D77D}"/>
              </a:ext>
            </a:extLst>
          </p:cNvPr>
          <p:cNvSpPr txBox="1"/>
          <p:nvPr>
            <p:custDataLst>
              <p:tags r:id="rId1"/>
            </p:custDataLst>
          </p:nvPr>
        </p:nvSpPr>
        <p:spPr>
          <a:xfrm>
            <a:off x="861850" y="440218"/>
            <a:ext cx="3962398" cy="430887"/>
          </a:xfrm>
          <a:prstGeom prst="rect">
            <a:avLst/>
          </a:prstGeom>
          <a:noFill/>
          <a:effectLst/>
        </p:spPr>
        <p:txBody>
          <a:bodyPr wrap="square" lIns="0" tIns="0" rIns="0" bIns="0">
            <a:spAutoFit/>
          </a:bodyPr>
          <a:lstStyle>
            <a:defPPr>
              <a:defRPr lang="zh-CN"/>
            </a:defPPr>
            <a:lvl1pPr>
              <a:defRPr>
                <a:solidFill>
                  <a:schemeClr val="bg1"/>
                </a:solidFill>
                <a:effectLst>
                  <a:outerShdw blurRad="63500" dist="127000" dir="5400000" algn="t" rotWithShape="0">
                    <a:srgbClr val="862D00">
                      <a:alpha val="20000"/>
                    </a:srgbClr>
                  </a:outerShdw>
                </a:effectLst>
                <a:latin typeface="+mj-ea"/>
                <a:ea typeface="+mj-ea"/>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srgbClr val="BB0000">
                        <a:lumMod val="90000"/>
                        <a:lumOff val="10000"/>
                      </a:srgbClr>
                    </a:gs>
                    <a:gs pos="100000">
                      <a:srgbClr val="BB0000">
                        <a:lumMod val="90000"/>
                      </a:srgbClr>
                    </a:gs>
                  </a:gsLst>
                  <a:lin ang="5400000" scaled="1"/>
                  <a:tileRect/>
                </a:gradFill>
                <a:effectLst>
                  <a:outerShdw blurRad="44450" dist="88900" dir="5400000" algn="t" rotWithShape="0">
                    <a:srgbClr val="BB0000">
                      <a:alpha val="5000"/>
                    </a:srgbClr>
                  </a:outerShdw>
                </a:effectLst>
                <a:uLnTx/>
                <a:uFillTx/>
                <a:latin typeface="+mn-lt"/>
                <a:ea typeface="+mn-ea"/>
                <a:cs typeface="+mn-ea"/>
                <a:sym typeface="+mn-lt"/>
              </a:rPr>
              <a:t>参考文献</a:t>
            </a:r>
          </a:p>
        </p:txBody>
      </p:sp>
      <p:sp>
        <p:nvSpPr>
          <p:cNvPr id="29" name="椭圆 28">
            <a:extLst>
              <a:ext uri="{FF2B5EF4-FFF2-40B4-BE49-F238E27FC236}">
                <a16:creationId xmlns:a16="http://schemas.microsoft.com/office/drawing/2014/main" id="{B48BEDB5-08DD-C7FE-99FB-168AC489A40B}"/>
              </a:ext>
            </a:extLst>
          </p:cNvPr>
          <p:cNvSpPr/>
          <p:nvPr/>
        </p:nvSpPr>
        <p:spPr>
          <a:xfrm>
            <a:off x="643707" y="600696"/>
            <a:ext cx="118946" cy="118946"/>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id="{20974219-025E-5449-CB62-6976B4FFAD8F}"/>
              </a:ext>
            </a:extLst>
          </p:cNvPr>
          <p:cNvSpPr/>
          <p:nvPr/>
        </p:nvSpPr>
        <p:spPr>
          <a:xfrm>
            <a:off x="584234" y="600696"/>
            <a:ext cx="118946" cy="1189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49" name="图片 48" descr="查看图片">
            <a:extLst>
              <a:ext uri="{FF2B5EF4-FFF2-40B4-BE49-F238E27FC236}">
                <a16:creationId xmlns:a16="http://schemas.microsoft.com/office/drawing/2014/main" id="{6F17E5C5-AB71-D48D-70D3-7DE534B68E25}"/>
              </a:ext>
            </a:extLst>
          </p:cNvPr>
          <p:cNvPicPr>
            <a:picLocks noChangeAspect="1" noChangeArrowheads="1"/>
          </p:cNvPicPr>
          <p:nvPr/>
        </p:nvPicPr>
        <p:blipFill>
          <a:blip r:embed="rId5" cstate="email">
            <a:duotone>
              <a:prstClr val="black"/>
              <a:schemeClr val="accent1">
                <a:tint val="45000"/>
                <a:satMod val="400000"/>
              </a:schemeClr>
            </a:duotone>
            <a:alphaModFix amt="14000"/>
            <a:extLst>
              <a:ext uri="{28A0092B-C50C-407E-A947-70E740481C1C}">
                <a14:useLocalDpi xmlns:a14="http://schemas.microsoft.com/office/drawing/2010/main"/>
              </a:ext>
            </a:extLst>
          </a:blip>
          <a:srcRect/>
          <a:stretch>
            <a:fillRect/>
          </a:stretch>
        </p:blipFill>
        <p:spPr bwMode="auto">
          <a:xfrm rot="6321127">
            <a:off x="6418234" y="-2809825"/>
            <a:ext cx="4467004" cy="8568931"/>
          </a:xfrm>
          <a:custGeom>
            <a:avLst/>
            <a:gdLst>
              <a:gd name="connsiteX0" fmla="*/ 1573859 w 4467004"/>
              <a:gd name="connsiteY0" fmla="*/ 7451732 h 8568931"/>
              <a:gd name="connsiteX1" fmla="*/ 0 w 4467004"/>
              <a:gd name="connsiteY1" fmla="*/ 1719165 h 8568931"/>
              <a:gd name="connsiteX2" fmla="*/ 433571 w 4467004"/>
              <a:gd name="connsiteY2" fmla="*/ 1107367 h 8568931"/>
              <a:gd name="connsiteX3" fmla="*/ 4467004 w 4467004"/>
              <a:gd name="connsiteY3" fmla="*/ 0 h 8568931"/>
              <a:gd name="connsiteX4" fmla="*/ 4467004 w 4467004"/>
              <a:gd name="connsiteY4" fmla="*/ 7276717 h 8568931"/>
              <a:gd name="connsiteX5" fmla="*/ 3551237 w 4467004"/>
              <a:gd name="connsiteY5" fmla="*/ 8568931 h 8568931"/>
              <a:gd name="connsiteX6" fmla="*/ 3150304 w 4467004"/>
              <a:gd name="connsiteY6" fmla="*/ 8568931 h 856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67004" h="8568931">
                <a:moveTo>
                  <a:pt x="1573859" y="7451732"/>
                </a:moveTo>
                <a:lnTo>
                  <a:pt x="0" y="1719165"/>
                </a:lnTo>
                <a:lnTo>
                  <a:pt x="433571" y="1107367"/>
                </a:lnTo>
                <a:lnTo>
                  <a:pt x="4467004" y="0"/>
                </a:lnTo>
                <a:lnTo>
                  <a:pt x="4467004" y="7276717"/>
                </a:lnTo>
                <a:lnTo>
                  <a:pt x="3551237" y="8568931"/>
                </a:lnTo>
                <a:lnTo>
                  <a:pt x="3150304" y="8568931"/>
                </a:lnTo>
                <a:close/>
              </a:path>
            </a:pathLst>
          </a:custGeom>
          <a:noFill/>
          <a:extLst>
            <a:ext uri="{909E8E84-426E-40DD-AFC4-6F175D3DCCD1}">
              <a14:hiddenFill xmlns:a14="http://schemas.microsoft.com/office/drawing/2010/main">
                <a:solidFill>
                  <a:srgbClr val="FFFFFF"/>
                </a:solidFill>
              </a14:hiddenFill>
            </a:ext>
          </a:extLst>
        </p:spPr>
      </p:pic>
      <p:sp>
        <p:nvSpPr>
          <p:cNvPr id="64" name="矩形: 圆角 63">
            <a:extLst>
              <a:ext uri="{FF2B5EF4-FFF2-40B4-BE49-F238E27FC236}">
                <a16:creationId xmlns:a16="http://schemas.microsoft.com/office/drawing/2014/main" id="{664C0D18-C96B-3D48-14A6-429D6A311B99}"/>
              </a:ext>
            </a:extLst>
          </p:cNvPr>
          <p:cNvSpPr/>
          <p:nvPr/>
        </p:nvSpPr>
        <p:spPr>
          <a:xfrm>
            <a:off x="5695399"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65" name="文本框 64">
            <a:extLst>
              <a:ext uri="{FF2B5EF4-FFF2-40B4-BE49-F238E27FC236}">
                <a16:creationId xmlns:a16="http://schemas.microsoft.com/office/drawing/2014/main" id="{61C348DE-144A-B1E6-66DF-3DD809AAEB47}"/>
              </a:ext>
            </a:extLst>
          </p:cNvPr>
          <p:cNvSpPr txBox="1"/>
          <p:nvPr/>
        </p:nvSpPr>
        <p:spPr>
          <a:xfrm>
            <a:off x="5758989"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研究背景</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62" name="矩形: 圆角 61">
            <a:extLst>
              <a:ext uri="{FF2B5EF4-FFF2-40B4-BE49-F238E27FC236}">
                <a16:creationId xmlns:a16="http://schemas.microsoft.com/office/drawing/2014/main" id="{4B968F62-8F74-DE2D-657F-33A972598532}"/>
              </a:ext>
            </a:extLst>
          </p:cNvPr>
          <p:cNvSpPr/>
          <p:nvPr/>
        </p:nvSpPr>
        <p:spPr>
          <a:xfrm>
            <a:off x="6717837"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63" name="文本框 62">
            <a:extLst>
              <a:ext uri="{FF2B5EF4-FFF2-40B4-BE49-F238E27FC236}">
                <a16:creationId xmlns:a16="http://schemas.microsoft.com/office/drawing/2014/main" id="{8FE73019-75C5-4711-C28E-E9825253460A}"/>
              </a:ext>
            </a:extLst>
          </p:cNvPr>
          <p:cNvSpPr txBox="1"/>
          <p:nvPr/>
        </p:nvSpPr>
        <p:spPr>
          <a:xfrm>
            <a:off x="6781427"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cs typeface="+mn-ea"/>
                <a:sym typeface="+mn-lt"/>
              </a:rPr>
              <a:t>研究现状</a:t>
            </a:r>
            <a:endParaRPr kumimoji="0" lang="en-US" sz="1400" b="0" i="0" u="none" strike="noStrike" kern="1200" cap="none" spc="0" normalizeH="0" baseline="0" noProof="0" dirty="0">
              <a:ln>
                <a:noFill/>
              </a:ln>
              <a:effectLst/>
              <a:uLnTx/>
              <a:uFillTx/>
              <a:cs typeface="+mn-ea"/>
              <a:sym typeface="+mn-lt"/>
            </a:endParaRPr>
          </a:p>
        </p:txBody>
      </p:sp>
      <p:sp>
        <p:nvSpPr>
          <p:cNvPr id="42" name="矩形: 圆角 41">
            <a:extLst>
              <a:ext uri="{FF2B5EF4-FFF2-40B4-BE49-F238E27FC236}">
                <a16:creationId xmlns:a16="http://schemas.microsoft.com/office/drawing/2014/main" id="{57DA686D-AF12-58BC-2FE4-9E72C9FC9B3F}"/>
              </a:ext>
            </a:extLst>
          </p:cNvPr>
          <p:cNvSpPr/>
          <p:nvPr/>
        </p:nvSpPr>
        <p:spPr>
          <a:xfrm>
            <a:off x="7740275"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61" name="文本框 60">
            <a:extLst>
              <a:ext uri="{FF2B5EF4-FFF2-40B4-BE49-F238E27FC236}">
                <a16:creationId xmlns:a16="http://schemas.microsoft.com/office/drawing/2014/main" id="{BF512187-EB7D-D3EC-C775-0B626FF97BA7}"/>
              </a:ext>
            </a:extLst>
          </p:cNvPr>
          <p:cNvSpPr txBox="1"/>
          <p:nvPr/>
        </p:nvSpPr>
        <p:spPr>
          <a:xfrm>
            <a:off x="7803865"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cs typeface="+mn-ea"/>
                <a:sym typeface="+mn-lt"/>
              </a:rPr>
              <a:t>内容方法</a:t>
            </a:r>
            <a:endParaRPr kumimoji="0" lang="en-US" sz="1400" b="0" i="0" u="none" strike="noStrike" kern="1200" cap="none" spc="0" normalizeH="0" baseline="0" noProof="0" dirty="0">
              <a:ln>
                <a:noFill/>
              </a:ln>
              <a:effectLst/>
              <a:uLnTx/>
              <a:uFillTx/>
              <a:cs typeface="+mn-ea"/>
              <a:sym typeface="+mn-lt"/>
            </a:endParaRPr>
          </a:p>
        </p:txBody>
      </p:sp>
      <p:sp>
        <p:nvSpPr>
          <p:cNvPr id="40" name="矩形: 圆角 39">
            <a:extLst>
              <a:ext uri="{FF2B5EF4-FFF2-40B4-BE49-F238E27FC236}">
                <a16:creationId xmlns:a16="http://schemas.microsoft.com/office/drawing/2014/main" id="{F12DD250-AC14-7CF3-9C11-C087C2922D6F}"/>
              </a:ext>
            </a:extLst>
          </p:cNvPr>
          <p:cNvSpPr/>
          <p:nvPr/>
        </p:nvSpPr>
        <p:spPr>
          <a:xfrm>
            <a:off x="8762713"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41" name="文本框 40">
            <a:extLst>
              <a:ext uri="{FF2B5EF4-FFF2-40B4-BE49-F238E27FC236}">
                <a16:creationId xmlns:a16="http://schemas.microsoft.com/office/drawing/2014/main" id="{2829DA8E-9D4F-71D1-FC7D-2096AE884DF9}"/>
              </a:ext>
            </a:extLst>
          </p:cNvPr>
          <p:cNvSpPr txBox="1"/>
          <p:nvPr/>
        </p:nvSpPr>
        <p:spPr>
          <a:xfrm>
            <a:off x="8826303"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存在问题</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38" name="矩形: 圆角 37">
            <a:extLst>
              <a:ext uri="{FF2B5EF4-FFF2-40B4-BE49-F238E27FC236}">
                <a16:creationId xmlns:a16="http://schemas.microsoft.com/office/drawing/2014/main" id="{8514DBE8-D8B8-7137-82D5-88CEB1B0607E}"/>
              </a:ext>
            </a:extLst>
          </p:cNvPr>
          <p:cNvSpPr/>
          <p:nvPr/>
        </p:nvSpPr>
        <p:spPr>
          <a:xfrm>
            <a:off x="9785151"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39" name="文本框 38">
            <a:extLst>
              <a:ext uri="{FF2B5EF4-FFF2-40B4-BE49-F238E27FC236}">
                <a16:creationId xmlns:a16="http://schemas.microsoft.com/office/drawing/2014/main" id="{B79AA6A0-F289-5149-B936-F3EA8F1FEEC5}"/>
              </a:ext>
            </a:extLst>
          </p:cNvPr>
          <p:cNvSpPr txBox="1"/>
          <p:nvPr/>
        </p:nvSpPr>
        <p:spPr>
          <a:xfrm>
            <a:off x="9848741"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cs typeface="+mn-ea"/>
                <a:sym typeface="+mn-lt"/>
              </a:rPr>
              <a:t>步骤计划</a:t>
            </a:r>
            <a:endParaRPr kumimoji="0" lang="en-US" sz="1400" b="0" i="0" u="none" strike="noStrike" kern="1200" cap="none" spc="0" normalizeH="0" baseline="0" noProof="0" dirty="0">
              <a:ln>
                <a:noFill/>
              </a:ln>
              <a:effectLst/>
              <a:uLnTx/>
              <a:uFillTx/>
              <a:cs typeface="+mn-ea"/>
              <a:sym typeface="+mn-lt"/>
            </a:endParaRPr>
          </a:p>
        </p:txBody>
      </p:sp>
      <p:sp>
        <p:nvSpPr>
          <p:cNvPr id="24" name="矩形: 圆角 23">
            <a:extLst>
              <a:ext uri="{FF2B5EF4-FFF2-40B4-BE49-F238E27FC236}">
                <a16:creationId xmlns:a16="http://schemas.microsoft.com/office/drawing/2014/main" id="{7C359A43-E46A-DE90-EDF6-2650D6767349}"/>
              </a:ext>
            </a:extLst>
          </p:cNvPr>
          <p:cNvSpPr/>
          <p:nvPr/>
        </p:nvSpPr>
        <p:spPr>
          <a:xfrm>
            <a:off x="10807587" y="467226"/>
            <a:ext cx="967740" cy="365760"/>
          </a:xfrm>
          <a:prstGeom prst="roundRect">
            <a:avLst>
              <a:gd name="adj" fmla="val 10417"/>
            </a:avLst>
          </a:prstGeom>
          <a:gradFill>
            <a:gsLst>
              <a:gs pos="0">
                <a:schemeClr val="accent1">
                  <a:lumMod val="90000"/>
                  <a:lumOff val="10000"/>
                </a:schemeClr>
              </a:gs>
              <a:gs pos="100000">
                <a:schemeClr val="accent1"/>
              </a:gs>
            </a:gsLst>
            <a:lin ang="2700000" scaled="1"/>
          </a:gra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25" name="文本框 24">
            <a:extLst>
              <a:ext uri="{FF2B5EF4-FFF2-40B4-BE49-F238E27FC236}">
                <a16:creationId xmlns:a16="http://schemas.microsoft.com/office/drawing/2014/main" id="{104E530B-8ED6-8FB0-6E1E-2A3E613A449E}"/>
              </a:ext>
            </a:extLst>
          </p:cNvPr>
          <p:cNvSpPr txBox="1"/>
          <p:nvPr/>
        </p:nvSpPr>
        <p:spPr>
          <a:xfrm>
            <a:off x="10871177"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cs typeface="+mn-ea"/>
                <a:sym typeface="+mn-lt"/>
              </a:rPr>
              <a:t>预期结果</a:t>
            </a:r>
            <a:endParaRPr kumimoji="0" lang="en-US" sz="1400" b="0" i="0" u="none" strike="noStrike" kern="1200" cap="none" spc="0" normalizeH="0" baseline="0" noProof="0" dirty="0">
              <a:ln>
                <a:noFill/>
              </a:ln>
              <a:solidFill>
                <a:schemeClr val="bg1"/>
              </a:solidFill>
              <a:effectLst/>
              <a:uLnTx/>
              <a:uFillTx/>
              <a:cs typeface="+mn-ea"/>
              <a:sym typeface="+mn-lt"/>
            </a:endParaRPr>
          </a:p>
        </p:txBody>
      </p:sp>
      <p:grpSp>
        <p:nvGrpSpPr>
          <p:cNvPr id="2" name="组合 1">
            <a:extLst>
              <a:ext uri="{FF2B5EF4-FFF2-40B4-BE49-F238E27FC236}">
                <a16:creationId xmlns:a16="http://schemas.microsoft.com/office/drawing/2014/main" id="{4739E078-43D1-F42D-127F-7132523A7C74}"/>
              </a:ext>
            </a:extLst>
          </p:cNvPr>
          <p:cNvGrpSpPr/>
          <p:nvPr/>
        </p:nvGrpSpPr>
        <p:grpSpPr>
          <a:xfrm>
            <a:off x="874714" y="1324726"/>
            <a:ext cx="10442574" cy="7227688"/>
            <a:chOff x="738426" y="728663"/>
            <a:chExt cx="10715149" cy="7227688"/>
          </a:xfrm>
        </p:grpSpPr>
        <p:grpSp>
          <p:nvGrpSpPr>
            <p:cNvPr id="3" name="图形 1">
              <a:extLst>
                <a:ext uri="{FF2B5EF4-FFF2-40B4-BE49-F238E27FC236}">
                  <a16:creationId xmlns:a16="http://schemas.microsoft.com/office/drawing/2014/main" id="{DE03ECB9-CE4A-C131-28B1-17182E32E1F8}"/>
                </a:ext>
              </a:extLst>
            </p:cNvPr>
            <p:cNvGrpSpPr/>
            <p:nvPr/>
          </p:nvGrpSpPr>
          <p:grpSpPr>
            <a:xfrm>
              <a:off x="738426" y="728663"/>
              <a:ext cx="10715149" cy="7227688"/>
              <a:chOff x="874806" y="949008"/>
              <a:chExt cx="10715149" cy="7227688"/>
            </a:xfrm>
            <a:effectLst>
              <a:outerShdw blurRad="812800" dist="228600" dir="18900000" algn="bl" rotWithShape="0">
                <a:schemeClr val="accent2">
                  <a:alpha val="10000"/>
                </a:schemeClr>
              </a:outerShdw>
            </a:effectLst>
          </p:grpSpPr>
          <p:grpSp>
            <p:nvGrpSpPr>
              <p:cNvPr id="8" name="图形 1">
                <a:extLst>
                  <a:ext uri="{FF2B5EF4-FFF2-40B4-BE49-F238E27FC236}">
                    <a16:creationId xmlns:a16="http://schemas.microsoft.com/office/drawing/2014/main" id="{346F8CA1-1C0A-6605-3449-5BC070FE82B8}"/>
                  </a:ext>
                </a:extLst>
              </p:cNvPr>
              <p:cNvGrpSpPr/>
              <p:nvPr/>
            </p:nvGrpSpPr>
            <p:grpSpPr>
              <a:xfrm>
                <a:off x="874806" y="967404"/>
                <a:ext cx="10715149" cy="7167549"/>
                <a:chOff x="874806" y="967404"/>
                <a:chExt cx="10715149" cy="7167549"/>
              </a:xfrm>
            </p:grpSpPr>
            <p:grpSp>
              <p:nvGrpSpPr>
                <p:cNvPr id="16" name="图形 1">
                  <a:extLst>
                    <a:ext uri="{FF2B5EF4-FFF2-40B4-BE49-F238E27FC236}">
                      <a16:creationId xmlns:a16="http://schemas.microsoft.com/office/drawing/2014/main" id="{B397C0E9-EA05-17C3-E920-621B583117B2}"/>
                    </a:ext>
                  </a:extLst>
                </p:cNvPr>
                <p:cNvGrpSpPr/>
                <p:nvPr/>
              </p:nvGrpSpPr>
              <p:grpSpPr>
                <a:xfrm>
                  <a:off x="874806" y="967949"/>
                  <a:ext cx="426973" cy="7167004"/>
                  <a:chOff x="874806" y="967949"/>
                  <a:chExt cx="426973" cy="7167004"/>
                </a:xfrm>
              </p:grpSpPr>
              <p:sp>
                <p:nvSpPr>
                  <p:cNvPr id="33" name="任意多边形: 形状 32">
                    <a:extLst>
                      <a:ext uri="{FF2B5EF4-FFF2-40B4-BE49-F238E27FC236}">
                        <a16:creationId xmlns:a16="http://schemas.microsoft.com/office/drawing/2014/main" id="{B04BAF64-9EF6-47B9-6559-546117514483}"/>
                      </a:ext>
                    </a:extLst>
                  </p:cNvPr>
                  <p:cNvSpPr/>
                  <p:nvPr/>
                </p:nvSpPr>
                <p:spPr>
                  <a:xfrm>
                    <a:off x="874806" y="1003464"/>
                    <a:ext cx="227298" cy="7092817"/>
                  </a:xfrm>
                  <a:custGeom>
                    <a:avLst/>
                    <a:gdLst>
                      <a:gd name="connsiteX0" fmla="*/ 0 w 227298"/>
                      <a:gd name="connsiteY0" fmla="*/ 0 h 7092817"/>
                      <a:gd name="connsiteX1" fmla="*/ 227298 w 227298"/>
                      <a:gd name="connsiteY1" fmla="*/ 0 h 7092817"/>
                      <a:gd name="connsiteX2" fmla="*/ 227298 w 227298"/>
                      <a:gd name="connsiteY2" fmla="*/ 7092817 h 7092817"/>
                      <a:gd name="connsiteX3" fmla="*/ 0 w 227298"/>
                      <a:gd name="connsiteY3" fmla="*/ 7092817 h 7092817"/>
                    </a:gdLst>
                    <a:ahLst/>
                    <a:cxnLst>
                      <a:cxn ang="0">
                        <a:pos x="connsiteX0" y="connsiteY0"/>
                      </a:cxn>
                      <a:cxn ang="0">
                        <a:pos x="connsiteX1" y="connsiteY1"/>
                      </a:cxn>
                      <a:cxn ang="0">
                        <a:pos x="connsiteX2" y="connsiteY2"/>
                      </a:cxn>
                      <a:cxn ang="0">
                        <a:pos x="connsiteX3" y="connsiteY3"/>
                      </a:cxn>
                    </a:cxnLst>
                    <a:rect l="l" t="t" r="r" b="b"/>
                    <a:pathLst>
                      <a:path w="227298" h="7092817">
                        <a:moveTo>
                          <a:pt x="0" y="0"/>
                        </a:moveTo>
                        <a:lnTo>
                          <a:pt x="227298" y="0"/>
                        </a:lnTo>
                        <a:lnTo>
                          <a:pt x="227298" y="7092817"/>
                        </a:lnTo>
                        <a:lnTo>
                          <a:pt x="0" y="7092817"/>
                        </a:lnTo>
                        <a:close/>
                      </a:path>
                    </a:pathLst>
                  </a:custGeom>
                  <a:gradFill flip="none" rotWithShape="1">
                    <a:gsLst>
                      <a:gs pos="0">
                        <a:schemeClr val="accent1">
                          <a:lumMod val="20000"/>
                          <a:lumOff val="80000"/>
                        </a:schemeClr>
                      </a:gs>
                      <a:gs pos="85000">
                        <a:schemeClr val="accent1"/>
                      </a:gs>
                    </a:gsLst>
                    <a:lin ang="5400000" scaled="1"/>
                    <a:tileRect/>
                  </a:gra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4" name="任意多边形: 形状 33">
                    <a:extLst>
                      <a:ext uri="{FF2B5EF4-FFF2-40B4-BE49-F238E27FC236}">
                        <a16:creationId xmlns:a16="http://schemas.microsoft.com/office/drawing/2014/main" id="{2452AC09-5141-57BC-B46A-9252C18C59FC}"/>
                      </a:ext>
                    </a:extLst>
                  </p:cNvPr>
                  <p:cNvSpPr/>
                  <p:nvPr/>
                </p:nvSpPr>
                <p:spPr>
                  <a:xfrm>
                    <a:off x="967935" y="997151"/>
                    <a:ext cx="228087" cy="7105444"/>
                  </a:xfrm>
                  <a:custGeom>
                    <a:avLst/>
                    <a:gdLst>
                      <a:gd name="connsiteX0" fmla="*/ 0 w 228087"/>
                      <a:gd name="connsiteY0" fmla="*/ 0 h 7105444"/>
                      <a:gd name="connsiteX1" fmla="*/ 228088 w 228087"/>
                      <a:gd name="connsiteY1" fmla="*/ 0 h 7105444"/>
                      <a:gd name="connsiteX2" fmla="*/ 228088 w 228087"/>
                      <a:gd name="connsiteY2" fmla="*/ 7105445 h 7105444"/>
                      <a:gd name="connsiteX3" fmla="*/ 0 w 228087"/>
                      <a:gd name="connsiteY3" fmla="*/ 7105445 h 7105444"/>
                    </a:gdLst>
                    <a:ahLst/>
                    <a:cxnLst>
                      <a:cxn ang="0">
                        <a:pos x="connsiteX0" y="connsiteY0"/>
                      </a:cxn>
                      <a:cxn ang="0">
                        <a:pos x="connsiteX1" y="connsiteY1"/>
                      </a:cxn>
                      <a:cxn ang="0">
                        <a:pos x="connsiteX2" y="connsiteY2"/>
                      </a:cxn>
                      <a:cxn ang="0">
                        <a:pos x="connsiteX3" y="connsiteY3"/>
                      </a:cxn>
                    </a:cxnLst>
                    <a:rect l="l" t="t" r="r" b="b"/>
                    <a:pathLst>
                      <a:path w="228087" h="7105444">
                        <a:moveTo>
                          <a:pt x="0" y="0"/>
                        </a:moveTo>
                        <a:lnTo>
                          <a:pt x="228088" y="0"/>
                        </a:lnTo>
                        <a:lnTo>
                          <a:pt x="228088" y="7105445"/>
                        </a:lnTo>
                        <a:lnTo>
                          <a:pt x="0" y="7105445"/>
                        </a:lnTo>
                        <a:close/>
                      </a:path>
                    </a:pathLst>
                  </a:custGeom>
                  <a:solidFill>
                    <a:srgbClr val="EBEBEB"/>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5" name="任意多边形: 形状 34">
                    <a:extLst>
                      <a:ext uri="{FF2B5EF4-FFF2-40B4-BE49-F238E27FC236}">
                        <a16:creationId xmlns:a16="http://schemas.microsoft.com/office/drawing/2014/main" id="{C8505193-51C8-F349-1D98-19A7FF2C8623}"/>
                      </a:ext>
                    </a:extLst>
                  </p:cNvPr>
                  <p:cNvSpPr/>
                  <p:nvPr/>
                </p:nvSpPr>
                <p:spPr>
                  <a:xfrm>
                    <a:off x="988455" y="993994"/>
                    <a:ext cx="228087" cy="7114126"/>
                  </a:xfrm>
                  <a:custGeom>
                    <a:avLst/>
                    <a:gdLst>
                      <a:gd name="connsiteX0" fmla="*/ 0 w 228087"/>
                      <a:gd name="connsiteY0" fmla="*/ 0 h 7114126"/>
                      <a:gd name="connsiteX1" fmla="*/ 228088 w 228087"/>
                      <a:gd name="connsiteY1" fmla="*/ 0 h 7114126"/>
                      <a:gd name="connsiteX2" fmla="*/ 228088 w 228087"/>
                      <a:gd name="connsiteY2" fmla="*/ 7114126 h 7114126"/>
                      <a:gd name="connsiteX3" fmla="*/ 0 w 228087"/>
                      <a:gd name="connsiteY3" fmla="*/ 7114126 h 7114126"/>
                    </a:gdLst>
                    <a:ahLst/>
                    <a:cxnLst>
                      <a:cxn ang="0">
                        <a:pos x="connsiteX0" y="connsiteY0"/>
                      </a:cxn>
                      <a:cxn ang="0">
                        <a:pos x="connsiteX1" y="connsiteY1"/>
                      </a:cxn>
                      <a:cxn ang="0">
                        <a:pos x="connsiteX2" y="connsiteY2"/>
                      </a:cxn>
                      <a:cxn ang="0">
                        <a:pos x="connsiteX3" y="connsiteY3"/>
                      </a:cxn>
                    </a:cxnLst>
                    <a:rect l="l" t="t" r="r" b="b"/>
                    <a:pathLst>
                      <a:path w="228087" h="7114126">
                        <a:moveTo>
                          <a:pt x="0" y="0"/>
                        </a:moveTo>
                        <a:lnTo>
                          <a:pt x="228088" y="0"/>
                        </a:lnTo>
                        <a:lnTo>
                          <a:pt x="228088" y="7114126"/>
                        </a:lnTo>
                        <a:lnTo>
                          <a:pt x="0" y="7114126"/>
                        </a:lnTo>
                        <a:close/>
                      </a:path>
                    </a:pathLst>
                  </a:custGeom>
                  <a:solidFill>
                    <a:schemeClr val="accent4">
                      <a:lumMod val="60000"/>
                      <a:lumOff val="40000"/>
                    </a:schemeClr>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6" name="任意多边形: 形状 35">
                    <a:extLst>
                      <a:ext uri="{FF2B5EF4-FFF2-40B4-BE49-F238E27FC236}">
                        <a16:creationId xmlns:a16="http://schemas.microsoft.com/office/drawing/2014/main" id="{C162ADA4-67CE-2604-B6A2-C3A723AB49CF}"/>
                      </a:ext>
                    </a:extLst>
                  </p:cNvPr>
                  <p:cNvSpPr/>
                  <p:nvPr/>
                </p:nvSpPr>
                <p:spPr>
                  <a:xfrm>
                    <a:off x="1014499" y="984523"/>
                    <a:ext cx="228876" cy="7133067"/>
                  </a:xfrm>
                  <a:custGeom>
                    <a:avLst/>
                    <a:gdLst>
                      <a:gd name="connsiteX0" fmla="*/ 0 w 228876"/>
                      <a:gd name="connsiteY0" fmla="*/ 0 h 7133067"/>
                      <a:gd name="connsiteX1" fmla="*/ 228877 w 228876"/>
                      <a:gd name="connsiteY1" fmla="*/ 0 h 7133067"/>
                      <a:gd name="connsiteX2" fmla="*/ 228877 w 228876"/>
                      <a:gd name="connsiteY2" fmla="*/ 7133068 h 7133067"/>
                      <a:gd name="connsiteX3" fmla="*/ 0 w 228876"/>
                      <a:gd name="connsiteY3" fmla="*/ 7133068 h 7133067"/>
                    </a:gdLst>
                    <a:ahLst/>
                    <a:cxnLst>
                      <a:cxn ang="0">
                        <a:pos x="connsiteX0" y="connsiteY0"/>
                      </a:cxn>
                      <a:cxn ang="0">
                        <a:pos x="connsiteX1" y="connsiteY1"/>
                      </a:cxn>
                      <a:cxn ang="0">
                        <a:pos x="connsiteX2" y="connsiteY2"/>
                      </a:cxn>
                      <a:cxn ang="0">
                        <a:pos x="connsiteX3" y="connsiteY3"/>
                      </a:cxn>
                    </a:cxnLst>
                    <a:rect l="l" t="t" r="r" b="b"/>
                    <a:pathLst>
                      <a:path w="228876" h="7133067">
                        <a:moveTo>
                          <a:pt x="0" y="0"/>
                        </a:moveTo>
                        <a:lnTo>
                          <a:pt x="228877" y="0"/>
                        </a:lnTo>
                        <a:lnTo>
                          <a:pt x="228877" y="7133068"/>
                        </a:lnTo>
                        <a:lnTo>
                          <a:pt x="0" y="7133068"/>
                        </a:lnTo>
                        <a:close/>
                      </a:path>
                    </a:pathLst>
                  </a:custGeom>
                  <a:solidFill>
                    <a:srgbClr val="EBEBEB"/>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7" name="任意多边形: 形状 36">
                    <a:extLst>
                      <a:ext uri="{FF2B5EF4-FFF2-40B4-BE49-F238E27FC236}">
                        <a16:creationId xmlns:a16="http://schemas.microsoft.com/office/drawing/2014/main" id="{65B7EAD6-1889-EF1F-C5CE-6B1CAD3CDF56}"/>
                      </a:ext>
                    </a:extLst>
                  </p:cNvPr>
                  <p:cNvSpPr/>
                  <p:nvPr/>
                </p:nvSpPr>
                <p:spPr>
                  <a:xfrm>
                    <a:off x="1031073" y="975052"/>
                    <a:ext cx="228876" cy="7151220"/>
                  </a:xfrm>
                  <a:custGeom>
                    <a:avLst/>
                    <a:gdLst>
                      <a:gd name="connsiteX0" fmla="*/ 0 w 228876"/>
                      <a:gd name="connsiteY0" fmla="*/ 0 h 7151220"/>
                      <a:gd name="connsiteX1" fmla="*/ 228877 w 228876"/>
                      <a:gd name="connsiteY1" fmla="*/ 0 h 7151220"/>
                      <a:gd name="connsiteX2" fmla="*/ 228877 w 228876"/>
                      <a:gd name="connsiteY2" fmla="*/ 7151221 h 7151220"/>
                      <a:gd name="connsiteX3" fmla="*/ 0 w 228876"/>
                      <a:gd name="connsiteY3" fmla="*/ 7151221 h 7151220"/>
                    </a:gdLst>
                    <a:ahLst/>
                    <a:cxnLst>
                      <a:cxn ang="0">
                        <a:pos x="connsiteX0" y="connsiteY0"/>
                      </a:cxn>
                      <a:cxn ang="0">
                        <a:pos x="connsiteX1" y="connsiteY1"/>
                      </a:cxn>
                      <a:cxn ang="0">
                        <a:pos x="connsiteX2" y="connsiteY2"/>
                      </a:cxn>
                      <a:cxn ang="0">
                        <a:pos x="connsiteX3" y="connsiteY3"/>
                      </a:cxn>
                    </a:cxnLst>
                    <a:rect l="l" t="t" r="r" b="b"/>
                    <a:pathLst>
                      <a:path w="228876" h="7151220">
                        <a:moveTo>
                          <a:pt x="0" y="0"/>
                        </a:moveTo>
                        <a:lnTo>
                          <a:pt x="228877" y="0"/>
                        </a:lnTo>
                        <a:lnTo>
                          <a:pt x="228877" y="7151221"/>
                        </a:lnTo>
                        <a:lnTo>
                          <a:pt x="0" y="7151221"/>
                        </a:lnTo>
                        <a:close/>
                      </a:path>
                    </a:pathLst>
                  </a:custGeom>
                  <a:solidFill>
                    <a:srgbClr val="E3E3E3"/>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 name="任意多边形: 形状 42">
                    <a:extLst>
                      <a:ext uri="{FF2B5EF4-FFF2-40B4-BE49-F238E27FC236}">
                        <a16:creationId xmlns:a16="http://schemas.microsoft.com/office/drawing/2014/main" id="{EC5D9A98-F73E-6693-AAE1-28428E09464D}"/>
                      </a:ext>
                    </a:extLst>
                  </p:cNvPr>
                  <p:cNvSpPr/>
                  <p:nvPr/>
                </p:nvSpPr>
                <p:spPr>
                  <a:xfrm>
                    <a:off x="1072113" y="967949"/>
                    <a:ext cx="229666" cy="7167004"/>
                  </a:xfrm>
                  <a:custGeom>
                    <a:avLst/>
                    <a:gdLst>
                      <a:gd name="connsiteX0" fmla="*/ 0 w 229666"/>
                      <a:gd name="connsiteY0" fmla="*/ 0 h 7167004"/>
                      <a:gd name="connsiteX1" fmla="*/ 229666 w 229666"/>
                      <a:gd name="connsiteY1" fmla="*/ 0 h 7167004"/>
                      <a:gd name="connsiteX2" fmla="*/ 229666 w 229666"/>
                      <a:gd name="connsiteY2" fmla="*/ 7167005 h 7167004"/>
                      <a:gd name="connsiteX3" fmla="*/ 0 w 229666"/>
                      <a:gd name="connsiteY3" fmla="*/ 7167005 h 7167004"/>
                    </a:gdLst>
                    <a:ahLst/>
                    <a:cxnLst>
                      <a:cxn ang="0">
                        <a:pos x="connsiteX0" y="connsiteY0"/>
                      </a:cxn>
                      <a:cxn ang="0">
                        <a:pos x="connsiteX1" y="connsiteY1"/>
                      </a:cxn>
                      <a:cxn ang="0">
                        <a:pos x="connsiteX2" y="connsiteY2"/>
                      </a:cxn>
                      <a:cxn ang="0">
                        <a:pos x="connsiteX3" y="connsiteY3"/>
                      </a:cxn>
                    </a:cxnLst>
                    <a:rect l="l" t="t" r="r" b="b"/>
                    <a:pathLst>
                      <a:path w="229666" h="7167004">
                        <a:moveTo>
                          <a:pt x="0" y="0"/>
                        </a:moveTo>
                        <a:lnTo>
                          <a:pt x="229666" y="0"/>
                        </a:lnTo>
                        <a:lnTo>
                          <a:pt x="229666" y="7167005"/>
                        </a:lnTo>
                        <a:lnTo>
                          <a:pt x="0" y="7167005"/>
                        </a:lnTo>
                        <a:close/>
                      </a:path>
                    </a:pathLst>
                  </a:custGeom>
                  <a:solidFill>
                    <a:srgbClr val="EBEBEB"/>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7" name="图形 1">
                  <a:extLst>
                    <a:ext uri="{FF2B5EF4-FFF2-40B4-BE49-F238E27FC236}">
                      <a16:creationId xmlns:a16="http://schemas.microsoft.com/office/drawing/2014/main" id="{F86B0F3C-0930-0F8E-42D5-BE3CF123D875}"/>
                    </a:ext>
                  </a:extLst>
                </p:cNvPr>
                <p:cNvGrpSpPr/>
                <p:nvPr/>
              </p:nvGrpSpPr>
              <p:grpSpPr>
                <a:xfrm>
                  <a:off x="11141988" y="967404"/>
                  <a:ext cx="447967" cy="7167004"/>
                  <a:chOff x="11141988" y="967404"/>
                  <a:chExt cx="447967" cy="7167004"/>
                </a:xfrm>
              </p:grpSpPr>
              <p:sp>
                <p:nvSpPr>
                  <p:cNvPr id="20" name="任意多边形: 形状 19">
                    <a:extLst>
                      <a:ext uri="{FF2B5EF4-FFF2-40B4-BE49-F238E27FC236}">
                        <a16:creationId xmlns:a16="http://schemas.microsoft.com/office/drawing/2014/main" id="{3118E930-C897-F0E4-EF2F-6925989C9595}"/>
                      </a:ext>
                    </a:extLst>
                  </p:cNvPr>
                  <p:cNvSpPr/>
                  <p:nvPr/>
                </p:nvSpPr>
                <p:spPr>
                  <a:xfrm rot="-10800000">
                    <a:off x="11362657" y="1004214"/>
                    <a:ext cx="227298" cy="7092817"/>
                  </a:xfrm>
                  <a:custGeom>
                    <a:avLst/>
                    <a:gdLst>
                      <a:gd name="connsiteX0" fmla="*/ 0 w 227298"/>
                      <a:gd name="connsiteY0" fmla="*/ 0 h 7092817"/>
                      <a:gd name="connsiteX1" fmla="*/ 227299 w 227298"/>
                      <a:gd name="connsiteY1" fmla="*/ 0 h 7092817"/>
                      <a:gd name="connsiteX2" fmla="*/ 227299 w 227298"/>
                      <a:gd name="connsiteY2" fmla="*/ 7092817 h 7092817"/>
                      <a:gd name="connsiteX3" fmla="*/ 0 w 227298"/>
                      <a:gd name="connsiteY3" fmla="*/ 7092817 h 7092817"/>
                    </a:gdLst>
                    <a:ahLst/>
                    <a:cxnLst>
                      <a:cxn ang="0">
                        <a:pos x="connsiteX0" y="connsiteY0"/>
                      </a:cxn>
                      <a:cxn ang="0">
                        <a:pos x="connsiteX1" y="connsiteY1"/>
                      </a:cxn>
                      <a:cxn ang="0">
                        <a:pos x="connsiteX2" y="connsiteY2"/>
                      </a:cxn>
                      <a:cxn ang="0">
                        <a:pos x="connsiteX3" y="connsiteY3"/>
                      </a:cxn>
                    </a:cxnLst>
                    <a:rect l="l" t="t" r="r" b="b"/>
                    <a:pathLst>
                      <a:path w="227298" h="7092817">
                        <a:moveTo>
                          <a:pt x="0" y="0"/>
                        </a:moveTo>
                        <a:lnTo>
                          <a:pt x="227299" y="0"/>
                        </a:lnTo>
                        <a:lnTo>
                          <a:pt x="227299" y="7092817"/>
                        </a:lnTo>
                        <a:lnTo>
                          <a:pt x="0" y="7092817"/>
                        </a:lnTo>
                        <a:close/>
                      </a:path>
                    </a:pathLst>
                  </a:custGeom>
                  <a:gradFill>
                    <a:gsLst>
                      <a:gs pos="0">
                        <a:schemeClr val="accent1">
                          <a:lumMod val="20000"/>
                          <a:lumOff val="80000"/>
                        </a:schemeClr>
                      </a:gs>
                      <a:gs pos="85000">
                        <a:schemeClr val="accent1"/>
                      </a:gs>
                    </a:gsLst>
                    <a:lin ang="16200000" scaled="1"/>
                  </a:gra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 name="任意多边形: 形状 20">
                    <a:extLst>
                      <a:ext uri="{FF2B5EF4-FFF2-40B4-BE49-F238E27FC236}">
                        <a16:creationId xmlns:a16="http://schemas.microsoft.com/office/drawing/2014/main" id="{930E3935-02A8-A514-ED27-DAB9F1760193}"/>
                      </a:ext>
                    </a:extLst>
                  </p:cNvPr>
                  <p:cNvSpPr/>
                  <p:nvPr/>
                </p:nvSpPr>
                <p:spPr>
                  <a:xfrm rot="-10800000">
                    <a:off x="11248139" y="997356"/>
                    <a:ext cx="228087" cy="7105444"/>
                  </a:xfrm>
                  <a:custGeom>
                    <a:avLst/>
                    <a:gdLst>
                      <a:gd name="connsiteX0" fmla="*/ 0 w 228087"/>
                      <a:gd name="connsiteY0" fmla="*/ 0 h 7105444"/>
                      <a:gd name="connsiteX1" fmla="*/ 228088 w 228087"/>
                      <a:gd name="connsiteY1" fmla="*/ 0 h 7105444"/>
                      <a:gd name="connsiteX2" fmla="*/ 228088 w 228087"/>
                      <a:gd name="connsiteY2" fmla="*/ 7105445 h 7105444"/>
                      <a:gd name="connsiteX3" fmla="*/ 0 w 228087"/>
                      <a:gd name="connsiteY3" fmla="*/ 7105445 h 7105444"/>
                    </a:gdLst>
                    <a:ahLst/>
                    <a:cxnLst>
                      <a:cxn ang="0">
                        <a:pos x="connsiteX0" y="connsiteY0"/>
                      </a:cxn>
                      <a:cxn ang="0">
                        <a:pos x="connsiteX1" y="connsiteY1"/>
                      </a:cxn>
                      <a:cxn ang="0">
                        <a:pos x="connsiteX2" y="connsiteY2"/>
                      </a:cxn>
                      <a:cxn ang="0">
                        <a:pos x="connsiteX3" y="connsiteY3"/>
                      </a:cxn>
                    </a:cxnLst>
                    <a:rect l="l" t="t" r="r" b="b"/>
                    <a:pathLst>
                      <a:path w="228087" h="7105444">
                        <a:moveTo>
                          <a:pt x="0" y="0"/>
                        </a:moveTo>
                        <a:lnTo>
                          <a:pt x="228088" y="0"/>
                        </a:lnTo>
                        <a:lnTo>
                          <a:pt x="228088" y="7105445"/>
                        </a:lnTo>
                        <a:lnTo>
                          <a:pt x="0" y="7105445"/>
                        </a:lnTo>
                        <a:close/>
                      </a:path>
                    </a:pathLst>
                  </a:custGeom>
                  <a:solidFill>
                    <a:srgbClr val="EBEBEB"/>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2" name="任意多边形: 形状 21">
                    <a:extLst>
                      <a:ext uri="{FF2B5EF4-FFF2-40B4-BE49-F238E27FC236}">
                        <a16:creationId xmlns:a16="http://schemas.microsoft.com/office/drawing/2014/main" id="{F6853FAB-ABB9-F924-FD2E-EE21E877B2E6}"/>
                      </a:ext>
                    </a:extLst>
                  </p:cNvPr>
                  <p:cNvSpPr/>
                  <p:nvPr/>
                </p:nvSpPr>
                <p:spPr>
                  <a:xfrm rot="-10800000">
                    <a:off x="11227777" y="993915"/>
                    <a:ext cx="228087" cy="7114126"/>
                  </a:xfrm>
                  <a:custGeom>
                    <a:avLst/>
                    <a:gdLst>
                      <a:gd name="connsiteX0" fmla="*/ 0 w 228087"/>
                      <a:gd name="connsiteY0" fmla="*/ 0 h 7114126"/>
                      <a:gd name="connsiteX1" fmla="*/ 228088 w 228087"/>
                      <a:gd name="connsiteY1" fmla="*/ 0 h 7114126"/>
                      <a:gd name="connsiteX2" fmla="*/ 228088 w 228087"/>
                      <a:gd name="connsiteY2" fmla="*/ 7114126 h 7114126"/>
                      <a:gd name="connsiteX3" fmla="*/ 0 w 228087"/>
                      <a:gd name="connsiteY3" fmla="*/ 7114126 h 7114126"/>
                    </a:gdLst>
                    <a:ahLst/>
                    <a:cxnLst>
                      <a:cxn ang="0">
                        <a:pos x="connsiteX0" y="connsiteY0"/>
                      </a:cxn>
                      <a:cxn ang="0">
                        <a:pos x="connsiteX1" y="connsiteY1"/>
                      </a:cxn>
                      <a:cxn ang="0">
                        <a:pos x="connsiteX2" y="connsiteY2"/>
                      </a:cxn>
                      <a:cxn ang="0">
                        <a:pos x="connsiteX3" y="connsiteY3"/>
                      </a:cxn>
                    </a:cxnLst>
                    <a:rect l="l" t="t" r="r" b="b"/>
                    <a:pathLst>
                      <a:path w="228087" h="7114126">
                        <a:moveTo>
                          <a:pt x="0" y="0"/>
                        </a:moveTo>
                        <a:lnTo>
                          <a:pt x="228088" y="0"/>
                        </a:lnTo>
                        <a:lnTo>
                          <a:pt x="228088" y="7114126"/>
                        </a:lnTo>
                        <a:lnTo>
                          <a:pt x="0" y="7114126"/>
                        </a:lnTo>
                        <a:close/>
                      </a:path>
                    </a:pathLst>
                  </a:custGeom>
                  <a:solidFill>
                    <a:srgbClr val="D9D9D9"/>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3" name="任意多边形: 形状 22">
                    <a:extLst>
                      <a:ext uri="{FF2B5EF4-FFF2-40B4-BE49-F238E27FC236}">
                        <a16:creationId xmlns:a16="http://schemas.microsoft.com/office/drawing/2014/main" id="{C3D125FD-45A9-0B2F-5F52-31B7609C954B}"/>
                      </a:ext>
                    </a:extLst>
                  </p:cNvPr>
                  <p:cNvSpPr/>
                  <p:nvPr/>
                </p:nvSpPr>
                <p:spPr>
                  <a:xfrm rot="-10800000">
                    <a:off x="11200706" y="984768"/>
                    <a:ext cx="228876" cy="7133067"/>
                  </a:xfrm>
                  <a:custGeom>
                    <a:avLst/>
                    <a:gdLst>
                      <a:gd name="connsiteX0" fmla="*/ 0 w 228876"/>
                      <a:gd name="connsiteY0" fmla="*/ 0 h 7133067"/>
                      <a:gd name="connsiteX1" fmla="*/ 228877 w 228876"/>
                      <a:gd name="connsiteY1" fmla="*/ 0 h 7133067"/>
                      <a:gd name="connsiteX2" fmla="*/ 228877 w 228876"/>
                      <a:gd name="connsiteY2" fmla="*/ 7133068 h 7133067"/>
                      <a:gd name="connsiteX3" fmla="*/ 0 w 228876"/>
                      <a:gd name="connsiteY3" fmla="*/ 7133068 h 7133067"/>
                    </a:gdLst>
                    <a:ahLst/>
                    <a:cxnLst>
                      <a:cxn ang="0">
                        <a:pos x="connsiteX0" y="connsiteY0"/>
                      </a:cxn>
                      <a:cxn ang="0">
                        <a:pos x="connsiteX1" y="connsiteY1"/>
                      </a:cxn>
                      <a:cxn ang="0">
                        <a:pos x="connsiteX2" y="connsiteY2"/>
                      </a:cxn>
                      <a:cxn ang="0">
                        <a:pos x="connsiteX3" y="connsiteY3"/>
                      </a:cxn>
                    </a:cxnLst>
                    <a:rect l="l" t="t" r="r" b="b"/>
                    <a:pathLst>
                      <a:path w="228876" h="7133067">
                        <a:moveTo>
                          <a:pt x="0" y="0"/>
                        </a:moveTo>
                        <a:lnTo>
                          <a:pt x="228877" y="0"/>
                        </a:lnTo>
                        <a:lnTo>
                          <a:pt x="228877" y="7133068"/>
                        </a:lnTo>
                        <a:lnTo>
                          <a:pt x="0" y="7133068"/>
                        </a:lnTo>
                        <a:close/>
                      </a:path>
                    </a:pathLst>
                  </a:custGeom>
                  <a:solidFill>
                    <a:schemeClr val="accent4">
                      <a:lumMod val="60000"/>
                      <a:lumOff val="40000"/>
                    </a:schemeClr>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 name="任意多边形: 形状 25">
                    <a:extLst>
                      <a:ext uri="{FF2B5EF4-FFF2-40B4-BE49-F238E27FC236}">
                        <a16:creationId xmlns:a16="http://schemas.microsoft.com/office/drawing/2014/main" id="{BF08633E-62FC-27DE-7EAF-7F77629DC919}"/>
                      </a:ext>
                    </a:extLst>
                  </p:cNvPr>
                  <p:cNvSpPr/>
                  <p:nvPr/>
                </p:nvSpPr>
                <p:spPr>
                  <a:xfrm rot="10800000">
                    <a:off x="11184606" y="974208"/>
                    <a:ext cx="228876" cy="7151220"/>
                  </a:xfrm>
                  <a:custGeom>
                    <a:avLst/>
                    <a:gdLst>
                      <a:gd name="connsiteX0" fmla="*/ 0 w 228876"/>
                      <a:gd name="connsiteY0" fmla="*/ 0 h 7151220"/>
                      <a:gd name="connsiteX1" fmla="*/ 228877 w 228876"/>
                      <a:gd name="connsiteY1" fmla="*/ 0 h 7151220"/>
                      <a:gd name="connsiteX2" fmla="*/ 228877 w 228876"/>
                      <a:gd name="connsiteY2" fmla="*/ 7151220 h 7151220"/>
                      <a:gd name="connsiteX3" fmla="*/ 0 w 228876"/>
                      <a:gd name="connsiteY3" fmla="*/ 7151220 h 7151220"/>
                    </a:gdLst>
                    <a:ahLst/>
                    <a:cxnLst>
                      <a:cxn ang="0">
                        <a:pos x="connsiteX0" y="connsiteY0"/>
                      </a:cxn>
                      <a:cxn ang="0">
                        <a:pos x="connsiteX1" y="connsiteY1"/>
                      </a:cxn>
                      <a:cxn ang="0">
                        <a:pos x="connsiteX2" y="connsiteY2"/>
                      </a:cxn>
                      <a:cxn ang="0">
                        <a:pos x="connsiteX3" y="connsiteY3"/>
                      </a:cxn>
                    </a:cxnLst>
                    <a:rect l="l" t="t" r="r" b="b"/>
                    <a:pathLst>
                      <a:path w="228876" h="7151220">
                        <a:moveTo>
                          <a:pt x="0" y="0"/>
                        </a:moveTo>
                        <a:lnTo>
                          <a:pt x="228877" y="0"/>
                        </a:lnTo>
                        <a:lnTo>
                          <a:pt x="228877" y="7151220"/>
                        </a:lnTo>
                        <a:lnTo>
                          <a:pt x="0" y="7151220"/>
                        </a:lnTo>
                        <a:close/>
                      </a:path>
                    </a:pathLst>
                  </a:custGeom>
                  <a:solidFill>
                    <a:srgbClr val="E3E3E3"/>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 name="任意多边形: 形状 31">
                    <a:extLst>
                      <a:ext uri="{FF2B5EF4-FFF2-40B4-BE49-F238E27FC236}">
                        <a16:creationId xmlns:a16="http://schemas.microsoft.com/office/drawing/2014/main" id="{5DFFA5B7-4E1B-A165-8166-4AD6E24DA650}"/>
                      </a:ext>
                    </a:extLst>
                  </p:cNvPr>
                  <p:cNvSpPr/>
                  <p:nvPr/>
                </p:nvSpPr>
                <p:spPr>
                  <a:xfrm rot="-10800000">
                    <a:off x="11141988" y="967404"/>
                    <a:ext cx="229666" cy="7167004"/>
                  </a:xfrm>
                  <a:custGeom>
                    <a:avLst/>
                    <a:gdLst>
                      <a:gd name="connsiteX0" fmla="*/ 0 w 229666"/>
                      <a:gd name="connsiteY0" fmla="*/ 0 h 7167004"/>
                      <a:gd name="connsiteX1" fmla="*/ 229666 w 229666"/>
                      <a:gd name="connsiteY1" fmla="*/ 0 h 7167004"/>
                      <a:gd name="connsiteX2" fmla="*/ 229666 w 229666"/>
                      <a:gd name="connsiteY2" fmla="*/ 7167005 h 7167004"/>
                      <a:gd name="connsiteX3" fmla="*/ 0 w 229666"/>
                      <a:gd name="connsiteY3" fmla="*/ 7167005 h 7167004"/>
                    </a:gdLst>
                    <a:ahLst/>
                    <a:cxnLst>
                      <a:cxn ang="0">
                        <a:pos x="connsiteX0" y="connsiteY0"/>
                      </a:cxn>
                      <a:cxn ang="0">
                        <a:pos x="connsiteX1" y="connsiteY1"/>
                      </a:cxn>
                      <a:cxn ang="0">
                        <a:pos x="connsiteX2" y="connsiteY2"/>
                      </a:cxn>
                      <a:cxn ang="0">
                        <a:pos x="connsiteX3" y="connsiteY3"/>
                      </a:cxn>
                    </a:cxnLst>
                    <a:rect l="l" t="t" r="r" b="b"/>
                    <a:pathLst>
                      <a:path w="229666" h="7167004">
                        <a:moveTo>
                          <a:pt x="0" y="0"/>
                        </a:moveTo>
                        <a:lnTo>
                          <a:pt x="229666" y="0"/>
                        </a:lnTo>
                        <a:lnTo>
                          <a:pt x="229666" y="7167005"/>
                        </a:lnTo>
                        <a:lnTo>
                          <a:pt x="0" y="7167005"/>
                        </a:lnTo>
                        <a:close/>
                      </a:path>
                    </a:pathLst>
                  </a:custGeom>
                  <a:solidFill>
                    <a:srgbClr val="EBEBEB"/>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
            <p:nvSpPr>
              <p:cNvPr id="9" name="任意多边形: 形状 8">
                <a:extLst>
                  <a:ext uri="{FF2B5EF4-FFF2-40B4-BE49-F238E27FC236}">
                    <a16:creationId xmlns:a16="http://schemas.microsoft.com/office/drawing/2014/main" id="{993A9ED0-3960-D901-01BD-CF9DE928A74B}"/>
                  </a:ext>
                </a:extLst>
              </p:cNvPr>
              <p:cNvSpPr/>
              <p:nvPr/>
            </p:nvSpPr>
            <p:spPr>
              <a:xfrm>
                <a:off x="1112364" y="949008"/>
                <a:ext cx="5094484" cy="7227688"/>
              </a:xfrm>
              <a:custGeom>
                <a:avLst/>
                <a:gdLst>
                  <a:gd name="connsiteX0" fmla="*/ 0 w 5094484"/>
                  <a:gd name="connsiteY0" fmla="*/ 7204888 h 7227688"/>
                  <a:gd name="connsiteX1" fmla="*/ 5094485 w 5094484"/>
                  <a:gd name="connsiteY1" fmla="*/ 7204888 h 7227688"/>
                  <a:gd name="connsiteX2" fmla="*/ 5094485 w 5094484"/>
                  <a:gd name="connsiteY2" fmla="*/ 0 h 7227688"/>
                  <a:gd name="connsiteX3" fmla="*/ 0 w 5094484"/>
                  <a:gd name="connsiteY3" fmla="*/ 0 h 7227688"/>
                  <a:gd name="connsiteX4" fmla="*/ 0 w 5094484"/>
                  <a:gd name="connsiteY4" fmla="*/ 7204888 h 7227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4484" h="7227688">
                    <a:moveTo>
                      <a:pt x="0" y="7204888"/>
                    </a:moveTo>
                    <a:cubicBezTo>
                      <a:pt x="0" y="7204888"/>
                      <a:pt x="5094485" y="7256188"/>
                      <a:pt x="5094485" y="7204888"/>
                    </a:cubicBezTo>
                    <a:cubicBezTo>
                      <a:pt x="5094485" y="7153588"/>
                      <a:pt x="5094485" y="0"/>
                      <a:pt x="5094485" y="0"/>
                    </a:cubicBezTo>
                    <a:lnTo>
                      <a:pt x="0" y="0"/>
                    </a:lnTo>
                    <a:lnTo>
                      <a:pt x="0" y="7204888"/>
                    </a:lnTo>
                    <a:close/>
                  </a:path>
                </a:pathLst>
              </a:custGeom>
              <a:solidFill>
                <a:srgbClr val="FFFFFF"/>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 name="任意多边形: 形状 9">
                <a:extLst>
                  <a:ext uri="{FF2B5EF4-FFF2-40B4-BE49-F238E27FC236}">
                    <a16:creationId xmlns:a16="http://schemas.microsoft.com/office/drawing/2014/main" id="{47247C2E-76C6-3EE8-913C-AB5EBA497FC7}"/>
                  </a:ext>
                </a:extLst>
              </p:cNvPr>
              <p:cNvSpPr/>
              <p:nvPr/>
            </p:nvSpPr>
            <p:spPr>
              <a:xfrm>
                <a:off x="6206848" y="949008"/>
                <a:ext cx="5094484" cy="7227688"/>
              </a:xfrm>
              <a:custGeom>
                <a:avLst/>
                <a:gdLst>
                  <a:gd name="connsiteX0" fmla="*/ 5094485 w 5094484"/>
                  <a:gd name="connsiteY0" fmla="*/ 7204888 h 7227688"/>
                  <a:gd name="connsiteX1" fmla="*/ 0 w 5094484"/>
                  <a:gd name="connsiteY1" fmla="*/ 7204888 h 7227688"/>
                  <a:gd name="connsiteX2" fmla="*/ 0 w 5094484"/>
                  <a:gd name="connsiteY2" fmla="*/ 0 h 7227688"/>
                  <a:gd name="connsiteX3" fmla="*/ 5094485 w 5094484"/>
                  <a:gd name="connsiteY3" fmla="*/ 0 h 7227688"/>
                  <a:gd name="connsiteX4" fmla="*/ 5094485 w 5094484"/>
                  <a:gd name="connsiteY4" fmla="*/ 7204888 h 7227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4484" h="7227688">
                    <a:moveTo>
                      <a:pt x="5094485" y="7204888"/>
                    </a:moveTo>
                    <a:cubicBezTo>
                      <a:pt x="5094485" y="7204888"/>
                      <a:pt x="0" y="7256188"/>
                      <a:pt x="0" y="7204888"/>
                    </a:cubicBezTo>
                    <a:cubicBezTo>
                      <a:pt x="0" y="7153588"/>
                      <a:pt x="0" y="0"/>
                      <a:pt x="0" y="0"/>
                    </a:cubicBezTo>
                    <a:lnTo>
                      <a:pt x="5094485" y="0"/>
                    </a:lnTo>
                    <a:lnTo>
                      <a:pt x="5094485" y="7204888"/>
                    </a:lnTo>
                    <a:close/>
                  </a:path>
                </a:pathLst>
              </a:custGeom>
              <a:solidFill>
                <a:srgbClr val="FFFFFF"/>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 name="任意多边形: 形状 14">
                <a:extLst>
                  <a:ext uri="{FF2B5EF4-FFF2-40B4-BE49-F238E27FC236}">
                    <a16:creationId xmlns:a16="http://schemas.microsoft.com/office/drawing/2014/main" id="{AC22B12D-DEE6-D221-A90F-36F9352476EE}"/>
                  </a:ext>
                </a:extLst>
              </p:cNvPr>
              <p:cNvSpPr/>
              <p:nvPr/>
            </p:nvSpPr>
            <p:spPr>
              <a:xfrm>
                <a:off x="5882475" y="949008"/>
                <a:ext cx="324373" cy="7222250"/>
              </a:xfrm>
              <a:custGeom>
                <a:avLst/>
                <a:gdLst>
                  <a:gd name="connsiteX0" fmla="*/ 0 w 324373"/>
                  <a:gd name="connsiteY0" fmla="*/ 0 h 7222250"/>
                  <a:gd name="connsiteX1" fmla="*/ 0 w 324373"/>
                  <a:gd name="connsiteY1" fmla="*/ 7222251 h 7222250"/>
                  <a:gd name="connsiteX2" fmla="*/ 324374 w 324373"/>
                  <a:gd name="connsiteY2" fmla="*/ 7204888 h 7222250"/>
                  <a:gd name="connsiteX3" fmla="*/ 324374 w 324373"/>
                  <a:gd name="connsiteY3" fmla="*/ 0 h 7222250"/>
                  <a:gd name="connsiteX4" fmla="*/ 0 w 324373"/>
                  <a:gd name="connsiteY4" fmla="*/ 0 h 7222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373" h="7222250">
                    <a:moveTo>
                      <a:pt x="0" y="0"/>
                    </a:moveTo>
                    <a:lnTo>
                      <a:pt x="0" y="7222251"/>
                    </a:lnTo>
                    <a:cubicBezTo>
                      <a:pt x="203621" y="7218305"/>
                      <a:pt x="324374" y="7212781"/>
                      <a:pt x="324374" y="7204888"/>
                    </a:cubicBezTo>
                    <a:cubicBezTo>
                      <a:pt x="324374" y="7153588"/>
                      <a:pt x="324374" y="0"/>
                      <a:pt x="324374" y="0"/>
                    </a:cubicBezTo>
                    <a:lnTo>
                      <a:pt x="0" y="0"/>
                    </a:lnTo>
                    <a:close/>
                  </a:path>
                </a:pathLst>
              </a:custGeom>
              <a:solidFill>
                <a:srgbClr val="FFFFFF"/>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 name="组合 3">
              <a:extLst>
                <a:ext uri="{FF2B5EF4-FFF2-40B4-BE49-F238E27FC236}">
                  <a16:creationId xmlns:a16="http://schemas.microsoft.com/office/drawing/2014/main" id="{50DD1253-293B-BAAA-BCC6-37B9F716DB89}"/>
                </a:ext>
              </a:extLst>
            </p:cNvPr>
            <p:cNvGrpSpPr/>
            <p:nvPr/>
          </p:nvGrpSpPr>
          <p:grpSpPr>
            <a:xfrm>
              <a:off x="5315410" y="728663"/>
              <a:ext cx="2236009" cy="7222250"/>
              <a:chOff x="5315410" y="949008"/>
              <a:chExt cx="2236009" cy="7084649"/>
            </a:xfrm>
          </p:grpSpPr>
          <p:sp>
            <p:nvSpPr>
              <p:cNvPr id="5" name="矩形 4">
                <a:extLst>
                  <a:ext uri="{FF2B5EF4-FFF2-40B4-BE49-F238E27FC236}">
                    <a16:creationId xmlns:a16="http://schemas.microsoft.com/office/drawing/2014/main" id="{35D10C1F-5245-648A-76AB-71F52230F0F1}"/>
                  </a:ext>
                </a:extLst>
              </p:cNvPr>
              <p:cNvSpPr/>
              <p:nvPr/>
            </p:nvSpPr>
            <p:spPr>
              <a:xfrm>
                <a:off x="6110718" y="949008"/>
                <a:ext cx="1440701" cy="7084649"/>
              </a:xfrm>
              <a:prstGeom prst="rect">
                <a:avLst/>
              </a:prstGeom>
              <a:gradFill flip="none" rotWithShape="1">
                <a:gsLst>
                  <a:gs pos="12000">
                    <a:schemeClr val="tx1">
                      <a:lumMod val="50000"/>
                      <a:lumOff val="50000"/>
                      <a:alpha val="0"/>
                    </a:schemeClr>
                  </a:gs>
                  <a:gs pos="100000">
                    <a:schemeClr val="tx1">
                      <a:lumMod val="85000"/>
                      <a:lumOff val="15000"/>
                      <a:alpha val="1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矩形 6">
                <a:extLst>
                  <a:ext uri="{FF2B5EF4-FFF2-40B4-BE49-F238E27FC236}">
                    <a16:creationId xmlns:a16="http://schemas.microsoft.com/office/drawing/2014/main" id="{85DD4DEB-A481-ACD6-0759-FC039C5EAB94}"/>
                  </a:ext>
                </a:extLst>
              </p:cNvPr>
              <p:cNvSpPr/>
              <p:nvPr/>
            </p:nvSpPr>
            <p:spPr>
              <a:xfrm>
                <a:off x="5315410" y="949008"/>
                <a:ext cx="806124" cy="7084649"/>
              </a:xfrm>
              <a:prstGeom prst="rect">
                <a:avLst/>
              </a:prstGeom>
              <a:gradFill flip="none" rotWithShape="1">
                <a:gsLst>
                  <a:gs pos="12000">
                    <a:schemeClr val="tx1">
                      <a:lumMod val="50000"/>
                      <a:lumOff val="50000"/>
                      <a:alpha val="0"/>
                    </a:schemeClr>
                  </a:gs>
                  <a:gs pos="100000">
                    <a:schemeClr val="tx1">
                      <a:lumMod val="85000"/>
                      <a:lumOff val="15000"/>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sp>
        <p:nvSpPr>
          <p:cNvPr id="45" name="文本框 44">
            <a:extLst>
              <a:ext uri="{FF2B5EF4-FFF2-40B4-BE49-F238E27FC236}">
                <a16:creationId xmlns:a16="http://schemas.microsoft.com/office/drawing/2014/main" id="{92FBDE32-233C-8AC5-0B34-3C8450FCA697}"/>
              </a:ext>
            </a:extLst>
          </p:cNvPr>
          <p:cNvSpPr txBox="1"/>
          <p:nvPr/>
        </p:nvSpPr>
        <p:spPr>
          <a:xfrm>
            <a:off x="1573138" y="1862993"/>
            <a:ext cx="4294262" cy="788934"/>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cs typeface="+mn-ea"/>
                <a:sym typeface="+mn-lt"/>
              </a:rPr>
              <a:t>[1]</a:t>
            </a:r>
            <a:r>
              <a:rPr kumimoji="0" lang="zh-CN" altLang="en-US" sz="1400" b="0" i="0" u="none" strike="noStrike" kern="1200" cap="none" spc="0" normalizeH="0" baseline="0" noProof="0" dirty="0">
                <a:ln>
                  <a:noFill/>
                </a:ln>
                <a:solidFill>
                  <a:schemeClr val="accent1"/>
                </a:solidFill>
                <a:effectLst/>
                <a:uLnTx/>
                <a:uFillTx/>
                <a:cs typeface="+mn-ea"/>
                <a:sym typeface="+mn-lt"/>
              </a:rPr>
              <a:t> 周明璋等</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有机荧光探针辅助的近红外荧光成像技    术在宫颈癌中的应用</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生物工程学报</a:t>
            </a:r>
            <a:r>
              <a:rPr kumimoji="0" lang="en-US" altLang="zh-CN" sz="1400" b="0" i="0" u="none" strike="noStrike" kern="1200" cap="none" spc="0" normalizeH="0" baseline="0" noProof="0" dirty="0">
                <a:ln>
                  <a:noFill/>
                </a:ln>
                <a:solidFill>
                  <a:schemeClr val="accent1"/>
                </a:solidFill>
                <a:effectLst/>
                <a:uLnTx/>
                <a:uFillTx/>
                <a:cs typeface="+mn-ea"/>
                <a:sym typeface="+mn-lt"/>
              </a:rPr>
              <a:t>, 2021, 37(8): 2678-2687.</a:t>
            </a:r>
          </a:p>
        </p:txBody>
      </p:sp>
      <p:sp>
        <p:nvSpPr>
          <p:cNvPr id="46" name="文本框 45">
            <a:extLst>
              <a:ext uri="{FF2B5EF4-FFF2-40B4-BE49-F238E27FC236}">
                <a16:creationId xmlns:a16="http://schemas.microsoft.com/office/drawing/2014/main" id="{930E11E2-2CD7-9992-8C58-73F1D4CE4957}"/>
              </a:ext>
            </a:extLst>
          </p:cNvPr>
          <p:cNvSpPr txBox="1"/>
          <p:nvPr/>
        </p:nvSpPr>
        <p:spPr>
          <a:xfrm>
            <a:off x="1573138" y="2718385"/>
            <a:ext cx="4406528" cy="557653"/>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cs typeface="+mn-ea"/>
                <a:sym typeface="+mn-lt"/>
              </a:rPr>
              <a:t>[2]</a:t>
            </a:r>
            <a:r>
              <a:rPr kumimoji="0" lang="zh-CN" altLang="en-US" sz="1400" b="0" i="0" u="none" strike="noStrike" kern="1200" cap="none" spc="0" normalizeH="0" baseline="0" noProof="0" dirty="0">
                <a:ln>
                  <a:noFill/>
                </a:ln>
                <a:solidFill>
                  <a:schemeClr val="accent1"/>
                </a:solidFill>
                <a:effectLst/>
                <a:uLnTx/>
                <a:uFillTx/>
                <a:cs typeface="+mn-ea"/>
                <a:sym typeface="+mn-lt"/>
              </a:rPr>
              <a:t>黄艳芳</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李子婧</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近红外二区荧光探针的设计及应用  研究进展</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厦门大学学报（自然科学版）</a:t>
            </a:r>
            <a:r>
              <a:rPr kumimoji="0" lang="en-US" altLang="zh-CN" sz="1400" b="0" i="0" u="none" strike="noStrike" kern="1200" cap="none" spc="0" normalizeH="0" baseline="0" noProof="0" dirty="0">
                <a:ln>
                  <a:noFill/>
                </a:ln>
                <a:solidFill>
                  <a:schemeClr val="accent1"/>
                </a:solidFill>
                <a:effectLst/>
                <a:uLnTx/>
                <a:uFillTx/>
                <a:cs typeface="+mn-ea"/>
                <a:sym typeface="+mn-lt"/>
              </a:rPr>
              <a:t>, 2020.</a:t>
            </a:r>
          </a:p>
        </p:txBody>
      </p:sp>
      <p:sp>
        <p:nvSpPr>
          <p:cNvPr id="47" name="文本框 46">
            <a:extLst>
              <a:ext uri="{FF2B5EF4-FFF2-40B4-BE49-F238E27FC236}">
                <a16:creationId xmlns:a16="http://schemas.microsoft.com/office/drawing/2014/main" id="{74243236-C905-E404-2EF4-8B4CD5D68B7D}"/>
              </a:ext>
            </a:extLst>
          </p:cNvPr>
          <p:cNvSpPr txBox="1"/>
          <p:nvPr/>
        </p:nvSpPr>
        <p:spPr>
          <a:xfrm>
            <a:off x="1573138" y="3573777"/>
            <a:ext cx="4294262" cy="553678"/>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cs typeface="+mn-ea"/>
                <a:sym typeface="+mn-lt"/>
              </a:rPr>
              <a:t>[3]</a:t>
            </a:r>
            <a:r>
              <a:rPr kumimoji="0" lang="zh-CN" altLang="en-US" sz="1400" b="0" i="0" u="none" strike="noStrike" kern="1200" cap="none" spc="0" normalizeH="0" baseline="0" noProof="0" dirty="0">
                <a:ln>
                  <a:noFill/>
                </a:ln>
                <a:solidFill>
                  <a:schemeClr val="accent1"/>
                </a:solidFill>
                <a:effectLst/>
                <a:uLnTx/>
                <a:uFillTx/>
                <a:cs typeface="+mn-ea"/>
                <a:sym typeface="+mn-lt"/>
              </a:rPr>
              <a:t>于雪</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包青青</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姜超等</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花菁类近红外荧光探针在生   物检测中的应用研究进展</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应用研究</a:t>
            </a:r>
            <a:r>
              <a:rPr kumimoji="0" lang="en-US" altLang="zh-CN" sz="1400" b="0" i="0" u="none" strike="noStrike" kern="1200" cap="none" spc="0" normalizeH="0" baseline="0" noProof="0" dirty="0">
                <a:ln>
                  <a:noFill/>
                </a:ln>
                <a:solidFill>
                  <a:schemeClr val="accent1"/>
                </a:solidFill>
                <a:effectLst/>
                <a:uLnTx/>
                <a:uFillTx/>
                <a:cs typeface="+mn-ea"/>
                <a:sym typeface="+mn-lt"/>
              </a:rPr>
              <a:t>, 2019.</a:t>
            </a:r>
          </a:p>
        </p:txBody>
      </p:sp>
      <p:sp>
        <p:nvSpPr>
          <p:cNvPr id="48" name="文本框 47">
            <a:extLst>
              <a:ext uri="{FF2B5EF4-FFF2-40B4-BE49-F238E27FC236}">
                <a16:creationId xmlns:a16="http://schemas.microsoft.com/office/drawing/2014/main" id="{FDD3847C-DB87-DD55-8622-05FCEEFBD1D7}"/>
              </a:ext>
            </a:extLst>
          </p:cNvPr>
          <p:cNvSpPr txBox="1"/>
          <p:nvPr/>
        </p:nvSpPr>
        <p:spPr>
          <a:xfrm>
            <a:off x="1573137" y="4429169"/>
            <a:ext cx="4380913" cy="553678"/>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cs typeface="+mn-ea"/>
                <a:sym typeface="+mn-lt"/>
              </a:rPr>
              <a:t>[4]</a:t>
            </a:r>
            <a:r>
              <a:rPr kumimoji="0" lang="zh-CN" altLang="en-US" sz="1400" b="0" i="0" u="none" strike="noStrike" kern="1200" cap="none" spc="0" normalizeH="0" baseline="0" noProof="0" dirty="0">
                <a:ln>
                  <a:noFill/>
                </a:ln>
                <a:solidFill>
                  <a:schemeClr val="accent1"/>
                </a:solidFill>
                <a:effectLst/>
                <a:uLnTx/>
                <a:uFillTx/>
                <a:cs typeface="+mn-ea"/>
                <a:sym typeface="+mn-lt"/>
              </a:rPr>
              <a:t>张书浩</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生物荧光探针的原理及应用综述</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当代化工研究</a:t>
            </a:r>
            <a:r>
              <a:rPr kumimoji="0" lang="en-US" altLang="zh-CN" sz="1400" b="0" i="0" u="none" strike="noStrike" kern="1200" cap="none" spc="0" normalizeH="0" baseline="0" noProof="0" dirty="0">
                <a:ln>
                  <a:noFill/>
                </a:ln>
                <a:solidFill>
                  <a:schemeClr val="accent1"/>
                </a:solidFill>
                <a:effectLst/>
                <a:uLnTx/>
                <a:uFillTx/>
                <a:cs typeface="+mn-ea"/>
                <a:sym typeface="+mn-lt"/>
              </a:rPr>
              <a:t>, 2019.</a:t>
            </a:r>
          </a:p>
        </p:txBody>
      </p:sp>
      <p:sp>
        <p:nvSpPr>
          <p:cNvPr id="50" name="文本框 49">
            <a:extLst>
              <a:ext uri="{FF2B5EF4-FFF2-40B4-BE49-F238E27FC236}">
                <a16:creationId xmlns:a16="http://schemas.microsoft.com/office/drawing/2014/main" id="{1947723D-512B-26AE-29D5-A7D9C8FAAF12}"/>
              </a:ext>
            </a:extLst>
          </p:cNvPr>
          <p:cNvSpPr txBox="1"/>
          <p:nvPr/>
        </p:nvSpPr>
        <p:spPr>
          <a:xfrm>
            <a:off x="1573138" y="5284562"/>
            <a:ext cx="4294262" cy="557653"/>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cs typeface="+mn-ea"/>
                <a:sym typeface="+mn-lt"/>
              </a:rPr>
              <a:t>[5</a:t>
            </a:r>
            <a:r>
              <a:rPr kumimoji="0" lang="zh-CN" altLang="en-US" sz="1400" b="0" i="0" u="none" strike="noStrike" kern="1200" cap="none" spc="0" normalizeH="0" baseline="0" noProof="0" dirty="0">
                <a:ln>
                  <a:noFill/>
                </a:ln>
                <a:solidFill>
                  <a:schemeClr val="accent1"/>
                </a:solidFill>
                <a:effectLst/>
                <a:uLnTx/>
                <a:uFillTx/>
                <a:cs typeface="+mn-ea"/>
                <a:sym typeface="+mn-lt"/>
              </a:rPr>
              <a:t>骆清铭</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张镇西</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生物医学光子学</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北京</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人民卫生出版社</a:t>
            </a:r>
            <a:r>
              <a:rPr kumimoji="0" lang="en-US" altLang="zh-CN" sz="1400" b="0" i="0" u="none" strike="noStrike" kern="1200" cap="none" spc="0" normalizeH="0" baseline="0" noProof="0" dirty="0">
                <a:ln>
                  <a:noFill/>
                </a:ln>
                <a:solidFill>
                  <a:schemeClr val="accent1"/>
                </a:solidFill>
                <a:effectLst/>
                <a:uLnTx/>
                <a:uFillTx/>
                <a:cs typeface="+mn-ea"/>
                <a:sym typeface="+mn-lt"/>
              </a:rPr>
              <a:t>, 2018.</a:t>
            </a:r>
          </a:p>
        </p:txBody>
      </p:sp>
      <p:cxnSp>
        <p:nvCxnSpPr>
          <p:cNvPr id="51" name="直接连接符 50">
            <a:extLst>
              <a:ext uri="{FF2B5EF4-FFF2-40B4-BE49-F238E27FC236}">
                <a16:creationId xmlns:a16="http://schemas.microsoft.com/office/drawing/2014/main" id="{1C893DDA-F38E-3676-A5C5-D47E1ECD492B}"/>
              </a:ext>
            </a:extLst>
          </p:cNvPr>
          <p:cNvCxnSpPr>
            <a:cxnSpLocks/>
          </p:cNvCxnSpPr>
          <p:nvPr/>
        </p:nvCxnSpPr>
        <p:spPr>
          <a:xfrm>
            <a:off x="1573138" y="2639392"/>
            <a:ext cx="4294262"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0E5B15C3-C9E2-1581-AC1F-663A0D46EB14}"/>
              </a:ext>
            </a:extLst>
          </p:cNvPr>
          <p:cNvCxnSpPr>
            <a:cxnSpLocks/>
          </p:cNvCxnSpPr>
          <p:nvPr/>
        </p:nvCxnSpPr>
        <p:spPr>
          <a:xfrm>
            <a:off x="1573138" y="3355024"/>
            <a:ext cx="4294262"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778A66B9-5FB7-4D11-1D5F-7E1F75746ED5}"/>
              </a:ext>
            </a:extLst>
          </p:cNvPr>
          <p:cNvCxnSpPr>
            <a:cxnSpLocks/>
          </p:cNvCxnSpPr>
          <p:nvPr/>
        </p:nvCxnSpPr>
        <p:spPr>
          <a:xfrm>
            <a:off x="1573138" y="4210877"/>
            <a:ext cx="4294262"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332F90AA-446C-19BF-2ECA-2B62B08A6C66}"/>
              </a:ext>
            </a:extLst>
          </p:cNvPr>
          <p:cNvCxnSpPr>
            <a:cxnSpLocks/>
          </p:cNvCxnSpPr>
          <p:nvPr/>
        </p:nvCxnSpPr>
        <p:spPr>
          <a:xfrm>
            <a:off x="1573138" y="5066730"/>
            <a:ext cx="4294262"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sp>
        <p:nvSpPr>
          <p:cNvPr id="56" name="文本框 55">
            <a:extLst>
              <a:ext uri="{FF2B5EF4-FFF2-40B4-BE49-F238E27FC236}">
                <a16:creationId xmlns:a16="http://schemas.microsoft.com/office/drawing/2014/main" id="{BABD855B-AFAC-9582-9674-269CCD3B19C9}"/>
              </a:ext>
            </a:extLst>
          </p:cNvPr>
          <p:cNvSpPr txBox="1"/>
          <p:nvPr/>
        </p:nvSpPr>
        <p:spPr>
          <a:xfrm>
            <a:off x="6443148" y="1862993"/>
            <a:ext cx="4294262" cy="553678"/>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cs typeface="+mn-ea"/>
                <a:sym typeface="+mn-lt"/>
              </a:rPr>
              <a:t>[6]</a:t>
            </a:r>
            <a:r>
              <a:rPr kumimoji="0" lang="zh-CN" altLang="en-US" sz="1400" b="0" i="0" u="none" strike="noStrike" kern="1200" cap="none" spc="0" normalizeH="0" baseline="0" noProof="0" dirty="0">
                <a:ln>
                  <a:noFill/>
                </a:ln>
                <a:solidFill>
                  <a:schemeClr val="accent1"/>
                </a:solidFill>
                <a:effectLst/>
                <a:uLnTx/>
                <a:uFillTx/>
                <a:cs typeface="+mn-ea"/>
                <a:sym typeface="+mn-lt"/>
              </a:rPr>
              <a:t>刘志贺</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吴长锋</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超分辨率成像荧光探针材料应用进展</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中国光学</a:t>
            </a:r>
            <a:r>
              <a:rPr kumimoji="0" lang="en-US" altLang="zh-CN" sz="1400" b="0" i="0" u="none" strike="noStrike" kern="1200" cap="none" spc="0" normalizeH="0" baseline="0" noProof="0" dirty="0">
                <a:ln>
                  <a:noFill/>
                </a:ln>
                <a:solidFill>
                  <a:schemeClr val="accent1"/>
                </a:solidFill>
                <a:effectLst/>
                <a:uLnTx/>
                <a:uFillTx/>
                <a:cs typeface="+mn-ea"/>
                <a:sym typeface="+mn-lt"/>
              </a:rPr>
              <a:t>, 2018, 11(3): 344-362.</a:t>
            </a:r>
          </a:p>
        </p:txBody>
      </p:sp>
      <p:sp>
        <p:nvSpPr>
          <p:cNvPr id="57" name="文本框 56">
            <a:extLst>
              <a:ext uri="{FF2B5EF4-FFF2-40B4-BE49-F238E27FC236}">
                <a16:creationId xmlns:a16="http://schemas.microsoft.com/office/drawing/2014/main" id="{DB2F85F0-0DDD-E3CD-41CF-99A6F8B304E7}"/>
              </a:ext>
            </a:extLst>
          </p:cNvPr>
          <p:cNvSpPr txBox="1"/>
          <p:nvPr/>
        </p:nvSpPr>
        <p:spPr>
          <a:xfrm>
            <a:off x="6443148" y="2718385"/>
            <a:ext cx="4406528" cy="557653"/>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cs typeface="+mn-ea"/>
                <a:sym typeface="+mn-lt"/>
              </a:rPr>
              <a:t>[7]</a:t>
            </a:r>
            <a:r>
              <a:rPr kumimoji="0" lang="zh-CN" altLang="en-US" sz="1400" b="0" i="0" u="none" strike="noStrike" kern="1200" cap="none" spc="0" normalizeH="0" baseline="0" noProof="0" dirty="0">
                <a:ln>
                  <a:noFill/>
                </a:ln>
                <a:solidFill>
                  <a:schemeClr val="accent1"/>
                </a:solidFill>
                <a:effectLst/>
                <a:uLnTx/>
                <a:uFillTx/>
                <a:cs typeface="+mn-ea"/>
                <a:sym typeface="+mn-lt"/>
              </a:rPr>
              <a:t>王丽文</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陈勇</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彭翔等</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荧光探针在生物成像中的应用</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中国科技论文</a:t>
            </a:r>
            <a:r>
              <a:rPr kumimoji="0" lang="en-US" altLang="zh-CN" sz="1400" b="0" i="0" u="none" strike="noStrike" kern="1200" cap="none" spc="0" normalizeH="0" baseline="0" noProof="0" dirty="0">
                <a:ln>
                  <a:noFill/>
                </a:ln>
                <a:solidFill>
                  <a:schemeClr val="accent1"/>
                </a:solidFill>
                <a:effectLst/>
                <a:uLnTx/>
                <a:uFillTx/>
                <a:cs typeface="+mn-ea"/>
                <a:sym typeface="+mn-lt"/>
              </a:rPr>
              <a:t>, 2020.</a:t>
            </a:r>
          </a:p>
        </p:txBody>
      </p:sp>
      <p:sp>
        <p:nvSpPr>
          <p:cNvPr id="58" name="文本框 57">
            <a:extLst>
              <a:ext uri="{FF2B5EF4-FFF2-40B4-BE49-F238E27FC236}">
                <a16:creationId xmlns:a16="http://schemas.microsoft.com/office/drawing/2014/main" id="{E3A4C6EF-3AE1-F43B-E829-9082580BD9FF}"/>
              </a:ext>
            </a:extLst>
          </p:cNvPr>
          <p:cNvSpPr txBox="1"/>
          <p:nvPr/>
        </p:nvSpPr>
        <p:spPr>
          <a:xfrm>
            <a:off x="6443148" y="3573777"/>
            <a:ext cx="4294262" cy="553678"/>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cs typeface="+mn-ea"/>
                <a:sym typeface="+mn-lt"/>
              </a:rPr>
              <a:t>[8]</a:t>
            </a:r>
            <a:r>
              <a:rPr kumimoji="0" lang="zh-CN" altLang="en-US" sz="1400" b="0" i="0" u="none" strike="noStrike" kern="1200" cap="none" spc="0" normalizeH="0" baseline="0" noProof="0" dirty="0">
                <a:ln>
                  <a:noFill/>
                </a:ln>
                <a:solidFill>
                  <a:schemeClr val="accent1"/>
                </a:solidFill>
                <a:effectLst/>
                <a:uLnTx/>
                <a:uFillTx/>
                <a:cs typeface="+mn-ea"/>
                <a:sym typeface="+mn-lt"/>
              </a:rPr>
              <a:t>汪贻广</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高金明</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用于细胞脂滴超分辨荧光成像的有机荧光探针研究进展</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中国光学</a:t>
            </a:r>
            <a:r>
              <a:rPr kumimoji="0" lang="en-US" altLang="zh-CN" sz="1400" b="0" i="0" u="none" strike="noStrike" kern="1200" cap="none" spc="0" normalizeH="0" baseline="0" noProof="0" dirty="0">
                <a:ln>
                  <a:noFill/>
                </a:ln>
                <a:solidFill>
                  <a:schemeClr val="accent1"/>
                </a:solidFill>
                <a:effectLst/>
                <a:uLnTx/>
                <a:uFillTx/>
                <a:cs typeface="+mn-ea"/>
                <a:sym typeface="+mn-lt"/>
              </a:rPr>
              <a:t>, 2022.</a:t>
            </a:r>
          </a:p>
        </p:txBody>
      </p:sp>
      <p:sp>
        <p:nvSpPr>
          <p:cNvPr id="59" name="文本框 58">
            <a:extLst>
              <a:ext uri="{FF2B5EF4-FFF2-40B4-BE49-F238E27FC236}">
                <a16:creationId xmlns:a16="http://schemas.microsoft.com/office/drawing/2014/main" id="{063DDB66-C42D-827C-58A1-F1281D934A04}"/>
              </a:ext>
            </a:extLst>
          </p:cNvPr>
          <p:cNvSpPr txBox="1"/>
          <p:nvPr/>
        </p:nvSpPr>
        <p:spPr>
          <a:xfrm>
            <a:off x="6443147" y="4429169"/>
            <a:ext cx="4380913" cy="553678"/>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cs typeface="+mn-ea"/>
                <a:sym typeface="+mn-lt"/>
              </a:rPr>
              <a:t>[9]</a:t>
            </a:r>
            <a:r>
              <a:rPr kumimoji="0" lang="zh-CN" altLang="en-US" sz="1400" b="0" i="0" u="none" strike="noStrike" kern="1200" cap="none" spc="0" normalizeH="0" baseline="0" noProof="0" dirty="0">
                <a:ln>
                  <a:noFill/>
                </a:ln>
                <a:solidFill>
                  <a:schemeClr val="accent1"/>
                </a:solidFill>
                <a:effectLst/>
                <a:uLnTx/>
                <a:uFillTx/>
                <a:cs typeface="+mn-ea"/>
                <a:sym typeface="+mn-lt"/>
              </a:rPr>
              <a:t>杨俊生</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孙育杰</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荧光探针在细胞器成像中的应用</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生命科学</a:t>
            </a:r>
            <a:r>
              <a:rPr kumimoji="0" lang="en-US" altLang="zh-CN" sz="1400" b="0" i="0" u="none" strike="noStrike" kern="1200" cap="none" spc="0" normalizeH="0" baseline="0" noProof="0" dirty="0">
                <a:ln>
                  <a:noFill/>
                </a:ln>
                <a:solidFill>
                  <a:schemeClr val="accent1"/>
                </a:solidFill>
                <a:effectLst/>
                <a:uLnTx/>
                <a:uFillTx/>
                <a:cs typeface="+mn-ea"/>
                <a:sym typeface="+mn-lt"/>
              </a:rPr>
              <a:t>, 2021.</a:t>
            </a:r>
          </a:p>
        </p:txBody>
      </p:sp>
      <p:sp>
        <p:nvSpPr>
          <p:cNvPr id="60" name="文本框 59">
            <a:extLst>
              <a:ext uri="{FF2B5EF4-FFF2-40B4-BE49-F238E27FC236}">
                <a16:creationId xmlns:a16="http://schemas.microsoft.com/office/drawing/2014/main" id="{7C643A83-452B-B3B7-C730-F2605334C594}"/>
              </a:ext>
            </a:extLst>
          </p:cNvPr>
          <p:cNvSpPr txBox="1"/>
          <p:nvPr/>
        </p:nvSpPr>
        <p:spPr>
          <a:xfrm>
            <a:off x="6443148" y="5284562"/>
            <a:ext cx="4294262" cy="557653"/>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cs typeface="+mn-ea"/>
                <a:sym typeface="+mn-lt"/>
              </a:rPr>
              <a:t>[10]</a:t>
            </a:r>
            <a:r>
              <a:rPr kumimoji="0" lang="zh-CN" altLang="en-US" sz="1400" b="0" i="0" u="none" strike="noStrike" kern="1200" cap="none" spc="0" normalizeH="0" baseline="0" noProof="0" dirty="0">
                <a:ln>
                  <a:noFill/>
                </a:ln>
                <a:solidFill>
                  <a:schemeClr val="accent1"/>
                </a:solidFill>
                <a:effectLst/>
                <a:uLnTx/>
                <a:uFillTx/>
                <a:cs typeface="+mn-ea"/>
                <a:sym typeface="+mn-lt"/>
              </a:rPr>
              <a:t>刘国栋</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张晓宁</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荧光探针在生物传感和成像中的研究进展</a:t>
            </a:r>
            <a:r>
              <a:rPr kumimoji="0" lang="en-US" altLang="zh-CN" sz="1400" b="0" i="0" u="none" strike="noStrike" kern="1200" cap="none" spc="0" normalizeH="0" baseline="0" noProof="0" dirty="0">
                <a:ln>
                  <a:noFill/>
                </a:ln>
                <a:solidFill>
                  <a:schemeClr val="accent1"/>
                </a:solidFill>
                <a:effectLst/>
                <a:uLnTx/>
                <a:uFillTx/>
                <a:cs typeface="+mn-ea"/>
                <a:sym typeface="+mn-lt"/>
              </a:rPr>
              <a:t>. </a:t>
            </a:r>
            <a:r>
              <a:rPr kumimoji="0" lang="zh-CN" altLang="en-US" sz="1400" b="0" i="0" u="none" strike="noStrike" kern="1200" cap="none" spc="0" normalizeH="0" baseline="0" noProof="0" dirty="0">
                <a:ln>
                  <a:noFill/>
                </a:ln>
                <a:solidFill>
                  <a:schemeClr val="accent1"/>
                </a:solidFill>
                <a:effectLst/>
                <a:uLnTx/>
                <a:uFillTx/>
                <a:cs typeface="+mn-ea"/>
                <a:sym typeface="+mn-lt"/>
              </a:rPr>
              <a:t>分析化学</a:t>
            </a:r>
            <a:r>
              <a:rPr kumimoji="0" lang="en-US" altLang="zh-CN" sz="1400" b="0" i="0" u="none" strike="noStrike" kern="1200" cap="none" spc="0" normalizeH="0" baseline="0" noProof="0" dirty="0">
                <a:ln>
                  <a:noFill/>
                </a:ln>
                <a:solidFill>
                  <a:schemeClr val="accent1"/>
                </a:solidFill>
                <a:effectLst/>
                <a:uLnTx/>
                <a:uFillTx/>
                <a:cs typeface="+mn-ea"/>
                <a:sym typeface="+mn-lt"/>
              </a:rPr>
              <a:t>, 2021, 49(1): 1-16.</a:t>
            </a:r>
          </a:p>
        </p:txBody>
      </p:sp>
      <p:cxnSp>
        <p:nvCxnSpPr>
          <p:cNvPr id="66" name="直接连接符 65">
            <a:extLst>
              <a:ext uri="{FF2B5EF4-FFF2-40B4-BE49-F238E27FC236}">
                <a16:creationId xmlns:a16="http://schemas.microsoft.com/office/drawing/2014/main" id="{B277795D-8EA1-B347-139F-CBC9721E9A35}"/>
              </a:ext>
            </a:extLst>
          </p:cNvPr>
          <p:cNvCxnSpPr>
            <a:cxnSpLocks/>
          </p:cNvCxnSpPr>
          <p:nvPr/>
        </p:nvCxnSpPr>
        <p:spPr>
          <a:xfrm>
            <a:off x="6443148" y="2499171"/>
            <a:ext cx="4294262"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3EF38D0D-9A54-012F-681B-7AFCC1F9BB33}"/>
              </a:ext>
            </a:extLst>
          </p:cNvPr>
          <p:cNvCxnSpPr>
            <a:cxnSpLocks/>
          </p:cNvCxnSpPr>
          <p:nvPr/>
        </p:nvCxnSpPr>
        <p:spPr>
          <a:xfrm>
            <a:off x="6443148" y="3355024"/>
            <a:ext cx="4294262"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ED1EB295-AD28-2290-9258-92C883E1C702}"/>
              </a:ext>
            </a:extLst>
          </p:cNvPr>
          <p:cNvCxnSpPr>
            <a:cxnSpLocks/>
          </p:cNvCxnSpPr>
          <p:nvPr/>
        </p:nvCxnSpPr>
        <p:spPr>
          <a:xfrm>
            <a:off x="6443148" y="4210877"/>
            <a:ext cx="4294262"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40CE8F6D-7DA0-BA40-3C85-4DAEBDA8AD5F}"/>
              </a:ext>
            </a:extLst>
          </p:cNvPr>
          <p:cNvCxnSpPr>
            <a:cxnSpLocks/>
          </p:cNvCxnSpPr>
          <p:nvPr/>
        </p:nvCxnSpPr>
        <p:spPr>
          <a:xfrm>
            <a:off x="6443148" y="5066730"/>
            <a:ext cx="4294262"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grpSp>
        <p:nvGrpSpPr>
          <p:cNvPr id="98" name="组合 97">
            <a:extLst>
              <a:ext uri="{FF2B5EF4-FFF2-40B4-BE49-F238E27FC236}">
                <a16:creationId xmlns:a16="http://schemas.microsoft.com/office/drawing/2014/main" id="{4181A7C1-6DA4-0FB6-2B7C-91B833D71E51}"/>
              </a:ext>
            </a:extLst>
          </p:cNvPr>
          <p:cNvGrpSpPr/>
          <p:nvPr/>
        </p:nvGrpSpPr>
        <p:grpSpPr>
          <a:xfrm>
            <a:off x="-9599" y="5532287"/>
            <a:ext cx="12197504" cy="1325712"/>
            <a:chOff x="0" y="4498928"/>
            <a:chExt cx="12197504" cy="2377423"/>
          </a:xfrm>
        </p:grpSpPr>
        <p:sp>
          <p:nvSpPr>
            <p:cNvPr id="99" name="任意多边形: 形状 98">
              <a:extLst>
                <a:ext uri="{FF2B5EF4-FFF2-40B4-BE49-F238E27FC236}">
                  <a16:creationId xmlns:a16="http://schemas.microsoft.com/office/drawing/2014/main" id="{679D82CA-8517-8D93-89C9-508F78D518E2}"/>
                </a:ext>
              </a:extLst>
            </p:cNvPr>
            <p:cNvSpPr/>
            <p:nvPr/>
          </p:nvSpPr>
          <p:spPr>
            <a:xfrm>
              <a:off x="5504" y="4498928"/>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0">
                  <a:schemeClr val="accent1">
                    <a:lumMod val="20000"/>
                    <a:lumOff val="80000"/>
                  </a:schemeClr>
                </a:gs>
                <a:gs pos="61000">
                  <a:srgbClr val="FDF8E9">
                    <a:alpha val="78000"/>
                  </a:srgbClr>
                </a:gs>
                <a:gs pos="100000">
                  <a:srgbClr val="FDF8E9">
                    <a:alpha val="0"/>
                  </a:srgbClr>
                </a:gs>
              </a:gsLst>
              <a:lin ang="13500000" scaled="1"/>
              <a:tileRect/>
            </a:gradFill>
            <a:ln w="12700" cap="flat">
              <a:noFill/>
              <a:prstDash val="solid"/>
              <a:miter/>
            </a:ln>
            <a:effectLst>
              <a:outerShdw blurRad="558800" dist="88900" dir="16200000" rotWithShape="0">
                <a:srgbClr val="D9BD93">
                  <a:alpha val="14000"/>
                </a:srgbClr>
              </a:outerShdw>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0" name="任意多边形: 形状 99">
              <a:extLst>
                <a:ext uri="{FF2B5EF4-FFF2-40B4-BE49-F238E27FC236}">
                  <a16:creationId xmlns:a16="http://schemas.microsoft.com/office/drawing/2014/main" id="{8E767786-4144-8579-38F6-A57D81B20000}"/>
                </a:ext>
              </a:extLst>
            </p:cNvPr>
            <p:cNvSpPr/>
            <p:nvPr/>
          </p:nvSpPr>
          <p:spPr>
            <a:xfrm>
              <a:off x="0" y="4720572"/>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101" name="图片 100">
            <a:extLst>
              <a:ext uri="{FF2B5EF4-FFF2-40B4-BE49-F238E27FC236}">
                <a16:creationId xmlns:a16="http://schemas.microsoft.com/office/drawing/2014/main" id="{2651A9CA-1B32-4321-FDFA-55B8C64FFAF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493515" y="6306736"/>
            <a:ext cx="1281812" cy="350495"/>
          </a:xfrm>
          <a:prstGeom prst="rect">
            <a:avLst/>
          </a:prstGeom>
        </p:spPr>
      </p:pic>
      <p:cxnSp>
        <p:nvCxnSpPr>
          <p:cNvPr id="55" name="直接连接符 54">
            <a:extLst>
              <a:ext uri="{FF2B5EF4-FFF2-40B4-BE49-F238E27FC236}">
                <a16:creationId xmlns:a16="http://schemas.microsoft.com/office/drawing/2014/main" id="{7344A8C5-3853-00D8-92A0-E8CC2D166D0B}"/>
              </a:ext>
            </a:extLst>
          </p:cNvPr>
          <p:cNvCxnSpPr>
            <a:cxnSpLocks/>
          </p:cNvCxnSpPr>
          <p:nvPr/>
        </p:nvCxnSpPr>
        <p:spPr>
          <a:xfrm>
            <a:off x="1573138" y="5922584"/>
            <a:ext cx="4294262"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1B09E7D8-21E3-0B9F-58E6-B8D12BB26B50}"/>
              </a:ext>
            </a:extLst>
          </p:cNvPr>
          <p:cNvCxnSpPr>
            <a:cxnSpLocks/>
          </p:cNvCxnSpPr>
          <p:nvPr/>
        </p:nvCxnSpPr>
        <p:spPr>
          <a:xfrm>
            <a:off x="6443148" y="5922584"/>
            <a:ext cx="4294262"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pic>
        <p:nvPicPr>
          <p:cNvPr id="72" name="Picture 8" descr="查看图片">
            <a:extLst>
              <a:ext uri="{FF2B5EF4-FFF2-40B4-BE49-F238E27FC236}">
                <a16:creationId xmlns:a16="http://schemas.microsoft.com/office/drawing/2014/main" id="{54222F36-56CA-18C5-0FC4-2E1BCCF73D20}"/>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flipH="1">
            <a:off x="100838" y="5684781"/>
            <a:ext cx="1804866" cy="1077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19986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787083FB-D513-78C0-79E2-8E92F94C8D0A}"/>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4" name="矩形 23">
            <a:extLst>
              <a:ext uri="{FF2B5EF4-FFF2-40B4-BE49-F238E27FC236}">
                <a16:creationId xmlns:a16="http://schemas.microsoft.com/office/drawing/2014/main" id="{AAC93A40-FC27-5A88-5607-D5CDD82E7913}"/>
              </a:ext>
            </a:extLst>
          </p:cNvPr>
          <p:cNvSpPr/>
          <p:nvPr/>
        </p:nvSpPr>
        <p:spPr>
          <a:xfrm>
            <a:off x="7775" y="2936"/>
            <a:ext cx="12192000" cy="6903640"/>
          </a:xfrm>
          <a:prstGeom prst="rect">
            <a:avLst/>
          </a:prstGeom>
          <a:gradFill flip="none" rotWithShape="1">
            <a:gsLst>
              <a:gs pos="56000">
                <a:srgbClr val="FFFFFF">
                  <a:alpha val="95000"/>
                </a:srgbClr>
              </a:gs>
              <a:gs pos="0">
                <a:schemeClr val="bg1"/>
              </a:gs>
              <a:gs pos="100000">
                <a:schemeClr val="bg1">
                  <a:alpha val="0"/>
                </a:schemeClr>
              </a:gs>
            </a:gsLst>
            <a:lin ang="5400000" scaled="0"/>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pic>
        <p:nvPicPr>
          <p:cNvPr id="2" name="图片 1">
            <a:extLst>
              <a:ext uri="{FF2B5EF4-FFF2-40B4-BE49-F238E27FC236}">
                <a16:creationId xmlns:a16="http://schemas.microsoft.com/office/drawing/2014/main" id="{0C62E9F2-1C96-020E-E2B3-7E51D24626E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pic>
        <p:nvPicPr>
          <p:cNvPr id="20" name="图片 19">
            <a:extLst>
              <a:ext uri="{FF2B5EF4-FFF2-40B4-BE49-F238E27FC236}">
                <a16:creationId xmlns:a16="http://schemas.microsoft.com/office/drawing/2014/main" id="{47632969-73C5-841B-CE66-4DD1E3AD65BB}"/>
              </a:ext>
            </a:extLst>
          </p:cNvPr>
          <p:cNvPicPr>
            <a:picLocks noChangeAspect="1"/>
          </p:cNvPicPr>
          <p:nvPr/>
        </p:nvPicPr>
        <p:blipFill rotWithShape="1">
          <a:blip r:embed="rId6" cstate="email">
            <a:duotone>
              <a:prstClr val="black"/>
              <a:schemeClr val="accent1">
                <a:tint val="45000"/>
                <a:satMod val="400000"/>
              </a:schemeClr>
            </a:duotone>
            <a:alphaModFix amt="5000"/>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a:xfrm>
            <a:off x="2848341" y="-424528"/>
            <a:ext cx="6602574" cy="6232196"/>
          </a:xfrm>
          <a:prstGeom prst="rect">
            <a:avLst/>
          </a:prstGeom>
        </p:spPr>
      </p:pic>
      <p:grpSp>
        <p:nvGrpSpPr>
          <p:cNvPr id="46" name="组合 45">
            <a:extLst>
              <a:ext uri="{FF2B5EF4-FFF2-40B4-BE49-F238E27FC236}">
                <a16:creationId xmlns:a16="http://schemas.microsoft.com/office/drawing/2014/main" id="{2879FEB4-B24F-934D-6419-FC8E6B47E408}"/>
              </a:ext>
            </a:extLst>
          </p:cNvPr>
          <p:cNvGrpSpPr/>
          <p:nvPr/>
        </p:nvGrpSpPr>
        <p:grpSpPr>
          <a:xfrm>
            <a:off x="-15550" y="949476"/>
            <a:ext cx="12223100" cy="3794194"/>
            <a:chOff x="0" y="2894958"/>
            <a:chExt cx="11520488" cy="3585217"/>
          </a:xfrm>
        </p:grpSpPr>
        <p:sp>
          <p:nvSpPr>
            <p:cNvPr id="48" name="任意多边形: 形状 47">
              <a:extLst>
                <a:ext uri="{FF2B5EF4-FFF2-40B4-BE49-F238E27FC236}">
                  <a16:creationId xmlns:a16="http://schemas.microsoft.com/office/drawing/2014/main" id="{8B012514-CCD4-F8ED-2BF3-B887EDD1AA81}"/>
                </a:ext>
              </a:extLst>
            </p:cNvPr>
            <p:cNvSpPr/>
            <p:nvPr/>
          </p:nvSpPr>
          <p:spPr>
            <a:xfrm>
              <a:off x="0" y="2894958"/>
              <a:ext cx="11520488" cy="3585217"/>
            </a:xfrm>
            <a:custGeom>
              <a:avLst/>
              <a:gdLst>
                <a:gd name="connsiteX0" fmla="*/ 11520488 w 11520488"/>
                <a:gd name="connsiteY0" fmla="*/ 229312 h 3585217"/>
                <a:gd name="connsiteX1" fmla="*/ 11520488 w 11520488"/>
                <a:gd name="connsiteY1" fmla="*/ 1119699 h 3585217"/>
                <a:gd name="connsiteX2" fmla="*/ 11514770 w 11520488"/>
                <a:gd name="connsiteY2" fmla="*/ 1128532 h 3585217"/>
                <a:gd name="connsiteX3" fmla="*/ 7599926 w 11520488"/>
                <a:gd name="connsiteY3" fmla="*/ 3539607 h 3585217"/>
                <a:gd name="connsiteX4" fmla="*/ 7372204 w 11520488"/>
                <a:gd name="connsiteY4" fmla="*/ 3585217 h 3585217"/>
                <a:gd name="connsiteX5" fmla="*/ 7278847 w 11520488"/>
                <a:gd name="connsiteY5" fmla="*/ 3585217 h 3585217"/>
                <a:gd name="connsiteX6" fmla="*/ 7488475 w 11520488"/>
                <a:gd name="connsiteY6" fmla="*/ 3539607 h 3585217"/>
                <a:gd name="connsiteX7" fmla="*/ 11489649 w 11520488"/>
                <a:gd name="connsiteY7" fmla="*/ 322118 h 3585217"/>
                <a:gd name="connsiteX8" fmla="*/ 0 w 11520488"/>
                <a:gd name="connsiteY8" fmla="*/ 0 h 3585217"/>
                <a:gd name="connsiteX9" fmla="*/ 40670 w 11520488"/>
                <a:gd name="connsiteY9" fmla="*/ 145489 h 3585217"/>
                <a:gd name="connsiteX10" fmla="*/ 4075239 w 11520488"/>
                <a:gd name="connsiteY10" fmla="*/ 3533319 h 3585217"/>
                <a:gd name="connsiteX11" fmla="*/ 4310159 w 11520488"/>
                <a:gd name="connsiteY11" fmla="*/ 3585217 h 3585217"/>
                <a:gd name="connsiteX12" fmla="*/ 4144301 w 11520488"/>
                <a:gd name="connsiteY12" fmla="*/ 3585217 h 3585217"/>
                <a:gd name="connsiteX13" fmla="*/ 3844725 w 11520488"/>
                <a:gd name="connsiteY13" fmla="*/ 3522632 h 3585217"/>
                <a:gd name="connsiteX14" fmla="*/ 96158 w 11520488"/>
                <a:gd name="connsiteY14" fmla="*/ 1255572 h 3585217"/>
                <a:gd name="connsiteX15" fmla="*/ 0 w 11520488"/>
                <a:gd name="connsiteY15" fmla="*/ 1117448 h 3585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520488" h="3585217">
                  <a:moveTo>
                    <a:pt x="11520488" y="229312"/>
                  </a:moveTo>
                  <a:lnTo>
                    <a:pt x="11520488" y="1119699"/>
                  </a:lnTo>
                  <a:lnTo>
                    <a:pt x="11514770" y="1128532"/>
                  </a:lnTo>
                  <a:cubicBezTo>
                    <a:pt x="10723696" y="2282014"/>
                    <a:pt x="9310697" y="3165198"/>
                    <a:pt x="7599926" y="3539607"/>
                  </a:cubicBezTo>
                  <a:lnTo>
                    <a:pt x="7372204" y="3585217"/>
                  </a:lnTo>
                  <a:lnTo>
                    <a:pt x="7278847" y="3585217"/>
                  </a:lnTo>
                  <a:lnTo>
                    <a:pt x="7488475" y="3539607"/>
                  </a:lnTo>
                  <a:cubicBezTo>
                    <a:pt x="9413278" y="3081996"/>
                    <a:pt x="10928606" y="1864363"/>
                    <a:pt x="11489649" y="322118"/>
                  </a:cubicBezTo>
                  <a:close/>
                  <a:moveTo>
                    <a:pt x="0" y="0"/>
                  </a:moveTo>
                  <a:lnTo>
                    <a:pt x="40670" y="145489"/>
                  </a:lnTo>
                  <a:cubicBezTo>
                    <a:pt x="544902" y="1763908"/>
                    <a:pt x="2090134" y="3053324"/>
                    <a:pt x="4075239" y="3533319"/>
                  </a:cubicBezTo>
                  <a:lnTo>
                    <a:pt x="4310159" y="3585217"/>
                  </a:lnTo>
                  <a:lnTo>
                    <a:pt x="4144301" y="3585217"/>
                  </a:lnTo>
                  <a:lnTo>
                    <a:pt x="3844725" y="3522632"/>
                  </a:lnTo>
                  <a:cubicBezTo>
                    <a:pt x="2231094" y="3153393"/>
                    <a:pt x="889472" y="2329949"/>
                    <a:pt x="96158" y="1255572"/>
                  </a:cubicBezTo>
                  <a:lnTo>
                    <a:pt x="0" y="1117448"/>
                  </a:lnTo>
                  <a:close/>
                </a:path>
              </a:pathLst>
            </a:custGeom>
            <a:gradFill>
              <a:gsLst>
                <a:gs pos="0">
                  <a:schemeClr val="bg1">
                    <a:lumMod val="95000"/>
                    <a:alpha val="0"/>
                  </a:schemeClr>
                </a:gs>
                <a:gs pos="100000">
                  <a:schemeClr val="bg1">
                    <a:lumMod val="95000"/>
                  </a:schemeClr>
                </a:gs>
              </a:gsLst>
              <a:lin ang="1620000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62" b="0" i="0" u="none" strike="noStrike" kern="0" cap="none" spc="0" normalizeH="0" baseline="0" noProof="0">
                <a:ln>
                  <a:noFill/>
                </a:ln>
                <a:solidFill>
                  <a:srgbClr val="FFFFFF"/>
                </a:solidFill>
                <a:effectLst/>
                <a:uLnTx/>
                <a:uFillTx/>
                <a:cs typeface="+mn-ea"/>
                <a:sym typeface="+mn-lt"/>
              </a:endParaRPr>
            </a:p>
          </p:txBody>
        </p:sp>
        <p:sp>
          <p:nvSpPr>
            <p:cNvPr id="47" name="任意多边形: 形状 46">
              <a:extLst>
                <a:ext uri="{FF2B5EF4-FFF2-40B4-BE49-F238E27FC236}">
                  <a16:creationId xmlns:a16="http://schemas.microsoft.com/office/drawing/2014/main" id="{5EB6F4F5-6746-F43A-16F9-F436E8BE5095}"/>
                </a:ext>
              </a:extLst>
            </p:cNvPr>
            <p:cNvSpPr/>
            <p:nvPr/>
          </p:nvSpPr>
          <p:spPr>
            <a:xfrm>
              <a:off x="0" y="4006252"/>
              <a:ext cx="11520488" cy="2473923"/>
            </a:xfrm>
            <a:custGeom>
              <a:avLst/>
              <a:gdLst>
                <a:gd name="connsiteX0" fmla="*/ 11520488 w 11520488"/>
                <a:gd name="connsiteY0" fmla="*/ 0 h 2473923"/>
                <a:gd name="connsiteX1" fmla="*/ 11520488 w 11520488"/>
                <a:gd name="connsiteY1" fmla="*/ 1226479 h 2473923"/>
                <a:gd name="connsiteX2" fmla="*/ 11178888 w 11520488"/>
                <a:gd name="connsiteY2" fmla="*/ 1410701 h 2473923"/>
                <a:gd name="connsiteX3" fmla="*/ 7428953 w 11520488"/>
                <a:gd name="connsiteY3" fmla="*/ 2470225 h 2473923"/>
                <a:gd name="connsiteX4" fmla="*/ 7392777 w 11520488"/>
                <a:gd name="connsiteY4" fmla="*/ 2473923 h 2473923"/>
                <a:gd name="connsiteX5" fmla="*/ 7376281 w 11520488"/>
                <a:gd name="connsiteY5" fmla="*/ 2473923 h 2473923"/>
                <a:gd name="connsiteX6" fmla="*/ 7628411 w 11520488"/>
                <a:gd name="connsiteY6" fmla="*/ 2422026 h 2473923"/>
                <a:gd name="connsiteX7" fmla="*/ 11405637 w 11520488"/>
                <a:gd name="connsiteY7" fmla="*/ 169413 h 2473923"/>
                <a:gd name="connsiteX8" fmla="*/ 0 w 11520488"/>
                <a:gd name="connsiteY8" fmla="*/ 0 h 2473923"/>
                <a:gd name="connsiteX9" fmla="*/ 114852 w 11520488"/>
                <a:gd name="connsiteY9" fmla="*/ 169413 h 2473923"/>
                <a:gd name="connsiteX10" fmla="*/ 3892077 w 11520488"/>
                <a:gd name="connsiteY10" fmla="*/ 2422026 h 2473923"/>
                <a:gd name="connsiteX11" fmla="*/ 4144207 w 11520488"/>
                <a:gd name="connsiteY11" fmla="*/ 2473923 h 2473923"/>
                <a:gd name="connsiteX12" fmla="*/ 4127711 w 11520488"/>
                <a:gd name="connsiteY12" fmla="*/ 2473923 h 2473923"/>
                <a:gd name="connsiteX13" fmla="*/ 4091535 w 11520488"/>
                <a:gd name="connsiteY13" fmla="*/ 2470225 h 2473923"/>
                <a:gd name="connsiteX14" fmla="*/ 341600 w 11520488"/>
                <a:gd name="connsiteY14" fmla="*/ 1410701 h 2473923"/>
                <a:gd name="connsiteX15" fmla="*/ 0 w 11520488"/>
                <a:gd name="connsiteY15" fmla="*/ 1226479 h 2473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520488" h="2473923">
                  <a:moveTo>
                    <a:pt x="11520488" y="0"/>
                  </a:moveTo>
                  <a:lnTo>
                    <a:pt x="11520488" y="1226479"/>
                  </a:lnTo>
                  <a:lnTo>
                    <a:pt x="11178888" y="1410701"/>
                  </a:lnTo>
                  <a:cubicBezTo>
                    <a:pt x="10127286" y="1932158"/>
                    <a:pt x="8843849" y="2304486"/>
                    <a:pt x="7428953" y="2470225"/>
                  </a:cubicBezTo>
                  <a:lnTo>
                    <a:pt x="7392777" y="2473923"/>
                  </a:lnTo>
                  <a:lnTo>
                    <a:pt x="7376281" y="2473923"/>
                  </a:lnTo>
                  <a:lnTo>
                    <a:pt x="7628411" y="2422026"/>
                  </a:lnTo>
                  <a:cubicBezTo>
                    <a:pt x="9250491" y="2060974"/>
                    <a:pt x="10602206" y="1241948"/>
                    <a:pt x="11405637" y="169413"/>
                  </a:cubicBezTo>
                  <a:close/>
                  <a:moveTo>
                    <a:pt x="0" y="0"/>
                  </a:moveTo>
                  <a:lnTo>
                    <a:pt x="114852" y="169413"/>
                  </a:lnTo>
                  <a:cubicBezTo>
                    <a:pt x="918282" y="1241948"/>
                    <a:pt x="2269998" y="2060974"/>
                    <a:pt x="3892077" y="2422026"/>
                  </a:cubicBezTo>
                  <a:lnTo>
                    <a:pt x="4144207" y="2473923"/>
                  </a:lnTo>
                  <a:lnTo>
                    <a:pt x="4127711" y="2473923"/>
                  </a:lnTo>
                  <a:lnTo>
                    <a:pt x="4091535" y="2470225"/>
                  </a:lnTo>
                  <a:cubicBezTo>
                    <a:pt x="2676639" y="2304486"/>
                    <a:pt x="1393203" y="1932158"/>
                    <a:pt x="341600" y="1410701"/>
                  </a:cubicBezTo>
                  <a:lnTo>
                    <a:pt x="0" y="1226479"/>
                  </a:lnTo>
                  <a:close/>
                </a:path>
              </a:pathLst>
            </a:custGeom>
            <a:gradFill>
              <a:gsLst>
                <a:gs pos="0">
                  <a:srgbClr val="C01920">
                    <a:lumMod val="47000"/>
                    <a:lumOff val="53000"/>
                    <a:alpha val="0"/>
                  </a:srgbClr>
                </a:gs>
                <a:gs pos="100000">
                  <a:schemeClr val="accent1">
                    <a:lumMod val="30000"/>
                    <a:lumOff val="70000"/>
                  </a:schemeClr>
                </a:gs>
              </a:gsLst>
              <a:lin ang="1620000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62" b="0" i="0" u="none" strike="noStrike" kern="0" cap="none" spc="0" normalizeH="0" baseline="0" noProof="0">
                <a:ln>
                  <a:noFill/>
                </a:ln>
                <a:solidFill>
                  <a:srgbClr val="FFFFFF"/>
                </a:solidFill>
                <a:effectLst/>
                <a:uLnTx/>
                <a:uFillTx/>
                <a:cs typeface="+mn-ea"/>
                <a:sym typeface="+mn-lt"/>
              </a:endParaRPr>
            </a:p>
          </p:txBody>
        </p:sp>
      </p:grpSp>
      <p:pic>
        <p:nvPicPr>
          <p:cNvPr id="30" name="图片 29">
            <a:extLst>
              <a:ext uri="{FF2B5EF4-FFF2-40B4-BE49-F238E27FC236}">
                <a16:creationId xmlns:a16="http://schemas.microsoft.com/office/drawing/2014/main" id="{9ECEB0B1-8141-CE94-DE60-D0BEB1CD452B}"/>
              </a:ext>
            </a:extLst>
          </p:cNvPr>
          <p:cNvPicPr>
            <a:picLocks noChangeAspect="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171915" y="710741"/>
            <a:ext cx="1721303" cy="486287"/>
          </a:xfrm>
          <a:prstGeom prst="rect">
            <a:avLst/>
          </a:prstGeom>
        </p:spPr>
      </p:pic>
      <p:sp>
        <p:nvSpPr>
          <p:cNvPr id="4" name="文本框 3">
            <a:extLst>
              <a:ext uri="{FF2B5EF4-FFF2-40B4-BE49-F238E27FC236}">
                <a16:creationId xmlns:a16="http://schemas.microsoft.com/office/drawing/2014/main" id="{C653DA68-80FD-86B2-53D4-906C06C5A547}"/>
              </a:ext>
            </a:extLst>
          </p:cNvPr>
          <p:cNvSpPr txBox="1"/>
          <p:nvPr>
            <p:custDataLst>
              <p:tags r:id="rId1"/>
            </p:custDataLst>
          </p:nvPr>
        </p:nvSpPr>
        <p:spPr>
          <a:xfrm>
            <a:off x="1723520" y="1670135"/>
            <a:ext cx="8800139" cy="1572415"/>
          </a:xfrm>
          <a:custGeom>
            <a:avLst/>
            <a:gdLst/>
            <a:ahLst/>
            <a:cxnLst/>
            <a:rect l="l" t="t" r="r" b="b"/>
            <a:pathLst>
              <a:path w="8800139" h="1572415">
                <a:moveTo>
                  <a:pt x="4688180" y="1325458"/>
                </a:moveTo>
                <a:lnTo>
                  <a:pt x="4687755" y="1326733"/>
                </a:lnTo>
                <a:lnTo>
                  <a:pt x="4687520" y="1326811"/>
                </a:lnTo>
                <a:close/>
                <a:moveTo>
                  <a:pt x="3621396" y="1281623"/>
                </a:moveTo>
                <a:lnTo>
                  <a:pt x="3621546" y="1282075"/>
                </a:lnTo>
                <a:lnTo>
                  <a:pt x="3622116" y="1282265"/>
                </a:lnTo>
                <a:close/>
                <a:moveTo>
                  <a:pt x="4229846" y="1262320"/>
                </a:moveTo>
                <a:cubicBezTo>
                  <a:pt x="4229846" y="1266070"/>
                  <a:pt x="4230681" y="1268882"/>
                  <a:pt x="4232351" y="1270757"/>
                </a:cubicBezTo>
                <a:lnTo>
                  <a:pt x="4234523" y="1271570"/>
                </a:lnTo>
                <a:lnTo>
                  <a:pt x="4233682" y="1270933"/>
                </a:lnTo>
                <a:cubicBezTo>
                  <a:pt x="4231125" y="1268044"/>
                  <a:pt x="4229846" y="1265173"/>
                  <a:pt x="4229846" y="1262320"/>
                </a:cubicBezTo>
                <a:close/>
                <a:moveTo>
                  <a:pt x="1734583" y="1223202"/>
                </a:moveTo>
                <a:lnTo>
                  <a:pt x="1732282" y="1224398"/>
                </a:lnTo>
                <a:lnTo>
                  <a:pt x="1719618" y="1231117"/>
                </a:lnTo>
                <a:lnTo>
                  <a:pt x="1724997" y="1236725"/>
                </a:lnTo>
                <a:lnTo>
                  <a:pt x="1725540" y="1235745"/>
                </a:lnTo>
                <a:cubicBezTo>
                  <a:pt x="1726813" y="1233751"/>
                  <a:pt x="1728437" y="1231424"/>
                  <a:pt x="1730413" y="1228764"/>
                </a:cubicBezTo>
                <a:close/>
                <a:moveTo>
                  <a:pt x="1812246" y="1214181"/>
                </a:moveTo>
                <a:lnTo>
                  <a:pt x="1803097" y="1228587"/>
                </a:lnTo>
                <a:cubicBezTo>
                  <a:pt x="1794437" y="1239656"/>
                  <a:pt x="1781446" y="1252408"/>
                  <a:pt x="1764126" y="1266842"/>
                </a:cubicBezTo>
                <a:lnTo>
                  <a:pt x="1749950" y="1277950"/>
                </a:lnTo>
                <a:lnTo>
                  <a:pt x="1750117" y="1277946"/>
                </a:lnTo>
                <a:cubicBezTo>
                  <a:pt x="1767131" y="1301076"/>
                  <a:pt x="1784044" y="1316301"/>
                  <a:pt x="1800857" y="1323622"/>
                </a:cubicBezTo>
                <a:cubicBezTo>
                  <a:pt x="1801129" y="1325865"/>
                  <a:pt x="1801790" y="1324466"/>
                  <a:pt x="1802841" y="1319424"/>
                </a:cubicBezTo>
                <a:cubicBezTo>
                  <a:pt x="1806324" y="1313143"/>
                  <a:pt x="1808774" y="1304677"/>
                  <a:pt x="1810191" y="1294028"/>
                </a:cubicBezTo>
                <a:cubicBezTo>
                  <a:pt x="1811608" y="1283378"/>
                  <a:pt x="1812316" y="1265891"/>
                  <a:pt x="1812316" y="1241569"/>
                </a:cubicBezTo>
                <a:cubicBezTo>
                  <a:pt x="1812316" y="1234337"/>
                  <a:pt x="1812305" y="1227433"/>
                  <a:pt x="1812283" y="1220857"/>
                </a:cubicBezTo>
                <a:close/>
                <a:moveTo>
                  <a:pt x="6471659" y="1130685"/>
                </a:moveTo>
                <a:lnTo>
                  <a:pt x="6471562" y="1130930"/>
                </a:lnTo>
                <a:lnTo>
                  <a:pt x="6470479" y="1131234"/>
                </a:lnTo>
                <a:close/>
                <a:moveTo>
                  <a:pt x="1808413" y="1109157"/>
                </a:moveTo>
                <a:lnTo>
                  <a:pt x="1803614" y="1114683"/>
                </a:lnTo>
                <a:cubicBezTo>
                  <a:pt x="1801581" y="1116961"/>
                  <a:pt x="1799210" y="1119567"/>
                  <a:pt x="1796501" y="1122501"/>
                </a:cubicBezTo>
                <a:cubicBezTo>
                  <a:pt x="1789357" y="1129644"/>
                  <a:pt x="1783424" y="1136321"/>
                  <a:pt x="1778701" y="1142531"/>
                </a:cubicBezTo>
                <a:cubicBezTo>
                  <a:pt x="1773979" y="1148742"/>
                  <a:pt x="1771617" y="1151363"/>
                  <a:pt x="1771617" y="1150395"/>
                </a:cubicBezTo>
                <a:cubicBezTo>
                  <a:pt x="1771617" y="1148966"/>
                  <a:pt x="1776795" y="1151251"/>
                  <a:pt x="1787150" y="1157249"/>
                </a:cubicBezTo>
                <a:cubicBezTo>
                  <a:pt x="1796796" y="1164599"/>
                  <a:pt x="1804031" y="1171872"/>
                  <a:pt x="1808854" y="1179068"/>
                </a:cubicBezTo>
                <a:lnTo>
                  <a:pt x="1812012" y="1185318"/>
                </a:lnTo>
                <a:lnTo>
                  <a:pt x="1811776" y="1170519"/>
                </a:lnTo>
                <a:cubicBezTo>
                  <a:pt x="1811415" y="1152079"/>
                  <a:pt x="1810875" y="1138883"/>
                  <a:pt x="1810156" y="1130931"/>
                </a:cubicBezTo>
                <a:cubicBezTo>
                  <a:pt x="1809598" y="1128142"/>
                  <a:pt x="1809030" y="1121165"/>
                  <a:pt x="1808452" y="1110000"/>
                </a:cubicBezTo>
                <a:close/>
                <a:moveTo>
                  <a:pt x="7550748" y="1086380"/>
                </a:moveTo>
                <a:lnTo>
                  <a:pt x="7552315" y="1090574"/>
                </a:lnTo>
                <a:cubicBezTo>
                  <a:pt x="7554032" y="1092107"/>
                  <a:pt x="7556608" y="1092873"/>
                  <a:pt x="7560043" y="1092873"/>
                </a:cubicBezTo>
                <a:cubicBezTo>
                  <a:pt x="7558359" y="1092873"/>
                  <a:pt x="7556600" y="1092177"/>
                  <a:pt x="7554768" y="1090785"/>
                </a:cubicBezTo>
                <a:close/>
                <a:moveTo>
                  <a:pt x="5130686" y="1072901"/>
                </a:moveTo>
                <a:lnTo>
                  <a:pt x="5128019" y="1077039"/>
                </a:lnTo>
                <a:lnTo>
                  <a:pt x="5124975" y="1079380"/>
                </a:lnTo>
                <a:lnTo>
                  <a:pt x="5129960" y="1076577"/>
                </a:lnTo>
                <a:close/>
                <a:moveTo>
                  <a:pt x="3365691" y="1019054"/>
                </a:moveTo>
                <a:lnTo>
                  <a:pt x="3365739" y="1019072"/>
                </a:lnTo>
                <a:lnTo>
                  <a:pt x="3364987" y="1022070"/>
                </a:lnTo>
                <a:lnTo>
                  <a:pt x="3364223" y="1022749"/>
                </a:lnTo>
                <a:lnTo>
                  <a:pt x="3365014" y="1021435"/>
                </a:lnTo>
                <a:close/>
                <a:moveTo>
                  <a:pt x="7450708" y="1010139"/>
                </a:moveTo>
                <a:lnTo>
                  <a:pt x="7449522" y="1013212"/>
                </a:lnTo>
                <a:lnTo>
                  <a:pt x="7450324" y="1012912"/>
                </a:lnTo>
                <a:lnTo>
                  <a:pt x="7451148" y="1010140"/>
                </a:lnTo>
                <a:close/>
                <a:moveTo>
                  <a:pt x="7464050" y="1005310"/>
                </a:moveTo>
                <a:lnTo>
                  <a:pt x="7462998" y="1006491"/>
                </a:lnTo>
                <a:lnTo>
                  <a:pt x="7463786" y="1006197"/>
                </a:lnTo>
                <a:close/>
                <a:moveTo>
                  <a:pt x="7452619" y="1005184"/>
                </a:moveTo>
                <a:lnTo>
                  <a:pt x="7450976" y="1009445"/>
                </a:lnTo>
                <a:lnTo>
                  <a:pt x="7451378" y="1009363"/>
                </a:lnTo>
                <a:close/>
                <a:moveTo>
                  <a:pt x="5103591" y="995238"/>
                </a:moveTo>
                <a:lnTo>
                  <a:pt x="5103804" y="995743"/>
                </a:lnTo>
                <a:cubicBezTo>
                  <a:pt x="5103722" y="995415"/>
                  <a:pt x="5103681" y="995250"/>
                  <a:pt x="5103681" y="995250"/>
                </a:cubicBezTo>
                <a:close/>
                <a:moveTo>
                  <a:pt x="5960825" y="973220"/>
                </a:moveTo>
                <a:lnTo>
                  <a:pt x="5953470" y="977583"/>
                </a:lnTo>
                <a:cubicBezTo>
                  <a:pt x="5946002" y="982256"/>
                  <a:pt x="5939913" y="986596"/>
                  <a:pt x="5935201" y="990605"/>
                </a:cubicBezTo>
                <a:lnTo>
                  <a:pt x="5933568" y="992164"/>
                </a:lnTo>
                <a:lnTo>
                  <a:pt x="5935002" y="993082"/>
                </a:lnTo>
                <a:cubicBezTo>
                  <a:pt x="5937223" y="994527"/>
                  <a:pt x="5940681" y="996806"/>
                  <a:pt x="5945374" y="999921"/>
                </a:cubicBezTo>
                <a:lnTo>
                  <a:pt x="5951946" y="1004293"/>
                </a:lnTo>
                <a:lnTo>
                  <a:pt x="5952200" y="1003937"/>
                </a:lnTo>
                <a:cubicBezTo>
                  <a:pt x="5953316" y="1001862"/>
                  <a:pt x="5954353" y="999387"/>
                  <a:pt x="5955312" y="996512"/>
                </a:cubicBezTo>
                <a:cubicBezTo>
                  <a:pt x="5956633" y="989467"/>
                  <a:pt x="5958130" y="982794"/>
                  <a:pt x="5959804" y="976492"/>
                </a:cubicBezTo>
                <a:close/>
                <a:moveTo>
                  <a:pt x="5962664" y="960262"/>
                </a:moveTo>
                <a:lnTo>
                  <a:pt x="5964599" y="961124"/>
                </a:lnTo>
                <a:lnTo>
                  <a:pt x="5964807" y="960456"/>
                </a:lnTo>
                <a:close/>
                <a:moveTo>
                  <a:pt x="1790302" y="932679"/>
                </a:moveTo>
                <a:cubicBezTo>
                  <a:pt x="1779558" y="932679"/>
                  <a:pt x="1769167" y="936440"/>
                  <a:pt x="1759131" y="943961"/>
                </a:cubicBezTo>
                <a:cubicBezTo>
                  <a:pt x="1751823" y="948825"/>
                  <a:pt x="1745358" y="952663"/>
                  <a:pt x="1739738" y="955473"/>
                </a:cubicBezTo>
                <a:cubicBezTo>
                  <a:pt x="1731238" y="960585"/>
                  <a:pt x="1719478" y="972073"/>
                  <a:pt x="1704459" y="989937"/>
                </a:cubicBezTo>
                <a:cubicBezTo>
                  <a:pt x="1700751" y="994365"/>
                  <a:pt x="1698227" y="997585"/>
                  <a:pt x="1696888" y="999598"/>
                </a:cubicBezTo>
                <a:cubicBezTo>
                  <a:pt x="1695548" y="1001612"/>
                  <a:pt x="1694878" y="1002618"/>
                  <a:pt x="1694878" y="1002618"/>
                </a:cubicBezTo>
                <a:cubicBezTo>
                  <a:pt x="1694878" y="1003173"/>
                  <a:pt x="1692900" y="1006638"/>
                  <a:pt x="1688944" y="1013014"/>
                </a:cubicBezTo>
                <a:lnTo>
                  <a:pt x="1670489" y="1043529"/>
                </a:lnTo>
                <a:lnTo>
                  <a:pt x="1697321" y="1017902"/>
                </a:lnTo>
                <a:cubicBezTo>
                  <a:pt x="1702729" y="1012495"/>
                  <a:pt x="1707812" y="1007412"/>
                  <a:pt x="1712570" y="1002654"/>
                </a:cubicBezTo>
                <a:cubicBezTo>
                  <a:pt x="1726680" y="986100"/>
                  <a:pt x="1746864" y="984530"/>
                  <a:pt x="1773122" y="997943"/>
                </a:cubicBezTo>
                <a:cubicBezTo>
                  <a:pt x="1784971" y="1002600"/>
                  <a:pt x="1794530" y="1008337"/>
                  <a:pt x="1801800" y="1015153"/>
                </a:cubicBezTo>
                <a:lnTo>
                  <a:pt x="1803353" y="1017016"/>
                </a:lnTo>
                <a:lnTo>
                  <a:pt x="1802527" y="1006583"/>
                </a:lnTo>
                <a:cubicBezTo>
                  <a:pt x="1802276" y="1003128"/>
                  <a:pt x="1802073" y="1000003"/>
                  <a:pt x="1801920" y="997208"/>
                </a:cubicBezTo>
                <a:cubicBezTo>
                  <a:pt x="1801613" y="991617"/>
                  <a:pt x="1801654" y="989016"/>
                  <a:pt x="1802044" y="989406"/>
                </a:cubicBezTo>
                <a:cubicBezTo>
                  <a:pt x="1800001" y="985321"/>
                  <a:pt x="1798980" y="979116"/>
                  <a:pt x="1798980" y="970792"/>
                </a:cubicBezTo>
                <a:cubicBezTo>
                  <a:pt x="1798283" y="949929"/>
                  <a:pt x="1797528" y="938361"/>
                  <a:pt x="1796713" y="936089"/>
                </a:cubicBezTo>
                <a:cubicBezTo>
                  <a:pt x="1795898" y="933816"/>
                  <a:pt x="1793761" y="932679"/>
                  <a:pt x="1790302" y="932679"/>
                </a:cubicBezTo>
                <a:close/>
                <a:moveTo>
                  <a:pt x="7560368" y="921925"/>
                </a:moveTo>
                <a:lnTo>
                  <a:pt x="7545475" y="934438"/>
                </a:lnTo>
                <a:cubicBezTo>
                  <a:pt x="7539739" y="939424"/>
                  <a:pt x="7534338" y="944295"/>
                  <a:pt x="7529272" y="949052"/>
                </a:cubicBezTo>
                <a:lnTo>
                  <a:pt x="7510930" y="963803"/>
                </a:lnTo>
                <a:lnTo>
                  <a:pt x="7519146" y="969447"/>
                </a:lnTo>
                <a:cubicBezTo>
                  <a:pt x="7535683" y="993129"/>
                  <a:pt x="7543512" y="1003404"/>
                  <a:pt x="7542631" y="1000272"/>
                </a:cubicBezTo>
                <a:cubicBezTo>
                  <a:pt x="7543393" y="997963"/>
                  <a:pt x="7544214" y="995927"/>
                  <a:pt x="7545095" y="994164"/>
                </a:cubicBezTo>
                <a:cubicBezTo>
                  <a:pt x="7549941" y="985163"/>
                  <a:pt x="7553763" y="975079"/>
                  <a:pt x="7556561" y="963911"/>
                </a:cubicBezTo>
                <a:cubicBezTo>
                  <a:pt x="7557668" y="956898"/>
                  <a:pt x="7558588" y="949035"/>
                  <a:pt x="7559320" y="940323"/>
                </a:cubicBezTo>
                <a:close/>
                <a:moveTo>
                  <a:pt x="7580528" y="902278"/>
                </a:moveTo>
                <a:cubicBezTo>
                  <a:pt x="7580528" y="902278"/>
                  <a:pt x="7580103" y="902704"/>
                  <a:pt x="7579253" y="903555"/>
                </a:cubicBezTo>
                <a:lnTo>
                  <a:pt x="7578249" y="904561"/>
                </a:lnTo>
                <a:lnTo>
                  <a:pt x="7579421" y="904492"/>
                </a:lnTo>
                <a:cubicBezTo>
                  <a:pt x="7579421" y="904492"/>
                  <a:pt x="7579790" y="903754"/>
                  <a:pt x="7580528" y="902278"/>
                </a:cubicBezTo>
                <a:close/>
                <a:moveTo>
                  <a:pt x="634684" y="891718"/>
                </a:moveTo>
                <a:lnTo>
                  <a:pt x="634597" y="892035"/>
                </a:lnTo>
                <a:lnTo>
                  <a:pt x="634763" y="891960"/>
                </a:lnTo>
                <a:close/>
                <a:moveTo>
                  <a:pt x="6996919" y="850009"/>
                </a:moveTo>
                <a:lnTo>
                  <a:pt x="6996353" y="850763"/>
                </a:lnTo>
                <a:cubicBezTo>
                  <a:pt x="6991545" y="857710"/>
                  <a:pt x="6987645" y="863993"/>
                  <a:pt x="6984650" y="869613"/>
                </a:cubicBezTo>
                <a:cubicBezTo>
                  <a:pt x="6981495" y="875935"/>
                  <a:pt x="6976322" y="883484"/>
                  <a:pt x="6969130" y="892259"/>
                </a:cubicBezTo>
                <a:cubicBezTo>
                  <a:pt x="6964606" y="898712"/>
                  <a:pt x="6961927" y="903004"/>
                  <a:pt x="6961094" y="905135"/>
                </a:cubicBezTo>
                <a:lnTo>
                  <a:pt x="6959155" y="908150"/>
                </a:lnTo>
                <a:lnTo>
                  <a:pt x="6962147" y="910975"/>
                </a:lnTo>
                <a:cubicBezTo>
                  <a:pt x="6971387" y="924810"/>
                  <a:pt x="6979352" y="935717"/>
                  <a:pt x="6986043" y="943694"/>
                </a:cubicBezTo>
                <a:lnTo>
                  <a:pt x="6991047" y="949898"/>
                </a:lnTo>
                <a:lnTo>
                  <a:pt x="6992397" y="945038"/>
                </a:lnTo>
                <a:cubicBezTo>
                  <a:pt x="6992882" y="942743"/>
                  <a:pt x="6993312" y="940098"/>
                  <a:pt x="6993687" y="937104"/>
                </a:cubicBezTo>
                <a:cubicBezTo>
                  <a:pt x="6994389" y="929460"/>
                  <a:pt x="6995104" y="916881"/>
                  <a:pt x="6995830" y="899367"/>
                </a:cubicBezTo>
                <a:cubicBezTo>
                  <a:pt x="6995830" y="889627"/>
                  <a:pt x="6995927" y="880479"/>
                  <a:pt x="6996120" y="871921"/>
                </a:cubicBezTo>
                <a:close/>
                <a:moveTo>
                  <a:pt x="1599884" y="845953"/>
                </a:moveTo>
                <a:lnTo>
                  <a:pt x="1596601" y="847527"/>
                </a:lnTo>
                <a:cubicBezTo>
                  <a:pt x="1596601" y="846860"/>
                  <a:pt x="1597362" y="846359"/>
                  <a:pt x="1598881" y="846026"/>
                </a:cubicBezTo>
                <a:close/>
                <a:moveTo>
                  <a:pt x="7564762" y="820216"/>
                </a:moveTo>
                <a:lnTo>
                  <a:pt x="7561874" y="827599"/>
                </a:lnTo>
                <a:cubicBezTo>
                  <a:pt x="7557582" y="833207"/>
                  <a:pt x="7549340" y="838181"/>
                  <a:pt x="7537148" y="842520"/>
                </a:cubicBezTo>
                <a:cubicBezTo>
                  <a:pt x="7530361" y="844771"/>
                  <a:pt x="7524185" y="846319"/>
                  <a:pt x="7518619" y="847164"/>
                </a:cubicBezTo>
                <a:cubicBezTo>
                  <a:pt x="7515836" y="847587"/>
                  <a:pt x="7513436" y="847691"/>
                  <a:pt x="7511419" y="847476"/>
                </a:cubicBezTo>
                <a:lnTo>
                  <a:pt x="7510095" y="847044"/>
                </a:lnTo>
                <a:lnTo>
                  <a:pt x="7507349" y="848026"/>
                </a:lnTo>
                <a:cubicBezTo>
                  <a:pt x="7505302" y="848576"/>
                  <a:pt x="7502876" y="849081"/>
                  <a:pt x="7500072" y="849539"/>
                </a:cubicBezTo>
                <a:cubicBezTo>
                  <a:pt x="7495512" y="850182"/>
                  <a:pt x="7489386" y="851903"/>
                  <a:pt x="7481694" y="854701"/>
                </a:cubicBezTo>
                <a:cubicBezTo>
                  <a:pt x="7473848" y="857070"/>
                  <a:pt x="7468097" y="858713"/>
                  <a:pt x="7464442" y="859630"/>
                </a:cubicBezTo>
                <a:cubicBezTo>
                  <a:pt x="7461466" y="859630"/>
                  <a:pt x="7457001" y="860624"/>
                  <a:pt x="7451048" y="862612"/>
                </a:cubicBezTo>
                <a:cubicBezTo>
                  <a:pt x="7441392" y="864362"/>
                  <a:pt x="7430063" y="865238"/>
                  <a:pt x="7417061" y="865238"/>
                </a:cubicBezTo>
                <a:cubicBezTo>
                  <a:pt x="7408257" y="865613"/>
                  <a:pt x="7400797" y="865340"/>
                  <a:pt x="7394684" y="864421"/>
                </a:cubicBezTo>
                <a:lnTo>
                  <a:pt x="7386986" y="862661"/>
                </a:lnTo>
                <a:lnTo>
                  <a:pt x="7386718" y="866595"/>
                </a:lnTo>
                <a:cubicBezTo>
                  <a:pt x="7382015" y="890050"/>
                  <a:pt x="7380354" y="911773"/>
                  <a:pt x="7381735" y="931764"/>
                </a:cubicBezTo>
                <a:lnTo>
                  <a:pt x="7381869" y="936673"/>
                </a:lnTo>
                <a:lnTo>
                  <a:pt x="7388040" y="932139"/>
                </a:lnTo>
                <a:cubicBezTo>
                  <a:pt x="7394505" y="928543"/>
                  <a:pt x="7400690" y="924156"/>
                  <a:pt x="7406596" y="918976"/>
                </a:cubicBezTo>
                <a:cubicBezTo>
                  <a:pt x="7414549" y="912035"/>
                  <a:pt x="7418526" y="908564"/>
                  <a:pt x="7418526" y="908564"/>
                </a:cubicBezTo>
                <a:cubicBezTo>
                  <a:pt x="7419192" y="908564"/>
                  <a:pt x="7422693" y="905683"/>
                  <a:pt x="7429027" y="899920"/>
                </a:cubicBezTo>
                <a:cubicBezTo>
                  <a:pt x="7435361" y="894384"/>
                  <a:pt x="7442746" y="890512"/>
                  <a:pt x="7451182" y="888303"/>
                </a:cubicBezTo>
                <a:cubicBezTo>
                  <a:pt x="7459617" y="886094"/>
                  <a:pt x="7460222" y="894021"/>
                  <a:pt x="7452994" y="912083"/>
                </a:cubicBezTo>
                <a:cubicBezTo>
                  <a:pt x="7452744" y="912416"/>
                  <a:pt x="7452619" y="911684"/>
                  <a:pt x="7452619" y="909886"/>
                </a:cubicBezTo>
                <a:lnTo>
                  <a:pt x="7451016" y="915246"/>
                </a:lnTo>
                <a:lnTo>
                  <a:pt x="7457720" y="912502"/>
                </a:lnTo>
                <a:lnTo>
                  <a:pt x="7457716" y="909155"/>
                </a:lnTo>
                <a:cubicBezTo>
                  <a:pt x="7459337" y="901781"/>
                  <a:pt x="7465853" y="899983"/>
                  <a:pt x="7477265" y="903760"/>
                </a:cubicBezTo>
                <a:lnTo>
                  <a:pt x="7478321" y="905203"/>
                </a:lnTo>
                <a:lnTo>
                  <a:pt x="7479802" y="904466"/>
                </a:lnTo>
                <a:cubicBezTo>
                  <a:pt x="7481338" y="903805"/>
                  <a:pt x="7483302" y="903034"/>
                  <a:pt x="7485695" y="902153"/>
                </a:cubicBezTo>
                <a:cubicBezTo>
                  <a:pt x="7495268" y="898629"/>
                  <a:pt x="7500214" y="896831"/>
                  <a:pt x="7500536" y="896759"/>
                </a:cubicBezTo>
                <a:cubicBezTo>
                  <a:pt x="7507364" y="895081"/>
                  <a:pt x="7512485" y="894868"/>
                  <a:pt x="7515900" y="896121"/>
                </a:cubicBezTo>
                <a:lnTo>
                  <a:pt x="7519010" y="898534"/>
                </a:lnTo>
                <a:lnTo>
                  <a:pt x="7518266" y="896407"/>
                </a:lnTo>
                <a:cubicBezTo>
                  <a:pt x="7516429" y="894600"/>
                  <a:pt x="7513675" y="893610"/>
                  <a:pt x="7510002" y="893437"/>
                </a:cubicBezTo>
                <a:cubicBezTo>
                  <a:pt x="7519669" y="888556"/>
                  <a:pt x="7524503" y="886115"/>
                  <a:pt x="7524503" y="886115"/>
                </a:cubicBezTo>
                <a:cubicBezTo>
                  <a:pt x="7526004" y="886865"/>
                  <a:pt x="7527560" y="886672"/>
                  <a:pt x="7529174" y="885535"/>
                </a:cubicBezTo>
                <a:cubicBezTo>
                  <a:pt x="7530787" y="884398"/>
                  <a:pt x="7537172" y="881234"/>
                  <a:pt x="7548328" y="876042"/>
                </a:cubicBezTo>
                <a:lnTo>
                  <a:pt x="7563472" y="868863"/>
                </a:lnTo>
                <a:lnTo>
                  <a:pt x="7564312" y="850289"/>
                </a:lnTo>
                <a:cubicBezTo>
                  <a:pt x="7564499" y="841276"/>
                  <a:pt x="7564641" y="832600"/>
                  <a:pt x="7564737" y="824260"/>
                </a:cubicBezTo>
                <a:close/>
                <a:moveTo>
                  <a:pt x="7331396" y="813330"/>
                </a:moveTo>
                <a:lnTo>
                  <a:pt x="7328229" y="816767"/>
                </a:lnTo>
                <a:cubicBezTo>
                  <a:pt x="7323407" y="822482"/>
                  <a:pt x="7319126" y="827554"/>
                  <a:pt x="7315388" y="831983"/>
                </a:cubicBezTo>
                <a:cubicBezTo>
                  <a:pt x="7309054" y="839580"/>
                  <a:pt x="7304636" y="848694"/>
                  <a:pt x="7302136" y="859326"/>
                </a:cubicBezTo>
                <a:cubicBezTo>
                  <a:pt x="7300803" y="863160"/>
                  <a:pt x="7301017" y="867351"/>
                  <a:pt x="7302779" y="871899"/>
                </a:cubicBezTo>
                <a:cubicBezTo>
                  <a:pt x="7304482" y="877013"/>
                  <a:pt x="7306271" y="881424"/>
                  <a:pt x="7308146" y="885133"/>
                </a:cubicBezTo>
                <a:lnTo>
                  <a:pt x="7310192" y="888268"/>
                </a:lnTo>
                <a:lnTo>
                  <a:pt x="7311780" y="884258"/>
                </a:lnTo>
                <a:cubicBezTo>
                  <a:pt x="7314304" y="877305"/>
                  <a:pt x="7318186" y="862987"/>
                  <a:pt x="7323425" y="841306"/>
                </a:cubicBezTo>
                <a:cubicBezTo>
                  <a:pt x="7325234" y="834138"/>
                  <a:pt x="7326886" y="827964"/>
                  <a:pt x="7328381" y="822781"/>
                </a:cubicBezTo>
                <a:close/>
                <a:moveTo>
                  <a:pt x="6418070" y="800325"/>
                </a:moveTo>
                <a:cubicBezTo>
                  <a:pt x="6406329" y="800712"/>
                  <a:pt x="6391928" y="802521"/>
                  <a:pt x="6374868" y="805752"/>
                </a:cubicBezTo>
                <a:cubicBezTo>
                  <a:pt x="6346621" y="810463"/>
                  <a:pt x="6331463" y="815912"/>
                  <a:pt x="6329396" y="822101"/>
                </a:cubicBezTo>
                <a:cubicBezTo>
                  <a:pt x="6327657" y="825004"/>
                  <a:pt x="6326787" y="837731"/>
                  <a:pt x="6326787" y="860282"/>
                </a:cubicBezTo>
                <a:cubicBezTo>
                  <a:pt x="6326787" y="877835"/>
                  <a:pt x="6326082" y="888727"/>
                  <a:pt x="6324672" y="892958"/>
                </a:cubicBezTo>
                <a:cubicBezTo>
                  <a:pt x="6324371" y="893862"/>
                  <a:pt x="6324220" y="899298"/>
                  <a:pt x="6324220" y="909265"/>
                </a:cubicBezTo>
                <a:cubicBezTo>
                  <a:pt x="6324220" y="919439"/>
                  <a:pt x="6323707" y="936321"/>
                  <a:pt x="6322680" y="959913"/>
                </a:cubicBezTo>
                <a:cubicBezTo>
                  <a:pt x="6318545" y="1009520"/>
                  <a:pt x="6325637" y="1037548"/>
                  <a:pt x="6343957" y="1043997"/>
                </a:cubicBezTo>
                <a:cubicBezTo>
                  <a:pt x="6348051" y="1045640"/>
                  <a:pt x="6353946" y="1047159"/>
                  <a:pt x="6361641" y="1048556"/>
                </a:cubicBezTo>
                <a:cubicBezTo>
                  <a:pt x="6368857" y="1048378"/>
                  <a:pt x="6372773" y="1048330"/>
                  <a:pt x="6373389" y="1048412"/>
                </a:cubicBezTo>
                <a:cubicBezTo>
                  <a:pt x="6380988" y="1042333"/>
                  <a:pt x="6384883" y="1039293"/>
                  <a:pt x="6385075" y="1039293"/>
                </a:cubicBezTo>
                <a:cubicBezTo>
                  <a:pt x="6387266" y="1037103"/>
                  <a:pt x="6392722" y="1029668"/>
                  <a:pt x="6401444" y="1016989"/>
                </a:cubicBezTo>
                <a:cubicBezTo>
                  <a:pt x="6408988" y="1002735"/>
                  <a:pt x="6417375" y="984668"/>
                  <a:pt x="6426604" y="962788"/>
                </a:cubicBezTo>
                <a:cubicBezTo>
                  <a:pt x="6428507" y="958283"/>
                  <a:pt x="6429458" y="953628"/>
                  <a:pt x="6429458" y="948822"/>
                </a:cubicBezTo>
                <a:cubicBezTo>
                  <a:pt x="6432210" y="939155"/>
                  <a:pt x="6435312" y="928804"/>
                  <a:pt x="6438762" y="917768"/>
                </a:cubicBezTo>
                <a:cubicBezTo>
                  <a:pt x="6447265" y="883784"/>
                  <a:pt x="6452776" y="854579"/>
                  <a:pt x="6455295" y="830152"/>
                </a:cubicBezTo>
                <a:cubicBezTo>
                  <a:pt x="6456117" y="819746"/>
                  <a:pt x="6454974" y="812099"/>
                  <a:pt x="6451866" y="807211"/>
                </a:cubicBezTo>
                <a:cubicBezTo>
                  <a:pt x="6450757" y="806102"/>
                  <a:pt x="6448573" y="804842"/>
                  <a:pt x="6445314" y="803432"/>
                </a:cubicBezTo>
                <a:cubicBezTo>
                  <a:pt x="6438892" y="800974"/>
                  <a:pt x="6429811" y="799938"/>
                  <a:pt x="6418070" y="800325"/>
                </a:cubicBezTo>
                <a:close/>
                <a:moveTo>
                  <a:pt x="5172139" y="795544"/>
                </a:moveTo>
                <a:lnTo>
                  <a:pt x="5168412" y="798153"/>
                </a:lnTo>
                <a:lnTo>
                  <a:pt x="5171627" y="797081"/>
                </a:lnTo>
                <a:close/>
                <a:moveTo>
                  <a:pt x="3668256" y="794937"/>
                </a:moveTo>
                <a:lnTo>
                  <a:pt x="3665637" y="796393"/>
                </a:lnTo>
                <a:cubicBezTo>
                  <a:pt x="3665852" y="795763"/>
                  <a:pt x="3666583" y="795290"/>
                  <a:pt x="3667831" y="794975"/>
                </a:cubicBezTo>
                <a:close/>
                <a:moveTo>
                  <a:pt x="3721384" y="793768"/>
                </a:moveTo>
                <a:lnTo>
                  <a:pt x="3720661" y="794321"/>
                </a:lnTo>
                <a:cubicBezTo>
                  <a:pt x="3719826" y="795683"/>
                  <a:pt x="3719409" y="797446"/>
                  <a:pt x="3719409" y="799610"/>
                </a:cubicBezTo>
                <a:close/>
                <a:moveTo>
                  <a:pt x="957141" y="793459"/>
                </a:moveTo>
                <a:lnTo>
                  <a:pt x="963902" y="797906"/>
                </a:lnTo>
                <a:lnTo>
                  <a:pt x="963792" y="797665"/>
                </a:lnTo>
                <a:lnTo>
                  <a:pt x="962838" y="797012"/>
                </a:lnTo>
                <a:lnTo>
                  <a:pt x="963615" y="797279"/>
                </a:lnTo>
                <a:lnTo>
                  <a:pt x="962841" y="795587"/>
                </a:lnTo>
                <a:cubicBezTo>
                  <a:pt x="962135" y="794925"/>
                  <a:pt x="961074" y="794373"/>
                  <a:pt x="959662" y="793931"/>
                </a:cubicBezTo>
                <a:close/>
                <a:moveTo>
                  <a:pt x="938738" y="784694"/>
                </a:moveTo>
                <a:lnTo>
                  <a:pt x="943854" y="788520"/>
                </a:lnTo>
                <a:cubicBezTo>
                  <a:pt x="943854" y="788045"/>
                  <a:pt x="943215" y="787369"/>
                  <a:pt x="941938" y="786493"/>
                </a:cubicBezTo>
                <a:close/>
                <a:moveTo>
                  <a:pt x="6174640" y="759876"/>
                </a:moveTo>
                <a:lnTo>
                  <a:pt x="6171744" y="762478"/>
                </a:lnTo>
                <a:cubicBezTo>
                  <a:pt x="6166144" y="768229"/>
                  <a:pt x="6160147" y="775055"/>
                  <a:pt x="6153752" y="782955"/>
                </a:cubicBezTo>
                <a:cubicBezTo>
                  <a:pt x="6149710" y="788613"/>
                  <a:pt x="6146173" y="793667"/>
                  <a:pt x="6143140" y="798115"/>
                </a:cubicBezTo>
                <a:lnTo>
                  <a:pt x="6136537" y="808159"/>
                </a:lnTo>
                <a:lnTo>
                  <a:pt x="6142508" y="805059"/>
                </a:lnTo>
                <a:cubicBezTo>
                  <a:pt x="6150175" y="800627"/>
                  <a:pt x="6156361" y="796058"/>
                  <a:pt x="6161064" y="791355"/>
                </a:cubicBezTo>
                <a:cubicBezTo>
                  <a:pt x="6166240" y="786166"/>
                  <a:pt x="6169738" y="780545"/>
                  <a:pt x="6171559" y="774493"/>
                </a:cubicBezTo>
                <a:cubicBezTo>
                  <a:pt x="6172846" y="769331"/>
                  <a:pt x="6173811" y="764981"/>
                  <a:pt x="6174455" y="761441"/>
                </a:cubicBezTo>
                <a:close/>
                <a:moveTo>
                  <a:pt x="1809199" y="759758"/>
                </a:moveTo>
                <a:lnTo>
                  <a:pt x="1808184" y="759881"/>
                </a:lnTo>
                <a:lnTo>
                  <a:pt x="1814140" y="761029"/>
                </a:lnTo>
                <a:cubicBezTo>
                  <a:pt x="1812611" y="760279"/>
                  <a:pt x="1810964" y="759855"/>
                  <a:pt x="1809199" y="759758"/>
                </a:cubicBezTo>
                <a:close/>
                <a:moveTo>
                  <a:pt x="4004830" y="759258"/>
                </a:moveTo>
                <a:lnTo>
                  <a:pt x="4004643" y="759368"/>
                </a:lnTo>
                <a:lnTo>
                  <a:pt x="4004627" y="759416"/>
                </a:lnTo>
                <a:close/>
                <a:moveTo>
                  <a:pt x="2851962" y="757159"/>
                </a:moveTo>
                <a:cubicBezTo>
                  <a:pt x="2869517" y="757875"/>
                  <a:pt x="2887771" y="765187"/>
                  <a:pt x="2906723" y="779095"/>
                </a:cubicBezTo>
                <a:cubicBezTo>
                  <a:pt x="2914569" y="784557"/>
                  <a:pt x="2923202" y="790431"/>
                  <a:pt x="2932624" y="796717"/>
                </a:cubicBezTo>
                <a:cubicBezTo>
                  <a:pt x="2942541" y="802222"/>
                  <a:pt x="2950508" y="812203"/>
                  <a:pt x="2956524" y="826661"/>
                </a:cubicBezTo>
                <a:cubicBezTo>
                  <a:pt x="2969974" y="857478"/>
                  <a:pt x="2972571" y="878541"/>
                  <a:pt x="2964313" y="889849"/>
                </a:cubicBezTo>
                <a:cubicBezTo>
                  <a:pt x="2952437" y="899355"/>
                  <a:pt x="2943123" y="904108"/>
                  <a:pt x="2936369" y="904108"/>
                </a:cubicBezTo>
                <a:cubicBezTo>
                  <a:pt x="2936852" y="904108"/>
                  <a:pt x="2934603" y="905363"/>
                  <a:pt x="2929623" y="907875"/>
                </a:cubicBezTo>
                <a:cubicBezTo>
                  <a:pt x="2915817" y="917594"/>
                  <a:pt x="2894372" y="937855"/>
                  <a:pt x="2865286" y="968657"/>
                </a:cubicBezTo>
                <a:cubicBezTo>
                  <a:pt x="2858972" y="976035"/>
                  <a:pt x="2849778" y="985761"/>
                  <a:pt x="2837704" y="997835"/>
                </a:cubicBezTo>
                <a:cubicBezTo>
                  <a:pt x="2831390" y="1004135"/>
                  <a:pt x="2827144" y="1008491"/>
                  <a:pt x="2824966" y="1010903"/>
                </a:cubicBezTo>
                <a:cubicBezTo>
                  <a:pt x="2822788" y="1013315"/>
                  <a:pt x="2821699" y="1013265"/>
                  <a:pt x="2821699" y="1010754"/>
                </a:cubicBezTo>
                <a:cubicBezTo>
                  <a:pt x="2821699" y="1018905"/>
                  <a:pt x="2818894" y="1024000"/>
                  <a:pt x="2813284" y="1026037"/>
                </a:cubicBezTo>
                <a:lnTo>
                  <a:pt x="2810452" y="1026478"/>
                </a:lnTo>
                <a:lnTo>
                  <a:pt x="2814964" y="1028956"/>
                </a:lnTo>
                <a:lnTo>
                  <a:pt x="2817231" y="1032414"/>
                </a:lnTo>
                <a:lnTo>
                  <a:pt x="2821015" y="1033611"/>
                </a:lnTo>
                <a:lnTo>
                  <a:pt x="2823253" y="1033218"/>
                </a:lnTo>
                <a:cubicBezTo>
                  <a:pt x="2825445" y="1033218"/>
                  <a:pt x="2827268" y="1033668"/>
                  <a:pt x="2828723" y="1034569"/>
                </a:cubicBezTo>
                <a:cubicBezTo>
                  <a:pt x="2828325" y="1034569"/>
                  <a:pt x="2829673" y="1034569"/>
                  <a:pt x="2832766" y="1034569"/>
                </a:cubicBezTo>
                <a:cubicBezTo>
                  <a:pt x="2836313" y="1036357"/>
                  <a:pt x="2838974" y="1037690"/>
                  <a:pt x="2840747" y="1038570"/>
                </a:cubicBezTo>
                <a:cubicBezTo>
                  <a:pt x="2841826" y="1038939"/>
                  <a:pt x="2846735" y="1040762"/>
                  <a:pt x="2855475" y="1044040"/>
                </a:cubicBezTo>
                <a:cubicBezTo>
                  <a:pt x="2877240" y="1054454"/>
                  <a:pt x="2899167" y="1068295"/>
                  <a:pt x="2921259" y="1085562"/>
                </a:cubicBezTo>
                <a:cubicBezTo>
                  <a:pt x="2926565" y="1091932"/>
                  <a:pt x="2932212" y="1101119"/>
                  <a:pt x="2938199" y="1113123"/>
                </a:cubicBezTo>
                <a:cubicBezTo>
                  <a:pt x="2946940" y="1137853"/>
                  <a:pt x="2946787" y="1153073"/>
                  <a:pt x="2937742" y="1158784"/>
                </a:cubicBezTo>
                <a:cubicBezTo>
                  <a:pt x="2928697" y="1164495"/>
                  <a:pt x="2908964" y="1164676"/>
                  <a:pt x="2878545" y="1159327"/>
                </a:cubicBezTo>
                <a:cubicBezTo>
                  <a:pt x="2856567" y="1156588"/>
                  <a:pt x="2837448" y="1154361"/>
                  <a:pt x="2821189" y="1152644"/>
                </a:cubicBezTo>
                <a:cubicBezTo>
                  <a:pt x="2804262" y="1150785"/>
                  <a:pt x="2794557" y="1149444"/>
                  <a:pt x="2792074" y="1148621"/>
                </a:cubicBezTo>
                <a:cubicBezTo>
                  <a:pt x="2782072" y="1145968"/>
                  <a:pt x="2757015" y="1146387"/>
                  <a:pt x="2716905" y="1149877"/>
                </a:cubicBezTo>
                <a:cubicBezTo>
                  <a:pt x="2690330" y="1152616"/>
                  <a:pt x="2673269" y="1153985"/>
                  <a:pt x="2665721" y="1153985"/>
                </a:cubicBezTo>
                <a:cubicBezTo>
                  <a:pt x="2658172" y="1153985"/>
                  <a:pt x="2650341" y="1150594"/>
                  <a:pt x="2642225" y="1143812"/>
                </a:cubicBezTo>
                <a:cubicBezTo>
                  <a:pt x="2635372" y="1138690"/>
                  <a:pt x="2629725" y="1133908"/>
                  <a:pt x="2625284" y="1129467"/>
                </a:cubicBezTo>
                <a:cubicBezTo>
                  <a:pt x="2610684" y="1112782"/>
                  <a:pt x="2603384" y="1099488"/>
                  <a:pt x="2603384" y="1089584"/>
                </a:cubicBezTo>
                <a:cubicBezTo>
                  <a:pt x="2603384" y="1085668"/>
                  <a:pt x="2606555" y="1080277"/>
                  <a:pt x="2612898" y="1073409"/>
                </a:cubicBezTo>
                <a:cubicBezTo>
                  <a:pt x="2619240" y="1066542"/>
                  <a:pt x="2626625" y="1058888"/>
                  <a:pt x="2635053" y="1050446"/>
                </a:cubicBezTo>
                <a:cubicBezTo>
                  <a:pt x="2658534" y="1029674"/>
                  <a:pt x="2678263" y="1007852"/>
                  <a:pt x="2694239" y="984981"/>
                </a:cubicBezTo>
                <a:cubicBezTo>
                  <a:pt x="2704767" y="968891"/>
                  <a:pt x="2717153" y="949276"/>
                  <a:pt x="2731398" y="926135"/>
                </a:cubicBezTo>
                <a:cubicBezTo>
                  <a:pt x="2738053" y="916132"/>
                  <a:pt x="2743589" y="906513"/>
                  <a:pt x="2748009" y="897276"/>
                </a:cubicBezTo>
                <a:cubicBezTo>
                  <a:pt x="2752429" y="888040"/>
                  <a:pt x="2755486" y="882641"/>
                  <a:pt x="2757182" y="881080"/>
                </a:cubicBezTo>
                <a:cubicBezTo>
                  <a:pt x="2758877" y="879519"/>
                  <a:pt x="2762932" y="878739"/>
                  <a:pt x="2769345" y="878739"/>
                </a:cubicBezTo>
                <a:cubicBezTo>
                  <a:pt x="2762776" y="878739"/>
                  <a:pt x="2757349" y="877306"/>
                  <a:pt x="2753064" y="874440"/>
                </a:cubicBezTo>
                <a:cubicBezTo>
                  <a:pt x="2746069" y="871063"/>
                  <a:pt x="2725354" y="875972"/>
                  <a:pt x="2690919" y="889167"/>
                </a:cubicBezTo>
                <a:cubicBezTo>
                  <a:pt x="2675667" y="894261"/>
                  <a:pt x="2664273" y="898056"/>
                  <a:pt x="2656739" y="900554"/>
                </a:cubicBezTo>
                <a:cubicBezTo>
                  <a:pt x="2610557" y="917523"/>
                  <a:pt x="2572511" y="935563"/>
                  <a:pt x="2542602" y="954675"/>
                </a:cubicBezTo>
                <a:cubicBezTo>
                  <a:pt x="2531577" y="961287"/>
                  <a:pt x="2524576" y="971296"/>
                  <a:pt x="2521596" y="984704"/>
                </a:cubicBezTo>
                <a:cubicBezTo>
                  <a:pt x="2516715" y="1011463"/>
                  <a:pt x="2515062" y="1035583"/>
                  <a:pt x="2516637" y="1057065"/>
                </a:cubicBezTo>
                <a:cubicBezTo>
                  <a:pt x="2521121" y="1082149"/>
                  <a:pt x="2525384" y="1099544"/>
                  <a:pt x="2529428" y="1109249"/>
                </a:cubicBezTo>
                <a:cubicBezTo>
                  <a:pt x="2534536" y="1123537"/>
                  <a:pt x="2537090" y="1141144"/>
                  <a:pt x="2537090" y="1162072"/>
                </a:cubicBezTo>
                <a:cubicBezTo>
                  <a:pt x="2534139" y="1184291"/>
                  <a:pt x="2524256" y="1195400"/>
                  <a:pt x="2507443" y="1195400"/>
                </a:cubicBezTo>
                <a:cubicBezTo>
                  <a:pt x="2502364" y="1195400"/>
                  <a:pt x="2496710" y="1193854"/>
                  <a:pt x="2490481" y="1190761"/>
                </a:cubicBezTo>
                <a:cubicBezTo>
                  <a:pt x="2493929" y="1191186"/>
                  <a:pt x="2497547" y="1191846"/>
                  <a:pt x="2501335" y="1192740"/>
                </a:cubicBezTo>
                <a:cubicBezTo>
                  <a:pt x="2481060" y="1186284"/>
                  <a:pt x="2461041" y="1175998"/>
                  <a:pt x="2441277" y="1161880"/>
                </a:cubicBezTo>
                <a:cubicBezTo>
                  <a:pt x="2418888" y="1140470"/>
                  <a:pt x="2401840" y="1114144"/>
                  <a:pt x="2390135" y="1082901"/>
                </a:cubicBezTo>
                <a:cubicBezTo>
                  <a:pt x="2379977" y="1043160"/>
                  <a:pt x="2378458" y="1000347"/>
                  <a:pt x="2385581" y="954462"/>
                </a:cubicBezTo>
                <a:cubicBezTo>
                  <a:pt x="2388759" y="940572"/>
                  <a:pt x="2391036" y="930165"/>
                  <a:pt x="2392412" y="923241"/>
                </a:cubicBezTo>
                <a:cubicBezTo>
                  <a:pt x="2400442" y="892183"/>
                  <a:pt x="2416256" y="869148"/>
                  <a:pt x="2439851" y="854137"/>
                </a:cubicBezTo>
                <a:cubicBezTo>
                  <a:pt x="2451216" y="847936"/>
                  <a:pt x="2459047" y="844836"/>
                  <a:pt x="2463346" y="844836"/>
                </a:cubicBezTo>
                <a:cubicBezTo>
                  <a:pt x="2462070" y="844836"/>
                  <a:pt x="2463885" y="843701"/>
                  <a:pt x="2468795" y="841431"/>
                </a:cubicBezTo>
                <a:cubicBezTo>
                  <a:pt x="2473704" y="839161"/>
                  <a:pt x="2480202" y="835777"/>
                  <a:pt x="2488289" y="831279"/>
                </a:cubicBezTo>
                <a:cubicBezTo>
                  <a:pt x="2519049" y="820695"/>
                  <a:pt x="2534429" y="822305"/>
                  <a:pt x="2534429" y="836110"/>
                </a:cubicBezTo>
                <a:cubicBezTo>
                  <a:pt x="2529378" y="841161"/>
                  <a:pt x="2520326" y="848036"/>
                  <a:pt x="2507273" y="856733"/>
                </a:cubicBezTo>
                <a:cubicBezTo>
                  <a:pt x="2498093" y="863090"/>
                  <a:pt x="2489899" y="870269"/>
                  <a:pt x="2482692" y="878271"/>
                </a:cubicBezTo>
                <a:cubicBezTo>
                  <a:pt x="2476293" y="885393"/>
                  <a:pt x="2472462" y="891799"/>
                  <a:pt x="2471199" y="897489"/>
                </a:cubicBezTo>
                <a:cubicBezTo>
                  <a:pt x="2469696" y="904214"/>
                  <a:pt x="2468944" y="908953"/>
                  <a:pt x="2468944" y="911706"/>
                </a:cubicBezTo>
                <a:cubicBezTo>
                  <a:pt x="2469710" y="915536"/>
                  <a:pt x="2470469" y="920807"/>
                  <a:pt x="2471221" y="927518"/>
                </a:cubicBezTo>
                <a:cubicBezTo>
                  <a:pt x="2472100" y="932789"/>
                  <a:pt x="2472919" y="937497"/>
                  <a:pt x="2473676" y="941641"/>
                </a:cubicBezTo>
                <a:lnTo>
                  <a:pt x="2474186" y="944264"/>
                </a:lnTo>
                <a:lnTo>
                  <a:pt x="2483059" y="931232"/>
                </a:lnTo>
                <a:cubicBezTo>
                  <a:pt x="2491164" y="921911"/>
                  <a:pt x="2502527" y="912968"/>
                  <a:pt x="2517148" y="904406"/>
                </a:cubicBezTo>
                <a:cubicBezTo>
                  <a:pt x="2538544" y="890132"/>
                  <a:pt x="2558053" y="879080"/>
                  <a:pt x="2575675" y="871248"/>
                </a:cubicBezTo>
                <a:cubicBezTo>
                  <a:pt x="2580414" y="869673"/>
                  <a:pt x="2590026" y="865260"/>
                  <a:pt x="2604512" y="858010"/>
                </a:cubicBezTo>
                <a:cubicBezTo>
                  <a:pt x="2620049" y="851611"/>
                  <a:pt x="2632428" y="846319"/>
                  <a:pt x="2641650" y="842133"/>
                </a:cubicBezTo>
                <a:cubicBezTo>
                  <a:pt x="2649184" y="839622"/>
                  <a:pt x="2654058" y="837636"/>
                  <a:pt x="2656271" y="836174"/>
                </a:cubicBezTo>
                <a:cubicBezTo>
                  <a:pt x="2660237" y="835387"/>
                  <a:pt x="2663707" y="834698"/>
                  <a:pt x="2666681" y="834107"/>
                </a:cubicBezTo>
                <a:lnTo>
                  <a:pt x="2673513" y="832751"/>
                </a:lnTo>
                <a:lnTo>
                  <a:pt x="2670620" y="832970"/>
                </a:lnTo>
                <a:cubicBezTo>
                  <a:pt x="2668521" y="833084"/>
                  <a:pt x="2666072" y="833181"/>
                  <a:pt x="2663273" y="833259"/>
                </a:cubicBezTo>
                <a:cubicBezTo>
                  <a:pt x="2668920" y="830988"/>
                  <a:pt x="2677717" y="827867"/>
                  <a:pt x="2689663" y="823894"/>
                </a:cubicBezTo>
                <a:cubicBezTo>
                  <a:pt x="2745664" y="804017"/>
                  <a:pt x="2785668" y="786629"/>
                  <a:pt x="2809675" y="771731"/>
                </a:cubicBezTo>
                <a:cubicBezTo>
                  <a:pt x="2819195" y="765403"/>
                  <a:pt x="2827517" y="761040"/>
                  <a:pt x="2834639" y="758642"/>
                </a:cubicBezTo>
                <a:cubicBezTo>
                  <a:pt x="2840336" y="757415"/>
                  <a:pt x="2846110" y="756921"/>
                  <a:pt x="2851962" y="757159"/>
                </a:cubicBezTo>
                <a:close/>
                <a:moveTo>
                  <a:pt x="4007547" y="750654"/>
                </a:moveTo>
                <a:lnTo>
                  <a:pt x="4004716" y="759147"/>
                </a:lnTo>
                <a:lnTo>
                  <a:pt x="4006763" y="756766"/>
                </a:lnTo>
                <a:cubicBezTo>
                  <a:pt x="4007286" y="755291"/>
                  <a:pt x="4007547" y="753254"/>
                  <a:pt x="4007547" y="750654"/>
                </a:cubicBezTo>
                <a:close/>
                <a:moveTo>
                  <a:pt x="2769245" y="724223"/>
                </a:moveTo>
                <a:lnTo>
                  <a:pt x="2768409" y="725059"/>
                </a:lnTo>
                <a:lnTo>
                  <a:pt x="2768412" y="725055"/>
                </a:lnTo>
                <a:close/>
                <a:moveTo>
                  <a:pt x="7448546" y="718052"/>
                </a:moveTo>
                <a:lnTo>
                  <a:pt x="7448371" y="718083"/>
                </a:lnTo>
                <a:lnTo>
                  <a:pt x="7447855" y="719502"/>
                </a:lnTo>
                <a:lnTo>
                  <a:pt x="7448088" y="719425"/>
                </a:lnTo>
                <a:close/>
                <a:moveTo>
                  <a:pt x="7450387" y="712540"/>
                </a:moveTo>
                <a:lnTo>
                  <a:pt x="7448472" y="717804"/>
                </a:lnTo>
                <a:lnTo>
                  <a:pt x="7448648" y="717745"/>
                </a:lnTo>
                <a:close/>
                <a:moveTo>
                  <a:pt x="2216811" y="710480"/>
                </a:moveTo>
                <a:lnTo>
                  <a:pt x="2217986" y="712660"/>
                </a:lnTo>
                <a:lnTo>
                  <a:pt x="2217747" y="711736"/>
                </a:lnTo>
                <a:cubicBezTo>
                  <a:pt x="2217747" y="711367"/>
                  <a:pt x="2217435" y="710948"/>
                  <a:pt x="2216811" y="710480"/>
                </a:cubicBezTo>
                <a:close/>
                <a:moveTo>
                  <a:pt x="373620" y="691581"/>
                </a:moveTo>
                <a:lnTo>
                  <a:pt x="351990" y="692855"/>
                </a:lnTo>
                <a:cubicBezTo>
                  <a:pt x="348131" y="693622"/>
                  <a:pt x="340391" y="695168"/>
                  <a:pt x="328771" y="697495"/>
                </a:cubicBezTo>
                <a:cubicBezTo>
                  <a:pt x="304480" y="703326"/>
                  <a:pt x="283205" y="707803"/>
                  <a:pt x="264945" y="710924"/>
                </a:cubicBezTo>
                <a:cubicBezTo>
                  <a:pt x="246684" y="714046"/>
                  <a:pt x="234171" y="715606"/>
                  <a:pt x="227403" y="715606"/>
                </a:cubicBezTo>
                <a:cubicBezTo>
                  <a:pt x="224891" y="715606"/>
                  <a:pt x="223777" y="715514"/>
                  <a:pt x="224061" y="715330"/>
                </a:cubicBezTo>
                <a:lnTo>
                  <a:pt x="215688" y="717179"/>
                </a:lnTo>
                <a:lnTo>
                  <a:pt x="214676" y="723803"/>
                </a:lnTo>
                <a:cubicBezTo>
                  <a:pt x="213143" y="738514"/>
                  <a:pt x="212058" y="764343"/>
                  <a:pt x="211420" y="801289"/>
                </a:cubicBezTo>
                <a:cubicBezTo>
                  <a:pt x="210855" y="821348"/>
                  <a:pt x="211636" y="834372"/>
                  <a:pt x="213762" y="840360"/>
                </a:cubicBezTo>
                <a:lnTo>
                  <a:pt x="215524" y="842854"/>
                </a:lnTo>
                <a:lnTo>
                  <a:pt x="228654" y="836488"/>
                </a:lnTo>
                <a:cubicBezTo>
                  <a:pt x="243416" y="828268"/>
                  <a:pt x="259252" y="816336"/>
                  <a:pt x="276160" y="800694"/>
                </a:cubicBezTo>
                <a:cubicBezTo>
                  <a:pt x="309457" y="766737"/>
                  <a:pt x="337378" y="736121"/>
                  <a:pt x="359924" y="708845"/>
                </a:cubicBezTo>
                <a:close/>
                <a:moveTo>
                  <a:pt x="7540121" y="680344"/>
                </a:moveTo>
                <a:cubicBezTo>
                  <a:pt x="7532597" y="680811"/>
                  <a:pt x="7524128" y="682435"/>
                  <a:pt x="7514716" y="685215"/>
                </a:cubicBezTo>
                <a:cubicBezTo>
                  <a:pt x="7498262" y="690930"/>
                  <a:pt x="7489529" y="694186"/>
                  <a:pt x="7488517" y="694984"/>
                </a:cubicBezTo>
                <a:cubicBezTo>
                  <a:pt x="7487427" y="697169"/>
                  <a:pt x="7485742" y="698808"/>
                  <a:pt x="7483462" y="699900"/>
                </a:cubicBezTo>
                <a:lnTo>
                  <a:pt x="7479493" y="700654"/>
                </a:lnTo>
                <a:lnTo>
                  <a:pt x="7470050" y="704896"/>
                </a:lnTo>
                <a:cubicBezTo>
                  <a:pt x="7468538" y="704896"/>
                  <a:pt x="7465347" y="706956"/>
                  <a:pt x="7460477" y="711075"/>
                </a:cubicBezTo>
                <a:cubicBezTo>
                  <a:pt x="7460477" y="713504"/>
                  <a:pt x="7459337" y="715326"/>
                  <a:pt x="7457057" y="716540"/>
                </a:cubicBezTo>
                <a:lnTo>
                  <a:pt x="7453260" y="717215"/>
                </a:lnTo>
                <a:lnTo>
                  <a:pt x="7452293" y="718581"/>
                </a:lnTo>
                <a:cubicBezTo>
                  <a:pt x="7451060" y="719627"/>
                  <a:pt x="7449517" y="720412"/>
                  <a:pt x="7447667" y="720935"/>
                </a:cubicBezTo>
                <a:lnTo>
                  <a:pt x="7447318" y="720977"/>
                </a:lnTo>
                <a:lnTo>
                  <a:pt x="7446967" y="721943"/>
                </a:lnTo>
                <a:cubicBezTo>
                  <a:pt x="7444687" y="724032"/>
                  <a:pt x="7441267" y="725077"/>
                  <a:pt x="7436707" y="725077"/>
                </a:cubicBezTo>
                <a:cubicBezTo>
                  <a:pt x="7438338" y="725077"/>
                  <a:pt x="7436599" y="728530"/>
                  <a:pt x="7431492" y="735436"/>
                </a:cubicBezTo>
                <a:cubicBezTo>
                  <a:pt x="7426384" y="742341"/>
                  <a:pt x="7421794" y="749539"/>
                  <a:pt x="7417722" y="757028"/>
                </a:cubicBezTo>
                <a:cubicBezTo>
                  <a:pt x="7413555" y="766041"/>
                  <a:pt x="7410048" y="775161"/>
                  <a:pt x="7407203" y="784388"/>
                </a:cubicBezTo>
                <a:cubicBezTo>
                  <a:pt x="7404822" y="789960"/>
                  <a:pt x="7402640" y="796217"/>
                  <a:pt x="7400657" y="803158"/>
                </a:cubicBezTo>
                <a:cubicBezTo>
                  <a:pt x="7398675" y="810100"/>
                  <a:pt x="7396749" y="817675"/>
                  <a:pt x="7394880" y="825884"/>
                </a:cubicBezTo>
                <a:cubicBezTo>
                  <a:pt x="7393011" y="834094"/>
                  <a:pt x="7392076" y="838544"/>
                  <a:pt x="7392076" y="839234"/>
                </a:cubicBezTo>
                <a:cubicBezTo>
                  <a:pt x="7392076" y="833865"/>
                  <a:pt x="7395957" y="829507"/>
                  <a:pt x="7403720" y="826161"/>
                </a:cubicBezTo>
                <a:cubicBezTo>
                  <a:pt x="7420746" y="817982"/>
                  <a:pt x="7436522" y="809397"/>
                  <a:pt x="7451048" y="800408"/>
                </a:cubicBezTo>
                <a:cubicBezTo>
                  <a:pt x="7462859" y="791978"/>
                  <a:pt x="7473265" y="786121"/>
                  <a:pt x="7482266" y="782834"/>
                </a:cubicBezTo>
                <a:cubicBezTo>
                  <a:pt x="7504721" y="770952"/>
                  <a:pt x="7521652" y="768815"/>
                  <a:pt x="7533058" y="776423"/>
                </a:cubicBezTo>
                <a:cubicBezTo>
                  <a:pt x="7549524" y="781912"/>
                  <a:pt x="7558847" y="790651"/>
                  <a:pt x="7561026" y="802640"/>
                </a:cubicBezTo>
                <a:cubicBezTo>
                  <a:pt x="7561597" y="805427"/>
                  <a:pt x="7562222" y="807504"/>
                  <a:pt x="7562901" y="808873"/>
                </a:cubicBezTo>
                <a:lnTo>
                  <a:pt x="7564785" y="816443"/>
                </a:lnTo>
                <a:lnTo>
                  <a:pt x="7564886" y="800248"/>
                </a:lnTo>
                <a:cubicBezTo>
                  <a:pt x="7564908" y="754245"/>
                  <a:pt x="7563276" y="720353"/>
                  <a:pt x="7559990" y="698574"/>
                </a:cubicBezTo>
                <a:cubicBezTo>
                  <a:pt x="7558942" y="687632"/>
                  <a:pt x="7558900" y="682244"/>
                  <a:pt x="7559865" y="682411"/>
                </a:cubicBezTo>
                <a:cubicBezTo>
                  <a:pt x="7554227" y="680566"/>
                  <a:pt x="7547646" y="679877"/>
                  <a:pt x="7540121" y="680344"/>
                </a:cubicBezTo>
                <a:close/>
                <a:moveTo>
                  <a:pt x="1337744" y="652056"/>
                </a:moveTo>
                <a:cubicBezTo>
                  <a:pt x="1334332" y="652056"/>
                  <a:pt x="1331773" y="652720"/>
                  <a:pt x="1330067" y="654048"/>
                </a:cubicBezTo>
                <a:lnTo>
                  <a:pt x="1329788" y="654700"/>
                </a:lnTo>
                <a:close/>
                <a:moveTo>
                  <a:pt x="6206540" y="590099"/>
                </a:moveTo>
                <a:lnTo>
                  <a:pt x="6197355" y="593571"/>
                </a:lnTo>
                <a:cubicBezTo>
                  <a:pt x="6181664" y="597501"/>
                  <a:pt x="6144681" y="615513"/>
                  <a:pt x="6086407" y="647608"/>
                </a:cubicBezTo>
                <a:cubicBezTo>
                  <a:pt x="6031464" y="677032"/>
                  <a:pt x="5992722" y="692268"/>
                  <a:pt x="5970182" y="693315"/>
                </a:cubicBezTo>
                <a:lnTo>
                  <a:pt x="5967018" y="693161"/>
                </a:lnTo>
                <a:lnTo>
                  <a:pt x="5967018" y="715856"/>
                </a:lnTo>
                <a:cubicBezTo>
                  <a:pt x="5967018" y="741639"/>
                  <a:pt x="5964807" y="772378"/>
                  <a:pt x="5960385" y="808073"/>
                </a:cubicBezTo>
                <a:cubicBezTo>
                  <a:pt x="5959399" y="814112"/>
                  <a:pt x="5958495" y="822573"/>
                  <a:pt x="5957674" y="833459"/>
                </a:cubicBezTo>
                <a:cubicBezTo>
                  <a:pt x="5955921" y="849205"/>
                  <a:pt x="5953381" y="866635"/>
                  <a:pt x="5950054" y="885749"/>
                </a:cubicBezTo>
                <a:cubicBezTo>
                  <a:pt x="5948246" y="896141"/>
                  <a:pt x="5946729" y="905022"/>
                  <a:pt x="5945502" y="912390"/>
                </a:cubicBezTo>
                <a:lnTo>
                  <a:pt x="5944750" y="916987"/>
                </a:lnTo>
                <a:lnTo>
                  <a:pt x="5951269" y="912315"/>
                </a:lnTo>
                <a:cubicBezTo>
                  <a:pt x="5970901" y="898493"/>
                  <a:pt x="5993841" y="883038"/>
                  <a:pt x="6020089" y="865950"/>
                </a:cubicBezTo>
                <a:cubicBezTo>
                  <a:pt x="6065383" y="836266"/>
                  <a:pt x="6103838" y="794450"/>
                  <a:pt x="6135453" y="740502"/>
                </a:cubicBezTo>
                <a:cubicBezTo>
                  <a:pt x="6161071" y="691635"/>
                  <a:pt x="6179891" y="653899"/>
                  <a:pt x="6191913" y="627295"/>
                </a:cubicBezTo>
                <a:cubicBezTo>
                  <a:pt x="6194884" y="617944"/>
                  <a:pt x="6197778" y="609764"/>
                  <a:pt x="6200595" y="602757"/>
                </a:cubicBezTo>
                <a:close/>
                <a:moveTo>
                  <a:pt x="4055093" y="586216"/>
                </a:moveTo>
                <a:lnTo>
                  <a:pt x="4048080" y="586864"/>
                </a:lnTo>
                <a:cubicBezTo>
                  <a:pt x="4050524" y="586864"/>
                  <a:pt x="4052446" y="586775"/>
                  <a:pt x="4053847" y="586596"/>
                </a:cubicBezTo>
                <a:close/>
                <a:moveTo>
                  <a:pt x="4065179" y="580762"/>
                </a:moveTo>
                <a:lnTo>
                  <a:pt x="4061098" y="583689"/>
                </a:lnTo>
                <a:lnTo>
                  <a:pt x="4061738" y="583496"/>
                </a:lnTo>
                <a:cubicBezTo>
                  <a:pt x="4062816" y="582889"/>
                  <a:pt x="4063964" y="581977"/>
                  <a:pt x="4065179" y="580762"/>
                </a:cubicBezTo>
                <a:close/>
                <a:moveTo>
                  <a:pt x="6230462" y="580425"/>
                </a:moveTo>
                <a:lnTo>
                  <a:pt x="6224637" y="582254"/>
                </a:lnTo>
                <a:lnTo>
                  <a:pt x="6228532" y="581516"/>
                </a:lnTo>
                <a:close/>
                <a:moveTo>
                  <a:pt x="2764487" y="573504"/>
                </a:moveTo>
                <a:lnTo>
                  <a:pt x="2765116" y="573987"/>
                </a:lnTo>
                <a:lnTo>
                  <a:pt x="2764976" y="573640"/>
                </a:lnTo>
                <a:close/>
                <a:moveTo>
                  <a:pt x="1379847" y="570268"/>
                </a:moveTo>
                <a:cubicBezTo>
                  <a:pt x="1387512" y="570676"/>
                  <a:pt x="1395457" y="572736"/>
                  <a:pt x="1403681" y="576449"/>
                </a:cubicBezTo>
                <a:cubicBezTo>
                  <a:pt x="1445855" y="596297"/>
                  <a:pt x="1466942" y="612561"/>
                  <a:pt x="1466942" y="625242"/>
                </a:cubicBezTo>
                <a:cubicBezTo>
                  <a:pt x="1467710" y="627166"/>
                  <a:pt x="1470260" y="632456"/>
                  <a:pt x="1474594" y="641110"/>
                </a:cubicBezTo>
                <a:cubicBezTo>
                  <a:pt x="1482835" y="659140"/>
                  <a:pt x="1485267" y="672305"/>
                  <a:pt x="1481891" y="680605"/>
                </a:cubicBezTo>
                <a:cubicBezTo>
                  <a:pt x="1479435" y="690393"/>
                  <a:pt x="1468690" y="697300"/>
                  <a:pt x="1449657" y="701326"/>
                </a:cubicBezTo>
                <a:cubicBezTo>
                  <a:pt x="1444734" y="701940"/>
                  <a:pt x="1442065" y="702348"/>
                  <a:pt x="1441652" y="702548"/>
                </a:cubicBezTo>
                <a:cubicBezTo>
                  <a:pt x="1438748" y="704001"/>
                  <a:pt x="1437579" y="704727"/>
                  <a:pt x="1438145" y="704727"/>
                </a:cubicBezTo>
                <a:cubicBezTo>
                  <a:pt x="1437402" y="705471"/>
                  <a:pt x="1435064" y="705842"/>
                  <a:pt x="1431132" y="705842"/>
                </a:cubicBezTo>
                <a:cubicBezTo>
                  <a:pt x="1433435" y="705842"/>
                  <a:pt x="1434214" y="706209"/>
                  <a:pt x="1433470" y="706941"/>
                </a:cubicBezTo>
                <a:cubicBezTo>
                  <a:pt x="1430848" y="706941"/>
                  <a:pt x="1429538" y="706941"/>
                  <a:pt x="1429538" y="706941"/>
                </a:cubicBezTo>
                <a:cubicBezTo>
                  <a:pt x="1429030" y="707189"/>
                  <a:pt x="1421244" y="709296"/>
                  <a:pt x="1406177" y="713263"/>
                </a:cubicBezTo>
                <a:cubicBezTo>
                  <a:pt x="1392033" y="717030"/>
                  <a:pt x="1381761" y="719733"/>
                  <a:pt x="1375362" y="721375"/>
                </a:cubicBezTo>
                <a:cubicBezTo>
                  <a:pt x="1359363" y="726711"/>
                  <a:pt x="1340123" y="735543"/>
                  <a:pt x="1317643" y="747870"/>
                </a:cubicBezTo>
                <a:cubicBezTo>
                  <a:pt x="1312448" y="750101"/>
                  <a:pt x="1307403" y="752548"/>
                  <a:pt x="1302509" y="755211"/>
                </a:cubicBezTo>
                <a:cubicBezTo>
                  <a:pt x="1297615" y="757873"/>
                  <a:pt x="1295168" y="759204"/>
                  <a:pt x="1295168" y="759204"/>
                </a:cubicBezTo>
                <a:cubicBezTo>
                  <a:pt x="1299230" y="759204"/>
                  <a:pt x="1301261" y="755798"/>
                  <a:pt x="1301261" y="748985"/>
                </a:cubicBezTo>
                <a:cubicBezTo>
                  <a:pt x="1301261" y="754464"/>
                  <a:pt x="1297665" y="758992"/>
                  <a:pt x="1290474" y="762569"/>
                </a:cubicBezTo>
                <a:cubicBezTo>
                  <a:pt x="1287724" y="763679"/>
                  <a:pt x="1284075" y="766507"/>
                  <a:pt x="1279530" y="771053"/>
                </a:cubicBezTo>
                <a:cubicBezTo>
                  <a:pt x="1271442" y="777984"/>
                  <a:pt x="1264074" y="781449"/>
                  <a:pt x="1257427" y="781449"/>
                </a:cubicBezTo>
                <a:cubicBezTo>
                  <a:pt x="1250780" y="781449"/>
                  <a:pt x="1250809" y="773361"/>
                  <a:pt x="1257515" y="757185"/>
                </a:cubicBezTo>
                <a:cubicBezTo>
                  <a:pt x="1283302" y="729191"/>
                  <a:pt x="1303534" y="704012"/>
                  <a:pt x="1318209" y="681650"/>
                </a:cubicBezTo>
                <a:cubicBezTo>
                  <a:pt x="1319484" y="677187"/>
                  <a:pt x="1321020" y="672712"/>
                  <a:pt x="1322814" y="668225"/>
                </a:cubicBezTo>
                <a:cubicBezTo>
                  <a:pt x="1324467" y="665462"/>
                  <a:pt x="1325294" y="664211"/>
                  <a:pt x="1325294" y="664471"/>
                </a:cubicBezTo>
                <a:cubicBezTo>
                  <a:pt x="1325294" y="660332"/>
                  <a:pt x="1326332" y="657229"/>
                  <a:pt x="1328406" y="655159"/>
                </a:cubicBezTo>
                <a:lnTo>
                  <a:pt x="1328553" y="655110"/>
                </a:lnTo>
                <a:lnTo>
                  <a:pt x="1329739" y="649541"/>
                </a:lnTo>
                <a:lnTo>
                  <a:pt x="1330564" y="645203"/>
                </a:lnTo>
                <a:lnTo>
                  <a:pt x="1329680" y="645044"/>
                </a:lnTo>
                <a:cubicBezTo>
                  <a:pt x="1327287" y="644518"/>
                  <a:pt x="1321238" y="643041"/>
                  <a:pt x="1311532" y="640615"/>
                </a:cubicBezTo>
                <a:cubicBezTo>
                  <a:pt x="1305133" y="639339"/>
                  <a:pt x="1297671" y="636836"/>
                  <a:pt x="1289146" y="633105"/>
                </a:cubicBezTo>
                <a:cubicBezTo>
                  <a:pt x="1280622" y="629374"/>
                  <a:pt x="1276359" y="624268"/>
                  <a:pt x="1276359" y="617786"/>
                </a:cubicBezTo>
                <a:cubicBezTo>
                  <a:pt x="1276359" y="610170"/>
                  <a:pt x="1286254" y="602903"/>
                  <a:pt x="1306042" y="595984"/>
                </a:cubicBezTo>
                <a:cubicBezTo>
                  <a:pt x="1323765" y="589596"/>
                  <a:pt x="1336516" y="584301"/>
                  <a:pt x="1344297" y="580098"/>
                </a:cubicBezTo>
                <a:cubicBezTo>
                  <a:pt x="1348501" y="577618"/>
                  <a:pt x="1352964" y="575587"/>
                  <a:pt x="1357686" y="574005"/>
                </a:cubicBezTo>
                <a:cubicBezTo>
                  <a:pt x="1364794" y="571107"/>
                  <a:pt x="1372181" y="569861"/>
                  <a:pt x="1379847" y="570268"/>
                </a:cubicBezTo>
                <a:close/>
                <a:moveTo>
                  <a:pt x="5222335" y="542057"/>
                </a:moveTo>
                <a:lnTo>
                  <a:pt x="5219414" y="543983"/>
                </a:lnTo>
                <a:cubicBezTo>
                  <a:pt x="5213075" y="547160"/>
                  <a:pt x="5195953" y="554177"/>
                  <a:pt x="5168048" y="565035"/>
                </a:cubicBezTo>
                <a:cubicBezTo>
                  <a:pt x="5158641" y="569731"/>
                  <a:pt x="5146284" y="575704"/>
                  <a:pt x="5130976" y="582955"/>
                </a:cubicBezTo>
                <a:cubicBezTo>
                  <a:pt x="5115668" y="590204"/>
                  <a:pt x="5102938" y="596551"/>
                  <a:pt x="5092785" y="601994"/>
                </a:cubicBezTo>
                <a:cubicBezTo>
                  <a:pt x="5082633" y="607436"/>
                  <a:pt x="5077556" y="607932"/>
                  <a:pt x="5077556" y="603482"/>
                </a:cubicBezTo>
                <a:cubicBezTo>
                  <a:pt x="5077556" y="604961"/>
                  <a:pt x="5076221" y="611972"/>
                  <a:pt x="5073551" y="624514"/>
                </a:cubicBezTo>
                <a:cubicBezTo>
                  <a:pt x="5071785" y="635988"/>
                  <a:pt x="5069971" y="647345"/>
                  <a:pt x="5068109" y="658587"/>
                </a:cubicBezTo>
                <a:cubicBezTo>
                  <a:pt x="5067534" y="664420"/>
                  <a:pt x="5067246" y="670047"/>
                  <a:pt x="5067246" y="675469"/>
                </a:cubicBezTo>
                <a:cubicBezTo>
                  <a:pt x="5065288" y="692954"/>
                  <a:pt x="5063070" y="717936"/>
                  <a:pt x="5060592" y="750413"/>
                </a:cubicBezTo>
                <a:lnTo>
                  <a:pt x="5060467" y="751433"/>
                </a:lnTo>
                <a:lnTo>
                  <a:pt x="5062092" y="750452"/>
                </a:lnTo>
                <a:cubicBezTo>
                  <a:pt x="5067404" y="747253"/>
                  <a:pt x="5077002" y="741490"/>
                  <a:pt x="5090886" y="733161"/>
                </a:cubicBezTo>
                <a:cubicBezTo>
                  <a:pt x="5111684" y="704901"/>
                  <a:pt x="5133229" y="675497"/>
                  <a:pt x="5155520" y="644949"/>
                </a:cubicBezTo>
                <a:cubicBezTo>
                  <a:pt x="5156615" y="641608"/>
                  <a:pt x="5159648" y="637453"/>
                  <a:pt x="5164618" y="632483"/>
                </a:cubicBezTo>
                <a:cubicBezTo>
                  <a:pt x="5166425" y="629772"/>
                  <a:pt x="5167329" y="628697"/>
                  <a:pt x="5167329" y="629258"/>
                </a:cubicBezTo>
                <a:cubicBezTo>
                  <a:pt x="5167329" y="624630"/>
                  <a:pt x="5170198" y="619400"/>
                  <a:pt x="5175935" y="613567"/>
                </a:cubicBezTo>
                <a:cubicBezTo>
                  <a:pt x="5176085" y="613567"/>
                  <a:pt x="5177680" y="611616"/>
                  <a:pt x="5180720" y="607713"/>
                </a:cubicBezTo>
                <a:cubicBezTo>
                  <a:pt x="5200259" y="578837"/>
                  <a:pt x="5213102" y="558688"/>
                  <a:pt x="5219250" y="547269"/>
                </a:cubicBezTo>
                <a:close/>
                <a:moveTo>
                  <a:pt x="1828610" y="499692"/>
                </a:moveTo>
                <a:lnTo>
                  <a:pt x="1828674" y="499876"/>
                </a:lnTo>
                <a:lnTo>
                  <a:pt x="1828588" y="499876"/>
                </a:lnTo>
                <a:lnTo>
                  <a:pt x="1828493" y="499701"/>
                </a:lnTo>
                <a:close/>
                <a:moveTo>
                  <a:pt x="8363310" y="443678"/>
                </a:moveTo>
                <a:cubicBezTo>
                  <a:pt x="8365857" y="443732"/>
                  <a:pt x="8368376" y="444249"/>
                  <a:pt x="8370868" y="445228"/>
                </a:cubicBezTo>
                <a:cubicBezTo>
                  <a:pt x="8376866" y="447227"/>
                  <a:pt x="8380747" y="448521"/>
                  <a:pt x="8382514" y="449110"/>
                </a:cubicBezTo>
                <a:cubicBezTo>
                  <a:pt x="8389784" y="450301"/>
                  <a:pt x="8397801" y="454799"/>
                  <a:pt x="8406564" y="462604"/>
                </a:cubicBezTo>
                <a:cubicBezTo>
                  <a:pt x="8414806" y="466725"/>
                  <a:pt x="8421386" y="470429"/>
                  <a:pt x="8426301" y="473715"/>
                </a:cubicBezTo>
                <a:cubicBezTo>
                  <a:pt x="8442116" y="480027"/>
                  <a:pt x="8452227" y="491439"/>
                  <a:pt x="8456636" y="507952"/>
                </a:cubicBezTo>
                <a:cubicBezTo>
                  <a:pt x="8459539" y="515647"/>
                  <a:pt x="8462065" y="523082"/>
                  <a:pt x="8464215" y="530257"/>
                </a:cubicBezTo>
                <a:cubicBezTo>
                  <a:pt x="8467857" y="536651"/>
                  <a:pt x="8470198" y="544004"/>
                  <a:pt x="8471239" y="552315"/>
                </a:cubicBezTo>
                <a:cubicBezTo>
                  <a:pt x="8473087" y="565172"/>
                  <a:pt x="8469651" y="575530"/>
                  <a:pt x="8460929" y="583389"/>
                </a:cubicBezTo>
                <a:cubicBezTo>
                  <a:pt x="8442116" y="596260"/>
                  <a:pt x="8426192" y="602695"/>
                  <a:pt x="8413157" y="602695"/>
                </a:cubicBezTo>
                <a:cubicBezTo>
                  <a:pt x="8412773" y="602695"/>
                  <a:pt x="8413232" y="602367"/>
                  <a:pt x="8414533" y="601709"/>
                </a:cubicBezTo>
                <a:cubicBezTo>
                  <a:pt x="8412150" y="604092"/>
                  <a:pt x="8408248" y="605283"/>
                  <a:pt x="8402826" y="605283"/>
                </a:cubicBezTo>
                <a:cubicBezTo>
                  <a:pt x="8401580" y="605283"/>
                  <a:pt x="8396144" y="607686"/>
                  <a:pt x="8386518" y="612492"/>
                </a:cubicBezTo>
                <a:cubicBezTo>
                  <a:pt x="8375510" y="615217"/>
                  <a:pt x="8368972" y="616860"/>
                  <a:pt x="8366904" y="617421"/>
                </a:cubicBezTo>
                <a:cubicBezTo>
                  <a:pt x="8340725" y="625171"/>
                  <a:pt x="8319105" y="633311"/>
                  <a:pt x="8302044" y="641841"/>
                </a:cubicBezTo>
                <a:cubicBezTo>
                  <a:pt x="8286381" y="650796"/>
                  <a:pt x="8274982" y="659552"/>
                  <a:pt x="8267848" y="668110"/>
                </a:cubicBezTo>
                <a:cubicBezTo>
                  <a:pt x="8266493" y="670136"/>
                  <a:pt x="8265390" y="671998"/>
                  <a:pt x="8264542" y="673696"/>
                </a:cubicBezTo>
                <a:cubicBezTo>
                  <a:pt x="8261954" y="677585"/>
                  <a:pt x="8259996" y="685150"/>
                  <a:pt x="8258668" y="696391"/>
                </a:cubicBezTo>
                <a:cubicBezTo>
                  <a:pt x="8258668" y="741219"/>
                  <a:pt x="8260297" y="781200"/>
                  <a:pt x="8263556" y="816334"/>
                </a:cubicBezTo>
                <a:cubicBezTo>
                  <a:pt x="8263515" y="816143"/>
                  <a:pt x="8264446" y="816430"/>
                  <a:pt x="8266349" y="817197"/>
                </a:cubicBezTo>
                <a:cubicBezTo>
                  <a:pt x="8266814" y="819141"/>
                  <a:pt x="8268766" y="818340"/>
                  <a:pt x="8272202" y="814794"/>
                </a:cubicBezTo>
                <a:cubicBezTo>
                  <a:pt x="8281568" y="812247"/>
                  <a:pt x="8289722" y="809242"/>
                  <a:pt x="8296664" y="805778"/>
                </a:cubicBezTo>
                <a:cubicBezTo>
                  <a:pt x="8316024" y="797850"/>
                  <a:pt x="8333838" y="789621"/>
                  <a:pt x="8350104" y="781091"/>
                </a:cubicBezTo>
                <a:cubicBezTo>
                  <a:pt x="8359319" y="775313"/>
                  <a:pt x="8365720" y="772424"/>
                  <a:pt x="8369307" y="772424"/>
                </a:cubicBezTo>
                <a:cubicBezTo>
                  <a:pt x="8367486" y="772424"/>
                  <a:pt x="8368664" y="771116"/>
                  <a:pt x="8372840" y="768501"/>
                </a:cubicBezTo>
                <a:lnTo>
                  <a:pt x="8376033" y="768228"/>
                </a:lnTo>
                <a:lnTo>
                  <a:pt x="8359228" y="759890"/>
                </a:lnTo>
                <a:cubicBezTo>
                  <a:pt x="8352077" y="757641"/>
                  <a:pt x="8343381" y="755925"/>
                  <a:pt x="8333139" y="754740"/>
                </a:cubicBezTo>
                <a:lnTo>
                  <a:pt x="8305865" y="747305"/>
                </a:lnTo>
                <a:lnTo>
                  <a:pt x="8334639" y="723399"/>
                </a:lnTo>
                <a:cubicBezTo>
                  <a:pt x="8346647" y="721030"/>
                  <a:pt x="8360202" y="718956"/>
                  <a:pt x="8375305" y="717176"/>
                </a:cubicBezTo>
                <a:cubicBezTo>
                  <a:pt x="8387162" y="715574"/>
                  <a:pt x="8396302" y="713979"/>
                  <a:pt x="8402723" y="712390"/>
                </a:cubicBezTo>
                <a:cubicBezTo>
                  <a:pt x="8412226" y="708570"/>
                  <a:pt x="8421290" y="706660"/>
                  <a:pt x="8429916" y="706660"/>
                </a:cubicBezTo>
                <a:cubicBezTo>
                  <a:pt x="8441664" y="706660"/>
                  <a:pt x="8453514" y="709919"/>
                  <a:pt x="8465468" y="716436"/>
                </a:cubicBezTo>
                <a:cubicBezTo>
                  <a:pt x="8472807" y="721338"/>
                  <a:pt x="8479064" y="725822"/>
                  <a:pt x="8484240" y="729889"/>
                </a:cubicBezTo>
                <a:cubicBezTo>
                  <a:pt x="8487402" y="732189"/>
                  <a:pt x="8491216" y="734455"/>
                  <a:pt x="8495679" y="736687"/>
                </a:cubicBezTo>
                <a:cubicBezTo>
                  <a:pt x="8512562" y="747244"/>
                  <a:pt x="8524837" y="763565"/>
                  <a:pt x="8532505" y="785650"/>
                </a:cubicBezTo>
                <a:cubicBezTo>
                  <a:pt x="8540788" y="815061"/>
                  <a:pt x="8539707" y="832840"/>
                  <a:pt x="8529260" y="838988"/>
                </a:cubicBezTo>
                <a:cubicBezTo>
                  <a:pt x="8523454" y="844794"/>
                  <a:pt x="8517847" y="847696"/>
                  <a:pt x="8512439" y="847696"/>
                </a:cubicBezTo>
                <a:cubicBezTo>
                  <a:pt x="8511644" y="847696"/>
                  <a:pt x="8505825" y="849867"/>
                  <a:pt x="8494981" y="854207"/>
                </a:cubicBezTo>
                <a:cubicBezTo>
                  <a:pt x="8492927" y="855220"/>
                  <a:pt x="8490709" y="856918"/>
                  <a:pt x="8488327" y="859301"/>
                </a:cubicBezTo>
                <a:cubicBezTo>
                  <a:pt x="8488477" y="859301"/>
                  <a:pt x="8488450" y="859465"/>
                  <a:pt x="8488245" y="859793"/>
                </a:cubicBezTo>
                <a:cubicBezTo>
                  <a:pt x="8484691" y="861002"/>
                  <a:pt x="8481444" y="861898"/>
                  <a:pt x="8478502" y="862481"/>
                </a:cubicBezTo>
                <a:lnTo>
                  <a:pt x="8474004" y="862944"/>
                </a:lnTo>
                <a:lnTo>
                  <a:pt x="8456965" y="871269"/>
                </a:lnTo>
                <a:cubicBezTo>
                  <a:pt x="8449085" y="874490"/>
                  <a:pt x="8440075" y="877634"/>
                  <a:pt x="8429936" y="880702"/>
                </a:cubicBezTo>
                <a:cubicBezTo>
                  <a:pt x="8424925" y="882358"/>
                  <a:pt x="8418284" y="884563"/>
                  <a:pt x="8410014" y="887315"/>
                </a:cubicBezTo>
                <a:cubicBezTo>
                  <a:pt x="8360777" y="908058"/>
                  <a:pt x="8322131" y="920183"/>
                  <a:pt x="8294076" y="923688"/>
                </a:cubicBezTo>
                <a:cubicBezTo>
                  <a:pt x="8283163" y="924373"/>
                  <a:pt x="8276454" y="926221"/>
                  <a:pt x="8273948" y="929233"/>
                </a:cubicBezTo>
                <a:cubicBezTo>
                  <a:pt x="8271442" y="932246"/>
                  <a:pt x="8267636" y="943555"/>
                  <a:pt x="8262529" y="963163"/>
                </a:cubicBezTo>
                <a:cubicBezTo>
                  <a:pt x="8259708" y="972364"/>
                  <a:pt x="8257853" y="981805"/>
                  <a:pt x="8256963" y="991485"/>
                </a:cubicBezTo>
                <a:cubicBezTo>
                  <a:pt x="8255245" y="1004780"/>
                  <a:pt x="8253405" y="1016268"/>
                  <a:pt x="8251443" y="1025948"/>
                </a:cubicBezTo>
                <a:lnTo>
                  <a:pt x="8249483" y="1034458"/>
                </a:lnTo>
                <a:lnTo>
                  <a:pt x="8258046" y="1033214"/>
                </a:lnTo>
                <a:cubicBezTo>
                  <a:pt x="8262520" y="1032752"/>
                  <a:pt x="8268348" y="1032281"/>
                  <a:pt x="8275530" y="1031802"/>
                </a:cubicBezTo>
                <a:cubicBezTo>
                  <a:pt x="8290221" y="1030939"/>
                  <a:pt x="8305303" y="1030076"/>
                  <a:pt x="8320775" y="1029214"/>
                </a:cubicBezTo>
                <a:cubicBezTo>
                  <a:pt x="8351843" y="1027489"/>
                  <a:pt x="8414937" y="1027489"/>
                  <a:pt x="8510056" y="1029214"/>
                </a:cubicBezTo>
                <a:cubicBezTo>
                  <a:pt x="8535688" y="1029953"/>
                  <a:pt x="8554563" y="1030323"/>
                  <a:pt x="8566680" y="1030323"/>
                </a:cubicBezTo>
                <a:cubicBezTo>
                  <a:pt x="8578798" y="1030323"/>
                  <a:pt x="8585552" y="1029539"/>
                  <a:pt x="8586941" y="1027971"/>
                </a:cubicBezTo>
                <a:cubicBezTo>
                  <a:pt x="8588331" y="1026403"/>
                  <a:pt x="8589848" y="1021950"/>
                  <a:pt x="8591490" y="1014611"/>
                </a:cubicBezTo>
                <a:cubicBezTo>
                  <a:pt x="8593640" y="1003917"/>
                  <a:pt x="8593866" y="992738"/>
                  <a:pt x="8592168" y="981072"/>
                </a:cubicBezTo>
                <a:cubicBezTo>
                  <a:pt x="8589882" y="970365"/>
                  <a:pt x="8586561" y="958932"/>
                  <a:pt x="8582207" y="946773"/>
                </a:cubicBezTo>
                <a:cubicBezTo>
                  <a:pt x="8579414" y="934683"/>
                  <a:pt x="8577566" y="924955"/>
                  <a:pt x="8576662" y="917588"/>
                </a:cubicBezTo>
                <a:cubicBezTo>
                  <a:pt x="8575799" y="904184"/>
                  <a:pt x="8579633" y="898820"/>
                  <a:pt x="8588163" y="901496"/>
                </a:cubicBezTo>
                <a:cubicBezTo>
                  <a:pt x="8596694" y="904173"/>
                  <a:pt x="8602533" y="909202"/>
                  <a:pt x="8605682" y="916582"/>
                </a:cubicBezTo>
                <a:lnTo>
                  <a:pt x="8611840" y="927705"/>
                </a:lnTo>
                <a:lnTo>
                  <a:pt x="8614812" y="929485"/>
                </a:lnTo>
                <a:cubicBezTo>
                  <a:pt x="8617215" y="931885"/>
                  <a:pt x="8618416" y="935484"/>
                  <a:pt x="8618416" y="940283"/>
                </a:cubicBezTo>
                <a:cubicBezTo>
                  <a:pt x="8618416" y="937449"/>
                  <a:pt x="8619279" y="936463"/>
                  <a:pt x="8621004" y="937326"/>
                </a:cubicBezTo>
                <a:cubicBezTo>
                  <a:pt x="8621004" y="937326"/>
                  <a:pt x="8621004" y="940461"/>
                  <a:pt x="8621004" y="946732"/>
                </a:cubicBezTo>
                <a:cubicBezTo>
                  <a:pt x="8621004" y="949635"/>
                  <a:pt x="8628295" y="961294"/>
                  <a:pt x="8642877" y="981709"/>
                </a:cubicBezTo>
                <a:cubicBezTo>
                  <a:pt x="8657460" y="1002124"/>
                  <a:pt x="8677046" y="1027263"/>
                  <a:pt x="8701637" y="1057125"/>
                </a:cubicBezTo>
                <a:cubicBezTo>
                  <a:pt x="8714549" y="1072461"/>
                  <a:pt x="8723442" y="1083777"/>
                  <a:pt x="8728317" y="1091075"/>
                </a:cubicBezTo>
                <a:cubicBezTo>
                  <a:pt x="8732301" y="1096388"/>
                  <a:pt x="8735170" y="1099482"/>
                  <a:pt x="8736922" y="1100358"/>
                </a:cubicBezTo>
                <a:cubicBezTo>
                  <a:pt x="8754763" y="1125716"/>
                  <a:pt x="8769448" y="1150369"/>
                  <a:pt x="8780977" y="1174317"/>
                </a:cubicBezTo>
                <a:cubicBezTo>
                  <a:pt x="8780977" y="1174317"/>
                  <a:pt x="8782264" y="1176473"/>
                  <a:pt x="8784838" y="1180786"/>
                </a:cubicBezTo>
                <a:cubicBezTo>
                  <a:pt x="8792300" y="1196628"/>
                  <a:pt x="8797400" y="1214140"/>
                  <a:pt x="8800139" y="1233323"/>
                </a:cubicBezTo>
                <a:cubicBezTo>
                  <a:pt x="8798770" y="1259064"/>
                  <a:pt x="8785824" y="1271935"/>
                  <a:pt x="8761301" y="1271935"/>
                </a:cubicBezTo>
                <a:cubicBezTo>
                  <a:pt x="8747924" y="1271935"/>
                  <a:pt x="8725332" y="1264658"/>
                  <a:pt x="8693525" y="1250103"/>
                </a:cubicBezTo>
                <a:cubicBezTo>
                  <a:pt x="8668687" y="1235028"/>
                  <a:pt x="8642843" y="1220576"/>
                  <a:pt x="8615993" y="1206747"/>
                </a:cubicBezTo>
                <a:cubicBezTo>
                  <a:pt x="8609612" y="1204926"/>
                  <a:pt x="8600110" y="1200619"/>
                  <a:pt x="8587486" y="1193828"/>
                </a:cubicBezTo>
                <a:cubicBezTo>
                  <a:pt x="8576395" y="1188653"/>
                  <a:pt x="8567728" y="1185024"/>
                  <a:pt x="8561484" y="1182943"/>
                </a:cubicBezTo>
                <a:cubicBezTo>
                  <a:pt x="8552913" y="1180793"/>
                  <a:pt x="8545074" y="1177500"/>
                  <a:pt x="8537968" y="1173064"/>
                </a:cubicBezTo>
                <a:cubicBezTo>
                  <a:pt x="8531081" y="1170996"/>
                  <a:pt x="8523057" y="1168813"/>
                  <a:pt x="8513897" y="1166512"/>
                </a:cubicBezTo>
                <a:cubicBezTo>
                  <a:pt x="8508078" y="1165239"/>
                  <a:pt x="8500218" y="1162945"/>
                  <a:pt x="8490319" y="1159632"/>
                </a:cubicBezTo>
                <a:cubicBezTo>
                  <a:pt x="8483418" y="1157126"/>
                  <a:pt x="8480474" y="1155873"/>
                  <a:pt x="8481487" y="1155873"/>
                </a:cubicBezTo>
                <a:cubicBezTo>
                  <a:pt x="8479666" y="1155873"/>
                  <a:pt x="8474272" y="1155380"/>
                  <a:pt x="8465303" y="1154395"/>
                </a:cubicBezTo>
                <a:cubicBezTo>
                  <a:pt x="8420407" y="1143345"/>
                  <a:pt x="8367774" y="1138252"/>
                  <a:pt x="8307405" y="1139114"/>
                </a:cubicBezTo>
                <a:cubicBezTo>
                  <a:pt x="8248597" y="1139114"/>
                  <a:pt x="8206631" y="1141147"/>
                  <a:pt x="8181505" y="1145214"/>
                </a:cubicBezTo>
                <a:cubicBezTo>
                  <a:pt x="8115304" y="1154799"/>
                  <a:pt x="8075829" y="1162069"/>
                  <a:pt x="8063082" y="1167026"/>
                </a:cubicBezTo>
                <a:cubicBezTo>
                  <a:pt x="8062082" y="1168039"/>
                  <a:pt x="8060266" y="1168799"/>
                  <a:pt x="8057634" y="1169305"/>
                </a:cubicBezTo>
                <a:lnTo>
                  <a:pt x="8048628" y="1169967"/>
                </a:lnTo>
                <a:lnTo>
                  <a:pt x="8046831" y="1170717"/>
                </a:lnTo>
                <a:cubicBezTo>
                  <a:pt x="8043658" y="1171577"/>
                  <a:pt x="8040914" y="1171791"/>
                  <a:pt x="8038600" y="1171359"/>
                </a:cubicBezTo>
                <a:cubicBezTo>
                  <a:pt x="8042228" y="1171359"/>
                  <a:pt x="8043782" y="1171441"/>
                  <a:pt x="8043262" y="1171606"/>
                </a:cubicBezTo>
                <a:cubicBezTo>
                  <a:pt x="8040182" y="1173153"/>
                  <a:pt x="8038203" y="1173927"/>
                  <a:pt x="8037327" y="1173927"/>
                </a:cubicBezTo>
                <a:cubicBezTo>
                  <a:pt x="8035601" y="1174789"/>
                  <a:pt x="8034739" y="1175220"/>
                  <a:pt x="8034739" y="1175220"/>
                </a:cubicBezTo>
                <a:cubicBezTo>
                  <a:pt x="8035396" y="1175220"/>
                  <a:pt x="8035663" y="1175282"/>
                  <a:pt x="8035540" y="1175405"/>
                </a:cubicBezTo>
                <a:cubicBezTo>
                  <a:pt x="8030761" y="1176596"/>
                  <a:pt x="8020280" y="1181642"/>
                  <a:pt x="8004096" y="1190542"/>
                </a:cubicBezTo>
                <a:cubicBezTo>
                  <a:pt x="7990376" y="1197402"/>
                  <a:pt x="7976307" y="1201290"/>
                  <a:pt x="7961890" y="1202208"/>
                </a:cubicBezTo>
                <a:cubicBezTo>
                  <a:pt x="7947239" y="1203988"/>
                  <a:pt x="7937025" y="1205549"/>
                  <a:pt x="7931246" y="1206890"/>
                </a:cubicBezTo>
                <a:cubicBezTo>
                  <a:pt x="7899672" y="1216270"/>
                  <a:pt x="7873821" y="1225574"/>
                  <a:pt x="7853694" y="1234802"/>
                </a:cubicBezTo>
                <a:cubicBezTo>
                  <a:pt x="7835784" y="1242853"/>
                  <a:pt x="7809119" y="1250760"/>
                  <a:pt x="7773697" y="1258524"/>
                </a:cubicBezTo>
                <a:cubicBezTo>
                  <a:pt x="7757130" y="1263165"/>
                  <a:pt x="7744369" y="1262282"/>
                  <a:pt x="7735414" y="1255874"/>
                </a:cubicBezTo>
                <a:cubicBezTo>
                  <a:pt x="7726281" y="1251315"/>
                  <a:pt x="7719641" y="1246961"/>
                  <a:pt x="7715492" y="1242812"/>
                </a:cubicBezTo>
                <a:cubicBezTo>
                  <a:pt x="7705045" y="1228175"/>
                  <a:pt x="7699821" y="1216311"/>
                  <a:pt x="7699821" y="1207219"/>
                </a:cubicBezTo>
                <a:cubicBezTo>
                  <a:pt x="7699821" y="1200989"/>
                  <a:pt x="7708074" y="1193623"/>
                  <a:pt x="7724580" y="1185120"/>
                </a:cubicBezTo>
                <a:cubicBezTo>
                  <a:pt x="7741086" y="1176617"/>
                  <a:pt x="7764366" y="1165732"/>
                  <a:pt x="7794420" y="1152464"/>
                </a:cubicBezTo>
                <a:cubicBezTo>
                  <a:pt x="7833635" y="1136608"/>
                  <a:pt x="7860047" y="1125569"/>
                  <a:pt x="7873657" y="1119346"/>
                </a:cubicBezTo>
                <a:cubicBezTo>
                  <a:pt x="7887267" y="1113123"/>
                  <a:pt x="7894565" y="1108546"/>
                  <a:pt x="7895551" y="1105616"/>
                </a:cubicBezTo>
                <a:cubicBezTo>
                  <a:pt x="7898440" y="1101988"/>
                  <a:pt x="7900288" y="1094094"/>
                  <a:pt x="7901096" y="1081936"/>
                </a:cubicBezTo>
                <a:cubicBezTo>
                  <a:pt x="7903588" y="1068052"/>
                  <a:pt x="7905334" y="1059029"/>
                  <a:pt x="7906334" y="1054866"/>
                </a:cubicBezTo>
                <a:cubicBezTo>
                  <a:pt x="7907087" y="1051868"/>
                  <a:pt x="7907942" y="1047513"/>
                  <a:pt x="7908901" y="1041804"/>
                </a:cubicBezTo>
                <a:cubicBezTo>
                  <a:pt x="7910530" y="1025455"/>
                  <a:pt x="7912824" y="1011852"/>
                  <a:pt x="7915781" y="1000994"/>
                </a:cubicBezTo>
                <a:cubicBezTo>
                  <a:pt x="7917383" y="997010"/>
                  <a:pt x="7919334" y="988883"/>
                  <a:pt x="7921634" y="976615"/>
                </a:cubicBezTo>
                <a:cubicBezTo>
                  <a:pt x="7922511" y="963457"/>
                  <a:pt x="7923791" y="953113"/>
                  <a:pt x="7925475" y="945582"/>
                </a:cubicBezTo>
                <a:cubicBezTo>
                  <a:pt x="7926338" y="938325"/>
                  <a:pt x="7926769" y="932752"/>
                  <a:pt x="7926769" y="928864"/>
                </a:cubicBezTo>
                <a:cubicBezTo>
                  <a:pt x="7928576" y="911543"/>
                  <a:pt x="7932047" y="896475"/>
                  <a:pt x="7937182" y="883659"/>
                </a:cubicBezTo>
                <a:cubicBezTo>
                  <a:pt x="7937976" y="878922"/>
                  <a:pt x="7938373" y="875451"/>
                  <a:pt x="7938373" y="873246"/>
                </a:cubicBezTo>
                <a:cubicBezTo>
                  <a:pt x="7938373" y="868495"/>
                  <a:pt x="7938941" y="863976"/>
                  <a:pt x="7940078" y="859691"/>
                </a:cubicBezTo>
                <a:cubicBezTo>
                  <a:pt x="7940653" y="861704"/>
                  <a:pt x="7941748" y="864175"/>
                  <a:pt x="7943364" y="867105"/>
                </a:cubicBezTo>
                <a:cubicBezTo>
                  <a:pt x="7940037" y="862340"/>
                  <a:pt x="7939263" y="855823"/>
                  <a:pt x="7941043" y="847553"/>
                </a:cubicBezTo>
                <a:cubicBezTo>
                  <a:pt x="7941837" y="845471"/>
                  <a:pt x="7942549" y="845519"/>
                  <a:pt x="7943179" y="847696"/>
                </a:cubicBezTo>
                <a:cubicBezTo>
                  <a:pt x="7939975" y="841042"/>
                  <a:pt x="7940345" y="834011"/>
                  <a:pt x="7944288" y="826604"/>
                </a:cubicBezTo>
                <a:cubicBezTo>
                  <a:pt x="7942919" y="827767"/>
                  <a:pt x="7941803" y="828589"/>
                  <a:pt x="7940940" y="829068"/>
                </a:cubicBezTo>
                <a:cubicBezTo>
                  <a:pt x="7940092" y="823893"/>
                  <a:pt x="7939667" y="819703"/>
                  <a:pt x="7939667" y="816499"/>
                </a:cubicBezTo>
                <a:cubicBezTo>
                  <a:pt x="7939667" y="816033"/>
                  <a:pt x="7935601" y="813767"/>
                  <a:pt x="7927467" y="809701"/>
                </a:cubicBezTo>
                <a:cubicBezTo>
                  <a:pt x="7920443" y="805798"/>
                  <a:pt x="7912557" y="803847"/>
                  <a:pt x="7903807" y="803847"/>
                </a:cubicBezTo>
                <a:lnTo>
                  <a:pt x="7877765" y="803847"/>
                </a:lnTo>
                <a:lnTo>
                  <a:pt x="7880702" y="782138"/>
                </a:lnTo>
                <a:cubicBezTo>
                  <a:pt x="7887698" y="769541"/>
                  <a:pt x="7902452" y="761641"/>
                  <a:pt x="7924962" y="758437"/>
                </a:cubicBezTo>
                <a:lnTo>
                  <a:pt x="7946650" y="754350"/>
                </a:lnTo>
                <a:lnTo>
                  <a:pt x="7962382" y="761621"/>
                </a:lnTo>
                <a:cubicBezTo>
                  <a:pt x="7983058" y="770493"/>
                  <a:pt x="8000152" y="785178"/>
                  <a:pt x="8013667" y="805675"/>
                </a:cubicBezTo>
                <a:cubicBezTo>
                  <a:pt x="8024798" y="816259"/>
                  <a:pt x="8034513" y="833546"/>
                  <a:pt x="8042810" y="857534"/>
                </a:cubicBezTo>
                <a:cubicBezTo>
                  <a:pt x="8044289" y="862737"/>
                  <a:pt x="8045747" y="866777"/>
                  <a:pt x="8047185" y="869652"/>
                </a:cubicBezTo>
                <a:cubicBezTo>
                  <a:pt x="8047185" y="870816"/>
                  <a:pt x="8047616" y="871829"/>
                  <a:pt x="8048479" y="872692"/>
                </a:cubicBezTo>
                <a:cubicBezTo>
                  <a:pt x="8048479" y="873650"/>
                  <a:pt x="8048910" y="874554"/>
                  <a:pt x="8049773" y="875403"/>
                </a:cubicBezTo>
                <a:cubicBezTo>
                  <a:pt x="8049773" y="880838"/>
                  <a:pt x="8049773" y="885898"/>
                  <a:pt x="8049773" y="890580"/>
                </a:cubicBezTo>
                <a:cubicBezTo>
                  <a:pt x="8048910" y="890046"/>
                  <a:pt x="8048671" y="889437"/>
                  <a:pt x="8049054" y="888752"/>
                </a:cubicBezTo>
                <a:cubicBezTo>
                  <a:pt x="8052970" y="900500"/>
                  <a:pt x="8052532" y="910311"/>
                  <a:pt x="8047740" y="918184"/>
                </a:cubicBezTo>
                <a:cubicBezTo>
                  <a:pt x="8048232" y="917349"/>
                  <a:pt x="8048910" y="919313"/>
                  <a:pt x="8049773" y="924078"/>
                </a:cubicBezTo>
                <a:cubicBezTo>
                  <a:pt x="8049773" y="929966"/>
                  <a:pt x="8049136" y="935347"/>
                  <a:pt x="8047863" y="940221"/>
                </a:cubicBezTo>
                <a:cubicBezTo>
                  <a:pt x="8047411" y="941495"/>
                  <a:pt x="8047185" y="941604"/>
                  <a:pt x="8047185" y="940550"/>
                </a:cubicBezTo>
                <a:cubicBezTo>
                  <a:pt x="8048048" y="945753"/>
                  <a:pt x="8046747" y="950963"/>
                  <a:pt x="8043283" y="956180"/>
                </a:cubicBezTo>
                <a:cubicBezTo>
                  <a:pt x="8045022" y="954441"/>
                  <a:pt x="8045891" y="955160"/>
                  <a:pt x="8045891" y="958336"/>
                </a:cubicBezTo>
                <a:cubicBezTo>
                  <a:pt x="8045891" y="963868"/>
                  <a:pt x="8045186" y="968749"/>
                  <a:pt x="8043776" y="972980"/>
                </a:cubicBezTo>
                <a:cubicBezTo>
                  <a:pt x="8043296" y="974445"/>
                  <a:pt x="8042578" y="978046"/>
                  <a:pt x="8041619" y="983783"/>
                </a:cubicBezTo>
                <a:cubicBezTo>
                  <a:pt x="8040962" y="989739"/>
                  <a:pt x="8039038" y="1001200"/>
                  <a:pt x="8035848" y="1018164"/>
                </a:cubicBezTo>
                <a:cubicBezTo>
                  <a:pt x="8032863" y="1030912"/>
                  <a:pt x="8030932" y="1042961"/>
                  <a:pt x="8030056" y="1054312"/>
                </a:cubicBezTo>
                <a:cubicBezTo>
                  <a:pt x="8028577" y="1060213"/>
                  <a:pt x="8028297" y="1063287"/>
                  <a:pt x="8029214" y="1063533"/>
                </a:cubicBezTo>
                <a:cubicBezTo>
                  <a:pt x="8030761" y="1065464"/>
                  <a:pt x="8033657" y="1066429"/>
                  <a:pt x="8037902" y="1066429"/>
                </a:cubicBezTo>
                <a:cubicBezTo>
                  <a:pt x="8051169" y="1066429"/>
                  <a:pt x="8079478" y="1062253"/>
                  <a:pt x="8122828" y="1053901"/>
                </a:cubicBezTo>
                <a:cubicBezTo>
                  <a:pt x="8130796" y="1052134"/>
                  <a:pt x="8144132" y="1050355"/>
                  <a:pt x="8162836" y="1048561"/>
                </a:cubicBezTo>
                <a:lnTo>
                  <a:pt x="8166368" y="1048165"/>
                </a:lnTo>
                <a:lnTo>
                  <a:pt x="8158322" y="1040717"/>
                </a:lnTo>
                <a:cubicBezTo>
                  <a:pt x="8143562" y="1024186"/>
                  <a:pt x="8132573" y="1002545"/>
                  <a:pt x="8125354" y="975794"/>
                </a:cubicBezTo>
                <a:cubicBezTo>
                  <a:pt x="8125354" y="967346"/>
                  <a:pt x="8126209" y="957535"/>
                  <a:pt x="8127921" y="946362"/>
                </a:cubicBezTo>
                <a:cubicBezTo>
                  <a:pt x="8129646" y="935491"/>
                  <a:pt x="8131892" y="924900"/>
                  <a:pt x="8134658" y="914590"/>
                </a:cubicBezTo>
                <a:cubicBezTo>
                  <a:pt x="8140271" y="883769"/>
                  <a:pt x="8144906" y="859075"/>
                  <a:pt x="8148562" y="840508"/>
                </a:cubicBezTo>
                <a:cubicBezTo>
                  <a:pt x="8151191" y="819655"/>
                  <a:pt x="8152909" y="808030"/>
                  <a:pt x="8153717" y="805634"/>
                </a:cubicBezTo>
                <a:cubicBezTo>
                  <a:pt x="8153717" y="803909"/>
                  <a:pt x="8154183" y="800404"/>
                  <a:pt x="8155114" y="795118"/>
                </a:cubicBezTo>
                <a:cubicBezTo>
                  <a:pt x="8156031" y="790696"/>
                  <a:pt x="8156887" y="786397"/>
                  <a:pt x="8157681" y="782220"/>
                </a:cubicBezTo>
                <a:cubicBezTo>
                  <a:pt x="8158680" y="775922"/>
                  <a:pt x="8159550" y="769788"/>
                  <a:pt x="8160289" y="763818"/>
                </a:cubicBezTo>
                <a:cubicBezTo>
                  <a:pt x="8162836" y="755356"/>
                  <a:pt x="8164527" y="742753"/>
                  <a:pt x="8165362" y="726007"/>
                </a:cubicBezTo>
                <a:cubicBezTo>
                  <a:pt x="8167046" y="709152"/>
                  <a:pt x="8168374" y="694933"/>
                  <a:pt x="8169347" y="683349"/>
                </a:cubicBezTo>
                <a:cubicBezTo>
                  <a:pt x="8172674" y="666932"/>
                  <a:pt x="8172311" y="657046"/>
                  <a:pt x="8168258" y="653692"/>
                </a:cubicBezTo>
                <a:cubicBezTo>
                  <a:pt x="8168669" y="654938"/>
                  <a:pt x="8167919" y="655561"/>
                  <a:pt x="8166009" y="655561"/>
                </a:cubicBezTo>
                <a:cubicBezTo>
                  <a:pt x="8164099" y="655561"/>
                  <a:pt x="8151964" y="656855"/>
                  <a:pt x="8129605" y="659443"/>
                </a:cubicBezTo>
                <a:cubicBezTo>
                  <a:pt x="8106520" y="662017"/>
                  <a:pt x="8083305" y="660702"/>
                  <a:pt x="8059960" y="655499"/>
                </a:cubicBezTo>
                <a:cubicBezTo>
                  <a:pt x="8036245" y="648872"/>
                  <a:pt x="8014255" y="638185"/>
                  <a:pt x="7993991" y="623439"/>
                </a:cubicBezTo>
                <a:cubicBezTo>
                  <a:pt x="7983448" y="615758"/>
                  <a:pt x="7972727" y="606885"/>
                  <a:pt x="7961828" y="596821"/>
                </a:cubicBezTo>
                <a:cubicBezTo>
                  <a:pt x="7950641" y="586511"/>
                  <a:pt x="7939920" y="576653"/>
                  <a:pt x="7929665" y="567246"/>
                </a:cubicBezTo>
                <a:cubicBezTo>
                  <a:pt x="7921504" y="559086"/>
                  <a:pt x="7916401" y="550189"/>
                  <a:pt x="7914354" y="540557"/>
                </a:cubicBezTo>
                <a:cubicBezTo>
                  <a:pt x="7912307" y="530924"/>
                  <a:pt x="7920163" y="528271"/>
                  <a:pt x="7937921" y="532598"/>
                </a:cubicBezTo>
                <a:cubicBezTo>
                  <a:pt x="7941358" y="534310"/>
                  <a:pt x="7947732" y="537493"/>
                  <a:pt x="7957042" y="542148"/>
                </a:cubicBezTo>
                <a:cubicBezTo>
                  <a:pt x="7971734" y="552965"/>
                  <a:pt x="7993101" y="558374"/>
                  <a:pt x="8021142" y="558374"/>
                </a:cubicBezTo>
                <a:cubicBezTo>
                  <a:pt x="8043803" y="558374"/>
                  <a:pt x="8060802" y="557244"/>
                  <a:pt x="8072139" y="554985"/>
                </a:cubicBezTo>
                <a:cubicBezTo>
                  <a:pt x="8103179" y="546824"/>
                  <a:pt x="8124608" y="539787"/>
                  <a:pt x="8136424" y="533872"/>
                </a:cubicBezTo>
                <a:cubicBezTo>
                  <a:pt x="8140490" y="532516"/>
                  <a:pt x="8146166" y="530469"/>
                  <a:pt x="8153450" y="527731"/>
                </a:cubicBezTo>
                <a:cubicBezTo>
                  <a:pt x="8160680" y="525567"/>
                  <a:pt x="8169456" y="522336"/>
                  <a:pt x="8179780" y="518036"/>
                </a:cubicBezTo>
                <a:cubicBezTo>
                  <a:pt x="8189351" y="514038"/>
                  <a:pt x="8198723" y="510513"/>
                  <a:pt x="8207897" y="507459"/>
                </a:cubicBezTo>
                <a:cubicBezTo>
                  <a:pt x="8211608" y="506706"/>
                  <a:pt x="8217684" y="504776"/>
                  <a:pt x="8226125" y="501667"/>
                </a:cubicBezTo>
                <a:cubicBezTo>
                  <a:pt x="8234566" y="498559"/>
                  <a:pt x="8247926" y="493267"/>
                  <a:pt x="8266205" y="485791"/>
                </a:cubicBezTo>
                <a:cubicBezTo>
                  <a:pt x="8275297" y="481656"/>
                  <a:pt x="8284608" y="477857"/>
                  <a:pt x="8294137" y="474393"/>
                </a:cubicBezTo>
                <a:cubicBezTo>
                  <a:pt x="8302339" y="470668"/>
                  <a:pt x="8308569" y="467095"/>
                  <a:pt x="8312827" y="463672"/>
                </a:cubicBezTo>
                <a:cubicBezTo>
                  <a:pt x="8321974" y="459756"/>
                  <a:pt x="8327902" y="457798"/>
                  <a:pt x="8330613" y="457798"/>
                </a:cubicBezTo>
                <a:cubicBezTo>
                  <a:pt x="8327532" y="457798"/>
                  <a:pt x="8326109" y="457681"/>
                  <a:pt x="8326341" y="457449"/>
                </a:cubicBezTo>
                <a:cubicBezTo>
                  <a:pt x="8332955" y="450808"/>
                  <a:pt x="8336699" y="447487"/>
                  <a:pt x="8337576" y="447487"/>
                </a:cubicBezTo>
                <a:cubicBezTo>
                  <a:pt x="8338438" y="446625"/>
                  <a:pt x="8340581" y="446194"/>
                  <a:pt x="8344004" y="446194"/>
                </a:cubicBezTo>
                <a:cubicBezTo>
                  <a:pt x="8345716" y="445331"/>
                  <a:pt x="8349577" y="444900"/>
                  <a:pt x="8355588" y="444900"/>
                </a:cubicBezTo>
                <a:cubicBezTo>
                  <a:pt x="8358189" y="444030"/>
                  <a:pt x="8360763" y="443623"/>
                  <a:pt x="8363310" y="443678"/>
                </a:cubicBezTo>
                <a:close/>
                <a:moveTo>
                  <a:pt x="3566442" y="434998"/>
                </a:moveTo>
                <a:cubicBezTo>
                  <a:pt x="3581517" y="433002"/>
                  <a:pt x="3602917" y="440426"/>
                  <a:pt x="3630641" y="457271"/>
                </a:cubicBezTo>
                <a:cubicBezTo>
                  <a:pt x="3651541" y="468176"/>
                  <a:pt x="3667295" y="484683"/>
                  <a:pt x="3677901" y="506792"/>
                </a:cubicBezTo>
                <a:cubicBezTo>
                  <a:pt x="3695279" y="537051"/>
                  <a:pt x="3700419" y="560836"/>
                  <a:pt x="3693322" y="578149"/>
                </a:cubicBezTo>
                <a:cubicBezTo>
                  <a:pt x="3692426" y="580398"/>
                  <a:pt x="3689527" y="587605"/>
                  <a:pt x="3684627" y="599771"/>
                </a:cubicBezTo>
                <a:cubicBezTo>
                  <a:pt x="3681651" y="607661"/>
                  <a:pt x="3678278" y="614244"/>
                  <a:pt x="3674508" y="619521"/>
                </a:cubicBezTo>
                <a:cubicBezTo>
                  <a:pt x="3670479" y="624902"/>
                  <a:pt x="3668464" y="626585"/>
                  <a:pt x="3668464" y="624570"/>
                </a:cubicBezTo>
                <a:cubicBezTo>
                  <a:pt x="3668464" y="629139"/>
                  <a:pt x="3667324" y="632566"/>
                  <a:pt x="3665043" y="634850"/>
                </a:cubicBezTo>
                <a:lnTo>
                  <a:pt x="3661872" y="635909"/>
                </a:lnTo>
                <a:lnTo>
                  <a:pt x="3656961" y="645022"/>
                </a:lnTo>
                <a:cubicBezTo>
                  <a:pt x="3655571" y="646413"/>
                  <a:pt x="3652295" y="651502"/>
                  <a:pt x="3647135" y="660288"/>
                </a:cubicBezTo>
                <a:cubicBezTo>
                  <a:pt x="3645725" y="662738"/>
                  <a:pt x="3644316" y="664882"/>
                  <a:pt x="3642909" y="666719"/>
                </a:cubicBezTo>
                <a:lnTo>
                  <a:pt x="3639806" y="670101"/>
                </a:lnTo>
                <a:lnTo>
                  <a:pt x="3639002" y="671847"/>
                </a:lnTo>
                <a:cubicBezTo>
                  <a:pt x="3636382" y="676102"/>
                  <a:pt x="3629832" y="684590"/>
                  <a:pt x="3619353" y="697312"/>
                </a:cubicBezTo>
                <a:cubicBezTo>
                  <a:pt x="3616480" y="700184"/>
                  <a:pt x="3612490" y="705273"/>
                  <a:pt x="3607382" y="712578"/>
                </a:cubicBezTo>
                <a:cubicBezTo>
                  <a:pt x="3601728" y="720675"/>
                  <a:pt x="3597900" y="726245"/>
                  <a:pt x="3595898" y="729286"/>
                </a:cubicBezTo>
                <a:cubicBezTo>
                  <a:pt x="3587138" y="738943"/>
                  <a:pt x="3576616" y="752207"/>
                  <a:pt x="3564334" y="769078"/>
                </a:cubicBezTo>
                <a:cubicBezTo>
                  <a:pt x="3550205" y="788718"/>
                  <a:pt x="3529701" y="816110"/>
                  <a:pt x="3502822" y="851256"/>
                </a:cubicBezTo>
                <a:cubicBezTo>
                  <a:pt x="3490351" y="866964"/>
                  <a:pt x="3476099" y="884202"/>
                  <a:pt x="3460066" y="902971"/>
                </a:cubicBezTo>
                <a:lnTo>
                  <a:pt x="3449677" y="914963"/>
                </a:lnTo>
                <a:lnTo>
                  <a:pt x="3452833" y="915809"/>
                </a:lnTo>
                <a:cubicBezTo>
                  <a:pt x="3487173" y="926363"/>
                  <a:pt x="3512792" y="955673"/>
                  <a:pt x="3529688" y="1003738"/>
                </a:cubicBezTo>
                <a:cubicBezTo>
                  <a:pt x="3531495" y="1009879"/>
                  <a:pt x="3532556" y="1014487"/>
                  <a:pt x="3532871" y="1017561"/>
                </a:cubicBezTo>
                <a:lnTo>
                  <a:pt x="3532801" y="1020361"/>
                </a:lnTo>
                <a:lnTo>
                  <a:pt x="3536966" y="1015056"/>
                </a:lnTo>
                <a:cubicBezTo>
                  <a:pt x="3540764" y="1010305"/>
                  <a:pt x="3546566" y="1003179"/>
                  <a:pt x="3554371" y="993678"/>
                </a:cubicBezTo>
                <a:cubicBezTo>
                  <a:pt x="3556841" y="988739"/>
                  <a:pt x="3563066" y="978367"/>
                  <a:pt x="3573049" y="962561"/>
                </a:cubicBezTo>
                <a:cubicBezTo>
                  <a:pt x="3582667" y="947367"/>
                  <a:pt x="3588958" y="936423"/>
                  <a:pt x="3591921" y="929729"/>
                </a:cubicBezTo>
                <a:cubicBezTo>
                  <a:pt x="3595444" y="923569"/>
                  <a:pt x="3599629" y="917453"/>
                  <a:pt x="3604477" y="911383"/>
                </a:cubicBezTo>
                <a:cubicBezTo>
                  <a:pt x="3606024" y="909837"/>
                  <a:pt x="3606797" y="908816"/>
                  <a:pt x="3606797" y="908322"/>
                </a:cubicBezTo>
                <a:cubicBezTo>
                  <a:pt x="3606797" y="908322"/>
                  <a:pt x="3612185" y="898844"/>
                  <a:pt x="3622960" y="879887"/>
                </a:cubicBezTo>
                <a:cubicBezTo>
                  <a:pt x="3628347" y="870408"/>
                  <a:pt x="3633382" y="861863"/>
                  <a:pt x="3638065" y="854251"/>
                </a:cubicBezTo>
                <a:lnTo>
                  <a:pt x="3648484" y="838180"/>
                </a:lnTo>
                <a:lnTo>
                  <a:pt x="3644621" y="832354"/>
                </a:lnTo>
                <a:cubicBezTo>
                  <a:pt x="3640715" y="822918"/>
                  <a:pt x="3643801" y="813394"/>
                  <a:pt x="3653881" y="803782"/>
                </a:cubicBezTo>
                <a:cubicBezTo>
                  <a:pt x="3663135" y="797595"/>
                  <a:pt x="3669550" y="794502"/>
                  <a:pt x="3673124" y="794502"/>
                </a:cubicBezTo>
                <a:lnTo>
                  <a:pt x="3668256" y="794937"/>
                </a:lnTo>
                <a:lnTo>
                  <a:pt x="3676443" y="790383"/>
                </a:lnTo>
                <a:cubicBezTo>
                  <a:pt x="3680996" y="789048"/>
                  <a:pt x="3686499" y="788380"/>
                  <a:pt x="3692952" y="788380"/>
                </a:cubicBezTo>
                <a:cubicBezTo>
                  <a:pt x="3692952" y="793910"/>
                  <a:pt x="3692634" y="798698"/>
                  <a:pt x="3691997" y="802744"/>
                </a:cubicBezTo>
                <a:lnTo>
                  <a:pt x="3691663" y="803899"/>
                </a:lnTo>
                <a:lnTo>
                  <a:pt x="3702076" y="799239"/>
                </a:lnTo>
                <a:cubicBezTo>
                  <a:pt x="3707204" y="797108"/>
                  <a:pt x="3711630" y="795392"/>
                  <a:pt x="3715353" y="794092"/>
                </a:cubicBezTo>
                <a:lnTo>
                  <a:pt x="3722760" y="791926"/>
                </a:lnTo>
                <a:lnTo>
                  <a:pt x="3727734" y="785943"/>
                </a:lnTo>
                <a:cubicBezTo>
                  <a:pt x="3731204" y="785943"/>
                  <a:pt x="3734707" y="785182"/>
                  <a:pt x="3738242" y="783662"/>
                </a:cubicBezTo>
                <a:cubicBezTo>
                  <a:pt x="3745313" y="780984"/>
                  <a:pt x="3748848" y="779645"/>
                  <a:pt x="3748848" y="779645"/>
                </a:cubicBezTo>
                <a:cubicBezTo>
                  <a:pt x="3750499" y="778749"/>
                  <a:pt x="3752871" y="777351"/>
                  <a:pt x="3755965" y="775454"/>
                </a:cubicBezTo>
                <a:cubicBezTo>
                  <a:pt x="3760124" y="772919"/>
                  <a:pt x="3765628" y="770183"/>
                  <a:pt x="3772478" y="767246"/>
                </a:cubicBezTo>
                <a:cubicBezTo>
                  <a:pt x="3776741" y="765842"/>
                  <a:pt x="3779698" y="764724"/>
                  <a:pt x="3781349" y="763892"/>
                </a:cubicBezTo>
                <a:cubicBezTo>
                  <a:pt x="3785417" y="759824"/>
                  <a:pt x="3790558" y="757790"/>
                  <a:pt x="3796771" y="757790"/>
                </a:cubicBezTo>
                <a:cubicBezTo>
                  <a:pt x="3796264" y="757790"/>
                  <a:pt x="3800092" y="755749"/>
                  <a:pt x="3808254" y="751668"/>
                </a:cubicBezTo>
                <a:cubicBezTo>
                  <a:pt x="3819679" y="745949"/>
                  <a:pt x="3827276" y="743090"/>
                  <a:pt x="3831046" y="743090"/>
                </a:cubicBezTo>
                <a:cubicBezTo>
                  <a:pt x="3830539" y="743090"/>
                  <a:pt x="3832794" y="741452"/>
                  <a:pt x="3837811" y="738177"/>
                </a:cubicBezTo>
                <a:cubicBezTo>
                  <a:pt x="3852303" y="731314"/>
                  <a:pt x="3863806" y="726888"/>
                  <a:pt x="3872320" y="724899"/>
                </a:cubicBezTo>
                <a:cubicBezTo>
                  <a:pt x="3870422" y="724782"/>
                  <a:pt x="3869278" y="724919"/>
                  <a:pt x="3868888" y="725309"/>
                </a:cubicBezTo>
                <a:cubicBezTo>
                  <a:pt x="3872489" y="722904"/>
                  <a:pt x="3876622" y="720539"/>
                  <a:pt x="3881288" y="718212"/>
                </a:cubicBezTo>
                <a:cubicBezTo>
                  <a:pt x="3885382" y="717380"/>
                  <a:pt x="3892622" y="714371"/>
                  <a:pt x="3903007" y="709185"/>
                </a:cubicBezTo>
                <a:cubicBezTo>
                  <a:pt x="3920840" y="700776"/>
                  <a:pt x="3931121" y="696571"/>
                  <a:pt x="3933851" y="696571"/>
                </a:cubicBezTo>
                <a:cubicBezTo>
                  <a:pt x="3932720" y="696571"/>
                  <a:pt x="3937805" y="693838"/>
                  <a:pt x="3949107" y="688373"/>
                </a:cubicBezTo>
                <a:cubicBezTo>
                  <a:pt x="3960408" y="682907"/>
                  <a:pt x="3968353" y="678797"/>
                  <a:pt x="3972941" y="676041"/>
                </a:cubicBezTo>
                <a:cubicBezTo>
                  <a:pt x="3980805" y="674313"/>
                  <a:pt x="3986702" y="673016"/>
                  <a:pt x="3990634" y="672152"/>
                </a:cubicBezTo>
                <a:lnTo>
                  <a:pt x="3991133" y="672042"/>
                </a:lnTo>
                <a:lnTo>
                  <a:pt x="3980798" y="672746"/>
                </a:lnTo>
                <a:cubicBezTo>
                  <a:pt x="3983268" y="671499"/>
                  <a:pt x="3988584" y="668834"/>
                  <a:pt x="3996746" y="664753"/>
                </a:cubicBezTo>
                <a:cubicBezTo>
                  <a:pt x="4004909" y="660671"/>
                  <a:pt x="4013490" y="656386"/>
                  <a:pt x="4022491" y="651895"/>
                </a:cubicBezTo>
                <a:cubicBezTo>
                  <a:pt x="4031492" y="647404"/>
                  <a:pt x="4037448" y="645159"/>
                  <a:pt x="4040360" y="645159"/>
                </a:cubicBezTo>
                <a:cubicBezTo>
                  <a:pt x="4039372" y="645159"/>
                  <a:pt x="4044773" y="642540"/>
                  <a:pt x="4056561" y="637302"/>
                </a:cubicBezTo>
                <a:cubicBezTo>
                  <a:pt x="4070820" y="630166"/>
                  <a:pt x="4080828" y="625779"/>
                  <a:pt x="4086586" y="624142"/>
                </a:cubicBezTo>
                <a:cubicBezTo>
                  <a:pt x="4090732" y="621646"/>
                  <a:pt x="4093891" y="619852"/>
                  <a:pt x="4096061" y="618760"/>
                </a:cubicBezTo>
                <a:cubicBezTo>
                  <a:pt x="4108097" y="611053"/>
                  <a:pt x="4123291" y="612002"/>
                  <a:pt x="4141644" y="621607"/>
                </a:cubicBezTo>
                <a:cubicBezTo>
                  <a:pt x="4146843" y="624843"/>
                  <a:pt x="4150294" y="626683"/>
                  <a:pt x="4151997" y="627125"/>
                </a:cubicBezTo>
                <a:cubicBezTo>
                  <a:pt x="4166684" y="631999"/>
                  <a:pt x="4176211" y="640993"/>
                  <a:pt x="4180579" y="654108"/>
                </a:cubicBezTo>
                <a:cubicBezTo>
                  <a:pt x="4182047" y="658527"/>
                  <a:pt x="4183536" y="662244"/>
                  <a:pt x="4185043" y="665260"/>
                </a:cubicBezTo>
                <a:cubicBezTo>
                  <a:pt x="4187487" y="671343"/>
                  <a:pt x="4188709" y="676958"/>
                  <a:pt x="4188709" y="682105"/>
                </a:cubicBezTo>
                <a:cubicBezTo>
                  <a:pt x="4188709" y="698157"/>
                  <a:pt x="4167087" y="715645"/>
                  <a:pt x="4123844" y="734570"/>
                </a:cubicBezTo>
                <a:cubicBezTo>
                  <a:pt x="4109819" y="742771"/>
                  <a:pt x="4096601" y="750407"/>
                  <a:pt x="4084188" y="757478"/>
                </a:cubicBezTo>
                <a:cubicBezTo>
                  <a:pt x="4072776" y="763171"/>
                  <a:pt x="4060721" y="769540"/>
                  <a:pt x="4048022" y="776585"/>
                </a:cubicBezTo>
                <a:cubicBezTo>
                  <a:pt x="4032308" y="785371"/>
                  <a:pt x="4016587" y="795269"/>
                  <a:pt x="4000860" y="806278"/>
                </a:cubicBezTo>
                <a:cubicBezTo>
                  <a:pt x="3927735" y="857956"/>
                  <a:pt x="3880989" y="907679"/>
                  <a:pt x="3860622" y="955445"/>
                </a:cubicBezTo>
                <a:cubicBezTo>
                  <a:pt x="3853291" y="968001"/>
                  <a:pt x="3850744" y="976040"/>
                  <a:pt x="3852979" y="979562"/>
                </a:cubicBezTo>
                <a:cubicBezTo>
                  <a:pt x="3852615" y="981850"/>
                  <a:pt x="3853746" y="978932"/>
                  <a:pt x="3856372" y="970809"/>
                </a:cubicBezTo>
                <a:cubicBezTo>
                  <a:pt x="3866523" y="964349"/>
                  <a:pt x="3872911" y="960462"/>
                  <a:pt x="3875537" y="959150"/>
                </a:cubicBezTo>
                <a:cubicBezTo>
                  <a:pt x="3876849" y="958279"/>
                  <a:pt x="3879338" y="956011"/>
                  <a:pt x="3883004" y="952345"/>
                </a:cubicBezTo>
                <a:cubicBezTo>
                  <a:pt x="3897418" y="938880"/>
                  <a:pt x="3915153" y="923179"/>
                  <a:pt x="3936210" y="905242"/>
                </a:cubicBezTo>
                <a:cubicBezTo>
                  <a:pt x="3941825" y="899627"/>
                  <a:pt x="3944632" y="897021"/>
                  <a:pt x="3944632" y="897424"/>
                </a:cubicBezTo>
                <a:cubicBezTo>
                  <a:pt x="3946325" y="895364"/>
                  <a:pt x="3948019" y="893613"/>
                  <a:pt x="3949715" y="892171"/>
                </a:cubicBezTo>
                <a:lnTo>
                  <a:pt x="3950874" y="891397"/>
                </a:lnTo>
                <a:lnTo>
                  <a:pt x="3954449" y="885789"/>
                </a:lnTo>
                <a:cubicBezTo>
                  <a:pt x="3957731" y="881575"/>
                  <a:pt x="3962653" y="876654"/>
                  <a:pt x="3969217" y="871026"/>
                </a:cubicBezTo>
                <a:cubicBezTo>
                  <a:pt x="3982345" y="859770"/>
                  <a:pt x="3995148" y="850821"/>
                  <a:pt x="4007625" y="844179"/>
                </a:cubicBezTo>
                <a:cubicBezTo>
                  <a:pt x="4014293" y="839734"/>
                  <a:pt x="4020532" y="835854"/>
                  <a:pt x="4026342" y="832539"/>
                </a:cubicBezTo>
                <a:cubicBezTo>
                  <a:pt x="4034335" y="826314"/>
                  <a:pt x="4041218" y="822063"/>
                  <a:pt x="4046989" y="819789"/>
                </a:cubicBezTo>
                <a:cubicBezTo>
                  <a:pt x="4048756" y="819191"/>
                  <a:pt x="4052903" y="816936"/>
                  <a:pt x="4059427" y="813023"/>
                </a:cubicBezTo>
                <a:cubicBezTo>
                  <a:pt x="4075116" y="801482"/>
                  <a:pt x="4093670" y="798785"/>
                  <a:pt x="4115090" y="804932"/>
                </a:cubicBezTo>
                <a:cubicBezTo>
                  <a:pt x="4142931" y="810157"/>
                  <a:pt x="4174561" y="830063"/>
                  <a:pt x="4209979" y="864650"/>
                </a:cubicBezTo>
                <a:cubicBezTo>
                  <a:pt x="4218714" y="872319"/>
                  <a:pt x="4225258" y="880189"/>
                  <a:pt x="4229612" y="888260"/>
                </a:cubicBezTo>
                <a:cubicBezTo>
                  <a:pt x="4242324" y="915049"/>
                  <a:pt x="4246431" y="932465"/>
                  <a:pt x="4241934" y="940511"/>
                </a:cubicBezTo>
                <a:cubicBezTo>
                  <a:pt x="4240309" y="952014"/>
                  <a:pt x="4225563" y="955946"/>
                  <a:pt x="4197696" y="952306"/>
                </a:cubicBezTo>
                <a:cubicBezTo>
                  <a:pt x="4188663" y="948589"/>
                  <a:pt x="4179227" y="951566"/>
                  <a:pt x="4169388" y="961236"/>
                </a:cubicBezTo>
                <a:cubicBezTo>
                  <a:pt x="4161030" y="966799"/>
                  <a:pt x="4152367" y="972037"/>
                  <a:pt x="4143399" y="976950"/>
                </a:cubicBezTo>
                <a:cubicBezTo>
                  <a:pt x="4136003" y="981876"/>
                  <a:pt x="4132474" y="984255"/>
                  <a:pt x="4132812" y="984086"/>
                </a:cubicBezTo>
                <a:cubicBezTo>
                  <a:pt x="4130979" y="987751"/>
                  <a:pt x="4127087" y="989584"/>
                  <a:pt x="4121134" y="989584"/>
                </a:cubicBezTo>
                <a:cubicBezTo>
                  <a:pt x="4121719" y="989584"/>
                  <a:pt x="4119746" y="990877"/>
                  <a:pt x="4115217" y="993463"/>
                </a:cubicBezTo>
                <a:cubicBezTo>
                  <a:pt x="4110687" y="996050"/>
                  <a:pt x="4099025" y="1003881"/>
                  <a:pt x="4080230" y="1016957"/>
                </a:cubicBezTo>
                <a:cubicBezTo>
                  <a:pt x="4073783" y="1020635"/>
                  <a:pt x="4067957" y="1024131"/>
                  <a:pt x="4062752" y="1027446"/>
                </a:cubicBezTo>
                <a:lnTo>
                  <a:pt x="4058673" y="1029601"/>
                </a:lnTo>
                <a:lnTo>
                  <a:pt x="4056747" y="1033685"/>
                </a:lnTo>
                <a:cubicBezTo>
                  <a:pt x="4054466" y="1035296"/>
                  <a:pt x="4051044" y="1036102"/>
                  <a:pt x="4046482" y="1036102"/>
                </a:cubicBezTo>
                <a:cubicBezTo>
                  <a:pt x="4047885" y="1036102"/>
                  <a:pt x="4044019" y="1038546"/>
                  <a:pt x="4034881" y="1043433"/>
                </a:cubicBezTo>
                <a:cubicBezTo>
                  <a:pt x="4026849" y="1048333"/>
                  <a:pt x="4022787" y="1050783"/>
                  <a:pt x="4022696" y="1050783"/>
                </a:cubicBezTo>
                <a:cubicBezTo>
                  <a:pt x="4022696" y="1050783"/>
                  <a:pt x="4021988" y="1051355"/>
                  <a:pt x="4020571" y="1052499"/>
                </a:cubicBezTo>
                <a:cubicBezTo>
                  <a:pt x="4006936" y="1062494"/>
                  <a:pt x="3988746" y="1074393"/>
                  <a:pt x="3966000" y="1088197"/>
                </a:cubicBezTo>
                <a:cubicBezTo>
                  <a:pt x="3962569" y="1090264"/>
                  <a:pt x="3959222" y="1092519"/>
                  <a:pt x="3955960" y="1094962"/>
                </a:cubicBezTo>
                <a:cubicBezTo>
                  <a:pt x="3952775" y="1097341"/>
                  <a:pt x="3947609" y="1100759"/>
                  <a:pt x="3940460" y="1105217"/>
                </a:cubicBezTo>
                <a:cubicBezTo>
                  <a:pt x="3933493" y="1109091"/>
                  <a:pt x="3927836" y="1112476"/>
                  <a:pt x="3923488" y="1115375"/>
                </a:cubicBezTo>
                <a:cubicBezTo>
                  <a:pt x="3919140" y="1118273"/>
                  <a:pt x="3916967" y="1117883"/>
                  <a:pt x="3916967" y="1114205"/>
                </a:cubicBezTo>
                <a:cubicBezTo>
                  <a:pt x="3916967" y="1118767"/>
                  <a:pt x="3915722" y="1122189"/>
                  <a:pt x="3913233" y="1124470"/>
                </a:cubicBezTo>
                <a:lnTo>
                  <a:pt x="3902340" y="1127798"/>
                </a:lnTo>
                <a:lnTo>
                  <a:pt x="3908798" y="1126856"/>
                </a:lnTo>
                <a:cubicBezTo>
                  <a:pt x="3912151" y="1126351"/>
                  <a:pt x="3915888" y="1125773"/>
                  <a:pt x="3920008" y="1125123"/>
                </a:cubicBezTo>
                <a:cubicBezTo>
                  <a:pt x="3934825" y="1122017"/>
                  <a:pt x="3945334" y="1119846"/>
                  <a:pt x="3951534" y="1118611"/>
                </a:cubicBezTo>
                <a:cubicBezTo>
                  <a:pt x="3960632" y="1116350"/>
                  <a:pt x="3967131" y="1115219"/>
                  <a:pt x="3971030" y="1115219"/>
                </a:cubicBezTo>
                <a:cubicBezTo>
                  <a:pt x="3979297" y="1112749"/>
                  <a:pt x="3989919" y="1110702"/>
                  <a:pt x="4002897" y="1109078"/>
                </a:cubicBezTo>
                <a:cubicBezTo>
                  <a:pt x="4015876" y="1107453"/>
                  <a:pt x="4023463" y="1106641"/>
                  <a:pt x="4025659" y="1106641"/>
                </a:cubicBezTo>
                <a:cubicBezTo>
                  <a:pt x="4023489" y="1106641"/>
                  <a:pt x="4021929" y="1107602"/>
                  <a:pt x="4020980" y="1109526"/>
                </a:cubicBezTo>
                <a:cubicBezTo>
                  <a:pt x="4024132" y="1106926"/>
                  <a:pt x="4027162" y="1105182"/>
                  <a:pt x="4030071" y="1104291"/>
                </a:cubicBezTo>
                <a:lnTo>
                  <a:pt x="4035681" y="1104219"/>
                </a:lnTo>
                <a:lnTo>
                  <a:pt x="4040257" y="1101737"/>
                </a:lnTo>
                <a:cubicBezTo>
                  <a:pt x="4043127" y="1100925"/>
                  <a:pt x="4046618" y="1100519"/>
                  <a:pt x="4050732" y="1100519"/>
                </a:cubicBezTo>
                <a:cubicBezTo>
                  <a:pt x="4051174" y="1100506"/>
                  <a:pt x="4050732" y="1100909"/>
                  <a:pt x="4049406" y="1101727"/>
                </a:cubicBezTo>
                <a:cubicBezTo>
                  <a:pt x="4052994" y="1100532"/>
                  <a:pt x="4062313" y="1098530"/>
                  <a:pt x="4077364" y="1095722"/>
                </a:cubicBezTo>
                <a:cubicBezTo>
                  <a:pt x="4090323" y="1094098"/>
                  <a:pt x="4102879" y="1092142"/>
                  <a:pt x="4115031" y="1089854"/>
                </a:cubicBezTo>
                <a:cubicBezTo>
                  <a:pt x="4127015" y="1087410"/>
                  <a:pt x="4133806" y="1085961"/>
                  <a:pt x="4135405" y="1085506"/>
                </a:cubicBezTo>
                <a:cubicBezTo>
                  <a:pt x="4146167" y="1083206"/>
                  <a:pt x="4154356" y="1079534"/>
                  <a:pt x="4159971" y="1074491"/>
                </a:cubicBezTo>
                <a:cubicBezTo>
                  <a:pt x="4163298" y="1070722"/>
                  <a:pt x="4162921" y="1056587"/>
                  <a:pt x="4158840" y="1032086"/>
                </a:cubicBezTo>
                <a:cubicBezTo>
                  <a:pt x="4156396" y="1014864"/>
                  <a:pt x="4159789" y="1007816"/>
                  <a:pt x="4169017" y="1010942"/>
                </a:cubicBezTo>
                <a:cubicBezTo>
                  <a:pt x="4178245" y="1014068"/>
                  <a:pt x="4186895" y="1024599"/>
                  <a:pt x="4194967" y="1042536"/>
                </a:cubicBezTo>
                <a:cubicBezTo>
                  <a:pt x="4201076" y="1053948"/>
                  <a:pt x="4202704" y="1061769"/>
                  <a:pt x="4199851" y="1066000"/>
                </a:cubicBezTo>
                <a:lnTo>
                  <a:pt x="4199210" y="1068086"/>
                </a:lnTo>
                <a:lnTo>
                  <a:pt x="4202541" y="1066121"/>
                </a:lnTo>
                <a:cubicBezTo>
                  <a:pt x="4204089" y="1065746"/>
                  <a:pt x="4205896" y="1065758"/>
                  <a:pt x="4207961" y="1066156"/>
                </a:cubicBezTo>
                <a:cubicBezTo>
                  <a:pt x="4216221" y="1067748"/>
                  <a:pt x="4222080" y="1071410"/>
                  <a:pt x="4225537" y="1077142"/>
                </a:cubicBezTo>
                <a:cubicBezTo>
                  <a:pt x="4228098" y="1081016"/>
                  <a:pt x="4238145" y="1088021"/>
                  <a:pt x="4255679" y="1098160"/>
                </a:cubicBezTo>
                <a:cubicBezTo>
                  <a:pt x="4280738" y="1112158"/>
                  <a:pt x="4299624" y="1127846"/>
                  <a:pt x="4312336" y="1145224"/>
                </a:cubicBezTo>
                <a:cubicBezTo>
                  <a:pt x="4336303" y="1161237"/>
                  <a:pt x="4349775" y="1172227"/>
                  <a:pt x="4352752" y="1178193"/>
                </a:cubicBezTo>
                <a:cubicBezTo>
                  <a:pt x="4356352" y="1183951"/>
                  <a:pt x="4360362" y="1190800"/>
                  <a:pt x="4364781" y="1198742"/>
                </a:cubicBezTo>
                <a:cubicBezTo>
                  <a:pt x="4386123" y="1235369"/>
                  <a:pt x="4389373" y="1261618"/>
                  <a:pt x="4374530" y="1277488"/>
                </a:cubicBezTo>
                <a:cubicBezTo>
                  <a:pt x="4369889" y="1282219"/>
                  <a:pt x="4364989" y="1284585"/>
                  <a:pt x="4359829" y="1284585"/>
                </a:cubicBezTo>
                <a:cubicBezTo>
                  <a:pt x="4361610" y="1284585"/>
                  <a:pt x="4361987" y="1284923"/>
                  <a:pt x="4360960" y="1285599"/>
                </a:cubicBezTo>
                <a:cubicBezTo>
                  <a:pt x="4348508" y="1291357"/>
                  <a:pt x="4325938" y="1295100"/>
                  <a:pt x="4293249" y="1296829"/>
                </a:cubicBezTo>
                <a:cubicBezTo>
                  <a:pt x="4280459" y="1296829"/>
                  <a:pt x="4268001" y="1292968"/>
                  <a:pt x="4255874" y="1285248"/>
                </a:cubicBezTo>
                <a:cubicBezTo>
                  <a:pt x="4253794" y="1283688"/>
                  <a:pt x="4250233" y="1281823"/>
                  <a:pt x="4245190" y="1279652"/>
                </a:cubicBezTo>
                <a:lnTo>
                  <a:pt x="4235636" y="1272413"/>
                </a:lnTo>
                <a:lnTo>
                  <a:pt x="4231930" y="1271400"/>
                </a:lnTo>
                <a:cubicBezTo>
                  <a:pt x="4229043" y="1269954"/>
                  <a:pt x="4225914" y="1267785"/>
                  <a:pt x="4222545" y="1264894"/>
                </a:cubicBezTo>
                <a:cubicBezTo>
                  <a:pt x="4215805" y="1259110"/>
                  <a:pt x="4203883" y="1248568"/>
                  <a:pt x="4186778" y="1233270"/>
                </a:cubicBezTo>
                <a:cubicBezTo>
                  <a:pt x="4171701" y="1218193"/>
                  <a:pt x="4147259" y="1208776"/>
                  <a:pt x="4113452" y="1205020"/>
                </a:cubicBezTo>
                <a:cubicBezTo>
                  <a:pt x="4081244" y="1200939"/>
                  <a:pt x="4044454" y="1200120"/>
                  <a:pt x="4003083" y="1202563"/>
                </a:cubicBezTo>
                <a:cubicBezTo>
                  <a:pt x="3993984" y="1203265"/>
                  <a:pt x="3986192" y="1204084"/>
                  <a:pt x="3979706" y="1205020"/>
                </a:cubicBezTo>
                <a:cubicBezTo>
                  <a:pt x="3975872" y="1205020"/>
                  <a:pt x="3972766" y="1205416"/>
                  <a:pt x="3970387" y="1206209"/>
                </a:cubicBezTo>
                <a:cubicBezTo>
                  <a:pt x="3967436" y="1206937"/>
                  <a:pt x="3960671" y="1207710"/>
                  <a:pt x="3950091" y="1208529"/>
                </a:cubicBezTo>
                <a:cubicBezTo>
                  <a:pt x="3939446" y="1210180"/>
                  <a:pt x="3930764" y="1211837"/>
                  <a:pt x="3924044" y="1213501"/>
                </a:cubicBezTo>
                <a:cubicBezTo>
                  <a:pt x="3894396" y="1217634"/>
                  <a:pt x="3874653" y="1220825"/>
                  <a:pt x="3864813" y="1223074"/>
                </a:cubicBezTo>
                <a:cubicBezTo>
                  <a:pt x="3854974" y="1225322"/>
                  <a:pt x="3849990" y="1226479"/>
                  <a:pt x="3849860" y="1226544"/>
                </a:cubicBezTo>
                <a:cubicBezTo>
                  <a:pt x="3836173" y="1230963"/>
                  <a:pt x="3828128" y="1232763"/>
                  <a:pt x="3825723" y="1231945"/>
                </a:cubicBezTo>
                <a:cubicBezTo>
                  <a:pt x="3830532" y="1231945"/>
                  <a:pt x="3833541" y="1231646"/>
                  <a:pt x="3834750" y="1231048"/>
                </a:cubicBezTo>
                <a:cubicBezTo>
                  <a:pt x="3831708" y="1234089"/>
                  <a:pt x="3827205" y="1235610"/>
                  <a:pt x="3821239" y="1235610"/>
                </a:cubicBezTo>
                <a:cubicBezTo>
                  <a:pt x="3819614" y="1235610"/>
                  <a:pt x="3822142" y="1235610"/>
                  <a:pt x="3828823" y="1235610"/>
                </a:cubicBezTo>
                <a:cubicBezTo>
                  <a:pt x="3828823" y="1234440"/>
                  <a:pt x="3807032" y="1240022"/>
                  <a:pt x="3763451" y="1252357"/>
                </a:cubicBezTo>
                <a:cubicBezTo>
                  <a:pt x="3754704" y="1255009"/>
                  <a:pt x="3747692" y="1256776"/>
                  <a:pt x="3742415" y="1257660"/>
                </a:cubicBezTo>
                <a:cubicBezTo>
                  <a:pt x="3738684" y="1258271"/>
                  <a:pt x="3737229" y="1258375"/>
                  <a:pt x="3738047" y="1257972"/>
                </a:cubicBezTo>
                <a:cubicBezTo>
                  <a:pt x="3736709" y="1259311"/>
                  <a:pt x="3733199" y="1260767"/>
                  <a:pt x="3727519" y="1262340"/>
                </a:cubicBezTo>
                <a:cubicBezTo>
                  <a:pt x="3721839" y="1263912"/>
                  <a:pt x="3714086" y="1265959"/>
                  <a:pt x="3704260" y="1268481"/>
                </a:cubicBezTo>
                <a:cubicBezTo>
                  <a:pt x="3697696" y="1269404"/>
                  <a:pt x="3682034" y="1273147"/>
                  <a:pt x="3657273" y="1279711"/>
                </a:cubicBezTo>
                <a:cubicBezTo>
                  <a:pt x="3648500" y="1282349"/>
                  <a:pt x="3643411" y="1284137"/>
                  <a:pt x="3642008" y="1285072"/>
                </a:cubicBezTo>
                <a:cubicBezTo>
                  <a:pt x="3634352" y="1286541"/>
                  <a:pt x="3628610" y="1286398"/>
                  <a:pt x="3624783" y="1284643"/>
                </a:cubicBezTo>
                <a:lnTo>
                  <a:pt x="3623532" y="1283528"/>
                </a:lnTo>
                <a:lnTo>
                  <a:pt x="3621563" y="1283152"/>
                </a:lnTo>
                <a:cubicBezTo>
                  <a:pt x="3613594" y="1280286"/>
                  <a:pt x="3604214" y="1273121"/>
                  <a:pt x="3593422" y="1261657"/>
                </a:cubicBezTo>
                <a:cubicBezTo>
                  <a:pt x="3581127" y="1243551"/>
                  <a:pt x="3586703" y="1229767"/>
                  <a:pt x="3610150" y="1220305"/>
                </a:cubicBezTo>
                <a:cubicBezTo>
                  <a:pt x="3618904" y="1216685"/>
                  <a:pt x="3625800" y="1214175"/>
                  <a:pt x="3630836" y="1212775"/>
                </a:cubicBezTo>
                <a:lnTo>
                  <a:pt x="3634378" y="1212045"/>
                </a:lnTo>
                <a:lnTo>
                  <a:pt x="3631197" y="1212121"/>
                </a:lnTo>
                <a:cubicBezTo>
                  <a:pt x="3629111" y="1212268"/>
                  <a:pt x="3627996" y="1212487"/>
                  <a:pt x="3627853" y="1212779"/>
                </a:cubicBezTo>
                <a:cubicBezTo>
                  <a:pt x="3632013" y="1210687"/>
                  <a:pt x="3638901" y="1207717"/>
                  <a:pt x="3648520" y="1203870"/>
                </a:cubicBezTo>
                <a:cubicBezTo>
                  <a:pt x="3668536" y="1196708"/>
                  <a:pt x="3684380" y="1190950"/>
                  <a:pt x="3696052" y="1186596"/>
                </a:cubicBezTo>
                <a:cubicBezTo>
                  <a:pt x="3701004" y="1184126"/>
                  <a:pt x="3707405" y="1181410"/>
                  <a:pt x="3715256" y="1178446"/>
                </a:cubicBezTo>
                <a:cubicBezTo>
                  <a:pt x="3732556" y="1172090"/>
                  <a:pt x="3746931" y="1165695"/>
                  <a:pt x="3758382" y="1159262"/>
                </a:cubicBezTo>
                <a:cubicBezTo>
                  <a:pt x="3763074" y="1156129"/>
                  <a:pt x="3771152" y="1151294"/>
                  <a:pt x="3782616" y="1144756"/>
                </a:cubicBezTo>
                <a:cubicBezTo>
                  <a:pt x="3794821" y="1136607"/>
                  <a:pt x="3810067" y="1125676"/>
                  <a:pt x="3828355" y="1111963"/>
                </a:cubicBezTo>
                <a:cubicBezTo>
                  <a:pt x="3849190" y="1097211"/>
                  <a:pt x="3862090" y="1087761"/>
                  <a:pt x="3867056" y="1083615"/>
                </a:cubicBezTo>
                <a:cubicBezTo>
                  <a:pt x="3877090" y="1076674"/>
                  <a:pt x="3887286" y="1068024"/>
                  <a:pt x="3897646" y="1057665"/>
                </a:cubicBezTo>
                <a:cubicBezTo>
                  <a:pt x="3908629" y="1047878"/>
                  <a:pt x="3916213" y="1042984"/>
                  <a:pt x="3920398" y="1042984"/>
                </a:cubicBezTo>
                <a:cubicBezTo>
                  <a:pt x="3917331" y="1042984"/>
                  <a:pt x="3919319" y="1039287"/>
                  <a:pt x="3926364" y="1031891"/>
                </a:cubicBezTo>
                <a:cubicBezTo>
                  <a:pt x="3933409" y="1024495"/>
                  <a:pt x="3940548" y="1016989"/>
                  <a:pt x="3947781" y="1009373"/>
                </a:cubicBezTo>
                <a:cubicBezTo>
                  <a:pt x="3955014" y="1001756"/>
                  <a:pt x="3958845" y="997525"/>
                  <a:pt x="3959274" y="996680"/>
                </a:cubicBezTo>
                <a:cubicBezTo>
                  <a:pt x="3961133" y="992950"/>
                  <a:pt x="3965877" y="986854"/>
                  <a:pt x="3973506" y="978393"/>
                </a:cubicBezTo>
                <a:cubicBezTo>
                  <a:pt x="3984970" y="965980"/>
                  <a:pt x="3992207" y="958097"/>
                  <a:pt x="3995216" y="954743"/>
                </a:cubicBezTo>
                <a:cubicBezTo>
                  <a:pt x="3998225" y="951390"/>
                  <a:pt x="3999729" y="950682"/>
                  <a:pt x="3999729" y="952618"/>
                </a:cubicBezTo>
                <a:cubicBezTo>
                  <a:pt x="3999729" y="948875"/>
                  <a:pt x="4002764" y="943968"/>
                  <a:pt x="4008834" y="937898"/>
                </a:cubicBezTo>
                <a:cubicBezTo>
                  <a:pt x="4019973" y="925356"/>
                  <a:pt x="4027541" y="916293"/>
                  <a:pt x="4031538" y="910711"/>
                </a:cubicBezTo>
                <a:cubicBezTo>
                  <a:pt x="4035534" y="905128"/>
                  <a:pt x="4038222" y="900277"/>
                  <a:pt x="4039599" y="896156"/>
                </a:cubicBezTo>
                <a:cubicBezTo>
                  <a:pt x="4044019" y="894818"/>
                  <a:pt x="4044266" y="894090"/>
                  <a:pt x="4040340" y="893973"/>
                </a:cubicBezTo>
                <a:cubicBezTo>
                  <a:pt x="4040392" y="893245"/>
                  <a:pt x="4038826" y="893661"/>
                  <a:pt x="4035642" y="895221"/>
                </a:cubicBezTo>
                <a:cubicBezTo>
                  <a:pt x="4021799" y="897534"/>
                  <a:pt x="4010147" y="901239"/>
                  <a:pt x="4000685" y="906334"/>
                </a:cubicBezTo>
                <a:cubicBezTo>
                  <a:pt x="3997591" y="907568"/>
                  <a:pt x="3995739" y="908491"/>
                  <a:pt x="3995128" y="909102"/>
                </a:cubicBezTo>
                <a:cubicBezTo>
                  <a:pt x="3995128" y="909102"/>
                  <a:pt x="3993263" y="910035"/>
                  <a:pt x="3989533" y="911900"/>
                </a:cubicBezTo>
                <a:cubicBezTo>
                  <a:pt x="3985802" y="913765"/>
                  <a:pt x="3980785" y="916342"/>
                  <a:pt x="3974481" y="919630"/>
                </a:cubicBezTo>
                <a:cubicBezTo>
                  <a:pt x="3946796" y="940374"/>
                  <a:pt x="3922952" y="964765"/>
                  <a:pt x="3902949" y="992801"/>
                </a:cubicBezTo>
                <a:cubicBezTo>
                  <a:pt x="3894669" y="1006344"/>
                  <a:pt x="3883361" y="1024664"/>
                  <a:pt x="3869025" y="1047761"/>
                </a:cubicBezTo>
                <a:cubicBezTo>
                  <a:pt x="3853908" y="1075459"/>
                  <a:pt x="3842574" y="1093701"/>
                  <a:pt x="3835023" y="1102488"/>
                </a:cubicBezTo>
                <a:cubicBezTo>
                  <a:pt x="3827471" y="1111274"/>
                  <a:pt x="3820641" y="1115258"/>
                  <a:pt x="3814532" y="1114439"/>
                </a:cubicBezTo>
                <a:cubicBezTo>
                  <a:pt x="3808995" y="1117702"/>
                  <a:pt x="3794035" y="1112899"/>
                  <a:pt x="3769651" y="1100031"/>
                </a:cubicBezTo>
                <a:cubicBezTo>
                  <a:pt x="3754340" y="1093909"/>
                  <a:pt x="3744195" y="1084389"/>
                  <a:pt x="3739217" y="1071469"/>
                </a:cubicBezTo>
                <a:cubicBezTo>
                  <a:pt x="3721111" y="1034829"/>
                  <a:pt x="3717998" y="1013064"/>
                  <a:pt x="3729878" y="1006175"/>
                </a:cubicBezTo>
                <a:cubicBezTo>
                  <a:pt x="3730242" y="1005720"/>
                  <a:pt x="3730424" y="1005824"/>
                  <a:pt x="3730424" y="1006487"/>
                </a:cubicBezTo>
                <a:cubicBezTo>
                  <a:pt x="3730424" y="1002334"/>
                  <a:pt x="3732112" y="999220"/>
                  <a:pt x="3735488" y="997143"/>
                </a:cubicBezTo>
                <a:lnTo>
                  <a:pt x="3737777" y="996299"/>
                </a:lnTo>
                <a:lnTo>
                  <a:pt x="3737925" y="995988"/>
                </a:lnTo>
                <a:cubicBezTo>
                  <a:pt x="3740483" y="992498"/>
                  <a:pt x="3744319" y="988199"/>
                  <a:pt x="3749433" y="983091"/>
                </a:cubicBezTo>
                <a:cubicBezTo>
                  <a:pt x="3761664" y="971679"/>
                  <a:pt x="3770327" y="963426"/>
                  <a:pt x="3775422" y="958331"/>
                </a:cubicBezTo>
                <a:cubicBezTo>
                  <a:pt x="3780517" y="953236"/>
                  <a:pt x="3783065" y="951741"/>
                  <a:pt x="3783065" y="953847"/>
                </a:cubicBezTo>
                <a:cubicBezTo>
                  <a:pt x="3783065" y="949544"/>
                  <a:pt x="3786854" y="943338"/>
                  <a:pt x="3794431" y="935227"/>
                </a:cubicBezTo>
                <a:cubicBezTo>
                  <a:pt x="3802009" y="927117"/>
                  <a:pt x="3814077" y="914776"/>
                  <a:pt x="3830636" y="898204"/>
                </a:cubicBezTo>
                <a:cubicBezTo>
                  <a:pt x="3838942" y="889898"/>
                  <a:pt x="3847959" y="881147"/>
                  <a:pt x="3857688" y="871952"/>
                </a:cubicBezTo>
                <a:cubicBezTo>
                  <a:pt x="3867416" y="862756"/>
                  <a:pt x="3874445" y="858158"/>
                  <a:pt x="3878773" y="858158"/>
                </a:cubicBezTo>
                <a:cubicBezTo>
                  <a:pt x="3876511" y="858158"/>
                  <a:pt x="3879390" y="855058"/>
                  <a:pt x="3887410" y="848858"/>
                </a:cubicBezTo>
                <a:cubicBezTo>
                  <a:pt x="3895429" y="842658"/>
                  <a:pt x="3902065" y="837284"/>
                  <a:pt x="3907316" y="832734"/>
                </a:cubicBezTo>
                <a:cubicBezTo>
                  <a:pt x="3914322" y="826834"/>
                  <a:pt x="3917824" y="823883"/>
                  <a:pt x="3917824" y="823883"/>
                </a:cubicBezTo>
                <a:cubicBezTo>
                  <a:pt x="3918955" y="823883"/>
                  <a:pt x="3927160" y="818203"/>
                  <a:pt x="3942439" y="806843"/>
                </a:cubicBezTo>
                <a:cubicBezTo>
                  <a:pt x="3957718" y="795483"/>
                  <a:pt x="3973883" y="783213"/>
                  <a:pt x="3990936" y="770034"/>
                </a:cubicBezTo>
                <a:lnTo>
                  <a:pt x="4001576" y="761782"/>
                </a:lnTo>
                <a:lnTo>
                  <a:pt x="3993841" y="764360"/>
                </a:lnTo>
                <a:cubicBezTo>
                  <a:pt x="3995245" y="764360"/>
                  <a:pt x="3994137" y="765338"/>
                  <a:pt x="3990517" y="767294"/>
                </a:cubicBezTo>
                <a:cubicBezTo>
                  <a:pt x="3986897" y="769251"/>
                  <a:pt x="3982267" y="771827"/>
                  <a:pt x="3976626" y="775025"/>
                </a:cubicBezTo>
                <a:cubicBezTo>
                  <a:pt x="3960067" y="784227"/>
                  <a:pt x="3950299" y="788828"/>
                  <a:pt x="3947323" y="788828"/>
                </a:cubicBezTo>
                <a:cubicBezTo>
                  <a:pt x="3949142" y="788828"/>
                  <a:pt x="3947271" y="790778"/>
                  <a:pt x="3941708" y="794677"/>
                </a:cubicBezTo>
                <a:cubicBezTo>
                  <a:pt x="3930660" y="801696"/>
                  <a:pt x="3918578" y="808802"/>
                  <a:pt x="3905464" y="815997"/>
                </a:cubicBezTo>
                <a:cubicBezTo>
                  <a:pt x="3892349" y="823191"/>
                  <a:pt x="3883862" y="826788"/>
                  <a:pt x="3880001" y="826788"/>
                </a:cubicBezTo>
                <a:cubicBezTo>
                  <a:pt x="3881054" y="826788"/>
                  <a:pt x="3877392" y="828790"/>
                  <a:pt x="3869015" y="832793"/>
                </a:cubicBezTo>
                <a:cubicBezTo>
                  <a:pt x="3860638" y="836796"/>
                  <a:pt x="3853200" y="840657"/>
                  <a:pt x="3846701" y="844374"/>
                </a:cubicBezTo>
                <a:cubicBezTo>
                  <a:pt x="3843712" y="845869"/>
                  <a:pt x="3836914" y="849066"/>
                  <a:pt x="3826308" y="853966"/>
                </a:cubicBezTo>
                <a:cubicBezTo>
                  <a:pt x="3815832" y="858788"/>
                  <a:pt x="3808755" y="862122"/>
                  <a:pt x="3805076" y="863968"/>
                </a:cubicBezTo>
                <a:cubicBezTo>
                  <a:pt x="3777157" y="871818"/>
                  <a:pt x="3754801" y="875744"/>
                  <a:pt x="3738008" y="875744"/>
                </a:cubicBezTo>
                <a:cubicBezTo>
                  <a:pt x="3716514" y="875744"/>
                  <a:pt x="3697318" y="872004"/>
                  <a:pt x="3680422" y="864525"/>
                </a:cubicBezTo>
                <a:lnTo>
                  <a:pt x="3669746" y="858749"/>
                </a:lnTo>
                <a:lnTo>
                  <a:pt x="3667236" y="863763"/>
                </a:lnTo>
                <a:cubicBezTo>
                  <a:pt x="3663883" y="870463"/>
                  <a:pt x="3659792" y="878649"/>
                  <a:pt x="3654963" y="888319"/>
                </a:cubicBezTo>
                <a:cubicBezTo>
                  <a:pt x="3650134" y="897989"/>
                  <a:pt x="3646602" y="906165"/>
                  <a:pt x="3644367" y="912845"/>
                </a:cubicBezTo>
                <a:cubicBezTo>
                  <a:pt x="3633969" y="942545"/>
                  <a:pt x="3626216" y="963367"/>
                  <a:pt x="3621107" y="975312"/>
                </a:cubicBezTo>
                <a:cubicBezTo>
                  <a:pt x="3613361" y="997759"/>
                  <a:pt x="3604373" y="1029421"/>
                  <a:pt x="3594144" y="1070299"/>
                </a:cubicBezTo>
                <a:cubicBezTo>
                  <a:pt x="3590517" y="1087677"/>
                  <a:pt x="3586657" y="1111567"/>
                  <a:pt x="3582563" y="1141968"/>
                </a:cubicBezTo>
                <a:cubicBezTo>
                  <a:pt x="3580587" y="1150781"/>
                  <a:pt x="3578930" y="1159002"/>
                  <a:pt x="3577591" y="1166631"/>
                </a:cubicBezTo>
                <a:cubicBezTo>
                  <a:pt x="3575837" y="1177562"/>
                  <a:pt x="3574238" y="1188792"/>
                  <a:pt x="3572795" y="1200321"/>
                </a:cubicBezTo>
                <a:cubicBezTo>
                  <a:pt x="3571080" y="1213293"/>
                  <a:pt x="3569331" y="1222437"/>
                  <a:pt x="3567551" y="1227753"/>
                </a:cubicBezTo>
                <a:cubicBezTo>
                  <a:pt x="3567096" y="1228208"/>
                  <a:pt x="3566868" y="1228305"/>
                  <a:pt x="3566868" y="1228045"/>
                </a:cubicBezTo>
                <a:cubicBezTo>
                  <a:pt x="3566868" y="1229891"/>
                  <a:pt x="3566053" y="1236653"/>
                  <a:pt x="3564421" y="1248331"/>
                </a:cubicBezTo>
                <a:cubicBezTo>
                  <a:pt x="3562790" y="1260010"/>
                  <a:pt x="3560889" y="1271834"/>
                  <a:pt x="3558719" y="1283805"/>
                </a:cubicBezTo>
                <a:cubicBezTo>
                  <a:pt x="3556548" y="1295776"/>
                  <a:pt x="3555040" y="1303594"/>
                  <a:pt x="3554196" y="1307259"/>
                </a:cubicBezTo>
                <a:cubicBezTo>
                  <a:pt x="3545136" y="1332124"/>
                  <a:pt x="3531768" y="1343659"/>
                  <a:pt x="3514091" y="1341866"/>
                </a:cubicBezTo>
                <a:cubicBezTo>
                  <a:pt x="3501159" y="1340150"/>
                  <a:pt x="3484658" y="1332449"/>
                  <a:pt x="3464590" y="1318762"/>
                </a:cubicBezTo>
                <a:cubicBezTo>
                  <a:pt x="3456765" y="1312679"/>
                  <a:pt x="3444476" y="1299942"/>
                  <a:pt x="3427722" y="1280549"/>
                </a:cubicBezTo>
                <a:cubicBezTo>
                  <a:pt x="3424160" y="1275194"/>
                  <a:pt x="3419845" y="1267876"/>
                  <a:pt x="3414776" y="1258596"/>
                </a:cubicBezTo>
                <a:cubicBezTo>
                  <a:pt x="3409096" y="1247236"/>
                  <a:pt x="3405801" y="1236039"/>
                  <a:pt x="3404891" y="1225004"/>
                </a:cubicBezTo>
                <a:cubicBezTo>
                  <a:pt x="3403215" y="1215554"/>
                  <a:pt x="3406048" y="1199762"/>
                  <a:pt x="3413392" y="1177627"/>
                </a:cubicBezTo>
                <a:cubicBezTo>
                  <a:pt x="3419202" y="1147577"/>
                  <a:pt x="3422919" y="1123635"/>
                  <a:pt x="3424544" y="1105802"/>
                </a:cubicBezTo>
                <a:cubicBezTo>
                  <a:pt x="3428560" y="1067979"/>
                  <a:pt x="3430971" y="1039228"/>
                  <a:pt x="3431777" y="1019550"/>
                </a:cubicBezTo>
                <a:cubicBezTo>
                  <a:pt x="3432381" y="1004791"/>
                  <a:pt x="3431988" y="994649"/>
                  <a:pt x="3430596" y="989124"/>
                </a:cubicBezTo>
                <a:lnTo>
                  <a:pt x="3429849" y="987398"/>
                </a:lnTo>
                <a:lnTo>
                  <a:pt x="3410316" y="994287"/>
                </a:lnTo>
                <a:cubicBezTo>
                  <a:pt x="3404074" y="996890"/>
                  <a:pt x="3398523" y="999650"/>
                  <a:pt x="3393661" y="1002568"/>
                </a:cubicBezTo>
                <a:cubicBezTo>
                  <a:pt x="3392323" y="1003907"/>
                  <a:pt x="3389769" y="1005519"/>
                  <a:pt x="3385999" y="1007403"/>
                </a:cubicBezTo>
                <a:cubicBezTo>
                  <a:pt x="3383790" y="1009054"/>
                  <a:pt x="3382315" y="1010250"/>
                  <a:pt x="3381574" y="1010991"/>
                </a:cubicBezTo>
                <a:cubicBezTo>
                  <a:pt x="3379936" y="1013447"/>
                  <a:pt x="3376427" y="1016827"/>
                  <a:pt x="3371046" y="1021129"/>
                </a:cubicBezTo>
                <a:lnTo>
                  <a:pt x="3365739" y="1019072"/>
                </a:lnTo>
                <a:lnTo>
                  <a:pt x="3366132" y="1017503"/>
                </a:lnTo>
                <a:lnTo>
                  <a:pt x="3365691" y="1019054"/>
                </a:lnTo>
                <a:lnTo>
                  <a:pt x="3358056" y="1016094"/>
                </a:lnTo>
                <a:cubicBezTo>
                  <a:pt x="3354199" y="1014044"/>
                  <a:pt x="3350815" y="1011621"/>
                  <a:pt x="3347903" y="1008827"/>
                </a:cubicBezTo>
                <a:cubicBezTo>
                  <a:pt x="3347500" y="1019667"/>
                  <a:pt x="3352049" y="1025100"/>
                  <a:pt x="3361551" y="1025126"/>
                </a:cubicBezTo>
                <a:lnTo>
                  <a:pt x="3364223" y="1022749"/>
                </a:lnTo>
                <a:lnTo>
                  <a:pt x="3361658" y="1027012"/>
                </a:lnTo>
                <a:cubicBezTo>
                  <a:pt x="3358675" y="1031279"/>
                  <a:pt x="3354201" y="1036642"/>
                  <a:pt x="3348235" y="1043101"/>
                </a:cubicBezTo>
                <a:cubicBezTo>
                  <a:pt x="3338045" y="1053292"/>
                  <a:pt x="3329122" y="1063066"/>
                  <a:pt x="3321466" y="1072424"/>
                </a:cubicBezTo>
                <a:cubicBezTo>
                  <a:pt x="3313966" y="1080665"/>
                  <a:pt x="3305453" y="1089549"/>
                  <a:pt x="3295926" y="1099076"/>
                </a:cubicBezTo>
                <a:cubicBezTo>
                  <a:pt x="3289687" y="1104756"/>
                  <a:pt x="3286567" y="1106127"/>
                  <a:pt x="3286567" y="1103190"/>
                </a:cubicBezTo>
                <a:cubicBezTo>
                  <a:pt x="3286567" y="1106816"/>
                  <a:pt x="3283090" y="1113269"/>
                  <a:pt x="3276137" y="1122550"/>
                </a:cubicBezTo>
                <a:cubicBezTo>
                  <a:pt x="3270535" y="1128152"/>
                  <a:pt x="3266096" y="1133403"/>
                  <a:pt x="3262821" y="1138303"/>
                </a:cubicBezTo>
                <a:cubicBezTo>
                  <a:pt x="3244065" y="1145244"/>
                  <a:pt x="3234687" y="1145455"/>
                  <a:pt x="3234687" y="1138937"/>
                </a:cubicBezTo>
                <a:cubicBezTo>
                  <a:pt x="3234687" y="1132418"/>
                  <a:pt x="3236773" y="1124460"/>
                  <a:pt x="3240946" y="1115063"/>
                </a:cubicBezTo>
                <a:cubicBezTo>
                  <a:pt x="3245833" y="1106147"/>
                  <a:pt x="3251948" y="1094780"/>
                  <a:pt x="3259292" y="1080964"/>
                </a:cubicBezTo>
                <a:cubicBezTo>
                  <a:pt x="3266778" y="1066848"/>
                  <a:pt x="3272380" y="1056541"/>
                  <a:pt x="3276098" y="1050042"/>
                </a:cubicBezTo>
                <a:cubicBezTo>
                  <a:pt x="3280673" y="1043634"/>
                  <a:pt x="3286990" y="1033711"/>
                  <a:pt x="3295048" y="1020271"/>
                </a:cubicBezTo>
                <a:cubicBezTo>
                  <a:pt x="3299649" y="1011069"/>
                  <a:pt x="3303217" y="1003927"/>
                  <a:pt x="3305752" y="998844"/>
                </a:cubicBezTo>
                <a:cubicBezTo>
                  <a:pt x="3313732" y="985288"/>
                  <a:pt x="3321128" y="974246"/>
                  <a:pt x="3327939" y="965720"/>
                </a:cubicBezTo>
                <a:cubicBezTo>
                  <a:pt x="3330993" y="960378"/>
                  <a:pt x="3337486" y="950064"/>
                  <a:pt x="3347416" y="934779"/>
                </a:cubicBezTo>
                <a:cubicBezTo>
                  <a:pt x="3362025" y="912605"/>
                  <a:pt x="3379020" y="885622"/>
                  <a:pt x="3398399" y="853830"/>
                </a:cubicBezTo>
                <a:cubicBezTo>
                  <a:pt x="3401077" y="850086"/>
                  <a:pt x="3403137" y="846427"/>
                  <a:pt x="3404580" y="842853"/>
                </a:cubicBezTo>
                <a:cubicBezTo>
                  <a:pt x="3406399" y="839188"/>
                  <a:pt x="3408355" y="835782"/>
                  <a:pt x="3410448" y="832637"/>
                </a:cubicBezTo>
                <a:cubicBezTo>
                  <a:pt x="3411631" y="830856"/>
                  <a:pt x="3413535" y="827353"/>
                  <a:pt x="3416160" y="822128"/>
                </a:cubicBezTo>
                <a:cubicBezTo>
                  <a:pt x="3422893" y="810872"/>
                  <a:pt x="3429243" y="800773"/>
                  <a:pt x="3435208" y="791831"/>
                </a:cubicBezTo>
                <a:cubicBezTo>
                  <a:pt x="3440914" y="782550"/>
                  <a:pt x="3446257" y="772932"/>
                  <a:pt x="3451235" y="762976"/>
                </a:cubicBezTo>
                <a:cubicBezTo>
                  <a:pt x="3456161" y="753930"/>
                  <a:pt x="3460138" y="746378"/>
                  <a:pt x="3463166" y="740321"/>
                </a:cubicBezTo>
                <a:cubicBezTo>
                  <a:pt x="3466546" y="732743"/>
                  <a:pt x="3470679" y="723652"/>
                  <a:pt x="3475566" y="713045"/>
                </a:cubicBezTo>
                <a:cubicBezTo>
                  <a:pt x="3478523" y="706631"/>
                  <a:pt x="3481134" y="701627"/>
                  <a:pt x="3483399" y="698033"/>
                </a:cubicBezTo>
                <a:lnTo>
                  <a:pt x="3485799" y="694718"/>
                </a:lnTo>
                <a:lnTo>
                  <a:pt x="3487094" y="688948"/>
                </a:lnTo>
                <a:cubicBezTo>
                  <a:pt x="3488085" y="686816"/>
                  <a:pt x="3489571" y="684763"/>
                  <a:pt x="3491553" y="682787"/>
                </a:cubicBezTo>
                <a:cubicBezTo>
                  <a:pt x="3493854" y="678745"/>
                  <a:pt x="3498254" y="668600"/>
                  <a:pt x="3504752" y="652353"/>
                </a:cubicBezTo>
                <a:cubicBezTo>
                  <a:pt x="3508015" y="644203"/>
                  <a:pt x="3510530" y="637926"/>
                  <a:pt x="3512298" y="633519"/>
                </a:cubicBezTo>
                <a:cubicBezTo>
                  <a:pt x="3518303" y="621510"/>
                  <a:pt x="3521649" y="612476"/>
                  <a:pt x="3522338" y="606419"/>
                </a:cubicBezTo>
                <a:cubicBezTo>
                  <a:pt x="3523703" y="599543"/>
                  <a:pt x="3525360" y="595131"/>
                  <a:pt x="3527310" y="593181"/>
                </a:cubicBezTo>
                <a:cubicBezTo>
                  <a:pt x="3530780" y="583446"/>
                  <a:pt x="3534849" y="570786"/>
                  <a:pt x="3539515" y="555202"/>
                </a:cubicBezTo>
                <a:cubicBezTo>
                  <a:pt x="3541477" y="543491"/>
                  <a:pt x="3545591" y="534711"/>
                  <a:pt x="3551856" y="528862"/>
                </a:cubicBezTo>
                <a:cubicBezTo>
                  <a:pt x="3548490" y="529681"/>
                  <a:pt x="3546806" y="525678"/>
                  <a:pt x="3546806" y="516852"/>
                </a:cubicBezTo>
                <a:cubicBezTo>
                  <a:pt x="3546806" y="509210"/>
                  <a:pt x="3547040" y="505538"/>
                  <a:pt x="3547508" y="505837"/>
                </a:cubicBezTo>
                <a:cubicBezTo>
                  <a:pt x="3541737" y="500794"/>
                  <a:pt x="3527869" y="493957"/>
                  <a:pt x="3505903" y="485327"/>
                </a:cubicBezTo>
                <a:cubicBezTo>
                  <a:pt x="3491566" y="478152"/>
                  <a:pt x="3484398" y="474564"/>
                  <a:pt x="3484398" y="474564"/>
                </a:cubicBezTo>
                <a:cubicBezTo>
                  <a:pt x="3484398" y="460345"/>
                  <a:pt x="3495492" y="451929"/>
                  <a:pt x="3517679" y="449317"/>
                </a:cubicBezTo>
                <a:cubicBezTo>
                  <a:pt x="3525217" y="449317"/>
                  <a:pt x="3537149" y="446256"/>
                  <a:pt x="3553474" y="440134"/>
                </a:cubicBezTo>
                <a:cubicBezTo>
                  <a:pt x="3557094" y="437375"/>
                  <a:pt x="3561417" y="435663"/>
                  <a:pt x="3566442" y="434998"/>
                </a:cubicBezTo>
                <a:close/>
                <a:moveTo>
                  <a:pt x="5108132" y="434099"/>
                </a:moveTo>
                <a:lnTo>
                  <a:pt x="5106392" y="441435"/>
                </a:lnTo>
                <a:cubicBezTo>
                  <a:pt x="5105529" y="444023"/>
                  <a:pt x="5104941" y="445783"/>
                  <a:pt x="5104626" y="446714"/>
                </a:cubicBezTo>
                <a:cubicBezTo>
                  <a:pt x="5104626" y="449274"/>
                  <a:pt x="5103763" y="453163"/>
                  <a:pt x="5102038" y="458380"/>
                </a:cubicBezTo>
                <a:lnTo>
                  <a:pt x="5099630" y="466031"/>
                </a:lnTo>
                <a:lnTo>
                  <a:pt x="5108035" y="460865"/>
                </a:lnTo>
                <a:cubicBezTo>
                  <a:pt x="5113957" y="456435"/>
                  <a:pt x="5118427" y="453010"/>
                  <a:pt x="5121447" y="450590"/>
                </a:cubicBezTo>
                <a:lnTo>
                  <a:pt x="5123169" y="449150"/>
                </a:lnTo>
                <a:lnTo>
                  <a:pt x="5117950" y="444362"/>
                </a:lnTo>
                <a:cubicBezTo>
                  <a:pt x="5115242" y="442021"/>
                  <a:pt x="5112040" y="439368"/>
                  <a:pt x="5108343" y="436404"/>
                </a:cubicBezTo>
                <a:close/>
                <a:moveTo>
                  <a:pt x="3957768" y="415203"/>
                </a:moveTo>
                <a:cubicBezTo>
                  <a:pt x="3964647" y="415082"/>
                  <a:pt x="3971453" y="416244"/>
                  <a:pt x="3978186" y="418688"/>
                </a:cubicBezTo>
                <a:cubicBezTo>
                  <a:pt x="3996486" y="424355"/>
                  <a:pt x="4014430" y="433895"/>
                  <a:pt x="4032015" y="447308"/>
                </a:cubicBezTo>
                <a:cubicBezTo>
                  <a:pt x="4061091" y="464569"/>
                  <a:pt x="4077930" y="481915"/>
                  <a:pt x="4082531" y="499345"/>
                </a:cubicBezTo>
                <a:cubicBezTo>
                  <a:pt x="4103535" y="546357"/>
                  <a:pt x="4101293" y="572937"/>
                  <a:pt x="4075804" y="579085"/>
                </a:cubicBezTo>
                <a:cubicBezTo>
                  <a:pt x="4071814" y="580859"/>
                  <a:pt x="4068394" y="582190"/>
                  <a:pt x="4065544" y="583077"/>
                </a:cubicBezTo>
                <a:lnTo>
                  <a:pt x="4060612" y="584037"/>
                </a:lnTo>
                <a:lnTo>
                  <a:pt x="4057941" y="585953"/>
                </a:lnTo>
                <a:lnTo>
                  <a:pt x="4055682" y="586162"/>
                </a:lnTo>
                <a:lnTo>
                  <a:pt x="4046606" y="590346"/>
                </a:lnTo>
                <a:cubicBezTo>
                  <a:pt x="4035166" y="594930"/>
                  <a:pt x="4019040" y="599605"/>
                  <a:pt x="3998228" y="604372"/>
                </a:cubicBezTo>
                <a:cubicBezTo>
                  <a:pt x="3984710" y="607076"/>
                  <a:pt x="3974130" y="609955"/>
                  <a:pt x="3966488" y="613009"/>
                </a:cubicBezTo>
                <a:cubicBezTo>
                  <a:pt x="3957389" y="616648"/>
                  <a:pt x="3948876" y="619911"/>
                  <a:pt x="3940947" y="622796"/>
                </a:cubicBezTo>
                <a:cubicBezTo>
                  <a:pt x="3932226" y="626761"/>
                  <a:pt x="3923693" y="630829"/>
                  <a:pt x="3915348" y="635001"/>
                </a:cubicBezTo>
                <a:cubicBezTo>
                  <a:pt x="3889821" y="649701"/>
                  <a:pt x="3870474" y="661581"/>
                  <a:pt x="3857307" y="670641"/>
                </a:cubicBezTo>
                <a:lnTo>
                  <a:pt x="3816111" y="686004"/>
                </a:lnTo>
                <a:lnTo>
                  <a:pt x="3832898" y="653581"/>
                </a:lnTo>
                <a:cubicBezTo>
                  <a:pt x="3865613" y="619254"/>
                  <a:pt x="3889827" y="588327"/>
                  <a:pt x="3905542" y="560797"/>
                </a:cubicBezTo>
                <a:cubicBezTo>
                  <a:pt x="3913652" y="543537"/>
                  <a:pt x="3915420" y="531124"/>
                  <a:pt x="3910845" y="523559"/>
                </a:cubicBezTo>
                <a:cubicBezTo>
                  <a:pt x="3905646" y="516800"/>
                  <a:pt x="3880820" y="513421"/>
                  <a:pt x="3836368" y="513421"/>
                </a:cubicBezTo>
                <a:cubicBezTo>
                  <a:pt x="3821759" y="512602"/>
                  <a:pt x="3812836" y="513226"/>
                  <a:pt x="3809599" y="515293"/>
                </a:cubicBezTo>
                <a:cubicBezTo>
                  <a:pt x="3793534" y="518126"/>
                  <a:pt x="3785502" y="514974"/>
                  <a:pt x="3785502" y="505837"/>
                </a:cubicBezTo>
                <a:cubicBezTo>
                  <a:pt x="3785502" y="501730"/>
                  <a:pt x="3790792" y="495354"/>
                  <a:pt x="3801372" y="486711"/>
                </a:cubicBezTo>
                <a:cubicBezTo>
                  <a:pt x="3812303" y="476768"/>
                  <a:pt x="3826477" y="468618"/>
                  <a:pt x="3843894" y="462262"/>
                </a:cubicBezTo>
                <a:cubicBezTo>
                  <a:pt x="3847234" y="461183"/>
                  <a:pt x="3849801" y="459968"/>
                  <a:pt x="3851595" y="458616"/>
                </a:cubicBezTo>
                <a:cubicBezTo>
                  <a:pt x="3854948" y="455276"/>
                  <a:pt x="3865814" y="450538"/>
                  <a:pt x="3884193" y="444403"/>
                </a:cubicBezTo>
                <a:cubicBezTo>
                  <a:pt x="3893135" y="440335"/>
                  <a:pt x="3900518" y="436845"/>
                  <a:pt x="3906341" y="433934"/>
                </a:cubicBezTo>
                <a:cubicBezTo>
                  <a:pt x="3917727" y="426057"/>
                  <a:pt x="3927917" y="421216"/>
                  <a:pt x="3936911" y="419409"/>
                </a:cubicBezTo>
                <a:cubicBezTo>
                  <a:pt x="3943937" y="416725"/>
                  <a:pt x="3950889" y="415323"/>
                  <a:pt x="3957768" y="415203"/>
                </a:cubicBezTo>
                <a:close/>
                <a:moveTo>
                  <a:pt x="7467463" y="413173"/>
                </a:moveTo>
                <a:lnTo>
                  <a:pt x="7462496" y="414485"/>
                </a:lnTo>
                <a:cubicBezTo>
                  <a:pt x="7464103" y="414485"/>
                  <a:pt x="7465387" y="414326"/>
                  <a:pt x="7466349" y="414007"/>
                </a:cubicBezTo>
                <a:close/>
                <a:moveTo>
                  <a:pt x="1728054" y="407592"/>
                </a:moveTo>
                <a:cubicBezTo>
                  <a:pt x="1735879" y="408481"/>
                  <a:pt x="1745069" y="411287"/>
                  <a:pt x="1755625" y="416009"/>
                </a:cubicBezTo>
                <a:cubicBezTo>
                  <a:pt x="1769970" y="421913"/>
                  <a:pt x="1781210" y="429387"/>
                  <a:pt x="1789345" y="438431"/>
                </a:cubicBezTo>
                <a:cubicBezTo>
                  <a:pt x="1797764" y="448378"/>
                  <a:pt x="1805263" y="458509"/>
                  <a:pt x="1811842" y="468822"/>
                </a:cubicBezTo>
                <a:lnTo>
                  <a:pt x="1828493" y="499701"/>
                </a:lnTo>
                <a:lnTo>
                  <a:pt x="1826413" y="499869"/>
                </a:lnTo>
                <a:lnTo>
                  <a:pt x="1828588" y="499876"/>
                </a:lnTo>
                <a:lnTo>
                  <a:pt x="1828822" y="500312"/>
                </a:lnTo>
                <a:lnTo>
                  <a:pt x="1828674" y="499876"/>
                </a:lnTo>
                <a:lnTo>
                  <a:pt x="1838386" y="499909"/>
                </a:lnTo>
                <a:cubicBezTo>
                  <a:pt x="1842672" y="500732"/>
                  <a:pt x="1847253" y="502366"/>
                  <a:pt x="1852130" y="504810"/>
                </a:cubicBezTo>
                <a:cubicBezTo>
                  <a:pt x="1856616" y="507053"/>
                  <a:pt x="1860625" y="508618"/>
                  <a:pt x="1864155" y="509503"/>
                </a:cubicBezTo>
                <a:cubicBezTo>
                  <a:pt x="1876588" y="518536"/>
                  <a:pt x="1882804" y="526830"/>
                  <a:pt x="1882804" y="534387"/>
                </a:cubicBezTo>
                <a:cubicBezTo>
                  <a:pt x="1882804" y="535296"/>
                  <a:pt x="1883129" y="536400"/>
                  <a:pt x="1883778" y="537699"/>
                </a:cubicBezTo>
                <a:cubicBezTo>
                  <a:pt x="1885844" y="541831"/>
                  <a:pt x="1887373" y="546849"/>
                  <a:pt x="1888365" y="552753"/>
                </a:cubicBezTo>
                <a:cubicBezTo>
                  <a:pt x="1888365" y="567795"/>
                  <a:pt x="1878365" y="576898"/>
                  <a:pt x="1858363" y="580062"/>
                </a:cubicBezTo>
                <a:cubicBezTo>
                  <a:pt x="1849768" y="582211"/>
                  <a:pt x="1840151" y="585411"/>
                  <a:pt x="1829513" y="589661"/>
                </a:cubicBezTo>
                <a:cubicBezTo>
                  <a:pt x="1823799" y="592188"/>
                  <a:pt x="1820687" y="593599"/>
                  <a:pt x="1820180" y="593894"/>
                </a:cubicBezTo>
                <a:cubicBezTo>
                  <a:pt x="1819672" y="594189"/>
                  <a:pt x="1819418" y="592885"/>
                  <a:pt x="1819418" y="589980"/>
                </a:cubicBezTo>
                <a:cubicBezTo>
                  <a:pt x="1819418" y="594290"/>
                  <a:pt x="1818267" y="599343"/>
                  <a:pt x="1815965" y="605140"/>
                </a:cubicBezTo>
                <a:cubicBezTo>
                  <a:pt x="1814559" y="607478"/>
                  <a:pt x="1813857" y="608352"/>
                  <a:pt x="1813857" y="607761"/>
                </a:cubicBezTo>
                <a:cubicBezTo>
                  <a:pt x="1813857" y="610335"/>
                  <a:pt x="1813373" y="614072"/>
                  <a:pt x="1812404" y="618972"/>
                </a:cubicBezTo>
                <a:cubicBezTo>
                  <a:pt x="1811939" y="621286"/>
                  <a:pt x="1811191" y="624116"/>
                  <a:pt x="1810164" y="627460"/>
                </a:cubicBezTo>
                <a:lnTo>
                  <a:pt x="1809203" y="630297"/>
                </a:lnTo>
                <a:lnTo>
                  <a:pt x="1812529" y="629727"/>
                </a:lnTo>
                <a:cubicBezTo>
                  <a:pt x="1817771" y="629636"/>
                  <a:pt x="1823916" y="631004"/>
                  <a:pt x="1830965" y="633831"/>
                </a:cubicBezTo>
                <a:cubicBezTo>
                  <a:pt x="1848877" y="639475"/>
                  <a:pt x="1858995" y="647463"/>
                  <a:pt x="1861321" y="657794"/>
                </a:cubicBezTo>
                <a:cubicBezTo>
                  <a:pt x="1862100" y="660769"/>
                  <a:pt x="1863033" y="663626"/>
                  <a:pt x="1864119" y="666366"/>
                </a:cubicBezTo>
                <a:cubicBezTo>
                  <a:pt x="1866197" y="673084"/>
                  <a:pt x="1865997" y="679530"/>
                  <a:pt x="1863517" y="685706"/>
                </a:cubicBezTo>
                <a:cubicBezTo>
                  <a:pt x="1846715" y="696899"/>
                  <a:pt x="1835653" y="702495"/>
                  <a:pt x="1830328" y="702495"/>
                </a:cubicBezTo>
                <a:cubicBezTo>
                  <a:pt x="1831118" y="702495"/>
                  <a:pt x="1829856" y="703162"/>
                  <a:pt x="1826538" y="704496"/>
                </a:cubicBezTo>
                <a:cubicBezTo>
                  <a:pt x="1825274" y="704815"/>
                  <a:pt x="1823975" y="705630"/>
                  <a:pt x="1822641" y="706941"/>
                </a:cubicBezTo>
                <a:lnTo>
                  <a:pt x="1819790" y="706941"/>
                </a:lnTo>
                <a:cubicBezTo>
                  <a:pt x="1816980" y="708056"/>
                  <a:pt x="1813848" y="708375"/>
                  <a:pt x="1810394" y="707897"/>
                </a:cubicBezTo>
                <a:lnTo>
                  <a:pt x="1802475" y="705222"/>
                </a:lnTo>
                <a:lnTo>
                  <a:pt x="1796846" y="707538"/>
                </a:lnTo>
                <a:cubicBezTo>
                  <a:pt x="1794136" y="708256"/>
                  <a:pt x="1791784" y="708428"/>
                  <a:pt x="1789788" y="708056"/>
                </a:cubicBezTo>
                <a:cubicBezTo>
                  <a:pt x="1794240" y="708056"/>
                  <a:pt x="1795184" y="708700"/>
                  <a:pt x="1792622" y="709987"/>
                </a:cubicBezTo>
                <a:cubicBezTo>
                  <a:pt x="1787934" y="713116"/>
                  <a:pt x="1784463" y="715052"/>
                  <a:pt x="1782209" y="715796"/>
                </a:cubicBezTo>
                <a:cubicBezTo>
                  <a:pt x="1782905" y="715335"/>
                  <a:pt x="1782846" y="716522"/>
                  <a:pt x="1782031" y="719356"/>
                </a:cubicBezTo>
                <a:cubicBezTo>
                  <a:pt x="1779504" y="725306"/>
                  <a:pt x="1777899" y="729002"/>
                  <a:pt x="1777214" y="730442"/>
                </a:cubicBezTo>
                <a:cubicBezTo>
                  <a:pt x="1776918" y="731293"/>
                  <a:pt x="1775519" y="735053"/>
                  <a:pt x="1773017" y="741724"/>
                </a:cubicBezTo>
                <a:cubicBezTo>
                  <a:pt x="1768332" y="756397"/>
                  <a:pt x="1764368" y="767119"/>
                  <a:pt x="1761125" y="773889"/>
                </a:cubicBezTo>
                <a:lnTo>
                  <a:pt x="1760751" y="774568"/>
                </a:lnTo>
                <a:lnTo>
                  <a:pt x="1772888" y="770260"/>
                </a:lnTo>
                <a:cubicBezTo>
                  <a:pt x="1777873" y="768480"/>
                  <a:pt x="1782060" y="766973"/>
                  <a:pt x="1785449" y="765740"/>
                </a:cubicBezTo>
                <a:cubicBezTo>
                  <a:pt x="1791577" y="763697"/>
                  <a:pt x="1794924" y="762392"/>
                  <a:pt x="1795491" y="761826"/>
                </a:cubicBezTo>
                <a:cubicBezTo>
                  <a:pt x="1797753" y="760066"/>
                  <a:pt x="1800437" y="759120"/>
                  <a:pt x="1803545" y="758987"/>
                </a:cubicBezTo>
                <a:lnTo>
                  <a:pt x="1805361" y="759337"/>
                </a:lnTo>
                <a:lnTo>
                  <a:pt x="1811054" y="755862"/>
                </a:lnTo>
                <a:cubicBezTo>
                  <a:pt x="1812722" y="754843"/>
                  <a:pt x="1813556" y="754334"/>
                  <a:pt x="1813556" y="754334"/>
                </a:cubicBezTo>
                <a:cubicBezTo>
                  <a:pt x="1815905" y="755078"/>
                  <a:pt x="1815315" y="755839"/>
                  <a:pt x="1811785" y="756619"/>
                </a:cubicBezTo>
                <a:cubicBezTo>
                  <a:pt x="1834643" y="748732"/>
                  <a:pt x="1863287" y="740667"/>
                  <a:pt x="1897716" y="732426"/>
                </a:cubicBezTo>
                <a:cubicBezTo>
                  <a:pt x="1923196" y="726605"/>
                  <a:pt x="1945794" y="720660"/>
                  <a:pt x="1965512" y="714592"/>
                </a:cubicBezTo>
                <a:cubicBezTo>
                  <a:pt x="1969385" y="713104"/>
                  <a:pt x="1971321" y="710483"/>
                  <a:pt x="1971321" y="706728"/>
                </a:cubicBezTo>
                <a:cubicBezTo>
                  <a:pt x="1971321" y="696102"/>
                  <a:pt x="1967755" y="684023"/>
                  <a:pt x="1960624" y="670492"/>
                </a:cubicBezTo>
                <a:cubicBezTo>
                  <a:pt x="1957283" y="659736"/>
                  <a:pt x="1942831" y="639458"/>
                  <a:pt x="1917269" y="609656"/>
                </a:cubicBezTo>
                <a:lnTo>
                  <a:pt x="1893484" y="566407"/>
                </a:lnTo>
                <a:lnTo>
                  <a:pt x="1948404" y="604928"/>
                </a:lnTo>
                <a:cubicBezTo>
                  <a:pt x="1967260" y="622402"/>
                  <a:pt x="1985384" y="639829"/>
                  <a:pt x="2002775" y="657209"/>
                </a:cubicBezTo>
                <a:cubicBezTo>
                  <a:pt x="2060583" y="708180"/>
                  <a:pt x="2093920" y="748602"/>
                  <a:pt x="2102787" y="778473"/>
                </a:cubicBezTo>
                <a:cubicBezTo>
                  <a:pt x="2105868" y="792524"/>
                  <a:pt x="2104770" y="804697"/>
                  <a:pt x="2099493" y="814993"/>
                </a:cubicBezTo>
                <a:cubicBezTo>
                  <a:pt x="2092869" y="823021"/>
                  <a:pt x="2075099" y="823582"/>
                  <a:pt x="2046184" y="816675"/>
                </a:cubicBezTo>
                <a:cubicBezTo>
                  <a:pt x="1977231" y="796898"/>
                  <a:pt x="1901896" y="799496"/>
                  <a:pt x="1820180" y="824468"/>
                </a:cubicBezTo>
                <a:cubicBezTo>
                  <a:pt x="1810627" y="827396"/>
                  <a:pt x="1802121" y="829686"/>
                  <a:pt x="1794658" y="831339"/>
                </a:cubicBezTo>
                <a:cubicBezTo>
                  <a:pt x="1773489" y="838176"/>
                  <a:pt x="1757006" y="844540"/>
                  <a:pt x="1745210" y="850431"/>
                </a:cubicBezTo>
                <a:lnTo>
                  <a:pt x="1737435" y="851280"/>
                </a:lnTo>
                <a:lnTo>
                  <a:pt x="1740890" y="851211"/>
                </a:lnTo>
                <a:cubicBezTo>
                  <a:pt x="1738480" y="853631"/>
                  <a:pt x="1735989" y="854841"/>
                  <a:pt x="1733416" y="854841"/>
                </a:cubicBezTo>
                <a:cubicBezTo>
                  <a:pt x="1726320" y="857569"/>
                  <a:pt x="1719058" y="861719"/>
                  <a:pt x="1711632" y="867292"/>
                </a:cubicBezTo>
                <a:cubicBezTo>
                  <a:pt x="1708987" y="870799"/>
                  <a:pt x="1704205" y="874282"/>
                  <a:pt x="1697286" y="877741"/>
                </a:cubicBezTo>
                <a:cubicBezTo>
                  <a:pt x="1696436" y="877954"/>
                  <a:pt x="1695037" y="879521"/>
                  <a:pt x="1693089" y="882443"/>
                </a:cubicBezTo>
                <a:cubicBezTo>
                  <a:pt x="1691140" y="885366"/>
                  <a:pt x="1687386" y="893982"/>
                  <a:pt x="1681825" y="908292"/>
                </a:cubicBezTo>
                <a:cubicBezTo>
                  <a:pt x="1678554" y="916143"/>
                  <a:pt x="1675915" y="921569"/>
                  <a:pt x="1673908" y="924568"/>
                </a:cubicBezTo>
                <a:cubicBezTo>
                  <a:pt x="1667981" y="935761"/>
                  <a:pt x="1661983" y="950472"/>
                  <a:pt x="1655914" y="968702"/>
                </a:cubicBezTo>
                <a:cubicBezTo>
                  <a:pt x="1652785" y="979163"/>
                  <a:pt x="1649993" y="988969"/>
                  <a:pt x="1647537" y="998120"/>
                </a:cubicBezTo>
                <a:lnTo>
                  <a:pt x="1646763" y="1000278"/>
                </a:lnTo>
                <a:lnTo>
                  <a:pt x="1658469" y="985846"/>
                </a:lnTo>
                <a:cubicBezTo>
                  <a:pt x="1665981" y="976767"/>
                  <a:pt x="1674446" y="966695"/>
                  <a:pt x="1683861" y="955632"/>
                </a:cubicBezTo>
                <a:cubicBezTo>
                  <a:pt x="1692480" y="944864"/>
                  <a:pt x="1703143" y="933128"/>
                  <a:pt x="1715847" y="920423"/>
                </a:cubicBezTo>
                <a:cubicBezTo>
                  <a:pt x="1728551" y="907719"/>
                  <a:pt x="1741515" y="895395"/>
                  <a:pt x="1754739" y="883453"/>
                </a:cubicBezTo>
                <a:cubicBezTo>
                  <a:pt x="1767963" y="871510"/>
                  <a:pt x="1777220" y="865538"/>
                  <a:pt x="1782509" y="865538"/>
                </a:cubicBezTo>
                <a:cubicBezTo>
                  <a:pt x="1779841" y="865538"/>
                  <a:pt x="1778253" y="865792"/>
                  <a:pt x="1777745" y="866300"/>
                </a:cubicBezTo>
                <a:cubicBezTo>
                  <a:pt x="1783531" y="861672"/>
                  <a:pt x="1793826" y="856223"/>
                  <a:pt x="1808632" y="849953"/>
                </a:cubicBezTo>
                <a:cubicBezTo>
                  <a:pt x="1821124" y="844770"/>
                  <a:pt x="1835423" y="846193"/>
                  <a:pt x="1851527" y="854221"/>
                </a:cubicBezTo>
                <a:cubicBezTo>
                  <a:pt x="1858281" y="857964"/>
                  <a:pt x="1867036" y="862522"/>
                  <a:pt x="1877792" y="867894"/>
                </a:cubicBezTo>
                <a:cubicBezTo>
                  <a:pt x="1893814" y="874128"/>
                  <a:pt x="1904074" y="883987"/>
                  <a:pt x="1908573" y="897471"/>
                </a:cubicBezTo>
                <a:cubicBezTo>
                  <a:pt x="1914843" y="911438"/>
                  <a:pt x="1919158" y="921852"/>
                  <a:pt x="1921519" y="928712"/>
                </a:cubicBezTo>
                <a:cubicBezTo>
                  <a:pt x="1923881" y="935572"/>
                  <a:pt x="1924081" y="941505"/>
                  <a:pt x="1922122" y="946511"/>
                </a:cubicBezTo>
                <a:cubicBezTo>
                  <a:pt x="1919583" y="958047"/>
                  <a:pt x="1910114" y="963814"/>
                  <a:pt x="1893713" y="963814"/>
                </a:cubicBezTo>
                <a:lnTo>
                  <a:pt x="1893574" y="963799"/>
                </a:lnTo>
                <a:lnTo>
                  <a:pt x="1893732" y="963885"/>
                </a:lnTo>
                <a:cubicBezTo>
                  <a:pt x="1899576" y="979955"/>
                  <a:pt x="1905125" y="1009750"/>
                  <a:pt x="1910380" y="1053270"/>
                </a:cubicBezTo>
                <a:cubicBezTo>
                  <a:pt x="1911111" y="1067297"/>
                  <a:pt x="1911897" y="1077622"/>
                  <a:pt x="1912735" y="1084246"/>
                </a:cubicBezTo>
                <a:cubicBezTo>
                  <a:pt x="1912794" y="1087528"/>
                  <a:pt x="1914677" y="1118475"/>
                  <a:pt x="1918385" y="1177085"/>
                </a:cubicBezTo>
                <a:cubicBezTo>
                  <a:pt x="1918385" y="1186743"/>
                  <a:pt x="1918757" y="1192688"/>
                  <a:pt x="1919500" y="1194919"/>
                </a:cubicBezTo>
                <a:cubicBezTo>
                  <a:pt x="1919500" y="1198863"/>
                  <a:pt x="1919657" y="1204409"/>
                  <a:pt x="1919970" y="1211558"/>
                </a:cubicBezTo>
                <a:cubicBezTo>
                  <a:pt x="1920282" y="1218707"/>
                  <a:pt x="1920864" y="1230051"/>
                  <a:pt x="1921714" y="1245589"/>
                </a:cubicBezTo>
                <a:cubicBezTo>
                  <a:pt x="1921714" y="1268306"/>
                  <a:pt x="1922071" y="1285509"/>
                  <a:pt x="1922786" y="1297198"/>
                </a:cubicBezTo>
                <a:cubicBezTo>
                  <a:pt x="1923500" y="1308887"/>
                  <a:pt x="1923887" y="1314885"/>
                  <a:pt x="1923946" y="1315192"/>
                </a:cubicBezTo>
                <a:cubicBezTo>
                  <a:pt x="1924441" y="1316172"/>
                  <a:pt x="1925492" y="1323138"/>
                  <a:pt x="1927098" y="1336090"/>
                </a:cubicBezTo>
                <a:cubicBezTo>
                  <a:pt x="1928704" y="1349727"/>
                  <a:pt x="1929507" y="1358447"/>
                  <a:pt x="1929507" y="1362248"/>
                </a:cubicBezTo>
                <a:cubicBezTo>
                  <a:pt x="1930026" y="1365389"/>
                  <a:pt x="1930764" y="1371795"/>
                  <a:pt x="1931721" y="1381464"/>
                </a:cubicBezTo>
                <a:cubicBezTo>
                  <a:pt x="1931721" y="1388891"/>
                  <a:pt x="1932033" y="1394783"/>
                  <a:pt x="1932659" y="1399140"/>
                </a:cubicBezTo>
                <a:cubicBezTo>
                  <a:pt x="1933521" y="1405256"/>
                  <a:pt x="1934253" y="1409795"/>
                  <a:pt x="1934855" y="1412759"/>
                </a:cubicBezTo>
                <a:cubicBezTo>
                  <a:pt x="1936425" y="1435735"/>
                  <a:pt x="1936066" y="1454875"/>
                  <a:pt x="1933775" y="1470177"/>
                </a:cubicBezTo>
                <a:cubicBezTo>
                  <a:pt x="1932972" y="1475797"/>
                  <a:pt x="1931909" y="1480590"/>
                  <a:pt x="1930587" y="1484558"/>
                </a:cubicBezTo>
                <a:cubicBezTo>
                  <a:pt x="1927328" y="1495420"/>
                  <a:pt x="1920150" y="1504895"/>
                  <a:pt x="1909051" y="1512983"/>
                </a:cubicBezTo>
                <a:cubicBezTo>
                  <a:pt x="1898979" y="1516029"/>
                  <a:pt x="1889558" y="1515716"/>
                  <a:pt x="1880785" y="1512044"/>
                </a:cubicBezTo>
                <a:cubicBezTo>
                  <a:pt x="1880738" y="1512009"/>
                  <a:pt x="1880714" y="1511991"/>
                  <a:pt x="1880714" y="1511991"/>
                </a:cubicBezTo>
                <a:cubicBezTo>
                  <a:pt x="1879840" y="1511991"/>
                  <a:pt x="1874085" y="1508951"/>
                  <a:pt x="1863446" y="1502870"/>
                </a:cubicBezTo>
                <a:cubicBezTo>
                  <a:pt x="1849821" y="1495609"/>
                  <a:pt x="1839165" y="1487285"/>
                  <a:pt x="1831479" y="1477898"/>
                </a:cubicBezTo>
                <a:cubicBezTo>
                  <a:pt x="1824383" y="1469220"/>
                  <a:pt x="1816635" y="1458482"/>
                  <a:pt x="1808234" y="1445683"/>
                </a:cubicBezTo>
                <a:cubicBezTo>
                  <a:pt x="1799833" y="1432884"/>
                  <a:pt x="1795633" y="1424525"/>
                  <a:pt x="1795633" y="1420605"/>
                </a:cubicBezTo>
                <a:cubicBezTo>
                  <a:pt x="1795633" y="1417960"/>
                  <a:pt x="1788885" y="1407440"/>
                  <a:pt x="1775389" y="1389045"/>
                </a:cubicBezTo>
                <a:cubicBezTo>
                  <a:pt x="1767089" y="1378241"/>
                  <a:pt x="1762715" y="1372615"/>
                  <a:pt x="1762266" y="1372166"/>
                </a:cubicBezTo>
                <a:cubicBezTo>
                  <a:pt x="1760270" y="1371175"/>
                  <a:pt x="1756109" y="1366151"/>
                  <a:pt x="1749781" y="1357095"/>
                </a:cubicBezTo>
                <a:cubicBezTo>
                  <a:pt x="1743487" y="1348051"/>
                  <a:pt x="1737677" y="1338174"/>
                  <a:pt x="1732348" y="1327465"/>
                </a:cubicBezTo>
                <a:lnTo>
                  <a:pt x="1718482" y="1294436"/>
                </a:lnTo>
                <a:lnTo>
                  <a:pt x="1715333" y="1301767"/>
                </a:lnTo>
                <a:cubicBezTo>
                  <a:pt x="1701873" y="1311283"/>
                  <a:pt x="1689877" y="1320174"/>
                  <a:pt x="1679345" y="1328439"/>
                </a:cubicBezTo>
                <a:cubicBezTo>
                  <a:pt x="1669852" y="1335736"/>
                  <a:pt x="1662420" y="1340996"/>
                  <a:pt x="1657047" y="1344219"/>
                </a:cubicBezTo>
                <a:cubicBezTo>
                  <a:pt x="1641215" y="1347100"/>
                  <a:pt x="1639066" y="1338481"/>
                  <a:pt x="1650601" y="1318362"/>
                </a:cubicBezTo>
                <a:cubicBezTo>
                  <a:pt x="1665419" y="1304961"/>
                  <a:pt x="1682303" y="1287646"/>
                  <a:pt x="1701253" y="1266417"/>
                </a:cubicBezTo>
                <a:cubicBezTo>
                  <a:pt x="1707842" y="1262993"/>
                  <a:pt x="1708479" y="1258193"/>
                  <a:pt x="1703166" y="1252018"/>
                </a:cubicBezTo>
                <a:lnTo>
                  <a:pt x="1700735" y="1242388"/>
                </a:lnTo>
                <a:lnTo>
                  <a:pt x="1697725" y="1244132"/>
                </a:lnTo>
                <a:cubicBezTo>
                  <a:pt x="1694651" y="1245540"/>
                  <a:pt x="1692150" y="1246244"/>
                  <a:pt x="1690220" y="1246244"/>
                </a:cubicBezTo>
                <a:cubicBezTo>
                  <a:pt x="1681494" y="1246244"/>
                  <a:pt x="1672606" y="1241002"/>
                  <a:pt x="1663556" y="1230517"/>
                </a:cubicBezTo>
                <a:cubicBezTo>
                  <a:pt x="1654506" y="1220033"/>
                  <a:pt x="1649981" y="1210410"/>
                  <a:pt x="1649981" y="1201649"/>
                </a:cubicBezTo>
                <a:cubicBezTo>
                  <a:pt x="1654150" y="1191637"/>
                  <a:pt x="1661723" y="1177616"/>
                  <a:pt x="1672703" y="1159587"/>
                </a:cubicBezTo>
                <a:cubicBezTo>
                  <a:pt x="1675349" y="1155336"/>
                  <a:pt x="1676671" y="1153754"/>
                  <a:pt x="1676671" y="1154840"/>
                </a:cubicBezTo>
                <a:cubicBezTo>
                  <a:pt x="1676671" y="1152148"/>
                  <a:pt x="1679493" y="1146558"/>
                  <a:pt x="1685137" y="1138068"/>
                </a:cubicBezTo>
                <a:cubicBezTo>
                  <a:pt x="1689281" y="1132554"/>
                  <a:pt x="1692634" y="1127235"/>
                  <a:pt x="1695196" y="1122111"/>
                </a:cubicBezTo>
                <a:cubicBezTo>
                  <a:pt x="1697569" y="1114968"/>
                  <a:pt x="1700296" y="1109348"/>
                  <a:pt x="1703378" y="1105251"/>
                </a:cubicBezTo>
                <a:cubicBezTo>
                  <a:pt x="1704187" y="1104442"/>
                  <a:pt x="1704873" y="1102565"/>
                  <a:pt x="1705437" y="1099619"/>
                </a:cubicBezTo>
                <a:lnTo>
                  <a:pt x="1706262" y="1092116"/>
                </a:lnTo>
                <a:lnTo>
                  <a:pt x="1698743" y="1095018"/>
                </a:lnTo>
                <a:cubicBezTo>
                  <a:pt x="1696437" y="1095759"/>
                  <a:pt x="1694706" y="1096130"/>
                  <a:pt x="1693549" y="1096130"/>
                </a:cubicBezTo>
                <a:cubicBezTo>
                  <a:pt x="1694033" y="1096130"/>
                  <a:pt x="1692173" y="1097299"/>
                  <a:pt x="1687970" y="1099637"/>
                </a:cubicBezTo>
                <a:cubicBezTo>
                  <a:pt x="1682586" y="1103663"/>
                  <a:pt x="1676470" y="1107736"/>
                  <a:pt x="1669622" y="1111857"/>
                </a:cubicBezTo>
                <a:cubicBezTo>
                  <a:pt x="1662254" y="1116768"/>
                  <a:pt x="1657957" y="1119998"/>
                  <a:pt x="1656729" y="1121544"/>
                </a:cubicBezTo>
                <a:lnTo>
                  <a:pt x="1648476" y="1131710"/>
                </a:lnTo>
                <a:lnTo>
                  <a:pt x="1635272" y="1125678"/>
                </a:lnTo>
                <a:lnTo>
                  <a:pt x="1627387" y="1153640"/>
                </a:lnTo>
                <a:cubicBezTo>
                  <a:pt x="1621486" y="1178893"/>
                  <a:pt x="1617300" y="1206726"/>
                  <a:pt x="1614826" y="1237141"/>
                </a:cubicBezTo>
                <a:cubicBezTo>
                  <a:pt x="1614826" y="1242584"/>
                  <a:pt x="1614395" y="1256410"/>
                  <a:pt x="1613533" y="1278619"/>
                </a:cubicBezTo>
                <a:cubicBezTo>
                  <a:pt x="1612742" y="1304394"/>
                  <a:pt x="1610980" y="1325272"/>
                  <a:pt x="1608246" y="1341253"/>
                </a:cubicBezTo>
                <a:cubicBezTo>
                  <a:pt x="1605513" y="1357233"/>
                  <a:pt x="1599482" y="1365224"/>
                  <a:pt x="1590155" y="1365224"/>
                </a:cubicBezTo>
                <a:cubicBezTo>
                  <a:pt x="1590580" y="1365224"/>
                  <a:pt x="1590244" y="1365413"/>
                  <a:pt x="1589145" y="1365791"/>
                </a:cubicBezTo>
                <a:cubicBezTo>
                  <a:pt x="1584552" y="1366889"/>
                  <a:pt x="1579971" y="1366889"/>
                  <a:pt x="1575402" y="1365791"/>
                </a:cubicBezTo>
                <a:cubicBezTo>
                  <a:pt x="1574269" y="1365413"/>
                  <a:pt x="1573289" y="1365224"/>
                  <a:pt x="1572463" y="1365224"/>
                </a:cubicBezTo>
                <a:cubicBezTo>
                  <a:pt x="1567952" y="1364090"/>
                  <a:pt x="1559079" y="1359633"/>
                  <a:pt x="1545843" y="1351852"/>
                </a:cubicBezTo>
                <a:cubicBezTo>
                  <a:pt x="1527825" y="1338109"/>
                  <a:pt x="1513474" y="1321319"/>
                  <a:pt x="1502789" y="1301484"/>
                </a:cubicBezTo>
                <a:cubicBezTo>
                  <a:pt x="1495646" y="1285013"/>
                  <a:pt x="1495823" y="1265502"/>
                  <a:pt x="1503320" y="1242950"/>
                </a:cubicBezTo>
                <a:cubicBezTo>
                  <a:pt x="1505965" y="1235051"/>
                  <a:pt x="1508037" y="1229585"/>
                  <a:pt x="1509536" y="1226550"/>
                </a:cubicBezTo>
                <a:cubicBezTo>
                  <a:pt x="1511556" y="1223185"/>
                  <a:pt x="1514259" y="1216644"/>
                  <a:pt x="1517648" y="1206927"/>
                </a:cubicBezTo>
                <a:cubicBezTo>
                  <a:pt x="1522571" y="1192853"/>
                  <a:pt x="1525978" y="1183307"/>
                  <a:pt x="1527867" y="1178289"/>
                </a:cubicBezTo>
                <a:cubicBezTo>
                  <a:pt x="1529331" y="1173141"/>
                  <a:pt x="1531545" y="1163896"/>
                  <a:pt x="1534509" y="1150554"/>
                </a:cubicBezTo>
                <a:cubicBezTo>
                  <a:pt x="1538310" y="1136894"/>
                  <a:pt x="1540943" y="1127879"/>
                  <a:pt x="1542408" y="1123510"/>
                </a:cubicBezTo>
                <a:cubicBezTo>
                  <a:pt x="1543186" y="1119555"/>
                  <a:pt x="1544285" y="1115806"/>
                  <a:pt x="1545702" y="1112264"/>
                </a:cubicBezTo>
                <a:cubicBezTo>
                  <a:pt x="1550035" y="1093491"/>
                  <a:pt x="1555537" y="1074092"/>
                  <a:pt x="1562208" y="1054067"/>
                </a:cubicBezTo>
                <a:cubicBezTo>
                  <a:pt x="1564451" y="1048069"/>
                  <a:pt x="1567568" y="1039084"/>
                  <a:pt x="1571559" y="1027112"/>
                </a:cubicBezTo>
                <a:cubicBezTo>
                  <a:pt x="1575266" y="1016013"/>
                  <a:pt x="1578885" y="1006485"/>
                  <a:pt x="1582415" y="998527"/>
                </a:cubicBezTo>
                <a:cubicBezTo>
                  <a:pt x="1584954" y="993438"/>
                  <a:pt x="1586967" y="988674"/>
                  <a:pt x="1588455" y="984235"/>
                </a:cubicBezTo>
                <a:cubicBezTo>
                  <a:pt x="1590391" y="980362"/>
                  <a:pt x="1591684" y="977133"/>
                  <a:pt x="1592333" y="974547"/>
                </a:cubicBezTo>
                <a:cubicBezTo>
                  <a:pt x="1593219" y="971017"/>
                  <a:pt x="1595055" y="966294"/>
                  <a:pt x="1597841" y="960379"/>
                </a:cubicBezTo>
                <a:cubicBezTo>
                  <a:pt x="1600628" y="954463"/>
                  <a:pt x="1605020" y="945206"/>
                  <a:pt x="1611018" y="932608"/>
                </a:cubicBezTo>
                <a:cubicBezTo>
                  <a:pt x="1613952" y="926357"/>
                  <a:pt x="1616533" y="920806"/>
                  <a:pt x="1618762" y="915956"/>
                </a:cubicBezTo>
                <a:lnTo>
                  <a:pt x="1622322" y="908081"/>
                </a:lnTo>
                <a:lnTo>
                  <a:pt x="1592794" y="924661"/>
                </a:lnTo>
                <a:cubicBezTo>
                  <a:pt x="1578525" y="933318"/>
                  <a:pt x="1563890" y="942827"/>
                  <a:pt x="1548890" y="953188"/>
                </a:cubicBezTo>
                <a:cubicBezTo>
                  <a:pt x="1534709" y="962362"/>
                  <a:pt x="1524348" y="968767"/>
                  <a:pt x="1517807" y="972404"/>
                </a:cubicBezTo>
                <a:cubicBezTo>
                  <a:pt x="1513108" y="975072"/>
                  <a:pt x="1507128" y="978969"/>
                  <a:pt x="1499867" y="984093"/>
                </a:cubicBezTo>
                <a:cubicBezTo>
                  <a:pt x="1489866" y="991283"/>
                  <a:pt x="1479928" y="997668"/>
                  <a:pt x="1470051" y="1003247"/>
                </a:cubicBezTo>
                <a:cubicBezTo>
                  <a:pt x="1460174" y="1008826"/>
                  <a:pt x="1453135" y="1011615"/>
                  <a:pt x="1448931" y="1011615"/>
                </a:cubicBezTo>
                <a:cubicBezTo>
                  <a:pt x="1449923" y="1011615"/>
                  <a:pt x="1449445" y="1016686"/>
                  <a:pt x="1447496" y="1026828"/>
                </a:cubicBezTo>
                <a:cubicBezTo>
                  <a:pt x="1433576" y="1074411"/>
                  <a:pt x="1423634" y="1119490"/>
                  <a:pt x="1417672" y="1162066"/>
                </a:cubicBezTo>
                <a:cubicBezTo>
                  <a:pt x="1415476" y="1176058"/>
                  <a:pt x="1413091" y="1188219"/>
                  <a:pt x="1410517" y="1198550"/>
                </a:cubicBezTo>
                <a:cubicBezTo>
                  <a:pt x="1409348" y="1204926"/>
                  <a:pt x="1407772" y="1211650"/>
                  <a:pt x="1405788" y="1218722"/>
                </a:cubicBezTo>
                <a:cubicBezTo>
                  <a:pt x="1401880" y="1246174"/>
                  <a:pt x="1397565" y="1266582"/>
                  <a:pt x="1392841" y="1279948"/>
                </a:cubicBezTo>
                <a:cubicBezTo>
                  <a:pt x="1382428" y="1309583"/>
                  <a:pt x="1369611" y="1329767"/>
                  <a:pt x="1354392" y="1340500"/>
                </a:cubicBezTo>
                <a:cubicBezTo>
                  <a:pt x="1342821" y="1345860"/>
                  <a:pt x="1328735" y="1345140"/>
                  <a:pt x="1312135" y="1338339"/>
                </a:cubicBezTo>
                <a:cubicBezTo>
                  <a:pt x="1293350" y="1328953"/>
                  <a:pt x="1282145" y="1321992"/>
                  <a:pt x="1278520" y="1317459"/>
                </a:cubicBezTo>
                <a:cubicBezTo>
                  <a:pt x="1267150" y="1305262"/>
                  <a:pt x="1256423" y="1289010"/>
                  <a:pt x="1246340" y="1268701"/>
                </a:cubicBezTo>
                <a:cubicBezTo>
                  <a:pt x="1239669" y="1257768"/>
                  <a:pt x="1238246" y="1242844"/>
                  <a:pt x="1242072" y="1223929"/>
                </a:cubicBezTo>
                <a:cubicBezTo>
                  <a:pt x="1243867" y="1215074"/>
                  <a:pt x="1245319" y="1208426"/>
                  <a:pt x="1246428" y="1203987"/>
                </a:cubicBezTo>
                <a:cubicBezTo>
                  <a:pt x="1247963" y="1194010"/>
                  <a:pt x="1250579" y="1173153"/>
                  <a:pt x="1254275" y="1141416"/>
                </a:cubicBezTo>
                <a:cubicBezTo>
                  <a:pt x="1256471" y="1120163"/>
                  <a:pt x="1258643" y="1100959"/>
                  <a:pt x="1260792" y="1083803"/>
                </a:cubicBezTo>
                <a:cubicBezTo>
                  <a:pt x="1261560" y="1079919"/>
                  <a:pt x="1262339" y="1073266"/>
                  <a:pt x="1263130" y="1063843"/>
                </a:cubicBezTo>
                <a:cubicBezTo>
                  <a:pt x="1268372" y="1023263"/>
                  <a:pt x="1273154" y="991136"/>
                  <a:pt x="1277475" y="967463"/>
                </a:cubicBezTo>
                <a:cubicBezTo>
                  <a:pt x="1280132" y="955349"/>
                  <a:pt x="1282358" y="945224"/>
                  <a:pt x="1284152" y="937089"/>
                </a:cubicBezTo>
                <a:cubicBezTo>
                  <a:pt x="1285806" y="923641"/>
                  <a:pt x="1287582" y="915482"/>
                  <a:pt x="1289483" y="912613"/>
                </a:cubicBezTo>
                <a:cubicBezTo>
                  <a:pt x="1289779" y="911751"/>
                  <a:pt x="1290593" y="908410"/>
                  <a:pt x="1291927" y="902589"/>
                </a:cubicBezTo>
                <a:cubicBezTo>
                  <a:pt x="1294891" y="890770"/>
                  <a:pt x="1293368" y="888893"/>
                  <a:pt x="1287358" y="896957"/>
                </a:cubicBezTo>
                <a:cubicBezTo>
                  <a:pt x="1277334" y="902341"/>
                  <a:pt x="1266925" y="911102"/>
                  <a:pt x="1256134" y="923240"/>
                </a:cubicBezTo>
                <a:cubicBezTo>
                  <a:pt x="1231871" y="949002"/>
                  <a:pt x="1212389" y="968440"/>
                  <a:pt x="1197689" y="981551"/>
                </a:cubicBezTo>
                <a:cubicBezTo>
                  <a:pt x="1182989" y="994663"/>
                  <a:pt x="1171165" y="1001721"/>
                  <a:pt x="1162215" y="1002724"/>
                </a:cubicBezTo>
                <a:cubicBezTo>
                  <a:pt x="1160444" y="1002724"/>
                  <a:pt x="1158974" y="1002919"/>
                  <a:pt x="1157805" y="1003309"/>
                </a:cubicBezTo>
                <a:cubicBezTo>
                  <a:pt x="1152551" y="1004407"/>
                  <a:pt x="1147917" y="1004289"/>
                  <a:pt x="1143902" y="1002955"/>
                </a:cubicBezTo>
                <a:cubicBezTo>
                  <a:pt x="1143465" y="1002801"/>
                  <a:pt x="1141930" y="1002724"/>
                  <a:pt x="1139298" y="1002724"/>
                </a:cubicBezTo>
                <a:cubicBezTo>
                  <a:pt x="1137373" y="1000800"/>
                  <a:pt x="1132880" y="998232"/>
                  <a:pt x="1125820" y="995020"/>
                </a:cubicBezTo>
                <a:cubicBezTo>
                  <a:pt x="1116185" y="989766"/>
                  <a:pt x="1107336" y="982700"/>
                  <a:pt x="1099272" y="973821"/>
                </a:cubicBezTo>
                <a:cubicBezTo>
                  <a:pt x="1090428" y="966583"/>
                  <a:pt x="1080599" y="950496"/>
                  <a:pt x="1069784" y="925559"/>
                </a:cubicBezTo>
                <a:cubicBezTo>
                  <a:pt x="1068886" y="921474"/>
                  <a:pt x="1068742" y="915084"/>
                  <a:pt x="1069349" y="906388"/>
                </a:cubicBezTo>
                <a:cubicBezTo>
                  <a:pt x="1069958" y="897692"/>
                  <a:pt x="1074170" y="893344"/>
                  <a:pt x="1081986" y="893344"/>
                </a:cubicBezTo>
                <a:cubicBezTo>
                  <a:pt x="1087134" y="893344"/>
                  <a:pt x="1094336" y="899129"/>
                  <a:pt x="1103593" y="910700"/>
                </a:cubicBezTo>
                <a:cubicBezTo>
                  <a:pt x="1111291" y="925802"/>
                  <a:pt x="1117815" y="929910"/>
                  <a:pt x="1123163" y="923027"/>
                </a:cubicBezTo>
                <a:cubicBezTo>
                  <a:pt x="1127360" y="920913"/>
                  <a:pt x="1130940" y="919328"/>
                  <a:pt x="1133900" y="918272"/>
                </a:cubicBezTo>
                <a:lnTo>
                  <a:pt x="1134569" y="918121"/>
                </a:lnTo>
                <a:lnTo>
                  <a:pt x="1134609" y="918068"/>
                </a:lnTo>
                <a:cubicBezTo>
                  <a:pt x="1136478" y="916616"/>
                  <a:pt x="1139280" y="914957"/>
                  <a:pt x="1143016" y="913091"/>
                </a:cubicBezTo>
                <a:cubicBezTo>
                  <a:pt x="1144457" y="912218"/>
                  <a:pt x="1148170" y="909537"/>
                  <a:pt x="1154157" y="905051"/>
                </a:cubicBezTo>
                <a:cubicBezTo>
                  <a:pt x="1162174" y="897742"/>
                  <a:pt x="1170887" y="890835"/>
                  <a:pt x="1180298" y="884329"/>
                </a:cubicBezTo>
                <a:cubicBezTo>
                  <a:pt x="1187429" y="878993"/>
                  <a:pt x="1195233" y="872788"/>
                  <a:pt x="1203711" y="865716"/>
                </a:cubicBezTo>
                <a:cubicBezTo>
                  <a:pt x="1220595" y="851901"/>
                  <a:pt x="1233857" y="841378"/>
                  <a:pt x="1243498" y="834147"/>
                </a:cubicBezTo>
                <a:cubicBezTo>
                  <a:pt x="1253138" y="826915"/>
                  <a:pt x="1259717" y="823299"/>
                  <a:pt x="1263236" y="823299"/>
                </a:cubicBezTo>
                <a:cubicBezTo>
                  <a:pt x="1260568" y="823299"/>
                  <a:pt x="1259706" y="822827"/>
                  <a:pt x="1260650" y="821882"/>
                </a:cubicBezTo>
                <a:cubicBezTo>
                  <a:pt x="1264193" y="818340"/>
                  <a:pt x="1272481" y="811852"/>
                  <a:pt x="1285516" y="802418"/>
                </a:cubicBezTo>
                <a:cubicBezTo>
                  <a:pt x="1302247" y="789489"/>
                  <a:pt x="1316604" y="777039"/>
                  <a:pt x="1328588" y="765067"/>
                </a:cubicBezTo>
                <a:cubicBezTo>
                  <a:pt x="1335353" y="759139"/>
                  <a:pt x="1341811" y="754936"/>
                  <a:pt x="1347964" y="752457"/>
                </a:cubicBezTo>
                <a:cubicBezTo>
                  <a:pt x="1360668" y="750745"/>
                  <a:pt x="1371412" y="753590"/>
                  <a:pt x="1380196" y="760993"/>
                </a:cubicBezTo>
                <a:cubicBezTo>
                  <a:pt x="1381908" y="762138"/>
                  <a:pt x="1384589" y="763254"/>
                  <a:pt x="1388237" y="764340"/>
                </a:cubicBezTo>
                <a:cubicBezTo>
                  <a:pt x="1406609" y="774801"/>
                  <a:pt x="1415795" y="784141"/>
                  <a:pt x="1415795" y="792359"/>
                </a:cubicBezTo>
                <a:cubicBezTo>
                  <a:pt x="1415795" y="792453"/>
                  <a:pt x="1416940" y="794561"/>
                  <a:pt x="1419231" y="798681"/>
                </a:cubicBezTo>
                <a:cubicBezTo>
                  <a:pt x="1424343" y="805872"/>
                  <a:pt x="1426899" y="814509"/>
                  <a:pt x="1426899" y="824592"/>
                </a:cubicBezTo>
                <a:cubicBezTo>
                  <a:pt x="1426899" y="834253"/>
                  <a:pt x="1425514" y="840753"/>
                  <a:pt x="1422745" y="844091"/>
                </a:cubicBezTo>
                <a:lnTo>
                  <a:pt x="1420558" y="845637"/>
                </a:lnTo>
                <a:lnTo>
                  <a:pt x="1419646" y="849347"/>
                </a:lnTo>
                <a:cubicBezTo>
                  <a:pt x="1418507" y="851652"/>
                  <a:pt x="1416798" y="853944"/>
                  <a:pt x="1414519" y="856223"/>
                </a:cubicBezTo>
                <a:cubicBezTo>
                  <a:pt x="1414130" y="856412"/>
                  <a:pt x="1412370" y="859797"/>
                  <a:pt x="1409242" y="866380"/>
                </a:cubicBezTo>
                <a:cubicBezTo>
                  <a:pt x="1406113" y="872962"/>
                  <a:pt x="1400841" y="884040"/>
                  <a:pt x="1393426" y="899614"/>
                </a:cubicBezTo>
                <a:cubicBezTo>
                  <a:pt x="1388290" y="910618"/>
                  <a:pt x="1384624" y="918038"/>
                  <a:pt x="1382428" y="921876"/>
                </a:cubicBezTo>
                <a:cubicBezTo>
                  <a:pt x="1374422" y="942231"/>
                  <a:pt x="1367575" y="962386"/>
                  <a:pt x="1361883" y="982340"/>
                </a:cubicBezTo>
                <a:cubicBezTo>
                  <a:pt x="1343701" y="1047786"/>
                  <a:pt x="1334609" y="1096761"/>
                  <a:pt x="1334609" y="1129266"/>
                </a:cubicBezTo>
                <a:cubicBezTo>
                  <a:pt x="1334609" y="1132088"/>
                  <a:pt x="1334589" y="1134576"/>
                  <a:pt x="1334546" y="1136728"/>
                </a:cubicBezTo>
                <a:lnTo>
                  <a:pt x="1334474" y="1138790"/>
                </a:lnTo>
                <a:lnTo>
                  <a:pt x="1344147" y="1125317"/>
                </a:lnTo>
                <a:cubicBezTo>
                  <a:pt x="1351591" y="1114147"/>
                  <a:pt x="1355313" y="1108421"/>
                  <a:pt x="1355313" y="1108138"/>
                </a:cubicBezTo>
                <a:cubicBezTo>
                  <a:pt x="1355313" y="1100605"/>
                  <a:pt x="1359463" y="1096838"/>
                  <a:pt x="1367764" y="1096838"/>
                </a:cubicBezTo>
                <a:cubicBezTo>
                  <a:pt x="1364045" y="1096838"/>
                  <a:pt x="1361861" y="1097381"/>
                  <a:pt x="1361211" y="1098468"/>
                </a:cubicBezTo>
                <a:cubicBezTo>
                  <a:pt x="1366146" y="1088597"/>
                  <a:pt x="1375294" y="1070482"/>
                  <a:pt x="1388653" y="1044123"/>
                </a:cubicBezTo>
                <a:cubicBezTo>
                  <a:pt x="1395333" y="1030943"/>
                  <a:pt x="1400343" y="1021163"/>
                  <a:pt x="1403683" y="1014783"/>
                </a:cubicBezTo>
                <a:lnTo>
                  <a:pt x="1406257" y="1009974"/>
                </a:lnTo>
                <a:lnTo>
                  <a:pt x="1398211" y="1004078"/>
                </a:lnTo>
                <a:cubicBezTo>
                  <a:pt x="1386662" y="994131"/>
                  <a:pt x="1380887" y="983969"/>
                  <a:pt x="1380887" y="973591"/>
                </a:cubicBezTo>
                <a:cubicBezTo>
                  <a:pt x="1380887" y="969434"/>
                  <a:pt x="1384359" y="964118"/>
                  <a:pt x="1391301" y="957642"/>
                </a:cubicBezTo>
                <a:cubicBezTo>
                  <a:pt x="1398243" y="951166"/>
                  <a:pt x="1405386" y="945065"/>
                  <a:pt x="1412731" y="939338"/>
                </a:cubicBezTo>
                <a:cubicBezTo>
                  <a:pt x="1419142" y="934745"/>
                  <a:pt x="1426994" y="928712"/>
                  <a:pt x="1436286" y="921238"/>
                </a:cubicBezTo>
                <a:cubicBezTo>
                  <a:pt x="1446665" y="913080"/>
                  <a:pt x="1452999" y="908109"/>
                  <a:pt x="1455289" y="906326"/>
                </a:cubicBezTo>
                <a:cubicBezTo>
                  <a:pt x="1458064" y="903551"/>
                  <a:pt x="1462935" y="896254"/>
                  <a:pt x="1469901" y="884436"/>
                </a:cubicBezTo>
                <a:cubicBezTo>
                  <a:pt x="1473773" y="876667"/>
                  <a:pt x="1480547" y="869535"/>
                  <a:pt x="1490223" y="863041"/>
                </a:cubicBezTo>
                <a:cubicBezTo>
                  <a:pt x="1499899" y="856548"/>
                  <a:pt x="1504463" y="856533"/>
                  <a:pt x="1503914" y="862997"/>
                </a:cubicBezTo>
                <a:lnTo>
                  <a:pt x="1502118" y="872682"/>
                </a:lnTo>
                <a:lnTo>
                  <a:pt x="1503784" y="871543"/>
                </a:lnTo>
                <a:cubicBezTo>
                  <a:pt x="1512158" y="866064"/>
                  <a:pt x="1517595" y="863325"/>
                  <a:pt x="1520092" y="863325"/>
                </a:cubicBezTo>
                <a:cubicBezTo>
                  <a:pt x="1518546" y="863325"/>
                  <a:pt x="1521267" y="861176"/>
                  <a:pt x="1528257" y="856878"/>
                </a:cubicBezTo>
                <a:lnTo>
                  <a:pt x="1545234" y="848413"/>
                </a:lnTo>
                <a:lnTo>
                  <a:pt x="1545347" y="847403"/>
                </a:lnTo>
                <a:cubicBezTo>
                  <a:pt x="1548653" y="842444"/>
                  <a:pt x="1552838" y="839964"/>
                  <a:pt x="1557904" y="839964"/>
                </a:cubicBezTo>
                <a:cubicBezTo>
                  <a:pt x="1566936" y="839964"/>
                  <a:pt x="1568436" y="847551"/>
                  <a:pt x="1562402" y="862722"/>
                </a:cubicBezTo>
                <a:lnTo>
                  <a:pt x="1554601" y="863615"/>
                </a:lnTo>
                <a:lnTo>
                  <a:pt x="1554490" y="863867"/>
                </a:lnTo>
                <a:lnTo>
                  <a:pt x="1544784" y="874183"/>
                </a:lnTo>
                <a:lnTo>
                  <a:pt x="1547578" y="872658"/>
                </a:lnTo>
                <a:cubicBezTo>
                  <a:pt x="1553884" y="869151"/>
                  <a:pt x="1561127" y="865255"/>
                  <a:pt x="1569309" y="860969"/>
                </a:cubicBezTo>
                <a:cubicBezTo>
                  <a:pt x="1577492" y="856683"/>
                  <a:pt x="1585022" y="853038"/>
                  <a:pt x="1591899" y="850033"/>
                </a:cubicBezTo>
                <a:cubicBezTo>
                  <a:pt x="1598777" y="847028"/>
                  <a:pt x="1603384" y="845526"/>
                  <a:pt x="1605722" y="845526"/>
                </a:cubicBezTo>
                <a:lnTo>
                  <a:pt x="1599884" y="845953"/>
                </a:lnTo>
                <a:lnTo>
                  <a:pt x="1604975" y="843511"/>
                </a:lnTo>
                <a:cubicBezTo>
                  <a:pt x="1608195" y="842014"/>
                  <a:pt x="1611844" y="840360"/>
                  <a:pt x="1615924" y="838548"/>
                </a:cubicBezTo>
                <a:cubicBezTo>
                  <a:pt x="1620812" y="836588"/>
                  <a:pt x="1623285" y="835560"/>
                  <a:pt x="1623345" y="835466"/>
                </a:cubicBezTo>
                <a:cubicBezTo>
                  <a:pt x="1625942" y="830318"/>
                  <a:pt x="1630441" y="827744"/>
                  <a:pt x="1636840" y="827744"/>
                </a:cubicBezTo>
                <a:cubicBezTo>
                  <a:pt x="1635777" y="827744"/>
                  <a:pt x="1639373" y="825837"/>
                  <a:pt x="1647626" y="822024"/>
                </a:cubicBezTo>
                <a:cubicBezTo>
                  <a:pt x="1655666" y="818375"/>
                  <a:pt x="1661989" y="815087"/>
                  <a:pt x="1666594" y="812159"/>
                </a:cubicBezTo>
                <a:cubicBezTo>
                  <a:pt x="1669014" y="812891"/>
                  <a:pt x="1670886" y="808699"/>
                  <a:pt x="1672208" y="799584"/>
                </a:cubicBezTo>
                <a:lnTo>
                  <a:pt x="1675399" y="783081"/>
                </a:lnTo>
                <a:lnTo>
                  <a:pt x="1664073" y="790131"/>
                </a:lnTo>
                <a:cubicBezTo>
                  <a:pt x="1642747" y="802910"/>
                  <a:pt x="1626426" y="811079"/>
                  <a:pt x="1615109" y="814638"/>
                </a:cubicBezTo>
                <a:cubicBezTo>
                  <a:pt x="1609442" y="815489"/>
                  <a:pt x="1606531" y="815914"/>
                  <a:pt x="1606378" y="815914"/>
                </a:cubicBezTo>
                <a:cubicBezTo>
                  <a:pt x="1593248" y="818877"/>
                  <a:pt x="1582445" y="817726"/>
                  <a:pt x="1573967" y="812460"/>
                </a:cubicBezTo>
                <a:cubicBezTo>
                  <a:pt x="1562479" y="805907"/>
                  <a:pt x="1554114" y="796934"/>
                  <a:pt x="1548872" y="785540"/>
                </a:cubicBezTo>
                <a:lnTo>
                  <a:pt x="1545454" y="771956"/>
                </a:lnTo>
                <a:lnTo>
                  <a:pt x="1557674" y="759470"/>
                </a:lnTo>
                <a:cubicBezTo>
                  <a:pt x="1560649" y="756495"/>
                  <a:pt x="1562137" y="755597"/>
                  <a:pt x="1562137" y="756778"/>
                </a:cubicBezTo>
                <a:cubicBezTo>
                  <a:pt x="1562137" y="748490"/>
                  <a:pt x="1566653" y="744345"/>
                  <a:pt x="1575686" y="744345"/>
                </a:cubicBezTo>
                <a:cubicBezTo>
                  <a:pt x="1573217" y="744345"/>
                  <a:pt x="1573468" y="742996"/>
                  <a:pt x="1576438" y="740298"/>
                </a:cubicBezTo>
                <a:cubicBezTo>
                  <a:pt x="1579408" y="737600"/>
                  <a:pt x="1582569" y="734575"/>
                  <a:pt x="1585922" y="731222"/>
                </a:cubicBezTo>
                <a:cubicBezTo>
                  <a:pt x="1601697" y="716439"/>
                  <a:pt x="1611691" y="707200"/>
                  <a:pt x="1615906" y="703505"/>
                </a:cubicBezTo>
                <a:lnTo>
                  <a:pt x="1642631" y="694277"/>
                </a:lnTo>
                <a:lnTo>
                  <a:pt x="1634892" y="718966"/>
                </a:lnTo>
                <a:cubicBezTo>
                  <a:pt x="1629083" y="725501"/>
                  <a:pt x="1624245" y="730917"/>
                  <a:pt x="1620380" y="735213"/>
                </a:cubicBezTo>
                <a:lnTo>
                  <a:pt x="1617345" y="738546"/>
                </a:lnTo>
                <a:lnTo>
                  <a:pt x="1620010" y="736889"/>
                </a:lnTo>
                <a:cubicBezTo>
                  <a:pt x="1621820" y="735897"/>
                  <a:pt x="1624023" y="734793"/>
                  <a:pt x="1626621" y="733577"/>
                </a:cubicBezTo>
                <a:cubicBezTo>
                  <a:pt x="1644201" y="721770"/>
                  <a:pt x="1656900" y="714302"/>
                  <a:pt x="1664716" y="711173"/>
                </a:cubicBezTo>
                <a:cubicBezTo>
                  <a:pt x="1668648" y="709202"/>
                  <a:pt x="1671913" y="707354"/>
                  <a:pt x="1674510" y="705630"/>
                </a:cubicBezTo>
                <a:cubicBezTo>
                  <a:pt x="1676742" y="704874"/>
                  <a:pt x="1680727" y="702578"/>
                  <a:pt x="1686465" y="698741"/>
                </a:cubicBezTo>
                <a:cubicBezTo>
                  <a:pt x="1690314" y="696615"/>
                  <a:pt x="1692238" y="697058"/>
                  <a:pt x="1692238" y="700069"/>
                </a:cubicBezTo>
                <a:cubicBezTo>
                  <a:pt x="1692238" y="698806"/>
                  <a:pt x="1693779" y="689696"/>
                  <a:pt x="1696861" y="672741"/>
                </a:cubicBezTo>
                <a:cubicBezTo>
                  <a:pt x="1698284" y="665043"/>
                  <a:pt x="1699444" y="658374"/>
                  <a:pt x="1700341" y="652733"/>
                </a:cubicBezTo>
                <a:lnTo>
                  <a:pt x="1700555" y="651183"/>
                </a:lnTo>
                <a:lnTo>
                  <a:pt x="1700111" y="651329"/>
                </a:lnTo>
                <a:cubicBezTo>
                  <a:pt x="1696870" y="652793"/>
                  <a:pt x="1692610" y="654990"/>
                  <a:pt x="1687333" y="657918"/>
                </a:cubicBezTo>
                <a:cubicBezTo>
                  <a:pt x="1684310" y="660952"/>
                  <a:pt x="1680455" y="662469"/>
                  <a:pt x="1675768" y="662469"/>
                </a:cubicBezTo>
                <a:cubicBezTo>
                  <a:pt x="1676653" y="662469"/>
                  <a:pt x="1676830" y="662652"/>
                  <a:pt x="1676299" y="663018"/>
                </a:cubicBezTo>
                <a:cubicBezTo>
                  <a:pt x="1635092" y="682665"/>
                  <a:pt x="1603716" y="691745"/>
                  <a:pt x="1582167" y="690257"/>
                </a:cubicBezTo>
                <a:cubicBezTo>
                  <a:pt x="1558082" y="685782"/>
                  <a:pt x="1539644" y="672039"/>
                  <a:pt x="1526857" y="649027"/>
                </a:cubicBezTo>
                <a:cubicBezTo>
                  <a:pt x="1522206" y="638235"/>
                  <a:pt x="1521426" y="629864"/>
                  <a:pt x="1524520" y="623913"/>
                </a:cubicBezTo>
                <a:lnTo>
                  <a:pt x="1532507" y="613110"/>
                </a:lnTo>
                <a:lnTo>
                  <a:pt x="1547490" y="619309"/>
                </a:lnTo>
                <a:cubicBezTo>
                  <a:pt x="1555744" y="626062"/>
                  <a:pt x="1560127" y="629498"/>
                  <a:pt x="1560641" y="629616"/>
                </a:cubicBezTo>
                <a:cubicBezTo>
                  <a:pt x="1561154" y="629734"/>
                  <a:pt x="1561552" y="629906"/>
                  <a:pt x="1561836" y="630130"/>
                </a:cubicBezTo>
                <a:cubicBezTo>
                  <a:pt x="1573076" y="627497"/>
                  <a:pt x="1582758" y="623825"/>
                  <a:pt x="1590881" y="619114"/>
                </a:cubicBezTo>
                <a:cubicBezTo>
                  <a:pt x="1606100" y="615111"/>
                  <a:pt x="1613710" y="613110"/>
                  <a:pt x="1613710" y="613110"/>
                </a:cubicBezTo>
                <a:cubicBezTo>
                  <a:pt x="1613710" y="613854"/>
                  <a:pt x="1612671" y="612750"/>
                  <a:pt x="1610593" y="609798"/>
                </a:cubicBezTo>
                <a:cubicBezTo>
                  <a:pt x="1619484" y="605359"/>
                  <a:pt x="1630304" y="599951"/>
                  <a:pt x="1643056" y="593575"/>
                </a:cubicBezTo>
                <a:cubicBezTo>
                  <a:pt x="1658535" y="586243"/>
                  <a:pt x="1668016" y="581532"/>
                  <a:pt x="1671499" y="579442"/>
                </a:cubicBezTo>
                <a:cubicBezTo>
                  <a:pt x="1702835" y="563361"/>
                  <a:pt x="1716295" y="555321"/>
                  <a:pt x="1711880" y="555321"/>
                </a:cubicBezTo>
                <a:cubicBezTo>
                  <a:pt x="1711880" y="555321"/>
                  <a:pt x="1713113" y="539180"/>
                  <a:pt x="1715581" y="506900"/>
                </a:cubicBezTo>
                <a:cubicBezTo>
                  <a:pt x="1716325" y="499332"/>
                  <a:pt x="1717069" y="492531"/>
                  <a:pt x="1717813" y="486497"/>
                </a:cubicBezTo>
                <a:cubicBezTo>
                  <a:pt x="1720032" y="473887"/>
                  <a:pt x="1718545" y="465658"/>
                  <a:pt x="1713349" y="461809"/>
                </a:cubicBezTo>
                <a:cubicBezTo>
                  <a:pt x="1708780" y="459188"/>
                  <a:pt x="1702180" y="457877"/>
                  <a:pt x="1693549" y="457877"/>
                </a:cubicBezTo>
                <a:cubicBezTo>
                  <a:pt x="1683324" y="457877"/>
                  <a:pt x="1673684" y="455362"/>
                  <a:pt x="1664628" y="450332"/>
                </a:cubicBezTo>
                <a:cubicBezTo>
                  <a:pt x="1659303" y="442823"/>
                  <a:pt x="1659607" y="436241"/>
                  <a:pt x="1665540" y="430585"/>
                </a:cubicBezTo>
                <a:cubicBezTo>
                  <a:pt x="1671473" y="424930"/>
                  <a:pt x="1679570" y="420390"/>
                  <a:pt x="1689830" y="416966"/>
                </a:cubicBezTo>
                <a:cubicBezTo>
                  <a:pt x="1698732" y="414002"/>
                  <a:pt x="1705014" y="411906"/>
                  <a:pt x="1708674" y="410678"/>
                </a:cubicBezTo>
                <a:cubicBezTo>
                  <a:pt x="1713769" y="407733"/>
                  <a:pt x="1720229" y="406704"/>
                  <a:pt x="1728054" y="407592"/>
                </a:cubicBezTo>
                <a:close/>
                <a:moveTo>
                  <a:pt x="6441054" y="398711"/>
                </a:moveTo>
                <a:lnTo>
                  <a:pt x="6441006" y="398753"/>
                </a:lnTo>
                <a:cubicBezTo>
                  <a:pt x="6440181" y="400141"/>
                  <a:pt x="6439769" y="401823"/>
                  <a:pt x="6439769" y="403798"/>
                </a:cubicBezTo>
                <a:close/>
                <a:moveTo>
                  <a:pt x="6436068" y="395758"/>
                </a:moveTo>
                <a:lnTo>
                  <a:pt x="6435715" y="396123"/>
                </a:lnTo>
                <a:cubicBezTo>
                  <a:pt x="6434981" y="397539"/>
                  <a:pt x="6434613" y="399235"/>
                  <a:pt x="6434613" y="401210"/>
                </a:cubicBezTo>
                <a:close/>
                <a:moveTo>
                  <a:pt x="7495232" y="389607"/>
                </a:moveTo>
                <a:cubicBezTo>
                  <a:pt x="7495232" y="392363"/>
                  <a:pt x="7494007" y="395043"/>
                  <a:pt x="7491557" y="397648"/>
                </a:cubicBezTo>
                <a:lnTo>
                  <a:pt x="7490908" y="398094"/>
                </a:lnTo>
                <a:lnTo>
                  <a:pt x="7492937" y="397335"/>
                </a:lnTo>
                <a:cubicBezTo>
                  <a:pt x="7494467" y="395618"/>
                  <a:pt x="7495232" y="393042"/>
                  <a:pt x="7495232" y="389607"/>
                </a:cubicBezTo>
                <a:close/>
                <a:moveTo>
                  <a:pt x="6425823" y="383136"/>
                </a:moveTo>
                <a:cubicBezTo>
                  <a:pt x="6429328" y="383348"/>
                  <a:pt x="6432375" y="384492"/>
                  <a:pt x="6434963" y="386566"/>
                </a:cubicBezTo>
                <a:cubicBezTo>
                  <a:pt x="6434210" y="385813"/>
                  <a:pt x="6433498" y="385026"/>
                  <a:pt x="6432827" y="384204"/>
                </a:cubicBezTo>
                <a:cubicBezTo>
                  <a:pt x="6441590" y="383342"/>
                  <a:pt x="6447361" y="385375"/>
                  <a:pt x="6450140" y="390304"/>
                </a:cubicBezTo>
                <a:lnTo>
                  <a:pt x="6448160" y="389950"/>
                </a:lnTo>
                <a:lnTo>
                  <a:pt x="6452235" y="390920"/>
                </a:lnTo>
                <a:lnTo>
                  <a:pt x="6441765" y="392340"/>
                </a:lnTo>
                <a:lnTo>
                  <a:pt x="6440852" y="392245"/>
                </a:lnTo>
                <a:lnTo>
                  <a:pt x="6440440" y="392519"/>
                </a:lnTo>
                <a:lnTo>
                  <a:pt x="6439019" y="392712"/>
                </a:lnTo>
                <a:lnTo>
                  <a:pt x="6436954" y="394843"/>
                </a:lnTo>
                <a:lnTo>
                  <a:pt x="6440440" y="392519"/>
                </a:lnTo>
                <a:lnTo>
                  <a:pt x="6441765" y="392340"/>
                </a:lnTo>
                <a:lnTo>
                  <a:pt x="6459567" y="394186"/>
                </a:lnTo>
                <a:cubicBezTo>
                  <a:pt x="6452968" y="393440"/>
                  <a:pt x="6448018" y="393867"/>
                  <a:pt x="6444718" y="395469"/>
                </a:cubicBezTo>
                <a:lnTo>
                  <a:pt x="6442604" y="397339"/>
                </a:lnTo>
                <a:lnTo>
                  <a:pt x="6445468" y="395677"/>
                </a:lnTo>
                <a:cubicBezTo>
                  <a:pt x="6449267" y="395077"/>
                  <a:pt x="6454967" y="396582"/>
                  <a:pt x="6462566" y="400193"/>
                </a:cubicBezTo>
                <a:cubicBezTo>
                  <a:pt x="6477764" y="407416"/>
                  <a:pt x="6489902" y="414662"/>
                  <a:pt x="6498980" y="421933"/>
                </a:cubicBezTo>
                <a:cubicBezTo>
                  <a:pt x="6509140" y="431189"/>
                  <a:pt x="6515644" y="439124"/>
                  <a:pt x="6518492" y="445737"/>
                </a:cubicBezTo>
                <a:cubicBezTo>
                  <a:pt x="6521038" y="450872"/>
                  <a:pt x="6523606" y="455150"/>
                  <a:pt x="6526194" y="458573"/>
                </a:cubicBezTo>
                <a:cubicBezTo>
                  <a:pt x="6535107" y="476401"/>
                  <a:pt x="6539564" y="489949"/>
                  <a:pt x="6539564" y="499219"/>
                </a:cubicBezTo>
                <a:cubicBezTo>
                  <a:pt x="6539564" y="503066"/>
                  <a:pt x="6538784" y="508885"/>
                  <a:pt x="6537223" y="516676"/>
                </a:cubicBezTo>
                <a:cubicBezTo>
                  <a:pt x="6528843" y="527835"/>
                  <a:pt x="6515794" y="534894"/>
                  <a:pt x="6498077" y="537851"/>
                </a:cubicBezTo>
                <a:cubicBezTo>
                  <a:pt x="6489560" y="538919"/>
                  <a:pt x="6478606" y="540288"/>
                  <a:pt x="6465215" y="541959"/>
                </a:cubicBezTo>
                <a:cubicBezTo>
                  <a:pt x="6454344" y="544286"/>
                  <a:pt x="6446402" y="546457"/>
                  <a:pt x="6441391" y="548469"/>
                </a:cubicBezTo>
                <a:cubicBezTo>
                  <a:pt x="6435380" y="548469"/>
                  <a:pt x="6430978" y="549024"/>
                  <a:pt x="6428185" y="550133"/>
                </a:cubicBezTo>
                <a:cubicBezTo>
                  <a:pt x="6420709" y="553323"/>
                  <a:pt x="6414993" y="554918"/>
                  <a:pt x="6411035" y="554918"/>
                </a:cubicBezTo>
                <a:cubicBezTo>
                  <a:pt x="6394098" y="558766"/>
                  <a:pt x="6370869" y="569371"/>
                  <a:pt x="6341349" y="586732"/>
                </a:cubicBezTo>
                <a:cubicBezTo>
                  <a:pt x="6322933" y="599261"/>
                  <a:pt x="6308084" y="612371"/>
                  <a:pt x="6296802" y="626063"/>
                </a:cubicBezTo>
                <a:cubicBezTo>
                  <a:pt x="6291010" y="633334"/>
                  <a:pt x="6290585" y="640796"/>
                  <a:pt x="6295528" y="648450"/>
                </a:cubicBezTo>
                <a:cubicBezTo>
                  <a:pt x="6298924" y="656364"/>
                  <a:pt x="6301053" y="662053"/>
                  <a:pt x="6301916" y="665517"/>
                </a:cubicBezTo>
                <a:cubicBezTo>
                  <a:pt x="6303408" y="669241"/>
                  <a:pt x="6306900" y="680702"/>
                  <a:pt x="6312390" y="699898"/>
                </a:cubicBezTo>
                <a:cubicBezTo>
                  <a:pt x="6315663" y="713768"/>
                  <a:pt x="6317744" y="721823"/>
                  <a:pt x="6318634" y="724061"/>
                </a:cubicBezTo>
                <a:cubicBezTo>
                  <a:pt x="6319524" y="726300"/>
                  <a:pt x="6320414" y="727570"/>
                  <a:pt x="6321304" y="727871"/>
                </a:cubicBezTo>
                <a:lnTo>
                  <a:pt x="6321201" y="728802"/>
                </a:lnTo>
                <a:lnTo>
                  <a:pt x="6326110" y="728529"/>
                </a:lnTo>
                <a:cubicBezTo>
                  <a:pt x="6343636" y="726228"/>
                  <a:pt x="6372882" y="716130"/>
                  <a:pt x="6413849" y="698235"/>
                </a:cubicBezTo>
                <a:cubicBezTo>
                  <a:pt x="6427062" y="693497"/>
                  <a:pt x="6433141" y="691128"/>
                  <a:pt x="6432087" y="691128"/>
                </a:cubicBezTo>
                <a:cubicBezTo>
                  <a:pt x="6432087" y="691128"/>
                  <a:pt x="6435414" y="688137"/>
                  <a:pt x="6442069" y="682153"/>
                </a:cubicBezTo>
                <a:cubicBezTo>
                  <a:pt x="6461019" y="670063"/>
                  <a:pt x="6477929" y="665408"/>
                  <a:pt x="6492798" y="668187"/>
                </a:cubicBezTo>
                <a:cubicBezTo>
                  <a:pt x="6537175" y="680469"/>
                  <a:pt x="6576759" y="712036"/>
                  <a:pt x="6611551" y="762889"/>
                </a:cubicBezTo>
                <a:cubicBezTo>
                  <a:pt x="6625832" y="786672"/>
                  <a:pt x="6634184" y="805034"/>
                  <a:pt x="6636607" y="817973"/>
                </a:cubicBezTo>
                <a:cubicBezTo>
                  <a:pt x="6642399" y="844823"/>
                  <a:pt x="6639654" y="869935"/>
                  <a:pt x="6628372" y="893307"/>
                </a:cubicBezTo>
                <a:cubicBezTo>
                  <a:pt x="6627618" y="894827"/>
                  <a:pt x="6627242" y="894991"/>
                  <a:pt x="6627242" y="893800"/>
                </a:cubicBezTo>
                <a:cubicBezTo>
                  <a:pt x="6627242" y="895895"/>
                  <a:pt x="6625530" y="902070"/>
                  <a:pt x="6622107" y="912326"/>
                </a:cubicBezTo>
                <a:cubicBezTo>
                  <a:pt x="6618684" y="922581"/>
                  <a:pt x="6614474" y="933138"/>
                  <a:pt x="6609476" y="943996"/>
                </a:cubicBezTo>
                <a:cubicBezTo>
                  <a:pt x="6605355" y="951389"/>
                  <a:pt x="6602863" y="956812"/>
                  <a:pt x="6602000" y="960262"/>
                </a:cubicBezTo>
                <a:cubicBezTo>
                  <a:pt x="6600261" y="963740"/>
                  <a:pt x="6597550" y="968553"/>
                  <a:pt x="6593867" y="974700"/>
                </a:cubicBezTo>
                <a:cubicBezTo>
                  <a:pt x="6590882" y="978438"/>
                  <a:pt x="6588253" y="982964"/>
                  <a:pt x="6585981" y="988276"/>
                </a:cubicBezTo>
                <a:cubicBezTo>
                  <a:pt x="6575123" y="1009061"/>
                  <a:pt x="6554311" y="1040396"/>
                  <a:pt x="6523544" y="1082280"/>
                </a:cubicBezTo>
                <a:cubicBezTo>
                  <a:pt x="6514795" y="1093206"/>
                  <a:pt x="6503598" y="1104756"/>
                  <a:pt x="6489954" y="1116928"/>
                </a:cubicBezTo>
                <a:cubicBezTo>
                  <a:pt x="6483132" y="1123014"/>
                  <a:pt x="6477310" y="1127471"/>
                  <a:pt x="6472489" y="1130298"/>
                </a:cubicBezTo>
                <a:lnTo>
                  <a:pt x="6471659" y="1130685"/>
                </a:lnTo>
                <a:lnTo>
                  <a:pt x="6472355" y="1128922"/>
                </a:lnTo>
                <a:lnTo>
                  <a:pt x="6470033" y="1131360"/>
                </a:lnTo>
                <a:lnTo>
                  <a:pt x="6470479" y="1131234"/>
                </a:lnTo>
                <a:lnTo>
                  <a:pt x="6469892" y="1131508"/>
                </a:lnTo>
                <a:lnTo>
                  <a:pt x="6465924" y="1135674"/>
                </a:lnTo>
                <a:cubicBezTo>
                  <a:pt x="6459824" y="1140737"/>
                  <a:pt x="6450674" y="1146318"/>
                  <a:pt x="6438475" y="1152418"/>
                </a:cubicBezTo>
                <a:cubicBezTo>
                  <a:pt x="6430533" y="1154677"/>
                  <a:pt x="6419874" y="1155807"/>
                  <a:pt x="6406497" y="1155807"/>
                </a:cubicBezTo>
                <a:cubicBezTo>
                  <a:pt x="6392394" y="1155807"/>
                  <a:pt x="6380317" y="1152288"/>
                  <a:pt x="6370267" y="1145250"/>
                </a:cubicBezTo>
                <a:cubicBezTo>
                  <a:pt x="6359395" y="1139814"/>
                  <a:pt x="6346607" y="1130196"/>
                  <a:pt x="6331902" y="1116394"/>
                </a:cubicBezTo>
                <a:cubicBezTo>
                  <a:pt x="6328646" y="1113909"/>
                  <a:pt x="6325906" y="1111738"/>
                  <a:pt x="6323680" y="1109881"/>
                </a:cubicBezTo>
                <a:lnTo>
                  <a:pt x="6319713" y="1106304"/>
                </a:lnTo>
                <a:lnTo>
                  <a:pt x="6319143" y="1110447"/>
                </a:lnTo>
                <a:cubicBezTo>
                  <a:pt x="6318691" y="1112604"/>
                  <a:pt x="6318028" y="1115155"/>
                  <a:pt x="6317155" y="1118099"/>
                </a:cubicBezTo>
                <a:cubicBezTo>
                  <a:pt x="6315621" y="1123356"/>
                  <a:pt x="6314447" y="1130079"/>
                  <a:pt x="6313633" y="1138267"/>
                </a:cubicBezTo>
                <a:cubicBezTo>
                  <a:pt x="6312818" y="1146455"/>
                  <a:pt x="6311096" y="1164084"/>
                  <a:pt x="6308467" y="1191153"/>
                </a:cubicBezTo>
                <a:cubicBezTo>
                  <a:pt x="6307577" y="1209747"/>
                  <a:pt x="6306742" y="1220352"/>
                  <a:pt x="6305962" y="1222967"/>
                </a:cubicBezTo>
                <a:cubicBezTo>
                  <a:pt x="6306099" y="1222693"/>
                  <a:pt x="6304805" y="1233852"/>
                  <a:pt x="6302080" y="1256445"/>
                </a:cubicBezTo>
                <a:cubicBezTo>
                  <a:pt x="6301368" y="1260087"/>
                  <a:pt x="6301012" y="1264920"/>
                  <a:pt x="6301012" y="1270945"/>
                </a:cubicBezTo>
                <a:cubicBezTo>
                  <a:pt x="6299944" y="1276476"/>
                  <a:pt x="6299013" y="1281720"/>
                  <a:pt x="6298219" y="1286677"/>
                </a:cubicBezTo>
                <a:cubicBezTo>
                  <a:pt x="6297356" y="1292619"/>
                  <a:pt x="6296480" y="1298706"/>
                  <a:pt x="6295590" y="1304935"/>
                </a:cubicBezTo>
                <a:cubicBezTo>
                  <a:pt x="6294043" y="1310385"/>
                  <a:pt x="6293269" y="1314753"/>
                  <a:pt x="6293269" y="1318039"/>
                </a:cubicBezTo>
                <a:cubicBezTo>
                  <a:pt x="6293269" y="1323365"/>
                  <a:pt x="6292338" y="1329273"/>
                  <a:pt x="6290476" y="1335763"/>
                </a:cubicBezTo>
                <a:cubicBezTo>
                  <a:pt x="6289545" y="1341062"/>
                  <a:pt x="6288723" y="1345430"/>
                  <a:pt x="6288011" y="1348867"/>
                </a:cubicBezTo>
                <a:cubicBezTo>
                  <a:pt x="6284328" y="1375539"/>
                  <a:pt x="6275277" y="1406429"/>
                  <a:pt x="6260860" y="1441536"/>
                </a:cubicBezTo>
                <a:cubicBezTo>
                  <a:pt x="6252138" y="1466893"/>
                  <a:pt x="6246579" y="1488411"/>
                  <a:pt x="6244182" y="1506087"/>
                </a:cubicBezTo>
                <a:cubicBezTo>
                  <a:pt x="6242827" y="1512810"/>
                  <a:pt x="6241992" y="1516487"/>
                  <a:pt x="6241677" y="1517116"/>
                </a:cubicBezTo>
                <a:cubicBezTo>
                  <a:pt x="6241677" y="1516788"/>
                  <a:pt x="6241677" y="1517068"/>
                  <a:pt x="6241677" y="1517959"/>
                </a:cubicBezTo>
                <a:cubicBezTo>
                  <a:pt x="6242108" y="1524045"/>
                  <a:pt x="6240453" y="1528312"/>
                  <a:pt x="6236712" y="1530759"/>
                </a:cubicBezTo>
                <a:lnTo>
                  <a:pt x="6232064" y="1532253"/>
                </a:lnTo>
                <a:lnTo>
                  <a:pt x="6233349" y="1531996"/>
                </a:lnTo>
                <a:cubicBezTo>
                  <a:pt x="6235176" y="1530908"/>
                  <a:pt x="6235741" y="1533205"/>
                  <a:pt x="6235043" y="1538887"/>
                </a:cubicBezTo>
                <a:cubicBezTo>
                  <a:pt x="6233030" y="1555948"/>
                  <a:pt x="6227666" y="1566645"/>
                  <a:pt x="6218951" y="1570978"/>
                </a:cubicBezTo>
                <a:cubicBezTo>
                  <a:pt x="6210236" y="1575312"/>
                  <a:pt x="6204379" y="1569845"/>
                  <a:pt x="6201381" y="1554578"/>
                </a:cubicBezTo>
                <a:cubicBezTo>
                  <a:pt x="6199656" y="1547677"/>
                  <a:pt x="6197978" y="1538887"/>
                  <a:pt x="6196349" y="1528207"/>
                </a:cubicBezTo>
                <a:cubicBezTo>
                  <a:pt x="6194706" y="1515090"/>
                  <a:pt x="6192077" y="1496352"/>
                  <a:pt x="6188462" y="1471994"/>
                </a:cubicBezTo>
                <a:cubicBezTo>
                  <a:pt x="6180630" y="1422688"/>
                  <a:pt x="6173414" y="1382919"/>
                  <a:pt x="6166815" y="1352687"/>
                </a:cubicBezTo>
                <a:cubicBezTo>
                  <a:pt x="6164912" y="1346060"/>
                  <a:pt x="6163077" y="1334292"/>
                  <a:pt x="6161311" y="1317382"/>
                </a:cubicBezTo>
                <a:cubicBezTo>
                  <a:pt x="6156970" y="1215649"/>
                  <a:pt x="6157374" y="1085874"/>
                  <a:pt x="6162522" y="928058"/>
                </a:cubicBezTo>
                <a:cubicBezTo>
                  <a:pt x="6164247" y="898428"/>
                  <a:pt x="6164973" y="881364"/>
                  <a:pt x="6164699" y="876866"/>
                </a:cubicBezTo>
                <a:cubicBezTo>
                  <a:pt x="6164425" y="872368"/>
                  <a:pt x="6163303" y="869633"/>
                  <a:pt x="6161331" y="868661"/>
                </a:cubicBezTo>
                <a:cubicBezTo>
                  <a:pt x="6160715" y="864102"/>
                  <a:pt x="6151117" y="867080"/>
                  <a:pt x="6132536" y="877595"/>
                </a:cubicBezTo>
                <a:cubicBezTo>
                  <a:pt x="6101633" y="889603"/>
                  <a:pt x="6082971" y="900105"/>
                  <a:pt x="6076549" y="909101"/>
                </a:cubicBezTo>
                <a:cubicBezTo>
                  <a:pt x="6066677" y="922259"/>
                  <a:pt x="6059776" y="942257"/>
                  <a:pt x="6055846" y="969093"/>
                </a:cubicBezTo>
                <a:cubicBezTo>
                  <a:pt x="6050794" y="991549"/>
                  <a:pt x="6053354" y="1040320"/>
                  <a:pt x="6063528" y="1115408"/>
                </a:cubicBezTo>
                <a:cubicBezTo>
                  <a:pt x="6068827" y="1159333"/>
                  <a:pt x="6066526" y="1188114"/>
                  <a:pt x="6056627" y="1201751"/>
                </a:cubicBezTo>
                <a:cubicBezTo>
                  <a:pt x="6044920" y="1210665"/>
                  <a:pt x="6024929" y="1206317"/>
                  <a:pt x="5996655" y="1188709"/>
                </a:cubicBezTo>
                <a:cubicBezTo>
                  <a:pt x="5980964" y="1175784"/>
                  <a:pt x="5967087" y="1157690"/>
                  <a:pt x="5955024" y="1134427"/>
                </a:cubicBezTo>
                <a:cubicBezTo>
                  <a:pt x="5944645" y="1116613"/>
                  <a:pt x="5939880" y="1095849"/>
                  <a:pt x="5940729" y="1072134"/>
                </a:cubicBezTo>
                <a:cubicBezTo>
                  <a:pt x="5939963" y="1058401"/>
                  <a:pt x="5939216" y="1049398"/>
                  <a:pt x="5938491" y="1045126"/>
                </a:cubicBezTo>
                <a:cubicBezTo>
                  <a:pt x="5935739" y="1040012"/>
                  <a:pt x="5929964" y="1035399"/>
                  <a:pt x="5921165" y="1031286"/>
                </a:cubicBezTo>
                <a:lnTo>
                  <a:pt x="5918656" y="1030276"/>
                </a:lnTo>
                <a:lnTo>
                  <a:pt x="5911313" y="1049321"/>
                </a:lnTo>
                <a:cubicBezTo>
                  <a:pt x="5908216" y="1056533"/>
                  <a:pt x="5904589" y="1064295"/>
                  <a:pt x="5900433" y="1072606"/>
                </a:cubicBezTo>
                <a:cubicBezTo>
                  <a:pt x="5898722" y="1081205"/>
                  <a:pt x="5896011" y="1089215"/>
                  <a:pt x="5892300" y="1096636"/>
                </a:cubicBezTo>
                <a:cubicBezTo>
                  <a:pt x="5881757" y="1120337"/>
                  <a:pt x="5865956" y="1147297"/>
                  <a:pt x="5844898" y="1177516"/>
                </a:cubicBezTo>
                <a:cubicBezTo>
                  <a:pt x="5832342" y="1191756"/>
                  <a:pt x="5813474" y="1210069"/>
                  <a:pt x="5788294" y="1232456"/>
                </a:cubicBezTo>
                <a:cubicBezTo>
                  <a:pt x="5747026" y="1263400"/>
                  <a:pt x="5703259" y="1292407"/>
                  <a:pt x="5656993" y="1319476"/>
                </a:cubicBezTo>
                <a:cubicBezTo>
                  <a:pt x="5639837" y="1322119"/>
                  <a:pt x="5632227" y="1319514"/>
                  <a:pt x="5634165" y="1311662"/>
                </a:cubicBezTo>
                <a:cubicBezTo>
                  <a:pt x="5636102" y="1303809"/>
                  <a:pt x="5641870" y="1296035"/>
                  <a:pt x="5651468" y="1288340"/>
                </a:cubicBezTo>
                <a:cubicBezTo>
                  <a:pt x="5674266" y="1269610"/>
                  <a:pt x="5697385" y="1244478"/>
                  <a:pt x="5720826" y="1212944"/>
                </a:cubicBezTo>
                <a:cubicBezTo>
                  <a:pt x="5754057" y="1166596"/>
                  <a:pt x="5777929" y="1132941"/>
                  <a:pt x="5792443" y="1111978"/>
                </a:cubicBezTo>
                <a:cubicBezTo>
                  <a:pt x="5816596" y="1049898"/>
                  <a:pt x="5830377" y="988632"/>
                  <a:pt x="5833787" y="928181"/>
                </a:cubicBezTo>
                <a:cubicBezTo>
                  <a:pt x="5834594" y="917666"/>
                  <a:pt x="5835471" y="905836"/>
                  <a:pt x="5836415" y="892691"/>
                </a:cubicBezTo>
                <a:cubicBezTo>
                  <a:pt x="5838141" y="881491"/>
                  <a:pt x="5839394" y="870359"/>
                  <a:pt x="5840174" y="859296"/>
                </a:cubicBezTo>
                <a:cubicBezTo>
                  <a:pt x="5841023" y="814303"/>
                  <a:pt x="5841023" y="770064"/>
                  <a:pt x="5840174" y="726577"/>
                </a:cubicBezTo>
                <a:cubicBezTo>
                  <a:pt x="5839311" y="717732"/>
                  <a:pt x="5838031" y="703999"/>
                  <a:pt x="5836333" y="685378"/>
                </a:cubicBezTo>
                <a:cubicBezTo>
                  <a:pt x="5835498" y="668002"/>
                  <a:pt x="5834683" y="656932"/>
                  <a:pt x="5833889" y="652167"/>
                </a:cubicBezTo>
                <a:cubicBezTo>
                  <a:pt x="5832055" y="631766"/>
                  <a:pt x="5831137" y="593250"/>
                  <a:pt x="5831137" y="536619"/>
                </a:cubicBezTo>
                <a:cubicBezTo>
                  <a:pt x="5831137" y="520284"/>
                  <a:pt x="5831137" y="509258"/>
                  <a:pt x="5831137" y="503542"/>
                </a:cubicBezTo>
                <a:cubicBezTo>
                  <a:pt x="5831137" y="497825"/>
                  <a:pt x="5830617" y="493927"/>
                  <a:pt x="5829576" y="491845"/>
                </a:cubicBezTo>
                <a:cubicBezTo>
                  <a:pt x="5826961" y="484027"/>
                  <a:pt x="5821977" y="480118"/>
                  <a:pt x="5814624" y="480118"/>
                </a:cubicBezTo>
                <a:cubicBezTo>
                  <a:pt x="5807148" y="480118"/>
                  <a:pt x="5801199" y="482329"/>
                  <a:pt x="5796777" y="486752"/>
                </a:cubicBezTo>
                <a:cubicBezTo>
                  <a:pt x="5796270" y="487258"/>
                  <a:pt x="5795917" y="488309"/>
                  <a:pt x="5795719" y="489904"/>
                </a:cubicBezTo>
                <a:cubicBezTo>
                  <a:pt x="5795520" y="491500"/>
                  <a:pt x="5795887" y="498712"/>
                  <a:pt x="5796818" y="511542"/>
                </a:cubicBezTo>
                <a:cubicBezTo>
                  <a:pt x="5796818" y="530601"/>
                  <a:pt x="5798002" y="552009"/>
                  <a:pt x="5800371" y="575765"/>
                </a:cubicBezTo>
                <a:cubicBezTo>
                  <a:pt x="5805738" y="618895"/>
                  <a:pt x="5806135" y="654707"/>
                  <a:pt x="5801562" y="683201"/>
                </a:cubicBezTo>
                <a:cubicBezTo>
                  <a:pt x="5796427" y="734574"/>
                  <a:pt x="5784392" y="799420"/>
                  <a:pt x="5765456" y="877739"/>
                </a:cubicBezTo>
                <a:cubicBezTo>
                  <a:pt x="5750928" y="937588"/>
                  <a:pt x="5741939" y="977720"/>
                  <a:pt x="5738489" y="998135"/>
                </a:cubicBezTo>
                <a:cubicBezTo>
                  <a:pt x="5737133" y="1004707"/>
                  <a:pt x="5735251" y="1013203"/>
                  <a:pt x="5732841" y="1023623"/>
                </a:cubicBezTo>
                <a:cubicBezTo>
                  <a:pt x="5728391" y="1045010"/>
                  <a:pt x="5722664" y="1059924"/>
                  <a:pt x="5715661" y="1068365"/>
                </a:cubicBezTo>
                <a:cubicBezTo>
                  <a:pt x="5708657" y="1076806"/>
                  <a:pt x="5698542" y="1080164"/>
                  <a:pt x="5685315" y="1078439"/>
                </a:cubicBezTo>
                <a:cubicBezTo>
                  <a:pt x="5675895" y="1077262"/>
                  <a:pt x="5663784" y="1070662"/>
                  <a:pt x="5648983" y="1058640"/>
                </a:cubicBezTo>
                <a:cubicBezTo>
                  <a:pt x="5622516" y="1038061"/>
                  <a:pt x="5605901" y="1012272"/>
                  <a:pt x="5599137" y="981273"/>
                </a:cubicBezTo>
                <a:cubicBezTo>
                  <a:pt x="5596480" y="969388"/>
                  <a:pt x="5600889" y="952327"/>
                  <a:pt x="5612363" y="930091"/>
                </a:cubicBezTo>
                <a:cubicBezTo>
                  <a:pt x="5614787" y="920575"/>
                  <a:pt x="5616533" y="913250"/>
                  <a:pt x="5617601" y="908115"/>
                </a:cubicBezTo>
                <a:cubicBezTo>
                  <a:pt x="5619408" y="904487"/>
                  <a:pt x="5621202" y="899592"/>
                  <a:pt x="5622982" y="893430"/>
                </a:cubicBezTo>
                <a:cubicBezTo>
                  <a:pt x="5628828" y="882545"/>
                  <a:pt x="5634894" y="862329"/>
                  <a:pt x="5641179" y="832781"/>
                </a:cubicBezTo>
                <a:cubicBezTo>
                  <a:pt x="5646614" y="803959"/>
                  <a:pt x="5649545" y="783352"/>
                  <a:pt x="5649969" y="770961"/>
                </a:cubicBezTo>
                <a:cubicBezTo>
                  <a:pt x="5650393" y="758569"/>
                  <a:pt x="5649476" y="751306"/>
                  <a:pt x="5647217" y="749170"/>
                </a:cubicBezTo>
                <a:cubicBezTo>
                  <a:pt x="5643123" y="745651"/>
                  <a:pt x="5637632" y="742180"/>
                  <a:pt x="5630745" y="738757"/>
                </a:cubicBezTo>
                <a:cubicBezTo>
                  <a:pt x="5619052" y="733554"/>
                  <a:pt x="5613205" y="726776"/>
                  <a:pt x="5613205" y="718424"/>
                </a:cubicBezTo>
                <a:cubicBezTo>
                  <a:pt x="5613205" y="707977"/>
                  <a:pt x="5621496" y="699734"/>
                  <a:pt x="5638077" y="693696"/>
                </a:cubicBezTo>
                <a:cubicBezTo>
                  <a:pt x="5641555" y="693696"/>
                  <a:pt x="5643575" y="693531"/>
                  <a:pt x="5644136" y="693203"/>
                </a:cubicBezTo>
                <a:cubicBezTo>
                  <a:pt x="5655774" y="684070"/>
                  <a:pt x="5671137" y="686514"/>
                  <a:pt x="5690224" y="700535"/>
                </a:cubicBezTo>
                <a:cubicBezTo>
                  <a:pt x="5695523" y="703725"/>
                  <a:pt x="5697447" y="705320"/>
                  <a:pt x="5695995" y="705320"/>
                </a:cubicBezTo>
                <a:cubicBezTo>
                  <a:pt x="5704443" y="705320"/>
                  <a:pt x="5714808" y="715145"/>
                  <a:pt x="5727090" y="734793"/>
                </a:cubicBezTo>
                <a:cubicBezTo>
                  <a:pt x="5733231" y="744617"/>
                  <a:pt x="5738284" y="753661"/>
                  <a:pt x="5742247" y="761924"/>
                </a:cubicBezTo>
                <a:lnTo>
                  <a:pt x="5746620" y="773302"/>
                </a:lnTo>
                <a:lnTo>
                  <a:pt x="5752825" y="756625"/>
                </a:lnTo>
                <a:cubicBezTo>
                  <a:pt x="5757412" y="742837"/>
                  <a:pt x="5761964" y="726221"/>
                  <a:pt x="5766483" y="706779"/>
                </a:cubicBezTo>
                <a:cubicBezTo>
                  <a:pt x="5770905" y="687486"/>
                  <a:pt x="5770536" y="651873"/>
                  <a:pt x="5765374" y="599938"/>
                </a:cubicBezTo>
                <a:cubicBezTo>
                  <a:pt x="5762799" y="573293"/>
                  <a:pt x="5760670" y="551598"/>
                  <a:pt x="5758986" y="534853"/>
                </a:cubicBezTo>
                <a:cubicBezTo>
                  <a:pt x="5758151" y="518901"/>
                  <a:pt x="5756843" y="505161"/>
                  <a:pt x="5755063" y="493632"/>
                </a:cubicBezTo>
                <a:cubicBezTo>
                  <a:pt x="5753338" y="481583"/>
                  <a:pt x="5753448" y="472183"/>
                  <a:pt x="5755392" y="465433"/>
                </a:cubicBezTo>
                <a:cubicBezTo>
                  <a:pt x="5760513" y="439856"/>
                  <a:pt x="5779230" y="422371"/>
                  <a:pt x="5811544" y="412978"/>
                </a:cubicBezTo>
                <a:cubicBezTo>
                  <a:pt x="5834259" y="407556"/>
                  <a:pt x="5852285" y="409213"/>
                  <a:pt x="5865621" y="417949"/>
                </a:cubicBezTo>
                <a:cubicBezTo>
                  <a:pt x="5884722" y="429245"/>
                  <a:pt x="5900646" y="442245"/>
                  <a:pt x="5913393" y="456951"/>
                </a:cubicBezTo>
                <a:cubicBezTo>
                  <a:pt x="5922142" y="467453"/>
                  <a:pt x="5933459" y="485711"/>
                  <a:pt x="5947343" y="511726"/>
                </a:cubicBezTo>
                <a:cubicBezTo>
                  <a:pt x="5957667" y="530526"/>
                  <a:pt x="5963801" y="561224"/>
                  <a:pt x="5965745" y="603820"/>
                </a:cubicBezTo>
                <a:cubicBezTo>
                  <a:pt x="5965745" y="615746"/>
                  <a:pt x="5966170" y="624721"/>
                  <a:pt x="5967018" y="630746"/>
                </a:cubicBezTo>
                <a:lnTo>
                  <a:pt x="5967018" y="642103"/>
                </a:lnTo>
                <a:lnTo>
                  <a:pt x="5973098" y="633395"/>
                </a:lnTo>
                <a:cubicBezTo>
                  <a:pt x="5990049" y="626618"/>
                  <a:pt x="6003577" y="619861"/>
                  <a:pt x="6013681" y="613124"/>
                </a:cubicBezTo>
                <a:cubicBezTo>
                  <a:pt x="6023896" y="607168"/>
                  <a:pt x="6033124" y="602355"/>
                  <a:pt x="6041367" y="598685"/>
                </a:cubicBezTo>
                <a:cubicBezTo>
                  <a:pt x="6052362" y="591689"/>
                  <a:pt x="6062535" y="585329"/>
                  <a:pt x="6071887" y="579605"/>
                </a:cubicBezTo>
                <a:cubicBezTo>
                  <a:pt x="6080705" y="573992"/>
                  <a:pt x="6090262" y="567447"/>
                  <a:pt x="6100558" y="559971"/>
                </a:cubicBezTo>
                <a:cubicBezTo>
                  <a:pt x="6110554" y="554152"/>
                  <a:pt x="6117701" y="550160"/>
                  <a:pt x="6122000" y="547997"/>
                </a:cubicBezTo>
                <a:cubicBezTo>
                  <a:pt x="6123260" y="547367"/>
                  <a:pt x="6127217" y="544971"/>
                  <a:pt x="6133871" y="540809"/>
                </a:cubicBezTo>
                <a:cubicBezTo>
                  <a:pt x="6140019" y="536961"/>
                  <a:pt x="6145975" y="533394"/>
                  <a:pt x="6151740" y="530108"/>
                </a:cubicBezTo>
                <a:cubicBezTo>
                  <a:pt x="6157614" y="526192"/>
                  <a:pt x="6162858" y="522978"/>
                  <a:pt x="6167472" y="520465"/>
                </a:cubicBezTo>
                <a:cubicBezTo>
                  <a:pt x="6172086" y="517953"/>
                  <a:pt x="6181219" y="512678"/>
                  <a:pt x="6194870" y="504641"/>
                </a:cubicBezTo>
                <a:cubicBezTo>
                  <a:pt x="6212232" y="495494"/>
                  <a:pt x="6224568" y="488641"/>
                  <a:pt x="6231880" y="484082"/>
                </a:cubicBezTo>
                <a:cubicBezTo>
                  <a:pt x="6239000" y="479632"/>
                  <a:pt x="6252288" y="472546"/>
                  <a:pt x="6271745" y="462825"/>
                </a:cubicBezTo>
                <a:cubicBezTo>
                  <a:pt x="6295008" y="451638"/>
                  <a:pt x="6310220" y="444142"/>
                  <a:pt x="6317381" y="440335"/>
                </a:cubicBezTo>
                <a:cubicBezTo>
                  <a:pt x="6324542" y="436529"/>
                  <a:pt x="6328472" y="434448"/>
                  <a:pt x="6329170" y="434092"/>
                </a:cubicBezTo>
                <a:cubicBezTo>
                  <a:pt x="6332456" y="431682"/>
                  <a:pt x="6339049" y="426903"/>
                  <a:pt x="6348948" y="419756"/>
                </a:cubicBezTo>
                <a:cubicBezTo>
                  <a:pt x="6361367" y="413964"/>
                  <a:pt x="6373663" y="406721"/>
                  <a:pt x="6385835" y="398026"/>
                </a:cubicBezTo>
                <a:cubicBezTo>
                  <a:pt x="6399075" y="391413"/>
                  <a:pt x="6408263" y="386813"/>
                  <a:pt x="6413397" y="384225"/>
                </a:cubicBezTo>
                <a:cubicBezTo>
                  <a:pt x="6414465" y="384225"/>
                  <a:pt x="6414643" y="384581"/>
                  <a:pt x="6413931" y="385293"/>
                </a:cubicBezTo>
                <a:cubicBezTo>
                  <a:pt x="6418354" y="383643"/>
                  <a:pt x="6422318" y="382924"/>
                  <a:pt x="6425823" y="383136"/>
                </a:cubicBezTo>
                <a:close/>
                <a:moveTo>
                  <a:pt x="468661" y="359340"/>
                </a:moveTo>
                <a:lnTo>
                  <a:pt x="445994" y="368192"/>
                </a:lnTo>
                <a:cubicBezTo>
                  <a:pt x="442036" y="368845"/>
                  <a:pt x="433090" y="373357"/>
                  <a:pt x="419157" y="381728"/>
                </a:cubicBezTo>
                <a:cubicBezTo>
                  <a:pt x="411694" y="386694"/>
                  <a:pt x="403678" y="391319"/>
                  <a:pt x="395107" y="395604"/>
                </a:cubicBezTo>
                <a:cubicBezTo>
                  <a:pt x="379855" y="404769"/>
                  <a:pt x="365689" y="414488"/>
                  <a:pt x="352607" y="424761"/>
                </a:cubicBezTo>
                <a:cubicBezTo>
                  <a:pt x="347698" y="428024"/>
                  <a:pt x="345243" y="429656"/>
                  <a:pt x="345243" y="429656"/>
                </a:cubicBezTo>
                <a:cubicBezTo>
                  <a:pt x="344350" y="429656"/>
                  <a:pt x="342292" y="430727"/>
                  <a:pt x="339072" y="432869"/>
                </a:cubicBezTo>
                <a:cubicBezTo>
                  <a:pt x="320925" y="444986"/>
                  <a:pt x="305970" y="451045"/>
                  <a:pt x="294208" y="451045"/>
                </a:cubicBezTo>
                <a:cubicBezTo>
                  <a:pt x="289540" y="451045"/>
                  <a:pt x="285167" y="450169"/>
                  <a:pt x="281087" y="448416"/>
                </a:cubicBezTo>
                <a:lnTo>
                  <a:pt x="271918" y="442048"/>
                </a:lnTo>
                <a:lnTo>
                  <a:pt x="267137" y="461622"/>
                </a:lnTo>
                <a:cubicBezTo>
                  <a:pt x="262093" y="481315"/>
                  <a:pt x="257952" y="496921"/>
                  <a:pt x="254713" y="508438"/>
                </a:cubicBezTo>
                <a:lnTo>
                  <a:pt x="253326" y="513154"/>
                </a:lnTo>
                <a:lnTo>
                  <a:pt x="261263" y="508592"/>
                </a:lnTo>
                <a:cubicBezTo>
                  <a:pt x="260781" y="508947"/>
                  <a:pt x="260540" y="510607"/>
                  <a:pt x="260540" y="513572"/>
                </a:cubicBezTo>
                <a:cubicBezTo>
                  <a:pt x="260540" y="508145"/>
                  <a:pt x="262574" y="504501"/>
                  <a:pt x="266642" y="502638"/>
                </a:cubicBezTo>
                <a:lnTo>
                  <a:pt x="271617" y="501689"/>
                </a:lnTo>
                <a:lnTo>
                  <a:pt x="272644" y="500595"/>
                </a:lnTo>
                <a:cubicBezTo>
                  <a:pt x="275145" y="498726"/>
                  <a:pt x="278495" y="496745"/>
                  <a:pt x="282694" y="494652"/>
                </a:cubicBezTo>
                <a:lnTo>
                  <a:pt x="310510" y="487927"/>
                </a:lnTo>
                <a:lnTo>
                  <a:pt x="309503" y="500903"/>
                </a:lnTo>
                <a:lnTo>
                  <a:pt x="315831" y="495951"/>
                </a:lnTo>
                <a:cubicBezTo>
                  <a:pt x="321648" y="491524"/>
                  <a:pt x="326501" y="487814"/>
                  <a:pt x="330388" y="484820"/>
                </a:cubicBezTo>
                <a:cubicBezTo>
                  <a:pt x="333339" y="483358"/>
                  <a:pt x="334737" y="482706"/>
                  <a:pt x="334581" y="482862"/>
                </a:cubicBezTo>
                <a:cubicBezTo>
                  <a:pt x="350912" y="469411"/>
                  <a:pt x="374315" y="453159"/>
                  <a:pt x="404791" y="434104"/>
                </a:cubicBezTo>
                <a:cubicBezTo>
                  <a:pt x="422030" y="424129"/>
                  <a:pt x="437062" y="418071"/>
                  <a:pt x="449889" y="415929"/>
                </a:cubicBezTo>
                <a:lnTo>
                  <a:pt x="454762" y="414609"/>
                </a:lnTo>
                <a:lnTo>
                  <a:pt x="458508" y="398647"/>
                </a:lnTo>
                <a:cubicBezTo>
                  <a:pt x="460225" y="391581"/>
                  <a:pt x="462222" y="383677"/>
                  <a:pt x="464499" y="374933"/>
                </a:cubicBezTo>
                <a:close/>
                <a:moveTo>
                  <a:pt x="156612" y="315266"/>
                </a:moveTo>
                <a:lnTo>
                  <a:pt x="158171" y="321158"/>
                </a:lnTo>
                <a:cubicBezTo>
                  <a:pt x="158171" y="319111"/>
                  <a:pt x="157815" y="317336"/>
                  <a:pt x="157101" y="315831"/>
                </a:cubicBezTo>
                <a:close/>
                <a:moveTo>
                  <a:pt x="7067803" y="218978"/>
                </a:moveTo>
                <a:cubicBezTo>
                  <a:pt x="7072935" y="218978"/>
                  <a:pt x="7080001" y="220776"/>
                  <a:pt x="7089002" y="224372"/>
                </a:cubicBezTo>
                <a:cubicBezTo>
                  <a:pt x="7095718" y="226610"/>
                  <a:pt x="7100861" y="228444"/>
                  <a:pt x="7104433" y="229872"/>
                </a:cubicBezTo>
                <a:cubicBezTo>
                  <a:pt x="7118923" y="235659"/>
                  <a:pt x="7129031" y="245720"/>
                  <a:pt x="7134758" y="260055"/>
                </a:cubicBezTo>
                <a:cubicBezTo>
                  <a:pt x="7135246" y="262507"/>
                  <a:pt x="7136348" y="264591"/>
                  <a:pt x="7138062" y="266305"/>
                </a:cubicBezTo>
                <a:cubicBezTo>
                  <a:pt x="7143503" y="279009"/>
                  <a:pt x="7146670" y="291606"/>
                  <a:pt x="7147563" y="304096"/>
                </a:cubicBezTo>
                <a:cubicBezTo>
                  <a:pt x="7145194" y="321527"/>
                  <a:pt x="7139455" y="345798"/>
                  <a:pt x="7130347" y="376909"/>
                </a:cubicBezTo>
                <a:cubicBezTo>
                  <a:pt x="7128525" y="385172"/>
                  <a:pt x="7126537" y="393589"/>
                  <a:pt x="7124382" y="402162"/>
                </a:cubicBezTo>
                <a:cubicBezTo>
                  <a:pt x="7123447" y="407317"/>
                  <a:pt x="7122286" y="411414"/>
                  <a:pt x="7120899" y="414453"/>
                </a:cubicBezTo>
                <a:lnTo>
                  <a:pt x="7120537" y="414898"/>
                </a:lnTo>
                <a:lnTo>
                  <a:pt x="7120234" y="419267"/>
                </a:lnTo>
                <a:cubicBezTo>
                  <a:pt x="7119910" y="421258"/>
                  <a:pt x="7119423" y="422902"/>
                  <a:pt x="7118774" y="424200"/>
                </a:cubicBezTo>
                <a:lnTo>
                  <a:pt x="7112580" y="445471"/>
                </a:lnTo>
                <a:lnTo>
                  <a:pt x="7119399" y="445471"/>
                </a:lnTo>
                <a:cubicBezTo>
                  <a:pt x="7126114" y="444721"/>
                  <a:pt x="7132466" y="444346"/>
                  <a:pt x="7138455" y="444346"/>
                </a:cubicBezTo>
                <a:cubicBezTo>
                  <a:pt x="7145516" y="444346"/>
                  <a:pt x="7152772" y="446209"/>
                  <a:pt x="7160226" y="449936"/>
                </a:cubicBezTo>
                <a:cubicBezTo>
                  <a:pt x="7165310" y="452198"/>
                  <a:pt x="7167768" y="453329"/>
                  <a:pt x="7167602" y="453329"/>
                </a:cubicBezTo>
                <a:cubicBezTo>
                  <a:pt x="7172424" y="453329"/>
                  <a:pt x="7177764" y="456258"/>
                  <a:pt x="7183621" y="462116"/>
                </a:cubicBezTo>
                <a:cubicBezTo>
                  <a:pt x="7197754" y="481880"/>
                  <a:pt x="7201421" y="500597"/>
                  <a:pt x="7194623" y="518266"/>
                </a:cubicBezTo>
                <a:cubicBezTo>
                  <a:pt x="7189241" y="522302"/>
                  <a:pt x="7180431" y="526362"/>
                  <a:pt x="7168191" y="530446"/>
                </a:cubicBezTo>
                <a:cubicBezTo>
                  <a:pt x="7157487" y="535113"/>
                  <a:pt x="7145712" y="540566"/>
                  <a:pt x="7132865" y="546805"/>
                </a:cubicBezTo>
                <a:cubicBezTo>
                  <a:pt x="7122066" y="552032"/>
                  <a:pt x="7115333" y="554645"/>
                  <a:pt x="7112666" y="554645"/>
                </a:cubicBezTo>
                <a:cubicBezTo>
                  <a:pt x="7114095" y="554645"/>
                  <a:pt x="7110725" y="557247"/>
                  <a:pt x="7102558" y="562450"/>
                </a:cubicBezTo>
                <a:lnTo>
                  <a:pt x="7096253" y="566111"/>
                </a:lnTo>
                <a:lnTo>
                  <a:pt x="7094664" y="577934"/>
                </a:lnTo>
                <a:cubicBezTo>
                  <a:pt x="7093176" y="591328"/>
                  <a:pt x="7091693" y="610575"/>
                  <a:pt x="7090217" y="635673"/>
                </a:cubicBezTo>
                <a:lnTo>
                  <a:pt x="7088483" y="654590"/>
                </a:lnTo>
                <a:lnTo>
                  <a:pt x="7123650" y="625225"/>
                </a:lnTo>
                <a:cubicBezTo>
                  <a:pt x="7138818" y="612510"/>
                  <a:pt x="7148956" y="603598"/>
                  <a:pt x="7154064" y="598490"/>
                </a:cubicBezTo>
                <a:cubicBezTo>
                  <a:pt x="7158529" y="592906"/>
                  <a:pt x="7161321" y="590114"/>
                  <a:pt x="7162440" y="590114"/>
                </a:cubicBezTo>
                <a:cubicBezTo>
                  <a:pt x="7162440" y="590114"/>
                  <a:pt x="7166244" y="586310"/>
                  <a:pt x="7173852" y="578702"/>
                </a:cubicBezTo>
                <a:cubicBezTo>
                  <a:pt x="7185842" y="567629"/>
                  <a:pt x="7193849" y="562093"/>
                  <a:pt x="7197873" y="562093"/>
                </a:cubicBezTo>
                <a:cubicBezTo>
                  <a:pt x="7195385" y="562093"/>
                  <a:pt x="7195712" y="560667"/>
                  <a:pt x="7198855" y="557815"/>
                </a:cubicBezTo>
                <a:cubicBezTo>
                  <a:pt x="7201999" y="554964"/>
                  <a:pt x="7206589" y="550919"/>
                  <a:pt x="7212625" y="545680"/>
                </a:cubicBezTo>
                <a:cubicBezTo>
                  <a:pt x="7220578" y="538572"/>
                  <a:pt x="7228368" y="533919"/>
                  <a:pt x="7235994" y="531723"/>
                </a:cubicBezTo>
                <a:lnTo>
                  <a:pt x="7238349" y="531535"/>
                </a:lnTo>
                <a:lnTo>
                  <a:pt x="7244433" y="523865"/>
                </a:lnTo>
                <a:cubicBezTo>
                  <a:pt x="7259488" y="505916"/>
                  <a:pt x="7275645" y="487613"/>
                  <a:pt x="7292903" y="468956"/>
                </a:cubicBezTo>
                <a:cubicBezTo>
                  <a:pt x="7293439" y="467325"/>
                  <a:pt x="7293832" y="466253"/>
                  <a:pt x="7294082" y="465741"/>
                </a:cubicBezTo>
                <a:cubicBezTo>
                  <a:pt x="7294082" y="465491"/>
                  <a:pt x="7294635" y="463711"/>
                  <a:pt x="7295743" y="460401"/>
                </a:cubicBezTo>
                <a:cubicBezTo>
                  <a:pt x="7298374" y="452496"/>
                  <a:pt x="7299690" y="447584"/>
                  <a:pt x="7299690" y="445667"/>
                </a:cubicBezTo>
                <a:cubicBezTo>
                  <a:pt x="7299690" y="442738"/>
                  <a:pt x="7300648" y="436476"/>
                  <a:pt x="7302565" y="426879"/>
                </a:cubicBezTo>
                <a:cubicBezTo>
                  <a:pt x="7305970" y="413247"/>
                  <a:pt x="7308798" y="398203"/>
                  <a:pt x="7311048" y="381749"/>
                </a:cubicBezTo>
                <a:cubicBezTo>
                  <a:pt x="7311822" y="378820"/>
                  <a:pt x="7312524" y="375897"/>
                  <a:pt x="7313155" y="372979"/>
                </a:cubicBezTo>
                <a:cubicBezTo>
                  <a:pt x="7316894" y="340964"/>
                  <a:pt x="7317287" y="320532"/>
                  <a:pt x="7314334" y="311686"/>
                </a:cubicBezTo>
                <a:cubicBezTo>
                  <a:pt x="7315025" y="312377"/>
                  <a:pt x="7313876" y="311978"/>
                  <a:pt x="7310887" y="310490"/>
                </a:cubicBezTo>
                <a:cubicBezTo>
                  <a:pt x="7311352" y="309561"/>
                  <a:pt x="7311048" y="310007"/>
                  <a:pt x="7309976" y="311829"/>
                </a:cubicBezTo>
                <a:cubicBezTo>
                  <a:pt x="7297880" y="316353"/>
                  <a:pt x="7287295" y="323152"/>
                  <a:pt x="7278222" y="332224"/>
                </a:cubicBezTo>
                <a:cubicBezTo>
                  <a:pt x="7259649" y="339225"/>
                  <a:pt x="7250362" y="338541"/>
                  <a:pt x="7250362" y="330171"/>
                </a:cubicBezTo>
                <a:cubicBezTo>
                  <a:pt x="7250362" y="327849"/>
                  <a:pt x="7252395" y="322628"/>
                  <a:pt x="7256461" y="314508"/>
                </a:cubicBezTo>
                <a:cubicBezTo>
                  <a:pt x="7260527" y="306388"/>
                  <a:pt x="7264798" y="298744"/>
                  <a:pt x="7269275" y="291576"/>
                </a:cubicBezTo>
                <a:cubicBezTo>
                  <a:pt x="7273752" y="284838"/>
                  <a:pt x="7278883" y="278340"/>
                  <a:pt x="7284670" y="272083"/>
                </a:cubicBezTo>
                <a:cubicBezTo>
                  <a:pt x="7290456" y="265826"/>
                  <a:pt x="7295534" y="262698"/>
                  <a:pt x="7299904" y="262698"/>
                </a:cubicBezTo>
                <a:cubicBezTo>
                  <a:pt x="7297689" y="262698"/>
                  <a:pt x="7297987" y="261061"/>
                  <a:pt x="7300797" y="257787"/>
                </a:cubicBezTo>
                <a:cubicBezTo>
                  <a:pt x="7307976" y="250595"/>
                  <a:pt x="7314036" y="246999"/>
                  <a:pt x="7318978" y="246999"/>
                </a:cubicBezTo>
                <a:cubicBezTo>
                  <a:pt x="7327705" y="246999"/>
                  <a:pt x="7341230" y="252238"/>
                  <a:pt x="7359554" y="262716"/>
                </a:cubicBezTo>
                <a:cubicBezTo>
                  <a:pt x="7383200" y="282992"/>
                  <a:pt x="7395910" y="308555"/>
                  <a:pt x="7397684" y="339404"/>
                </a:cubicBezTo>
                <a:cubicBezTo>
                  <a:pt x="7397684" y="347060"/>
                  <a:pt x="7397249" y="353924"/>
                  <a:pt x="7396380" y="359996"/>
                </a:cubicBezTo>
                <a:cubicBezTo>
                  <a:pt x="7395993" y="362699"/>
                  <a:pt x="7395411" y="365986"/>
                  <a:pt x="7394634" y="369859"/>
                </a:cubicBezTo>
                <a:lnTo>
                  <a:pt x="7394286" y="371456"/>
                </a:lnTo>
                <a:lnTo>
                  <a:pt x="7395195" y="370390"/>
                </a:lnTo>
                <a:cubicBezTo>
                  <a:pt x="7408027" y="355735"/>
                  <a:pt x="7430163" y="332166"/>
                  <a:pt x="7461603" y="299685"/>
                </a:cubicBezTo>
                <a:cubicBezTo>
                  <a:pt x="7474759" y="284707"/>
                  <a:pt x="7481337" y="274687"/>
                  <a:pt x="7481337" y="269627"/>
                </a:cubicBezTo>
                <a:cubicBezTo>
                  <a:pt x="7481337" y="271699"/>
                  <a:pt x="7477551" y="271622"/>
                  <a:pt x="7469979" y="269395"/>
                </a:cubicBezTo>
                <a:cubicBezTo>
                  <a:pt x="7458120" y="266764"/>
                  <a:pt x="7452191" y="261984"/>
                  <a:pt x="7452191" y="255054"/>
                </a:cubicBezTo>
                <a:cubicBezTo>
                  <a:pt x="7452191" y="250565"/>
                  <a:pt x="7455768" y="246232"/>
                  <a:pt x="7462924" y="242052"/>
                </a:cubicBezTo>
                <a:cubicBezTo>
                  <a:pt x="7470080" y="237873"/>
                  <a:pt x="7475545" y="235784"/>
                  <a:pt x="7479319" y="235784"/>
                </a:cubicBezTo>
                <a:cubicBezTo>
                  <a:pt x="7480022" y="235784"/>
                  <a:pt x="7487963" y="233807"/>
                  <a:pt x="7503144" y="229855"/>
                </a:cubicBezTo>
                <a:cubicBezTo>
                  <a:pt x="7528063" y="219591"/>
                  <a:pt x="7550632" y="222145"/>
                  <a:pt x="7570848" y="237516"/>
                </a:cubicBezTo>
                <a:cubicBezTo>
                  <a:pt x="7591303" y="246898"/>
                  <a:pt x="7602936" y="258578"/>
                  <a:pt x="7605746" y="272556"/>
                </a:cubicBezTo>
                <a:cubicBezTo>
                  <a:pt x="7607579" y="276831"/>
                  <a:pt x="7609984" y="281575"/>
                  <a:pt x="7612961" y="286790"/>
                </a:cubicBezTo>
                <a:cubicBezTo>
                  <a:pt x="7615961" y="293755"/>
                  <a:pt x="7617461" y="298875"/>
                  <a:pt x="7617461" y="302149"/>
                </a:cubicBezTo>
                <a:cubicBezTo>
                  <a:pt x="7617461" y="310115"/>
                  <a:pt x="7607841" y="322342"/>
                  <a:pt x="7588600" y="338832"/>
                </a:cubicBezTo>
                <a:cubicBezTo>
                  <a:pt x="7573611" y="350072"/>
                  <a:pt x="7560163" y="358674"/>
                  <a:pt x="7548256" y="364639"/>
                </a:cubicBezTo>
                <a:cubicBezTo>
                  <a:pt x="7541624" y="368318"/>
                  <a:pt x="7535993" y="371545"/>
                  <a:pt x="7531361" y="374319"/>
                </a:cubicBezTo>
                <a:cubicBezTo>
                  <a:pt x="7522920" y="379951"/>
                  <a:pt x="7515699" y="384267"/>
                  <a:pt x="7509698" y="387267"/>
                </a:cubicBezTo>
                <a:cubicBezTo>
                  <a:pt x="7505912" y="389779"/>
                  <a:pt x="7502161" y="392161"/>
                  <a:pt x="7498446" y="394411"/>
                </a:cubicBezTo>
                <a:cubicBezTo>
                  <a:pt x="7495994" y="396244"/>
                  <a:pt x="7493735" y="397619"/>
                  <a:pt x="7491669" y="398536"/>
                </a:cubicBezTo>
                <a:lnTo>
                  <a:pt x="7489491" y="399069"/>
                </a:lnTo>
                <a:lnTo>
                  <a:pt x="7480534" y="405234"/>
                </a:lnTo>
                <a:cubicBezTo>
                  <a:pt x="7477081" y="406686"/>
                  <a:pt x="7475586" y="406942"/>
                  <a:pt x="7476051" y="406002"/>
                </a:cubicBezTo>
                <a:cubicBezTo>
                  <a:pt x="7474628" y="408829"/>
                  <a:pt x="7472787" y="410950"/>
                  <a:pt x="7470528" y="412364"/>
                </a:cubicBezTo>
                <a:lnTo>
                  <a:pt x="7467485" y="413167"/>
                </a:lnTo>
                <a:lnTo>
                  <a:pt x="7450231" y="426317"/>
                </a:lnTo>
                <a:cubicBezTo>
                  <a:pt x="7443554" y="431026"/>
                  <a:pt x="7436213" y="435862"/>
                  <a:pt x="7428206" y="440827"/>
                </a:cubicBezTo>
                <a:cubicBezTo>
                  <a:pt x="7429539" y="439958"/>
                  <a:pt x="7430206" y="437833"/>
                  <a:pt x="7430206" y="434452"/>
                </a:cubicBezTo>
                <a:cubicBezTo>
                  <a:pt x="7430206" y="439964"/>
                  <a:pt x="7426598" y="444524"/>
                  <a:pt x="7419383" y="448132"/>
                </a:cubicBezTo>
                <a:cubicBezTo>
                  <a:pt x="7418597" y="448132"/>
                  <a:pt x="7416168" y="449656"/>
                  <a:pt x="7412096" y="452704"/>
                </a:cubicBezTo>
                <a:cubicBezTo>
                  <a:pt x="7406119" y="457193"/>
                  <a:pt x="7400178" y="461657"/>
                  <a:pt x="7394273" y="466098"/>
                </a:cubicBezTo>
                <a:cubicBezTo>
                  <a:pt x="7386284" y="471421"/>
                  <a:pt x="7378021" y="477391"/>
                  <a:pt x="7369484" y="484011"/>
                </a:cubicBezTo>
                <a:cubicBezTo>
                  <a:pt x="7361554" y="490024"/>
                  <a:pt x="7357596" y="493012"/>
                  <a:pt x="7357607" y="492977"/>
                </a:cubicBezTo>
                <a:cubicBezTo>
                  <a:pt x="7355167" y="502430"/>
                  <a:pt x="7348035" y="525862"/>
                  <a:pt x="7336212" y="563271"/>
                </a:cubicBezTo>
                <a:cubicBezTo>
                  <a:pt x="7332342" y="573784"/>
                  <a:pt x="7330408" y="582422"/>
                  <a:pt x="7330408" y="589185"/>
                </a:cubicBezTo>
                <a:lnTo>
                  <a:pt x="7330383" y="589501"/>
                </a:lnTo>
                <a:lnTo>
                  <a:pt x="7339087" y="584497"/>
                </a:lnTo>
                <a:cubicBezTo>
                  <a:pt x="7347100" y="580003"/>
                  <a:pt x="7354053" y="575791"/>
                  <a:pt x="7359947" y="571862"/>
                </a:cubicBezTo>
                <a:cubicBezTo>
                  <a:pt x="7368484" y="565325"/>
                  <a:pt x="7376473" y="559420"/>
                  <a:pt x="7383914" y="554145"/>
                </a:cubicBezTo>
                <a:cubicBezTo>
                  <a:pt x="7396571" y="545989"/>
                  <a:pt x="7403286" y="541911"/>
                  <a:pt x="7404060" y="541911"/>
                </a:cubicBezTo>
                <a:cubicBezTo>
                  <a:pt x="7404060" y="541911"/>
                  <a:pt x="7408507" y="539051"/>
                  <a:pt x="7417401" y="533330"/>
                </a:cubicBezTo>
                <a:cubicBezTo>
                  <a:pt x="7426295" y="527609"/>
                  <a:pt x="7443779" y="515783"/>
                  <a:pt x="7469854" y="497852"/>
                </a:cubicBezTo>
                <a:cubicBezTo>
                  <a:pt x="7482927" y="489601"/>
                  <a:pt x="7493499" y="483458"/>
                  <a:pt x="7501572" y="479421"/>
                </a:cubicBezTo>
                <a:cubicBezTo>
                  <a:pt x="7507418" y="475802"/>
                  <a:pt x="7511674" y="473212"/>
                  <a:pt x="7514341" y="471653"/>
                </a:cubicBezTo>
                <a:cubicBezTo>
                  <a:pt x="7519080" y="467843"/>
                  <a:pt x="7522700" y="465521"/>
                  <a:pt x="7525200" y="464688"/>
                </a:cubicBezTo>
                <a:cubicBezTo>
                  <a:pt x="7527760" y="462973"/>
                  <a:pt x="7533284" y="459419"/>
                  <a:pt x="7541773" y="454025"/>
                </a:cubicBezTo>
                <a:cubicBezTo>
                  <a:pt x="7549667" y="448751"/>
                  <a:pt x="7557841" y="443298"/>
                  <a:pt x="7566294" y="437666"/>
                </a:cubicBezTo>
                <a:cubicBezTo>
                  <a:pt x="7582892" y="423414"/>
                  <a:pt x="7603245" y="423486"/>
                  <a:pt x="7627356" y="437881"/>
                </a:cubicBezTo>
                <a:cubicBezTo>
                  <a:pt x="7649156" y="446965"/>
                  <a:pt x="7660056" y="457079"/>
                  <a:pt x="7660056" y="468224"/>
                </a:cubicBezTo>
                <a:cubicBezTo>
                  <a:pt x="7660746" y="470998"/>
                  <a:pt x="7661651" y="474046"/>
                  <a:pt x="7662771" y="477368"/>
                </a:cubicBezTo>
                <a:cubicBezTo>
                  <a:pt x="7667688" y="492167"/>
                  <a:pt x="7665836" y="503966"/>
                  <a:pt x="7657216" y="512765"/>
                </a:cubicBezTo>
                <a:cubicBezTo>
                  <a:pt x="7652466" y="517516"/>
                  <a:pt x="7647733" y="519891"/>
                  <a:pt x="7643018" y="519891"/>
                </a:cubicBezTo>
                <a:cubicBezTo>
                  <a:pt x="7642280" y="519891"/>
                  <a:pt x="7642488" y="519891"/>
                  <a:pt x="7643643" y="519891"/>
                </a:cubicBezTo>
                <a:cubicBezTo>
                  <a:pt x="7642119" y="520641"/>
                  <a:pt x="7640042" y="521016"/>
                  <a:pt x="7637410" y="521016"/>
                </a:cubicBezTo>
                <a:cubicBezTo>
                  <a:pt x="7638577" y="521016"/>
                  <a:pt x="7638672" y="521254"/>
                  <a:pt x="7637696" y="521730"/>
                </a:cubicBezTo>
                <a:cubicBezTo>
                  <a:pt x="7618598" y="530041"/>
                  <a:pt x="7605329" y="535553"/>
                  <a:pt x="7597888" y="538268"/>
                </a:cubicBezTo>
                <a:cubicBezTo>
                  <a:pt x="7587755" y="541149"/>
                  <a:pt x="7574057" y="547626"/>
                  <a:pt x="7556793" y="557699"/>
                </a:cubicBezTo>
                <a:cubicBezTo>
                  <a:pt x="7534100" y="571177"/>
                  <a:pt x="7511252" y="592650"/>
                  <a:pt x="7488249" y="622118"/>
                </a:cubicBezTo>
                <a:cubicBezTo>
                  <a:pt x="7481034" y="631500"/>
                  <a:pt x="7474568" y="641591"/>
                  <a:pt x="7468854" y="652390"/>
                </a:cubicBezTo>
                <a:lnTo>
                  <a:pt x="7468417" y="652874"/>
                </a:lnTo>
                <a:lnTo>
                  <a:pt x="7471782" y="650729"/>
                </a:lnTo>
                <a:cubicBezTo>
                  <a:pt x="7483034" y="644764"/>
                  <a:pt x="7498202" y="637590"/>
                  <a:pt x="7517288" y="629208"/>
                </a:cubicBezTo>
                <a:cubicBezTo>
                  <a:pt x="7529552" y="623755"/>
                  <a:pt x="7537466" y="620136"/>
                  <a:pt x="7541032" y="618350"/>
                </a:cubicBezTo>
                <a:cubicBezTo>
                  <a:pt x="7544598" y="616564"/>
                  <a:pt x="7546381" y="617308"/>
                  <a:pt x="7546381" y="620582"/>
                </a:cubicBezTo>
                <a:cubicBezTo>
                  <a:pt x="7546381" y="612057"/>
                  <a:pt x="7556329" y="607134"/>
                  <a:pt x="7576224" y="605812"/>
                </a:cubicBezTo>
                <a:cubicBezTo>
                  <a:pt x="7587047" y="605812"/>
                  <a:pt x="7601757" y="611474"/>
                  <a:pt x="7620355" y="622797"/>
                </a:cubicBezTo>
                <a:cubicBezTo>
                  <a:pt x="7639428" y="633203"/>
                  <a:pt x="7652680" y="647901"/>
                  <a:pt x="7660110" y="666891"/>
                </a:cubicBezTo>
                <a:cubicBezTo>
                  <a:pt x="7668301" y="680857"/>
                  <a:pt x="7671170" y="692859"/>
                  <a:pt x="7668718" y="702896"/>
                </a:cubicBezTo>
                <a:cubicBezTo>
                  <a:pt x="7666682" y="720446"/>
                  <a:pt x="7666414" y="733739"/>
                  <a:pt x="7667914" y="742776"/>
                </a:cubicBezTo>
                <a:cubicBezTo>
                  <a:pt x="7671462" y="761516"/>
                  <a:pt x="7674451" y="788365"/>
                  <a:pt x="7676880" y="823322"/>
                </a:cubicBezTo>
                <a:cubicBezTo>
                  <a:pt x="7677594" y="915881"/>
                  <a:pt x="7677153" y="1001683"/>
                  <a:pt x="7675558" y="1080729"/>
                </a:cubicBezTo>
                <a:cubicBezTo>
                  <a:pt x="7674820" y="1084396"/>
                  <a:pt x="7674082" y="1089218"/>
                  <a:pt x="7673343" y="1095195"/>
                </a:cubicBezTo>
                <a:cubicBezTo>
                  <a:pt x="7670819" y="1115257"/>
                  <a:pt x="7665015" y="1131658"/>
                  <a:pt x="7655930" y="1144397"/>
                </a:cubicBezTo>
                <a:cubicBezTo>
                  <a:pt x="7650739" y="1151160"/>
                  <a:pt x="7642560" y="1153792"/>
                  <a:pt x="7631392" y="1152291"/>
                </a:cubicBezTo>
                <a:cubicBezTo>
                  <a:pt x="7613866" y="1149696"/>
                  <a:pt x="7596316" y="1140028"/>
                  <a:pt x="7578742" y="1123288"/>
                </a:cubicBezTo>
                <a:cubicBezTo>
                  <a:pt x="7572622" y="1117168"/>
                  <a:pt x="7566259" y="1109920"/>
                  <a:pt x="7559650" y="1101544"/>
                </a:cubicBezTo>
                <a:cubicBezTo>
                  <a:pt x="7556347" y="1097356"/>
                  <a:pt x="7553869" y="1093773"/>
                  <a:pt x="7552217" y="1090795"/>
                </a:cubicBezTo>
                <a:lnTo>
                  <a:pt x="7550638" y="1086258"/>
                </a:lnTo>
                <a:lnTo>
                  <a:pt x="7549051" y="1084519"/>
                </a:lnTo>
                <a:cubicBezTo>
                  <a:pt x="7545092" y="1078950"/>
                  <a:pt x="7540839" y="1070597"/>
                  <a:pt x="7536290" y="1059458"/>
                </a:cubicBezTo>
                <a:cubicBezTo>
                  <a:pt x="7536290" y="1057541"/>
                  <a:pt x="7529748" y="1048659"/>
                  <a:pt x="7516663" y="1032812"/>
                </a:cubicBezTo>
                <a:cubicBezTo>
                  <a:pt x="7510043" y="1024353"/>
                  <a:pt x="7504096" y="1016242"/>
                  <a:pt x="7498822" y="1008479"/>
                </a:cubicBezTo>
                <a:lnTo>
                  <a:pt x="7485900" y="987659"/>
                </a:lnTo>
                <a:lnTo>
                  <a:pt x="7483119" y="989798"/>
                </a:lnTo>
                <a:cubicBezTo>
                  <a:pt x="7482229" y="990072"/>
                  <a:pt x="7481784" y="989592"/>
                  <a:pt x="7481784" y="988360"/>
                </a:cubicBezTo>
                <a:cubicBezTo>
                  <a:pt x="7481784" y="996730"/>
                  <a:pt x="7476848" y="1000915"/>
                  <a:pt x="7466978" y="1000915"/>
                </a:cubicBezTo>
                <a:cubicBezTo>
                  <a:pt x="7468859" y="1000915"/>
                  <a:pt x="7469693" y="1000999"/>
                  <a:pt x="7469479" y="1001165"/>
                </a:cubicBezTo>
                <a:cubicBezTo>
                  <a:pt x="7467580" y="1003701"/>
                  <a:pt x="7465581" y="1005603"/>
                  <a:pt x="7463482" y="1006871"/>
                </a:cubicBezTo>
                <a:lnTo>
                  <a:pt x="7462376" y="1007190"/>
                </a:lnTo>
                <a:lnTo>
                  <a:pt x="7461464" y="1008215"/>
                </a:lnTo>
                <a:cubicBezTo>
                  <a:pt x="7459924" y="1009187"/>
                  <a:pt x="7457998" y="1009833"/>
                  <a:pt x="7455688" y="1010152"/>
                </a:cubicBezTo>
                <a:lnTo>
                  <a:pt x="7454943" y="1010150"/>
                </a:lnTo>
                <a:lnTo>
                  <a:pt x="7452901" y="1012993"/>
                </a:lnTo>
                <a:lnTo>
                  <a:pt x="7449234" y="1013960"/>
                </a:lnTo>
                <a:lnTo>
                  <a:pt x="7449059" y="1014415"/>
                </a:lnTo>
                <a:cubicBezTo>
                  <a:pt x="7446685" y="1016931"/>
                  <a:pt x="7443124" y="1018888"/>
                  <a:pt x="7438376" y="1020284"/>
                </a:cubicBezTo>
                <a:cubicBezTo>
                  <a:pt x="7428881" y="1023076"/>
                  <a:pt x="7421133" y="1024472"/>
                  <a:pt x="7415132" y="1024472"/>
                </a:cubicBezTo>
                <a:cubicBezTo>
                  <a:pt x="7411025" y="1025216"/>
                  <a:pt x="7406596" y="1025170"/>
                  <a:pt x="7401845" y="1024333"/>
                </a:cubicBezTo>
                <a:lnTo>
                  <a:pt x="7391086" y="1020883"/>
                </a:lnTo>
                <a:lnTo>
                  <a:pt x="7391245" y="1024929"/>
                </a:lnTo>
                <a:cubicBezTo>
                  <a:pt x="7390074" y="1050193"/>
                  <a:pt x="7372992" y="1055511"/>
                  <a:pt x="7339998" y="1040885"/>
                </a:cubicBezTo>
                <a:cubicBezTo>
                  <a:pt x="7329794" y="1035003"/>
                  <a:pt x="7320353" y="1026430"/>
                  <a:pt x="7311673" y="1015167"/>
                </a:cubicBezTo>
                <a:cubicBezTo>
                  <a:pt x="7308851" y="1010917"/>
                  <a:pt x="7305964" y="1006824"/>
                  <a:pt x="7303011" y="1002889"/>
                </a:cubicBezTo>
                <a:cubicBezTo>
                  <a:pt x="7300059" y="998954"/>
                  <a:pt x="7298582" y="996986"/>
                  <a:pt x="7298582" y="996986"/>
                </a:cubicBezTo>
                <a:cubicBezTo>
                  <a:pt x="7298582" y="996236"/>
                  <a:pt x="7299499" y="996802"/>
                  <a:pt x="7301333" y="998683"/>
                </a:cubicBezTo>
                <a:cubicBezTo>
                  <a:pt x="7291272" y="985395"/>
                  <a:pt x="7286241" y="968018"/>
                  <a:pt x="7286241" y="946551"/>
                </a:cubicBezTo>
                <a:cubicBezTo>
                  <a:pt x="7288480" y="934919"/>
                  <a:pt x="7283866" y="919679"/>
                  <a:pt x="7272400" y="900831"/>
                </a:cubicBezTo>
                <a:cubicBezTo>
                  <a:pt x="7263685" y="888615"/>
                  <a:pt x="7259327" y="874441"/>
                  <a:pt x="7259327" y="858308"/>
                </a:cubicBezTo>
                <a:cubicBezTo>
                  <a:pt x="7259327" y="844247"/>
                  <a:pt x="7261173" y="834906"/>
                  <a:pt x="7264864" y="830287"/>
                </a:cubicBezTo>
                <a:cubicBezTo>
                  <a:pt x="7269555" y="821679"/>
                  <a:pt x="7276273" y="812011"/>
                  <a:pt x="7285018" y="801283"/>
                </a:cubicBezTo>
                <a:cubicBezTo>
                  <a:pt x="7293763" y="790556"/>
                  <a:pt x="7311554" y="772113"/>
                  <a:pt x="7338391" y="745955"/>
                </a:cubicBezTo>
                <a:cubicBezTo>
                  <a:pt x="7357750" y="725333"/>
                  <a:pt x="7372056" y="705408"/>
                  <a:pt x="7381307" y="686179"/>
                </a:cubicBezTo>
                <a:cubicBezTo>
                  <a:pt x="7385379" y="679405"/>
                  <a:pt x="7389582" y="672112"/>
                  <a:pt x="7393916" y="664302"/>
                </a:cubicBezTo>
                <a:cubicBezTo>
                  <a:pt x="7402155" y="651586"/>
                  <a:pt x="7410400" y="637346"/>
                  <a:pt x="7418651" y="621582"/>
                </a:cubicBezTo>
                <a:lnTo>
                  <a:pt x="7429251" y="603641"/>
                </a:lnTo>
                <a:lnTo>
                  <a:pt x="7427420" y="604781"/>
                </a:lnTo>
                <a:cubicBezTo>
                  <a:pt x="7418460" y="610761"/>
                  <a:pt x="7407888" y="618552"/>
                  <a:pt x="7395702" y="628154"/>
                </a:cubicBezTo>
                <a:cubicBezTo>
                  <a:pt x="7386379" y="636024"/>
                  <a:pt x="7378491" y="642222"/>
                  <a:pt x="7372038" y="646746"/>
                </a:cubicBezTo>
                <a:cubicBezTo>
                  <a:pt x="7364596" y="652330"/>
                  <a:pt x="7358566" y="657039"/>
                  <a:pt x="7353946" y="660873"/>
                </a:cubicBezTo>
                <a:cubicBezTo>
                  <a:pt x="7349219" y="664254"/>
                  <a:pt x="7342195" y="668701"/>
                  <a:pt x="7332872" y="674214"/>
                </a:cubicBezTo>
                <a:cubicBezTo>
                  <a:pt x="7323550" y="679726"/>
                  <a:pt x="7317049" y="682483"/>
                  <a:pt x="7313370" y="682483"/>
                </a:cubicBezTo>
                <a:cubicBezTo>
                  <a:pt x="7304809" y="682483"/>
                  <a:pt x="7292004" y="676202"/>
                  <a:pt x="7274954" y="663641"/>
                </a:cubicBezTo>
                <a:cubicBezTo>
                  <a:pt x="7270430" y="659117"/>
                  <a:pt x="7265644" y="652229"/>
                  <a:pt x="7260595" y="642978"/>
                </a:cubicBezTo>
                <a:lnTo>
                  <a:pt x="7252594" y="624636"/>
                </a:lnTo>
                <a:lnTo>
                  <a:pt x="7258488" y="607652"/>
                </a:lnTo>
                <a:cubicBezTo>
                  <a:pt x="7260548" y="599782"/>
                  <a:pt x="7262322" y="593466"/>
                  <a:pt x="7263810" y="588703"/>
                </a:cubicBezTo>
                <a:cubicBezTo>
                  <a:pt x="7264560" y="584214"/>
                  <a:pt x="7266144" y="578345"/>
                  <a:pt x="7268561" y="571094"/>
                </a:cubicBezTo>
                <a:cubicBezTo>
                  <a:pt x="7269838" y="566540"/>
                  <a:pt x="7270977" y="562375"/>
                  <a:pt x="7271978" y="558600"/>
                </a:cubicBezTo>
                <a:lnTo>
                  <a:pt x="7272650" y="555969"/>
                </a:lnTo>
                <a:lnTo>
                  <a:pt x="7266734" y="560048"/>
                </a:lnTo>
                <a:cubicBezTo>
                  <a:pt x="7260636" y="564239"/>
                  <a:pt x="7253666" y="569016"/>
                  <a:pt x="7245826" y="574380"/>
                </a:cubicBezTo>
                <a:cubicBezTo>
                  <a:pt x="7194129" y="608372"/>
                  <a:pt x="7164917" y="631768"/>
                  <a:pt x="7158190" y="644567"/>
                </a:cubicBezTo>
                <a:cubicBezTo>
                  <a:pt x="7145105" y="660926"/>
                  <a:pt x="7134056" y="673958"/>
                  <a:pt x="7125043" y="683661"/>
                </a:cubicBezTo>
                <a:cubicBezTo>
                  <a:pt x="7111208" y="700568"/>
                  <a:pt x="7101221" y="713281"/>
                  <a:pt x="7095084" y="721800"/>
                </a:cubicBezTo>
                <a:cubicBezTo>
                  <a:pt x="7088946" y="730319"/>
                  <a:pt x="7085907" y="734495"/>
                  <a:pt x="7085966" y="734328"/>
                </a:cubicBezTo>
                <a:cubicBezTo>
                  <a:pt x="7085966" y="775167"/>
                  <a:pt x="7086282" y="813767"/>
                  <a:pt x="7086913" y="850129"/>
                </a:cubicBezTo>
                <a:cubicBezTo>
                  <a:pt x="7089270" y="902790"/>
                  <a:pt x="7090449" y="931031"/>
                  <a:pt x="7090449" y="934853"/>
                </a:cubicBezTo>
                <a:cubicBezTo>
                  <a:pt x="7093247" y="969798"/>
                  <a:pt x="7097254" y="1004797"/>
                  <a:pt x="7102468" y="1039849"/>
                </a:cubicBezTo>
                <a:cubicBezTo>
                  <a:pt x="7105671" y="1072746"/>
                  <a:pt x="7105284" y="1097981"/>
                  <a:pt x="7101308" y="1115555"/>
                </a:cubicBezTo>
                <a:cubicBezTo>
                  <a:pt x="7091854" y="1137057"/>
                  <a:pt x="7073501" y="1141457"/>
                  <a:pt x="7046247" y="1128753"/>
                </a:cubicBezTo>
                <a:cubicBezTo>
                  <a:pt x="7011886" y="1110465"/>
                  <a:pt x="6983971" y="1084813"/>
                  <a:pt x="6962504" y="1051797"/>
                </a:cubicBezTo>
                <a:cubicBezTo>
                  <a:pt x="6951277" y="1033830"/>
                  <a:pt x="6943734" y="1008273"/>
                  <a:pt x="6939877" y="975126"/>
                </a:cubicBezTo>
                <a:cubicBezTo>
                  <a:pt x="6939141" y="969795"/>
                  <a:pt x="6938354" y="964795"/>
                  <a:pt x="6937515" y="960127"/>
                </a:cubicBezTo>
                <a:lnTo>
                  <a:pt x="6935015" y="947963"/>
                </a:lnTo>
                <a:lnTo>
                  <a:pt x="6933465" y="949123"/>
                </a:lnTo>
                <a:cubicBezTo>
                  <a:pt x="6933465" y="952778"/>
                  <a:pt x="6930194" y="959627"/>
                  <a:pt x="6923651" y="969670"/>
                </a:cubicBezTo>
                <a:cubicBezTo>
                  <a:pt x="6917109" y="979713"/>
                  <a:pt x="6911272" y="988021"/>
                  <a:pt x="6906140" y="994593"/>
                </a:cubicBezTo>
                <a:cubicBezTo>
                  <a:pt x="6896675" y="1008011"/>
                  <a:pt x="6888215" y="1017090"/>
                  <a:pt x="6880762" y="1021829"/>
                </a:cubicBezTo>
                <a:cubicBezTo>
                  <a:pt x="6878250" y="1028067"/>
                  <a:pt x="6868463" y="1031187"/>
                  <a:pt x="6851401" y="1031187"/>
                </a:cubicBezTo>
                <a:cubicBezTo>
                  <a:pt x="6838197" y="1031187"/>
                  <a:pt x="6827892" y="1028413"/>
                  <a:pt x="6820487" y="1022864"/>
                </a:cubicBezTo>
                <a:cubicBezTo>
                  <a:pt x="6799377" y="1012316"/>
                  <a:pt x="6775225" y="992920"/>
                  <a:pt x="6748031" y="964679"/>
                </a:cubicBezTo>
                <a:cubicBezTo>
                  <a:pt x="6741221" y="959809"/>
                  <a:pt x="6734339" y="953076"/>
                  <a:pt x="6727386" y="944480"/>
                </a:cubicBezTo>
                <a:cubicBezTo>
                  <a:pt x="6720433" y="935883"/>
                  <a:pt x="6715593" y="926439"/>
                  <a:pt x="6712866" y="916146"/>
                </a:cubicBezTo>
                <a:cubicBezTo>
                  <a:pt x="6710140" y="905853"/>
                  <a:pt x="6714081" y="900706"/>
                  <a:pt x="6724689" y="900706"/>
                </a:cubicBezTo>
                <a:cubicBezTo>
                  <a:pt x="6729678" y="900706"/>
                  <a:pt x="6734208" y="903760"/>
                  <a:pt x="6738280" y="909868"/>
                </a:cubicBezTo>
                <a:cubicBezTo>
                  <a:pt x="6738709" y="910952"/>
                  <a:pt x="6741435" y="912124"/>
                  <a:pt x="6746460" y="913386"/>
                </a:cubicBezTo>
                <a:cubicBezTo>
                  <a:pt x="6763938" y="914637"/>
                  <a:pt x="6776731" y="913684"/>
                  <a:pt x="6784839" y="910529"/>
                </a:cubicBezTo>
                <a:cubicBezTo>
                  <a:pt x="6784959" y="910410"/>
                  <a:pt x="6786697" y="909344"/>
                  <a:pt x="6790054" y="907332"/>
                </a:cubicBezTo>
                <a:cubicBezTo>
                  <a:pt x="6796948" y="902415"/>
                  <a:pt x="6805294" y="896099"/>
                  <a:pt x="6815093" y="888383"/>
                </a:cubicBezTo>
                <a:cubicBezTo>
                  <a:pt x="6824821" y="880894"/>
                  <a:pt x="6831833" y="875721"/>
                  <a:pt x="6836132" y="872864"/>
                </a:cubicBezTo>
                <a:cubicBezTo>
                  <a:pt x="6841668" y="868720"/>
                  <a:pt x="6852562" y="859511"/>
                  <a:pt x="6868814" y="845235"/>
                </a:cubicBezTo>
                <a:cubicBezTo>
                  <a:pt x="6885066" y="830959"/>
                  <a:pt x="6905045" y="812666"/>
                  <a:pt x="6928750" y="790353"/>
                </a:cubicBezTo>
                <a:cubicBezTo>
                  <a:pt x="6955718" y="764886"/>
                  <a:pt x="6977459" y="746145"/>
                  <a:pt x="6993973" y="734132"/>
                </a:cubicBezTo>
                <a:lnTo>
                  <a:pt x="7001438" y="727417"/>
                </a:lnTo>
                <a:lnTo>
                  <a:pt x="7001438" y="709165"/>
                </a:lnTo>
                <a:cubicBezTo>
                  <a:pt x="7001438" y="696782"/>
                  <a:pt x="7001813" y="684608"/>
                  <a:pt x="7002563" y="672642"/>
                </a:cubicBezTo>
                <a:cubicBezTo>
                  <a:pt x="7003682" y="655795"/>
                  <a:pt x="7004569" y="643051"/>
                  <a:pt x="7005224" y="634410"/>
                </a:cubicBezTo>
                <a:lnTo>
                  <a:pt x="7005934" y="625731"/>
                </a:lnTo>
                <a:lnTo>
                  <a:pt x="7002804" y="630552"/>
                </a:lnTo>
                <a:cubicBezTo>
                  <a:pt x="6998899" y="635210"/>
                  <a:pt x="6992318" y="641275"/>
                  <a:pt x="6983061" y="648746"/>
                </a:cubicBezTo>
                <a:cubicBezTo>
                  <a:pt x="6971607" y="659271"/>
                  <a:pt x="6963225" y="664534"/>
                  <a:pt x="6957915" y="664534"/>
                </a:cubicBezTo>
                <a:cubicBezTo>
                  <a:pt x="6961248" y="664534"/>
                  <a:pt x="6963040" y="664349"/>
                  <a:pt x="6963290" y="663980"/>
                </a:cubicBezTo>
                <a:cubicBezTo>
                  <a:pt x="6961766" y="665504"/>
                  <a:pt x="6958007" y="668192"/>
                  <a:pt x="6952012" y="672044"/>
                </a:cubicBezTo>
                <a:cubicBezTo>
                  <a:pt x="6946017" y="675895"/>
                  <a:pt x="6936930" y="681244"/>
                  <a:pt x="6924750" y="688090"/>
                </a:cubicBezTo>
                <a:cubicBezTo>
                  <a:pt x="6898366" y="701544"/>
                  <a:pt x="6871041" y="701527"/>
                  <a:pt x="6842775" y="688037"/>
                </a:cubicBezTo>
                <a:cubicBezTo>
                  <a:pt x="6833143" y="683262"/>
                  <a:pt x="6825100" y="678452"/>
                  <a:pt x="6818647" y="673607"/>
                </a:cubicBezTo>
                <a:cubicBezTo>
                  <a:pt x="6814552" y="670547"/>
                  <a:pt x="6813510" y="669017"/>
                  <a:pt x="6815522" y="669017"/>
                </a:cubicBezTo>
                <a:cubicBezTo>
                  <a:pt x="6809521" y="669017"/>
                  <a:pt x="6801145" y="662349"/>
                  <a:pt x="6790394" y="649014"/>
                </a:cubicBezTo>
                <a:cubicBezTo>
                  <a:pt x="6779642" y="635679"/>
                  <a:pt x="6772909" y="626309"/>
                  <a:pt x="6770195" y="620903"/>
                </a:cubicBezTo>
                <a:cubicBezTo>
                  <a:pt x="6769421" y="618534"/>
                  <a:pt x="6767480" y="614557"/>
                  <a:pt x="6764373" y="608973"/>
                </a:cubicBezTo>
                <a:cubicBezTo>
                  <a:pt x="6759455" y="601151"/>
                  <a:pt x="6756997" y="592251"/>
                  <a:pt x="6756997" y="582274"/>
                </a:cubicBezTo>
                <a:cubicBezTo>
                  <a:pt x="6767974" y="582274"/>
                  <a:pt x="6776684" y="584578"/>
                  <a:pt x="6783125" y="589185"/>
                </a:cubicBezTo>
                <a:cubicBezTo>
                  <a:pt x="6789697" y="594103"/>
                  <a:pt x="6797722" y="599115"/>
                  <a:pt x="6807199" y="604223"/>
                </a:cubicBezTo>
                <a:cubicBezTo>
                  <a:pt x="6817951" y="611248"/>
                  <a:pt x="6828291" y="613581"/>
                  <a:pt x="6838221" y="611224"/>
                </a:cubicBezTo>
                <a:cubicBezTo>
                  <a:pt x="6858283" y="606604"/>
                  <a:pt x="6872690" y="601669"/>
                  <a:pt x="6881441" y="596418"/>
                </a:cubicBezTo>
                <a:cubicBezTo>
                  <a:pt x="6888692" y="594311"/>
                  <a:pt x="6894130" y="593777"/>
                  <a:pt x="6897755" y="594815"/>
                </a:cubicBezTo>
                <a:lnTo>
                  <a:pt x="6901101" y="597062"/>
                </a:lnTo>
                <a:lnTo>
                  <a:pt x="6900242" y="594766"/>
                </a:lnTo>
                <a:cubicBezTo>
                  <a:pt x="6898275" y="592945"/>
                  <a:pt x="6895324" y="591930"/>
                  <a:pt x="6891388" y="591721"/>
                </a:cubicBezTo>
                <a:cubicBezTo>
                  <a:pt x="6896020" y="588983"/>
                  <a:pt x="6904134" y="584714"/>
                  <a:pt x="6915731" y="578916"/>
                </a:cubicBezTo>
                <a:cubicBezTo>
                  <a:pt x="6926935" y="573308"/>
                  <a:pt x="6937710" y="567492"/>
                  <a:pt x="6948056" y="561467"/>
                </a:cubicBezTo>
                <a:cubicBezTo>
                  <a:pt x="6955498" y="556729"/>
                  <a:pt x="6960861" y="553544"/>
                  <a:pt x="6964148" y="551913"/>
                </a:cubicBezTo>
                <a:cubicBezTo>
                  <a:pt x="6983579" y="540804"/>
                  <a:pt x="7000402" y="529719"/>
                  <a:pt x="7014618" y="518659"/>
                </a:cubicBezTo>
                <a:cubicBezTo>
                  <a:pt x="7013511" y="519016"/>
                  <a:pt x="7013237" y="512973"/>
                  <a:pt x="7013797" y="500531"/>
                </a:cubicBezTo>
                <a:cubicBezTo>
                  <a:pt x="7015273" y="484351"/>
                  <a:pt x="7017154" y="462509"/>
                  <a:pt x="7019440" y="435005"/>
                </a:cubicBezTo>
                <a:cubicBezTo>
                  <a:pt x="7022381" y="409216"/>
                  <a:pt x="7024226" y="393333"/>
                  <a:pt x="7024977" y="387356"/>
                </a:cubicBezTo>
                <a:cubicBezTo>
                  <a:pt x="7024977" y="386928"/>
                  <a:pt x="7022863" y="382213"/>
                  <a:pt x="7018636" y="373212"/>
                </a:cubicBezTo>
                <a:cubicBezTo>
                  <a:pt x="7011326" y="358591"/>
                  <a:pt x="7006456" y="347244"/>
                  <a:pt x="7004028" y="339172"/>
                </a:cubicBezTo>
                <a:cubicBezTo>
                  <a:pt x="7000051" y="323777"/>
                  <a:pt x="7002926" y="306900"/>
                  <a:pt x="7012654" y="288540"/>
                </a:cubicBezTo>
                <a:cubicBezTo>
                  <a:pt x="7017880" y="276598"/>
                  <a:pt x="7020494" y="271044"/>
                  <a:pt x="7020494" y="271878"/>
                </a:cubicBezTo>
                <a:cubicBezTo>
                  <a:pt x="7020494" y="269163"/>
                  <a:pt x="7021839" y="265788"/>
                  <a:pt x="7024530" y="261751"/>
                </a:cubicBezTo>
                <a:cubicBezTo>
                  <a:pt x="7026483" y="258822"/>
                  <a:pt x="7028965" y="255245"/>
                  <a:pt x="7031978" y="251018"/>
                </a:cubicBezTo>
                <a:cubicBezTo>
                  <a:pt x="7034930" y="245112"/>
                  <a:pt x="7038609" y="239231"/>
                  <a:pt x="7043015" y="233373"/>
                </a:cubicBezTo>
                <a:cubicBezTo>
                  <a:pt x="7046610" y="223776"/>
                  <a:pt x="7054873" y="218978"/>
                  <a:pt x="7067803" y="218978"/>
                </a:cubicBezTo>
                <a:close/>
                <a:moveTo>
                  <a:pt x="5056910" y="196948"/>
                </a:moveTo>
                <a:cubicBezTo>
                  <a:pt x="5062938" y="197817"/>
                  <a:pt x="5069731" y="199946"/>
                  <a:pt x="5077289" y="203335"/>
                </a:cubicBezTo>
                <a:cubicBezTo>
                  <a:pt x="5100799" y="213673"/>
                  <a:pt x="5115668" y="221956"/>
                  <a:pt x="5121898" y="228186"/>
                </a:cubicBezTo>
                <a:cubicBezTo>
                  <a:pt x="5135221" y="246274"/>
                  <a:pt x="5145921" y="266059"/>
                  <a:pt x="5154000" y="287542"/>
                </a:cubicBezTo>
                <a:cubicBezTo>
                  <a:pt x="5155478" y="293183"/>
                  <a:pt x="5154236" y="301672"/>
                  <a:pt x="5150272" y="313009"/>
                </a:cubicBezTo>
                <a:cubicBezTo>
                  <a:pt x="5146308" y="324347"/>
                  <a:pt x="5140554" y="340134"/>
                  <a:pt x="5133010" y="360371"/>
                </a:cubicBezTo>
                <a:cubicBezTo>
                  <a:pt x="5124411" y="383524"/>
                  <a:pt x="5119037" y="396265"/>
                  <a:pt x="5116887" y="398592"/>
                </a:cubicBezTo>
                <a:cubicBezTo>
                  <a:pt x="5114737" y="400920"/>
                  <a:pt x="5111095" y="402084"/>
                  <a:pt x="5105961" y="402084"/>
                </a:cubicBezTo>
                <a:cubicBezTo>
                  <a:pt x="5110342" y="405014"/>
                  <a:pt x="5118742" y="408875"/>
                  <a:pt x="5131161" y="413668"/>
                </a:cubicBezTo>
                <a:cubicBezTo>
                  <a:pt x="5154766" y="422184"/>
                  <a:pt x="5171204" y="428756"/>
                  <a:pt x="5180474" y="433384"/>
                </a:cubicBezTo>
                <a:cubicBezTo>
                  <a:pt x="5187635" y="437889"/>
                  <a:pt x="5195597" y="442942"/>
                  <a:pt x="5204360" y="448542"/>
                </a:cubicBezTo>
                <a:cubicBezTo>
                  <a:pt x="5217518" y="454019"/>
                  <a:pt x="5228006" y="466040"/>
                  <a:pt x="5235824" y="484607"/>
                </a:cubicBezTo>
                <a:cubicBezTo>
                  <a:pt x="5239802" y="493082"/>
                  <a:pt x="5242785" y="499704"/>
                  <a:pt x="5244774" y="504473"/>
                </a:cubicBezTo>
                <a:lnTo>
                  <a:pt x="5245139" y="505414"/>
                </a:lnTo>
                <a:lnTo>
                  <a:pt x="5247862" y="500817"/>
                </a:lnTo>
                <a:cubicBezTo>
                  <a:pt x="5249141" y="498671"/>
                  <a:pt x="5250632" y="496177"/>
                  <a:pt x="5252337" y="493336"/>
                </a:cubicBezTo>
                <a:cubicBezTo>
                  <a:pt x="5257609" y="486558"/>
                  <a:pt x="5261511" y="479794"/>
                  <a:pt x="5264044" y="473044"/>
                </a:cubicBezTo>
                <a:cubicBezTo>
                  <a:pt x="5267549" y="467800"/>
                  <a:pt x="5270582" y="462179"/>
                  <a:pt x="5273142" y="456182"/>
                </a:cubicBezTo>
                <a:cubicBezTo>
                  <a:pt x="5276565" y="451047"/>
                  <a:pt x="5279584" y="445885"/>
                  <a:pt x="5282200" y="440696"/>
                </a:cubicBezTo>
                <a:cubicBezTo>
                  <a:pt x="5287060" y="433384"/>
                  <a:pt x="5290709" y="429119"/>
                  <a:pt x="5293147" y="427901"/>
                </a:cubicBezTo>
                <a:cubicBezTo>
                  <a:pt x="5293941" y="427093"/>
                  <a:pt x="5298329" y="418686"/>
                  <a:pt x="5306312" y="402680"/>
                </a:cubicBezTo>
                <a:cubicBezTo>
                  <a:pt x="5310625" y="395792"/>
                  <a:pt x="5313733" y="389973"/>
                  <a:pt x="5315636" y="385222"/>
                </a:cubicBezTo>
                <a:cubicBezTo>
                  <a:pt x="5317334" y="382949"/>
                  <a:pt x="5318183" y="378390"/>
                  <a:pt x="5318183" y="371544"/>
                </a:cubicBezTo>
                <a:cubicBezTo>
                  <a:pt x="5319086" y="362534"/>
                  <a:pt x="5320343" y="354411"/>
                  <a:pt x="5321952" y="347175"/>
                </a:cubicBezTo>
                <a:cubicBezTo>
                  <a:pt x="5323560" y="339939"/>
                  <a:pt x="5328404" y="336320"/>
                  <a:pt x="5336482" y="336320"/>
                </a:cubicBezTo>
                <a:cubicBezTo>
                  <a:pt x="5343753" y="336320"/>
                  <a:pt x="5362429" y="343844"/>
                  <a:pt x="5392511" y="358892"/>
                </a:cubicBezTo>
                <a:cubicBezTo>
                  <a:pt x="5413597" y="371352"/>
                  <a:pt x="5429130" y="388022"/>
                  <a:pt x="5439112" y="408903"/>
                </a:cubicBezTo>
                <a:cubicBezTo>
                  <a:pt x="5446520" y="421595"/>
                  <a:pt x="5450223" y="434014"/>
                  <a:pt x="5450223" y="446159"/>
                </a:cubicBezTo>
                <a:cubicBezTo>
                  <a:pt x="5450223" y="454265"/>
                  <a:pt x="5448984" y="462022"/>
                  <a:pt x="5446506" y="469429"/>
                </a:cubicBezTo>
                <a:cubicBezTo>
                  <a:pt x="5442152" y="476700"/>
                  <a:pt x="5438900" y="481951"/>
                  <a:pt x="5436750" y="485182"/>
                </a:cubicBezTo>
                <a:cubicBezTo>
                  <a:pt x="5434039" y="490604"/>
                  <a:pt x="5430411" y="496047"/>
                  <a:pt x="5425865" y="501510"/>
                </a:cubicBezTo>
                <a:cubicBezTo>
                  <a:pt x="5422428" y="506672"/>
                  <a:pt x="5417287" y="513100"/>
                  <a:pt x="5410441" y="520795"/>
                </a:cubicBezTo>
                <a:cubicBezTo>
                  <a:pt x="5404799" y="529243"/>
                  <a:pt x="5400199" y="535247"/>
                  <a:pt x="5396639" y="538807"/>
                </a:cubicBezTo>
                <a:cubicBezTo>
                  <a:pt x="5396256" y="539328"/>
                  <a:pt x="5396064" y="538534"/>
                  <a:pt x="5396064" y="536425"/>
                </a:cubicBezTo>
                <a:cubicBezTo>
                  <a:pt x="5396064" y="541012"/>
                  <a:pt x="5393551" y="545797"/>
                  <a:pt x="5388526" y="550781"/>
                </a:cubicBezTo>
                <a:cubicBezTo>
                  <a:pt x="5377340" y="563447"/>
                  <a:pt x="5363435" y="579412"/>
                  <a:pt x="5346813" y="598677"/>
                </a:cubicBezTo>
                <a:cubicBezTo>
                  <a:pt x="5335873" y="610452"/>
                  <a:pt x="5328472" y="619229"/>
                  <a:pt x="5324611" y="625007"/>
                </a:cubicBezTo>
                <a:cubicBezTo>
                  <a:pt x="5321517" y="628101"/>
                  <a:pt x="5319970" y="629648"/>
                  <a:pt x="5319970" y="629648"/>
                </a:cubicBezTo>
                <a:cubicBezTo>
                  <a:pt x="5319970" y="631373"/>
                  <a:pt x="5317813" y="634393"/>
                  <a:pt x="5313500" y="638706"/>
                </a:cubicBezTo>
                <a:cubicBezTo>
                  <a:pt x="5309077" y="643128"/>
                  <a:pt x="5305192" y="647238"/>
                  <a:pt x="5301844" y="651034"/>
                </a:cubicBezTo>
                <a:lnTo>
                  <a:pt x="5296548" y="657598"/>
                </a:lnTo>
                <a:lnTo>
                  <a:pt x="5297398" y="657317"/>
                </a:lnTo>
                <a:cubicBezTo>
                  <a:pt x="5313880" y="651885"/>
                  <a:pt x="5336185" y="644600"/>
                  <a:pt x="5364312" y="635461"/>
                </a:cubicBezTo>
                <a:cubicBezTo>
                  <a:pt x="5387780" y="628395"/>
                  <a:pt x="5403796" y="622720"/>
                  <a:pt x="5412361" y="618434"/>
                </a:cubicBezTo>
                <a:cubicBezTo>
                  <a:pt x="5420925" y="614149"/>
                  <a:pt x="5425208" y="612170"/>
                  <a:pt x="5425208" y="612499"/>
                </a:cubicBezTo>
                <a:cubicBezTo>
                  <a:pt x="5425208" y="612608"/>
                  <a:pt x="5423832" y="610459"/>
                  <a:pt x="5421079" y="606050"/>
                </a:cubicBezTo>
                <a:cubicBezTo>
                  <a:pt x="5412659" y="596575"/>
                  <a:pt x="5408448" y="588363"/>
                  <a:pt x="5408448" y="581414"/>
                </a:cubicBezTo>
                <a:cubicBezTo>
                  <a:pt x="5408448" y="574465"/>
                  <a:pt x="5419334" y="574414"/>
                  <a:pt x="5441104" y="581260"/>
                </a:cubicBezTo>
                <a:cubicBezTo>
                  <a:pt x="5448498" y="587011"/>
                  <a:pt x="5457891" y="592741"/>
                  <a:pt x="5469283" y="598451"/>
                </a:cubicBezTo>
                <a:cubicBezTo>
                  <a:pt x="5495394" y="614635"/>
                  <a:pt x="5516295" y="630086"/>
                  <a:pt x="5531986" y="644806"/>
                </a:cubicBezTo>
                <a:cubicBezTo>
                  <a:pt x="5534396" y="649639"/>
                  <a:pt x="5538107" y="657443"/>
                  <a:pt x="5543118" y="668219"/>
                </a:cubicBezTo>
                <a:cubicBezTo>
                  <a:pt x="5549950" y="685307"/>
                  <a:pt x="5551498" y="697534"/>
                  <a:pt x="5547760" y="704901"/>
                </a:cubicBezTo>
                <a:cubicBezTo>
                  <a:pt x="5540407" y="711052"/>
                  <a:pt x="5532573" y="714049"/>
                  <a:pt x="5524257" y="713892"/>
                </a:cubicBezTo>
                <a:lnTo>
                  <a:pt x="5520242" y="713320"/>
                </a:lnTo>
                <a:lnTo>
                  <a:pt x="5507977" y="713280"/>
                </a:lnTo>
                <a:cubicBezTo>
                  <a:pt x="5504609" y="712459"/>
                  <a:pt x="5502897" y="712048"/>
                  <a:pt x="5502842" y="712048"/>
                </a:cubicBezTo>
                <a:cubicBezTo>
                  <a:pt x="5498790" y="712048"/>
                  <a:pt x="5494387" y="710864"/>
                  <a:pt x="5489636" y="708495"/>
                </a:cubicBezTo>
                <a:cubicBezTo>
                  <a:pt x="5489431" y="708276"/>
                  <a:pt x="5490287" y="708166"/>
                  <a:pt x="5492204" y="708166"/>
                </a:cubicBezTo>
                <a:cubicBezTo>
                  <a:pt x="5485590" y="709029"/>
                  <a:pt x="5480380" y="708597"/>
                  <a:pt x="5476574" y="706872"/>
                </a:cubicBezTo>
                <a:cubicBezTo>
                  <a:pt x="5476889" y="706872"/>
                  <a:pt x="5477286" y="706872"/>
                  <a:pt x="5477765" y="706872"/>
                </a:cubicBezTo>
                <a:lnTo>
                  <a:pt x="5467670" y="705952"/>
                </a:lnTo>
                <a:lnTo>
                  <a:pt x="5463424" y="706780"/>
                </a:lnTo>
                <a:cubicBezTo>
                  <a:pt x="5460402" y="707040"/>
                  <a:pt x="5458062" y="706838"/>
                  <a:pt x="5456405" y="706174"/>
                </a:cubicBezTo>
                <a:cubicBezTo>
                  <a:pt x="5444644" y="704065"/>
                  <a:pt x="5432163" y="703785"/>
                  <a:pt x="5418964" y="705332"/>
                </a:cubicBezTo>
                <a:cubicBezTo>
                  <a:pt x="5416883" y="706359"/>
                  <a:pt x="5412173" y="706872"/>
                  <a:pt x="5404834" y="706872"/>
                </a:cubicBezTo>
                <a:cubicBezTo>
                  <a:pt x="5401014" y="706872"/>
                  <a:pt x="5399754" y="706544"/>
                  <a:pt x="5401055" y="705886"/>
                </a:cubicBezTo>
                <a:cubicBezTo>
                  <a:pt x="5398672" y="708269"/>
                  <a:pt x="5393524" y="709460"/>
                  <a:pt x="5385610" y="709460"/>
                </a:cubicBezTo>
                <a:lnTo>
                  <a:pt x="5385765" y="709213"/>
                </a:lnTo>
                <a:lnTo>
                  <a:pt x="5382832" y="710831"/>
                </a:lnTo>
                <a:cubicBezTo>
                  <a:pt x="5380042" y="711642"/>
                  <a:pt x="5376669" y="712048"/>
                  <a:pt x="5372712" y="712048"/>
                </a:cubicBezTo>
                <a:lnTo>
                  <a:pt x="5372845" y="711830"/>
                </a:lnTo>
                <a:lnTo>
                  <a:pt x="5369970" y="713414"/>
                </a:lnTo>
                <a:cubicBezTo>
                  <a:pt x="5367232" y="714215"/>
                  <a:pt x="5363935" y="714615"/>
                  <a:pt x="5360081" y="714615"/>
                </a:cubicBezTo>
                <a:cubicBezTo>
                  <a:pt x="5359903" y="713753"/>
                  <a:pt x="5360711" y="713403"/>
                  <a:pt x="5362504" y="713568"/>
                </a:cubicBezTo>
                <a:cubicBezTo>
                  <a:pt x="5360204" y="714718"/>
                  <a:pt x="5353379" y="716354"/>
                  <a:pt x="5342028" y="718476"/>
                </a:cubicBezTo>
                <a:cubicBezTo>
                  <a:pt x="5331868" y="720078"/>
                  <a:pt x="5299794" y="729314"/>
                  <a:pt x="5245806" y="746182"/>
                </a:cubicBezTo>
                <a:cubicBezTo>
                  <a:pt x="5216422" y="751742"/>
                  <a:pt x="5196754" y="763044"/>
                  <a:pt x="5186799" y="780091"/>
                </a:cubicBezTo>
                <a:cubicBezTo>
                  <a:pt x="5181569" y="786636"/>
                  <a:pt x="5177028" y="791545"/>
                  <a:pt x="5173177" y="794817"/>
                </a:cubicBezTo>
                <a:lnTo>
                  <a:pt x="5172812" y="795073"/>
                </a:lnTo>
                <a:lnTo>
                  <a:pt x="5172125" y="797862"/>
                </a:lnTo>
                <a:cubicBezTo>
                  <a:pt x="5170694" y="800433"/>
                  <a:pt x="5168548" y="802670"/>
                  <a:pt x="5165686" y="804573"/>
                </a:cubicBezTo>
                <a:cubicBezTo>
                  <a:pt x="5163098" y="807161"/>
                  <a:pt x="5161654" y="808646"/>
                  <a:pt x="5161352" y="809030"/>
                </a:cubicBezTo>
                <a:cubicBezTo>
                  <a:pt x="5155095" y="817779"/>
                  <a:pt x="5149502" y="824618"/>
                  <a:pt x="5144573" y="829547"/>
                </a:cubicBezTo>
                <a:cubicBezTo>
                  <a:pt x="5140835" y="833285"/>
                  <a:pt x="5138144" y="836400"/>
                  <a:pt x="5136501" y="838892"/>
                </a:cubicBezTo>
                <a:cubicBezTo>
                  <a:pt x="5127574" y="848696"/>
                  <a:pt x="5115648" y="861053"/>
                  <a:pt x="5100723" y="875964"/>
                </a:cubicBezTo>
                <a:cubicBezTo>
                  <a:pt x="5091687" y="885014"/>
                  <a:pt x="5086066" y="891005"/>
                  <a:pt x="5083861" y="893935"/>
                </a:cubicBezTo>
                <a:cubicBezTo>
                  <a:pt x="5082164" y="896509"/>
                  <a:pt x="5080870" y="898234"/>
                  <a:pt x="5079980" y="899110"/>
                </a:cubicBezTo>
                <a:cubicBezTo>
                  <a:pt x="5077721" y="902136"/>
                  <a:pt x="5073099" y="907524"/>
                  <a:pt x="5066116" y="915274"/>
                </a:cubicBezTo>
                <a:cubicBezTo>
                  <a:pt x="5059133" y="923024"/>
                  <a:pt x="5055642" y="925687"/>
                  <a:pt x="5055642" y="923264"/>
                </a:cubicBezTo>
                <a:cubicBezTo>
                  <a:pt x="5055642" y="925543"/>
                  <a:pt x="5054780" y="928114"/>
                  <a:pt x="5053057" y="930976"/>
                </a:cubicBezTo>
                <a:lnTo>
                  <a:pt x="5052571" y="931568"/>
                </a:lnTo>
                <a:lnTo>
                  <a:pt x="5068006" y="942038"/>
                </a:lnTo>
                <a:cubicBezTo>
                  <a:pt x="5079186" y="951256"/>
                  <a:pt x="5088216" y="962285"/>
                  <a:pt x="5095096" y="975125"/>
                </a:cubicBezTo>
                <a:lnTo>
                  <a:pt x="5099509" y="985573"/>
                </a:lnTo>
                <a:lnTo>
                  <a:pt x="5101504" y="983174"/>
                </a:lnTo>
                <a:cubicBezTo>
                  <a:pt x="5109555" y="975123"/>
                  <a:pt x="5118773" y="965689"/>
                  <a:pt x="5129159" y="954872"/>
                </a:cubicBezTo>
                <a:cubicBezTo>
                  <a:pt x="5139544" y="944055"/>
                  <a:pt x="5147777" y="935607"/>
                  <a:pt x="5153856" y="929528"/>
                </a:cubicBezTo>
                <a:cubicBezTo>
                  <a:pt x="5171889" y="907196"/>
                  <a:pt x="5182959" y="893976"/>
                  <a:pt x="5187066" y="889868"/>
                </a:cubicBezTo>
                <a:cubicBezTo>
                  <a:pt x="5197021" y="877189"/>
                  <a:pt x="5207180" y="863812"/>
                  <a:pt x="5217545" y="849736"/>
                </a:cubicBezTo>
                <a:cubicBezTo>
                  <a:pt x="5220311" y="844205"/>
                  <a:pt x="5222563" y="840994"/>
                  <a:pt x="5224302" y="840104"/>
                </a:cubicBezTo>
                <a:cubicBezTo>
                  <a:pt x="5223850" y="841021"/>
                  <a:pt x="5224384" y="839214"/>
                  <a:pt x="5225904" y="834682"/>
                </a:cubicBezTo>
                <a:cubicBezTo>
                  <a:pt x="5230929" y="820415"/>
                  <a:pt x="5237679" y="810104"/>
                  <a:pt x="5246155" y="803751"/>
                </a:cubicBezTo>
                <a:cubicBezTo>
                  <a:pt x="5257191" y="792989"/>
                  <a:pt x="5279331" y="796433"/>
                  <a:pt x="5312576" y="814082"/>
                </a:cubicBezTo>
                <a:cubicBezTo>
                  <a:pt x="5334990" y="825282"/>
                  <a:pt x="5346779" y="836140"/>
                  <a:pt x="5347943" y="846656"/>
                </a:cubicBezTo>
                <a:cubicBezTo>
                  <a:pt x="5349134" y="849052"/>
                  <a:pt x="5351434" y="854515"/>
                  <a:pt x="5354844" y="863045"/>
                </a:cubicBezTo>
                <a:cubicBezTo>
                  <a:pt x="5363401" y="882105"/>
                  <a:pt x="5364106" y="899186"/>
                  <a:pt x="5356959" y="914288"/>
                </a:cubicBezTo>
                <a:cubicBezTo>
                  <a:pt x="5344499" y="932485"/>
                  <a:pt x="5329431" y="947971"/>
                  <a:pt x="5311754" y="960746"/>
                </a:cubicBezTo>
                <a:cubicBezTo>
                  <a:pt x="5309139" y="962060"/>
                  <a:pt x="5305839" y="964381"/>
                  <a:pt x="5301855" y="967708"/>
                </a:cubicBezTo>
                <a:cubicBezTo>
                  <a:pt x="5278373" y="984098"/>
                  <a:pt x="5255301" y="999450"/>
                  <a:pt x="5232641" y="1013766"/>
                </a:cubicBezTo>
                <a:lnTo>
                  <a:pt x="5168643" y="1051958"/>
                </a:lnTo>
                <a:lnTo>
                  <a:pt x="5166461" y="1055294"/>
                </a:lnTo>
                <a:cubicBezTo>
                  <a:pt x="5165152" y="1056495"/>
                  <a:pt x="5163515" y="1057397"/>
                  <a:pt x="5161551" y="1057997"/>
                </a:cubicBezTo>
                <a:lnTo>
                  <a:pt x="5156604" y="1058646"/>
                </a:lnTo>
                <a:lnTo>
                  <a:pt x="5152952" y="1061717"/>
                </a:lnTo>
                <a:cubicBezTo>
                  <a:pt x="5151343" y="1062932"/>
                  <a:pt x="5149365" y="1064320"/>
                  <a:pt x="5147017" y="1065881"/>
                </a:cubicBezTo>
                <a:cubicBezTo>
                  <a:pt x="5147989" y="1065690"/>
                  <a:pt x="5148475" y="1062424"/>
                  <a:pt x="5148475" y="1056085"/>
                </a:cubicBezTo>
                <a:cubicBezTo>
                  <a:pt x="5148475" y="1061671"/>
                  <a:pt x="5145011" y="1066785"/>
                  <a:pt x="5138083" y="1071427"/>
                </a:cubicBezTo>
                <a:cubicBezTo>
                  <a:pt x="5139000" y="1070961"/>
                  <a:pt x="5139459" y="1068421"/>
                  <a:pt x="5139459" y="1063807"/>
                </a:cubicBezTo>
                <a:cubicBezTo>
                  <a:pt x="5139459" y="1069209"/>
                  <a:pt x="5136690" y="1073509"/>
                  <a:pt x="5131152" y="1076708"/>
                </a:cubicBezTo>
                <a:lnTo>
                  <a:pt x="5124869" y="1079462"/>
                </a:lnTo>
                <a:lnTo>
                  <a:pt x="5123398" y="1080593"/>
                </a:lnTo>
                <a:cubicBezTo>
                  <a:pt x="5121549" y="1081654"/>
                  <a:pt x="5119393" y="1082589"/>
                  <a:pt x="5116928" y="1083401"/>
                </a:cubicBezTo>
                <a:cubicBezTo>
                  <a:pt x="5118284" y="1083401"/>
                  <a:pt x="5119331" y="1083031"/>
                  <a:pt x="5120070" y="1082291"/>
                </a:cubicBezTo>
                <a:lnTo>
                  <a:pt x="5113638" y="1086781"/>
                </a:lnTo>
                <a:lnTo>
                  <a:pt x="5112302" y="1088828"/>
                </a:lnTo>
                <a:cubicBezTo>
                  <a:pt x="5109683" y="1091234"/>
                  <a:pt x="5105755" y="1092437"/>
                  <a:pt x="5100518" y="1092437"/>
                </a:cubicBezTo>
                <a:cubicBezTo>
                  <a:pt x="5103352" y="1092437"/>
                  <a:pt x="5103599" y="1093608"/>
                  <a:pt x="5101257" y="1095949"/>
                </a:cubicBezTo>
                <a:cubicBezTo>
                  <a:pt x="5101956" y="1095717"/>
                  <a:pt x="5101654" y="1102077"/>
                  <a:pt x="5100354" y="1115029"/>
                </a:cubicBezTo>
                <a:cubicBezTo>
                  <a:pt x="5094617" y="1152300"/>
                  <a:pt x="5096534" y="1175508"/>
                  <a:pt x="5106104" y="1184654"/>
                </a:cubicBezTo>
                <a:cubicBezTo>
                  <a:pt x="5106748" y="1187311"/>
                  <a:pt x="5120221" y="1187468"/>
                  <a:pt x="5146524" y="1185127"/>
                </a:cubicBezTo>
                <a:cubicBezTo>
                  <a:pt x="5158573" y="1184196"/>
                  <a:pt x="5173826" y="1182032"/>
                  <a:pt x="5192283" y="1178637"/>
                </a:cubicBezTo>
                <a:cubicBezTo>
                  <a:pt x="5201361" y="1177076"/>
                  <a:pt x="5210199" y="1175754"/>
                  <a:pt x="5218798" y="1174673"/>
                </a:cubicBezTo>
                <a:cubicBezTo>
                  <a:pt x="5225439" y="1173933"/>
                  <a:pt x="5235735" y="1171845"/>
                  <a:pt x="5249688" y="1168408"/>
                </a:cubicBezTo>
                <a:cubicBezTo>
                  <a:pt x="5255466" y="1166423"/>
                  <a:pt x="5261093" y="1165451"/>
                  <a:pt x="5266570" y="1165492"/>
                </a:cubicBezTo>
                <a:cubicBezTo>
                  <a:pt x="5320161" y="1156976"/>
                  <a:pt x="5348059" y="1149684"/>
                  <a:pt x="5350264" y="1143619"/>
                </a:cubicBezTo>
                <a:cubicBezTo>
                  <a:pt x="5354837" y="1138128"/>
                  <a:pt x="5358116" y="1133411"/>
                  <a:pt x="5360101" y="1129468"/>
                </a:cubicBezTo>
                <a:cubicBezTo>
                  <a:pt x="5364510" y="1125059"/>
                  <a:pt x="5368693" y="1120479"/>
                  <a:pt x="5372650" y="1115728"/>
                </a:cubicBezTo>
                <a:cubicBezTo>
                  <a:pt x="5374170" y="1113852"/>
                  <a:pt x="5374930" y="1113742"/>
                  <a:pt x="5374930" y="1115399"/>
                </a:cubicBezTo>
                <a:cubicBezTo>
                  <a:pt x="5374930" y="1110593"/>
                  <a:pt x="5377881" y="1105240"/>
                  <a:pt x="5383782" y="1099338"/>
                </a:cubicBezTo>
                <a:cubicBezTo>
                  <a:pt x="5386534" y="1096586"/>
                  <a:pt x="5388383" y="1094423"/>
                  <a:pt x="5389327" y="1092848"/>
                </a:cubicBezTo>
                <a:cubicBezTo>
                  <a:pt x="5390108" y="1087344"/>
                  <a:pt x="5393154" y="1077164"/>
                  <a:pt x="5398467" y="1062308"/>
                </a:cubicBezTo>
                <a:cubicBezTo>
                  <a:pt x="5403410" y="1046808"/>
                  <a:pt x="5408887" y="1018424"/>
                  <a:pt x="5414897" y="977156"/>
                </a:cubicBezTo>
                <a:cubicBezTo>
                  <a:pt x="5416623" y="965668"/>
                  <a:pt x="5419984" y="955276"/>
                  <a:pt x="5424982" y="945979"/>
                </a:cubicBezTo>
                <a:cubicBezTo>
                  <a:pt x="5429979" y="936682"/>
                  <a:pt x="5434936" y="934929"/>
                  <a:pt x="5439851" y="940721"/>
                </a:cubicBezTo>
                <a:cubicBezTo>
                  <a:pt x="5444767" y="946513"/>
                  <a:pt x="5448224" y="954660"/>
                  <a:pt x="5450223" y="965162"/>
                </a:cubicBezTo>
                <a:cubicBezTo>
                  <a:pt x="5454249" y="990314"/>
                  <a:pt x="5460369" y="1014077"/>
                  <a:pt x="5468585" y="1036450"/>
                </a:cubicBezTo>
                <a:cubicBezTo>
                  <a:pt x="5472980" y="1049649"/>
                  <a:pt x="5476745" y="1061103"/>
                  <a:pt x="5479881" y="1070811"/>
                </a:cubicBezTo>
                <a:cubicBezTo>
                  <a:pt x="5498475" y="1131905"/>
                  <a:pt x="5513906" y="1166293"/>
                  <a:pt x="5526174" y="1173974"/>
                </a:cubicBezTo>
                <a:cubicBezTo>
                  <a:pt x="5538141" y="1186927"/>
                  <a:pt x="5547386" y="1203146"/>
                  <a:pt x="5553911" y="1222630"/>
                </a:cubicBezTo>
                <a:cubicBezTo>
                  <a:pt x="5560435" y="1242113"/>
                  <a:pt x="5560144" y="1257490"/>
                  <a:pt x="5553038" y="1268759"/>
                </a:cubicBezTo>
                <a:cubicBezTo>
                  <a:pt x="5536498" y="1277576"/>
                  <a:pt x="5524058" y="1281985"/>
                  <a:pt x="5515720" y="1281985"/>
                </a:cubicBezTo>
                <a:cubicBezTo>
                  <a:pt x="5521046" y="1281985"/>
                  <a:pt x="5523709" y="1278035"/>
                  <a:pt x="5523709" y="1270135"/>
                </a:cubicBezTo>
                <a:cubicBezTo>
                  <a:pt x="5523709" y="1278884"/>
                  <a:pt x="5515898" y="1284121"/>
                  <a:pt x="5500275" y="1285846"/>
                </a:cubicBezTo>
                <a:cubicBezTo>
                  <a:pt x="5493388" y="1285846"/>
                  <a:pt x="5489356" y="1285846"/>
                  <a:pt x="5488178" y="1285846"/>
                </a:cubicBezTo>
                <a:cubicBezTo>
                  <a:pt x="5460931" y="1287572"/>
                  <a:pt x="5433834" y="1287572"/>
                  <a:pt x="5406888" y="1285846"/>
                </a:cubicBezTo>
                <a:cubicBezTo>
                  <a:pt x="5406381" y="1285846"/>
                  <a:pt x="5405676" y="1285846"/>
                  <a:pt x="5404772" y="1285846"/>
                </a:cubicBezTo>
                <a:cubicBezTo>
                  <a:pt x="5386384" y="1287572"/>
                  <a:pt x="5366502" y="1287989"/>
                  <a:pt x="5345129" y="1287099"/>
                </a:cubicBezTo>
                <a:cubicBezTo>
                  <a:pt x="5316677" y="1284552"/>
                  <a:pt x="5288450" y="1284094"/>
                  <a:pt x="5260450" y="1285723"/>
                </a:cubicBezTo>
                <a:cubicBezTo>
                  <a:pt x="5257040" y="1286196"/>
                  <a:pt x="5253778" y="1286012"/>
                  <a:pt x="5250663" y="1285174"/>
                </a:cubicBezTo>
                <a:lnTo>
                  <a:pt x="5249289" y="1284482"/>
                </a:lnTo>
                <a:lnTo>
                  <a:pt x="5231095" y="1285631"/>
                </a:lnTo>
                <a:lnTo>
                  <a:pt x="5210415" y="1284173"/>
                </a:lnTo>
                <a:lnTo>
                  <a:pt x="5203091" y="1284578"/>
                </a:lnTo>
                <a:lnTo>
                  <a:pt x="5202095" y="1284167"/>
                </a:lnTo>
                <a:lnTo>
                  <a:pt x="5201679" y="1284288"/>
                </a:lnTo>
                <a:cubicBezTo>
                  <a:pt x="5194686" y="1285423"/>
                  <a:pt x="5188802" y="1283546"/>
                  <a:pt x="5184027" y="1278658"/>
                </a:cubicBezTo>
                <a:cubicBezTo>
                  <a:pt x="5185574" y="1281739"/>
                  <a:pt x="5183096" y="1283279"/>
                  <a:pt x="5176592" y="1283279"/>
                </a:cubicBezTo>
                <a:cubicBezTo>
                  <a:pt x="5164556" y="1283279"/>
                  <a:pt x="5156430" y="1283279"/>
                  <a:pt x="5152213" y="1283279"/>
                </a:cubicBezTo>
                <a:cubicBezTo>
                  <a:pt x="5149310" y="1282321"/>
                  <a:pt x="5144319" y="1281458"/>
                  <a:pt x="5137240" y="1280691"/>
                </a:cubicBezTo>
                <a:cubicBezTo>
                  <a:pt x="5120358" y="1281554"/>
                  <a:pt x="5097718" y="1270990"/>
                  <a:pt x="5069320" y="1249001"/>
                </a:cubicBezTo>
                <a:cubicBezTo>
                  <a:pt x="5058120" y="1242059"/>
                  <a:pt x="5047474" y="1232159"/>
                  <a:pt x="5037383" y="1219302"/>
                </a:cubicBezTo>
                <a:cubicBezTo>
                  <a:pt x="5029236" y="1207609"/>
                  <a:pt x="5022924" y="1198668"/>
                  <a:pt x="5018447" y="1192479"/>
                </a:cubicBezTo>
                <a:cubicBezTo>
                  <a:pt x="5014346" y="1182724"/>
                  <a:pt x="5011271" y="1173786"/>
                  <a:pt x="5009220" y="1165667"/>
                </a:cubicBezTo>
                <a:lnTo>
                  <a:pt x="5007892" y="1156204"/>
                </a:lnTo>
                <a:lnTo>
                  <a:pt x="4955733" y="1187530"/>
                </a:lnTo>
                <a:cubicBezTo>
                  <a:pt x="4938536" y="1197265"/>
                  <a:pt x="4921547" y="1206281"/>
                  <a:pt x="4904768" y="1214579"/>
                </a:cubicBezTo>
                <a:cubicBezTo>
                  <a:pt x="4873563" y="1235309"/>
                  <a:pt x="4854558" y="1246947"/>
                  <a:pt x="4847753" y="1249494"/>
                </a:cubicBezTo>
                <a:lnTo>
                  <a:pt x="4824319" y="1253622"/>
                </a:lnTo>
                <a:lnTo>
                  <a:pt x="4832062" y="1228113"/>
                </a:lnTo>
                <a:cubicBezTo>
                  <a:pt x="4841085" y="1222705"/>
                  <a:pt x="4853117" y="1213497"/>
                  <a:pt x="4868158" y="1200489"/>
                </a:cubicBezTo>
                <a:cubicBezTo>
                  <a:pt x="4883199" y="1187482"/>
                  <a:pt x="4908143" y="1164451"/>
                  <a:pt x="4942989" y="1131399"/>
                </a:cubicBezTo>
                <a:cubicBezTo>
                  <a:pt x="4976371" y="1099715"/>
                  <a:pt x="4997388" y="1079546"/>
                  <a:pt x="5006042" y="1070893"/>
                </a:cubicBezTo>
                <a:cubicBezTo>
                  <a:pt x="5014695" y="1062239"/>
                  <a:pt x="5019022" y="1057604"/>
                  <a:pt x="5019022" y="1056988"/>
                </a:cubicBezTo>
                <a:cubicBezTo>
                  <a:pt x="5019885" y="1051333"/>
                  <a:pt x="5022034" y="1044747"/>
                  <a:pt x="5025471" y="1037230"/>
                </a:cubicBezTo>
                <a:cubicBezTo>
                  <a:pt x="5028908" y="1017527"/>
                  <a:pt x="5030626" y="999310"/>
                  <a:pt x="5030626" y="982578"/>
                </a:cubicBezTo>
                <a:cubicBezTo>
                  <a:pt x="5033214" y="971570"/>
                  <a:pt x="5033728" y="966065"/>
                  <a:pt x="5032167" y="966065"/>
                </a:cubicBezTo>
                <a:lnTo>
                  <a:pt x="5022383" y="963343"/>
                </a:lnTo>
                <a:lnTo>
                  <a:pt x="5014545" y="971179"/>
                </a:lnTo>
                <a:cubicBezTo>
                  <a:pt x="4998210" y="988308"/>
                  <a:pt x="4983826" y="1003472"/>
                  <a:pt x="4971394" y="1016672"/>
                </a:cubicBezTo>
                <a:cubicBezTo>
                  <a:pt x="4962097" y="1026996"/>
                  <a:pt x="4951006" y="1038600"/>
                  <a:pt x="4938122" y="1051484"/>
                </a:cubicBezTo>
                <a:cubicBezTo>
                  <a:pt x="4928633" y="1061644"/>
                  <a:pt x="4920110" y="1071351"/>
                  <a:pt x="4912552" y="1080607"/>
                </a:cubicBezTo>
                <a:cubicBezTo>
                  <a:pt x="4881512" y="1115303"/>
                  <a:pt x="4842372" y="1156270"/>
                  <a:pt x="4795134" y="1203508"/>
                </a:cubicBezTo>
                <a:cubicBezTo>
                  <a:pt x="4786508" y="1212121"/>
                  <a:pt x="4782195" y="1216427"/>
                  <a:pt x="4782195" y="1216427"/>
                </a:cubicBezTo>
                <a:cubicBezTo>
                  <a:pt x="4782195" y="1216427"/>
                  <a:pt x="4778197" y="1219987"/>
                  <a:pt x="4770201" y="1227107"/>
                </a:cubicBezTo>
                <a:cubicBezTo>
                  <a:pt x="4764026" y="1234158"/>
                  <a:pt x="4759644" y="1239409"/>
                  <a:pt x="4757056" y="1242860"/>
                </a:cubicBezTo>
                <a:cubicBezTo>
                  <a:pt x="4754482" y="1247159"/>
                  <a:pt x="4749313" y="1253184"/>
                  <a:pt x="4741550" y="1260933"/>
                </a:cubicBezTo>
                <a:cubicBezTo>
                  <a:pt x="4731295" y="1272777"/>
                  <a:pt x="4718020" y="1289838"/>
                  <a:pt x="4701726" y="1312115"/>
                </a:cubicBezTo>
                <a:cubicBezTo>
                  <a:pt x="4699091" y="1315045"/>
                  <a:pt x="4696637" y="1317609"/>
                  <a:pt x="4694367" y="1319806"/>
                </a:cubicBezTo>
                <a:lnTo>
                  <a:pt x="4688371" y="1325066"/>
                </a:lnTo>
                <a:lnTo>
                  <a:pt x="4688180" y="1325458"/>
                </a:lnTo>
                <a:lnTo>
                  <a:pt x="4688286" y="1325141"/>
                </a:lnTo>
                <a:lnTo>
                  <a:pt x="4688104" y="1325300"/>
                </a:lnTo>
                <a:lnTo>
                  <a:pt x="4683784" y="1328057"/>
                </a:lnTo>
                <a:lnTo>
                  <a:pt x="4687520" y="1326811"/>
                </a:lnTo>
                <a:lnTo>
                  <a:pt x="4687083" y="1327709"/>
                </a:lnTo>
                <a:cubicBezTo>
                  <a:pt x="4684659" y="1331874"/>
                  <a:pt x="4681024" y="1336918"/>
                  <a:pt x="4676177" y="1342840"/>
                </a:cubicBezTo>
                <a:cubicBezTo>
                  <a:pt x="4655543" y="1361585"/>
                  <a:pt x="4621962" y="1354417"/>
                  <a:pt x="4575436" y="1321337"/>
                </a:cubicBezTo>
                <a:cubicBezTo>
                  <a:pt x="4563182" y="1312341"/>
                  <a:pt x="4553885" y="1304221"/>
                  <a:pt x="4547545" y="1296978"/>
                </a:cubicBezTo>
                <a:cubicBezTo>
                  <a:pt x="4541110" y="1290543"/>
                  <a:pt x="4537030" y="1286463"/>
                  <a:pt x="4535305" y="1284737"/>
                </a:cubicBezTo>
                <a:cubicBezTo>
                  <a:pt x="4533032" y="1282464"/>
                  <a:pt x="4529184" y="1277255"/>
                  <a:pt x="4523762" y="1269108"/>
                </a:cubicBezTo>
                <a:cubicBezTo>
                  <a:pt x="4502347" y="1238259"/>
                  <a:pt x="4497069" y="1210498"/>
                  <a:pt x="4507927" y="1185825"/>
                </a:cubicBezTo>
                <a:cubicBezTo>
                  <a:pt x="4512377" y="1176035"/>
                  <a:pt x="4517265" y="1163075"/>
                  <a:pt x="4522591" y="1146946"/>
                </a:cubicBezTo>
                <a:cubicBezTo>
                  <a:pt x="4528013" y="1127202"/>
                  <a:pt x="4532066" y="1112825"/>
                  <a:pt x="4534750" y="1103816"/>
                </a:cubicBezTo>
                <a:lnTo>
                  <a:pt x="4565640" y="1084202"/>
                </a:lnTo>
                <a:lnTo>
                  <a:pt x="4565640" y="1112277"/>
                </a:lnTo>
                <a:cubicBezTo>
                  <a:pt x="4568789" y="1154805"/>
                  <a:pt x="4580126" y="1189358"/>
                  <a:pt x="4599651" y="1215934"/>
                </a:cubicBezTo>
                <a:lnTo>
                  <a:pt x="4604067" y="1219590"/>
                </a:lnTo>
                <a:lnTo>
                  <a:pt x="4607764" y="1219918"/>
                </a:lnTo>
                <a:cubicBezTo>
                  <a:pt x="4617964" y="1219152"/>
                  <a:pt x="4630239" y="1215174"/>
                  <a:pt x="4644589" y="1207986"/>
                </a:cubicBezTo>
                <a:cubicBezTo>
                  <a:pt x="4656789" y="1203933"/>
                  <a:pt x="4673637" y="1193630"/>
                  <a:pt x="4695133" y="1177076"/>
                </a:cubicBezTo>
                <a:cubicBezTo>
                  <a:pt x="4731007" y="1148705"/>
                  <a:pt x="4775849" y="1105055"/>
                  <a:pt x="4829659" y="1046124"/>
                </a:cubicBezTo>
                <a:cubicBezTo>
                  <a:pt x="4839901" y="1035882"/>
                  <a:pt x="4847192" y="1028276"/>
                  <a:pt x="4851532" y="1023305"/>
                </a:cubicBezTo>
                <a:cubicBezTo>
                  <a:pt x="4866690" y="1007231"/>
                  <a:pt x="4880067" y="992053"/>
                  <a:pt x="4891664" y="977772"/>
                </a:cubicBezTo>
                <a:cubicBezTo>
                  <a:pt x="4895238" y="973487"/>
                  <a:pt x="4900441" y="966955"/>
                  <a:pt x="4907273" y="958179"/>
                </a:cubicBezTo>
                <a:cubicBezTo>
                  <a:pt x="4934083" y="928768"/>
                  <a:pt x="4953293" y="906196"/>
                  <a:pt x="4964904" y="890464"/>
                </a:cubicBezTo>
                <a:cubicBezTo>
                  <a:pt x="4973598" y="880167"/>
                  <a:pt x="4981102" y="870966"/>
                  <a:pt x="4987414" y="862860"/>
                </a:cubicBezTo>
                <a:lnTo>
                  <a:pt x="4990708" y="859750"/>
                </a:lnTo>
                <a:lnTo>
                  <a:pt x="4986469" y="855179"/>
                </a:lnTo>
                <a:lnTo>
                  <a:pt x="4973858" y="864052"/>
                </a:lnTo>
                <a:cubicBezTo>
                  <a:pt x="4960372" y="871240"/>
                  <a:pt x="4948384" y="877018"/>
                  <a:pt x="4937896" y="881386"/>
                </a:cubicBezTo>
                <a:cubicBezTo>
                  <a:pt x="4931173" y="884754"/>
                  <a:pt x="4927394" y="886822"/>
                  <a:pt x="4926559" y="887589"/>
                </a:cubicBezTo>
                <a:cubicBezTo>
                  <a:pt x="4923122" y="890902"/>
                  <a:pt x="4919213" y="892559"/>
                  <a:pt x="4914831" y="892559"/>
                </a:cubicBezTo>
                <a:cubicBezTo>
                  <a:pt x="4916187" y="892559"/>
                  <a:pt x="4916262" y="893045"/>
                  <a:pt x="4915057" y="894017"/>
                </a:cubicBezTo>
                <a:cubicBezTo>
                  <a:pt x="4910539" y="898535"/>
                  <a:pt x="4904658" y="902342"/>
                  <a:pt x="4897415" y="905436"/>
                </a:cubicBezTo>
                <a:cubicBezTo>
                  <a:pt x="4891774" y="908654"/>
                  <a:pt x="4884565" y="912700"/>
                  <a:pt x="4875788" y="917574"/>
                </a:cubicBezTo>
                <a:cubicBezTo>
                  <a:pt x="4866313" y="923257"/>
                  <a:pt x="4861576" y="926098"/>
                  <a:pt x="4861576" y="926098"/>
                </a:cubicBezTo>
                <a:cubicBezTo>
                  <a:pt x="4862082" y="926098"/>
                  <a:pt x="4862425" y="926002"/>
                  <a:pt x="4862603" y="925810"/>
                </a:cubicBezTo>
                <a:cubicBezTo>
                  <a:pt x="4854593" y="931150"/>
                  <a:pt x="4844413" y="937620"/>
                  <a:pt x="4832062" y="945219"/>
                </a:cubicBezTo>
                <a:cubicBezTo>
                  <a:pt x="4824504" y="948574"/>
                  <a:pt x="4814694" y="954400"/>
                  <a:pt x="4802631" y="962697"/>
                </a:cubicBezTo>
                <a:cubicBezTo>
                  <a:pt x="4784530" y="974404"/>
                  <a:pt x="4774925" y="980257"/>
                  <a:pt x="4773816" y="980257"/>
                </a:cubicBezTo>
                <a:cubicBezTo>
                  <a:pt x="4773816" y="980257"/>
                  <a:pt x="4771296" y="981654"/>
                  <a:pt x="4766258" y="984447"/>
                </a:cubicBezTo>
                <a:cubicBezTo>
                  <a:pt x="4758494" y="991101"/>
                  <a:pt x="4752572" y="994429"/>
                  <a:pt x="4748492" y="994429"/>
                </a:cubicBezTo>
                <a:cubicBezTo>
                  <a:pt x="4749793" y="994429"/>
                  <a:pt x="4749519" y="995120"/>
                  <a:pt x="4747670" y="996503"/>
                </a:cubicBezTo>
                <a:cubicBezTo>
                  <a:pt x="4742550" y="1000775"/>
                  <a:pt x="4732253" y="1006348"/>
                  <a:pt x="4716781" y="1013221"/>
                </a:cubicBezTo>
                <a:cubicBezTo>
                  <a:pt x="4681250" y="1033362"/>
                  <a:pt x="4646163" y="1029693"/>
                  <a:pt x="4611522" y="1002213"/>
                </a:cubicBezTo>
                <a:cubicBezTo>
                  <a:pt x="4586767" y="984783"/>
                  <a:pt x="4567399" y="962950"/>
                  <a:pt x="4553419" y="936716"/>
                </a:cubicBezTo>
                <a:cubicBezTo>
                  <a:pt x="4547477" y="931718"/>
                  <a:pt x="4545361" y="914569"/>
                  <a:pt x="4547073" y="885268"/>
                </a:cubicBezTo>
                <a:lnTo>
                  <a:pt x="4547073" y="849018"/>
                </a:lnTo>
                <a:lnTo>
                  <a:pt x="4560957" y="835134"/>
                </a:lnTo>
                <a:cubicBezTo>
                  <a:pt x="4569569" y="828438"/>
                  <a:pt x="4577750" y="822879"/>
                  <a:pt x="4585500" y="818457"/>
                </a:cubicBezTo>
                <a:lnTo>
                  <a:pt x="4614623" y="810837"/>
                </a:lnTo>
                <a:lnTo>
                  <a:pt x="4600575" y="843575"/>
                </a:lnTo>
                <a:cubicBezTo>
                  <a:pt x="4591963" y="851338"/>
                  <a:pt x="4587006" y="856521"/>
                  <a:pt x="4585706" y="859122"/>
                </a:cubicBezTo>
                <a:cubicBezTo>
                  <a:pt x="4583501" y="860149"/>
                  <a:pt x="4589115" y="870138"/>
                  <a:pt x="4602547" y="889088"/>
                </a:cubicBezTo>
                <a:cubicBezTo>
                  <a:pt x="4606463" y="896920"/>
                  <a:pt x="4609147" y="900877"/>
                  <a:pt x="4610598" y="900959"/>
                </a:cubicBezTo>
                <a:cubicBezTo>
                  <a:pt x="4612049" y="901041"/>
                  <a:pt x="4620011" y="900350"/>
                  <a:pt x="4634484" y="898885"/>
                </a:cubicBezTo>
                <a:cubicBezTo>
                  <a:pt x="4642973" y="898036"/>
                  <a:pt x="4654242" y="895544"/>
                  <a:pt x="4668290" y="891409"/>
                </a:cubicBezTo>
                <a:cubicBezTo>
                  <a:pt x="4683735" y="887808"/>
                  <a:pt x="4693573" y="885576"/>
                  <a:pt x="4697803" y="884713"/>
                </a:cubicBezTo>
                <a:cubicBezTo>
                  <a:pt x="4699323" y="884289"/>
                  <a:pt x="4700275" y="883946"/>
                  <a:pt x="4700658" y="883686"/>
                </a:cubicBezTo>
                <a:cubicBezTo>
                  <a:pt x="4702603" y="881762"/>
                  <a:pt x="4705221" y="880320"/>
                  <a:pt x="4708514" y="879358"/>
                </a:cubicBezTo>
                <a:lnTo>
                  <a:pt x="4714811" y="878595"/>
                </a:lnTo>
                <a:lnTo>
                  <a:pt x="4720344" y="876277"/>
                </a:lnTo>
                <a:lnTo>
                  <a:pt x="4722849" y="876384"/>
                </a:lnTo>
                <a:lnTo>
                  <a:pt x="4721874" y="875984"/>
                </a:lnTo>
                <a:cubicBezTo>
                  <a:pt x="4725975" y="874040"/>
                  <a:pt x="4729537" y="872798"/>
                  <a:pt x="4732559" y="872257"/>
                </a:cubicBezTo>
                <a:lnTo>
                  <a:pt x="4737044" y="872547"/>
                </a:lnTo>
                <a:lnTo>
                  <a:pt x="4739142" y="871374"/>
                </a:lnTo>
                <a:lnTo>
                  <a:pt x="4745923" y="870553"/>
                </a:lnTo>
                <a:lnTo>
                  <a:pt x="4751470" y="868154"/>
                </a:lnTo>
                <a:cubicBezTo>
                  <a:pt x="4756392" y="866206"/>
                  <a:pt x="4762629" y="864052"/>
                  <a:pt x="4770180" y="861690"/>
                </a:cubicBezTo>
                <a:cubicBezTo>
                  <a:pt x="4822142" y="845506"/>
                  <a:pt x="4865389" y="829609"/>
                  <a:pt x="4899921" y="814000"/>
                </a:cubicBezTo>
                <a:cubicBezTo>
                  <a:pt x="4905507" y="811905"/>
                  <a:pt x="4914818" y="808153"/>
                  <a:pt x="4927853" y="802745"/>
                </a:cubicBezTo>
                <a:lnTo>
                  <a:pt x="4931610" y="801577"/>
                </a:lnTo>
                <a:lnTo>
                  <a:pt x="4930425" y="801097"/>
                </a:lnTo>
                <a:cubicBezTo>
                  <a:pt x="4927382" y="799553"/>
                  <a:pt x="4922889" y="796802"/>
                  <a:pt x="4916947" y="792845"/>
                </a:cubicBezTo>
                <a:cubicBezTo>
                  <a:pt x="4892219" y="779277"/>
                  <a:pt x="4862801" y="771684"/>
                  <a:pt x="4828694" y="770069"/>
                </a:cubicBezTo>
                <a:lnTo>
                  <a:pt x="4797250" y="761586"/>
                </a:lnTo>
                <a:lnTo>
                  <a:pt x="4832576" y="738624"/>
                </a:lnTo>
                <a:cubicBezTo>
                  <a:pt x="4848020" y="736242"/>
                  <a:pt x="4865396" y="734606"/>
                  <a:pt x="4884702" y="733716"/>
                </a:cubicBezTo>
                <a:cubicBezTo>
                  <a:pt x="4908430" y="730964"/>
                  <a:pt x="4924827" y="732244"/>
                  <a:pt x="4933891" y="737556"/>
                </a:cubicBezTo>
                <a:cubicBezTo>
                  <a:pt x="4939998" y="739994"/>
                  <a:pt x="4943099" y="741212"/>
                  <a:pt x="4943195" y="741212"/>
                </a:cubicBezTo>
                <a:cubicBezTo>
                  <a:pt x="4942674" y="741212"/>
                  <a:pt x="4944352" y="735400"/>
                  <a:pt x="4948227" y="723775"/>
                </a:cubicBezTo>
                <a:cubicBezTo>
                  <a:pt x="4950370" y="714348"/>
                  <a:pt x="4952292" y="704238"/>
                  <a:pt x="4953993" y="693445"/>
                </a:cubicBezTo>
                <a:lnTo>
                  <a:pt x="4956652" y="672830"/>
                </a:lnTo>
                <a:lnTo>
                  <a:pt x="4949726" y="674997"/>
                </a:lnTo>
                <a:cubicBezTo>
                  <a:pt x="4939580" y="678653"/>
                  <a:pt x="4932980" y="680980"/>
                  <a:pt x="4929927" y="681980"/>
                </a:cubicBezTo>
                <a:cubicBezTo>
                  <a:pt x="4913455" y="686539"/>
                  <a:pt x="4894259" y="688819"/>
                  <a:pt x="4872338" y="688819"/>
                </a:cubicBezTo>
                <a:cubicBezTo>
                  <a:pt x="4829495" y="685259"/>
                  <a:pt x="4793834" y="676592"/>
                  <a:pt x="4765354" y="662818"/>
                </a:cubicBezTo>
                <a:cubicBezTo>
                  <a:pt x="4731315" y="643361"/>
                  <a:pt x="4713146" y="620495"/>
                  <a:pt x="4710845" y="594220"/>
                </a:cubicBezTo>
                <a:cubicBezTo>
                  <a:pt x="4725154" y="594220"/>
                  <a:pt x="4735060" y="596972"/>
                  <a:pt x="4740564" y="602476"/>
                </a:cubicBezTo>
                <a:cubicBezTo>
                  <a:pt x="4745439" y="605968"/>
                  <a:pt x="4749074" y="608193"/>
                  <a:pt x="4751470" y="609151"/>
                </a:cubicBezTo>
                <a:cubicBezTo>
                  <a:pt x="4762232" y="610356"/>
                  <a:pt x="4775246" y="610219"/>
                  <a:pt x="4790513" y="608740"/>
                </a:cubicBezTo>
                <a:cubicBezTo>
                  <a:pt x="4795045" y="607234"/>
                  <a:pt x="4800111" y="605913"/>
                  <a:pt x="4805712" y="604776"/>
                </a:cubicBezTo>
                <a:cubicBezTo>
                  <a:pt x="4828441" y="602339"/>
                  <a:pt x="4851519" y="595876"/>
                  <a:pt x="4874946" y="585388"/>
                </a:cubicBezTo>
                <a:cubicBezTo>
                  <a:pt x="4884544" y="580144"/>
                  <a:pt x="4893999" y="575975"/>
                  <a:pt x="4903309" y="572880"/>
                </a:cubicBezTo>
                <a:cubicBezTo>
                  <a:pt x="4908020" y="571101"/>
                  <a:pt x="4910977" y="569807"/>
                  <a:pt x="4912182" y="568999"/>
                </a:cubicBezTo>
                <a:cubicBezTo>
                  <a:pt x="4914291" y="566890"/>
                  <a:pt x="4917919" y="564556"/>
                  <a:pt x="4923067" y="561995"/>
                </a:cubicBezTo>
                <a:cubicBezTo>
                  <a:pt x="4934843" y="556108"/>
                  <a:pt x="4947884" y="550302"/>
                  <a:pt x="4962193" y="544579"/>
                </a:cubicBezTo>
                <a:cubicBezTo>
                  <a:pt x="4970860" y="542539"/>
                  <a:pt x="4975193" y="538102"/>
                  <a:pt x="4975193" y="531270"/>
                </a:cubicBezTo>
                <a:cubicBezTo>
                  <a:pt x="4975193" y="523849"/>
                  <a:pt x="4976501" y="518173"/>
                  <a:pt x="4979116" y="514244"/>
                </a:cubicBezTo>
                <a:cubicBezTo>
                  <a:pt x="4979239" y="513997"/>
                  <a:pt x="4979678" y="510896"/>
                  <a:pt x="4980431" y="504940"/>
                </a:cubicBezTo>
                <a:cubicBezTo>
                  <a:pt x="4982183" y="479349"/>
                  <a:pt x="4984737" y="457353"/>
                  <a:pt x="4988091" y="438950"/>
                </a:cubicBezTo>
                <a:cubicBezTo>
                  <a:pt x="4990720" y="426942"/>
                  <a:pt x="4992459" y="411169"/>
                  <a:pt x="4993308" y="391630"/>
                </a:cubicBezTo>
                <a:cubicBezTo>
                  <a:pt x="4994130" y="379184"/>
                  <a:pt x="4996327" y="363157"/>
                  <a:pt x="4999901" y="343550"/>
                </a:cubicBezTo>
                <a:cubicBezTo>
                  <a:pt x="5004926" y="315810"/>
                  <a:pt x="5007651" y="297667"/>
                  <a:pt x="5008075" y="289123"/>
                </a:cubicBezTo>
                <a:cubicBezTo>
                  <a:pt x="5008500" y="280580"/>
                  <a:pt x="5006932" y="274603"/>
                  <a:pt x="5003372" y="271194"/>
                </a:cubicBezTo>
                <a:cubicBezTo>
                  <a:pt x="5003701" y="271947"/>
                  <a:pt x="5001695" y="272754"/>
                  <a:pt x="4997354" y="273617"/>
                </a:cubicBezTo>
                <a:cubicBezTo>
                  <a:pt x="4988098" y="272754"/>
                  <a:pt x="4981006" y="276178"/>
                  <a:pt x="4976077" y="283886"/>
                </a:cubicBezTo>
                <a:lnTo>
                  <a:pt x="4945536" y="294258"/>
                </a:lnTo>
                <a:lnTo>
                  <a:pt x="4948473" y="271563"/>
                </a:lnTo>
                <a:cubicBezTo>
                  <a:pt x="4950459" y="262609"/>
                  <a:pt x="4955155" y="253962"/>
                  <a:pt x="4962562" y="245623"/>
                </a:cubicBezTo>
                <a:cubicBezTo>
                  <a:pt x="4965301" y="240160"/>
                  <a:pt x="4974755" y="234204"/>
                  <a:pt x="4990926" y="227755"/>
                </a:cubicBezTo>
                <a:cubicBezTo>
                  <a:pt x="4995006" y="226003"/>
                  <a:pt x="5000031" y="222511"/>
                  <a:pt x="5006001" y="217281"/>
                </a:cubicBezTo>
                <a:cubicBezTo>
                  <a:pt x="5020063" y="208244"/>
                  <a:pt x="5031770" y="201856"/>
                  <a:pt x="5041121" y="198118"/>
                </a:cubicBezTo>
                <a:cubicBezTo>
                  <a:pt x="5045619" y="196468"/>
                  <a:pt x="5050882" y="196078"/>
                  <a:pt x="5056910" y="196948"/>
                </a:cubicBezTo>
                <a:close/>
                <a:moveTo>
                  <a:pt x="558397" y="33898"/>
                </a:moveTo>
                <a:cubicBezTo>
                  <a:pt x="570841" y="35565"/>
                  <a:pt x="586380" y="40890"/>
                  <a:pt x="605016" y="49871"/>
                </a:cubicBezTo>
                <a:cubicBezTo>
                  <a:pt x="620851" y="56795"/>
                  <a:pt x="632627" y="64630"/>
                  <a:pt x="640345" y="73377"/>
                </a:cubicBezTo>
                <a:cubicBezTo>
                  <a:pt x="648064" y="82124"/>
                  <a:pt x="658321" y="99743"/>
                  <a:pt x="671120" y="126232"/>
                </a:cubicBezTo>
                <a:cubicBezTo>
                  <a:pt x="680129" y="140250"/>
                  <a:pt x="684634" y="152949"/>
                  <a:pt x="684634" y="164328"/>
                </a:cubicBezTo>
                <a:cubicBezTo>
                  <a:pt x="687316" y="178956"/>
                  <a:pt x="681456" y="198153"/>
                  <a:pt x="667054" y="221918"/>
                </a:cubicBezTo>
                <a:cubicBezTo>
                  <a:pt x="661592" y="231921"/>
                  <a:pt x="655754" y="243151"/>
                  <a:pt x="649539" y="255608"/>
                </a:cubicBezTo>
                <a:cubicBezTo>
                  <a:pt x="642232" y="269172"/>
                  <a:pt x="637295" y="276812"/>
                  <a:pt x="634726" y="278529"/>
                </a:cubicBezTo>
                <a:cubicBezTo>
                  <a:pt x="635422" y="277153"/>
                  <a:pt x="635322" y="278238"/>
                  <a:pt x="634429" y="281785"/>
                </a:cubicBezTo>
                <a:cubicBezTo>
                  <a:pt x="632443" y="285772"/>
                  <a:pt x="629108" y="291866"/>
                  <a:pt x="624426" y="300067"/>
                </a:cubicBezTo>
                <a:cubicBezTo>
                  <a:pt x="619006" y="307289"/>
                  <a:pt x="611642" y="318519"/>
                  <a:pt x="602335" y="333757"/>
                </a:cubicBezTo>
                <a:cubicBezTo>
                  <a:pt x="592616" y="349648"/>
                  <a:pt x="585706" y="361148"/>
                  <a:pt x="581606" y="368256"/>
                </a:cubicBezTo>
                <a:cubicBezTo>
                  <a:pt x="578626" y="372754"/>
                  <a:pt x="575810" y="377663"/>
                  <a:pt x="573157" y="382983"/>
                </a:cubicBezTo>
                <a:cubicBezTo>
                  <a:pt x="563821" y="396973"/>
                  <a:pt x="550548" y="413481"/>
                  <a:pt x="533337" y="432508"/>
                </a:cubicBezTo>
                <a:cubicBezTo>
                  <a:pt x="509827" y="459792"/>
                  <a:pt x="483713" y="482408"/>
                  <a:pt x="454997" y="500356"/>
                </a:cubicBezTo>
                <a:cubicBezTo>
                  <a:pt x="440141" y="510259"/>
                  <a:pt x="429479" y="517793"/>
                  <a:pt x="423010" y="522958"/>
                </a:cubicBezTo>
                <a:cubicBezTo>
                  <a:pt x="413602" y="531343"/>
                  <a:pt x="405962" y="537983"/>
                  <a:pt x="400088" y="542878"/>
                </a:cubicBezTo>
                <a:cubicBezTo>
                  <a:pt x="394938" y="546539"/>
                  <a:pt x="386744" y="553988"/>
                  <a:pt x="375507" y="565225"/>
                </a:cubicBezTo>
                <a:cubicBezTo>
                  <a:pt x="363319" y="576462"/>
                  <a:pt x="354650" y="584173"/>
                  <a:pt x="349500" y="588359"/>
                </a:cubicBezTo>
                <a:cubicBezTo>
                  <a:pt x="347698" y="589742"/>
                  <a:pt x="345339" y="591686"/>
                  <a:pt x="342423" y="594190"/>
                </a:cubicBezTo>
                <a:lnTo>
                  <a:pt x="340011" y="596319"/>
                </a:lnTo>
                <a:lnTo>
                  <a:pt x="340987" y="596191"/>
                </a:lnTo>
                <a:cubicBezTo>
                  <a:pt x="341327" y="596191"/>
                  <a:pt x="341853" y="596013"/>
                  <a:pt x="342562" y="595659"/>
                </a:cubicBezTo>
                <a:cubicBezTo>
                  <a:pt x="345783" y="594850"/>
                  <a:pt x="356828" y="592459"/>
                  <a:pt x="375698" y="588487"/>
                </a:cubicBezTo>
                <a:cubicBezTo>
                  <a:pt x="407281" y="585166"/>
                  <a:pt x="435530" y="573135"/>
                  <a:pt x="460445" y="552391"/>
                </a:cubicBezTo>
                <a:cubicBezTo>
                  <a:pt x="510529" y="507471"/>
                  <a:pt x="548384" y="466020"/>
                  <a:pt x="574008" y="428038"/>
                </a:cubicBezTo>
                <a:cubicBezTo>
                  <a:pt x="578278" y="421668"/>
                  <a:pt x="583443" y="418482"/>
                  <a:pt x="589501" y="418482"/>
                </a:cubicBezTo>
                <a:cubicBezTo>
                  <a:pt x="581315" y="418482"/>
                  <a:pt x="577221" y="419355"/>
                  <a:pt x="577221" y="421100"/>
                </a:cubicBezTo>
                <a:cubicBezTo>
                  <a:pt x="576328" y="405365"/>
                  <a:pt x="583252" y="391581"/>
                  <a:pt x="597993" y="379748"/>
                </a:cubicBezTo>
                <a:cubicBezTo>
                  <a:pt x="609344" y="367263"/>
                  <a:pt x="621212" y="361020"/>
                  <a:pt x="633598" y="361020"/>
                </a:cubicBezTo>
                <a:cubicBezTo>
                  <a:pt x="642026" y="361020"/>
                  <a:pt x="660939" y="368369"/>
                  <a:pt x="690338" y="383068"/>
                </a:cubicBezTo>
                <a:cubicBezTo>
                  <a:pt x="708257" y="393625"/>
                  <a:pt x="720438" y="408586"/>
                  <a:pt x="726880" y="427953"/>
                </a:cubicBezTo>
                <a:cubicBezTo>
                  <a:pt x="728540" y="433756"/>
                  <a:pt x="730341" y="438942"/>
                  <a:pt x="732285" y="443511"/>
                </a:cubicBezTo>
                <a:cubicBezTo>
                  <a:pt x="743281" y="470795"/>
                  <a:pt x="733555" y="494113"/>
                  <a:pt x="703107" y="513466"/>
                </a:cubicBezTo>
                <a:cubicBezTo>
                  <a:pt x="697588" y="516587"/>
                  <a:pt x="692749" y="519879"/>
                  <a:pt x="688592" y="523341"/>
                </a:cubicBezTo>
                <a:cubicBezTo>
                  <a:pt x="683144" y="529882"/>
                  <a:pt x="666338" y="538742"/>
                  <a:pt x="638174" y="549923"/>
                </a:cubicBezTo>
                <a:cubicBezTo>
                  <a:pt x="633634" y="552250"/>
                  <a:pt x="621815" y="558038"/>
                  <a:pt x="602718" y="567289"/>
                </a:cubicBezTo>
                <a:cubicBezTo>
                  <a:pt x="589367" y="574653"/>
                  <a:pt x="580080" y="579378"/>
                  <a:pt x="574859" y="581463"/>
                </a:cubicBezTo>
                <a:cubicBezTo>
                  <a:pt x="571028" y="582229"/>
                  <a:pt x="566495" y="584287"/>
                  <a:pt x="561260" y="587635"/>
                </a:cubicBezTo>
                <a:cubicBezTo>
                  <a:pt x="545525" y="598120"/>
                  <a:pt x="535791" y="603363"/>
                  <a:pt x="532060" y="603363"/>
                </a:cubicBezTo>
                <a:cubicBezTo>
                  <a:pt x="533891" y="603363"/>
                  <a:pt x="533976" y="604881"/>
                  <a:pt x="532316" y="607917"/>
                </a:cubicBezTo>
                <a:cubicBezTo>
                  <a:pt x="532316" y="604427"/>
                  <a:pt x="538665" y="604704"/>
                  <a:pt x="551363" y="608747"/>
                </a:cubicBezTo>
                <a:cubicBezTo>
                  <a:pt x="556258" y="609726"/>
                  <a:pt x="559656" y="610535"/>
                  <a:pt x="561558" y="611173"/>
                </a:cubicBezTo>
                <a:cubicBezTo>
                  <a:pt x="576640" y="615600"/>
                  <a:pt x="608812" y="618239"/>
                  <a:pt x="658073" y="619091"/>
                </a:cubicBezTo>
                <a:cubicBezTo>
                  <a:pt x="680491" y="619984"/>
                  <a:pt x="699269" y="620878"/>
                  <a:pt x="714408" y="621772"/>
                </a:cubicBezTo>
                <a:cubicBezTo>
                  <a:pt x="727461" y="622538"/>
                  <a:pt x="743260" y="622921"/>
                  <a:pt x="761804" y="622921"/>
                </a:cubicBezTo>
                <a:cubicBezTo>
                  <a:pt x="812144" y="625759"/>
                  <a:pt x="849289" y="629484"/>
                  <a:pt x="873239" y="634095"/>
                </a:cubicBezTo>
                <a:cubicBezTo>
                  <a:pt x="889442" y="638422"/>
                  <a:pt x="904332" y="646814"/>
                  <a:pt x="917911" y="659272"/>
                </a:cubicBezTo>
                <a:cubicBezTo>
                  <a:pt x="928084" y="672155"/>
                  <a:pt x="927977" y="683704"/>
                  <a:pt x="917591" y="693920"/>
                </a:cubicBezTo>
                <a:cubicBezTo>
                  <a:pt x="899132" y="699467"/>
                  <a:pt x="891215" y="694132"/>
                  <a:pt x="893840" y="677915"/>
                </a:cubicBezTo>
                <a:cubicBezTo>
                  <a:pt x="893883" y="682626"/>
                  <a:pt x="893627" y="685676"/>
                  <a:pt x="893074" y="687067"/>
                </a:cubicBezTo>
                <a:cubicBezTo>
                  <a:pt x="892251" y="686244"/>
                  <a:pt x="891357" y="685673"/>
                  <a:pt x="890392" y="685353"/>
                </a:cubicBezTo>
                <a:cubicBezTo>
                  <a:pt x="889427" y="685034"/>
                  <a:pt x="885788" y="684875"/>
                  <a:pt x="879474" y="684875"/>
                </a:cubicBezTo>
                <a:cubicBezTo>
                  <a:pt x="861668" y="684875"/>
                  <a:pt x="834987" y="690486"/>
                  <a:pt x="799431" y="701709"/>
                </a:cubicBezTo>
                <a:cubicBezTo>
                  <a:pt x="790209" y="704731"/>
                  <a:pt x="783930" y="706242"/>
                  <a:pt x="780596" y="706242"/>
                </a:cubicBezTo>
                <a:cubicBezTo>
                  <a:pt x="779376" y="706242"/>
                  <a:pt x="772417" y="709768"/>
                  <a:pt x="759718" y="716819"/>
                </a:cubicBezTo>
                <a:cubicBezTo>
                  <a:pt x="755206" y="721360"/>
                  <a:pt x="751361" y="723630"/>
                  <a:pt x="748184" y="723630"/>
                </a:cubicBezTo>
                <a:cubicBezTo>
                  <a:pt x="745090" y="724651"/>
                  <a:pt x="733306" y="731398"/>
                  <a:pt x="712833" y="743869"/>
                </a:cubicBezTo>
                <a:cubicBezTo>
                  <a:pt x="710052" y="744792"/>
                  <a:pt x="707442" y="745863"/>
                  <a:pt x="705001" y="747083"/>
                </a:cubicBezTo>
                <a:cubicBezTo>
                  <a:pt x="702177" y="749211"/>
                  <a:pt x="698318" y="751801"/>
                  <a:pt x="693423" y="754851"/>
                </a:cubicBezTo>
                <a:cubicBezTo>
                  <a:pt x="664891" y="771437"/>
                  <a:pt x="635706" y="777510"/>
                  <a:pt x="605868" y="773069"/>
                </a:cubicBezTo>
                <a:cubicBezTo>
                  <a:pt x="587451" y="770160"/>
                  <a:pt x="554038" y="756355"/>
                  <a:pt x="505627" y="731653"/>
                </a:cubicBezTo>
                <a:cubicBezTo>
                  <a:pt x="494347" y="726304"/>
                  <a:pt x="487410" y="723630"/>
                  <a:pt x="484813" y="723630"/>
                </a:cubicBezTo>
                <a:cubicBezTo>
                  <a:pt x="482713" y="721487"/>
                  <a:pt x="480102" y="719792"/>
                  <a:pt x="476981" y="718543"/>
                </a:cubicBezTo>
                <a:cubicBezTo>
                  <a:pt x="475123" y="717649"/>
                  <a:pt x="472661" y="716270"/>
                  <a:pt x="469596" y="714404"/>
                </a:cubicBezTo>
                <a:cubicBezTo>
                  <a:pt x="466531" y="712538"/>
                  <a:pt x="453706" y="708881"/>
                  <a:pt x="431118" y="703433"/>
                </a:cubicBezTo>
                <a:cubicBezTo>
                  <a:pt x="426166" y="701432"/>
                  <a:pt x="419455" y="699496"/>
                  <a:pt x="410984" y="697623"/>
                </a:cubicBezTo>
                <a:cubicBezTo>
                  <a:pt x="413482" y="696247"/>
                  <a:pt x="414730" y="693650"/>
                  <a:pt x="414730" y="689833"/>
                </a:cubicBezTo>
                <a:cubicBezTo>
                  <a:pt x="398768" y="713329"/>
                  <a:pt x="379905" y="745480"/>
                  <a:pt x="358140" y="786285"/>
                </a:cubicBezTo>
                <a:cubicBezTo>
                  <a:pt x="345811" y="810930"/>
                  <a:pt x="337348" y="826935"/>
                  <a:pt x="332751" y="834299"/>
                </a:cubicBezTo>
                <a:cubicBezTo>
                  <a:pt x="329544" y="841534"/>
                  <a:pt x="323854" y="854687"/>
                  <a:pt x="315682" y="873756"/>
                </a:cubicBezTo>
                <a:cubicBezTo>
                  <a:pt x="293775" y="932198"/>
                  <a:pt x="275813" y="967023"/>
                  <a:pt x="261795" y="978232"/>
                </a:cubicBezTo>
                <a:cubicBezTo>
                  <a:pt x="257333" y="983332"/>
                  <a:pt x="252681" y="987158"/>
                  <a:pt x="247839" y="989708"/>
                </a:cubicBezTo>
                <a:lnTo>
                  <a:pt x="233526" y="993336"/>
                </a:lnTo>
                <a:lnTo>
                  <a:pt x="242455" y="1003574"/>
                </a:lnTo>
                <a:cubicBezTo>
                  <a:pt x="246083" y="1007699"/>
                  <a:pt x="250026" y="1012149"/>
                  <a:pt x="254282" y="1016923"/>
                </a:cubicBezTo>
                <a:cubicBezTo>
                  <a:pt x="260993" y="1026117"/>
                  <a:pt x="267598" y="1033977"/>
                  <a:pt x="274096" y="1040504"/>
                </a:cubicBezTo>
                <a:cubicBezTo>
                  <a:pt x="290087" y="1054196"/>
                  <a:pt x="319633" y="1065440"/>
                  <a:pt x="362737" y="1074237"/>
                </a:cubicBezTo>
                <a:cubicBezTo>
                  <a:pt x="376330" y="1077443"/>
                  <a:pt x="384750" y="1079585"/>
                  <a:pt x="387999" y="1080664"/>
                </a:cubicBezTo>
                <a:cubicBezTo>
                  <a:pt x="389148" y="1081047"/>
                  <a:pt x="389957" y="1081238"/>
                  <a:pt x="390426" y="1081238"/>
                </a:cubicBezTo>
                <a:cubicBezTo>
                  <a:pt x="393732" y="1081238"/>
                  <a:pt x="396660" y="1081684"/>
                  <a:pt x="399210" y="1082574"/>
                </a:cubicBezTo>
                <a:lnTo>
                  <a:pt x="399920" y="1083010"/>
                </a:lnTo>
                <a:lnTo>
                  <a:pt x="411070" y="1083899"/>
                </a:lnTo>
                <a:cubicBezTo>
                  <a:pt x="411070" y="1083899"/>
                  <a:pt x="412205" y="1083899"/>
                  <a:pt x="414475" y="1083899"/>
                </a:cubicBezTo>
                <a:cubicBezTo>
                  <a:pt x="419356" y="1083899"/>
                  <a:pt x="425116" y="1085012"/>
                  <a:pt x="431756" y="1087240"/>
                </a:cubicBezTo>
                <a:cubicBezTo>
                  <a:pt x="431628" y="1087112"/>
                  <a:pt x="434760" y="1087190"/>
                  <a:pt x="441152" y="1087474"/>
                </a:cubicBezTo>
                <a:cubicBezTo>
                  <a:pt x="447544" y="1087758"/>
                  <a:pt x="454429" y="1087900"/>
                  <a:pt x="461807" y="1087900"/>
                </a:cubicBezTo>
                <a:cubicBezTo>
                  <a:pt x="528506" y="1088907"/>
                  <a:pt x="569928" y="1087488"/>
                  <a:pt x="586075" y="1083643"/>
                </a:cubicBezTo>
                <a:cubicBezTo>
                  <a:pt x="589835" y="1081146"/>
                  <a:pt x="593815" y="1079898"/>
                  <a:pt x="598015" y="1079898"/>
                </a:cubicBezTo>
                <a:cubicBezTo>
                  <a:pt x="618091" y="1075882"/>
                  <a:pt x="629775" y="1073321"/>
                  <a:pt x="633067" y="1072215"/>
                </a:cubicBezTo>
                <a:cubicBezTo>
                  <a:pt x="637380" y="1068965"/>
                  <a:pt x="643020" y="1066759"/>
                  <a:pt x="649986" y="1065596"/>
                </a:cubicBezTo>
                <a:cubicBezTo>
                  <a:pt x="663394" y="1060857"/>
                  <a:pt x="675000" y="1055472"/>
                  <a:pt x="684804" y="1049442"/>
                </a:cubicBezTo>
                <a:cubicBezTo>
                  <a:pt x="689004" y="1046307"/>
                  <a:pt x="693594" y="1043483"/>
                  <a:pt x="698574" y="1040972"/>
                </a:cubicBezTo>
                <a:cubicBezTo>
                  <a:pt x="702305" y="1039213"/>
                  <a:pt x="701312" y="1033509"/>
                  <a:pt x="695594" y="1023861"/>
                </a:cubicBezTo>
                <a:cubicBezTo>
                  <a:pt x="692359" y="1017391"/>
                  <a:pt x="686145" y="1002699"/>
                  <a:pt x="676951" y="979785"/>
                </a:cubicBezTo>
                <a:cubicBezTo>
                  <a:pt x="667118" y="955693"/>
                  <a:pt x="662284" y="942832"/>
                  <a:pt x="662447" y="941200"/>
                </a:cubicBezTo>
                <a:lnTo>
                  <a:pt x="662551" y="941112"/>
                </a:lnTo>
                <a:lnTo>
                  <a:pt x="642707" y="942754"/>
                </a:lnTo>
                <a:lnTo>
                  <a:pt x="656541" y="915023"/>
                </a:lnTo>
                <a:cubicBezTo>
                  <a:pt x="654441" y="915917"/>
                  <a:pt x="653313" y="917726"/>
                  <a:pt x="653157" y="920450"/>
                </a:cubicBezTo>
                <a:cubicBezTo>
                  <a:pt x="653001" y="923174"/>
                  <a:pt x="650497" y="921400"/>
                  <a:pt x="645645" y="915129"/>
                </a:cubicBezTo>
                <a:cubicBezTo>
                  <a:pt x="641991" y="909042"/>
                  <a:pt x="639251" y="904048"/>
                  <a:pt x="637424" y="900146"/>
                </a:cubicBezTo>
                <a:lnTo>
                  <a:pt x="636340" y="896811"/>
                </a:lnTo>
                <a:lnTo>
                  <a:pt x="616754" y="914065"/>
                </a:lnTo>
                <a:cubicBezTo>
                  <a:pt x="608574" y="922372"/>
                  <a:pt x="600526" y="931666"/>
                  <a:pt x="592609" y="941945"/>
                </a:cubicBezTo>
                <a:cubicBezTo>
                  <a:pt x="582876" y="955566"/>
                  <a:pt x="573085" y="972677"/>
                  <a:pt x="563239" y="993278"/>
                </a:cubicBezTo>
                <a:cubicBezTo>
                  <a:pt x="550043" y="1017781"/>
                  <a:pt x="533756" y="1035644"/>
                  <a:pt x="514374" y="1046867"/>
                </a:cubicBezTo>
                <a:cubicBezTo>
                  <a:pt x="497065" y="1057636"/>
                  <a:pt x="471725" y="1053358"/>
                  <a:pt x="438353" y="1034034"/>
                </a:cubicBezTo>
                <a:cubicBezTo>
                  <a:pt x="412361" y="1020044"/>
                  <a:pt x="392674" y="1002054"/>
                  <a:pt x="379295" y="980062"/>
                </a:cubicBezTo>
                <a:cubicBezTo>
                  <a:pt x="350011" y="940689"/>
                  <a:pt x="344201" y="906503"/>
                  <a:pt x="361865" y="877502"/>
                </a:cubicBezTo>
                <a:cubicBezTo>
                  <a:pt x="367370" y="864903"/>
                  <a:pt x="370122" y="850487"/>
                  <a:pt x="370122" y="834256"/>
                </a:cubicBezTo>
                <a:cubicBezTo>
                  <a:pt x="370122" y="825786"/>
                  <a:pt x="371932" y="818727"/>
                  <a:pt x="375549" y="813080"/>
                </a:cubicBezTo>
                <a:cubicBezTo>
                  <a:pt x="379167" y="807433"/>
                  <a:pt x="384793" y="808380"/>
                  <a:pt x="392426" y="815921"/>
                </a:cubicBezTo>
                <a:cubicBezTo>
                  <a:pt x="400059" y="823462"/>
                  <a:pt x="407700" y="835966"/>
                  <a:pt x="415348" y="853431"/>
                </a:cubicBezTo>
                <a:cubicBezTo>
                  <a:pt x="421207" y="868513"/>
                  <a:pt x="425162" y="878176"/>
                  <a:pt x="427213" y="882418"/>
                </a:cubicBezTo>
                <a:cubicBezTo>
                  <a:pt x="429262" y="886660"/>
                  <a:pt x="427415" y="889243"/>
                  <a:pt x="421668" y="890165"/>
                </a:cubicBezTo>
                <a:cubicBezTo>
                  <a:pt x="429415" y="887469"/>
                  <a:pt x="435999" y="888235"/>
                  <a:pt x="441418" y="892463"/>
                </a:cubicBezTo>
                <a:cubicBezTo>
                  <a:pt x="440766" y="891811"/>
                  <a:pt x="443809" y="891484"/>
                  <a:pt x="450549" y="891484"/>
                </a:cubicBezTo>
                <a:cubicBezTo>
                  <a:pt x="461672" y="891484"/>
                  <a:pt x="468568" y="891931"/>
                  <a:pt x="471235" y="892825"/>
                </a:cubicBezTo>
                <a:cubicBezTo>
                  <a:pt x="468469" y="892825"/>
                  <a:pt x="466198" y="893272"/>
                  <a:pt x="464425" y="894166"/>
                </a:cubicBezTo>
                <a:cubicBezTo>
                  <a:pt x="481181" y="889697"/>
                  <a:pt x="489559" y="892889"/>
                  <a:pt x="489559" y="903743"/>
                </a:cubicBezTo>
                <a:cubicBezTo>
                  <a:pt x="489559" y="897160"/>
                  <a:pt x="490272" y="893918"/>
                  <a:pt x="491698" y="894017"/>
                </a:cubicBezTo>
                <a:cubicBezTo>
                  <a:pt x="493124" y="894116"/>
                  <a:pt x="493170" y="894386"/>
                  <a:pt x="491836" y="894826"/>
                </a:cubicBezTo>
                <a:cubicBezTo>
                  <a:pt x="494064" y="892598"/>
                  <a:pt x="499456" y="891484"/>
                  <a:pt x="508011" y="891484"/>
                </a:cubicBezTo>
                <a:cubicBezTo>
                  <a:pt x="511004" y="891484"/>
                  <a:pt x="511849" y="891704"/>
                  <a:pt x="510544" y="892144"/>
                </a:cubicBezTo>
                <a:cubicBezTo>
                  <a:pt x="512615" y="890136"/>
                  <a:pt x="515134" y="888856"/>
                  <a:pt x="518099" y="888303"/>
                </a:cubicBezTo>
                <a:lnTo>
                  <a:pt x="527913" y="888803"/>
                </a:lnTo>
                <a:lnTo>
                  <a:pt x="540062" y="885270"/>
                </a:lnTo>
                <a:cubicBezTo>
                  <a:pt x="548717" y="884319"/>
                  <a:pt x="560834" y="881680"/>
                  <a:pt x="576413" y="877353"/>
                </a:cubicBezTo>
                <a:cubicBezTo>
                  <a:pt x="584763" y="875494"/>
                  <a:pt x="592201" y="873779"/>
                  <a:pt x="598727" y="872208"/>
                </a:cubicBezTo>
                <a:lnTo>
                  <a:pt x="615021" y="868065"/>
                </a:lnTo>
                <a:lnTo>
                  <a:pt x="611696" y="865005"/>
                </a:lnTo>
                <a:cubicBezTo>
                  <a:pt x="600188" y="854515"/>
                  <a:pt x="583021" y="839130"/>
                  <a:pt x="560196" y="818847"/>
                </a:cubicBezTo>
                <a:cubicBezTo>
                  <a:pt x="548391" y="809653"/>
                  <a:pt x="542489" y="802325"/>
                  <a:pt x="542489" y="796863"/>
                </a:cubicBezTo>
                <a:cubicBezTo>
                  <a:pt x="542489" y="786888"/>
                  <a:pt x="549462" y="784728"/>
                  <a:pt x="563409" y="790382"/>
                </a:cubicBezTo>
                <a:cubicBezTo>
                  <a:pt x="577356" y="796036"/>
                  <a:pt x="587359" y="801900"/>
                  <a:pt x="593417" y="807972"/>
                </a:cubicBezTo>
                <a:cubicBezTo>
                  <a:pt x="596000" y="810200"/>
                  <a:pt x="597951" y="811313"/>
                  <a:pt x="599270" y="811313"/>
                </a:cubicBezTo>
                <a:cubicBezTo>
                  <a:pt x="599270" y="811313"/>
                  <a:pt x="609330" y="820883"/>
                  <a:pt x="629449" y="840023"/>
                </a:cubicBezTo>
                <a:cubicBezTo>
                  <a:pt x="638784" y="848196"/>
                  <a:pt x="643899" y="853243"/>
                  <a:pt x="644793" y="855166"/>
                </a:cubicBezTo>
                <a:cubicBezTo>
                  <a:pt x="645687" y="857088"/>
                  <a:pt x="646134" y="858050"/>
                  <a:pt x="646134" y="858050"/>
                </a:cubicBezTo>
                <a:cubicBezTo>
                  <a:pt x="656662" y="857170"/>
                  <a:pt x="661926" y="861731"/>
                  <a:pt x="661926" y="871734"/>
                </a:cubicBezTo>
                <a:cubicBezTo>
                  <a:pt x="661826" y="871451"/>
                  <a:pt x="666395" y="876253"/>
                  <a:pt x="675631" y="886142"/>
                </a:cubicBezTo>
                <a:lnTo>
                  <a:pt x="693977" y="904828"/>
                </a:lnTo>
                <a:lnTo>
                  <a:pt x="711067" y="899784"/>
                </a:lnTo>
                <a:cubicBezTo>
                  <a:pt x="725610" y="896365"/>
                  <a:pt x="733931" y="894301"/>
                  <a:pt x="736031" y="893591"/>
                </a:cubicBezTo>
                <a:cubicBezTo>
                  <a:pt x="736244" y="893520"/>
                  <a:pt x="737464" y="892371"/>
                  <a:pt x="739692" y="890144"/>
                </a:cubicBezTo>
                <a:cubicBezTo>
                  <a:pt x="742373" y="890144"/>
                  <a:pt x="743700" y="890151"/>
                  <a:pt x="743671" y="890165"/>
                </a:cubicBezTo>
                <a:cubicBezTo>
                  <a:pt x="747246" y="888377"/>
                  <a:pt x="751801" y="887483"/>
                  <a:pt x="757335" y="887483"/>
                </a:cubicBezTo>
                <a:cubicBezTo>
                  <a:pt x="758725" y="887143"/>
                  <a:pt x="760335" y="886511"/>
                  <a:pt x="762166" y="885589"/>
                </a:cubicBezTo>
                <a:cubicBezTo>
                  <a:pt x="768011" y="883276"/>
                  <a:pt x="779553" y="880091"/>
                  <a:pt x="796792" y="876033"/>
                </a:cubicBezTo>
                <a:cubicBezTo>
                  <a:pt x="823537" y="868513"/>
                  <a:pt x="841272" y="861554"/>
                  <a:pt x="849998" y="855155"/>
                </a:cubicBezTo>
                <a:cubicBezTo>
                  <a:pt x="855389" y="851225"/>
                  <a:pt x="860938" y="846408"/>
                  <a:pt x="866641" y="840705"/>
                </a:cubicBezTo>
                <a:lnTo>
                  <a:pt x="868580" y="838925"/>
                </a:lnTo>
                <a:lnTo>
                  <a:pt x="861789" y="838643"/>
                </a:lnTo>
                <a:cubicBezTo>
                  <a:pt x="858114" y="838570"/>
                  <a:pt x="853389" y="838534"/>
                  <a:pt x="847615" y="838534"/>
                </a:cubicBezTo>
                <a:cubicBezTo>
                  <a:pt x="817138" y="839385"/>
                  <a:pt x="784888" y="843961"/>
                  <a:pt x="750865" y="852261"/>
                </a:cubicBezTo>
                <a:cubicBezTo>
                  <a:pt x="735329" y="855581"/>
                  <a:pt x="721545" y="857241"/>
                  <a:pt x="709513" y="857241"/>
                </a:cubicBezTo>
                <a:cubicBezTo>
                  <a:pt x="719530" y="837363"/>
                  <a:pt x="736741" y="822905"/>
                  <a:pt x="761144" y="813867"/>
                </a:cubicBezTo>
                <a:cubicBezTo>
                  <a:pt x="774056" y="809895"/>
                  <a:pt x="788343" y="806057"/>
                  <a:pt x="804007" y="802354"/>
                </a:cubicBezTo>
                <a:cubicBezTo>
                  <a:pt x="818195" y="798792"/>
                  <a:pt x="826481" y="796714"/>
                  <a:pt x="828865" y="796118"/>
                </a:cubicBezTo>
                <a:cubicBezTo>
                  <a:pt x="831774" y="794671"/>
                  <a:pt x="834831" y="793947"/>
                  <a:pt x="838038" y="793947"/>
                </a:cubicBezTo>
                <a:cubicBezTo>
                  <a:pt x="836605" y="793947"/>
                  <a:pt x="836782" y="793500"/>
                  <a:pt x="838570" y="792606"/>
                </a:cubicBezTo>
                <a:lnTo>
                  <a:pt x="842570" y="792606"/>
                </a:lnTo>
                <a:cubicBezTo>
                  <a:pt x="845423" y="791187"/>
                  <a:pt x="850353" y="789981"/>
                  <a:pt x="857362" y="788988"/>
                </a:cubicBezTo>
                <a:cubicBezTo>
                  <a:pt x="866939" y="786590"/>
                  <a:pt x="876105" y="783199"/>
                  <a:pt x="884859" y="778815"/>
                </a:cubicBezTo>
                <a:cubicBezTo>
                  <a:pt x="891017" y="773736"/>
                  <a:pt x="899245" y="772161"/>
                  <a:pt x="909547" y="774090"/>
                </a:cubicBezTo>
                <a:cubicBezTo>
                  <a:pt x="916513" y="775240"/>
                  <a:pt x="922273" y="776964"/>
                  <a:pt x="926828" y="779262"/>
                </a:cubicBezTo>
                <a:cubicBezTo>
                  <a:pt x="926785" y="779248"/>
                  <a:pt x="926140" y="779241"/>
                  <a:pt x="924891" y="779241"/>
                </a:cubicBezTo>
                <a:cubicBezTo>
                  <a:pt x="928169" y="779241"/>
                  <a:pt x="931388" y="780014"/>
                  <a:pt x="934548" y="781561"/>
                </a:cubicBezTo>
                <a:lnTo>
                  <a:pt x="937331" y="783642"/>
                </a:lnTo>
                <a:lnTo>
                  <a:pt x="947206" y="786924"/>
                </a:lnTo>
                <a:lnTo>
                  <a:pt x="955494" y="792375"/>
                </a:lnTo>
                <a:lnTo>
                  <a:pt x="956111" y="792359"/>
                </a:lnTo>
                <a:cubicBezTo>
                  <a:pt x="958732" y="792644"/>
                  <a:pt x="960915" y="793298"/>
                  <a:pt x="962662" y="794319"/>
                </a:cubicBezTo>
                <a:lnTo>
                  <a:pt x="966332" y="798211"/>
                </a:lnTo>
                <a:lnTo>
                  <a:pt x="969737" y="799381"/>
                </a:lnTo>
                <a:cubicBezTo>
                  <a:pt x="971708" y="800311"/>
                  <a:pt x="973351" y="801382"/>
                  <a:pt x="974665" y="802593"/>
                </a:cubicBezTo>
                <a:lnTo>
                  <a:pt x="975189" y="803311"/>
                </a:lnTo>
                <a:lnTo>
                  <a:pt x="976171" y="803620"/>
                </a:lnTo>
                <a:cubicBezTo>
                  <a:pt x="978441" y="804719"/>
                  <a:pt x="981233" y="806369"/>
                  <a:pt x="984546" y="808568"/>
                </a:cubicBezTo>
                <a:cubicBezTo>
                  <a:pt x="985993" y="810753"/>
                  <a:pt x="986929" y="811952"/>
                  <a:pt x="987355" y="812165"/>
                </a:cubicBezTo>
                <a:cubicBezTo>
                  <a:pt x="1001047" y="823742"/>
                  <a:pt x="1015008" y="839513"/>
                  <a:pt x="1029239" y="859476"/>
                </a:cubicBezTo>
                <a:cubicBezTo>
                  <a:pt x="1041795" y="889384"/>
                  <a:pt x="1048074" y="909929"/>
                  <a:pt x="1048074" y="921109"/>
                </a:cubicBezTo>
                <a:cubicBezTo>
                  <a:pt x="1048074" y="931183"/>
                  <a:pt x="1046009" y="938284"/>
                  <a:pt x="1041881" y="942413"/>
                </a:cubicBezTo>
                <a:cubicBezTo>
                  <a:pt x="1038234" y="950657"/>
                  <a:pt x="1026181" y="953891"/>
                  <a:pt x="1005722" y="952118"/>
                </a:cubicBezTo>
                <a:cubicBezTo>
                  <a:pt x="998145" y="951040"/>
                  <a:pt x="988338" y="949656"/>
                  <a:pt x="976299" y="947968"/>
                </a:cubicBezTo>
                <a:cubicBezTo>
                  <a:pt x="964260" y="946279"/>
                  <a:pt x="939157" y="941995"/>
                  <a:pt x="900991" y="935113"/>
                </a:cubicBezTo>
                <a:cubicBezTo>
                  <a:pt x="861945" y="926842"/>
                  <a:pt x="829574" y="924025"/>
                  <a:pt x="803879" y="926664"/>
                </a:cubicBezTo>
                <a:cubicBezTo>
                  <a:pt x="770753" y="927984"/>
                  <a:pt x="743429" y="929826"/>
                  <a:pt x="721907" y="932191"/>
                </a:cubicBezTo>
                <a:lnTo>
                  <a:pt x="720127" y="932422"/>
                </a:lnTo>
                <a:lnTo>
                  <a:pt x="720314" y="932517"/>
                </a:lnTo>
                <a:cubicBezTo>
                  <a:pt x="724790" y="935468"/>
                  <a:pt x="730959" y="940633"/>
                  <a:pt x="738819" y="948010"/>
                </a:cubicBezTo>
                <a:cubicBezTo>
                  <a:pt x="757675" y="966867"/>
                  <a:pt x="778518" y="986014"/>
                  <a:pt x="801347" y="1005452"/>
                </a:cubicBezTo>
                <a:cubicBezTo>
                  <a:pt x="845302" y="1042880"/>
                  <a:pt x="869706" y="1068866"/>
                  <a:pt x="874558" y="1083409"/>
                </a:cubicBezTo>
                <a:cubicBezTo>
                  <a:pt x="882461" y="1096235"/>
                  <a:pt x="886413" y="1104046"/>
                  <a:pt x="886413" y="1106841"/>
                </a:cubicBezTo>
                <a:cubicBezTo>
                  <a:pt x="886413" y="1106458"/>
                  <a:pt x="887682" y="1109118"/>
                  <a:pt x="890222" y="1114822"/>
                </a:cubicBezTo>
                <a:cubicBezTo>
                  <a:pt x="895088" y="1122640"/>
                  <a:pt x="898600" y="1130138"/>
                  <a:pt x="900757" y="1137318"/>
                </a:cubicBezTo>
                <a:cubicBezTo>
                  <a:pt x="904545" y="1152953"/>
                  <a:pt x="904680" y="1164758"/>
                  <a:pt x="901161" y="1172732"/>
                </a:cubicBezTo>
                <a:cubicBezTo>
                  <a:pt x="894677" y="1186778"/>
                  <a:pt x="885653" y="1197419"/>
                  <a:pt x="874090" y="1204655"/>
                </a:cubicBezTo>
                <a:cubicBezTo>
                  <a:pt x="873182" y="1204655"/>
                  <a:pt x="871582" y="1205375"/>
                  <a:pt x="869291" y="1206815"/>
                </a:cubicBezTo>
                <a:cubicBezTo>
                  <a:pt x="867000" y="1208255"/>
                  <a:pt x="859228" y="1212757"/>
                  <a:pt x="845976" y="1220319"/>
                </a:cubicBezTo>
                <a:cubicBezTo>
                  <a:pt x="837761" y="1225015"/>
                  <a:pt x="831554" y="1227364"/>
                  <a:pt x="827354" y="1227364"/>
                </a:cubicBezTo>
                <a:cubicBezTo>
                  <a:pt x="829312" y="1227364"/>
                  <a:pt x="829737" y="1227732"/>
                  <a:pt x="828631" y="1228470"/>
                </a:cubicBezTo>
                <a:cubicBezTo>
                  <a:pt x="811945" y="1234713"/>
                  <a:pt x="796551" y="1239502"/>
                  <a:pt x="782448" y="1242836"/>
                </a:cubicBezTo>
                <a:cubicBezTo>
                  <a:pt x="779894" y="1244099"/>
                  <a:pt x="775084" y="1244730"/>
                  <a:pt x="768018" y="1244730"/>
                </a:cubicBezTo>
                <a:cubicBezTo>
                  <a:pt x="728177" y="1250973"/>
                  <a:pt x="686095" y="1250448"/>
                  <a:pt x="641771" y="1243155"/>
                </a:cubicBezTo>
                <a:cubicBezTo>
                  <a:pt x="620957" y="1240644"/>
                  <a:pt x="607039" y="1238501"/>
                  <a:pt x="600015" y="1236728"/>
                </a:cubicBezTo>
                <a:cubicBezTo>
                  <a:pt x="568773" y="1231379"/>
                  <a:pt x="534579" y="1225512"/>
                  <a:pt x="497434" y="1219127"/>
                </a:cubicBezTo>
                <a:cubicBezTo>
                  <a:pt x="480280" y="1215708"/>
                  <a:pt x="461232" y="1212664"/>
                  <a:pt x="440291" y="1209997"/>
                </a:cubicBezTo>
                <a:cubicBezTo>
                  <a:pt x="434501" y="1209046"/>
                  <a:pt x="428429" y="1207777"/>
                  <a:pt x="422072" y="1206188"/>
                </a:cubicBezTo>
                <a:cubicBezTo>
                  <a:pt x="420157" y="1204272"/>
                  <a:pt x="417213" y="1203314"/>
                  <a:pt x="413240" y="1203314"/>
                </a:cubicBezTo>
                <a:cubicBezTo>
                  <a:pt x="408417" y="1201697"/>
                  <a:pt x="404990" y="1200377"/>
                  <a:pt x="402961" y="1199356"/>
                </a:cubicBezTo>
                <a:cubicBezTo>
                  <a:pt x="401500" y="1198632"/>
                  <a:pt x="399173" y="1197724"/>
                  <a:pt x="395980" y="1196632"/>
                </a:cubicBezTo>
                <a:cubicBezTo>
                  <a:pt x="363674" y="1187154"/>
                  <a:pt x="332751" y="1173370"/>
                  <a:pt x="303211" y="1155280"/>
                </a:cubicBezTo>
                <a:cubicBezTo>
                  <a:pt x="263937" y="1128805"/>
                  <a:pt x="232986" y="1097973"/>
                  <a:pt x="210355" y="1062787"/>
                </a:cubicBezTo>
                <a:cubicBezTo>
                  <a:pt x="201559" y="1049577"/>
                  <a:pt x="197444" y="1042973"/>
                  <a:pt x="198012" y="1042973"/>
                </a:cubicBezTo>
                <a:cubicBezTo>
                  <a:pt x="195018" y="1042973"/>
                  <a:pt x="185781" y="1055863"/>
                  <a:pt x="170302" y="1081643"/>
                </a:cubicBezTo>
                <a:cubicBezTo>
                  <a:pt x="168216" y="1086892"/>
                  <a:pt x="165897" y="1091418"/>
                  <a:pt x="163343" y="1095221"/>
                </a:cubicBezTo>
                <a:cubicBezTo>
                  <a:pt x="163286" y="1095278"/>
                  <a:pt x="162136" y="1099247"/>
                  <a:pt x="159895" y="1107128"/>
                </a:cubicBezTo>
                <a:cubicBezTo>
                  <a:pt x="157653" y="1115010"/>
                  <a:pt x="154347" y="1128131"/>
                  <a:pt x="149977" y="1146490"/>
                </a:cubicBezTo>
                <a:cubicBezTo>
                  <a:pt x="140074" y="1177194"/>
                  <a:pt x="129411" y="1200150"/>
                  <a:pt x="117990" y="1215360"/>
                </a:cubicBezTo>
                <a:cubicBezTo>
                  <a:pt x="112669" y="1222469"/>
                  <a:pt x="105937" y="1226023"/>
                  <a:pt x="97793" y="1226023"/>
                </a:cubicBezTo>
                <a:cubicBezTo>
                  <a:pt x="87052" y="1226023"/>
                  <a:pt x="67373" y="1217339"/>
                  <a:pt x="38755" y="1199973"/>
                </a:cubicBezTo>
                <a:cubicBezTo>
                  <a:pt x="12918" y="1165198"/>
                  <a:pt x="0" y="1140836"/>
                  <a:pt x="0" y="1126889"/>
                </a:cubicBezTo>
                <a:cubicBezTo>
                  <a:pt x="0" y="1119767"/>
                  <a:pt x="5150" y="1104954"/>
                  <a:pt x="15451" y="1082451"/>
                </a:cubicBezTo>
                <a:cubicBezTo>
                  <a:pt x="20289" y="1072818"/>
                  <a:pt x="22708" y="1068476"/>
                  <a:pt x="22708" y="1069427"/>
                </a:cubicBezTo>
                <a:cubicBezTo>
                  <a:pt x="22708" y="1066674"/>
                  <a:pt x="24382" y="1061950"/>
                  <a:pt x="27731" y="1055253"/>
                </a:cubicBezTo>
                <a:cubicBezTo>
                  <a:pt x="32967" y="1042114"/>
                  <a:pt x="39685" y="1025493"/>
                  <a:pt x="47886" y="1005388"/>
                </a:cubicBezTo>
                <a:cubicBezTo>
                  <a:pt x="49432" y="1000748"/>
                  <a:pt x="52206" y="995080"/>
                  <a:pt x="56207" y="988383"/>
                </a:cubicBezTo>
                <a:cubicBezTo>
                  <a:pt x="57030" y="987276"/>
                  <a:pt x="57441" y="987567"/>
                  <a:pt x="57441" y="989256"/>
                </a:cubicBezTo>
                <a:cubicBezTo>
                  <a:pt x="57441" y="980899"/>
                  <a:pt x="66160" y="972365"/>
                  <a:pt x="83597" y="963653"/>
                </a:cubicBezTo>
                <a:cubicBezTo>
                  <a:pt x="94551" y="963653"/>
                  <a:pt x="106050" y="973010"/>
                  <a:pt x="118096" y="991725"/>
                </a:cubicBezTo>
                <a:lnTo>
                  <a:pt x="117776" y="992756"/>
                </a:lnTo>
                <a:lnTo>
                  <a:pt x="120639" y="995561"/>
                </a:lnTo>
                <a:cubicBezTo>
                  <a:pt x="121611" y="997451"/>
                  <a:pt x="122097" y="999805"/>
                  <a:pt x="122097" y="1002621"/>
                </a:cubicBezTo>
                <a:cubicBezTo>
                  <a:pt x="122097" y="1008055"/>
                  <a:pt x="119884" y="1011659"/>
                  <a:pt x="115457" y="1013433"/>
                </a:cubicBezTo>
                <a:lnTo>
                  <a:pt x="112764" y="1013850"/>
                </a:lnTo>
                <a:lnTo>
                  <a:pt x="112757" y="1019370"/>
                </a:lnTo>
                <a:cubicBezTo>
                  <a:pt x="112755" y="1021843"/>
                  <a:pt x="112754" y="1024723"/>
                  <a:pt x="112754" y="1028011"/>
                </a:cubicBezTo>
                <a:lnTo>
                  <a:pt x="112785" y="1039747"/>
                </a:lnTo>
                <a:lnTo>
                  <a:pt x="117548" y="1036125"/>
                </a:lnTo>
                <a:cubicBezTo>
                  <a:pt x="121496" y="1032546"/>
                  <a:pt x="125439" y="1028394"/>
                  <a:pt x="129376" y="1023669"/>
                </a:cubicBezTo>
                <a:cubicBezTo>
                  <a:pt x="132384" y="1018647"/>
                  <a:pt x="137889" y="1012638"/>
                  <a:pt x="145891" y="1005643"/>
                </a:cubicBezTo>
                <a:cubicBezTo>
                  <a:pt x="150176" y="1000819"/>
                  <a:pt x="152318" y="999365"/>
                  <a:pt x="152318" y="1001280"/>
                </a:cubicBezTo>
                <a:cubicBezTo>
                  <a:pt x="152318" y="997166"/>
                  <a:pt x="156770" y="990980"/>
                  <a:pt x="165673" y="982722"/>
                </a:cubicBezTo>
                <a:cubicBezTo>
                  <a:pt x="170124" y="978593"/>
                  <a:pt x="174265" y="975497"/>
                  <a:pt x="178094" y="973432"/>
                </a:cubicBezTo>
                <a:lnTo>
                  <a:pt x="182409" y="972166"/>
                </a:lnTo>
                <a:lnTo>
                  <a:pt x="174383" y="966260"/>
                </a:lnTo>
                <a:cubicBezTo>
                  <a:pt x="169087" y="961280"/>
                  <a:pt x="163995" y="955367"/>
                  <a:pt x="159107" y="948521"/>
                </a:cubicBezTo>
                <a:cubicBezTo>
                  <a:pt x="135867" y="923280"/>
                  <a:pt x="128737" y="890186"/>
                  <a:pt x="137718" y="849239"/>
                </a:cubicBezTo>
                <a:cubicBezTo>
                  <a:pt x="140429" y="831220"/>
                  <a:pt x="142656" y="815634"/>
                  <a:pt x="144401" y="802481"/>
                </a:cubicBezTo>
                <a:cubicBezTo>
                  <a:pt x="145324" y="788860"/>
                  <a:pt x="147147" y="773871"/>
                  <a:pt x="149871" y="757511"/>
                </a:cubicBezTo>
                <a:cubicBezTo>
                  <a:pt x="151559" y="741507"/>
                  <a:pt x="152857" y="726631"/>
                  <a:pt x="153765" y="712882"/>
                </a:cubicBezTo>
                <a:cubicBezTo>
                  <a:pt x="155468" y="701929"/>
                  <a:pt x="156823" y="692494"/>
                  <a:pt x="157831" y="684577"/>
                </a:cubicBezTo>
                <a:cubicBezTo>
                  <a:pt x="159618" y="677482"/>
                  <a:pt x="160895" y="670431"/>
                  <a:pt x="161661" y="663422"/>
                </a:cubicBezTo>
                <a:cubicBezTo>
                  <a:pt x="162669" y="653391"/>
                  <a:pt x="164073" y="641685"/>
                  <a:pt x="165875" y="628306"/>
                </a:cubicBezTo>
                <a:cubicBezTo>
                  <a:pt x="168415" y="607052"/>
                  <a:pt x="171019" y="584840"/>
                  <a:pt x="173686" y="561671"/>
                </a:cubicBezTo>
                <a:cubicBezTo>
                  <a:pt x="174580" y="553654"/>
                  <a:pt x="175474" y="545716"/>
                  <a:pt x="176367" y="537856"/>
                </a:cubicBezTo>
                <a:cubicBezTo>
                  <a:pt x="178183" y="528747"/>
                  <a:pt x="179531" y="514793"/>
                  <a:pt x="180411" y="495993"/>
                </a:cubicBezTo>
                <a:cubicBezTo>
                  <a:pt x="182270" y="477477"/>
                  <a:pt x="183646" y="462374"/>
                  <a:pt x="184540" y="450683"/>
                </a:cubicBezTo>
                <a:cubicBezTo>
                  <a:pt x="188002" y="423924"/>
                  <a:pt x="189733" y="395008"/>
                  <a:pt x="189733" y="363936"/>
                </a:cubicBezTo>
                <a:lnTo>
                  <a:pt x="189733" y="345993"/>
                </a:lnTo>
                <a:lnTo>
                  <a:pt x="186444" y="345276"/>
                </a:lnTo>
                <a:cubicBezTo>
                  <a:pt x="180432" y="344244"/>
                  <a:pt x="171547" y="343419"/>
                  <a:pt x="159788" y="342802"/>
                </a:cubicBezTo>
                <a:cubicBezTo>
                  <a:pt x="150751" y="342802"/>
                  <a:pt x="141677" y="342047"/>
                  <a:pt x="132568" y="340536"/>
                </a:cubicBezTo>
                <a:cubicBezTo>
                  <a:pt x="123459" y="339025"/>
                  <a:pt x="118905" y="338269"/>
                  <a:pt x="118905" y="338269"/>
                </a:cubicBezTo>
                <a:cubicBezTo>
                  <a:pt x="118905" y="324748"/>
                  <a:pt x="123183" y="315852"/>
                  <a:pt x="131738" y="311581"/>
                </a:cubicBezTo>
                <a:cubicBezTo>
                  <a:pt x="135285" y="311581"/>
                  <a:pt x="135548" y="312340"/>
                  <a:pt x="132526" y="313858"/>
                </a:cubicBezTo>
                <a:cubicBezTo>
                  <a:pt x="141074" y="311311"/>
                  <a:pt x="147485" y="310646"/>
                  <a:pt x="151759" y="311863"/>
                </a:cubicBezTo>
                <a:lnTo>
                  <a:pt x="156326" y="314937"/>
                </a:lnTo>
                <a:lnTo>
                  <a:pt x="153893" y="312129"/>
                </a:lnTo>
                <a:cubicBezTo>
                  <a:pt x="151041" y="310203"/>
                  <a:pt x="146763" y="309360"/>
                  <a:pt x="141060" y="309602"/>
                </a:cubicBezTo>
                <a:lnTo>
                  <a:pt x="145323" y="309138"/>
                </a:lnTo>
                <a:lnTo>
                  <a:pt x="154675" y="304669"/>
                </a:lnTo>
                <a:cubicBezTo>
                  <a:pt x="159020" y="303070"/>
                  <a:pt x="164314" y="301493"/>
                  <a:pt x="170557" y="299939"/>
                </a:cubicBezTo>
                <a:cubicBezTo>
                  <a:pt x="180759" y="297400"/>
                  <a:pt x="186647" y="295811"/>
                  <a:pt x="188222" y="295172"/>
                </a:cubicBezTo>
                <a:cubicBezTo>
                  <a:pt x="196309" y="288277"/>
                  <a:pt x="209377" y="288752"/>
                  <a:pt x="227424" y="296598"/>
                </a:cubicBezTo>
                <a:cubicBezTo>
                  <a:pt x="245755" y="304316"/>
                  <a:pt x="260844" y="319030"/>
                  <a:pt x="272692" y="340738"/>
                </a:cubicBezTo>
                <a:cubicBezTo>
                  <a:pt x="279190" y="350513"/>
                  <a:pt x="281992" y="363453"/>
                  <a:pt x="281098" y="379557"/>
                </a:cubicBezTo>
                <a:lnTo>
                  <a:pt x="279869" y="393364"/>
                </a:lnTo>
                <a:lnTo>
                  <a:pt x="288978" y="387442"/>
                </a:lnTo>
                <a:cubicBezTo>
                  <a:pt x="293153" y="384235"/>
                  <a:pt x="297939" y="380139"/>
                  <a:pt x="303338" y="375151"/>
                </a:cubicBezTo>
                <a:cubicBezTo>
                  <a:pt x="306516" y="371959"/>
                  <a:pt x="310603" y="370363"/>
                  <a:pt x="315597" y="370363"/>
                </a:cubicBezTo>
                <a:cubicBezTo>
                  <a:pt x="313611" y="370363"/>
                  <a:pt x="316097" y="367323"/>
                  <a:pt x="323057" y="361243"/>
                </a:cubicBezTo>
                <a:cubicBezTo>
                  <a:pt x="330016" y="355164"/>
                  <a:pt x="339107" y="346860"/>
                  <a:pt x="350330" y="336332"/>
                </a:cubicBezTo>
                <a:cubicBezTo>
                  <a:pt x="359935" y="327507"/>
                  <a:pt x="368782" y="320058"/>
                  <a:pt x="376869" y="313986"/>
                </a:cubicBezTo>
                <a:cubicBezTo>
                  <a:pt x="379493" y="312099"/>
                  <a:pt x="380806" y="312709"/>
                  <a:pt x="380806" y="315816"/>
                </a:cubicBezTo>
                <a:cubicBezTo>
                  <a:pt x="380806" y="311106"/>
                  <a:pt x="387702" y="303735"/>
                  <a:pt x="401492" y="293704"/>
                </a:cubicBezTo>
                <a:cubicBezTo>
                  <a:pt x="409877" y="286922"/>
                  <a:pt x="415213" y="282644"/>
                  <a:pt x="417497" y="280870"/>
                </a:cubicBezTo>
                <a:cubicBezTo>
                  <a:pt x="421328" y="275720"/>
                  <a:pt x="426804" y="272265"/>
                  <a:pt x="433927" y="270506"/>
                </a:cubicBezTo>
                <a:cubicBezTo>
                  <a:pt x="443788" y="266689"/>
                  <a:pt x="456192" y="268544"/>
                  <a:pt x="471139" y="276071"/>
                </a:cubicBezTo>
                <a:cubicBezTo>
                  <a:pt x="474876" y="277953"/>
                  <a:pt x="478146" y="279942"/>
                  <a:pt x="480949" y="282038"/>
                </a:cubicBezTo>
                <a:lnTo>
                  <a:pt x="486526" y="287298"/>
                </a:lnTo>
                <a:lnTo>
                  <a:pt x="489166" y="275874"/>
                </a:lnTo>
                <a:cubicBezTo>
                  <a:pt x="493535" y="255879"/>
                  <a:pt x="496611" y="239327"/>
                  <a:pt x="498391" y="226217"/>
                </a:cubicBezTo>
                <a:cubicBezTo>
                  <a:pt x="499427" y="216966"/>
                  <a:pt x="500612" y="211021"/>
                  <a:pt x="501946" y="208382"/>
                </a:cubicBezTo>
                <a:cubicBezTo>
                  <a:pt x="502272" y="207375"/>
                  <a:pt x="502868" y="203927"/>
                  <a:pt x="503733" y="198039"/>
                </a:cubicBezTo>
                <a:cubicBezTo>
                  <a:pt x="504627" y="195826"/>
                  <a:pt x="503840" y="193974"/>
                  <a:pt x="501371" y="192484"/>
                </a:cubicBezTo>
                <a:cubicBezTo>
                  <a:pt x="500037" y="191151"/>
                  <a:pt x="499576" y="190484"/>
                  <a:pt x="499988" y="190484"/>
                </a:cubicBezTo>
                <a:cubicBezTo>
                  <a:pt x="494014" y="190484"/>
                  <a:pt x="482167" y="194719"/>
                  <a:pt x="464446" y="203189"/>
                </a:cubicBezTo>
                <a:cubicBezTo>
                  <a:pt x="459459" y="206524"/>
                  <a:pt x="455138" y="209024"/>
                  <a:pt x="451485" y="210692"/>
                </a:cubicBezTo>
                <a:lnTo>
                  <a:pt x="448104" y="211635"/>
                </a:lnTo>
                <a:lnTo>
                  <a:pt x="438694" y="218598"/>
                </a:lnTo>
                <a:cubicBezTo>
                  <a:pt x="432423" y="222188"/>
                  <a:pt x="422378" y="228586"/>
                  <a:pt x="408559" y="237795"/>
                </a:cubicBezTo>
                <a:cubicBezTo>
                  <a:pt x="394555" y="247131"/>
                  <a:pt x="382565" y="253792"/>
                  <a:pt x="372591" y="257779"/>
                </a:cubicBezTo>
                <a:cubicBezTo>
                  <a:pt x="364391" y="261056"/>
                  <a:pt x="358687" y="263497"/>
                  <a:pt x="355480" y="265100"/>
                </a:cubicBezTo>
                <a:cubicBezTo>
                  <a:pt x="324819" y="275926"/>
                  <a:pt x="287781" y="271839"/>
                  <a:pt x="244365" y="252841"/>
                </a:cubicBezTo>
                <a:cubicBezTo>
                  <a:pt x="218656" y="239433"/>
                  <a:pt x="195940" y="218946"/>
                  <a:pt x="176219" y="191378"/>
                </a:cubicBezTo>
                <a:cubicBezTo>
                  <a:pt x="171863" y="180112"/>
                  <a:pt x="172735" y="172607"/>
                  <a:pt x="178836" y="168861"/>
                </a:cubicBezTo>
                <a:cubicBezTo>
                  <a:pt x="184937" y="165115"/>
                  <a:pt x="193301" y="167215"/>
                  <a:pt x="203928" y="175160"/>
                </a:cubicBezTo>
                <a:cubicBezTo>
                  <a:pt x="208156" y="180595"/>
                  <a:pt x="219096" y="183312"/>
                  <a:pt x="236746" y="183312"/>
                </a:cubicBezTo>
                <a:cubicBezTo>
                  <a:pt x="256524" y="183312"/>
                  <a:pt x="277168" y="179176"/>
                  <a:pt x="298677" y="170904"/>
                </a:cubicBezTo>
                <a:cubicBezTo>
                  <a:pt x="306907" y="167825"/>
                  <a:pt x="312511" y="165910"/>
                  <a:pt x="315491" y="165158"/>
                </a:cubicBezTo>
                <a:cubicBezTo>
                  <a:pt x="319335" y="163625"/>
                  <a:pt x="325060" y="161150"/>
                  <a:pt x="332666" y="157730"/>
                </a:cubicBezTo>
                <a:cubicBezTo>
                  <a:pt x="344059" y="152509"/>
                  <a:pt x="350301" y="149898"/>
                  <a:pt x="351394" y="149898"/>
                </a:cubicBezTo>
                <a:cubicBezTo>
                  <a:pt x="351394" y="149898"/>
                  <a:pt x="357828" y="147039"/>
                  <a:pt x="370697" y="141321"/>
                </a:cubicBezTo>
                <a:cubicBezTo>
                  <a:pt x="385183" y="134085"/>
                  <a:pt x="395526" y="129134"/>
                  <a:pt x="401727" y="126466"/>
                </a:cubicBezTo>
                <a:cubicBezTo>
                  <a:pt x="406976" y="123842"/>
                  <a:pt x="410296" y="122068"/>
                  <a:pt x="411687" y="121146"/>
                </a:cubicBezTo>
                <a:cubicBezTo>
                  <a:pt x="420718" y="118251"/>
                  <a:pt x="427491" y="117327"/>
                  <a:pt x="432006" y="118374"/>
                </a:cubicBezTo>
                <a:lnTo>
                  <a:pt x="437076" y="121415"/>
                </a:lnTo>
                <a:lnTo>
                  <a:pt x="436007" y="117645"/>
                </a:lnTo>
                <a:cubicBezTo>
                  <a:pt x="434159" y="115219"/>
                  <a:pt x="431387" y="113626"/>
                  <a:pt x="427691" y="112867"/>
                </a:cubicBezTo>
                <a:cubicBezTo>
                  <a:pt x="434246" y="109121"/>
                  <a:pt x="439673" y="106397"/>
                  <a:pt x="443973" y="104694"/>
                </a:cubicBezTo>
                <a:cubicBezTo>
                  <a:pt x="446611" y="103361"/>
                  <a:pt x="449470" y="101545"/>
                  <a:pt x="452549" y="99246"/>
                </a:cubicBezTo>
                <a:cubicBezTo>
                  <a:pt x="458395" y="95727"/>
                  <a:pt x="466219" y="91301"/>
                  <a:pt x="476024" y="85966"/>
                </a:cubicBezTo>
                <a:cubicBezTo>
                  <a:pt x="495135" y="75608"/>
                  <a:pt x="508380" y="65258"/>
                  <a:pt x="515758" y="54915"/>
                </a:cubicBezTo>
                <a:cubicBezTo>
                  <a:pt x="521802" y="47650"/>
                  <a:pt x="526668" y="42635"/>
                  <a:pt x="530358" y="39868"/>
                </a:cubicBezTo>
                <a:cubicBezTo>
                  <a:pt x="536608" y="34221"/>
                  <a:pt x="545954" y="32231"/>
                  <a:pt x="558397" y="33898"/>
                </a:cubicBezTo>
                <a:close/>
                <a:moveTo>
                  <a:pt x="2577792" y="157"/>
                </a:moveTo>
                <a:cubicBezTo>
                  <a:pt x="2614047" y="1931"/>
                  <a:pt x="2648003" y="18674"/>
                  <a:pt x="2679661" y="50384"/>
                </a:cubicBezTo>
                <a:cubicBezTo>
                  <a:pt x="2692132" y="60941"/>
                  <a:pt x="2700383" y="72277"/>
                  <a:pt x="2704412" y="84394"/>
                </a:cubicBezTo>
                <a:cubicBezTo>
                  <a:pt x="2720246" y="118687"/>
                  <a:pt x="2721019" y="139565"/>
                  <a:pt x="2706732" y="147028"/>
                </a:cubicBezTo>
                <a:cubicBezTo>
                  <a:pt x="2702035" y="152902"/>
                  <a:pt x="2694289" y="155839"/>
                  <a:pt x="2683491" y="155839"/>
                </a:cubicBezTo>
                <a:cubicBezTo>
                  <a:pt x="2677845" y="157244"/>
                  <a:pt x="2674234" y="158421"/>
                  <a:pt x="2672659" y="159372"/>
                </a:cubicBezTo>
                <a:cubicBezTo>
                  <a:pt x="2650894" y="179377"/>
                  <a:pt x="2631236" y="199042"/>
                  <a:pt x="2613685" y="218367"/>
                </a:cubicBezTo>
                <a:cubicBezTo>
                  <a:pt x="2610663" y="221389"/>
                  <a:pt x="2603874" y="229398"/>
                  <a:pt x="2593318" y="242395"/>
                </a:cubicBezTo>
                <a:cubicBezTo>
                  <a:pt x="2560605" y="280650"/>
                  <a:pt x="2536347" y="310162"/>
                  <a:pt x="2520544" y="330931"/>
                </a:cubicBezTo>
                <a:lnTo>
                  <a:pt x="2514286" y="339365"/>
                </a:lnTo>
                <a:lnTo>
                  <a:pt x="2533504" y="331286"/>
                </a:lnTo>
                <a:cubicBezTo>
                  <a:pt x="2547195" y="324933"/>
                  <a:pt x="2561210" y="317848"/>
                  <a:pt x="2575547" y="310030"/>
                </a:cubicBezTo>
                <a:cubicBezTo>
                  <a:pt x="2594446" y="304000"/>
                  <a:pt x="2603895" y="301425"/>
                  <a:pt x="2603895" y="302305"/>
                </a:cubicBezTo>
                <a:cubicBezTo>
                  <a:pt x="2603895" y="302305"/>
                  <a:pt x="2599518" y="302099"/>
                  <a:pt x="2590764" y="301687"/>
                </a:cubicBezTo>
                <a:cubicBezTo>
                  <a:pt x="2598128" y="296778"/>
                  <a:pt x="2601810" y="294324"/>
                  <a:pt x="2601810" y="294324"/>
                </a:cubicBezTo>
                <a:cubicBezTo>
                  <a:pt x="2603001" y="294324"/>
                  <a:pt x="2607570" y="291997"/>
                  <a:pt x="2615515" y="287343"/>
                </a:cubicBezTo>
                <a:cubicBezTo>
                  <a:pt x="2626298" y="281512"/>
                  <a:pt x="2635748" y="276354"/>
                  <a:pt x="2643864" y="271871"/>
                </a:cubicBezTo>
                <a:cubicBezTo>
                  <a:pt x="2649794" y="269303"/>
                  <a:pt x="2657105" y="265330"/>
                  <a:pt x="2665795" y="259953"/>
                </a:cubicBezTo>
                <a:cubicBezTo>
                  <a:pt x="2674485" y="254575"/>
                  <a:pt x="2691898" y="243175"/>
                  <a:pt x="2718033" y="225752"/>
                </a:cubicBezTo>
                <a:cubicBezTo>
                  <a:pt x="2746494" y="204640"/>
                  <a:pt x="2768203" y="195013"/>
                  <a:pt x="2783157" y="196872"/>
                </a:cubicBezTo>
                <a:cubicBezTo>
                  <a:pt x="2794692" y="194119"/>
                  <a:pt x="2804986" y="195006"/>
                  <a:pt x="2814038" y="199532"/>
                </a:cubicBezTo>
                <a:cubicBezTo>
                  <a:pt x="2832029" y="208995"/>
                  <a:pt x="2850055" y="220254"/>
                  <a:pt x="2868116" y="233307"/>
                </a:cubicBezTo>
                <a:cubicBezTo>
                  <a:pt x="2885284" y="261570"/>
                  <a:pt x="2893868" y="279760"/>
                  <a:pt x="2893868" y="287875"/>
                </a:cubicBezTo>
                <a:cubicBezTo>
                  <a:pt x="2893868" y="304589"/>
                  <a:pt x="2879538" y="315337"/>
                  <a:pt x="2850878" y="320118"/>
                </a:cubicBezTo>
                <a:cubicBezTo>
                  <a:pt x="2844025" y="322161"/>
                  <a:pt x="2839818" y="323708"/>
                  <a:pt x="2838257" y="324758"/>
                </a:cubicBezTo>
                <a:cubicBezTo>
                  <a:pt x="2835576" y="326531"/>
                  <a:pt x="2832702" y="328447"/>
                  <a:pt x="2829638" y="330504"/>
                </a:cubicBezTo>
                <a:cubicBezTo>
                  <a:pt x="2826899" y="331880"/>
                  <a:pt x="2824033" y="334065"/>
                  <a:pt x="2821040" y="337059"/>
                </a:cubicBezTo>
                <a:cubicBezTo>
                  <a:pt x="2813023" y="341854"/>
                  <a:pt x="2807369" y="344252"/>
                  <a:pt x="2804078" y="344252"/>
                </a:cubicBezTo>
                <a:cubicBezTo>
                  <a:pt x="2807767" y="344252"/>
                  <a:pt x="2809214" y="344784"/>
                  <a:pt x="2808419" y="345848"/>
                </a:cubicBezTo>
                <a:cubicBezTo>
                  <a:pt x="2802772" y="350077"/>
                  <a:pt x="2797700" y="354000"/>
                  <a:pt x="2793202" y="357618"/>
                </a:cubicBezTo>
                <a:cubicBezTo>
                  <a:pt x="2787257" y="362059"/>
                  <a:pt x="2784285" y="363307"/>
                  <a:pt x="2784285" y="361363"/>
                </a:cubicBezTo>
                <a:cubicBezTo>
                  <a:pt x="2784285" y="366088"/>
                  <a:pt x="2780710" y="372026"/>
                  <a:pt x="2773559" y="379177"/>
                </a:cubicBezTo>
                <a:cubicBezTo>
                  <a:pt x="2771799" y="380936"/>
                  <a:pt x="2770920" y="380340"/>
                  <a:pt x="2770920" y="377389"/>
                </a:cubicBezTo>
                <a:cubicBezTo>
                  <a:pt x="2770920" y="381532"/>
                  <a:pt x="2767635" y="387562"/>
                  <a:pt x="2761066" y="395479"/>
                </a:cubicBezTo>
                <a:cubicBezTo>
                  <a:pt x="2756923" y="400644"/>
                  <a:pt x="2754177" y="403900"/>
                  <a:pt x="2752830" y="405248"/>
                </a:cubicBezTo>
                <a:cubicBezTo>
                  <a:pt x="2743210" y="418074"/>
                  <a:pt x="2732335" y="431957"/>
                  <a:pt x="2720204" y="446898"/>
                </a:cubicBezTo>
                <a:cubicBezTo>
                  <a:pt x="2713180" y="454800"/>
                  <a:pt x="2707782" y="461582"/>
                  <a:pt x="2704008" y="467244"/>
                </a:cubicBezTo>
                <a:cubicBezTo>
                  <a:pt x="2700617" y="473188"/>
                  <a:pt x="2694998" y="481063"/>
                  <a:pt x="2687152" y="490867"/>
                </a:cubicBezTo>
                <a:cubicBezTo>
                  <a:pt x="2680725" y="499749"/>
                  <a:pt x="2676695" y="505460"/>
                  <a:pt x="2675064" y="507999"/>
                </a:cubicBezTo>
                <a:cubicBezTo>
                  <a:pt x="2672751" y="511447"/>
                  <a:pt x="2668182" y="517073"/>
                  <a:pt x="2661358" y="524876"/>
                </a:cubicBezTo>
                <a:cubicBezTo>
                  <a:pt x="2656094" y="531630"/>
                  <a:pt x="2651241" y="539008"/>
                  <a:pt x="2646801" y="547010"/>
                </a:cubicBezTo>
                <a:cubicBezTo>
                  <a:pt x="2640614" y="554970"/>
                  <a:pt x="2633052" y="565646"/>
                  <a:pt x="2624113" y="579040"/>
                </a:cubicBezTo>
                <a:lnTo>
                  <a:pt x="2618938" y="585409"/>
                </a:lnTo>
                <a:lnTo>
                  <a:pt x="2624486" y="584637"/>
                </a:lnTo>
                <a:cubicBezTo>
                  <a:pt x="2644144" y="581956"/>
                  <a:pt x="2667629" y="579295"/>
                  <a:pt x="2694941" y="576656"/>
                </a:cubicBezTo>
                <a:cubicBezTo>
                  <a:pt x="2705710" y="574869"/>
                  <a:pt x="2718501" y="573400"/>
                  <a:pt x="2733314" y="572251"/>
                </a:cubicBezTo>
                <a:cubicBezTo>
                  <a:pt x="2740067" y="572251"/>
                  <a:pt x="2743125" y="572464"/>
                  <a:pt x="2742486" y="572889"/>
                </a:cubicBezTo>
                <a:cubicBezTo>
                  <a:pt x="2746782" y="571666"/>
                  <a:pt x="2750540" y="570934"/>
                  <a:pt x="2753762" y="570695"/>
                </a:cubicBezTo>
                <a:lnTo>
                  <a:pt x="2755480" y="570856"/>
                </a:lnTo>
                <a:lnTo>
                  <a:pt x="2761694" y="569905"/>
                </a:lnTo>
                <a:cubicBezTo>
                  <a:pt x="2764730" y="569681"/>
                  <a:pt x="2768614" y="569569"/>
                  <a:pt x="2773346" y="569569"/>
                </a:cubicBezTo>
                <a:cubicBezTo>
                  <a:pt x="2777262" y="569569"/>
                  <a:pt x="2779220" y="569569"/>
                  <a:pt x="2779220" y="569569"/>
                </a:cubicBezTo>
                <a:cubicBezTo>
                  <a:pt x="2784044" y="567157"/>
                  <a:pt x="2795022" y="565473"/>
                  <a:pt x="2812154" y="564515"/>
                </a:cubicBezTo>
                <a:cubicBezTo>
                  <a:pt x="2829287" y="563557"/>
                  <a:pt x="2854098" y="562826"/>
                  <a:pt x="2886590" y="562323"/>
                </a:cubicBezTo>
                <a:cubicBezTo>
                  <a:pt x="2919081" y="561819"/>
                  <a:pt x="2953665" y="561567"/>
                  <a:pt x="2990341" y="561567"/>
                </a:cubicBezTo>
                <a:cubicBezTo>
                  <a:pt x="3036482" y="560801"/>
                  <a:pt x="3065390" y="559999"/>
                  <a:pt x="3077067" y="559162"/>
                </a:cubicBezTo>
                <a:cubicBezTo>
                  <a:pt x="3097456" y="556296"/>
                  <a:pt x="3116114" y="558091"/>
                  <a:pt x="3133040" y="564547"/>
                </a:cubicBezTo>
                <a:cubicBezTo>
                  <a:pt x="3139539" y="566164"/>
                  <a:pt x="3142766" y="566952"/>
                  <a:pt x="3142724" y="566909"/>
                </a:cubicBezTo>
                <a:cubicBezTo>
                  <a:pt x="3141319" y="566909"/>
                  <a:pt x="3144178" y="568328"/>
                  <a:pt x="3151301" y="571166"/>
                </a:cubicBezTo>
                <a:cubicBezTo>
                  <a:pt x="3154011" y="572783"/>
                  <a:pt x="3154961" y="573592"/>
                  <a:pt x="3154153" y="573592"/>
                </a:cubicBezTo>
                <a:cubicBezTo>
                  <a:pt x="3159587" y="573592"/>
                  <a:pt x="3163662" y="574725"/>
                  <a:pt x="3166379" y="576992"/>
                </a:cubicBezTo>
                <a:lnTo>
                  <a:pt x="3169306" y="581061"/>
                </a:lnTo>
                <a:lnTo>
                  <a:pt x="3185826" y="590075"/>
                </a:lnTo>
                <a:cubicBezTo>
                  <a:pt x="3192193" y="594367"/>
                  <a:pt x="3198576" y="599485"/>
                  <a:pt x="3204975" y="605430"/>
                </a:cubicBezTo>
                <a:cubicBezTo>
                  <a:pt x="3211800" y="610297"/>
                  <a:pt x="3218929" y="615979"/>
                  <a:pt x="3226364" y="622477"/>
                </a:cubicBezTo>
                <a:cubicBezTo>
                  <a:pt x="3248923" y="645037"/>
                  <a:pt x="3263537" y="671065"/>
                  <a:pt x="3270206" y="700563"/>
                </a:cubicBezTo>
                <a:cubicBezTo>
                  <a:pt x="3273185" y="715758"/>
                  <a:pt x="3270241" y="726336"/>
                  <a:pt x="3261373" y="732295"/>
                </a:cubicBezTo>
                <a:cubicBezTo>
                  <a:pt x="3254549" y="741730"/>
                  <a:pt x="3243546" y="745114"/>
                  <a:pt x="3228364" y="742446"/>
                </a:cubicBezTo>
                <a:cubicBezTo>
                  <a:pt x="3215396" y="740595"/>
                  <a:pt x="3203623" y="738389"/>
                  <a:pt x="3193046" y="735828"/>
                </a:cubicBezTo>
                <a:lnTo>
                  <a:pt x="3167151" y="727780"/>
                </a:lnTo>
                <a:lnTo>
                  <a:pt x="3164741" y="727799"/>
                </a:lnTo>
                <a:cubicBezTo>
                  <a:pt x="3161421" y="727391"/>
                  <a:pt x="3157288" y="726556"/>
                  <a:pt x="3152343" y="725293"/>
                </a:cubicBezTo>
                <a:cubicBezTo>
                  <a:pt x="3151577" y="723775"/>
                  <a:pt x="3148229" y="722196"/>
                  <a:pt x="3142298" y="720558"/>
                </a:cubicBezTo>
                <a:cubicBezTo>
                  <a:pt x="3136368" y="718919"/>
                  <a:pt x="3124868" y="716191"/>
                  <a:pt x="3107799" y="712374"/>
                </a:cubicBezTo>
                <a:cubicBezTo>
                  <a:pt x="3092972" y="709608"/>
                  <a:pt x="3080260" y="706905"/>
                  <a:pt x="3069661" y="704266"/>
                </a:cubicBezTo>
                <a:cubicBezTo>
                  <a:pt x="3017491" y="693185"/>
                  <a:pt x="2967988" y="689794"/>
                  <a:pt x="2921152" y="694093"/>
                </a:cubicBezTo>
                <a:cubicBezTo>
                  <a:pt x="2901402" y="696930"/>
                  <a:pt x="2888916" y="698349"/>
                  <a:pt x="2883695" y="698349"/>
                </a:cubicBezTo>
                <a:cubicBezTo>
                  <a:pt x="2877268" y="699243"/>
                  <a:pt x="2867343" y="701024"/>
                  <a:pt x="2853921" y="703691"/>
                </a:cubicBezTo>
                <a:cubicBezTo>
                  <a:pt x="2820593" y="709906"/>
                  <a:pt x="2794089" y="716014"/>
                  <a:pt x="2774410" y="722015"/>
                </a:cubicBezTo>
                <a:lnTo>
                  <a:pt x="2769245" y="724223"/>
                </a:lnTo>
                <a:lnTo>
                  <a:pt x="2769068" y="724298"/>
                </a:lnTo>
                <a:lnTo>
                  <a:pt x="2768412" y="725055"/>
                </a:lnTo>
                <a:lnTo>
                  <a:pt x="2768408" y="725059"/>
                </a:lnTo>
                <a:lnTo>
                  <a:pt x="2768409" y="725059"/>
                </a:lnTo>
                <a:lnTo>
                  <a:pt x="2767429" y="726038"/>
                </a:lnTo>
                <a:cubicBezTo>
                  <a:pt x="2762733" y="727598"/>
                  <a:pt x="2755816" y="729620"/>
                  <a:pt x="2746679" y="732103"/>
                </a:cubicBezTo>
                <a:cubicBezTo>
                  <a:pt x="2736080" y="736530"/>
                  <a:pt x="2723985" y="741177"/>
                  <a:pt x="2710392" y="746043"/>
                </a:cubicBezTo>
                <a:cubicBezTo>
                  <a:pt x="2680313" y="759409"/>
                  <a:pt x="2658371" y="769773"/>
                  <a:pt x="2644566" y="777137"/>
                </a:cubicBezTo>
                <a:cubicBezTo>
                  <a:pt x="2640905" y="778953"/>
                  <a:pt x="2632967" y="779861"/>
                  <a:pt x="2620751" y="779861"/>
                </a:cubicBezTo>
                <a:cubicBezTo>
                  <a:pt x="2620751" y="765758"/>
                  <a:pt x="2625440" y="755585"/>
                  <a:pt x="2634819" y="749342"/>
                </a:cubicBezTo>
                <a:cubicBezTo>
                  <a:pt x="2659222" y="737126"/>
                  <a:pt x="2685911" y="722931"/>
                  <a:pt x="2714883" y="706756"/>
                </a:cubicBezTo>
                <a:cubicBezTo>
                  <a:pt x="2752212" y="687148"/>
                  <a:pt x="2794316" y="667724"/>
                  <a:pt x="2841194" y="648485"/>
                </a:cubicBezTo>
                <a:lnTo>
                  <a:pt x="2847582" y="646208"/>
                </a:lnTo>
                <a:lnTo>
                  <a:pt x="2839385" y="645345"/>
                </a:lnTo>
                <a:cubicBezTo>
                  <a:pt x="2824771" y="644161"/>
                  <a:pt x="2795629" y="643568"/>
                  <a:pt x="2751957" y="643568"/>
                </a:cubicBezTo>
                <a:cubicBezTo>
                  <a:pt x="2669509" y="643568"/>
                  <a:pt x="2616565" y="645349"/>
                  <a:pt x="2593126" y="648910"/>
                </a:cubicBezTo>
                <a:cubicBezTo>
                  <a:pt x="2585323" y="650684"/>
                  <a:pt x="2578583" y="651571"/>
                  <a:pt x="2572908" y="651571"/>
                </a:cubicBezTo>
                <a:cubicBezTo>
                  <a:pt x="2574866" y="651571"/>
                  <a:pt x="2575845" y="649762"/>
                  <a:pt x="2575845" y="646143"/>
                </a:cubicBezTo>
                <a:cubicBezTo>
                  <a:pt x="2572496" y="651138"/>
                  <a:pt x="2569297" y="655926"/>
                  <a:pt x="2566247" y="660509"/>
                </a:cubicBezTo>
                <a:cubicBezTo>
                  <a:pt x="2563196" y="665092"/>
                  <a:pt x="2556400" y="674761"/>
                  <a:pt x="2545858" y="689517"/>
                </a:cubicBezTo>
                <a:cubicBezTo>
                  <a:pt x="2536394" y="703365"/>
                  <a:pt x="2523469" y="719852"/>
                  <a:pt x="2507081" y="738977"/>
                </a:cubicBezTo>
                <a:cubicBezTo>
                  <a:pt x="2504825" y="741716"/>
                  <a:pt x="2503698" y="743085"/>
                  <a:pt x="2503698" y="743085"/>
                </a:cubicBezTo>
                <a:cubicBezTo>
                  <a:pt x="2503698" y="743908"/>
                  <a:pt x="2500551" y="748182"/>
                  <a:pt x="2494259" y="755908"/>
                </a:cubicBezTo>
                <a:cubicBezTo>
                  <a:pt x="2487966" y="763633"/>
                  <a:pt x="2476194" y="778407"/>
                  <a:pt x="2458941" y="800228"/>
                </a:cubicBezTo>
                <a:cubicBezTo>
                  <a:pt x="2444625" y="817212"/>
                  <a:pt x="2432267" y="832322"/>
                  <a:pt x="2421867" y="845560"/>
                </a:cubicBezTo>
                <a:cubicBezTo>
                  <a:pt x="2412574" y="857393"/>
                  <a:pt x="2400854" y="871120"/>
                  <a:pt x="2386708" y="886741"/>
                </a:cubicBezTo>
                <a:cubicBezTo>
                  <a:pt x="2371130" y="905640"/>
                  <a:pt x="2355423" y="925206"/>
                  <a:pt x="2339589" y="945438"/>
                </a:cubicBezTo>
                <a:cubicBezTo>
                  <a:pt x="2329742" y="956179"/>
                  <a:pt x="2323124" y="963245"/>
                  <a:pt x="2319732" y="966636"/>
                </a:cubicBezTo>
                <a:cubicBezTo>
                  <a:pt x="2320328" y="966238"/>
                  <a:pt x="2320627" y="964018"/>
                  <a:pt x="2320627" y="959974"/>
                </a:cubicBezTo>
                <a:cubicBezTo>
                  <a:pt x="2320627" y="965593"/>
                  <a:pt x="2317051" y="971977"/>
                  <a:pt x="2309900" y="979128"/>
                </a:cubicBezTo>
                <a:cubicBezTo>
                  <a:pt x="2305019" y="984009"/>
                  <a:pt x="2300338" y="989067"/>
                  <a:pt x="2295854" y="994303"/>
                </a:cubicBezTo>
                <a:cubicBezTo>
                  <a:pt x="2252154" y="1045281"/>
                  <a:pt x="2209043" y="1088555"/>
                  <a:pt x="2166521" y="1124125"/>
                </a:cubicBezTo>
                <a:cubicBezTo>
                  <a:pt x="2140414" y="1143195"/>
                  <a:pt x="2115499" y="1156688"/>
                  <a:pt x="2091776" y="1164605"/>
                </a:cubicBezTo>
                <a:cubicBezTo>
                  <a:pt x="2073672" y="1169102"/>
                  <a:pt x="2061882" y="1167825"/>
                  <a:pt x="2056405" y="1160774"/>
                </a:cubicBezTo>
                <a:cubicBezTo>
                  <a:pt x="2051837" y="1157340"/>
                  <a:pt x="2048431" y="1152282"/>
                  <a:pt x="2046189" y="1145599"/>
                </a:cubicBezTo>
                <a:lnTo>
                  <a:pt x="2046189" y="1124083"/>
                </a:lnTo>
                <a:lnTo>
                  <a:pt x="2074623" y="1137661"/>
                </a:lnTo>
                <a:cubicBezTo>
                  <a:pt x="2074368" y="1141080"/>
                  <a:pt x="2077361" y="1138165"/>
                  <a:pt x="2083604" y="1128914"/>
                </a:cubicBezTo>
                <a:cubicBezTo>
                  <a:pt x="2088272" y="1124246"/>
                  <a:pt x="2100169" y="1111392"/>
                  <a:pt x="2119295" y="1090350"/>
                </a:cubicBezTo>
                <a:cubicBezTo>
                  <a:pt x="2152865" y="1050765"/>
                  <a:pt x="2172770" y="1027326"/>
                  <a:pt x="2179013" y="1020033"/>
                </a:cubicBezTo>
                <a:cubicBezTo>
                  <a:pt x="2190803" y="1005306"/>
                  <a:pt x="2201623" y="992323"/>
                  <a:pt x="2211469" y="981086"/>
                </a:cubicBezTo>
                <a:cubicBezTo>
                  <a:pt x="2216023" y="974716"/>
                  <a:pt x="2220507" y="968884"/>
                  <a:pt x="2224920" y="963592"/>
                </a:cubicBezTo>
                <a:cubicBezTo>
                  <a:pt x="2229332" y="957420"/>
                  <a:pt x="2234787" y="950617"/>
                  <a:pt x="2241285" y="943182"/>
                </a:cubicBezTo>
                <a:cubicBezTo>
                  <a:pt x="2246266" y="936556"/>
                  <a:pt x="2249671" y="931867"/>
                  <a:pt x="2251501" y="929115"/>
                </a:cubicBezTo>
                <a:cubicBezTo>
                  <a:pt x="2254410" y="925241"/>
                  <a:pt x="2257255" y="921446"/>
                  <a:pt x="2260035" y="917729"/>
                </a:cubicBezTo>
                <a:cubicBezTo>
                  <a:pt x="2261781" y="915983"/>
                  <a:pt x="2262653" y="916260"/>
                  <a:pt x="2262653" y="918559"/>
                </a:cubicBezTo>
                <a:cubicBezTo>
                  <a:pt x="2262653" y="914146"/>
                  <a:pt x="2267207" y="906250"/>
                  <a:pt x="2276317" y="894871"/>
                </a:cubicBezTo>
                <a:cubicBezTo>
                  <a:pt x="2302196" y="862962"/>
                  <a:pt x="2327303" y="828974"/>
                  <a:pt x="2351635" y="792907"/>
                </a:cubicBezTo>
                <a:cubicBezTo>
                  <a:pt x="2359737" y="782110"/>
                  <a:pt x="2365121" y="774498"/>
                  <a:pt x="2367789" y="770071"/>
                </a:cubicBezTo>
                <a:cubicBezTo>
                  <a:pt x="2375734" y="759472"/>
                  <a:pt x="2385141" y="746022"/>
                  <a:pt x="2396009" y="729720"/>
                </a:cubicBezTo>
                <a:cubicBezTo>
                  <a:pt x="2406877" y="713417"/>
                  <a:pt x="2412311" y="704720"/>
                  <a:pt x="2412311" y="703627"/>
                </a:cubicBezTo>
                <a:cubicBezTo>
                  <a:pt x="2412311" y="703627"/>
                  <a:pt x="2415355" y="699364"/>
                  <a:pt x="2421441" y="690837"/>
                </a:cubicBezTo>
                <a:cubicBezTo>
                  <a:pt x="2423371" y="687474"/>
                  <a:pt x="2424336" y="685239"/>
                  <a:pt x="2424336" y="684133"/>
                </a:cubicBezTo>
                <a:cubicBezTo>
                  <a:pt x="2424336" y="684133"/>
                  <a:pt x="2426124" y="681276"/>
                  <a:pt x="2429699" y="675561"/>
                </a:cubicBezTo>
                <a:lnTo>
                  <a:pt x="2431609" y="672508"/>
                </a:lnTo>
                <a:lnTo>
                  <a:pt x="2429507" y="672853"/>
                </a:lnTo>
                <a:cubicBezTo>
                  <a:pt x="2417490" y="674697"/>
                  <a:pt x="2400166" y="677847"/>
                  <a:pt x="2377535" y="682302"/>
                </a:cubicBezTo>
                <a:cubicBezTo>
                  <a:pt x="2333793" y="690319"/>
                  <a:pt x="2302835" y="696860"/>
                  <a:pt x="2284659" y="701925"/>
                </a:cubicBezTo>
                <a:cubicBezTo>
                  <a:pt x="2251643" y="710424"/>
                  <a:pt x="2232014" y="715464"/>
                  <a:pt x="2225771" y="717046"/>
                </a:cubicBezTo>
                <a:lnTo>
                  <a:pt x="2220288" y="716930"/>
                </a:lnTo>
                <a:lnTo>
                  <a:pt x="2223719" y="723292"/>
                </a:lnTo>
                <a:cubicBezTo>
                  <a:pt x="2227712" y="734274"/>
                  <a:pt x="2222961" y="739765"/>
                  <a:pt x="2209469" y="739765"/>
                </a:cubicBezTo>
                <a:cubicBezTo>
                  <a:pt x="2200147" y="739765"/>
                  <a:pt x="2191542" y="735813"/>
                  <a:pt x="2183653" y="727911"/>
                </a:cubicBezTo>
                <a:cubicBezTo>
                  <a:pt x="2175750" y="720022"/>
                  <a:pt x="2171799" y="713644"/>
                  <a:pt x="2171799" y="708778"/>
                </a:cubicBezTo>
                <a:cubicBezTo>
                  <a:pt x="2171799" y="698605"/>
                  <a:pt x="2185490" y="686942"/>
                  <a:pt x="2212873" y="673789"/>
                </a:cubicBezTo>
                <a:cubicBezTo>
                  <a:pt x="2232325" y="665461"/>
                  <a:pt x="2261539" y="655855"/>
                  <a:pt x="2300515" y="644973"/>
                </a:cubicBezTo>
                <a:cubicBezTo>
                  <a:pt x="2312773" y="641483"/>
                  <a:pt x="2319563" y="639511"/>
                  <a:pt x="2320882" y="639056"/>
                </a:cubicBezTo>
                <a:cubicBezTo>
                  <a:pt x="2323819" y="637716"/>
                  <a:pt x="2326520" y="636934"/>
                  <a:pt x="2328985" y="636710"/>
                </a:cubicBezTo>
                <a:lnTo>
                  <a:pt x="2329880" y="636845"/>
                </a:lnTo>
                <a:lnTo>
                  <a:pt x="2335828" y="634587"/>
                </a:lnTo>
                <a:cubicBezTo>
                  <a:pt x="2339250" y="633537"/>
                  <a:pt x="2343350" y="632480"/>
                  <a:pt x="2348124" y="631416"/>
                </a:cubicBezTo>
                <a:cubicBezTo>
                  <a:pt x="2356707" y="629515"/>
                  <a:pt x="2366526" y="627713"/>
                  <a:pt x="2377578" y="626010"/>
                </a:cubicBezTo>
                <a:cubicBezTo>
                  <a:pt x="2386801" y="623882"/>
                  <a:pt x="2397094" y="621676"/>
                  <a:pt x="2408459" y="619391"/>
                </a:cubicBezTo>
                <a:cubicBezTo>
                  <a:pt x="2417298" y="617618"/>
                  <a:pt x="2425620" y="615837"/>
                  <a:pt x="2433423" y="614050"/>
                </a:cubicBezTo>
                <a:cubicBezTo>
                  <a:pt x="2440362" y="612290"/>
                  <a:pt x="2450038" y="610446"/>
                  <a:pt x="2462453" y="608516"/>
                </a:cubicBezTo>
                <a:lnTo>
                  <a:pt x="2472114" y="606877"/>
                </a:lnTo>
                <a:lnTo>
                  <a:pt x="2479840" y="595321"/>
                </a:lnTo>
                <a:cubicBezTo>
                  <a:pt x="2496242" y="569527"/>
                  <a:pt x="2511473" y="542065"/>
                  <a:pt x="2525533" y="512937"/>
                </a:cubicBezTo>
                <a:cubicBezTo>
                  <a:pt x="2531010" y="502012"/>
                  <a:pt x="2536210" y="492598"/>
                  <a:pt x="2541133" y="484695"/>
                </a:cubicBezTo>
                <a:cubicBezTo>
                  <a:pt x="2552342" y="466179"/>
                  <a:pt x="2561529" y="449494"/>
                  <a:pt x="2568694" y="434639"/>
                </a:cubicBezTo>
                <a:cubicBezTo>
                  <a:pt x="2570411" y="431205"/>
                  <a:pt x="2573979" y="424061"/>
                  <a:pt x="2579399" y="413207"/>
                </a:cubicBezTo>
                <a:cubicBezTo>
                  <a:pt x="2586011" y="401871"/>
                  <a:pt x="2590423" y="395117"/>
                  <a:pt x="2592637" y="392946"/>
                </a:cubicBezTo>
                <a:cubicBezTo>
                  <a:pt x="2592069" y="393500"/>
                  <a:pt x="2592516" y="392322"/>
                  <a:pt x="2593978" y="389414"/>
                </a:cubicBezTo>
                <a:cubicBezTo>
                  <a:pt x="2616636" y="373211"/>
                  <a:pt x="2627966" y="366003"/>
                  <a:pt x="2627966" y="367791"/>
                </a:cubicBezTo>
                <a:cubicBezTo>
                  <a:pt x="2613792" y="369380"/>
                  <a:pt x="2607825" y="366081"/>
                  <a:pt x="2610067" y="357894"/>
                </a:cubicBezTo>
                <a:cubicBezTo>
                  <a:pt x="2611004" y="360377"/>
                  <a:pt x="2609549" y="363137"/>
                  <a:pt x="2605704" y="366173"/>
                </a:cubicBezTo>
                <a:cubicBezTo>
                  <a:pt x="2581272" y="375793"/>
                  <a:pt x="2559443" y="386037"/>
                  <a:pt x="2540218" y="396905"/>
                </a:cubicBezTo>
                <a:cubicBezTo>
                  <a:pt x="2530769" y="402779"/>
                  <a:pt x="2525831" y="405716"/>
                  <a:pt x="2525406" y="405716"/>
                </a:cubicBezTo>
                <a:cubicBezTo>
                  <a:pt x="2525406" y="405716"/>
                  <a:pt x="2523004" y="407433"/>
                  <a:pt x="2518202" y="410866"/>
                </a:cubicBezTo>
                <a:cubicBezTo>
                  <a:pt x="2513399" y="414300"/>
                  <a:pt x="2506812" y="418578"/>
                  <a:pt x="2498441" y="423700"/>
                </a:cubicBezTo>
                <a:cubicBezTo>
                  <a:pt x="2490070" y="428822"/>
                  <a:pt x="2483543" y="433326"/>
                  <a:pt x="2478861" y="437214"/>
                </a:cubicBezTo>
                <a:cubicBezTo>
                  <a:pt x="2444497" y="461887"/>
                  <a:pt x="2414809" y="489406"/>
                  <a:pt x="2389795" y="519769"/>
                </a:cubicBezTo>
                <a:cubicBezTo>
                  <a:pt x="2370641" y="539944"/>
                  <a:pt x="2355516" y="550032"/>
                  <a:pt x="2344421" y="550032"/>
                </a:cubicBezTo>
                <a:cubicBezTo>
                  <a:pt x="2337880" y="550032"/>
                  <a:pt x="2330870" y="547542"/>
                  <a:pt x="2323393" y="542562"/>
                </a:cubicBezTo>
                <a:cubicBezTo>
                  <a:pt x="2320159" y="540405"/>
                  <a:pt x="2319598" y="539327"/>
                  <a:pt x="2321712" y="539327"/>
                </a:cubicBezTo>
                <a:cubicBezTo>
                  <a:pt x="2315200" y="539327"/>
                  <a:pt x="2307098" y="532864"/>
                  <a:pt x="2297407" y="519939"/>
                </a:cubicBezTo>
                <a:cubicBezTo>
                  <a:pt x="2297407" y="518761"/>
                  <a:pt x="2296932" y="517463"/>
                  <a:pt x="2295981" y="516044"/>
                </a:cubicBezTo>
                <a:cubicBezTo>
                  <a:pt x="2282673" y="504864"/>
                  <a:pt x="2288745" y="484887"/>
                  <a:pt x="2314199" y="456113"/>
                </a:cubicBezTo>
                <a:cubicBezTo>
                  <a:pt x="2339057" y="429609"/>
                  <a:pt x="2363255" y="398707"/>
                  <a:pt x="2386794" y="363406"/>
                </a:cubicBezTo>
                <a:cubicBezTo>
                  <a:pt x="2395278" y="349800"/>
                  <a:pt x="2401478" y="340563"/>
                  <a:pt x="2405394" y="335697"/>
                </a:cubicBezTo>
                <a:cubicBezTo>
                  <a:pt x="2407721" y="331738"/>
                  <a:pt x="2411240" y="325957"/>
                  <a:pt x="2415950" y="318352"/>
                </a:cubicBezTo>
                <a:cubicBezTo>
                  <a:pt x="2424406" y="306774"/>
                  <a:pt x="2430018" y="299233"/>
                  <a:pt x="2432785" y="295728"/>
                </a:cubicBezTo>
                <a:cubicBezTo>
                  <a:pt x="2439794" y="284704"/>
                  <a:pt x="2444213" y="277376"/>
                  <a:pt x="2446044" y="273744"/>
                </a:cubicBezTo>
                <a:cubicBezTo>
                  <a:pt x="2448754" y="269203"/>
                  <a:pt x="2451400" y="264358"/>
                  <a:pt x="2453982" y="259208"/>
                </a:cubicBezTo>
                <a:cubicBezTo>
                  <a:pt x="2456650" y="255632"/>
                  <a:pt x="2459629" y="250560"/>
                  <a:pt x="2462921" y="243991"/>
                </a:cubicBezTo>
                <a:cubicBezTo>
                  <a:pt x="2467943" y="235946"/>
                  <a:pt x="2471519" y="230320"/>
                  <a:pt x="2473647" y="227114"/>
                </a:cubicBezTo>
                <a:cubicBezTo>
                  <a:pt x="2474683" y="226078"/>
                  <a:pt x="2475385" y="225014"/>
                  <a:pt x="2475754" y="223921"/>
                </a:cubicBezTo>
                <a:cubicBezTo>
                  <a:pt x="2476931" y="220389"/>
                  <a:pt x="2479102" y="216253"/>
                  <a:pt x="2482266" y="211514"/>
                </a:cubicBezTo>
                <a:cubicBezTo>
                  <a:pt x="2508358" y="170127"/>
                  <a:pt x="2524689" y="138749"/>
                  <a:pt x="2531258" y="117382"/>
                </a:cubicBezTo>
                <a:cubicBezTo>
                  <a:pt x="2534011" y="106414"/>
                  <a:pt x="2535848" y="95858"/>
                  <a:pt x="2536770" y="85713"/>
                </a:cubicBezTo>
                <a:cubicBezTo>
                  <a:pt x="2538416" y="81712"/>
                  <a:pt x="2538792" y="79740"/>
                  <a:pt x="2537898" y="79797"/>
                </a:cubicBezTo>
                <a:cubicBezTo>
                  <a:pt x="2527910" y="72320"/>
                  <a:pt x="2518624" y="66935"/>
                  <a:pt x="2510040" y="63643"/>
                </a:cubicBezTo>
                <a:cubicBezTo>
                  <a:pt x="2508564" y="63643"/>
                  <a:pt x="2505194" y="62331"/>
                  <a:pt x="2499931" y="59706"/>
                </a:cubicBezTo>
                <a:cubicBezTo>
                  <a:pt x="2497717" y="58585"/>
                  <a:pt x="2493113" y="57635"/>
                  <a:pt x="2486118" y="56854"/>
                </a:cubicBezTo>
                <a:cubicBezTo>
                  <a:pt x="2478925" y="56046"/>
                  <a:pt x="2472973" y="58145"/>
                  <a:pt x="2468263" y="63154"/>
                </a:cubicBezTo>
                <a:lnTo>
                  <a:pt x="2440362" y="70326"/>
                </a:lnTo>
                <a:lnTo>
                  <a:pt x="2441745" y="49214"/>
                </a:lnTo>
                <a:cubicBezTo>
                  <a:pt x="2446385" y="20213"/>
                  <a:pt x="2470668" y="5713"/>
                  <a:pt x="2514594" y="5713"/>
                </a:cubicBezTo>
                <a:cubicBezTo>
                  <a:pt x="2525122" y="5003"/>
                  <a:pt x="2533848" y="4223"/>
                  <a:pt x="2540771" y="3372"/>
                </a:cubicBezTo>
                <a:cubicBezTo>
                  <a:pt x="2553367" y="637"/>
                  <a:pt x="2565707" y="-435"/>
                  <a:pt x="2577792" y="157"/>
                </a:cubicBezTo>
                <a:close/>
              </a:path>
            </a:pathLst>
          </a:custGeom>
          <a:gradFill flip="none" rotWithShape="1">
            <a:gsLst>
              <a:gs pos="20000">
                <a:schemeClr val="accent1">
                  <a:lumMod val="32000"/>
                  <a:lumOff val="68000"/>
                </a:schemeClr>
              </a:gs>
              <a:gs pos="91000">
                <a:srgbClr val="BB0000">
                  <a:lumMod val="80000"/>
                  <a:lumOff val="20000"/>
                </a:srgbClr>
              </a:gs>
            </a:gsLst>
            <a:lin ang="5400000" scaled="1"/>
            <a:tileRect/>
          </a:gradFill>
          <a:ln w="8382">
            <a:noFill/>
          </a:ln>
          <a:effectLst>
            <a:outerShdw blurRad="269240" dist="53848" dir="2699983" algn="tl" rotWithShape="0">
              <a:srgbClr val="BB0000">
                <a:alpha val="15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en-US" sz="9794" b="1" i="0" u="none" strike="noStrike" kern="1200" cap="none" spc="0" normalizeH="0" baseline="0" noProof="0" dirty="0">
              <a:ln w="8382">
                <a:noFill/>
              </a:ln>
              <a:gradFill flip="none" rotWithShape="1">
                <a:gsLst>
                  <a:gs pos="20000">
                    <a:schemeClr val="accent1">
                      <a:lumMod val="32000"/>
                      <a:lumOff val="68000"/>
                    </a:schemeClr>
                  </a:gs>
                  <a:gs pos="91000">
                    <a:srgbClr val="BB0000">
                      <a:lumMod val="80000"/>
                      <a:lumOff val="20000"/>
                    </a:srgbClr>
                  </a:gs>
                </a:gsLst>
                <a:path path="circle">
                  <a:fillToRect r="100000" b="100000"/>
                </a:path>
                <a:tileRect l="-100000" t="-100000"/>
              </a:gradFill>
              <a:effectLst>
                <a:outerShdw blurRad="269240" dist="53848" dir="2699983" algn="tl" rotWithShape="0">
                  <a:srgbClr val="BB0000">
                    <a:alpha val="15000"/>
                  </a:srgbClr>
                </a:outerShdw>
              </a:effectLst>
              <a:uLnTx/>
              <a:uFillTx/>
              <a:cs typeface="+mn-ea"/>
              <a:sym typeface="+mn-lt"/>
            </a:endParaRPr>
          </a:p>
        </p:txBody>
      </p:sp>
      <p:pic>
        <p:nvPicPr>
          <p:cNvPr id="17" name="图片 16">
            <a:extLst>
              <a:ext uri="{FF2B5EF4-FFF2-40B4-BE49-F238E27FC236}">
                <a16:creationId xmlns:a16="http://schemas.microsoft.com/office/drawing/2014/main" id="{880E95F0-E95C-6332-BD6B-4F55BD874357}"/>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5550" y="4226241"/>
            <a:ext cx="12192000" cy="2695575"/>
          </a:xfrm>
          <a:prstGeom prst="rect">
            <a:avLst/>
          </a:prstGeom>
        </p:spPr>
      </p:pic>
    </p:spTree>
    <p:extLst>
      <p:ext uri="{BB962C8B-B14F-4D97-AF65-F5344CB8AC3E}">
        <p14:creationId xmlns:p14="http://schemas.microsoft.com/office/powerpoint/2010/main" val="3890230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F777AEFA-9345-4737-C27E-D0E441AF270F}"/>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0" y="0"/>
            <a:ext cx="12192000" cy="1006811"/>
          </a:xfrm>
          <a:custGeom>
            <a:avLst/>
            <a:gdLst>
              <a:gd name="connsiteX0" fmla="*/ 0 w 12192000"/>
              <a:gd name="connsiteY0" fmla="*/ 0 h 6530341"/>
              <a:gd name="connsiteX1" fmla="*/ 12192000 w 12192000"/>
              <a:gd name="connsiteY1" fmla="*/ 0 h 6530341"/>
              <a:gd name="connsiteX2" fmla="*/ 12192000 w 12192000"/>
              <a:gd name="connsiteY2" fmla="*/ 6530341 h 6530341"/>
              <a:gd name="connsiteX3" fmla="*/ 0 w 12192000"/>
              <a:gd name="connsiteY3" fmla="*/ 6530341 h 6530341"/>
            </a:gdLst>
            <a:ahLst/>
            <a:cxnLst>
              <a:cxn ang="0">
                <a:pos x="connsiteX0" y="connsiteY0"/>
              </a:cxn>
              <a:cxn ang="0">
                <a:pos x="connsiteX1" y="connsiteY1"/>
              </a:cxn>
              <a:cxn ang="0">
                <a:pos x="connsiteX2" y="connsiteY2"/>
              </a:cxn>
              <a:cxn ang="0">
                <a:pos x="connsiteX3" y="connsiteY3"/>
              </a:cxn>
            </a:cxnLst>
            <a:rect l="l" t="t" r="r" b="b"/>
            <a:pathLst>
              <a:path w="12192000" h="6530341">
                <a:moveTo>
                  <a:pt x="0" y="0"/>
                </a:moveTo>
                <a:lnTo>
                  <a:pt x="12192000" y="0"/>
                </a:lnTo>
                <a:lnTo>
                  <a:pt x="12192000" y="6530341"/>
                </a:lnTo>
                <a:lnTo>
                  <a:pt x="0" y="6530341"/>
                </a:lnTo>
                <a:close/>
              </a:path>
            </a:pathLst>
          </a:custGeom>
          <a:noFill/>
          <a:extLst>
            <a:ext uri="{909E8E84-426E-40DD-AFC4-6F175D3DCCD1}">
              <a14:hiddenFill xmlns:a14="http://schemas.microsoft.com/office/drawing/2010/main">
                <a:solidFill>
                  <a:srgbClr val="FFFFFF"/>
                </a:solidFill>
              </a14:hiddenFill>
            </a:ext>
          </a:extLst>
        </p:spPr>
      </p:pic>
      <p:pic>
        <p:nvPicPr>
          <p:cNvPr id="7" name="图片 6">
            <a:extLst>
              <a:ext uri="{FF2B5EF4-FFF2-40B4-BE49-F238E27FC236}">
                <a16:creationId xmlns:a16="http://schemas.microsoft.com/office/drawing/2014/main" id="{C84C4C2E-57BD-E199-40F5-320F84AD8755}"/>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327660"/>
            <a:ext cx="12192000" cy="6530341"/>
          </a:xfrm>
          <a:custGeom>
            <a:avLst/>
            <a:gdLst>
              <a:gd name="connsiteX0" fmla="*/ 0 w 12192000"/>
              <a:gd name="connsiteY0" fmla="*/ 0 h 6530341"/>
              <a:gd name="connsiteX1" fmla="*/ 12192000 w 12192000"/>
              <a:gd name="connsiteY1" fmla="*/ 0 h 6530341"/>
              <a:gd name="connsiteX2" fmla="*/ 12192000 w 12192000"/>
              <a:gd name="connsiteY2" fmla="*/ 6530341 h 6530341"/>
              <a:gd name="connsiteX3" fmla="*/ 0 w 12192000"/>
              <a:gd name="connsiteY3" fmla="*/ 6530341 h 6530341"/>
            </a:gdLst>
            <a:ahLst/>
            <a:cxnLst>
              <a:cxn ang="0">
                <a:pos x="connsiteX0" y="connsiteY0"/>
              </a:cxn>
              <a:cxn ang="0">
                <a:pos x="connsiteX1" y="connsiteY1"/>
              </a:cxn>
              <a:cxn ang="0">
                <a:pos x="connsiteX2" y="connsiteY2"/>
              </a:cxn>
              <a:cxn ang="0">
                <a:pos x="connsiteX3" y="connsiteY3"/>
              </a:cxn>
            </a:cxnLst>
            <a:rect l="l" t="t" r="r" b="b"/>
            <a:pathLst>
              <a:path w="12192000" h="6530341">
                <a:moveTo>
                  <a:pt x="0" y="0"/>
                </a:moveTo>
                <a:lnTo>
                  <a:pt x="12192000" y="0"/>
                </a:lnTo>
                <a:lnTo>
                  <a:pt x="12192000" y="6530341"/>
                </a:lnTo>
                <a:lnTo>
                  <a:pt x="0" y="6530341"/>
                </a:lnTo>
                <a:close/>
              </a:path>
            </a:pathLst>
          </a:custGeom>
          <a:noFill/>
          <a:extLst>
            <a:ext uri="{909E8E84-426E-40DD-AFC4-6F175D3DCCD1}">
              <a14:hiddenFill xmlns:a14="http://schemas.microsoft.com/office/drawing/2010/main">
                <a:solidFill>
                  <a:srgbClr val="FFFFFF"/>
                </a:solidFill>
              </a14:hiddenFill>
            </a:ext>
          </a:extLst>
        </p:spPr>
      </p:pic>
      <p:sp>
        <p:nvSpPr>
          <p:cNvPr id="32" name="矩形 31">
            <a:extLst>
              <a:ext uri="{FF2B5EF4-FFF2-40B4-BE49-F238E27FC236}">
                <a16:creationId xmlns:a16="http://schemas.microsoft.com/office/drawing/2014/main" id="{8EB4DEB0-586A-2280-13E7-31BF543739B2}"/>
              </a:ext>
            </a:extLst>
          </p:cNvPr>
          <p:cNvSpPr/>
          <p:nvPr/>
        </p:nvSpPr>
        <p:spPr>
          <a:xfrm>
            <a:off x="0" y="3504"/>
            <a:ext cx="12192000" cy="6858000"/>
          </a:xfrm>
          <a:prstGeom prst="rect">
            <a:avLst/>
          </a:prstGeom>
          <a:gradFill>
            <a:gsLst>
              <a:gs pos="0">
                <a:schemeClr val="bg1">
                  <a:alpha val="97000"/>
                </a:schemeClr>
              </a:gs>
              <a:gs pos="82000">
                <a:schemeClr val="bg1">
                  <a:alpha val="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26" name="Picture 2" descr="查看图片">
            <a:extLst>
              <a:ext uri="{FF2B5EF4-FFF2-40B4-BE49-F238E27FC236}">
                <a16:creationId xmlns:a16="http://schemas.microsoft.com/office/drawing/2014/main" id="{A4FC4555-88A2-B631-5A90-E542A0467C49}"/>
              </a:ext>
            </a:extLst>
          </p:cNvPr>
          <p:cNvPicPr>
            <a:picLocks noChangeAspect="1" noChangeArrowheads="1"/>
          </p:cNvPicPr>
          <p:nvPr/>
        </p:nvPicPr>
        <p:blipFill rotWithShape="1">
          <a:blip r:embed="rId5" cstate="email">
            <a:alphaModFix amt="27000"/>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a:stretch/>
        </p:blipFill>
        <p:spPr bwMode="auto">
          <a:xfrm rot="16200000">
            <a:off x="2654158" y="-2670243"/>
            <a:ext cx="6864485" cy="12192000"/>
          </a:xfrm>
          <a:prstGeom prst="rect">
            <a:avLst/>
          </a:prstGeom>
          <a:noFill/>
          <a:extLst>
            <a:ext uri="{909E8E84-426E-40DD-AFC4-6F175D3DCCD1}">
              <a14:hiddenFill xmlns:a14="http://schemas.microsoft.com/office/drawing/2010/main">
                <a:solidFill>
                  <a:srgbClr val="FFFFFF"/>
                </a:solidFill>
              </a14:hiddenFill>
            </a:ext>
          </a:extLst>
        </p:spPr>
      </p:pic>
      <p:pic>
        <p:nvPicPr>
          <p:cNvPr id="99" name="图片 98">
            <a:extLst>
              <a:ext uri="{FF2B5EF4-FFF2-40B4-BE49-F238E27FC236}">
                <a16:creationId xmlns:a16="http://schemas.microsoft.com/office/drawing/2014/main" id="{ACAD892C-4A7A-D56A-21BC-DC3D982218C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pic>
        <p:nvPicPr>
          <p:cNvPr id="15" name="图片 14">
            <a:extLst>
              <a:ext uri="{FF2B5EF4-FFF2-40B4-BE49-F238E27FC236}">
                <a16:creationId xmlns:a16="http://schemas.microsoft.com/office/drawing/2014/main" id="{0297639D-EA06-ABDD-AF96-4E8F9374C2A4}"/>
              </a:ext>
            </a:extLst>
          </p:cNvPr>
          <p:cNvPicPr>
            <a:picLocks noChangeAspect="1"/>
          </p:cNvPicPr>
          <p:nvPr/>
        </p:nvPicPr>
        <p:blipFill>
          <a:blip r:embed="rId8" cstate="email">
            <a:extLst>
              <a:ext uri="{28A0092B-C50C-407E-A947-70E740481C1C}">
                <a14:useLocalDpi xmlns:a14="http://schemas.microsoft.com/office/drawing/2010/main"/>
              </a:ext>
            </a:extLst>
          </a:blip>
          <a:srcRect l="1590" t="614" r="4058" b="2151"/>
          <a:stretch>
            <a:fillRect/>
          </a:stretch>
        </p:blipFill>
        <p:spPr>
          <a:xfrm>
            <a:off x="215534" y="0"/>
            <a:ext cx="11976467" cy="6675729"/>
          </a:xfrm>
          <a:custGeom>
            <a:avLst/>
            <a:gdLst>
              <a:gd name="connsiteX0" fmla="*/ 0 w 11976467"/>
              <a:gd name="connsiteY0" fmla="*/ 0 h 6675729"/>
              <a:gd name="connsiteX1" fmla="*/ 11976467 w 11976467"/>
              <a:gd name="connsiteY1" fmla="*/ 0 h 6675729"/>
              <a:gd name="connsiteX2" fmla="*/ 11976467 w 11976467"/>
              <a:gd name="connsiteY2" fmla="*/ 6675729 h 6675729"/>
              <a:gd name="connsiteX3" fmla="*/ 0 w 11976467"/>
              <a:gd name="connsiteY3" fmla="*/ 6675729 h 6675729"/>
            </a:gdLst>
            <a:ahLst/>
            <a:cxnLst>
              <a:cxn ang="0">
                <a:pos x="connsiteX0" y="connsiteY0"/>
              </a:cxn>
              <a:cxn ang="0">
                <a:pos x="connsiteX1" y="connsiteY1"/>
              </a:cxn>
              <a:cxn ang="0">
                <a:pos x="connsiteX2" y="connsiteY2"/>
              </a:cxn>
              <a:cxn ang="0">
                <a:pos x="connsiteX3" y="connsiteY3"/>
              </a:cxn>
            </a:cxnLst>
            <a:rect l="l" t="t" r="r" b="b"/>
            <a:pathLst>
              <a:path w="11976467" h="6675729">
                <a:moveTo>
                  <a:pt x="0" y="0"/>
                </a:moveTo>
                <a:lnTo>
                  <a:pt x="11976467" y="0"/>
                </a:lnTo>
                <a:lnTo>
                  <a:pt x="11976467" y="6675729"/>
                </a:lnTo>
                <a:lnTo>
                  <a:pt x="0" y="6675729"/>
                </a:lnTo>
                <a:close/>
              </a:path>
            </a:pathLst>
          </a:custGeom>
        </p:spPr>
      </p:pic>
      <p:sp>
        <p:nvSpPr>
          <p:cNvPr id="18" name="矩形 17">
            <a:extLst>
              <a:ext uri="{FF2B5EF4-FFF2-40B4-BE49-F238E27FC236}">
                <a16:creationId xmlns:a16="http://schemas.microsoft.com/office/drawing/2014/main" id="{CDD34EBE-68E6-F244-0D25-2D9BAB842064}"/>
              </a:ext>
            </a:extLst>
          </p:cNvPr>
          <p:cNvSpPr/>
          <p:nvPr/>
        </p:nvSpPr>
        <p:spPr>
          <a:xfrm>
            <a:off x="1216" y="-6486"/>
            <a:ext cx="12187905" cy="6855021"/>
          </a:xfrm>
          <a:prstGeom prst="rect">
            <a:avLst/>
          </a:prstGeom>
          <a:gradFill>
            <a:gsLst>
              <a:gs pos="0">
                <a:schemeClr val="bg1">
                  <a:alpha val="86000"/>
                </a:schemeClr>
              </a:gs>
              <a:gs pos="100000">
                <a:schemeClr val="bg1">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a:extLst>
              <a:ext uri="{FF2B5EF4-FFF2-40B4-BE49-F238E27FC236}">
                <a16:creationId xmlns:a16="http://schemas.microsoft.com/office/drawing/2014/main" id="{F15704C2-BE89-6E63-2EE3-5AE767555F71}"/>
              </a:ext>
            </a:extLst>
          </p:cNvPr>
          <p:cNvSpPr/>
          <p:nvPr/>
        </p:nvSpPr>
        <p:spPr>
          <a:xfrm>
            <a:off x="3261360" y="538312"/>
            <a:ext cx="5669280" cy="5635985"/>
          </a:xfrm>
          <a:prstGeom prst="ellipse">
            <a:avLst/>
          </a:prstGeom>
          <a:gradFill>
            <a:gsLst>
              <a:gs pos="0">
                <a:schemeClr val="accent1">
                  <a:lumMod val="20000"/>
                  <a:lumOff val="80000"/>
                </a:schemeClr>
              </a:gs>
              <a:gs pos="76000">
                <a:schemeClr val="bg1">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任意多边形: 形状 79">
            <a:extLst>
              <a:ext uri="{FF2B5EF4-FFF2-40B4-BE49-F238E27FC236}">
                <a16:creationId xmlns:a16="http://schemas.microsoft.com/office/drawing/2014/main" id="{81BA90F9-FBEC-020B-338D-DF5C8B53016A}"/>
              </a:ext>
            </a:extLst>
          </p:cNvPr>
          <p:cNvSpPr/>
          <p:nvPr/>
        </p:nvSpPr>
        <p:spPr>
          <a:xfrm rot="20839567" flipV="1">
            <a:off x="-133904" y="-274834"/>
            <a:ext cx="2856170" cy="936449"/>
          </a:xfrm>
          <a:custGeom>
            <a:avLst/>
            <a:gdLst>
              <a:gd name="connsiteX0" fmla="*/ 0 w 5932906"/>
              <a:gd name="connsiteY0" fmla="*/ 137929 h 1945216"/>
              <a:gd name="connsiteX1" fmla="*/ 50281 w 5932906"/>
              <a:gd name="connsiteY1" fmla="*/ 143287 h 1945216"/>
              <a:gd name="connsiteX2" fmla="*/ 256816 w 5932906"/>
              <a:gd name="connsiteY2" fmla="*/ 136004 h 1945216"/>
              <a:gd name="connsiteX3" fmla="*/ 2168520 w 5932906"/>
              <a:gd name="connsiteY3" fmla="*/ 69183 h 1945216"/>
              <a:gd name="connsiteX4" fmla="*/ 3282134 w 5932906"/>
              <a:gd name="connsiteY4" fmla="*/ 585425 h 1945216"/>
              <a:gd name="connsiteX5" fmla="*/ 3402776 w 5932906"/>
              <a:gd name="connsiteY5" fmla="*/ 640146 h 1945216"/>
              <a:gd name="connsiteX6" fmla="*/ 4377188 w 5932906"/>
              <a:gd name="connsiteY6" fmla="*/ 895242 h 1945216"/>
              <a:gd name="connsiteX7" fmla="*/ 5351599 w 5932906"/>
              <a:gd name="connsiteY7" fmla="*/ 725119 h 1945216"/>
              <a:gd name="connsiteX8" fmla="*/ 5932906 w 5932906"/>
              <a:gd name="connsiteY8" fmla="*/ 697305 h 1945216"/>
              <a:gd name="connsiteX9" fmla="*/ 5932906 w 5932906"/>
              <a:gd name="connsiteY9" fmla="*/ 702417 h 1945216"/>
              <a:gd name="connsiteX10" fmla="*/ 406424 w 5932906"/>
              <a:gd name="connsiteY10" fmla="*/ 1945216 h 194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2906" h="1945216">
                <a:moveTo>
                  <a:pt x="0" y="137929"/>
                </a:moveTo>
                <a:lnTo>
                  <a:pt x="50281" y="143287"/>
                </a:lnTo>
                <a:cubicBezTo>
                  <a:pt x="117526" y="145844"/>
                  <a:pt x="186345" y="143687"/>
                  <a:pt x="256816" y="136004"/>
                </a:cubicBezTo>
                <a:cubicBezTo>
                  <a:pt x="906424" y="63133"/>
                  <a:pt x="1546752" y="-88751"/>
                  <a:pt x="2168520" y="69183"/>
                </a:cubicBezTo>
                <a:cubicBezTo>
                  <a:pt x="2595405" y="172395"/>
                  <a:pt x="2938770" y="378910"/>
                  <a:pt x="3282134" y="585425"/>
                </a:cubicBezTo>
                <a:cubicBezTo>
                  <a:pt x="3309974" y="609715"/>
                  <a:pt x="3365655" y="622086"/>
                  <a:pt x="3402776" y="640146"/>
                </a:cubicBezTo>
                <a:cubicBezTo>
                  <a:pt x="3662618" y="816230"/>
                  <a:pt x="3996702" y="931362"/>
                  <a:pt x="4377188" y="895242"/>
                </a:cubicBezTo>
                <a:cubicBezTo>
                  <a:pt x="4720551" y="864811"/>
                  <a:pt x="5017515" y="773699"/>
                  <a:pt x="5351599" y="725119"/>
                </a:cubicBezTo>
                <a:cubicBezTo>
                  <a:pt x="5543725" y="695084"/>
                  <a:pt x="5738673" y="685756"/>
                  <a:pt x="5932906" y="697305"/>
                </a:cubicBezTo>
                <a:lnTo>
                  <a:pt x="5932906" y="702417"/>
                </a:lnTo>
                <a:lnTo>
                  <a:pt x="406424" y="1945216"/>
                </a:lnTo>
                <a:close/>
              </a:path>
            </a:pathLst>
          </a:custGeom>
          <a:gradFill flip="none" rotWithShape="0">
            <a:gsLst>
              <a:gs pos="0">
                <a:srgbClr val="C01920">
                  <a:lumMod val="52000"/>
                  <a:lumOff val="48000"/>
                </a:srgbClr>
              </a:gs>
              <a:gs pos="100000">
                <a:srgbClr val="FB5F5F"/>
              </a:gs>
            </a:gsLst>
            <a:lin ang="5400000" scaled="1"/>
            <a:tileRect/>
          </a:gradFill>
          <a:ln w="12700" cap="flat" cmpd="sng" algn="ctr">
            <a:noFill/>
            <a:prstDash val="solid"/>
            <a:miter lim="800000"/>
          </a:ln>
          <a:effectLst>
            <a:outerShdw blurRad="609600" dist="190500" dir="13500000" algn="br" rotWithShape="0">
              <a:srgbClr val="8B672D">
                <a:alpha val="1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pic>
        <p:nvPicPr>
          <p:cNvPr id="6" name="图片 5">
            <a:extLst>
              <a:ext uri="{FF2B5EF4-FFF2-40B4-BE49-F238E27FC236}">
                <a16:creationId xmlns:a16="http://schemas.microsoft.com/office/drawing/2014/main" id="{F9D8B9F4-ECFC-565B-9DA2-573602EC031E}"/>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54005" y="-380378"/>
            <a:ext cx="12192000" cy="7436483"/>
          </a:xfrm>
          <a:prstGeom prst="rect">
            <a:avLst/>
          </a:prstGeom>
        </p:spPr>
      </p:pic>
      <p:pic>
        <p:nvPicPr>
          <p:cNvPr id="5122" name="Picture 2" descr="查看图片">
            <a:extLst>
              <a:ext uri="{FF2B5EF4-FFF2-40B4-BE49-F238E27FC236}">
                <a16:creationId xmlns:a16="http://schemas.microsoft.com/office/drawing/2014/main" id="{62716633-4854-BBAC-CEC6-D7767E0CA592}"/>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rot="5400000" flipV="1">
            <a:off x="3631101" y="-3687589"/>
            <a:ext cx="4961807" cy="12218251"/>
          </a:xfrm>
          <a:prstGeom prst="rect">
            <a:avLst/>
          </a:prstGeom>
          <a:noFill/>
          <a:extLst>
            <a:ext uri="{909E8E84-426E-40DD-AFC4-6F175D3DCCD1}">
              <a14:hiddenFill xmlns:a14="http://schemas.microsoft.com/office/drawing/2010/main">
                <a:solidFill>
                  <a:srgbClr val="FFFFFF"/>
                </a:solidFill>
              </a14:hiddenFill>
            </a:ext>
          </a:extLst>
        </p:spPr>
      </p:pic>
      <p:sp>
        <p:nvSpPr>
          <p:cNvPr id="81" name="任意多边形: 形状 80">
            <a:extLst>
              <a:ext uri="{FF2B5EF4-FFF2-40B4-BE49-F238E27FC236}">
                <a16:creationId xmlns:a16="http://schemas.microsoft.com/office/drawing/2014/main" id="{16F948A2-4F9E-DAE0-1051-4CC499706EE4}"/>
              </a:ext>
            </a:extLst>
          </p:cNvPr>
          <p:cNvSpPr/>
          <p:nvPr/>
        </p:nvSpPr>
        <p:spPr>
          <a:xfrm rot="760433" flipH="1" flipV="1">
            <a:off x="9469735" y="-274834"/>
            <a:ext cx="2856170" cy="936449"/>
          </a:xfrm>
          <a:custGeom>
            <a:avLst/>
            <a:gdLst>
              <a:gd name="connsiteX0" fmla="*/ 0 w 5932906"/>
              <a:gd name="connsiteY0" fmla="*/ 137929 h 1945216"/>
              <a:gd name="connsiteX1" fmla="*/ 50281 w 5932906"/>
              <a:gd name="connsiteY1" fmla="*/ 143287 h 1945216"/>
              <a:gd name="connsiteX2" fmla="*/ 256816 w 5932906"/>
              <a:gd name="connsiteY2" fmla="*/ 136004 h 1945216"/>
              <a:gd name="connsiteX3" fmla="*/ 2168520 w 5932906"/>
              <a:gd name="connsiteY3" fmla="*/ 69183 h 1945216"/>
              <a:gd name="connsiteX4" fmla="*/ 3282134 w 5932906"/>
              <a:gd name="connsiteY4" fmla="*/ 585425 h 1945216"/>
              <a:gd name="connsiteX5" fmla="*/ 3402776 w 5932906"/>
              <a:gd name="connsiteY5" fmla="*/ 640146 h 1945216"/>
              <a:gd name="connsiteX6" fmla="*/ 4377188 w 5932906"/>
              <a:gd name="connsiteY6" fmla="*/ 895242 h 1945216"/>
              <a:gd name="connsiteX7" fmla="*/ 5351599 w 5932906"/>
              <a:gd name="connsiteY7" fmla="*/ 725119 h 1945216"/>
              <a:gd name="connsiteX8" fmla="*/ 5932906 w 5932906"/>
              <a:gd name="connsiteY8" fmla="*/ 697305 h 1945216"/>
              <a:gd name="connsiteX9" fmla="*/ 5932906 w 5932906"/>
              <a:gd name="connsiteY9" fmla="*/ 702417 h 1945216"/>
              <a:gd name="connsiteX10" fmla="*/ 406424 w 5932906"/>
              <a:gd name="connsiteY10" fmla="*/ 1945216 h 194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2906" h="1945216">
                <a:moveTo>
                  <a:pt x="0" y="137929"/>
                </a:moveTo>
                <a:lnTo>
                  <a:pt x="50281" y="143287"/>
                </a:lnTo>
                <a:cubicBezTo>
                  <a:pt x="117526" y="145844"/>
                  <a:pt x="186345" y="143687"/>
                  <a:pt x="256816" y="136004"/>
                </a:cubicBezTo>
                <a:cubicBezTo>
                  <a:pt x="906424" y="63133"/>
                  <a:pt x="1546752" y="-88751"/>
                  <a:pt x="2168520" y="69183"/>
                </a:cubicBezTo>
                <a:cubicBezTo>
                  <a:pt x="2595405" y="172395"/>
                  <a:pt x="2938770" y="378910"/>
                  <a:pt x="3282134" y="585425"/>
                </a:cubicBezTo>
                <a:cubicBezTo>
                  <a:pt x="3309974" y="609715"/>
                  <a:pt x="3365655" y="622086"/>
                  <a:pt x="3402776" y="640146"/>
                </a:cubicBezTo>
                <a:cubicBezTo>
                  <a:pt x="3662618" y="816230"/>
                  <a:pt x="3996702" y="931362"/>
                  <a:pt x="4377188" y="895242"/>
                </a:cubicBezTo>
                <a:cubicBezTo>
                  <a:pt x="4720551" y="864811"/>
                  <a:pt x="5017515" y="773699"/>
                  <a:pt x="5351599" y="725119"/>
                </a:cubicBezTo>
                <a:cubicBezTo>
                  <a:pt x="5543725" y="695084"/>
                  <a:pt x="5738673" y="685756"/>
                  <a:pt x="5932906" y="697305"/>
                </a:cubicBezTo>
                <a:lnTo>
                  <a:pt x="5932906" y="702417"/>
                </a:lnTo>
                <a:lnTo>
                  <a:pt x="406424" y="1945216"/>
                </a:lnTo>
                <a:close/>
              </a:path>
            </a:pathLst>
          </a:custGeom>
          <a:gradFill flip="none" rotWithShape="0">
            <a:gsLst>
              <a:gs pos="0">
                <a:srgbClr val="C01920">
                  <a:lumMod val="52000"/>
                  <a:lumOff val="48000"/>
                </a:srgbClr>
              </a:gs>
              <a:gs pos="100000">
                <a:srgbClr val="FB5F5F"/>
              </a:gs>
            </a:gsLst>
            <a:lin ang="5400000" scaled="1"/>
            <a:tileRect/>
          </a:gradFill>
          <a:ln w="12700" cap="flat" cmpd="sng" algn="ctr">
            <a:noFill/>
            <a:prstDash val="solid"/>
            <a:miter lim="800000"/>
          </a:ln>
          <a:effectLst>
            <a:outerShdw blurRad="609600" dist="190500" dir="13500000" algn="br" rotWithShape="0">
              <a:srgbClr val="8B672D">
                <a:alpha val="1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nvGrpSpPr>
          <p:cNvPr id="2" name="组合 1">
            <a:extLst>
              <a:ext uri="{FF2B5EF4-FFF2-40B4-BE49-F238E27FC236}">
                <a16:creationId xmlns:a16="http://schemas.microsoft.com/office/drawing/2014/main" id="{32E3E991-03D3-0C13-0209-94B4D321AFC5}"/>
              </a:ext>
            </a:extLst>
          </p:cNvPr>
          <p:cNvGrpSpPr/>
          <p:nvPr/>
        </p:nvGrpSpPr>
        <p:grpSpPr>
          <a:xfrm>
            <a:off x="-9599" y="5355026"/>
            <a:ext cx="12197504" cy="1502973"/>
            <a:chOff x="0" y="4498928"/>
            <a:chExt cx="12197504" cy="2377423"/>
          </a:xfrm>
        </p:grpSpPr>
        <p:sp>
          <p:nvSpPr>
            <p:cNvPr id="3" name="任意多边形: 形状 2">
              <a:extLst>
                <a:ext uri="{FF2B5EF4-FFF2-40B4-BE49-F238E27FC236}">
                  <a16:creationId xmlns:a16="http://schemas.microsoft.com/office/drawing/2014/main" id="{1E885877-B7D2-037A-49AF-1FAC93B49DA6}"/>
                </a:ext>
              </a:extLst>
            </p:cNvPr>
            <p:cNvSpPr/>
            <p:nvPr/>
          </p:nvSpPr>
          <p:spPr>
            <a:xfrm>
              <a:off x="5504" y="4498928"/>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0">
                  <a:schemeClr val="accent1">
                    <a:lumMod val="20000"/>
                    <a:lumOff val="80000"/>
                  </a:schemeClr>
                </a:gs>
                <a:gs pos="61000">
                  <a:srgbClr val="FDF8E9">
                    <a:alpha val="78000"/>
                  </a:srgbClr>
                </a:gs>
                <a:gs pos="100000">
                  <a:srgbClr val="FDF8E9">
                    <a:alpha val="0"/>
                  </a:srgbClr>
                </a:gs>
              </a:gsLst>
              <a:lin ang="13500000" scaled="1"/>
              <a:tileRect/>
            </a:gradFill>
            <a:ln w="12700" cap="flat">
              <a:noFill/>
              <a:prstDash val="solid"/>
              <a:miter/>
            </a:ln>
            <a:effectLst>
              <a:outerShdw blurRad="558800" dist="88900" dir="16200000" rotWithShape="0">
                <a:srgbClr val="D9BD93">
                  <a:alpha val="14000"/>
                </a:srgbClr>
              </a:outerShdw>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 name="任意多边形: 形状 3">
              <a:extLst>
                <a:ext uri="{FF2B5EF4-FFF2-40B4-BE49-F238E27FC236}">
                  <a16:creationId xmlns:a16="http://schemas.microsoft.com/office/drawing/2014/main" id="{46F2C44B-4F5A-4AB0-C335-3B724BCE7C80}"/>
                </a:ext>
              </a:extLst>
            </p:cNvPr>
            <p:cNvSpPr/>
            <p:nvPr/>
          </p:nvSpPr>
          <p:spPr>
            <a:xfrm>
              <a:off x="0" y="4720572"/>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11" name="图片 10">
            <a:extLst>
              <a:ext uri="{FF2B5EF4-FFF2-40B4-BE49-F238E27FC236}">
                <a16:creationId xmlns:a16="http://schemas.microsoft.com/office/drawing/2014/main" id="{FDF82011-D8D2-FBCF-05F7-E43191158762}"/>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0276176" y="6236996"/>
            <a:ext cx="1583234" cy="432915"/>
          </a:xfrm>
          <a:prstGeom prst="rect">
            <a:avLst/>
          </a:prstGeom>
        </p:spPr>
      </p:pic>
      <p:sp>
        <p:nvSpPr>
          <p:cNvPr id="20" name="文本框 19">
            <a:extLst>
              <a:ext uri="{FF2B5EF4-FFF2-40B4-BE49-F238E27FC236}">
                <a16:creationId xmlns:a16="http://schemas.microsoft.com/office/drawing/2014/main" id="{08BE9C3C-B61A-0BD7-4011-9F92E76BD215}"/>
              </a:ext>
            </a:extLst>
          </p:cNvPr>
          <p:cNvSpPr txBox="1"/>
          <p:nvPr>
            <p:custDataLst>
              <p:tags r:id="rId1"/>
            </p:custDataLst>
          </p:nvPr>
        </p:nvSpPr>
        <p:spPr>
          <a:xfrm>
            <a:off x="3261359" y="2670991"/>
            <a:ext cx="5699793" cy="816179"/>
          </a:xfrm>
          <a:prstGeom prst="rect">
            <a:avLst/>
          </a:prstGeom>
          <a:noFill/>
          <a:ln>
            <a:noFill/>
          </a:ln>
          <a:effectLst/>
        </p:spPr>
        <p:txBody>
          <a:bodyPr wrap="square" lIns="76766" tIns="38383" rIns="76766" bIns="38383">
            <a:spAutoFit/>
          </a:bodyPr>
          <a:lstStyle/>
          <a:p>
            <a:pPr marL="0" marR="0" lvl="0" indent="0" algn="ctr" defTabSz="914400" rtl="0" eaLnBrk="1" fontAlgn="auto" latinLnBrk="0" hangingPunct="1">
              <a:lnSpc>
                <a:spcPct val="100000"/>
              </a:lnSpc>
              <a:spcBef>
                <a:spcPts val="0"/>
              </a:spcBef>
              <a:buClrTx/>
              <a:buSzTx/>
              <a:buFontTx/>
              <a:buNone/>
              <a:tabLst/>
              <a:defRPr/>
            </a:pPr>
            <a:r>
              <a:rPr kumimoji="0" lang="zh-CN" altLang="en-US" sz="4800" b="1" i="0" u="none" strike="noStrike" kern="1200" cap="none" spc="0" normalizeH="0" baseline="0" noProof="0" dirty="0">
                <a:ln w="8382">
                  <a:noFill/>
                </a:ln>
                <a:gradFill flip="none" rotWithShape="1">
                  <a:gsLst>
                    <a:gs pos="0">
                      <a:schemeClr val="accent1">
                        <a:lumMod val="32000"/>
                        <a:lumOff val="68000"/>
                      </a:schemeClr>
                    </a:gs>
                    <a:gs pos="81000">
                      <a:srgbClr val="BB0000">
                        <a:lumMod val="80000"/>
                        <a:lumOff val="20000"/>
                      </a:srgbClr>
                    </a:gs>
                  </a:gsLst>
                  <a:path path="circle">
                    <a:fillToRect r="100000" b="100000"/>
                  </a:path>
                  <a:tileRect l="-100000" t="-100000"/>
                </a:gradFill>
                <a:effectLst>
                  <a:outerShdw blurRad="242316" dist="48463" dir="2699992" algn="tl" rotWithShape="0">
                    <a:srgbClr val="BB0000">
                      <a:alpha val="15000"/>
                    </a:srgbClr>
                  </a:outerShdw>
                </a:effectLst>
                <a:uLnTx/>
                <a:uFillTx/>
                <a:cs typeface="+mn-ea"/>
                <a:sym typeface="+mn-lt"/>
              </a:rPr>
              <a:t>研究背景和意义</a:t>
            </a:r>
            <a:endParaRPr kumimoji="0" lang="en-US" sz="4800" b="1" i="0" u="none" strike="noStrike" kern="1200" cap="none" spc="0" normalizeH="0" baseline="0" noProof="0" dirty="0">
              <a:ln w="8382">
                <a:noFill/>
              </a:ln>
              <a:gradFill flip="none" rotWithShape="1">
                <a:gsLst>
                  <a:gs pos="0">
                    <a:schemeClr val="accent1">
                      <a:lumMod val="32000"/>
                      <a:lumOff val="68000"/>
                    </a:schemeClr>
                  </a:gs>
                  <a:gs pos="81000">
                    <a:srgbClr val="BB0000">
                      <a:lumMod val="80000"/>
                      <a:lumOff val="20000"/>
                    </a:srgbClr>
                  </a:gs>
                </a:gsLst>
                <a:path path="circle">
                  <a:fillToRect r="100000" b="100000"/>
                </a:path>
                <a:tileRect l="-100000" t="-100000"/>
              </a:gradFill>
              <a:effectLst>
                <a:outerShdw blurRad="242316" dist="48463" dir="2699992" algn="tl" rotWithShape="0">
                  <a:srgbClr val="BB0000">
                    <a:alpha val="15000"/>
                  </a:srgbClr>
                </a:outerShdw>
              </a:effectLst>
              <a:uLnTx/>
              <a:uFillTx/>
              <a:cs typeface="+mn-ea"/>
              <a:sym typeface="+mn-lt"/>
            </a:endParaRPr>
          </a:p>
        </p:txBody>
      </p:sp>
      <p:sp>
        <p:nvSpPr>
          <p:cNvPr id="78" name="文本框 77">
            <a:extLst>
              <a:ext uri="{FF2B5EF4-FFF2-40B4-BE49-F238E27FC236}">
                <a16:creationId xmlns:a16="http://schemas.microsoft.com/office/drawing/2014/main" id="{D4B0240D-BFBE-036D-3CBD-207804F310AF}"/>
              </a:ext>
            </a:extLst>
          </p:cNvPr>
          <p:cNvSpPr txBox="1"/>
          <p:nvPr/>
        </p:nvSpPr>
        <p:spPr>
          <a:xfrm>
            <a:off x="4796939" y="635145"/>
            <a:ext cx="2242255" cy="2347103"/>
          </a:xfrm>
          <a:prstGeom prst="rect">
            <a:avLst/>
          </a:prstGeom>
          <a:noFill/>
          <a:effectLst/>
        </p:spPr>
        <p:txBody>
          <a:bodyPr wrap="none" lIns="221285" tIns="110642" rIns="221285" bIns="110642" rtlCol="0">
            <a:spAutoFit/>
          </a:bodyPr>
          <a:lstStyle/>
          <a:p>
            <a:pPr marL="0" marR="0" lvl="0" indent="0" algn="l" defTabSz="914400" rtl="0" eaLnBrk="1" fontAlgn="auto" latinLnBrk="0" hangingPunct="1">
              <a:lnSpc>
                <a:spcPct val="100000"/>
              </a:lnSpc>
              <a:spcBef>
                <a:spcPts val="0"/>
              </a:spcBef>
              <a:buClrTx/>
              <a:buSzTx/>
              <a:buFontTx/>
              <a:buNone/>
              <a:tabLst/>
              <a:defRPr/>
            </a:pPr>
            <a:r>
              <a:rPr kumimoji="0" lang="en-US" altLang="zh-CN" sz="13800" b="0" i="0" u="none" strike="noStrike" kern="1200" cap="none" spc="0" normalizeH="0" baseline="0" noProof="0" dirty="0">
                <a:ln>
                  <a:noFill/>
                </a:ln>
                <a:gradFill>
                  <a:gsLst>
                    <a:gs pos="15000">
                      <a:srgbClr val="FB5F5F"/>
                    </a:gs>
                    <a:gs pos="76000">
                      <a:srgbClr val="FB5F5F">
                        <a:alpha val="0"/>
                      </a:srgbClr>
                    </a:gs>
                  </a:gsLst>
                  <a:lin ang="5400000" scaled="0"/>
                </a:gradFill>
                <a:effectLst/>
                <a:uLnTx/>
                <a:uFillTx/>
                <a:cs typeface="+mn-ea"/>
                <a:sym typeface="+mn-lt"/>
              </a:rPr>
              <a:t>0</a:t>
            </a:r>
            <a:r>
              <a:rPr kumimoji="0" lang="en-US" sz="13800" b="0" i="0" u="none" strike="noStrike" kern="1200" cap="none" spc="0" normalizeH="0" baseline="0" noProof="0" dirty="0">
                <a:ln>
                  <a:noFill/>
                </a:ln>
                <a:gradFill>
                  <a:gsLst>
                    <a:gs pos="15000">
                      <a:srgbClr val="FB5F5F"/>
                    </a:gs>
                    <a:gs pos="76000">
                      <a:srgbClr val="FB5F5F">
                        <a:alpha val="0"/>
                      </a:srgbClr>
                    </a:gs>
                  </a:gsLst>
                  <a:lin ang="5400000" scaled="0"/>
                </a:gradFill>
                <a:effectLst/>
                <a:uLnTx/>
                <a:uFillTx/>
                <a:cs typeface="+mn-ea"/>
                <a:sym typeface="+mn-lt"/>
              </a:rPr>
              <a:t>1</a:t>
            </a:r>
          </a:p>
        </p:txBody>
      </p:sp>
      <p:sp>
        <p:nvSpPr>
          <p:cNvPr id="79" name="文本框 78">
            <a:extLst>
              <a:ext uri="{FF2B5EF4-FFF2-40B4-BE49-F238E27FC236}">
                <a16:creationId xmlns:a16="http://schemas.microsoft.com/office/drawing/2014/main" id="{19111E27-191F-5906-0783-5FEE56DE9D6B}"/>
              </a:ext>
            </a:extLst>
          </p:cNvPr>
          <p:cNvSpPr txBox="1"/>
          <p:nvPr/>
        </p:nvSpPr>
        <p:spPr>
          <a:xfrm>
            <a:off x="3934033" y="3464524"/>
            <a:ext cx="4323931"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tx1">
                    <a:lumMod val="50000"/>
                    <a:lumOff val="50000"/>
                  </a:schemeClr>
                </a:solidFill>
                <a:effectLst/>
                <a:uLnTx/>
                <a:uFillTx/>
                <a:cs typeface="+mn-ea"/>
                <a:sym typeface="+mn-lt"/>
              </a:rPr>
              <a:t>Background and implications</a:t>
            </a:r>
          </a:p>
        </p:txBody>
      </p:sp>
    </p:spTree>
    <p:extLst>
      <p:ext uri="{BB962C8B-B14F-4D97-AF65-F5344CB8AC3E}">
        <p14:creationId xmlns:p14="http://schemas.microsoft.com/office/powerpoint/2010/main" val="34431289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图片 83">
            <a:extLst>
              <a:ext uri="{FF2B5EF4-FFF2-40B4-BE49-F238E27FC236}">
                <a16:creationId xmlns:a16="http://schemas.microsoft.com/office/drawing/2014/main" id="{C4F4574A-C47C-5512-3728-314FCE064E80}"/>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5" name="矩形 84">
            <a:extLst>
              <a:ext uri="{FF2B5EF4-FFF2-40B4-BE49-F238E27FC236}">
                <a16:creationId xmlns:a16="http://schemas.microsoft.com/office/drawing/2014/main" id="{FA8BEF6C-727F-D5D7-B746-24C9FC215120}"/>
              </a:ext>
            </a:extLst>
          </p:cNvPr>
          <p:cNvSpPr/>
          <p:nvPr/>
        </p:nvSpPr>
        <p:spPr>
          <a:xfrm>
            <a:off x="7775" y="2936"/>
            <a:ext cx="12192000" cy="6903640"/>
          </a:xfrm>
          <a:prstGeom prst="rect">
            <a:avLst/>
          </a:prstGeom>
          <a:gradFill flip="none" rotWithShape="1">
            <a:gsLst>
              <a:gs pos="65000">
                <a:srgbClr val="FFFFFF">
                  <a:alpha val="95000"/>
                </a:srgbClr>
              </a:gs>
              <a:gs pos="0">
                <a:schemeClr val="bg1"/>
              </a:gs>
              <a:gs pos="100000">
                <a:schemeClr val="bg1">
                  <a:alpha val="0"/>
                </a:schemeClr>
              </a:gs>
            </a:gsLst>
            <a:lin ang="5400000" scaled="0"/>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pic>
        <p:nvPicPr>
          <p:cNvPr id="75" name="图片 74">
            <a:extLst>
              <a:ext uri="{FF2B5EF4-FFF2-40B4-BE49-F238E27FC236}">
                <a16:creationId xmlns:a16="http://schemas.microsoft.com/office/drawing/2014/main" id="{0298BCDC-1D0C-08DA-6A83-CE49B4CD516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sp>
        <p:nvSpPr>
          <p:cNvPr id="31" name="矩形 30">
            <a:extLst>
              <a:ext uri="{FF2B5EF4-FFF2-40B4-BE49-F238E27FC236}">
                <a16:creationId xmlns:a16="http://schemas.microsoft.com/office/drawing/2014/main" id="{A1C9ACA9-E415-73FE-5565-FCAB843C6B96}"/>
              </a:ext>
            </a:extLst>
          </p:cNvPr>
          <p:cNvSpPr/>
          <p:nvPr/>
        </p:nvSpPr>
        <p:spPr>
          <a:xfrm>
            <a:off x="3975" y="0"/>
            <a:ext cx="12192000" cy="6858000"/>
          </a:xfrm>
          <a:prstGeom prst="rect">
            <a:avLst/>
          </a:prstGeom>
          <a:gradFill>
            <a:gsLst>
              <a:gs pos="0">
                <a:schemeClr val="bg1">
                  <a:alpha val="95000"/>
                </a:schemeClr>
              </a:gs>
              <a:gs pos="100000">
                <a:schemeClr val="bg1">
                  <a:alpha val="7000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5" name="图片 54" descr="手上拿着纸&#10;&#10;描述已自动生成">
            <a:extLst>
              <a:ext uri="{FF2B5EF4-FFF2-40B4-BE49-F238E27FC236}">
                <a16:creationId xmlns:a16="http://schemas.microsoft.com/office/drawing/2014/main" id="{8D7D5A52-7D25-3D28-1207-A27AEDA804E4}"/>
              </a:ext>
            </a:extLst>
          </p:cNvPr>
          <p:cNvPicPr>
            <a:picLocks noChangeAspect="1"/>
          </p:cNvPicPr>
          <p:nvPr/>
        </p:nvPicPr>
        <p:blipFill>
          <a:blip r:embed="rId6" cstate="email">
            <a:duotone>
              <a:schemeClr val="bg2">
                <a:shade val="45000"/>
                <a:satMod val="135000"/>
              </a:schemeClr>
              <a:prstClr val="white"/>
            </a:duotone>
            <a:alphaModFix amt="20000"/>
            <a:extLst>
              <a:ext uri="{BEBA8EAE-BF5A-486C-A8C5-ECC9F3942E4B}">
                <a14:imgProps xmlns:a14="http://schemas.microsoft.com/office/drawing/2010/main">
                  <a14:imgLayer r:embed="rId7">
                    <a14:imgEffect>
                      <a14:brightnessContrast bright="66000"/>
                    </a14:imgEffect>
                  </a14:imgLayer>
                </a14:imgProps>
              </a:ext>
              <a:ext uri="{28A0092B-C50C-407E-A947-70E740481C1C}">
                <a14:useLocalDpi xmlns:a14="http://schemas.microsoft.com/office/drawing/2010/main"/>
              </a:ext>
            </a:extLst>
          </a:blip>
          <a:srcRect/>
          <a:stretch>
            <a:fillRect/>
          </a:stretch>
        </p:blipFill>
        <p:spPr>
          <a:xfrm flipH="1">
            <a:off x="4093" y="-4"/>
            <a:ext cx="12192000" cy="6858000"/>
          </a:xfrm>
          <a:prstGeom prst="rect">
            <a:avLst/>
          </a:prstGeom>
        </p:spPr>
      </p:pic>
      <p:sp>
        <p:nvSpPr>
          <p:cNvPr id="24" name="矩形: 圆角 23">
            <a:extLst>
              <a:ext uri="{FF2B5EF4-FFF2-40B4-BE49-F238E27FC236}">
                <a16:creationId xmlns:a16="http://schemas.microsoft.com/office/drawing/2014/main" id="{5CA23DF5-AAEF-FD5D-FD27-105E23C01D80}"/>
              </a:ext>
            </a:extLst>
          </p:cNvPr>
          <p:cNvSpPr/>
          <p:nvPr/>
        </p:nvSpPr>
        <p:spPr>
          <a:xfrm>
            <a:off x="5695399" y="467703"/>
            <a:ext cx="967740" cy="365760"/>
          </a:xfrm>
          <a:prstGeom prst="roundRect">
            <a:avLst>
              <a:gd name="adj" fmla="val 10417"/>
            </a:avLst>
          </a:prstGeom>
          <a:gradFill>
            <a:gsLst>
              <a:gs pos="0">
                <a:schemeClr val="accent1">
                  <a:lumMod val="90000"/>
                  <a:lumOff val="10000"/>
                </a:schemeClr>
              </a:gs>
              <a:gs pos="100000">
                <a:schemeClr val="accent1"/>
              </a:gs>
            </a:gsLst>
            <a:lin ang="2700000" scaled="1"/>
          </a:gra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25" name="文本框 24">
            <a:extLst>
              <a:ext uri="{FF2B5EF4-FFF2-40B4-BE49-F238E27FC236}">
                <a16:creationId xmlns:a16="http://schemas.microsoft.com/office/drawing/2014/main" id="{0C8288F4-9CF4-F2B5-CE04-EC1356E6B380}"/>
              </a:ext>
            </a:extLst>
          </p:cNvPr>
          <p:cNvSpPr txBox="1"/>
          <p:nvPr/>
        </p:nvSpPr>
        <p:spPr>
          <a:xfrm>
            <a:off x="5758989" y="500972"/>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研究背景</a:t>
            </a: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22" name="矩形: 圆角 21">
            <a:extLst>
              <a:ext uri="{FF2B5EF4-FFF2-40B4-BE49-F238E27FC236}">
                <a16:creationId xmlns:a16="http://schemas.microsoft.com/office/drawing/2014/main" id="{CB93D547-A1B4-B01A-B715-115F8D75B279}"/>
              </a:ext>
            </a:extLst>
          </p:cNvPr>
          <p:cNvSpPr/>
          <p:nvPr/>
        </p:nvSpPr>
        <p:spPr>
          <a:xfrm>
            <a:off x="6717837" y="467703"/>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23" name="文本框 22">
            <a:extLst>
              <a:ext uri="{FF2B5EF4-FFF2-40B4-BE49-F238E27FC236}">
                <a16:creationId xmlns:a16="http://schemas.microsoft.com/office/drawing/2014/main" id="{9CF64B2F-A737-AE60-FB29-B05F82B0B002}"/>
              </a:ext>
            </a:extLst>
          </p:cNvPr>
          <p:cNvSpPr txBox="1"/>
          <p:nvPr/>
        </p:nvSpPr>
        <p:spPr>
          <a:xfrm>
            <a:off x="6781427" y="500972"/>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研究现状</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20" name="矩形: 圆角 19">
            <a:extLst>
              <a:ext uri="{FF2B5EF4-FFF2-40B4-BE49-F238E27FC236}">
                <a16:creationId xmlns:a16="http://schemas.microsoft.com/office/drawing/2014/main" id="{022871B3-A357-235B-37BE-3A6B3B7BA9FD}"/>
              </a:ext>
            </a:extLst>
          </p:cNvPr>
          <p:cNvSpPr/>
          <p:nvPr/>
        </p:nvSpPr>
        <p:spPr>
          <a:xfrm>
            <a:off x="7740275" y="467703"/>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21" name="文本框 20">
            <a:extLst>
              <a:ext uri="{FF2B5EF4-FFF2-40B4-BE49-F238E27FC236}">
                <a16:creationId xmlns:a16="http://schemas.microsoft.com/office/drawing/2014/main" id="{D9D793C7-6EE3-D9D9-4C33-593DCF91087C}"/>
              </a:ext>
            </a:extLst>
          </p:cNvPr>
          <p:cNvSpPr txBox="1"/>
          <p:nvPr/>
        </p:nvSpPr>
        <p:spPr>
          <a:xfrm>
            <a:off x="7803865" y="500972"/>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内容方法</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18" name="矩形: 圆角 17">
            <a:extLst>
              <a:ext uri="{FF2B5EF4-FFF2-40B4-BE49-F238E27FC236}">
                <a16:creationId xmlns:a16="http://schemas.microsoft.com/office/drawing/2014/main" id="{96E7B188-1A01-CA15-EA79-1339C24DFE35}"/>
              </a:ext>
            </a:extLst>
          </p:cNvPr>
          <p:cNvSpPr/>
          <p:nvPr/>
        </p:nvSpPr>
        <p:spPr>
          <a:xfrm>
            <a:off x="8762713" y="467703"/>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9" name="文本框 18">
            <a:extLst>
              <a:ext uri="{FF2B5EF4-FFF2-40B4-BE49-F238E27FC236}">
                <a16:creationId xmlns:a16="http://schemas.microsoft.com/office/drawing/2014/main" id="{673130C6-FD87-64AD-0CA3-C3F7673C2955}"/>
              </a:ext>
            </a:extLst>
          </p:cNvPr>
          <p:cNvSpPr txBox="1"/>
          <p:nvPr/>
        </p:nvSpPr>
        <p:spPr>
          <a:xfrm>
            <a:off x="8826303" y="500972"/>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存在问题</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16" name="矩形: 圆角 15">
            <a:extLst>
              <a:ext uri="{FF2B5EF4-FFF2-40B4-BE49-F238E27FC236}">
                <a16:creationId xmlns:a16="http://schemas.microsoft.com/office/drawing/2014/main" id="{BA9D2729-F0EA-FA85-A8BE-25E0F48C2414}"/>
              </a:ext>
            </a:extLst>
          </p:cNvPr>
          <p:cNvSpPr/>
          <p:nvPr/>
        </p:nvSpPr>
        <p:spPr>
          <a:xfrm>
            <a:off x="9785151" y="467703"/>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7" name="文本框 16">
            <a:extLst>
              <a:ext uri="{FF2B5EF4-FFF2-40B4-BE49-F238E27FC236}">
                <a16:creationId xmlns:a16="http://schemas.microsoft.com/office/drawing/2014/main" id="{F3C6F6D7-54A2-32B7-D0AC-3A88BCB300D8}"/>
              </a:ext>
            </a:extLst>
          </p:cNvPr>
          <p:cNvSpPr txBox="1"/>
          <p:nvPr/>
        </p:nvSpPr>
        <p:spPr>
          <a:xfrm>
            <a:off x="9848741" y="500972"/>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步骤计划</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14" name="矩形: 圆角 13">
            <a:extLst>
              <a:ext uri="{FF2B5EF4-FFF2-40B4-BE49-F238E27FC236}">
                <a16:creationId xmlns:a16="http://schemas.microsoft.com/office/drawing/2014/main" id="{2832573B-66FB-F8CD-E397-E49D9AAA8DAF}"/>
              </a:ext>
            </a:extLst>
          </p:cNvPr>
          <p:cNvSpPr/>
          <p:nvPr/>
        </p:nvSpPr>
        <p:spPr>
          <a:xfrm>
            <a:off x="10807587" y="467703"/>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5" name="文本框 14">
            <a:extLst>
              <a:ext uri="{FF2B5EF4-FFF2-40B4-BE49-F238E27FC236}">
                <a16:creationId xmlns:a16="http://schemas.microsoft.com/office/drawing/2014/main" id="{F8A8B45B-A7F6-E3AB-2F70-B85C7F2A2F48}"/>
              </a:ext>
            </a:extLst>
          </p:cNvPr>
          <p:cNvSpPr txBox="1"/>
          <p:nvPr/>
        </p:nvSpPr>
        <p:spPr>
          <a:xfrm>
            <a:off x="10871177" y="500972"/>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预期结果</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27" name="平行四边形 26">
            <a:extLst>
              <a:ext uri="{FF2B5EF4-FFF2-40B4-BE49-F238E27FC236}">
                <a16:creationId xmlns:a16="http://schemas.microsoft.com/office/drawing/2014/main" id="{43AE19CA-65F9-7DCA-9D87-4A6B71A19E3F}"/>
              </a:ext>
            </a:extLst>
          </p:cNvPr>
          <p:cNvSpPr/>
          <p:nvPr/>
        </p:nvSpPr>
        <p:spPr>
          <a:xfrm>
            <a:off x="416673" y="395885"/>
            <a:ext cx="3743847" cy="498088"/>
          </a:xfrm>
          <a:prstGeom prst="parallelogram">
            <a:avLst/>
          </a:prstGeom>
          <a:gradFill flip="none" rotWithShape="1">
            <a:gsLst>
              <a:gs pos="0">
                <a:schemeClr val="accent1">
                  <a:alpha val="0"/>
                </a:schemeClr>
              </a:gs>
              <a:gs pos="100000">
                <a:schemeClr val="accent1">
                  <a:alpha val="20000"/>
                </a:schemeClr>
              </a:gs>
            </a:gsLst>
            <a:lin ang="10800000" scaled="1"/>
            <a:tileRect/>
          </a:gradFill>
          <a:ln w="6350">
            <a:gradFill flip="none" rotWithShape="1">
              <a:gsLst>
                <a:gs pos="0">
                  <a:schemeClr val="accent1">
                    <a:alpha val="75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文本框 27">
            <a:extLst>
              <a:ext uri="{FF2B5EF4-FFF2-40B4-BE49-F238E27FC236}">
                <a16:creationId xmlns:a16="http://schemas.microsoft.com/office/drawing/2014/main" id="{921E6889-C765-5F8C-4784-D853A5E5D77D}"/>
              </a:ext>
            </a:extLst>
          </p:cNvPr>
          <p:cNvSpPr txBox="1"/>
          <p:nvPr>
            <p:custDataLst>
              <p:tags r:id="rId1"/>
            </p:custDataLst>
          </p:nvPr>
        </p:nvSpPr>
        <p:spPr>
          <a:xfrm>
            <a:off x="861850" y="440218"/>
            <a:ext cx="4080540" cy="430887"/>
          </a:xfrm>
          <a:prstGeom prst="rect">
            <a:avLst/>
          </a:prstGeom>
          <a:noFill/>
          <a:effectLst/>
        </p:spPr>
        <p:txBody>
          <a:bodyPr wrap="square" lIns="0" tIns="0" rIns="0" bIns="0">
            <a:spAutoFit/>
          </a:bodyPr>
          <a:lstStyle>
            <a:defPPr>
              <a:defRPr lang="zh-CN"/>
            </a:defPPr>
            <a:lvl1pPr>
              <a:defRPr>
                <a:solidFill>
                  <a:schemeClr val="bg1"/>
                </a:solidFill>
                <a:effectLst>
                  <a:outerShdw blurRad="63500" dist="127000" dir="5400000" algn="t" rotWithShape="0">
                    <a:srgbClr val="862D00">
                      <a:alpha val="20000"/>
                    </a:srgbClr>
                  </a:outerShdw>
                </a:effectLst>
                <a:latin typeface="+mj-ea"/>
                <a:ea typeface="+mj-ea"/>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srgbClr val="BB0000">
                        <a:lumMod val="90000"/>
                        <a:lumOff val="10000"/>
                      </a:srgbClr>
                    </a:gs>
                    <a:gs pos="100000">
                      <a:srgbClr val="BB0000">
                        <a:lumMod val="90000"/>
                      </a:srgbClr>
                    </a:gs>
                  </a:gsLst>
                  <a:lin ang="5400000" scaled="1"/>
                  <a:tileRect/>
                </a:gradFill>
                <a:effectLst>
                  <a:outerShdw blurRad="44450" dist="88900" dir="5400000" algn="t" rotWithShape="0">
                    <a:srgbClr val="BB0000">
                      <a:alpha val="5000"/>
                    </a:srgbClr>
                  </a:outerShdw>
                </a:effectLst>
                <a:uLnTx/>
                <a:uFillTx/>
                <a:latin typeface="+mn-lt"/>
                <a:ea typeface="+mn-ea"/>
                <a:cs typeface="+mn-ea"/>
                <a:sym typeface="+mn-lt"/>
              </a:rPr>
              <a:t>荧光探针定义及应用领域</a:t>
            </a:r>
          </a:p>
        </p:txBody>
      </p:sp>
      <p:sp>
        <p:nvSpPr>
          <p:cNvPr id="29" name="椭圆 28">
            <a:extLst>
              <a:ext uri="{FF2B5EF4-FFF2-40B4-BE49-F238E27FC236}">
                <a16:creationId xmlns:a16="http://schemas.microsoft.com/office/drawing/2014/main" id="{B48BEDB5-08DD-C7FE-99FB-168AC489A40B}"/>
              </a:ext>
            </a:extLst>
          </p:cNvPr>
          <p:cNvSpPr/>
          <p:nvPr/>
        </p:nvSpPr>
        <p:spPr>
          <a:xfrm>
            <a:off x="643707" y="600696"/>
            <a:ext cx="118946" cy="118946"/>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id="{20974219-025E-5449-CB62-6976B4FFAD8F}"/>
              </a:ext>
            </a:extLst>
          </p:cNvPr>
          <p:cNvSpPr/>
          <p:nvPr/>
        </p:nvSpPr>
        <p:spPr>
          <a:xfrm>
            <a:off x="584234" y="600696"/>
            <a:ext cx="118946" cy="1189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6" name="圆: 空心 55">
            <a:extLst>
              <a:ext uri="{FF2B5EF4-FFF2-40B4-BE49-F238E27FC236}">
                <a16:creationId xmlns:a16="http://schemas.microsoft.com/office/drawing/2014/main" id="{A0E6881C-20DE-0B83-C82A-000A9199C9D9}"/>
              </a:ext>
            </a:extLst>
          </p:cNvPr>
          <p:cNvSpPr/>
          <p:nvPr/>
        </p:nvSpPr>
        <p:spPr>
          <a:xfrm>
            <a:off x="6657295" y="1632636"/>
            <a:ext cx="4101450" cy="4101450"/>
          </a:xfrm>
          <a:prstGeom prst="donut">
            <a:avLst>
              <a:gd name="adj" fmla="val 26264"/>
            </a:avLst>
          </a:prstGeom>
          <a:solidFill>
            <a:srgbClr val="FFEDE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350" b="0" i="0" u="none" strike="noStrike" kern="1200" cap="none" spc="0" normalizeH="0" baseline="0" noProof="0" dirty="0">
              <a:ln>
                <a:noFill/>
              </a:ln>
              <a:solidFill>
                <a:prstClr val="black"/>
              </a:solidFill>
              <a:effectLst/>
              <a:uLnTx/>
              <a:uFillTx/>
              <a:cs typeface="+mn-ea"/>
              <a:sym typeface="+mn-lt"/>
            </a:endParaRPr>
          </a:p>
        </p:txBody>
      </p:sp>
      <p:sp>
        <p:nvSpPr>
          <p:cNvPr id="57" name="箭头: 环形 56">
            <a:extLst>
              <a:ext uri="{FF2B5EF4-FFF2-40B4-BE49-F238E27FC236}">
                <a16:creationId xmlns:a16="http://schemas.microsoft.com/office/drawing/2014/main" id="{514D6435-37D6-102E-EB4C-0CC95D89510D}"/>
              </a:ext>
            </a:extLst>
          </p:cNvPr>
          <p:cNvSpPr/>
          <p:nvPr/>
        </p:nvSpPr>
        <p:spPr>
          <a:xfrm rot="2097576">
            <a:off x="7031519" y="2057197"/>
            <a:ext cx="3265188" cy="3265187"/>
          </a:xfrm>
          <a:prstGeom prst="circularArrow">
            <a:avLst>
              <a:gd name="adj1" fmla="val 5202"/>
              <a:gd name="adj2" fmla="val 336015"/>
              <a:gd name="adj3" fmla="val 21292825"/>
              <a:gd name="adj4" fmla="val 19766604"/>
              <a:gd name="adj5" fmla="val 6068"/>
            </a:avLst>
          </a:prstGeom>
          <a:gradFill flip="none" rotWithShape="1">
            <a:gsLst>
              <a:gs pos="20000">
                <a:srgbClr val="FB5F5F">
                  <a:alpha val="0"/>
                </a:srgbClr>
              </a:gs>
              <a:gs pos="80000">
                <a:srgbClr val="C01920"/>
              </a:gs>
            </a:gsLst>
            <a:lin ang="5400000" scaled="0"/>
            <a:tileRect/>
          </a:gradFill>
          <a:ln>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8580" tIns="34290" rIns="68580" bIns="34290"/>
          <a:lstStyle/>
          <a:p>
            <a:pPr marL="0" marR="0" lvl="0" indent="0" algn="l" defTabSz="914400" rtl="0" eaLnBrk="1" fontAlgn="auto" latinLnBrk="0" hangingPunct="1">
              <a:lnSpc>
                <a:spcPct val="100000"/>
              </a:lnSpc>
              <a:spcBef>
                <a:spcPts val="0"/>
              </a:spcBef>
              <a:buClrTx/>
              <a:buSzTx/>
              <a:buFontTx/>
              <a:buNone/>
              <a:tabLst/>
              <a:defRPr/>
            </a:pPr>
            <a:endParaRPr kumimoji="0" lang="en-US" sz="1350" b="0" i="0" u="none" strike="noStrike" kern="1200" cap="none" spc="0" normalizeH="0" baseline="0" noProof="0">
              <a:ln>
                <a:noFill/>
              </a:ln>
              <a:solidFill>
                <a:prstClr val="white"/>
              </a:solidFill>
              <a:effectLst/>
              <a:uLnTx/>
              <a:uFillTx/>
              <a:cs typeface="+mn-ea"/>
              <a:sym typeface="+mn-lt"/>
            </a:endParaRPr>
          </a:p>
        </p:txBody>
      </p:sp>
      <p:sp>
        <p:nvSpPr>
          <p:cNvPr id="58" name="箭头: 环形 57">
            <a:extLst>
              <a:ext uri="{FF2B5EF4-FFF2-40B4-BE49-F238E27FC236}">
                <a16:creationId xmlns:a16="http://schemas.microsoft.com/office/drawing/2014/main" id="{A1D4A430-6617-05DA-E3BD-009B28C10FBD}"/>
              </a:ext>
            </a:extLst>
          </p:cNvPr>
          <p:cNvSpPr/>
          <p:nvPr/>
        </p:nvSpPr>
        <p:spPr>
          <a:xfrm rot="2097576">
            <a:off x="7031519" y="2057197"/>
            <a:ext cx="3265188" cy="3265187"/>
          </a:xfrm>
          <a:prstGeom prst="circularArrow">
            <a:avLst>
              <a:gd name="adj1" fmla="val 5202"/>
              <a:gd name="adj2" fmla="val 336015"/>
              <a:gd name="adj3" fmla="val 4014266"/>
              <a:gd name="adj4" fmla="val 2253829"/>
              <a:gd name="adj5" fmla="val 6068"/>
            </a:avLst>
          </a:prstGeom>
          <a:gradFill flip="none" rotWithShape="1">
            <a:gsLst>
              <a:gs pos="20000">
                <a:srgbClr val="FB5F5F">
                  <a:alpha val="0"/>
                </a:srgbClr>
              </a:gs>
              <a:gs pos="80000">
                <a:srgbClr val="C01920"/>
              </a:gs>
            </a:gsLst>
            <a:lin ang="8100000" scaled="0"/>
            <a:tileRect/>
          </a:gradFill>
          <a:ln>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8580" tIns="34290" rIns="68580" bIns="34290"/>
          <a:lstStyle/>
          <a:p>
            <a:pPr marL="0" marR="0" lvl="0" indent="0" algn="l" defTabSz="914400" rtl="0" eaLnBrk="1" fontAlgn="auto" latinLnBrk="0" hangingPunct="1">
              <a:lnSpc>
                <a:spcPct val="100000"/>
              </a:lnSpc>
              <a:spcBef>
                <a:spcPts val="0"/>
              </a:spcBef>
              <a:buClrTx/>
              <a:buSzTx/>
              <a:buFontTx/>
              <a:buNone/>
              <a:tabLst/>
              <a:defRPr/>
            </a:pPr>
            <a:endParaRPr kumimoji="0" lang="en-US" sz="1350" b="0" i="0" u="none" strike="noStrike" kern="1200" cap="none" spc="0" normalizeH="0" baseline="0" noProof="0">
              <a:ln>
                <a:noFill/>
              </a:ln>
              <a:solidFill>
                <a:prstClr val="white"/>
              </a:solidFill>
              <a:effectLst/>
              <a:uLnTx/>
              <a:uFillTx/>
              <a:cs typeface="+mn-ea"/>
              <a:sym typeface="+mn-lt"/>
            </a:endParaRPr>
          </a:p>
        </p:txBody>
      </p:sp>
      <p:sp>
        <p:nvSpPr>
          <p:cNvPr id="59" name="箭头: 环形 58">
            <a:extLst>
              <a:ext uri="{FF2B5EF4-FFF2-40B4-BE49-F238E27FC236}">
                <a16:creationId xmlns:a16="http://schemas.microsoft.com/office/drawing/2014/main" id="{5A8A11C4-FAD5-AB85-B36F-70665003273D}"/>
              </a:ext>
            </a:extLst>
          </p:cNvPr>
          <p:cNvSpPr/>
          <p:nvPr/>
        </p:nvSpPr>
        <p:spPr>
          <a:xfrm rot="2097576">
            <a:off x="7031519" y="2057197"/>
            <a:ext cx="3265188" cy="3265187"/>
          </a:xfrm>
          <a:prstGeom prst="circularArrow">
            <a:avLst>
              <a:gd name="adj1" fmla="val 5202"/>
              <a:gd name="adj2" fmla="val 336015"/>
              <a:gd name="adj3" fmla="val 8210155"/>
              <a:gd name="adj4" fmla="val 6449719"/>
              <a:gd name="adj5" fmla="val 6068"/>
            </a:avLst>
          </a:prstGeom>
          <a:gradFill flip="none" rotWithShape="1">
            <a:gsLst>
              <a:gs pos="20000">
                <a:srgbClr val="FB5F5F">
                  <a:alpha val="0"/>
                </a:srgbClr>
              </a:gs>
              <a:gs pos="80000">
                <a:srgbClr val="C01920"/>
              </a:gs>
            </a:gsLst>
            <a:lin ang="10800000" scaled="0"/>
            <a:tileRect/>
          </a:gradFill>
          <a:ln>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8580" tIns="34290" rIns="68580" bIns="34290"/>
          <a:lstStyle/>
          <a:p>
            <a:pPr marL="0" marR="0" lvl="0" indent="0" algn="l" defTabSz="914400" rtl="0" eaLnBrk="1" fontAlgn="auto" latinLnBrk="0" hangingPunct="1">
              <a:lnSpc>
                <a:spcPct val="100000"/>
              </a:lnSpc>
              <a:spcBef>
                <a:spcPts val="0"/>
              </a:spcBef>
              <a:buClrTx/>
              <a:buSzTx/>
              <a:buFontTx/>
              <a:buNone/>
              <a:tabLst/>
              <a:defRPr/>
            </a:pPr>
            <a:endParaRPr kumimoji="0" lang="en-US" sz="1350" b="0" i="0" u="none" strike="noStrike" kern="1200" cap="none" spc="0" normalizeH="0" baseline="0" noProof="0">
              <a:ln>
                <a:noFill/>
              </a:ln>
              <a:solidFill>
                <a:prstClr val="white"/>
              </a:solidFill>
              <a:effectLst/>
              <a:uLnTx/>
              <a:uFillTx/>
              <a:cs typeface="+mn-ea"/>
              <a:sym typeface="+mn-lt"/>
            </a:endParaRPr>
          </a:p>
        </p:txBody>
      </p:sp>
      <p:sp>
        <p:nvSpPr>
          <p:cNvPr id="60" name="箭头: 环形 59">
            <a:extLst>
              <a:ext uri="{FF2B5EF4-FFF2-40B4-BE49-F238E27FC236}">
                <a16:creationId xmlns:a16="http://schemas.microsoft.com/office/drawing/2014/main" id="{0DC3C4A8-8924-BAB9-1372-15DCC8F923B1}"/>
              </a:ext>
            </a:extLst>
          </p:cNvPr>
          <p:cNvSpPr/>
          <p:nvPr/>
        </p:nvSpPr>
        <p:spPr>
          <a:xfrm rot="2097576">
            <a:off x="7031519" y="2057197"/>
            <a:ext cx="3265188" cy="3265187"/>
          </a:xfrm>
          <a:prstGeom prst="circularArrow">
            <a:avLst>
              <a:gd name="adj1" fmla="val 5202"/>
              <a:gd name="adj2" fmla="val 336015"/>
              <a:gd name="adj3" fmla="val 12297380"/>
              <a:gd name="adj4" fmla="val 10771160"/>
              <a:gd name="adj5" fmla="val 6068"/>
            </a:avLst>
          </a:prstGeom>
          <a:gradFill flip="none" rotWithShape="1">
            <a:gsLst>
              <a:gs pos="20000">
                <a:srgbClr val="FB5F5F">
                  <a:alpha val="0"/>
                </a:srgbClr>
              </a:gs>
              <a:gs pos="80000">
                <a:srgbClr val="C01920"/>
              </a:gs>
            </a:gsLst>
            <a:lin ang="16200000" scaled="0"/>
            <a:tileRect/>
          </a:gradFill>
          <a:ln>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8580" tIns="34290" rIns="68580" bIns="34290"/>
          <a:lstStyle/>
          <a:p>
            <a:pPr marL="0" marR="0" lvl="0" indent="0" algn="l" defTabSz="914400" rtl="0" eaLnBrk="1" fontAlgn="auto" latinLnBrk="0" hangingPunct="1">
              <a:lnSpc>
                <a:spcPct val="100000"/>
              </a:lnSpc>
              <a:spcBef>
                <a:spcPts val="0"/>
              </a:spcBef>
              <a:buClrTx/>
              <a:buSzTx/>
              <a:buFontTx/>
              <a:buNone/>
              <a:tabLst/>
              <a:defRPr/>
            </a:pPr>
            <a:endParaRPr kumimoji="0" lang="en-US" sz="1350" b="0" i="0" u="none" strike="noStrike" kern="1200" cap="none" spc="0" normalizeH="0" baseline="0" noProof="0">
              <a:ln>
                <a:noFill/>
              </a:ln>
              <a:solidFill>
                <a:prstClr val="white"/>
              </a:solidFill>
              <a:effectLst/>
              <a:uLnTx/>
              <a:uFillTx/>
              <a:cs typeface="+mn-ea"/>
              <a:sym typeface="+mn-lt"/>
            </a:endParaRPr>
          </a:p>
        </p:txBody>
      </p:sp>
      <p:sp>
        <p:nvSpPr>
          <p:cNvPr id="61" name="椭圆 60">
            <a:extLst>
              <a:ext uri="{FF2B5EF4-FFF2-40B4-BE49-F238E27FC236}">
                <a16:creationId xmlns:a16="http://schemas.microsoft.com/office/drawing/2014/main" id="{7F7D035E-2134-D6B1-CB70-A9B48A595F30}"/>
              </a:ext>
            </a:extLst>
          </p:cNvPr>
          <p:cNvSpPr/>
          <p:nvPr/>
        </p:nvSpPr>
        <p:spPr>
          <a:xfrm>
            <a:off x="9597968" y="2781718"/>
            <a:ext cx="870979" cy="870978"/>
          </a:xfrm>
          <a:prstGeom prst="ellipse">
            <a:avLst/>
          </a:prstGeom>
          <a:gradFill flip="none" rotWithShape="1">
            <a:gsLst>
              <a:gs pos="100000">
                <a:srgbClr val="C01920"/>
              </a:gs>
              <a:gs pos="23000">
                <a:srgbClr val="FB5F5F"/>
              </a:gs>
            </a:gsLst>
            <a:path path="circle">
              <a:fillToRect r="100000" b="100000"/>
            </a:path>
            <a:tileRect l="-100000" t="-100000"/>
          </a:gradFill>
          <a:ln>
            <a:noFill/>
          </a:ln>
          <a:effectLst/>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0005" tIns="40005" rIns="40005" bIns="40005" numCol="1" spcCol="1270" anchor="ctr" anchorCtr="0">
            <a:noAutofit/>
          </a:bodyPr>
          <a:lstStyle/>
          <a:p>
            <a:pPr marL="0" marR="0" lvl="0" indent="0" algn="ctr" defTabSz="1866900" rtl="0" eaLnBrk="1" fontAlgn="auto" latinLnBrk="0" hangingPunct="1">
              <a:lnSpc>
                <a:spcPct val="90000"/>
              </a:lnSpc>
              <a:spcBef>
                <a:spcPct val="0"/>
              </a:spcBef>
              <a:spcAft>
                <a:spcPct val="0"/>
              </a:spcAft>
              <a:buClrTx/>
              <a:buSzTx/>
              <a:buFontTx/>
              <a:buNone/>
              <a:tabLst/>
              <a:defRPr/>
            </a:pPr>
            <a:endParaRPr kumimoji="0" lang="zh-CN" altLang="en-US" sz="3150" b="0" i="0" u="none" strike="noStrike" kern="1200" cap="none" spc="0" normalizeH="0" baseline="0" noProof="0">
              <a:ln>
                <a:noFill/>
              </a:ln>
              <a:solidFill>
                <a:prstClr val="black">
                  <a:hueOff val="0"/>
                  <a:satOff val="0"/>
                  <a:lumOff val="0"/>
                  <a:alphaOff val="0"/>
                </a:prstClr>
              </a:solidFill>
              <a:effectLst/>
              <a:uLnTx/>
              <a:uFillTx/>
              <a:cs typeface="+mn-ea"/>
              <a:sym typeface="+mn-lt"/>
            </a:endParaRPr>
          </a:p>
        </p:txBody>
      </p:sp>
      <p:sp>
        <p:nvSpPr>
          <p:cNvPr id="62" name="椭圆 61">
            <a:extLst>
              <a:ext uri="{FF2B5EF4-FFF2-40B4-BE49-F238E27FC236}">
                <a16:creationId xmlns:a16="http://schemas.microsoft.com/office/drawing/2014/main" id="{CE5C7F62-D146-E823-B531-A8512C1E7E3F}"/>
              </a:ext>
            </a:extLst>
          </p:cNvPr>
          <p:cNvSpPr/>
          <p:nvPr/>
        </p:nvSpPr>
        <p:spPr>
          <a:xfrm>
            <a:off x="9101229" y="4410590"/>
            <a:ext cx="870979" cy="870978"/>
          </a:xfrm>
          <a:prstGeom prst="ellipse">
            <a:avLst/>
          </a:prstGeom>
          <a:gradFill flip="none" rotWithShape="1">
            <a:gsLst>
              <a:gs pos="100000">
                <a:srgbClr val="C01920"/>
              </a:gs>
              <a:gs pos="23000">
                <a:srgbClr val="FB5F5F"/>
              </a:gs>
            </a:gsLst>
            <a:path path="circle">
              <a:fillToRect r="100000" b="100000"/>
            </a:path>
            <a:tileRect l="-100000" t="-100000"/>
          </a:gradFill>
          <a:ln>
            <a:noFill/>
          </a:ln>
          <a:effectLst/>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0005" tIns="40005" rIns="40005" bIns="40005" numCol="1" spcCol="1270" anchor="ctr" anchorCtr="0">
            <a:noAutofit/>
          </a:bodyPr>
          <a:lstStyle/>
          <a:p>
            <a:pPr marL="0" marR="0" lvl="0" indent="0" algn="ctr" defTabSz="1866900" rtl="0" eaLnBrk="1" fontAlgn="auto" latinLnBrk="0" hangingPunct="1">
              <a:lnSpc>
                <a:spcPct val="90000"/>
              </a:lnSpc>
              <a:spcBef>
                <a:spcPct val="0"/>
              </a:spcBef>
              <a:spcAft>
                <a:spcPct val="0"/>
              </a:spcAft>
              <a:buClrTx/>
              <a:buSzTx/>
              <a:buFontTx/>
              <a:buNone/>
              <a:tabLst/>
              <a:defRPr/>
            </a:pPr>
            <a:endParaRPr kumimoji="0" lang="zh-CN" altLang="en-US" sz="3150" b="0" i="0" u="none" strike="noStrike" kern="1200" cap="none" spc="0" normalizeH="0" baseline="0" noProof="0">
              <a:ln>
                <a:noFill/>
              </a:ln>
              <a:solidFill>
                <a:prstClr val="black">
                  <a:hueOff val="0"/>
                  <a:satOff val="0"/>
                  <a:lumOff val="0"/>
                  <a:alphaOff val="0"/>
                </a:prstClr>
              </a:solidFill>
              <a:effectLst/>
              <a:uLnTx/>
              <a:uFillTx/>
              <a:cs typeface="+mn-ea"/>
              <a:sym typeface="+mn-lt"/>
            </a:endParaRPr>
          </a:p>
        </p:txBody>
      </p:sp>
      <p:sp>
        <p:nvSpPr>
          <p:cNvPr id="63" name="椭圆 62">
            <a:extLst>
              <a:ext uri="{FF2B5EF4-FFF2-40B4-BE49-F238E27FC236}">
                <a16:creationId xmlns:a16="http://schemas.microsoft.com/office/drawing/2014/main" id="{92A57DD0-A058-5113-1720-6C093A4B5724}"/>
              </a:ext>
            </a:extLst>
          </p:cNvPr>
          <p:cNvSpPr/>
          <p:nvPr/>
        </p:nvSpPr>
        <p:spPr>
          <a:xfrm>
            <a:off x="7398579" y="4441510"/>
            <a:ext cx="870979" cy="870978"/>
          </a:xfrm>
          <a:prstGeom prst="ellipse">
            <a:avLst/>
          </a:prstGeom>
          <a:gradFill flip="none" rotWithShape="1">
            <a:gsLst>
              <a:gs pos="100000">
                <a:srgbClr val="C01920"/>
              </a:gs>
              <a:gs pos="23000">
                <a:srgbClr val="FB5F5F"/>
              </a:gs>
            </a:gsLst>
            <a:path path="circle">
              <a:fillToRect r="100000" b="100000"/>
            </a:path>
            <a:tileRect l="-100000" t="-100000"/>
          </a:gradFill>
          <a:ln>
            <a:noFill/>
          </a:ln>
          <a:effectLst/>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0005" tIns="40005" rIns="40005" bIns="40005" numCol="1" spcCol="1270" anchor="ctr" anchorCtr="0">
            <a:noAutofit/>
          </a:bodyPr>
          <a:lstStyle/>
          <a:p>
            <a:pPr marL="0" marR="0" lvl="0" indent="0" algn="ctr" defTabSz="1866900" rtl="0" eaLnBrk="1" fontAlgn="auto" latinLnBrk="0" hangingPunct="1">
              <a:lnSpc>
                <a:spcPct val="90000"/>
              </a:lnSpc>
              <a:spcBef>
                <a:spcPct val="0"/>
              </a:spcBef>
              <a:spcAft>
                <a:spcPct val="0"/>
              </a:spcAft>
              <a:buClrTx/>
              <a:buSzTx/>
              <a:buFontTx/>
              <a:buNone/>
              <a:tabLst/>
              <a:defRPr/>
            </a:pPr>
            <a:endParaRPr kumimoji="0" lang="zh-CN" altLang="en-US" sz="3150" b="0" i="0" u="none" strike="noStrike" kern="1200" cap="none" spc="0" normalizeH="0" baseline="0" noProof="0">
              <a:ln>
                <a:noFill/>
              </a:ln>
              <a:solidFill>
                <a:prstClr val="black">
                  <a:hueOff val="0"/>
                  <a:satOff val="0"/>
                  <a:lumOff val="0"/>
                  <a:alphaOff val="0"/>
                </a:prstClr>
              </a:solidFill>
              <a:effectLst/>
              <a:uLnTx/>
              <a:uFillTx/>
              <a:cs typeface="+mn-ea"/>
              <a:sym typeface="+mn-lt"/>
            </a:endParaRPr>
          </a:p>
        </p:txBody>
      </p:sp>
      <p:sp>
        <p:nvSpPr>
          <p:cNvPr id="64" name="椭圆 63">
            <a:extLst>
              <a:ext uri="{FF2B5EF4-FFF2-40B4-BE49-F238E27FC236}">
                <a16:creationId xmlns:a16="http://schemas.microsoft.com/office/drawing/2014/main" id="{899DBE2C-4014-6237-2D67-F7A47FB0B29C}"/>
              </a:ext>
            </a:extLst>
          </p:cNvPr>
          <p:cNvSpPr/>
          <p:nvPr/>
        </p:nvSpPr>
        <p:spPr>
          <a:xfrm>
            <a:off x="6843023" y="2831749"/>
            <a:ext cx="870979" cy="870978"/>
          </a:xfrm>
          <a:prstGeom prst="ellipse">
            <a:avLst/>
          </a:prstGeom>
          <a:gradFill flip="none" rotWithShape="1">
            <a:gsLst>
              <a:gs pos="100000">
                <a:srgbClr val="C01920"/>
              </a:gs>
              <a:gs pos="23000">
                <a:srgbClr val="FB5F5F"/>
              </a:gs>
            </a:gsLst>
            <a:path path="circle">
              <a:fillToRect r="100000" b="100000"/>
            </a:path>
            <a:tileRect l="-100000" t="-100000"/>
          </a:gradFill>
          <a:ln>
            <a:noFill/>
          </a:ln>
          <a:effectLst/>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0005" tIns="40005" rIns="40005" bIns="40005" numCol="1" spcCol="1270" anchor="ctr" anchorCtr="0">
            <a:noAutofit/>
          </a:bodyPr>
          <a:lstStyle/>
          <a:p>
            <a:pPr marL="0" marR="0" lvl="0" indent="0" algn="ctr" defTabSz="1866900" rtl="0" eaLnBrk="1" fontAlgn="auto" latinLnBrk="0" hangingPunct="1">
              <a:lnSpc>
                <a:spcPct val="90000"/>
              </a:lnSpc>
              <a:spcBef>
                <a:spcPct val="0"/>
              </a:spcBef>
              <a:spcAft>
                <a:spcPct val="0"/>
              </a:spcAft>
              <a:buClrTx/>
              <a:buSzTx/>
              <a:buFontTx/>
              <a:buNone/>
              <a:tabLst/>
              <a:defRPr/>
            </a:pPr>
            <a:endParaRPr kumimoji="0" lang="zh-CN" altLang="en-US" sz="3150" b="0" i="0" u="none" strike="noStrike" kern="1200" cap="none" spc="0" normalizeH="0" baseline="0" noProof="0">
              <a:ln>
                <a:noFill/>
              </a:ln>
              <a:solidFill>
                <a:prstClr val="black">
                  <a:hueOff val="0"/>
                  <a:satOff val="0"/>
                  <a:lumOff val="0"/>
                  <a:alphaOff val="0"/>
                </a:prstClr>
              </a:solidFill>
              <a:effectLst/>
              <a:uLnTx/>
              <a:uFillTx/>
              <a:cs typeface="+mn-ea"/>
              <a:sym typeface="+mn-lt"/>
            </a:endParaRPr>
          </a:p>
        </p:txBody>
      </p:sp>
      <p:sp>
        <p:nvSpPr>
          <p:cNvPr id="65" name="椭圆 64">
            <a:extLst>
              <a:ext uri="{FF2B5EF4-FFF2-40B4-BE49-F238E27FC236}">
                <a16:creationId xmlns:a16="http://schemas.microsoft.com/office/drawing/2014/main" id="{EBB6CAEA-04D3-CBA0-59C5-44DF10D5CEE5}"/>
              </a:ext>
            </a:extLst>
          </p:cNvPr>
          <p:cNvSpPr/>
          <p:nvPr/>
        </p:nvSpPr>
        <p:spPr>
          <a:xfrm>
            <a:off x="8202321" y="1805941"/>
            <a:ext cx="870979" cy="870978"/>
          </a:xfrm>
          <a:prstGeom prst="ellipse">
            <a:avLst/>
          </a:prstGeom>
          <a:gradFill flip="none" rotWithShape="1">
            <a:gsLst>
              <a:gs pos="100000">
                <a:srgbClr val="C01920"/>
              </a:gs>
              <a:gs pos="23000">
                <a:srgbClr val="FB5F5F"/>
              </a:gs>
            </a:gsLst>
            <a:path path="circle">
              <a:fillToRect r="100000" b="100000"/>
            </a:path>
            <a:tileRect l="-100000" t="-100000"/>
          </a:gradFill>
          <a:ln>
            <a:noFill/>
          </a:ln>
          <a:effectLst/>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0005" tIns="40005" rIns="40005" bIns="40005" numCol="1" spcCol="1270" anchor="ctr" anchorCtr="0">
            <a:noAutofit/>
          </a:bodyPr>
          <a:lstStyle/>
          <a:p>
            <a:pPr marL="0" marR="0" lvl="0" indent="0" algn="ctr" defTabSz="1866900" rtl="0" eaLnBrk="1" fontAlgn="auto" latinLnBrk="0" hangingPunct="1">
              <a:lnSpc>
                <a:spcPct val="90000"/>
              </a:lnSpc>
              <a:spcBef>
                <a:spcPct val="0"/>
              </a:spcBef>
              <a:spcAft>
                <a:spcPct val="0"/>
              </a:spcAft>
              <a:buClrTx/>
              <a:buSzTx/>
              <a:buFontTx/>
              <a:buNone/>
              <a:tabLst/>
              <a:defRPr/>
            </a:pPr>
            <a:endParaRPr kumimoji="0" lang="zh-CN" altLang="en-US" sz="3150" b="0" i="0" u="none" strike="noStrike" kern="1200" cap="none" spc="0" normalizeH="0" baseline="0" noProof="0">
              <a:ln>
                <a:noFill/>
              </a:ln>
              <a:solidFill>
                <a:prstClr val="black">
                  <a:hueOff val="0"/>
                  <a:satOff val="0"/>
                  <a:lumOff val="0"/>
                  <a:alphaOff val="0"/>
                </a:prstClr>
              </a:solidFill>
              <a:effectLst/>
              <a:uLnTx/>
              <a:uFillTx/>
              <a:cs typeface="+mn-ea"/>
              <a:sym typeface="+mn-lt"/>
            </a:endParaRPr>
          </a:p>
        </p:txBody>
      </p:sp>
      <p:sp>
        <p:nvSpPr>
          <p:cNvPr id="66" name="箭头: 环形 65">
            <a:extLst>
              <a:ext uri="{FF2B5EF4-FFF2-40B4-BE49-F238E27FC236}">
                <a16:creationId xmlns:a16="http://schemas.microsoft.com/office/drawing/2014/main" id="{9448901C-03F5-8CCD-4BE2-DAD6F3DCE502}"/>
              </a:ext>
            </a:extLst>
          </p:cNvPr>
          <p:cNvSpPr/>
          <p:nvPr/>
        </p:nvSpPr>
        <p:spPr>
          <a:xfrm rot="2097576">
            <a:off x="7031519" y="2057197"/>
            <a:ext cx="3265188" cy="3265187"/>
          </a:xfrm>
          <a:prstGeom prst="circularArrow">
            <a:avLst>
              <a:gd name="adj1" fmla="val 5202"/>
              <a:gd name="adj2" fmla="val 336015"/>
              <a:gd name="adj3" fmla="val 16865256"/>
              <a:gd name="adj4" fmla="val 15198729"/>
              <a:gd name="adj5" fmla="val 6068"/>
            </a:avLst>
          </a:prstGeom>
          <a:gradFill flip="none" rotWithShape="1">
            <a:gsLst>
              <a:gs pos="20000">
                <a:srgbClr val="FB5F5F">
                  <a:alpha val="0"/>
                </a:srgbClr>
              </a:gs>
              <a:gs pos="80000">
                <a:srgbClr val="C01920"/>
              </a:gs>
            </a:gsLst>
            <a:lin ang="0" scaled="0"/>
            <a:tileRect/>
          </a:gradFill>
          <a:ln>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8580" tIns="34290" rIns="68580" bIns="34290"/>
          <a:lstStyle/>
          <a:p>
            <a:pPr marL="0" marR="0" lvl="0" indent="0" algn="l" defTabSz="914400" rtl="0" eaLnBrk="1" fontAlgn="auto" latinLnBrk="0" hangingPunct="1">
              <a:lnSpc>
                <a:spcPct val="100000"/>
              </a:lnSpc>
              <a:spcBef>
                <a:spcPts val="0"/>
              </a:spcBef>
              <a:buClrTx/>
              <a:buSzTx/>
              <a:buFontTx/>
              <a:buNone/>
              <a:tabLst/>
              <a:defRPr/>
            </a:pPr>
            <a:endParaRPr kumimoji="0" lang="en-US" sz="1350" b="0" i="0" u="none" strike="noStrike" kern="1200" cap="none" spc="0" normalizeH="0" baseline="0" noProof="0">
              <a:ln>
                <a:noFill/>
              </a:ln>
              <a:solidFill>
                <a:prstClr val="white"/>
              </a:solidFill>
              <a:effectLst/>
              <a:uLnTx/>
              <a:uFillTx/>
              <a:cs typeface="+mn-ea"/>
              <a:sym typeface="+mn-lt"/>
            </a:endParaRPr>
          </a:p>
        </p:txBody>
      </p:sp>
      <p:sp>
        <p:nvSpPr>
          <p:cNvPr id="67" name="文本框 66">
            <a:extLst>
              <a:ext uri="{FF2B5EF4-FFF2-40B4-BE49-F238E27FC236}">
                <a16:creationId xmlns:a16="http://schemas.microsoft.com/office/drawing/2014/main" id="{FE4549B3-0F3D-33AD-B975-2A19D62D7D8E}"/>
              </a:ext>
            </a:extLst>
          </p:cNvPr>
          <p:cNvSpPr txBox="1"/>
          <p:nvPr/>
        </p:nvSpPr>
        <p:spPr>
          <a:xfrm>
            <a:off x="6945047" y="3094115"/>
            <a:ext cx="666927" cy="346249"/>
          </a:xfrm>
          <a:prstGeom prst="rect">
            <a:avLst/>
          </a:prstGeom>
          <a:noFill/>
          <a:effectLst/>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buClrTx/>
              <a:buSzTx/>
              <a:buFontTx/>
              <a:buNone/>
              <a:tabLst/>
              <a:defRPr/>
            </a:pPr>
            <a:r>
              <a:rPr lang="zh-CN" altLang="en-US" dirty="0">
                <a:solidFill>
                  <a:prstClr val="white"/>
                </a:solidFill>
                <a:cs typeface="+mn-ea"/>
                <a:sym typeface="+mn-lt"/>
              </a:rPr>
              <a:t>科学</a:t>
            </a:r>
            <a:endParaRPr kumimoji="0" lang="zh-CN" altLang="en-US" b="0" i="0" u="none" strike="noStrike" kern="1200" cap="none" spc="0" normalizeH="0" baseline="0" noProof="0" dirty="0">
              <a:ln>
                <a:noFill/>
              </a:ln>
              <a:solidFill>
                <a:prstClr val="white"/>
              </a:solidFill>
              <a:effectLst/>
              <a:uLnTx/>
              <a:uFillTx/>
              <a:cs typeface="+mn-ea"/>
              <a:sym typeface="+mn-lt"/>
            </a:endParaRPr>
          </a:p>
        </p:txBody>
      </p:sp>
      <p:sp>
        <p:nvSpPr>
          <p:cNvPr id="68" name="文本框 67">
            <a:extLst>
              <a:ext uri="{FF2B5EF4-FFF2-40B4-BE49-F238E27FC236}">
                <a16:creationId xmlns:a16="http://schemas.microsoft.com/office/drawing/2014/main" id="{95513C1D-C6EB-46EE-BE66-94BDA62CD8CD}"/>
              </a:ext>
            </a:extLst>
          </p:cNvPr>
          <p:cNvSpPr txBox="1"/>
          <p:nvPr/>
        </p:nvSpPr>
        <p:spPr>
          <a:xfrm>
            <a:off x="8305814" y="2068307"/>
            <a:ext cx="663992" cy="346249"/>
          </a:xfrm>
          <a:prstGeom prst="rect">
            <a:avLst/>
          </a:prstGeom>
          <a:noFill/>
          <a:effectLst/>
        </p:spPr>
        <p:txBody>
          <a:bodyPr wrap="square" lIns="68580" tIns="34290" rIns="68580" bIns="34290" rtlCol="0">
            <a:spAutoFit/>
          </a:bodyPr>
          <a:lstStyle>
            <a:defPPr>
              <a:defRPr lang="zh-CN"/>
            </a:defPPr>
            <a:lvl1pPr algn="ctr">
              <a:defRPr sz="2400">
                <a:solidFill>
                  <a:schemeClr val="bg1"/>
                </a:solidFill>
                <a:latin typeface="MiSans Heavy" panose="00000A00000000000000" pitchFamily="2" charset="-122"/>
                <a:ea typeface="MiSans Heavy" panose="00000A00000000000000" pitchFamily="2" charset="-122"/>
              </a:defRPr>
            </a:lvl1pPr>
          </a:lstStyle>
          <a:p>
            <a:pPr marL="0" marR="0" lvl="0" indent="0" algn="ctr" defTabSz="914400" rtl="0" eaLnBrk="1" fontAlgn="auto" latinLnBrk="0" hangingPunct="1">
              <a:lnSpc>
                <a:spcPct val="100000"/>
              </a:lnSpc>
              <a:spcBef>
                <a:spcPts val="0"/>
              </a:spcBef>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lt"/>
                <a:ea typeface="+mn-ea"/>
                <a:cs typeface="+mn-ea"/>
                <a:sym typeface="+mn-lt"/>
              </a:rPr>
              <a:t>医学</a:t>
            </a:r>
          </a:p>
        </p:txBody>
      </p:sp>
      <p:sp>
        <p:nvSpPr>
          <p:cNvPr id="69" name="文本框 68">
            <a:extLst>
              <a:ext uri="{FF2B5EF4-FFF2-40B4-BE49-F238E27FC236}">
                <a16:creationId xmlns:a16="http://schemas.microsoft.com/office/drawing/2014/main" id="{A56FC493-F0DF-A6EC-F64B-362ECF368591}"/>
              </a:ext>
            </a:extLst>
          </p:cNvPr>
          <p:cNvSpPr txBox="1"/>
          <p:nvPr/>
        </p:nvSpPr>
        <p:spPr>
          <a:xfrm>
            <a:off x="9701462" y="3044084"/>
            <a:ext cx="663992" cy="346249"/>
          </a:xfrm>
          <a:prstGeom prst="rect">
            <a:avLst/>
          </a:prstGeom>
          <a:noFill/>
          <a:effectLst/>
        </p:spPr>
        <p:txBody>
          <a:bodyPr wrap="square" lIns="68580" tIns="34290" rIns="68580" bIns="34290" rtlCol="0">
            <a:spAutoFit/>
          </a:bodyPr>
          <a:lstStyle>
            <a:defPPr>
              <a:defRPr lang="zh-CN"/>
            </a:defPPr>
            <a:lvl1pPr algn="ctr">
              <a:defRPr sz="2400">
                <a:solidFill>
                  <a:schemeClr val="bg1"/>
                </a:solidFill>
                <a:latin typeface="MiSans Heavy" panose="00000A00000000000000" pitchFamily="2" charset="-122"/>
                <a:ea typeface="MiSans Heavy" panose="00000A00000000000000" pitchFamily="2" charset="-122"/>
              </a:defRPr>
            </a:lvl1pPr>
          </a:lstStyle>
          <a:p>
            <a:pPr marL="0" marR="0" lvl="0" indent="0" algn="ctr" defTabSz="914400" rtl="0" eaLnBrk="1" fontAlgn="auto" latinLnBrk="0" hangingPunct="1">
              <a:lnSpc>
                <a:spcPct val="100000"/>
              </a:lnSpc>
              <a:spcBef>
                <a:spcPts val="0"/>
              </a:spcBef>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lt"/>
                <a:ea typeface="+mn-ea"/>
                <a:cs typeface="+mn-ea"/>
                <a:sym typeface="+mn-lt"/>
              </a:rPr>
              <a:t>环境</a:t>
            </a:r>
          </a:p>
        </p:txBody>
      </p:sp>
      <p:sp>
        <p:nvSpPr>
          <p:cNvPr id="70" name="文本框 69">
            <a:extLst>
              <a:ext uri="{FF2B5EF4-FFF2-40B4-BE49-F238E27FC236}">
                <a16:creationId xmlns:a16="http://schemas.microsoft.com/office/drawing/2014/main" id="{59C8CE84-3A6F-50C2-C266-79F68AFA8948}"/>
              </a:ext>
            </a:extLst>
          </p:cNvPr>
          <p:cNvSpPr txBox="1"/>
          <p:nvPr/>
        </p:nvSpPr>
        <p:spPr>
          <a:xfrm>
            <a:off x="9204722" y="4672956"/>
            <a:ext cx="663992" cy="346249"/>
          </a:xfrm>
          <a:prstGeom prst="rect">
            <a:avLst/>
          </a:prstGeom>
          <a:noFill/>
          <a:effectLst/>
        </p:spPr>
        <p:txBody>
          <a:bodyPr wrap="square" lIns="68580" tIns="34290" rIns="68580" bIns="34290" rtlCol="0">
            <a:spAutoFit/>
          </a:bodyPr>
          <a:lstStyle>
            <a:defPPr>
              <a:defRPr lang="zh-CN"/>
            </a:defPPr>
            <a:lvl1pPr algn="ctr">
              <a:defRPr sz="2400">
                <a:solidFill>
                  <a:schemeClr val="bg1"/>
                </a:solidFill>
                <a:latin typeface="MiSans Heavy" panose="00000A00000000000000" pitchFamily="2" charset="-122"/>
                <a:ea typeface="MiSans Heavy" panose="00000A00000000000000" pitchFamily="2" charset="-122"/>
              </a:defRPr>
            </a:lvl1pPr>
          </a:lstStyle>
          <a:p>
            <a:pPr marL="0" marR="0" lvl="0" indent="0" algn="ctr" defTabSz="914400" rtl="0" eaLnBrk="1" fontAlgn="auto" latinLnBrk="0" hangingPunct="1">
              <a:lnSpc>
                <a:spcPct val="100000"/>
              </a:lnSpc>
              <a:spcBef>
                <a:spcPts val="0"/>
              </a:spcBef>
              <a:buClrTx/>
              <a:buSzTx/>
              <a:buFontTx/>
              <a:buNone/>
              <a:tabLst/>
              <a:defRPr/>
            </a:pPr>
            <a:r>
              <a:rPr lang="zh-CN" altLang="en-US" sz="1800" dirty="0">
                <a:solidFill>
                  <a:prstClr val="white"/>
                </a:solidFill>
                <a:latin typeface="+mn-lt"/>
                <a:ea typeface="+mn-ea"/>
                <a:cs typeface="+mn-ea"/>
                <a:sym typeface="+mn-lt"/>
              </a:rPr>
              <a:t>食品</a:t>
            </a:r>
            <a:endParaRPr kumimoji="0" lang="zh-CN" altLang="en-US" sz="180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71" name="文本框 70">
            <a:extLst>
              <a:ext uri="{FF2B5EF4-FFF2-40B4-BE49-F238E27FC236}">
                <a16:creationId xmlns:a16="http://schemas.microsoft.com/office/drawing/2014/main" id="{1F332010-3F31-9059-DD78-B88CAAFB1E1E}"/>
              </a:ext>
            </a:extLst>
          </p:cNvPr>
          <p:cNvSpPr txBox="1"/>
          <p:nvPr/>
        </p:nvSpPr>
        <p:spPr>
          <a:xfrm>
            <a:off x="7502071" y="4703877"/>
            <a:ext cx="663992" cy="346249"/>
          </a:xfrm>
          <a:prstGeom prst="rect">
            <a:avLst/>
          </a:prstGeom>
          <a:noFill/>
          <a:effectLst/>
        </p:spPr>
        <p:txBody>
          <a:bodyPr wrap="square" lIns="68580" tIns="34290" rIns="68580" bIns="34290" rtlCol="0">
            <a:spAutoFit/>
          </a:bodyPr>
          <a:lstStyle>
            <a:defPPr>
              <a:defRPr lang="zh-CN"/>
            </a:defPPr>
            <a:lvl1pPr algn="ctr">
              <a:defRPr sz="2400">
                <a:solidFill>
                  <a:schemeClr val="bg1"/>
                </a:solidFill>
                <a:latin typeface="MiSans Heavy" panose="00000A00000000000000" pitchFamily="2" charset="-122"/>
                <a:ea typeface="MiSans Heavy" panose="00000A00000000000000" pitchFamily="2" charset="-122"/>
              </a:defRPr>
            </a:lvl1pPr>
          </a:lstStyle>
          <a:p>
            <a:pPr marL="0" marR="0" lvl="0" indent="0" algn="ctr" defTabSz="914400" rtl="0" eaLnBrk="1" fontAlgn="auto" latinLnBrk="0" hangingPunct="1">
              <a:lnSpc>
                <a:spcPct val="100000"/>
              </a:lnSpc>
              <a:spcBef>
                <a:spcPts val="0"/>
              </a:spcBef>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lt"/>
                <a:ea typeface="+mn-ea"/>
                <a:cs typeface="+mn-ea"/>
                <a:sym typeface="+mn-lt"/>
              </a:rPr>
              <a:t>化学</a:t>
            </a:r>
          </a:p>
        </p:txBody>
      </p:sp>
      <p:sp>
        <p:nvSpPr>
          <p:cNvPr id="79" name="椭圆 78">
            <a:extLst>
              <a:ext uri="{FF2B5EF4-FFF2-40B4-BE49-F238E27FC236}">
                <a16:creationId xmlns:a16="http://schemas.microsoft.com/office/drawing/2014/main" id="{B9141FD3-5623-1605-DA10-2C7933C69447}"/>
              </a:ext>
            </a:extLst>
          </p:cNvPr>
          <p:cNvSpPr/>
          <p:nvPr>
            <p:custDataLst>
              <p:tags r:id="rId2"/>
            </p:custDataLst>
          </p:nvPr>
        </p:nvSpPr>
        <p:spPr>
          <a:xfrm>
            <a:off x="8090245" y="3094114"/>
            <a:ext cx="1235550" cy="1235550"/>
          </a:xfrm>
          <a:prstGeom prst="ellipse">
            <a:avLst/>
          </a:prstGeom>
          <a:solidFill>
            <a:schemeClr val="bg1"/>
          </a:solidFill>
          <a:ln>
            <a:noFill/>
          </a:ln>
          <a:effectLst>
            <a:outerShdw blurRad="57150" dist="28575" dir="2699998" algn="tl" rotWithShape="0">
              <a:srgbClr val="6C06FF">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350" b="0" i="0" u="none" strike="noStrike" kern="1200" cap="none" spc="0" normalizeH="0" baseline="0" noProof="0">
              <a:ln>
                <a:noFill/>
              </a:ln>
              <a:solidFill>
                <a:prstClr val="white"/>
              </a:solidFill>
              <a:effectLst/>
              <a:uLnTx/>
              <a:uFillTx/>
              <a:cs typeface="+mn-ea"/>
              <a:sym typeface="+mn-lt"/>
            </a:endParaRPr>
          </a:p>
        </p:txBody>
      </p:sp>
      <p:sp>
        <p:nvSpPr>
          <p:cNvPr id="80" name="文本框 79">
            <a:extLst>
              <a:ext uri="{FF2B5EF4-FFF2-40B4-BE49-F238E27FC236}">
                <a16:creationId xmlns:a16="http://schemas.microsoft.com/office/drawing/2014/main" id="{E7B86186-E415-D186-F440-273FE7307AC3}"/>
              </a:ext>
            </a:extLst>
          </p:cNvPr>
          <p:cNvSpPr txBox="1"/>
          <p:nvPr/>
        </p:nvSpPr>
        <p:spPr>
          <a:xfrm>
            <a:off x="8305468" y="3298770"/>
            <a:ext cx="783805" cy="807913"/>
          </a:xfrm>
          <a:prstGeom prst="rect">
            <a:avLst/>
          </a:prstGeom>
          <a:noFill/>
          <a:effectLst/>
        </p:spPr>
        <p:txBody>
          <a:bodyPr wrap="square" lIns="68580" tIns="34290" rIns="68580" bIns="34290">
            <a:spAutoFit/>
          </a:bodyPr>
          <a:lstStyle>
            <a:defPPr>
              <a:defRPr lang="zh-CN"/>
            </a:defPPr>
            <a:lvl1pPr>
              <a:defRPr sz="2800">
                <a:latin typeface="HarmonyOS Sans SC Black" panose="00000A00000000000000" pitchFamily="2" charset="-122"/>
                <a:ea typeface="HarmonyOS Sans SC Black" panose="00000A00000000000000" pitchFamily="2" charset="-122"/>
              </a:defRPr>
            </a:lvl1pPr>
          </a:lstStyle>
          <a:p>
            <a:pPr marL="0" marR="0" lvl="0" indent="0" algn="ctr" defTabSz="914400" rtl="0" eaLnBrk="1" fontAlgn="auto" latinLnBrk="0" hangingPunct="1">
              <a:lnSpc>
                <a:spcPct val="100000"/>
              </a:lnSpc>
              <a:spcBef>
                <a:spcPts val="0"/>
              </a:spcBef>
              <a:buClrTx/>
              <a:buSzTx/>
              <a:buFontTx/>
              <a:buNone/>
              <a:tabLst/>
              <a:defRPr/>
            </a:pPr>
            <a:r>
              <a:rPr kumimoji="0" lang="zh-CN" altLang="en-US" sz="2400" b="0" i="0" u="none" strike="noStrike" kern="1200" cap="none" spc="0" normalizeH="0" baseline="0" noProof="0" dirty="0">
                <a:ln>
                  <a:noFill/>
                </a:ln>
                <a:solidFill>
                  <a:srgbClr val="C01920"/>
                </a:solidFill>
                <a:effectLst/>
                <a:uLnTx/>
                <a:uFillTx/>
                <a:latin typeface="+mn-lt"/>
                <a:ea typeface="+mn-ea"/>
                <a:cs typeface="+mn-ea"/>
                <a:sym typeface="+mn-lt"/>
              </a:rPr>
              <a:t>应用</a:t>
            </a:r>
            <a:endParaRPr kumimoji="0" lang="en-US" altLang="zh-CN" sz="2400" b="0" i="0" u="none" strike="noStrike" kern="1200" cap="none" spc="0" normalizeH="0" baseline="0" noProof="0" dirty="0">
              <a:ln>
                <a:noFill/>
              </a:ln>
              <a:solidFill>
                <a:srgbClr val="C01920"/>
              </a:solidFill>
              <a:effectLst/>
              <a:uLnTx/>
              <a:uFillTx/>
              <a:latin typeface="+mn-lt"/>
              <a:ea typeface="+mn-ea"/>
              <a:cs typeface="+mn-ea"/>
              <a:sym typeface="+mn-lt"/>
            </a:endParaRPr>
          </a:p>
          <a:p>
            <a:pPr marL="0" marR="0" lvl="0" indent="0" algn="ctr" defTabSz="914400" rtl="0" eaLnBrk="1" fontAlgn="auto" latinLnBrk="0" hangingPunct="1">
              <a:lnSpc>
                <a:spcPct val="100000"/>
              </a:lnSpc>
              <a:spcBef>
                <a:spcPts val="0"/>
              </a:spcBef>
              <a:buClrTx/>
              <a:buSzTx/>
              <a:buFontTx/>
              <a:buNone/>
              <a:tabLst/>
              <a:defRPr/>
            </a:pPr>
            <a:r>
              <a:rPr kumimoji="0" lang="zh-CN" altLang="en-US" sz="2400" b="0" i="0" u="none" strike="noStrike" kern="1200" cap="none" spc="0" normalizeH="0" baseline="0" noProof="0" dirty="0">
                <a:ln>
                  <a:noFill/>
                </a:ln>
                <a:solidFill>
                  <a:srgbClr val="C01920"/>
                </a:solidFill>
                <a:effectLst/>
                <a:uLnTx/>
                <a:uFillTx/>
                <a:latin typeface="+mn-lt"/>
                <a:ea typeface="+mn-ea"/>
                <a:cs typeface="+mn-ea"/>
                <a:sym typeface="+mn-lt"/>
              </a:rPr>
              <a:t>领域</a:t>
            </a:r>
          </a:p>
        </p:txBody>
      </p:sp>
      <p:sp>
        <p:nvSpPr>
          <p:cNvPr id="81" name="椭圆 80">
            <a:extLst>
              <a:ext uri="{FF2B5EF4-FFF2-40B4-BE49-F238E27FC236}">
                <a16:creationId xmlns:a16="http://schemas.microsoft.com/office/drawing/2014/main" id="{314DB7EA-5DF3-230D-D173-0A511B2CD75A}"/>
              </a:ext>
            </a:extLst>
          </p:cNvPr>
          <p:cNvSpPr/>
          <p:nvPr/>
        </p:nvSpPr>
        <p:spPr>
          <a:xfrm>
            <a:off x="7165477" y="5716410"/>
            <a:ext cx="3365026" cy="422324"/>
          </a:xfrm>
          <a:prstGeom prst="ellipse">
            <a:avLst/>
          </a:prstGeom>
          <a:gradFill flip="none" rotWithShape="1">
            <a:gsLst>
              <a:gs pos="0">
                <a:srgbClr val="C01920">
                  <a:alpha val="56000"/>
                </a:srgbClr>
              </a:gs>
              <a:gs pos="100000">
                <a:schemeClr val="bg1">
                  <a:alpha val="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350" b="0" i="0" u="none" strike="noStrike" kern="1200" cap="none" spc="0" normalizeH="0" baseline="0" noProof="0">
              <a:ln>
                <a:noFill/>
              </a:ln>
              <a:solidFill>
                <a:prstClr val="white"/>
              </a:solidFill>
              <a:effectLst/>
              <a:uLnTx/>
              <a:uFillTx/>
              <a:cs typeface="+mn-ea"/>
              <a:sym typeface="+mn-lt"/>
            </a:endParaRPr>
          </a:p>
        </p:txBody>
      </p:sp>
      <p:sp>
        <p:nvSpPr>
          <p:cNvPr id="82" name="弧形 81">
            <a:extLst>
              <a:ext uri="{FF2B5EF4-FFF2-40B4-BE49-F238E27FC236}">
                <a16:creationId xmlns:a16="http://schemas.microsoft.com/office/drawing/2014/main" id="{366F55B6-376C-0F91-C235-DCABF7BC870A}"/>
              </a:ext>
            </a:extLst>
          </p:cNvPr>
          <p:cNvSpPr/>
          <p:nvPr/>
        </p:nvSpPr>
        <p:spPr>
          <a:xfrm>
            <a:off x="6549077" y="1524426"/>
            <a:ext cx="4317875" cy="4317877"/>
          </a:xfrm>
          <a:prstGeom prst="arc">
            <a:avLst>
              <a:gd name="adj1" fmla="val 4965396"/>
              <a:gd name="adj2" fmla="val 15799915"/>
            </a:avLst>
          </a:prstGeom>
          <a:ln w="16669">
            <a:gradFill>
              <a:gsLst>
                <a:gs pos="0">
                  <a:srgbClr val="FB5F5F">
                    <a:alpha val="80000"/>
                  </a:srgbClr>
                </a:gs>
                <a:gs pos="83000">
                  <a:srgbClr val="FB5F5F">
                    <a:alpha val="0"/>
                  </a:srgbClr>
                </a:gs>
              </a:gsLst>
              <a:lin ang="5400000" scaled="0"/>
            </a:gradFill>
          </a:ln>
          <a:effectLst/>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350" b="0" i="0" u="none" strike="noStrike" kern="1200" cap="none" spc="0" normalizeH="0" baseline="0" noProof="0" dirty="0">
              <a:ln>
                <a:noFill/>
              </a:ln>
              <a:solidFill>
                <a:prstClr val="black"/>
              </a:solidFill>
              <a:effectLst/>
              <a:uLnTx/>
              <a:uFillTx/>
              <a:cs typeface="+mn-ea"/>
              <a:sym typeface="+mn-lt"/>
            </a:endParaRPr>
          </a:p>
        </p:txBody>
      </p:sp>
      <p:sp>
        <p:nvSpPr>
          <p:cNvPr id="83" name="弧形 82">
            <a:extLst>
              <a:ext uri="{FF2B5EF4-FFF2-40B4-BE49-F238E27FC236}">
                <a16:creationId xmlns:a16="http://schemas.microsoft.com/office/drawing/2014/main" id="{B1DBF1C2-0BB0-CEAE-2CBC-5EF33307F1B8}"/>
              </a:ext>
            </a:extLst>
          </p:cNvPr>
          <p:cNvSpPr/>
          <p:nvPr/>
        </p:nvSpPr>
        <p:spPr>
          <a:xfrm>
            <a:off x="6355429" y="1330776"/>
            <a:ext cx="4705171" cy="4705164"/>
          </a:xfrm>
          <a:prstGeom prst="arc">
            <a:avLst>
              <a:gd name="adj1" fmla="val 5242262"/>
              <a:gd name="adj2" fmla="val 1029612"/>
            </a:avLst>
          </a:prstGeom>
          <a:ln w="11906">
            <a:gradFill>
              <a:gsLst>
                <a:gs pos="0">
                  <a:schemeClr val="accent1">
                    <a:lumMod val="20000"/>
                    <a:lumOff val="80000"/>
                  </a:schemeClr>
                </a:gs>
                <a:gs pos="66000">
                  <a:schemeClr val="bg1">
                    <a:lumMod val="95000"/>
                    <a:alpha val="0"/>
                  </a:schemeClr>
                </a:gs>
              </a:gsLst>
              <a:lin ang="7200000" scaled="0"/>
            </a:gradFill>
            <a:prstDash val="solid"/>
          </a:ln>
          <a:effectLst/>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350" b="0" i="0" u="none" strike="noStrike" kern="1200" cap="none" spc="0" normalizeH="0" baseline="0" noProof="0">
              <a:ln>
                <a:noFill/>
              </a:ln>
              <a:solidFill>
                <a:prstClr val="black"/>
              </a:solidFill>
              <a:effectLst/>
              <a:uLnTx/>
              <a:uFillTx/>
              <a:cs typeface="+mn-ea"/>
              <a:sym typeface="+mn-lt"/>
            </a:endParaRPr>
          </a:p>
        </p:txBody>
      </p:sp>
      <p:sp>
        <p:nvSpPr>
          <p:cNvPr id="86" name="弧形 85">
            <a:extLst>
              <a:ext uri="{FF2B5EF4-FFF2-40B4-BE49-F238E27FC236}">
                <a16:creationId xmlns:a16="http://schemas.microsoft.com/office/drawing/2014/main" id="{E181327F-DF56-C408-B2C7-136D1239A122}"/>
              </a:ext>
            </a:extLst>
          </p:cNvPr>
          <p:cNvSpPr/>
          <p:nvPr/>
        </p:nvSpPr>
        <p:spPr>
          <a:xfrm>
            <a:off x="6466757" y="1442099"/>
            <a:ext cx="4482518" cy="4482525"/>
          </a:xfrm>
          <a:prstGeom prst="arc">
            <a:avLst>
              <a:gd name="adj1" fmla="val 17727761"/>
              <a:gd name="adj2" fmla="val 4422930"/>
            </a:avLst>
          </a:prstGeom>
          <a:ln w="11906">
            <a:gradFill>
              <a:gsLst>
                <a:gs pos="100000">
                  <a:srgbClr val="FB5F5F">
                    <a:alpha val="37000"/>
                  </a:srgbClr>
                </a:gs>
                <a:gs pos="8000">
                  <a:srgbClr val="FB5F5F">
                    <a:alpha val="0"/>
                  </a:srgbClr>
                </a:gs>
              </a:gsLst>
              <a:lin ang="5400000" scaled="0"/>
            </a:gradFill>
          </a:ln>
          <a:effectLst/>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350" b="0" i="0" u="none" strike="noStrike" kern="1200" cap="none" spc="0" normalizeH="0" baseline="0" noProof="0">
              <a:ln>
                <a:noFill/>
              </a:ln>
              <a:solidFill>
                <a:prstClr val="black"/>
              </a:solidFill>
              <a:effectLst/>
              <a:uLnTx/>
              <a:uFillTx/>
              <a:cs typeface="+mn-ea"/>
              <a:sym typeface="+mn-lt"/>
            </a:endParaRPr>
          </a:p>
        </p:txBody>
      </p:sp>
      <p:sp>
        <p:nvSpPr>
          <p:cNvPr id="88" name="文本框 87">
            <a:extLst>
              <a:ext uri="{FF2B5EF4-FFF2-40B4-BE49-F238E27FC236}">
                <a16:creationId xmlns:a16="http://schemas.microsoft.com/office/drawing/2014/main" id="{A80F64B7-9034-1697-052F-A99555859680}"/>
              </a:ext>
            </a:extLst>
          </p:cNvPr>
          <p:cNvSpPr txBox="1"/>
          <p:nvPr/>
        </p:nvSpPr>
        <p:spPr>
          <a:xfrm>
            <a:off x="722645" y="1629284"/>
            <a:ext cx="2471967" cy="46166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srgbClr val="C01920"/>
                </a:solidFill>
                <a:effectLst>
                  <a:outerShdw blurRad="88900" dist="38100" dir="2700000" algn="tl" rotWithShape="0">
                    <a:schemeClr val="accent1">
                      <a:lumMod val="75000"/>
                      <a:alpha val="20000"/>
                    </a:schemeClr>
                  </a:outerShdw>
                </a:effectLst>
                <a:uLnTx/>
                <a:uFillTx/>
                <a:latin typeface="思源宋体 CN Heavy"/>
                <a:ea typeface="思源宋体 CN Heavy"/>
              </a:defRPr>
            </a:lvl1pPr>
          </a:lstStyle>
          <a:p>
            <a:r>
              <a:rPr lang="zh-CN" altLang="en-US" sz="2400" dirty="0">
                <a:latin typeface="+mn-lt"/>
                <a:ea typeface="+mn-ea"/>
                <a:cs typeface="+mn-ea"/>
                <a:sym typeface="+mn-lt"/>
              </a:rPr>
              <a:t>什么是荧光探针</a:t>
            </a:r>
            <a:r>
              <a:rPr lang="en-US" altLang="zh-CN" sz="2400" dirty="0">
                <a:latin typeface="+mn-lt"/>
                <a:ea typeface="+mn-ea"/>
                <a:cs typeface="+mn-ea"/>
                <a:sym typeface="+mn-lt"/>
              </a:rPr>
              <a:t>?</a:t>
            </a:r>
            <a:endParaRPr lang="zh-CN" altLang="en-US" sz="2400" dirty="0">
              <a:latin typeface="+mn-lt"/>
              <a:ea typeface="+mn-ea"/>
              <a:cs typeface="+mn-ea"/>
              <a:sym typeface="+mn-lt"/>
            </a:endParaRPr>
          </a:p>
        </p:txBody>
      </p:sp>
      <p:sp>
        <p:nvSpPr>
          <p:cNvPr id="97" name="文本框 96">
            <a:extLst>
              <a:ext uri="{FF2B5EF4-FFF2-40B4-BE49-F238E27FC236}">
                <a16:creationId xmlns:a16="http://schemas.microsoft.com/office/drawing/2014/main" id="{E12760CE-581A-3C09-5073-BB0340A1519C}"/>
              </a:ext>
            </a:extLst>
          </p:cNvPr>
          <p:cNvSpPr txBox="1"/>
          <p:nvPr/>
        </p:nvSpPr>
        <p:spPr>
          <a:xfrm>
            <a:off x="1242725" y="2492012"/>
            <a:ext cx="4705171" cy="852606"/>
          </a:xfrm>
          <a:prstGeom prst="rect">
            <a:avLst/>
          </a:prstGeom>
          <a:noFill/>
        </p:spPr>
        <p:txBody>
          <a:bodyPr wrap="square" rtlCol="0">
            <a:spAutoFit/>
          </a:bodyPr>
          <a:lstStyle>
            <a:defPPr>
              <a:defRPr lang="zh-CN"/>
            </a:defPPr>
            <a:lvl1pPr marR="0" lvl="0" indent="0" fontAlgn="auto">
              <a:lnSpc>
                <a:spcPct val="120000"/>
              </a:lnSpc>
              <a:spcBef>
                <a:spcPts val="0"/>
              </a:spcBef>
              <a:spcAft>
                <a:spcPts val="0"/>
              </a:spcAft>
              <a:buClrTx/>
              <a:buSzTx/>
              <a:buFontTx/>
              <a:buNone/>
              <a:tabLst/>
              <a:defRPr kumimoji="0" b="0" i="0" u="none" strike="noStrike" cap="none" spc="0" normalizeH="0" baseline="0">
                <a:ln>
                  <a:noFill/>
                </a:ln>
                <a:solidFill>
                  <a:prstClr val="black">
                    <a:lumMod val="85000"/>
                    <a:lumOff val="15000"/>
                  </a:prstClr>
                </a:solidFill>
                <a:effectLst/>
                <a:uLnTx/>
                <a:uFillTx/>
                <a:latin typeface="Roboto"/>
                <a:ea typeface="阿里巴巴普惠体 R"/>
              </a:defRPr>
            </a:lvl1pPr>
          </a:lstStyle>
          <a:p>
            <a:r>
              <a:rPr lang="zh-CN" altLang="en-US" sz="1400" dirty="0">
                <a:latin typeface="+mn-lt"/>
                <a:ea typeface="+mn-ea"/>
                <a:cs typeface="+mn-ea"/>
                <a:sym typeface="+mn-lt"/>
              </a:rPr>
              <a:t>荧光探针是一类特殊的分子或化合物，它们能够通过荧光的方式对特定的化学物质、生物分子或环境参数进行识别和检测。</a:t>
            </a:r>
            <a:endParaRPr lang="en-US" altLang="zh-CN" sz="1400" dirty="0">
              <a:latin typeface="+mn-lt"/>
              <a:ea typeface="+mn-ea"/>
              <a:cs typeface="+mn-ea"/>
              <a:sym typeface="+mn-lt"/>
            </a:endParaRPr>
          </a:p>
        </p:txBody>
      </p:sp>
      <p:sp>
        <p:nvSpPr>
          <p:cNvPr id="100" name="椭圆 99">
            <a:extLst>
              <a:ext uri="{FF2B5EF4-FFF2-40B4-BE49-F238E27FC236}">
                <a16:creationId xmlns:a16="http://schemas.microsoft.com/office/drawing/2014/main" id="{2F409FB7-4669-C94F-3CCF-B622ECC88C92}"/>
              </a:ext>
            </a:extLst>
          </p:cNvPr>
          <p:cNvSpPr/>
          <p:nvPr/>
        </p:nvSpPr>
        <p:spPr>
          <a:xfrm>
            <a:off x="1013532" y="2599390"/>
            <a:ext cx="141060" cy="141060"/>
          </a:xfrm>
          <a:prstGeom prst="ellipse">
            <a:avLst/>
          </a:prstGeom>
          <a:gradFill flip="none" rotWithShape="1">
            <a:gsLst>
              <a:gs pos="0">
                <a:schemeClr val="accent1">
                  <a:lumMod val="50000"/>
                  <a:lumOff val="50000"/>
                </a:schemeClr>
              </a:gs>
              <a:gs pos="100000">
                <a:schemeClr val="accent1"/>
              </a:gs>
              <a:gs pos="67000">
                <a:schemeClr val="accent1">
                  <a:lumMod val="100000"/>
                </a:schemeClr>
              </a:gs>
            </a:gsLst>
            <a:path path="circle">
              <a:fillToRect r="100000" b="100000"/>
            </a:path>
            <a:tileRect l="-100000" t="-100000"/>
          </a:gradFill>
          <a:ln>
            <a:noFill/>
          </a:ln>
          <a:effectLst>
            <a:outerShdw blurRad="266700" dist="76200" dir="2700000" algn="tl" rotWithShape="0">
              <a:schemeClr val="accent1">
                <a:lumMod val="75000"/>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98" name="文本框 97">
            <a:extLst>
              <a:ext uri="{FF2B5EF4-FFF2-40B4-BE49-F238E27FC236}">
                <a16:creationId xmlns:a16="http://schemas.microsoft.com/office/drawing/2014/main" id="{70B789A3-2718-FD02-2B46-87846D079AAF}"/>
              </a:ext>
            </a:extLst>
          </p:cNvPr>
          <p:cNvSpPr txBox="1"/>
          <p:nvPr/>
        </p:nvSpPr>
        <p:spPr>
          <a:xfrm>
            <a:off x="1242725" y="3584990"/>
            <a:ext cx="4705171" cy="594073"/>
          </a:xfrm>
          <a:prstGeom prst="rect">
            <a:avLst/>
          </a:prstGeom>
          <a:noFill/>
        </p:spPr>
        <p:txBody>
          <a:bodyPr wrap="square" rtlCol="0">
            <a:spAutoFit/>
          </a:bodyPr>
          <a:lstStyle>
            <a:defPPr>
              <a:defRPr lang="zh-CN"/>
            </a:defPPr>
            <a:lvl1pPr marR="0" lvl="0" indent="0" fontAlgn="auto">
              <a:lnSpc>
                <a:spcPct val="120000"/>
              </a:lnSpc>
              <a:spcBef>
                <a:spcPts val="0"/>
              </a:spcBef>
              <a:spcAft>
                <a:spcPts val="0"/>
              </a:spcAft>
              <a:buClrTx/>
              <a:buSzTx/>
              <a:buFontTx/>
              <a:buNone/>
              <a:tabLst/>
              <a:defRPr kumimoji="0" b="0" i="0" u="none" strike="noStrike" cap="none" spc="0" normalizeH="0" baseline="0">
                <a:ln>
                  <a:noFill/>
                </a:ln>
                <a:solidFill>
                  <a:prstClr val="black">
                    <a:lumMod val="85000"/>
                    <a:lumOff val="15000"/>
                  </a:prstClr>
                </a:solidFill>
                <a:effectLst/>
                <a:uLnTx/>
                <a:uFillTx/>
                <a:latin typeface="Roboto"/>
                <a:ea typeface="阿里巴巴普惠体 R"/>
              </a:defRPr>
            </a:lvl1pPr>
          </a:lstStyle>
          <a:p>
            <a:r>
              <a:rPr lang="zh-CN" altLang="en-US" sz="1400" dirty="0">
                <a:latin typeface="+mn-lt"/>
                <a:ea typeface="+mn-ea"/>
                <a:cs typeface="+mn-ea"/>
                <a:sym typeface="+mn-lt"/>
              </a:rPr>
              <a:t>这些探针通常包含荧光基团（</a:t>
            </a:r>
            <a:r>
              <a:rPr lang="en-US" altLang="zh-CN" sz="1400" dirty="0">
                <a:latin typeface="+mn-lt"/>
                <a:ea typeface="+mn-ea"/>
                <a:cs typeface="+mn-ea"/>
                <a:sym typeface="+mn-lt"/>
              </a:rPr>
              <a:t>Fluorophore</a:t>
            </a:r>
            <a:r>
              <a:rPr lang="zh-CN" altLang="en-US" sz="1400" dirty="0">
                <a:latin typeface="+mn-lt"/>
                <a:ea typeface="+mn-ea"/>
                <a:cs typeface="+mn-ea"/>
                <a:sym typeface="+mn-lt"/>
              </a:rPr>
              <a:t>）、连接基团（</a:t>
            </a:r>
            <a:r>
              <a:rPr lang="en-US" altLang="zh-CN" sz="1400" dirty="0">
                <a:latin typeface="+mn-lt"/>
                <a:ea typeface="+mn-ea"/>
                <a:cs typeface="+mn-ea"/>
                <a:sym typeface="+mn-lt"/>
              </a:rPr>
              <a:t>Spacer</a:t>
            </a:r>
            <a:r>
              <a:rPr lang="zh-CN" altLang="en-US" sz="1400" dirty="0">
                <a:latin typeface="+mn-lt"/>
                <a:ea typeface="+mn-ea"/>
                <a:cs typeface="+mn-ea"/>
                <a:sym typeface="+mn-lt"/>
              </a:rPr>
              <a:t>）和识别基团（</a:t>
            </a:r>
            <a:r>
              <a:rPr lang="en-US" altLang="zh-CN" sz="1400" dirty="0">
                <a:latin typeface="+mn-lt"/>
                <a:ea typeface="+mn-ea"/>
                <a:cs typeface="+mn-ea"/>
                <a:sym typeface="+mn-lt"/>
              </a:rPr>
              <a:t>Receptor</a:t>
            </a:r>
            <a:r>
              <a:rPr lang="zh-CN" altLang="en-US" sz="1400" dirty="0">
                <a:latin typeface="+mn-lt"/>
                <a:ea typeface="+mn-ea"/>
                <a:cs typeface="+mn-ea"/>
                <a:sym typeface="+mn-lt"/>
              </a:rPr>
              <a:t>）三个部分。</a:t>
            </a:r>
            <a:endParaRPr lang="en-US" altLang="zh-CN" sz="1400" dirty="0">
              <a:latin typeface="+mn-lt"/>
              <a:ea typeface="+mn-ea"/>
              <a:cs typeface="+mn-ea"/>
              <a:sym typeface="+mn-lt"/>
            </a:endParaRPr>
          </a:p>
        </p:txBody>
      </p:sp>
      <p:sp>
        <p:nvSpPr>
          <p:cNvPr id="101" name="椭圆 100">
            <a:extLst>
              <a:ext uri="{FF2B5EF4-FFF2-40B4-BE49-F238E27FC236}">
                <a16:creationId xmlns:a16="http://schemas.microsoft.com/office/drawing/2014/main" id="{8F3C19F2-394C-C645-C99C-0088D353B784}"/>
              </a:ext>
            </a:extLst>
          </p:cNvPr>
          <p:cNvSpPr/>
          <p:nvPr/>
        </p:nvSpPr>
        <p:spPr>
          <a:xfrm>
            <a:off x="1013532" y="3706679"/>
            <a:ext cx="141060" cy="141060"/>
          </a:xfrm>
          <a:prstGeom prst="ellipse">
            <a:avLst/>
          </a:prstGeom>
          <a:gradFill flip="none" rotWithShape="1">
            <a:gsLst>
              <a:gs pos="0">
                <a:schemeClr val="accent1">
                  <a:lumMod val="50000"/>
                  <a:lumOff val="50000"/>
                </a:schemeClr>
              </a:gs>
              <a:gs pos="100000">
                <a:schemeClr val="accent1"/>
              </a:gs>
              <a:gs pos="67000">
                <a:schemeClr val="accent1">
                  <a:lumMod val="100000"/>
                </a:schemeClr>
              </a:gs>
            </a:gsLst>
            <a:path path="circle">
              <a:fillToRect r="100000" b="100000"/>
            </a:path>
            <a:tileRect l="-100000" t="-100000"/>
          </a:gradFill>
          <a:ln>
            <a:noFill/>
          </a:ln>
          <a:effectLst>
            <a:outerShdw blurRad="266700" dist="76200" dir="2700000" algn="tl" rotWithShape="0">
              <a:schemeClr val="accent1">
                <a:lumMod val="75000"/>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99" name="文本框 98">
            <a:extLst>
              <a:ext uri="{FF2B5EF4-FFF2-40B4-BE49-F238E27FC236}">
                <a16:creationId xmlns:a16="http://schemas.microsoft.com/office/drawing/2014/main" id="{C089CEEF-DFE6-48E9-1CD7-82F93CFE8F9B}"/>
              </a:ext>
            </a:extLst>
          </p:cNvPr>
          <p:cNvSpPr txBox="1"/>
          <p:nvPr/>
        </p:nvSpPr>
        <p:spPr>
          <a:xfrm>
            <a:off x="1242725" y="4419435"/>
            <a:ext cx="4705171" cy="852606"/>
          </a:xfrm>
          <a:prstGeom prst="rect">
            <a:avLst/>
          </a:prstGeom>
          <a:noFill/>
        </p:spPr>
        <p:txBody>
          <a:bodyPr wrap="square" rtlCol="0">
            <a:spAutoFit/>
          </a:bodyPr>
          <a:lstStyle>
            <a:defPPr>
              <a:defRPr lang="zh-CN"/>
            </a:defPPr>
            <a:lvl1pPr marR="0" lvl="0" indent="0" fontAlgn="auto">
              <a:lnSpc>
                <a:spcPct val="120000"/>
              </a:lnSpc>
              <a:spcBef>
                <a:spcPts val="0"/>
              </a:spcBef>
              <a:spcAft>
                <a:spcPts val="0"/>
              </a:spcAft>
              <a:buClrTx/>
              <a:buSzTx/>
              <a:buFontTx/>
              <a:buNone/>
              <a:tabLst/>
              <a:defRPr kumimoji="0" b="0" i="0" u="none" strike="noStrike" cap="none" spc="0" normalizeH="0" baseline="0">
                <a:ln>
                  <a:noFill/>
                </a:ln>
                <a:solidFill>
                  <a:prstClr val="black">
                    <a:lumMod val="85000"/>
                    <a:lumOff val="15000"/>
                  </a:prstClr>
                </a:solidFill>
                <a:effectLst/>
                <a:uLnTx/>
                <a:uFillTx/>
                <a:latin typeface="Roboto"/>
                <a:ea typeface="阿里巴巴普惠体 R"/>
              </a:defRPr>
            </a:lvl1pPr>
          </a:lstStyle>
          <a:p>
            <a:r>
              <a:rPr lang="zh-CN" altLang="en-US" sz="1400" dirty="0">
                <a:latin typeface="+mn-lt"/>
                <a:ea typeface="+mn-ea"/>
                <a:cs typeface="+mn-ea"/>
                <a:sym typeface="+mn-lt"/>
              </a:rPr>
              <a:t>荧光基团负责发射荧光信号，连接基团将荧光基团与识别基团相连，而识别基团则负责与目标分析物结合或发生特定的化学反应，从而引发荧光信号的变化。</a:t>
            </a:r>
            <a:endParaRPr lang="en-US" altLang="zh-CN" sz="1400" dirty="0">
              <a:latin typeface="+mn-lt"/>
              <a:ea typeface="+mn-ea"/>
              <a:cs typeface="+mn-ea"/>
              <a:sym typeface="+mn-lt"/>
            </a:endParaRPr>
          </a:p>
        </p:txBody>
      </p:sp>
      <p:sp>
        <p:nvSpPr>
          <p:cNvPr id="102" name="椭圆 101">
            <a:extLst>
              <a:ext uri="{FF2B5EF4-FFF2-40B4-BE49-F238E27FC236}">
                <a16:creationId xmlns:a16="http://schemas.microsoft.com/office/drawing/2014/main" id="{3777D8C2-1150-FB6A-0B49-5CCB90C99760}"/>
              </a:ext>
            </a:extLst>
          </p:cNvPr>
          <p:cNvSpPr/>
          <p:nvPr/>
        </p:nvSpPr>
        <p:spPr>
          <a:xfrm>
            <a:off x="1013532" y="4524908"/>
            <a:ext cx="141060" cy="141060"/>
          </a:xfrm>
          <a:prstGeom prst="ellipse">
            <a:avLst/>
          </a:prstGeom>
          <a:gradFill flip="none" rotWithShape="1">
            <a:gsLst>
              <a:gs pos="0">
                <a:schemeClr val="accent1">
                  <a:lumMod val="50000"/>
                  <a:lumOff val="50000"/>
                </a:schemeClr>
              </a:gs>
              <a:gs pos="100000">
                <a:schemeClr val="accent1"/>
              </a:gs>
              <a:gs pos="67000">
                <a:schemeClr val="accent1">
                  <a:lumMod val="100000"/>
                </a:schemeClr>
              </a:gs>
            </a:gsLst>
            <a:path path="circle">
              <a:fillToRect r="100000" b="100000"/>
            </a:path>
            <a:tileRect l="-100000" t="-100000"/>
          </a:gradFill>
          <a:ln>
            <a:noFill/>
          </a:ln>
          <a:effectLst>
            <a:outerShdw blurRad="266700" dist="76200" dir="2700000" algn="tl" rotWithShape="0">
              <a:schemeClr val="accent1">
                <a:lumMod val="75000"/>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nvGrpSpPr>
          <p:cNvPr id="104" name="组合 103">
            <a:extLst>
              <a:ext uri="{FF2B5EF4-FFF2-40B4-BE49-F238E27FC236}">
                <a16:creationId xmlns:a16="http://schemas.microsoft.com/office/drawing/2014/main" id="{5FF4CAF3-2212-483B-992C-9A02EB28694D}"/>
              </a:ext>
            </a:extLst>
          </p:cNvPr>
          <p:cNvGrpSpPr/>
          <p:nvPr/>
        </p:nvGrpSpPr>
        <p:grpSpPr>
          <a:xfrm>
            <a:off x="-5641" y="5839539"/>
            <a:ext cx="12197504" cy="1106095"/>
            <a:chOff x="0" y="4498928"/>
            <a:chExt cx="12197504" cy="2377423"/>
          </a:xfrm>
        </p:grpSpPr>
        <p:sp>
          <p:nvSpPr>
            <p:cNvPr id="105" name="任意多边形: 形状 104">
              <a:extLst>
                <a:ext uri="{FF2B5EF4-FFF2-40B4-BE49-F238E27FC236}">
                  <a16:creationId xmlns:a16="http://schemas.microsoft.com/office/drawing/2014/main" id="{74D9458B-E508-FD66-6C78-6F508830FB7A}"/>
                </a:ext>
              </a:extLst>
            </p:cNvPr>
            <p:cNvSpPr/>
            <p:nvPr/>
          </p:nvSpPr>
          <p:spPr>
            <a:xfrm>
              <a:off x="5504" y="4498928"/>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0">
                  <a:schemeClr val="accent1">
                    <a:lumMod val="20000"/>
                    <a:lumOff val="80000"/>
                  </a:schemeClr>
                </a:gs>
                <a:gs pos="61000">
                  <a:srgbClr val="FDF8E9">
                    <a:alpha val="78000"/>
                  </a:srgbClr>
                </a:gs>
                <a:gs pos="100000">
                  <a:srgbClr val="FDF8E9">
                    <a:alpha val="0"/>
                  </a:srgbClr>
                </a:gs>
              </a:gsLst>
              <a:lin ang="13500000" scaled="1"/>
              <a:tileRect/>
            </a:gradFill>
            <a:ln w="12700" cap="flat">
              <a:noFill/>
              <a:prstDash val="solid"/>
              <a:miter/>
            </a:ln>
            <a:effectLst>
              <a:outerShdw blurRad="558800" dist="88900" dir="16200000" rotWithShape="0">
                <a:srgbClr val="D9BD93">
                  <a:alpha val="14000"/>
                </a:srgbClr>
              </a:outerShdw>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6" name="任意多边形: 形状 105">
              <a:extLst>
                <a:ext uri="{FF2B5EF4-FFF2-40B4-BE49-F238E27FC236}">
                  <a16:creationId xmlns:a16="http://schemas.microsoft.com/office/drawing/2014/main" id="{D8AF8F84-111A-7459-2E73-EE98F9598B41}"/>
                </a:ext>
              </a:extLst>
            </p:cNvPr>
            <p:cNvSpPr/>
            <p:nvPr/>
          </p:nvSpPr>
          <p:spPr>
            <a:xfrm>
              <a:off x="0" y="4720572"/>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107" name="图片 106">
            <a:extLst>
              <a:ext uri="{FF2B5EF4-FFF2-40B4-BE49-F238E27FC236}">
                <a16:creationId xmlns:a16="http://schemas.microsoft.com/office/drawing/2014/main" id="{415BC586-DAD2-741E-87DE-37FEBE9AB723}"/>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493515" y="6441179"/>
            <a:ext cx="1281812" cy="350495"/>
          </a:xfrm>
          <a:prstGeom prst="rect">
            <a:avLst/>
          </a:prstGeom>
        </p:spPr>
      </p:pic>
      <p:cxnSp>
        <p:nvCxnSpPr>
          <p:cNvPr id="111" name="直接连接符 110">
            <a:extLst>
              <a:ext uri="{FF2B5EF4-FFF2-40B4-BE49-F238E27FC236}">
                <a16:creationId xmlns:a16="http://schemas.microsoft.com/office/drawing/2014/main" id="{4F1C4E09-6E73-3551-DFE1-577CB981A93B}"/>
              </a:ext>
            </a:extLst>
          </p:cNvPr>
          <p:cNvCxnSpPr>
            <a:cxnSpLocks/>
          </p:cNvCxnSpPr>
          <p:nvPr/>
        </p:nvCxnSpPr>
        <p:spPr>
          <a:xfrm>
            <a:off x="1013532" y="3460908"/>
            <a:ext cx="4745457" cy="0"/>
          </a:xfrm>
          <a:prstGeom prst="line">
            <a:avLst/>
          </a:prstGeom>
          <a:ln w="15875">
            <a:solidFill>
              <a:schemeClr val="accent1">
                <a:alpha val="28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858990F6-84F4-736F-58AC-72A9C13DE9BB}"/>
              </a:ext>
            </a:extLst>
          </p:cNvPr>
          <p:cNvCxnSpPr>
            <a:cxnSpLocks/>
          </p:cNvCxnSpPr>
          <p:nvPr/>
        </p:nvCxnSpPr>
        <p:spPr>
          <a:xfrm>
            <a:off x="1013532" y="4294286"/>
            <a:ext cx="4745457" cy="0"/>
          </a:xfrm>
          <a:prstGeom prst="line">
            <a:avLst/>
          </a:prstGeom>
          <a:ln w="15875">
            <a:solidFill>
              <a:schemeClr val="accent1">
                <a:alpha val="28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98F08B0C-77BA-EA24-92F5-EB9C3670A8B7}"/>
              </a:ext>
            </a:extLst>
          </p:cNvPr>
          <p:cNvCxnSpPr>
            <a:cxnSpLocks/>
          </p:cNvCxnSpPr>
          <p:nvPr/>
        </p:nvCxnSpPr>
        <p:spPr>
          <a:xfrm>
            <a:off x="797378" y="2191673"/>
            <a:ext cx="4898021" cy="0"/>
          </a:xfrm>
          <a:prstGeom prst="line">
            <a:avLst/>
          </a:prstGeom>
          <a:ln w="15875">
            <a:solidFill>
              <a:schemeClr val="accent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92414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图片 83">
            <a:extLst>
              <a:ext uri="{FF2B5EF4-FFF2-40B4-BE49-F238E27FC236}">
                <a16:creationId xmlns:a16="http://schemas.microsoft.com/office/drawing/2014/main" id="{C4F4574A-C47C-5512-3728-314FCE064E8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5" name="矩形 84">
            <a:extLst>
              <a:ext uri="{FF2B5EF4-FFF2-40B4-BE49-F238E27FC236}">
                <a16:creationId xmlns:a16="http://schemas.microsoft.com/office/drawing/2014/main" id="{FA8BEF6C-727F-D5D7-B746-24C9FC215120}"/>
              </a:ext>
            </a:extLst>
          </p:cNvPr>
          <p:cNvSpPr/>
          <p:nvPr/>
        </p:nvSpPr>
        <p:spPr>
          <a:xfrm>
            <a:off x="7775" y="2936"/>
            <a:ext cx="12192000" cy="6903640"/>
          </a:xfrm>
          <a:prstGeom prst="rect">
            <a:avLst/>
          </a:prstGeom>
          <a:gradFill flip="none" rotWithShape="1">
            <a:gsLst>
              <a:gs pos="65000">
                <a:srgbClr val="FFFFFF">
                  <a:alpha val="95000"/>
                </a:srgbClr>
              </a:gs>
              <a:gs pos="0">
                <a:schemeClr val="bg1"/>
              </a:gs>
              <a:gs pos="100000">
                <a:schemeClr val="bg1">
                  <a:alpha val="0"/>
                </a:schemeClr>
              </a:gs>
            </a:gsLst>
            <a:lin ang="5400000" scaled="0"/>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pic>
        <p:nvPicPr>
          <p:cNvPr id="75" name="图片 74">
            <a:extLst>
              <a:ext uri="{FF2B5EF4-FFF2-40B4-BE49-F238E27FC236}">
                <a16:creationId xmlns:a16="http://schemas.microsoft.com/office/drawing/2014/main" id="{0298BCDC-1D0C-08DA-6A83-CE49B4CD516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sp>
        <p:nvSpPr>
          <p:cNvPr id="31" name="矩形 30">
            <a:extLst>
              <a:ext uri="{FF2B5EF4-FFF2-40B4-BE49-F238E27FC236}">
                <a16:creationId xmlns:a16="http://schemas.microsoft.com/office/drawing/2014/main" id="{A1C9ACA9-E415-73FE-5565-FCAB843C6B96}"/>
              </a:ext>
            </a:extLst>
          </p:cNvPr>
          <p:cNvSpPr/>
          <p:nvPr/>
        </p:nvSpPr>
        <p:spPr>
          <a:xfrm>
            <a:off x="0" y="0"/>
            <a:ext cx="12192000" cy="6858000"/>
          </a:xfrm>
          <a:prstGeom prst="rect">
            <a:avLst/>
          </a:prstGeom>
          <a:gradFill>
            <a:gsLst>
              <a:gs pos="0">
                <a:schemeClr val="bg1">
                  <a:alpha val="95000"/>
                </a:schemeClr>
              </a:gs>
              <a:gs pos="69000">
                <a:schemeClr val="bg1">
                  <a:alpha val="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圆角 23">
            <a:extLst>
              <a:ext uri="{FF2B5EF4-FFF2-40B4-BE49-F238E27FC236}">
                <a16:creationId xmlns:a16="http://schemas.microsoft.com/office/drawing/2014/main" id="{5CA23DF5-AAEF-FD5D-FD27-105E23C01D80}"/>
              </a:ext>
            </a:extLst>
          </p:cNvPr>
          <p:cNvSpPr/>
          <p:nvPr/>
        </p:nvSpPr>
        <p:spPr>
          <a:xfrm>
            <a:off x="5695399" y="467703"/>
            <a:ext cx="967740" cy="365760"/>
          </a:xfrm>
          <a:prstGeom prst="roundRect">
            <a:avLst>
              <a:gd name="adj" fmla="val 10417"/>
            </a:avLst>
          </a:prstGeom>
          <a:gradFill>
            <a:gsLst>
              <a:gs pos="0">
                <a:schemeClr val="accent1">
                  <a:lumMod val="90000"/>
                  <a:lumOff val="10000"/>
                </a:schemeClr>
              </a:gs>
              <a:gs pos="100000">
                <a:schemeClr val="accent1"/>
              </a:gs>
            </a:gsLst>
            <a:lin ang="2700000" scaled="1"/>
          </a:gra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25" name="文本框 24">
            <a:extLst>
              <a:ext uri="{FF2B5EF4-FFF2-40B4-BE49-F238E27FC236}">
                <a16:creationId xmlns:a16="http://schemas.microsoft.com/office/drawing/2014/main" id="{0C8288F4-9CF4-F2B5-CE04-EC1356E6B380}"/>
              </a:ext>
            </a:extLst>
          </p:cNvPr>
          <p:cNvSpPr txBox="1"/>
          <p:nvPr/>
        </p:nvSpPr>
        <p:spPr>
          <a:xfrm>
            <a:off x="5758989" y="500972"/>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研究背景</a:t>
            </a: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22" name="矩形: 圆角 21">
            <a:extLst>
              <a:ext uri="{FF2B5EF4-FFF2-40B4-BE49-F238E27FC236}">
                <a16:creationId xmlns:a16="http://schemas.microsoft.com/office/drawing/2014/main" id="{CB93D547-A1B4-B01A-B715-115F8D75B279}"/>
              </a:ext>
            </a:extLst>
          </p:cNvPr>
          <p:cNvSpPr/>
          <p:nvPr/>
        </p:nvSpPr>
        <p:spPr>
          <a:xfrm>
            <a:off x="6717837" y="467703"/>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23" name="文本框 22">
            <a:extLst>
              <a:ext uri="{FF2B5EF4-FFF2-40B4-BE49-F238E27FC236}">
                <a16:creationId xmlns:a16="http://schemas.microsoft.com/office/drawing/2014/main" id="{9CF64B2F-A737-AE60-FB29-B05F82B0B002}"/>
              </a:ext>
            </a:extLst>
          </p:cNvPr>
          <p:cNvSpPr txBox="1"/>
          <p:nvPr/>
        </p:nvSpPr>
        <p:spPr>
          <a:xfrm>
            <a:off x="6781427" y="500972"/>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研究现状</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20" name="矩形: 圆角 19">
            <a:extLst>
              <a:ext uri="{FF2B5EF4-FFF2-40B4-BE49-F238E27FC236}">
                <a16:creationId xmlns:a16="http://schemas.microsoft.com/office/drawing/2014/main" id="{022871B3-A357-235B-37BE-3A6B3B7BA9FD}"/>
              </a:ext>
            </a:extLst>
          </p:cNvPr>
          <p:cNvSpPr/>
          <p:nvPr/>
        </p:nvSpPr>
        <p:spPr>
          <a:xfrm>
            <a:off x="7740275" y="467703"/>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21" name="文本框 20">
            <a:extLst>
              <a:ext uri="{FF2B5EF4-FFF2-40B4-BE49-F238E27FC236}">
                <a16:creationId xmlns:a16="http://schemas.microsoft.com/office/drawing/2014/main" id="{D9D793C7-6EE3-D9D9-4C33-593DCF91087C}"/>
              </a:ext>
            </a:extLst>
          </p:cNvPr>
          <p:cNvSpPr txBox="1"/>
          <p:nvPr/>
        </p:nvSpPr>
        <p:spPr>
          <a:xfrm>
            <a:off x="7803865" y="500972"/>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内容方法</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18" name="矩形: 圆角 17">
            <a:extLst>
              <a:ext uri="{FF2B5EF4-FFF2-40B4-BE49-F238E27FC236}">
                <a16:creationId xmlns:a16="http://schemas.microsoft.com/office/drawing/2014/main" id="{96E7B188-1A01-CA15-EA79-1339C24DFE35}"/>
              </a:ext>
            </a:extLst>
          </p:cNvPr>
          <p:cNvSpPr/>
          <p:nvPr/>
        </p:nvSpPr>
        <p:spPr>
          <a:xfrm>
            <a:off x="8762713" y="467703"/>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9" name="文本框 18">
            <a:extLst>
              <a:ext uri="{FF2B5EF4-FFF2-40B4-BE49-F238E27FC236}">
                <a16:creationId xmlns:a16="http://schemas.microsoft.com/office/drawing/2014/main" id="{673130C6-FD87-64AD-0CA3-C3F7673C2955}"/>
              </a:ext>
            </a:extLst>
          </p:cNvPr>
          <p:cNvSpPr txBox="1"/>
          <p:nvPr/>
        </p:nvSpPr>
        <p:spPr>
          <a:xfrm>
            <a:off x="8826303" y="500972"/>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存在问题</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16" name="矩形: 圆角 15">
            <a:extLst>
              <a:ext uri="{FF2B5EF4-FFF2-40B4-BE49-F238E27FC236}">
                <a16:creationId xmlns:a16="http://schemas.microsoft.com/office/drawing/2014/main" id="{BA9D2729-F0EA-FA85-A8BE-25E0F48C2414}"/>
              </a:ext>
            </a:extLst>
          </p:cNvPr>
          <p:cNvSpPr/>
          <p:nvPr/>
        </p:nvSpPr>
        <p:spPr>
          <a:xfrm>
            <a:off x="9785151" y="467703"/>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7" name="文本框 16">
            <a:extLst>
              <a:ext uri="{FF2B5EF4-FFF2-40B4-BE49-F238E27FC236}">
                <a16:creationId xmlns:a16="http://schemas.microsoft.com/office/drawing/2014/main" id="{F3C6F6D7-54A2-32B7-D0AC-3A88BCB300D8}"/>
              </a:ext>
            </a:extLst>
          </p:cNvPr>
          <p:cNvSpPr txBox="1"/>
          <p:nvPr/>
        </p:nvSpPr>
        <p:spPr>
          <a:xfrm>
            <a:off x="9848741" y="500972"/>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步骤计划</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14" name="矩形: 圆角 13">
            <a:extLst>
              <a:ext uri="{FF2B5EF4-FFF2-40B4-BE49-F238E27FC236}">
                <a16:creationId xmlns:a16="http://schemas.microsoft.com/office/drawing/2014/main" id="{2832573B-66FB-F8CD-E397-E49D9AAA8DAF}"/>
              </a:ext>
            </a:extLst>
          </p:cNvPr>
          <p:cNvSpPr/>
          <p:nvPr/>
        </p:nvSpPr>
        <p:spPr>
          <a:xfrm>
            <a:off x="10807587" y="467703"/>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5" name="文本框 14">
            <a:extLst>
              <a:ext uri="{FF2B5EF4-FFF2-40B4-BE49-F238E27FC236}">
                <a16:creationId xmlns:a16="http://schemas.microsoft.com/office/drawing/2014/main" id="{F8A8B45B-A7F6-E3AB-2F70-B85C7F2A2F48}"/>
              </a:ext>
            </a:extLst>
          </p:cNvPr>
          <p:cNvSpPr txBox="1"/>
          <p:nvPr/>
        </p:nvSpPr>
        <p:spPr>
          <a:xfrm>
            <a:off x="10871177" y="500972"/>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预期结果</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27" name="平行四边形 26">
            <a:extLst>
              <a:ext uri="{FF2B5EF4-FFF2-40B4-BE49-F238E27FC236}">
                <a16:creationId xmlns:a16="http://schemas.microsoft.com/office/drawing/2014/main" id="{43AE19CA-65F9-7DCA-9D87-4A6B71A19E3F}"/>
              </a:ext>
            </a:extLst>
          </p:cNvPr>
          <p:cNvSpPr/>
          <p:nvPr/>
        </p:nvSpPr>
        <p:spPr>
          <a:xfrm>
            <a:off x="416673" y="395885"/>
            <a:ext cx="3743847" cy="498088"/>
          </a:xfrm>
          <a:prstGeom prst="parallelogram">
            <a:avLst/>
          </a:prstGeom>
          <a:gradFill flip="none" rotWithShape="1">
            <a:gsLst>
              <a:gs pos="0">
                <a:schemeClr val="accent1">
                  <a:alpha val="0"/>
                </a:schemeClr>
              </a:gs>
              <a:gs pos="100000">
                <a:schemeClr val="accent1">
                  <a:alpha val="20000"/>
                </a:schemeClr>
              </a:gs>
            </a:gsLst>
            <a:lin ang="10800000" scaled="1"/>
            <a:tileRect/>
          </a:gradFill>
          <a:ln w="6350">
            <a:gradFill flip="none" rotWithShape="1">
              <a:gsLst>
                <a:gs pos="0">
                  <a:schemeClr val="accent1">
                    <a:alpha val="75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文本框 27">
            <a:extLst>
              <a:ext uri="{FF2B5EF4-FFF2-40B4-BE49-F238E27FC236}">
                <a16:creationId xmlns:a16="http://schemas.microsoft.com/office/drawing/2014/main" id="{921E6889-C765-5F8C-4784-D853A5E5D77D}"/>
              </a:ext>
            </a:extLst>
          </p:cNvPr>
          <p:cNvSpPr txBox="1"/>
          <p:nvPr>
            <p:custDataLst>
              <p:tags r:id="rId1"/>
            </p:custDataLst>
          </p:nvPr>
        </p:nvSpPr>
        <p:spPr>
          <a:xfrm>
            <a:off x="861850" y="440218"/>
            <a:ext cx="3486912" cy="430887"/>
          </a:xfrm>
          <a:prstGeom prst="rect">
            <a:avLst/>
          </a:prstGeom>
          <a:noFill/>
          <a:effectLst/>
        </p:spPr>
        <p:txBody>
          <a:bodyPr wrap="square" lIns="0" tIns="0" rIns="0" bIns="0">
            <a:spAutoFit/>
          </a:bodyPr>
          <a:lstStyle>
            <a:defPPr>
              <a:defRPr lang="zh-CN"/>
            </a:defPPr>
            <a:lvl1pPr>
              <a:defRPr>
                <a:solidFill>
                  <a:schemeClr val="bg1"/>
                </a:solidFill>
                <a:effectLst>
                  <a:outerShdw blurRad="63500" dist="127000" dir="5400000" algn="t" rotWithShape="0">
                    <a:srgbClr val="862D00">
                      <a:alpha val="20000"/>
                    </a:srgbClr>
                  </a:outerShdw>
                </a:effectLst>
                <a:latin typeface="+mj-ea"/>
                <a:ea typeface="+mj-ea"/>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srgbClr val="BB0000">
                        <a:lumMod val="90000"/>
                        <a:lumOff val="10000"/>
                      </a:srgbClr>
                    </a:gs>
                    <a:gs pos="100000">
                      <a:srgbClr val="BB0000">
                        <a:lumMod val="90000"/>
                      </a:srgbClr>
                    </a:gs>
                  </a:gsLst>
                  <a:lin ang="5400000" scaled="1"/>
                  <a:tileRect/>
                </a:gradFill>
                <a:effectLst>
                  <a:outerShdw blurRad="44450" dist="88900" dir="5400000" algn="t" rotWithShape="0">
                    <a:srgbClr val="BB0000">
                      <a:alpha val="5000"/>
                    </a:srgbClr>
                  </a:outerShdw>
                </a:effectLst>
                <a:uLnTx/>
                <a:uFillTx/>
                <a:latin typeface="+mn-lt"/>
                <a:ea typeface="+mn-ea"/>
                <a:cs typeface="+mn-ea"/>
                <a:sym typeface="+mn-lt"/>
              </a:rPr>
              <a:t>研究背景和意义</a:t>
            </a:r>
          </a:p>
        </p:txBody>
      </p:sp>
      <p:sp>
        <p:nvSpPr>
          <p:cNvPr id="29" name="椭圆 28">
            <a:extLst>
              <a:ext uri="{FF2B5EF4-FFF2-40B4-BE49-F238E27FC236}">
                <a16:creationId xmlns:a16="http://schemas.microsoft.com/office/drawing/2014/main" id="{B48BEDB5-08DD-C7FE-99FB-168AC489A40B}"/>
              </a:ext>
            </a:extLst>
          </p:cNvPr>
          <p:cNvSpPr/>
          <p:nvPr/>
        </p:nvSpPr>
        <p:spPr>
          <a:xfrm>
            <a:off x="643707" y="600696"/>
            <a:ext cx="118946" cy="118946"/>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id="{20974219-025E-5449-CB62-6976B4FFAD8F}"/>
              </a:ext>
            </a:extLst>
          </p:cNvPr>
          <p:cNvSpPr/>
          <p:nvPr/>
        </p:nvSpPr>
        <p:spPr>
          <a:xfrm>
            <a:off x="584234" y="600696"/>
            <a:ext cx="118946" cy="1189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2" name="矩形: 圆角 31">
            <a:extLst>
              <a:ext uri="{FF2B5EF4-FFF2-40B4-BE49-F238E27FC236}">
                <a16:creationId xmlns:a16="http://schemas.microsoft.com/office/drawing/2014/main" id="{F70DBA06-260F-A492-1C35-F7ABC70826CE}"/>
              </a:ext>
            </a:extLst>
          </p:cNvPr>
          <p:cNvSpPr/>
          <p:nvPr/>
        </p:nvSpPr>
        <p:spPr>
          <a:xfrm>
            <a:off x="567008" y="1318260"/>
            <a:ext cx="11057984" cy="5030221"/>
          </a:xfrm>
          <a:prstGeom prst="roundRect">
            <a:avLst>
              <a:gd name="adj" fmla="val 2769"/>
            </a:avLst>
          </a:prstGeom>
          <a:gradFill>
            <a:gsLst>
              <a:gs pos="0">
                <a:schemeClr val="bg1"/>
              </a:gs>
              <a:gs pos="100000">
                <a:schemeClr val="bg1"/>
              </a:gs>
            </a:gsLst>
            <a:lin ang="5400000" scaled="1"/>
          </a:gradFill>
          <a:ln>
            <a:gradFill>
              <a:gsLst>
                <a:gs pos="0">
                  <a:schemeClr val="accent1"/>
                </a:gs>
                <a:gs pos="100000">
                  <a:schemeClr val="accent1">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33" name="文本框 32">
            <a:extLst>
              <a:ext uri="{FF2B5EF4-FFF2-40B4-BE49-F238E27FC236}">
                <a16:creationId xmlns:a16="http://schemas.microsoft.com/office/drawing/2014/main" id="{7D328588-D047-F1C8-ED7C-236BB50BC072}"/>
              </a:ext>
            </a:extLst>
          </p:cNvPr>
          <p:cNvSpPr txBox="1"/>
          <p:nvPr/>
        </p:nvSpPr>
        <p:spPr>
          <a:xfrm>
            <a:off x="923548" y="1529751"/>
            <a:ext cx="10430251" cy="70788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cs typeface="+mn-ea"/>
                <a:sym typeface="+mn-lt"/>
              </a:rPr>
              <a:t>荧光探针作为一种重要的生物化学分析工具，在科学研究和实际应用中扮演着关键角色。以下是三条关于荧光探针研究背景和意义的描述：</a:t>
            </a:r>
            <a:endParaRPr kumimoji="0" lang="en-US" sz="20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4" name="文本框 33">
            <a:extLst>
              <a:ext uri="{FF2B5EF4-FFF2-40B4-BE49-F238E27FC236}">
                <a16:creationId xmlns:a16="http://schemas.microsoft.com/office/drawing/2014/main" id="{D729982D-5662-2697-2EC6-475AD4EA1668}"/>
              </a:ext>
            </a:extLst>
          </p:cNvPr>
          <p:cNvSpPr txBox="1"/>
          <p:nvPr/>
        </p:nvSpPr>
        <p:spPr>
          <a:xfrm>
            <a:off x="1563859" y="2561619"/>
            <a:ext cx="278490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1920"/>
                </a:solidFill>
                <a:effectLst>
                  <a:outerShdw blurRad="88900" dist="38100" dir="2700000" algn="tl" rotWithShape="0">
                    <a:schemeClr val="accent1">
                      <a:lumMod val="75000"/>
                      <a:alpha val="20000"/>
                    </a:schemeClr>
                  </a:outerShdw>
                </a:effectLst>
                <a:uLnTx/>
                <a:uFillTx/>
                <a:cs typeface="+mn-ea"/>
                <a:sym typeface="+mn-lt"/>
              </a:rPr>
              <a:t>生物医学领域的应用</a:t>
            </a:r>
            <a:endParaRPr kumimoji="0" lang="en-US" sz="2000" b="0" i="0" u="none" strike="noStrike" kern="1200" cap="none" spc="0" normalizeH="0" baseline="0" noProof="0" dirty="0">
              <a:ln>
                <a:noFill/>
              </a:ln>
              <a:solidFill>
                <a:srgbClr val="C01920"/>
              </a:solidFill>
              <a:effectLst>
                <a:outerShdw blurRad="88900" dist="38100" dir="2700000" algn="tl" rotWithShape="0">
                  <a:schemeClr val="accent1">
                    <a:lumMod val="75000"/>
                    <a:alpha val="20000"/>
                  </a:schemeClr>
                </a:outerShdw>
              </a:effectLst>
              <a:uLnTx/>
              <a:uFillTx/>
              <a:cs typeface="+mn-ea"/>
              <a:sym typeface="+mn-lt"/>
            </a:endParaRPr>
          </a:p>
        </p:txBody>
      </p:sp>
      <p:sp>
        <p:nvSpPr>
          <p:cNvPr id="35" name="文本框 34">
            <a:extLst>
              <a:ext uri="{FF2B5EF4-FFF2-40B4-BE49-F238E27FC236}">
                <a16:creationId xmlns:a16="http://schemas.microsoft.com/office/drawing/2014/main" id="{B7005549-B1C0-2A55-B693-62E8CC173528}"/>
              </a:ext>
            </a:extLst>
          </p:cNvPr>
          <p:cNvSpPr txBox="1"/>
          <p:nvPr/>
        </p:nvSpPr>
        <p:spPr>
          <a:xfrm>
            <a:off x="1563860" y="2897333"/>
            <a:ext cx="9445808" cy="662361"/>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cs typeface="+mn-ea"/>
                <a:sym typeface="+mn-lt"/>
              </a:rPr>
              <a:t>在细胞成像中，荧光探针能够使研究者在活细胞内实时观察到分子的动态变化和生物学过程，这对于理解细胞功能和疾病机理具有重要作用</a:t>
            </a:r>
            <a:endParaRPr kumimoji="0" lang="en-US" sz="16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6" name="椭圆 35">
            <a:extLst>
              <a:ext uri="{FF2B5EF4-FFF2-40B4-BE49-F238E27FC236}">
                <a16:creationId xmlns:a16="http://schemas.microsoft.com/office/drawing/2014/main" id="{0E4FF197-7F37-8309-115B-B267477E97CC}"/>
              </a:ext>
            </a:extLst>
          </p:cNvPr>
          <p:cNvSpPr/>
          <p:nvPr/>
        </p:nvSpPr>
        <p:spPr>
          <a:xfrm>
            <a:off x="1218877" y="2647068"/>
            <a:ext cx="141060" cy="141060"/>
          </a:xfrm>
          <a:prstGeom prst="ellipse">
            <a:avLst/>
          </a:prstGeom>
          <a:gradFill flip="none" rotWithShape="1">
            <a:gsLst>
              <a:gs pos="0">
                <a:schemeClr val="accent1">
                  <a:lumMod val="50000"/>
                  <a:lumOff val="50000"/>
                </a:schemeClr>
              </a:gs>
              <a:gs pos="100000">
                <a:schemeClr val="accent1"/>
              </a:gs>
              <a:gs pos="67000">
                <a:schemeClr val="accent1">
                  <a:lumMod val="100000"/>
                </a:schemeClr>
              </a:gs>
            </a:gsLst>
            <a:path path="circle">
              <a:fillToRect r="100000" b="100000"/>
            </a:path>
            <a:tileRect l="-100000" t="-100000"/>
          </a:gradFill>
          <a:ln>
            <a:noFill/>
          </a:ln>
          <a:effectLst>
            <a:outerShdw blurRad="266700" dist="76200" dir="2700000" algn="tl" rotWithShape="0">
              <a:schemeClr val="accent1">
                <a:lumMod val="75000"/>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37" name="文本框 36">
            <a:extLst>
              <a:ext uri="{FF2B5EF4-FFF2-40B4-BE49-F238E27FC236}">
                <a16:creationId xmlns:a16="http://schemas.microsoft.com/office/drawing/2014/main" id="{3C6B8249-E421-FEC6-C43B-BB499F248A0A}"/>
              </a:ext>
            </a:extLst>
          </p:cNvPr>
          <p:cNvSpPr txBox="1"/>
          <p:nvPr/>
        </p:nvSpPr>
        <p:spPr>
          <a:xfrm>
            <a:off x="1563859" y="3777286"/>
            <a:ext cx="2596661"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1920"/>
                </a:solidFill>
                <a:effectLst>
                  <a:outerShdw blurRad="88900" dist="38100" dir="2700000" algn="tl" rotWithShape="0">
                    <a:schemeClr val="accent1">
                      <a:lumMod val="75000"/>
                      <a:alpha val="20000"/>
                    </a:schemeClr>
                  </a:outerShdw>
                </a:effectLst>
                <a:uLnTx/>
                <a:uFillTx/>
                <a:cs typeface="+mn-ea"/>
                <a:sym typeface="+mn-lt"/>
              </a:rPr>
              <a:t>环境监测与食品安全</a:t>
            </a:r>
            <a:endParaRPr kumimoji="0" lang="en-US" sz="2000" b="0" i="0" u="none" strike="noStrike" kern="1200" cap="none" spc="0" normalizeH="0" baseline="0" noProof="0" dirty="0">
              <a:ln>
                <a:noFill/>
              </a:ln>
              <a:solidFill>
                <a:srgbClr val="C01920"/>
              </a:solidFill>
              <a:effectLst>
                <a:outerShdw blurRad="88900" dist="38100" dir="2700000" algn="tl" rotWithShape="0">
                  <a:schemeClr val="accent1">
                    <a:lumMod val="75000"/>
                    <a:alpha val="20000"/>
                  </a:schemeClr>
                </a:outerShdw>
              </a:effectLst>
              <a:uLnTx/>
              <a:uFillTx/>
              <a:cs typeface="+mn-ea"/>
              <a:sym typeface="+mn-lt"/>
            </a:endParaRPr>
          </a:p>
        </p:txBody>
      </p:sp>
      <p:sp>
        <p:nvSpPr>
          <p:cNvPr id="38" name="文本框 37">
            <a:extLst>
              <a:ext uri="{FF2B5EF4-FFF2-40B4-BE49-F238E27FC236}">
                <a16:creationId xmlns:a16="http://schemas.microsoft.com/office/drawing/2014/main" id="{D87B62F4-07B3-C3CE-8DE3-BC8C2715F304}"/>
              </a:ext>
            </a:extLst>
          </p:cNvPr>
          <p:cNvSpPr txBox="1"/>
          <p:nvPr/>
        </p:nvSpPr>
        <p:spPr>
          <a:xfrm>
            <a:off x="1563859" y="4113000"/>
            <a:ext cx="9307317" cy="662361"/>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cs typeface="+mn-ea"/>
                <a:sym typeface="+mn-lt"/>
              </a:rPr>
              <a:t>在食品安全方面，荧光探针可以用于检测食品中的添加剂、残留农药和微生物污染等，确保公众饮食健康</a:t>
            </a:r>
            <a:endParaRPr kumimoji="0" lang="en-US" sz="16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9" name="椭圆 38">
            <a:extLst>
              <a:ext uri="{FF2B5EF4-FFF2-40B4-BE49-F238E27FC236}">
                <a16:creationId xmlns:a16="http://schemas.microsoft.com/office/drawing/2014/main" id="{6090A552-81D2-5A7E-CEE4-368049D349F3}"/>
              </a:ext>
            </a:extLst>
          </p:cNvPr>
          <p:cNvSpPr/>
          <p:nvPr/>
        </p:nvSpPr>
        <p:spPr>
          <a:xfrm>
            <a:off x="1218877" y="3862735"/>
            <a:ext cx="141060" cy="141060"/>
          </a:xfrm>
          <a:prstGeom prst="ellipse">
            <a:avLst/>
          </a:prstGeom>
          <a:gradFill flip="none" rotWithShape="1">
            <a:gsLst>
              <a:gs pos="0">
                <a:schemeClr val="accent1">
                  <a:lumMod val="50000"/>
                  <a:lumOff val="50000"/>
                </a:schemeClr>
              </a:gs>
              <a:gs pos="100000">
                <a:schemeClr val="accent1"/>
              </a:gs>
              <a:gs pos="67000">
                <a:schemeClr val="accent1">
                  <a:lumMod val="100000"/>
                </a:schemeClr>
              </a:gs>
            </a:gsLst>
            <a:path path="circle">
              <a:fillToRect r="100000" b="100000"/>
            </a:path>
            <a:tileRect l="-100000" t="-100000"/>
          </a:gradFill>
          <a:ln>
            <a:noFill/>
          </a:ln>
          <a:effectLst>
            <a:outerShdw blurRad="266700" dist="76200" dir="2700000" algn="tl" rotWithShape="0">
              <a:schemeClr val="accent1">
                <a:lumMod val="75000"/>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40" name="文本框 39">
            <a:extLst>
              <a:ext uri="{FF2B5EF4-FFF2-40B4-BE49-F238E27FC236}">
                <a16:creationId xmlns:a16="http://schemas.microsoft.com/office/drawing/2014/main" id="{03EB66BC-37F7-D73D-C6E5-C2B02E860AE5}"/>
              </a:ext>
            </a:extLst>
          </p:cNvPr>
          <p:cNvSpPr txBox="1"/>
          <p:nvPr/>
        </p:nvSpPr>
        <p:spPr>
          <a:xfrm>
            <a:off x="1563859" y="4992953"/>
            <a:ext cx="2596661"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1920"/>
                </a:solidFill>
                <a:effectLst>
                  <a:outerShdw blurRad="88900" dist="38100" dir="2700000" algn="tl" rotWithShape="0">
                    <a:schemeClr val="accent1">
                      <a:lumMod val="75000"/>
                      <a:alpha val="20000"/>
                    </a:schemeClr>
                  </a:outerShdw>
                </a:effectLst>
                <a:uLnTx/>
                <a:uFillTx/>
                <a:cs typeface="+mn-ea"/>
                <a:sym typeface="+mn-lt"/>
              </a:rPr>
              <a:t>科学研究与技术创新</a:t>
            </a:r>
            <a:endParaRPr kumimoji="0" lang="en-US" sz="2000" b="0" i="0" u="none" strike="noStrike" kern="1200" cap="none" spc="0" normalizeH="0" baseline="0" noProof="0" dirty="0">
              <a:ln>
                <a:noFill/>
              </a:ln>
              <a:solidFill>
                <a:srgbClr val="C01920"/>
              </a:solidFill>
              <a:effectLst>
                <a:outerShdw blurRad="88900" dist="38100" dir="2700000" algn="tl" rotWithShape="0">
                  <a:schemeClr val="accent1">
                    <a:lumMod val="75000"/>
                    <a:alpha val="20000"/>
                  </a:schemeClr>
                </a:outerShdw>
              </a:effectLst>
              <a:uLnTx/>
              <a:uFillTx/>
              <a:cs typeface="+mn-ea"/>
              <a:sym typeface="+mn-lt"/>
            </a:endParaRPr>
          </a:p>
        </p:txBody>
      </p:sp>
      <p:sp>
        <p:nvSpPr>
          <p:cNvPr id="41" name="文本框 40">
            <a:extLst>
              <a:ext uri="{FF2B5EF4-FFF2-40B4-BE49-F238E27FC236}">
                <a16:creationId xmlns:a16="http://schemas.microsoft.com/office/drawing/2014/main" id="{F34CA1CE-0AB9-E93C-3E9C-575608DB81A1}"/>
              </a:ext>
            </a:extLst>
          </p:cNvPr>
          <p:cNvSpPr txBox="1"/>
          <p:nvPr/>
        </p:nvSpPr>
        <p:spPr>
          <a:xfrm>
            <a:off x="1563860" y="5328667"/>
            <a:ext cx="9307316" cy="662361"/>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cs typeface="+mn-ea"/>
                <a:sym typeface="+mn-lt"/>
              </a:rPr>
              <a:t>随着化学合成、纳米技术和生物工程技术的进步，研究者能够设计和合成新型的荧光探针，这些探针具有更高的灵敏度、更好的生物相容性和更广泛的应用范围</a:t>
            </a:r>
            <a:endParaRPr kumimoji="0" lang="en-US" sz="16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2" name="椭圆 41">
            <a:extLst>
              <a:ext uri="{FF2B5EF4-FFF2-40B4-BE49-F238E27FC236}">
                <a16:creationId xmlns:a16="http://schemas.microsoft.com/office/drawing/2014/main" id="{3EE63756-219A-763D-FDD4-9267466F377A}"/>
              </a:ext>
            </a:extLst>
          </p:cNvPr>
          <p:cNvSpPr/>
          <p:nvPr/>
        </p:nvSpPr>
        <p:spPr>
          <a:xfrm>
            <a:off x="1218877" y="5078402"/>
            <a:ext cx="141060" cy="141060"/>
          </a:xfrm>
          <a:prstGeom prst="ellipse">
            <a:avLst/>
          </a:prstGeom>
          <a:gradFill flip="none" rotWithShape="1">
            <a:gsLst>
              <a:gs pos="0">
                <a:schemeClr val="accent1">
                  <a:lumMod val="50000"/>
                  <a:lumOff val="50000"/>
                </a:schemeClr>
              </a:gs>
              <a:gs pos="100000">
                <a:schemeClr val="accent1"/>
              </a:gs>
              <a:gs pos="67000">
                <a:schemeClr val="accent1">
                  <a:lumMod val="100000"/>
                </a:schemeClr>
              </a:gs>
            </a:gsLst>
            <a:path path="circle">
              <a:fillToRect r="100000" b="100000"/>
            </a:path>
            <a:tileRect l="-100000" t="-100000"/>
          </a:gradFill>
          <a:ln>
            <a:noFill/>
          </a:ln>
          <a:effectLst>
            <a:outerShdw blurRad="266700" dist="76200" dir="2700000" algn="tl" rotWithShape="0">
              <a:schemeClr val="accent1">
                <a:lumMod val="75000"/>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pic>
        <p:nvPicPr>
          <p:cNvPr id="49" name="图片 48" descr="查看图片">
            <a:extLst>
              <a:ext uri="{FF2B5EF4-FFF2-40B4-BE49-F238E27FC236}">
                <a16:creationId xmlns:a16="http://schemas.microsoft.com/office/drawing/2014/main" id="{6F17E5C5-AB71-D48D-70D3-7DE534B68E25}"/>
              </a:ext>
            </a:extLst>
          </p:cNvPr>
          <p:cNvPicPr>
            <a:picLocks noChangeAspect="1" noChangeArrowheads="1"/>
          </p:cNvPicPr>
          <p:nvPr/>
        </p:nvPicPr>
        <p:blipFill>
          <a:blip r:embed="rId5" cstate="email">
            <a:duotone>
              <a:prstClr val="black"/>
              <a:schemeClr val="accent1">
                <a:tint val="45000"/>
                <a:satMod val="400000"/>
              </a:schemeClr>
            </a:duotone>
            <a:alphaModFix amt="14000"/>
            <a:extLst>
              <a:ext uri="{28A0092B-C50C-407E-A947-70E740481C1C}">
                <a14:useLocalDpi xmlns:a14="http://schemas.microsoft.com/office/drawing/2010/main"/>
              </a:ext>
            </a:extLst>
          </a:blip>
          <a:srcRect/>
          <a:stretch>
            <a:fillRect/>
          </a:stretch>
        </p:blipFill>
        <p:spPr bwMode="auto">
          <a:xfrm rot="6321127">
            <a:off x="6418234" y="-2809825"/>
            <a:ext cx="4467004" cy="8568931"/>
          </a:xfrm>
          <a:custGeom>
            <a:avLst/>
            <a:gdLst>
              <a:gd name="connsiteX0" fmla="*/ 1573859 w 4467004"/>
              <a:gd name="connsiteY0" fmla="*/ 7451732 h 8568931"/>
              <a:gd name="connsiteX1" fmla="*/ 0 w 4467004"/>
              <a:gd name="connsiteY1" fmla="*/ 1719165 h 8568931"/>
              <a:gd name="connsiteX2" fmla="*/ 433571 w 4467004"/>
              <a:gd name="connsiteY2" fmla="*/ 1107367 h 8568931"/>
              <a:gd name="connsiteX3" fmla="*/ 4467004 w 4467004"/>
              <a:gd name="connsiteY3" fmla="*/ 0 h 8568931"/>
              <a:gd name="connsiteX4" fmla="*/ 4467004 w 4467004"/>
              <a:gd name="connsiteY4" fmla="*/ 7276717 h 8568931"/>
              <a:gd name="connsiteX5" fmla="*/ 3551237 w 4467004"/>
              <a:gd name="connsiteY5" fmla="*/ 8568931 h 8568931"/>
              <a:gd name="connsiteX6" fmla="*/ 3150304 w 4467004"/>
              <a:gd name="connsiteY6" fmla="*/ 8568931 h 856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67004" h="8568931">
                <a:moveTo>
                  <a:pt x="1573859" y="7451732"/>
                </a:moveTo>
                <a:lnTo>
                  <a:pt x="0" y="1719165"/>
                </a:lnTo>
                <a:lnTo>
                  <a:pt x="433571" y="1107367"/>
                </a:lnTo>
                <a:lnTo>
                  <a:pt x="4467004" y="0"/>
                </a:lnTo>
                <a:lnTo>
                  <a:pt x="4467004" y="7276717"/>
                </a:lnTo>
                <a:lnTo>
                  <a:pt x="3551237" y="8568931"/>
                </a:lnTo>
                <a:lnTo>
                  <a:pt x="3150304" y="8568931"/>
                </a:lnTo>
                <a:close/>
              </a:path>
            </a:pathLst>
          </a:custGeom>
          <a:noFill/>
          <a:extLst>
            <a:ext uri="{909E8E84-426E-40DD-AFC4-6F175D3DCCD1}">
              <a14:hiddenFill xmlns:a14="http://schemas.microsoft.com/office/drawing/2010/main">
                <a:solidFill>
                  <a:srgbClr val="FFFFFF"/>
                </a:solidFill>
              </a14:hiddenFill>
            </a:ext>
          </a:extLst>
        </p:spPr>
      </p:pic>
      <p:grpSp>
        <p:nvGrpSpPr>
          <p:cNvPr id="47" name="组合 46">
            <a:extLst>
              <a:ext uri="{FF2B5EF4-FFF2-40B4-BE49-F238E27FC236}">
                <a16:creationId xmlns:a16="http://schemas.microsoft.com/office/drawing/2014/main" id="{957C6420-9D07-0791-844A-EAD3BD60D547}"/>
              </a:ext>
            </a:extLst>
          </p:cNvPr>
          <p:cNvGrpSpPr/>
          <p:nvPr/>
        </p:nvGrpSpPr>
        <p:grpSpPr>
          <a:xfrm>
            <a:off x="-5641" y="5839539"/>
            <a:ext cx="12197504" cy="1106095"/>
            <a:chOff x="0" y="4498928"/>
            <a:chExt cx="12197504" cy="2377423"/>
          </a:xfrm>
        </p:grpSpPr>
        <p:sp>
          <p:nvSpPr>
            <p:cNvPr id="48" name="任意多边形: 形状 47">
              <a:extLst>
                <a:ext uri="{FF2B5EF4-FFF2-40B4-BE49-F238E27FC236}">
                  <a16:creationId xmlns:a16="http://schemas.microsoft.com/office/drawing/2014/main" id="{E67723FE-B782-67F8-C13C-9129DBF20B46}"/>
                </a:ext>
              </a:extLst>
            </p:cNvPr>
            <p:cNvSpPr/>
            <p:nvPr/>
          </p:nvSpPr>
          <p:spPr>
            <a:xfrm>
              <a:off x="5504" y="4498928"/>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0">
                  <a:schemeClr val="accent1">
                    <a:lumMod val="20000"/>
                    <a:lumOff val="80000"/>
                  </a:schemeClr>
                </a:gs>
                <a:gs pos="61000">
                  <a:srgbClr val="FDF8E9">
                    <a:alpha val="78000"/>
                  </a:srgbClr>
                </a:gs>
                <a:gs pos="100000">
                  <a:srgbClr val="FDF8E9">
                    <a:alpha val="0"/>
                  </a:srgbClr>
                </a:gs>
              </a:gsLst>
              <a:lin ang="13500000" scaled="1"/>
              <a:tileRect/>
            </a:gradFill>
            <a:ln w="12700" cap="flat">
              <a:noFill/>
              <a:prstDash val="solid"/>
              <a:miter/>
            </a:ln>
            <a:effectLst>
              <a:outerShdw blurRad="558800" dist="88900" dir="16200000" rotWithShape="0">
                <a:srgbClr val="D9BD93">
                  <a:alpha val="14000"/>
                </a:srgbClr>
              </a:outerShdw>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0" name="任意多边形: 形状 49">
              <a:extLst>
                <a:ext uri="{FF2B5EF4-FFF2-40B4-BE49-F238E27FC236}">
                  <a16:creationId xmlns:a16="http://schemas.microsoft.com/office/drawing/2014/main" id="{BAEF2D3F-D21E-7CF7-96D6-3B9E4C269E80}"/>
                </a:ext>
              </a:extLst>
            </p:cNvPr>
            <p:cNvSpPr/>
            <p:nvPr/>
          </p:nvSpPr>
          <p:spPr>
            <a:xfrm>
              <a:off x="0" y="4720572"/>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43" name="图片 42">
            <a:extLst>
              <a:ext uri="{FF2B5EF4-FFF2-40B4-BE49-F238E27FC236}">
                <a16:creationId xmlns:a16="http://schemas.microsoft.com/office/drawing/2014/main" id="{362BA008-D72A-8863-B9DF-EEA166DD52D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493515" y="6441179"/>
            <a:ext cx="1281812" cy="350495"/>
          </a:xfrm>
          <a:prstGeom prst="rect">
            <a:avLst/>
          </a:prstGeom>
        </p:spPr>
      </p:pic>
      <p:cxnSp>
        <p:nvCxnSpPr>
          <p:cNvPr id="52" name="直接连接符 51">
            <a:extLst>
              <a:ext uri="{FF2B5EF4-FFF2-40B4-BE49-F238E27FC236}">
                <a16:creationId xmlns:a16="http://schemas.microsoft.com/office/drawing/2014/main" id="{9805186D-D4CA-AE71-E8FC-B9D691E37114}"/>
              </a:ext>
            </a:extLst>
          </p:cNvPr>
          <p:cNvCxnSpPr/>
          <p:nvPr/>
        </p:nvCxnSpPr>
        <p:spPr>
          <a:xfrm>
            <a:off x="1218877" y="3695674"/>
            <a:ext cx="9790791" cy="0"/>
          </a:xfrm>
          <a:prstGeom prst="line">
            <a:avLst/>
          </a:prstGeom>
          <a:ln w="15875">
            <a:solidFill>
              <a:schemeClr val="accent1">
                <a:alpha val="28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EAC377DA-1F64-102F-ECF7-9A19F7F99E1F}"/>
              </a:ext>
            </a:extLst>
          </p:cNvPr>
          <p:cNvCxnSpPr/>
          <p:nvPr/>
        </p:nvCxnSpPr>
        <p:spPr>
          <a:xfrm>
            <a:off x="1218877" y="4888455"/>
            <a:ext cx="9790791" cy="0"/>
          </a:xfrm>
          <a:prstGeom prst="line">
            <a:avLst/>
          </a:prstGeom>
          <a:ln w="15875">
            <a:solidFill>
              <a:schemeClr val="accent1">
                <a:alpha val="28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34384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图片 83">
            <a:extLst>
              <a:ext uri="{FF2B5EF4-FFF2-40B4-BE49-F238E27FC236}">
                <a16:creationId xmlns:a16="http://schemas.microsoft.com/office/drawing/2014/main" id="{C4F4574A-C47C-5512-3728-314FCE064E8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5" name="矩形 84">
            <a:extLst>
              <a:ext uri="{FF2B5EF4-FFF2-40B4-BE49-F238E27FC236}">
                <a16:creationId xmlns:a16="http://schemas.microsoft.com/office/drawing/2014/main" id="{FA8BEF6C-727F-D5D7-B746-24C9FC215120}"/>
              </a:ext>
            </a:extLst>
          </p:cNvPr>
          <p:cNvSpPr/>
          <p:nvPr/>
        </p:nvSpPr>
        <p:spPr>
          <a:xfrm>
            <a:off x="7775" y="2936"/>
            <a:ext cx="12192000" cy="6903640"/>
          </a:xfrm>
          <a:prstGeom prst="rect">
            <a:avLst/>
          </a:prstGeom>
          <a:gradFill flip="none" rotWithShape="1">
            <a:gsLst>
              <a:gs pos="65000">
                <a:srgbClr val="FFFFFF">
                  <a:alpha val="95000"/>
                </a:srgbClr>
              </a:gs>
              <a:gs pos="0">
                <a:schemeClr val="bg1"/>
              </a:gs>
              <a:gs pos="100000">
                <a:schemeClr val="bg1">
                  <a:alpha val="0"/>
                </a:schemeClr>
              </a:gs>
            </a:gsLst>
            <a:lin ang="5400000" scaled="0"/>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pic>
        <p:nvPicPr>
          <p:cNvPr id="75" name="图片 74">
            <a:extLst>
              <a:ext uri="{FF2B5EF4-FFF2-40B4-BE49-F238E27FC236}">
                <a16:creationId xmlns:a16="http://schemas.microsoft.com/office/drawing/2014/main" id="{0298BCDC-1D0C-08DA-6A83-CE49B4CD516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sp>
        <p:nvSpPr>
          <p:cNvPr id="31" name="矩形 30">
            <a:extLst>
              <a:ext uri="{FF2B5EF4-FFF2-40B4-BE49-F238E27FC236}">
                <a16:creationId xmlns:a16="http://schemas.microsoft.com/office/drawing/2014/main" id="{A1C9ACA9-E415-73FE-5565-FCAB843C6B96}"/>
              </a:ext>
            </a:extLst>
          </p:cNvPr>
          <p:cNvSpPr/>
          <p:nvPr/>
        </p:nvSpPr>
        <p:spPr>
          <a:xfrm>
            <a:off x="0" y="0"/>
            <a:ext cx="12192000" cy="6858000"/>
          </a:xfrm>
          <a:prstGeom prst="rect">
            <a:avLst/>
          </a:prstGeom>
          <a:gradFill>
            <a:gsLst>
              <a:gs pos="0">
                <a:schemeClr val="bg1">
                  <a:alpha val="95000"/>
                </a:schemeClr>
              </a:gs>
              <a:gs pos="100000">
                <a:schemeClr val="bg1">
                  <a:alpha val="9000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矩形: 圆角 23">
            <a:extLst>
              <a:ext uri="{FF2B5EF4-FFF2-40B4-BE49-F238E27FC236}">
                <a16:creationId xmlns:a16="http://schemas.microsoft.com/office/drawing/2014/main" id="{5CA23DF5-AAEF-FD5D-FD27-105E23C01D80}"/>
              </a:ext>
            </a:extLst>
          </p:cNvPr>
          <p:cNvSpPr/>
          <p:nvPr/>
        </p:nvSpPr>
        <p:spPr>
          <a:xfrm>
            <a:off x="5695399" y="467703"/>
            <a:ext cx="967740" cy="365760"/>
          </a:xfrm>
          <a:prstGeom prst="roundRect">
            <a:avLst>
              <a:gd name="adj" fmla="val 10417"/>
            </a:avLst>
          </a:prstGeom>
          <a:gradFill>
            <a:gsLst>
              <a:gs pos="0">
                <a:schemeClr val="accent1">
                  <a:lumMod val="90000"/>
                  <a:lumOff val="10000"/>
                </a:schemeClr>
              </a:gs>
              <a:gs pos="100000">
                <a:schemeClr val="accent1"/>
              </a:gs>
            </a:gsLst>
            <a:lin ang="2700000" scaled="1"/>
          </a:gra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25" name="文本框 24">
            <a:extLst>
              <a:ext uri="{FF2B5EF4-FFF2-40B4-BE49-F238E27FC236}">
                <a16:creationId xmlns:a16="http://schemas.microsoft.com/office/drawing/2014/main" id="{0C8288F4-9CF4-F2B5-CE04-EC1356E6B380}"/>
              </a:ext>
            </a:extLst>
          </p:cNvPr>
          <p:cNvSpPr txBox="1"/>
          <p:nvPr/>
        </p:nvSpPr>
        <p:spPr>
          <a:xfrm>
            <a:off x="5758989" y="500972"/>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研究背景</a:t>
            </a: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22" name="矩形: 圆角 21">
            <a:extLst>
              <a:ext uri="{FF2B5EF4-FFF2-40B4-BE49-F238E27FC236}">
                <a16:creationId xmlns:a16="http://schemas.microsoft.com/office/drawing/2014/main" id="{CB93D547-A1B4-B01A-B715-115F8D75B279}"/>
              </a:ext>
            </a:extLst>
          </p:cNvPr>
          <p:cNvSpPr/>
          <p:nvPr/>
        </p:nvSpPr>
        <p:spPr>
          <a:xfrm>
            <a:off x="6717837" y="467703"/>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23" name="文本框 22">
            <a:extLst>
              <a:ext uri="{FF2B5EF4-FFF2-40B4-BE49-F238E27FC236}">
                <a16:creationId xmlns:a16="http://schemas.microsoft.com/office/drawing/2014/main" id="{9CF64B2F-A737-AE60-FB29-B05F82B0B002}"/>
              </a:ext>
            </a:extLst>
          </p:cNvPr>
          <p:cNvSpPr txBox="1"/>
          <p:nvPr/>
        </p:nvSpPr>
        <p:spPr>
          <a:xfrm>
            <a:off x="6781427" y="500972"/>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研究现状</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20" name="矩形: 圆角 19">
            <a:extLst>
              <a:ext uri="{FF2B5EF4-FFF2-40B4-BE49-F238E27FC236}">
                <a16:creationId xmlns:a16="http://schemas.microsoft.com/office/drawing/2014/main" id="{022871B3-A357-235B-37BE-3A6B3B7BA9FD}"/>
              </a:ext>
            </a:extLst>
          </p:cNvPr>
          <p:cNvSpPr/>
          <p:nvPr/>
        </p:nvSpPr>
        <p:spPr>
          <a:xfrm>
            <a:off x="7740275" y="467703"/>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21" name="文本框 20">
            <a:extLst>
              <a:ext uri="{FF2B5EF4-FFF2-40B4-BE49-F238E27FC236}">
                <a16:creationId xmlns:a16="http://schemas.microsoft.com/office/drawing/2014/main" id="{D9D793C7-6EE3-D9D9-4C33-593DCF91087C}"/>
              </a:ext>
            </a:extLst>
          </p:cNvPr>
          <p:cNvSpPr txBox="1"/>
          <p:nvPr/>
        </p:nvSpPr>
        <p:spPr>
          <a:xfrm>
            <a:off x="7803865" y="500972"/>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内容方法</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18" name="矩形: 圆角 17">
            <a:extLst>
              <a:ext uri="{FF2B5EF4-FFF2-40B4-BE49-F238E27FC236}">
                <a16:creationId xmlns:a16="http://schemas.microsoft.com/office/drawing/2014/main" id="{96E7B188-1A01-CA15-EA79-1339C24DFE35}"/>
              </a:ext>
            </a:extLst>
          </p:cNvPr>
          <p:cNvSpPr/>
          <p:nvPr/>
        </p:nvSpPr>
        <p:spPr>
          <a:xfrm>
            <a:off x="8762713" y="467703"/>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9" name="文本框 18">
            <a:extLst>
              <a:ext uri="{FF2B5EF4-FFF2-40B4-BE49-F238E27FC236}">
                <a16:creationId xmlns:a16="http://schemas.microsoft.com/office/drawing/2014/main" id="{673130C6-FD87-64AD-0CA3-C3F7673C2955}"/>
              </a:ext>
            </a:extLst>
          </p:cNvPr>
          <p:cNvSpPr txBox="1"/>
          <p:nvPr/>
        </p:nvSpPr>
        <p:spPr>
          <a:xfrm>
            <a:off x="8826303" y="500972"/>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存在问题</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16" name="矩形: 圆角 15">
            <a:extLst>
              <a:ext uri="{FF2B5EF4-FFF2-40B4-BE49-F238E27FC236}">
                <a16:creationId xmlns:a16="http://schemas.microsoft.com/office/drawing/2014/main" id="{BA9D2729-F0EA-FA85-A8BE-25E0F48C2414}"/>
              </a:ext>
            </a:extLst>
          </p:cNvPr>
          <p:cNvSpPr/>
          <p:nvPr/>
        </p:nvSpPr>
        <p:spPr>
          <a:xfrm>
            <a:off x="9785151" y="467703"/>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7" name="文本框 16">
            <a:extLst>
              <a:ext uri="{FF2B5EF4-FFF2-40B4-BE49-F238E27FC236}">
                <a16:creationId xmlns:a16="http://schemas.microsoft.com/office/drawing/2014/main" id="{F3C6F6D7-54A2-32B7-D0AC-3A88BCB300D8}"/>
              </a:ext>
            </a:extLst>
          </p:cNvPr>
          <p:cNvSpPr txBox="1"/>
          <p:nvPr/>
        </p:nvSpPr>
        <p:spPr>
          <a:xfrm>
            <a:off x="9848741" y="500972"/>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步骤计划</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14" name="矩形: 圆角 13">
            <a:extLst>
              <a:ext uri="{FF2B5EF4-FFF2-40B4-BE49-F238E27FC236}">
                <a16:creationId xmlns:a16="http://schemas.microsoft.com/office/drawing/2014/main" id="{2832573B-66FB-F8CD-E397-E49D9AAA8DAF}"/>
              </a:ext>
            </a:extLst>
          </p:cNvPr>
          <p:cNvSpPr/>
          <p:nvPr/>
        </p:nvSpPr>
        <p:spPr>
          <a:xfrm>
            <a:off x="10807587" y="467703"/>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5" name="文本框 14">
            <a:extLst>
              <a:ext uri="{FF2B5EF4-FFF2-40B4-BE49-F238E27FC236}">
                <a16:creationId xmlns:a16="http://schemas.microsoft.com/office/drawing/2014/main" id="{F8A8B45B-A7F6-E3AB-2F70-B85C7F2A2F48}"/>
              </a:ext>
            </a:extLst>
          </p:cNvPr>
          <p:cNvSpPr txBox="1"/>
          <p:nvPr/>
        </p:nvSpPr>
        <p:spPr>
          <a:xfrm>
            <a:off x="10871177" y="500972"/>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预期结果</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27" name="平行四边形 26">
            <a:extLst>
              <a:ext uri="{FF2B5EF4-FFF2-40B4-BE49-F238E27FC236}">
                <a16:creationId xmlns:a16="http://schemas.microsoft.com/office/drawing/2014/main" id="{43AE19CA-65F9-7DCA-9D87-4A6B71A19E3F}"/>
              </a:ext>
            </a:extLst>
          </p:cNvPr>
          <p:cNvSpPr/>
          <p:nvPr/>
        </p:nvSpPr>
        <p:spPr>
          <a:xfrm>
            <a:off x="416673" y="395885"/>
            <a:ext cx="3743847" cy="498088"/>
          </a:xfrm>
          <a:prstGeom prst="parallelogram">
            <a:avLst/>
          </a:prstGeom>
          <a:gradFill flip="none" rotWithShape="1">
            <a:gsLst>
              <a:gs pos="0">
                <a:schemeClr val="accent1">
                  <a:alpha val="0"/>
                </a:schemeClr>
              </a:gs>
              <a:gs pos="100000">
                <a:schemeClr val="accent1">
                  <a:alpha val="20000"/>
                </a:schemeClr>
              </a:gs>
            </a:gsLst>
            <a:lin ang="10800000" scaled="1"/>
            <a:tileRect/>
          </a:gradFill>
          <a:ln w="6350">
            <a:gradFill flip="none" rotWithShape="1">
              <a:gsLst>
                <a:gs pos="0">
                  <a:schemeClr val="accent1">
                    <a:alpha val="75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文本框 27">
            <a:extLst>
              <a:ext uri="{FF2B5EF4-FFF2-40B4-BE49-F238E27FC236}">
                <a16:creationId xmlns:a16="http://schemas.microsoft.com/office/drawing/2014/main" id="{921E6889-C765-5F8C-4784-D853A5E5D77D}"/>
              </a:ext>
            </a:extLst>
          </p:cNvPr>
          <p:cNvSpPr txBox="1"/>
          <p:nvPr>
            <p:custDataLst>
              <p:tags r:id="rId1"/>
            </p:custDataLst>
          </p:nvPr>
        </p:nvSpPr>
        <p:spPr>
          <a:xfrm>
            <a:off x="861850" y="440218"/>
            <a:ext cx="3486912" cy="430887"/>
          </a:xfrm>
          <a:prstGeom prst="rect">
            <a:avLst/>
          </a:prstGeom>
          <a:noFill/>
          <a:effectLst/>
        </p:spPr>
        <p:txBody>
          <a:bodyPr wrap="square" lIns="0" tIns="0" rIns="0" bIns="0">
            <a:spAutoFit/>
          </a:bodyPr>
          <a:lstStyle>
            <a:defPPr>
              <a:defRPr lang="zh-CN"/>
            </a:defPPr>
            <a:lvl1pPr>
              <a:defRPr>
                <a:solidFill>
                  <a:schemeClr val="bg1"/>
                </a:solidFill>
                <a:effectLst>
                  <a:outerShdw blurRad="63500" dist="127000" dir="5400000" algn="t" rotWithShape="0">
                    <a:srgbClr val="862D00">
                      <a:alpha val="20000"/>
                    </a:srgbClr>
                  </a:outerShdw>
                </a:effectLst>
                <a:latin typeface="+mj-ea"/>
                <a:ea typeface="+mj-ea"/>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srgbClr val="BB0000">
                        <a:lumMod val="90000"/>
                        <a:lumOff val="10000"/>
                      </a:srgbClr>
                    </a:gs>
                    <a:gs pos="100000">
                      <a:srgbClr val="BB0000">
                        <a:lumMod val="90000"/>
                      </a:srgbClr>
                    </a:gs>
                  </a:gsLst>
                  <a:lin ang="5400000" scaled="1"/>
                  <a:tileRect/>
                </a:gradFill>
                <a:effectLst>
                  <a:outerShdw blurRad="44450" dist="88900" dir="5400000" algn="t" rotWithShape="0">
                    <a:srgbClr val="BB0000">
                      <a:alpha val="5000"/>
                    </a:srgbClr>
                  </a:outerShdw>
                </a:effectLst>
                <a:uLnTx/>
                <a:uFillTx/>
                <a:latin typeface="+mn-lt"/>
                <a:ea typeface="+mn-ea"/>
                <a:cs typeface="+mn-ea"/>
                <a:sym typeface="+mn-lt"/>
              </a:rPr>
              <a:t>荧光探针的发展历程</a:t>
            </a:r>
          </a:p>
        </p:txBody>
      </p:sp>
      <p:sp>
        <p:nvSpPr>
          <p:cNvPr id="29" name="椭圆 28">
            <a:extLst>
              <a:ext uri="{FF2B5EF4-FFF2-40B4-BE49-F238E27FC236}">
                <a16:creationId xmlns:a16="http://schemas.microsoft.com/office/drawing/2014/main" id="{B48BEDB5-08DD-C7FE-99FB-168AC489A40B}"/>
              </a:ext>
            </a:extLst>
          </p:cNvPr>
          <p:cNvSpPr/>
          <p:nvPr/>
        </p:nvSpPr>
        <p:spPr>
          <a:xfrm>
            <a:off x="643707" y="600696"/>
            <a:ext cx="118946" cy="118946"/>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id="{20974219-025E-5449-CB62-6976B4FFAD8F}"/>
              </a:ext>
            </a:extLst>
          </p:cNvPr>
          <p:cNvSpPr/>
          <p:nvPr/>
        </p:nvSpPr>
        <p:spPr>
          <a:xfrm>
            <a:off x="584234" y="600696"/>
            <a:ext cx="118946" cy="1189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49" name="图片 48" descr="查看图片">
            <a:extLst>
              <a:ext uri="{FF2B5EF4-FFF2-40B4-BE49-F238E27FC236}">
                <a16:creationId xmlns:a16="http://schemas.microsoft.com/office/drawing/2014/main" id="{6F17E5C5-AB71-D48D-70D3-7DE534B68E25}"/>
              </a:ext>
            </a:extLst>
          </p:cNvPr>
          <p:cNvPicPr>
            <a:picLocks noChangeAspect="1" noChangeArrowheads="1"/>
          </p:cNvPicPr>
          <p:nvPr/>
        </p:nvPicPr>
        <p:blipFill>
          <a:blip r:embed="rId5" cstate="email">
            <a:duotone>
              <a:prstClr val="black"/>
              <a:schemeClr val="accent1">
                <a:tint val="45000"/>
                <a:satMod val="400000"/>
              </a:schemeClr>
            </a:duotone>
            <a:alphaModFix amt="14000"/>
            <a:extLst>
              <a:ext uri="{28A0092B-C50C-407E-A947-70E740481C1C}">
                <a14:useLocalDpi xmlns:a14="http://schemas.microsoft.com/office/drawing/2010/main"/>
              </a:ext>
            </a:extLst>
          </a:blip>
          <a:srcRect/>
          <a:stretch>
            <a:fillRect/>
          </a:stretch>
        </p:blipFill>
        <p:spPr bwMode="auto">
          <a:xfrm rot="6321127">
            <a:off x="6418234" y="-2809825"/>
            <a:ext cx="4467004" cy="8568931"/>
          </a:xfrm>
          <a:custGeom>
            <a:avLst/>
            <a:gdLst>
              <a:gd name="connsiteX0" fmla="*/ 1573859 w 4467004"/>
              <a:gd name="connsiteY0" fmla="*/ 7451732 h 8568931"/>
              <a:gd name="connsiteX1" fmla="*/ 0 w 4467004"/>
              <a:gd name="connsiteY1" fmla="*/ 1719165 h 8568931"/>
              <a:gd name="connsiteX2" fmla="*/ 433571 w 4467004"/>
              <a:gd name="connsiteY2" fmla="*/ 1107367 h 8568931"/>
              <a:gd name="connsiteX3" fmla="*/ 4467004 w 4467004"/>
              <a:gd name="connsiteY3" fmla="*/ 0 h 8568931"/>
              <a:gd name="connsiteX4" fmla="*/ 4467004 w 4467004"/>
              <a:gd name="connsiteY4" fmla="*/ 7276717 h 8568931"/>
              <a:gd name="connsiteX5" fmla="*/ 3551237 w 4467004"/>
              <a:gd name="connsiteY5" fmla="*/ 8568931 h 8568931"/>
              <a:gd name="connsiteX6" fmla="*/ 3150304 w 4467004"/>
              <a:gd name="connsiteY6" fmla="*/ 8568931 h 856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67004" h="8568931">
                <a:moveTo>
                  <a:pt x="1573859" y="7451732"/>
                </a:moveTo>
                <a:lnTo>
                  <a:pt x="0" y="1719165"/>
                </a:lnTo>
                <a:lnTo>
                  <a:pt x="433571" y="1107367"/>
                </a:lnTo>
                <a:lnTo>
                  <a:pt x="4467004" y="0"/>
                </a:lnTo>
                <a:lnTo>
                  <a:pt x="4467004" y="7276717"/>
                </a:lnTo>
                <a:lnTo>
                  <a:pt x="3551237" y="8568931"/>
                </a:lnTo>
                <a:lnTo>
                  <a:pt x="3150304" y="8568931"/>
                </a:lnTo>
                <a:close/>
              </a:path>
            </a:pathLst>
          </a:custGeom>
          <a:noFill/>
          <a:extLst>
            <a:ext uri="{909E8E84-426E-40DD-AFC4-6F175D3DCCD1}">
              <a14:hiddenFill xmlns:a14="http://schemas.microsoft.com/office/drawing/2010/main">
                <a:solidFill>
                  <a:srgbClr val="FFFFFF"/>
                </a:solidFill>
              </a14:hiddenFill>
            </a:ext>
          </a:extLst>
        </p:spPr>
      </p:pic>
      <p:sp>
        <p:nvSpPr>
          <p:cNvPr id="2" name="任意多边形: 形状 1">
            <a:extLst>
              <a:ext uri="{FF2B5EF4-FFF2-40B4-BE49-F238E27FC236}">
                <a16:creationId xmlns:a16="http://schemas.microsoft.com/office/drawing/2014/main" id="{C7F42568-5EC9-2519-B477-363633873D04}"/>
              </a:ext>
            </a:extLst>
          </p:cNvPr>
          <p:cNvSpPr/>
          <p:nvPr/>
        </p:nvSpPr>
        <p:spPr>
          <a:xfrm>
            <a:off x="-355600" y="2564651"/>
            <a:ext cx="12903200" cy="2677602"/>
          </a:xfrm>
          <a:custGeom>
            <a:avLst/>
            <a:gdLst>
              <a:gd name="connsiteX0" fmla="*/ 9734332 w 11873855"/>
              <a:gd name="connsiteY0" fmla="*/ 2780833 h 5539721"/>
              <a:gd name="connsiteX1" fmla="*/ 9763649 w 11873855"/>
              <a:gd name="connsiteY1" fmla="*/ 2778176 h 5539721"/>
              <a:gd name="connsiteX2" fmla="*/ 9793139 w 11873855"/>
              <a:gd name="connsiteY2" fmla="*/ 2776462 h 5539721"/>
              <a:gd name="connsiteX3" fmla="*/ 9824171 w 11873855"/>
              <a:gd name="connsiteY3" fmla="*/ 2775518 h 5539721"/>
              <a:gd name="connsiteX4" fmla="*/ 11873856 w 11873855"/>
              <a:gd name="connsiteY4" fmla="*/ 2775518 h 5539721"/>
              <a:gd name="connsiteX5" fmla="*/ 11873856 w 11873855"/>
              <a:gd name="connsiteY5" fmla="*/ 2769689 h 5539721"/>
              <a:gd name="connsiteX6" fmla="*/ 11857654 w 11873855"/>
              <a:gd name="connsiteY6" fmla="*/ 2769689 h 5539721"/>
              <a:gd name="connsiteX7" fmla="*/ 11857654 w 11873855"/>
              <a:gd name="connsiteY7" fmla="*/ 2769689 h 5539721"/>
              <a:gd name="connsiteX8" fmla="*/ 11821821 w 11873855"/>
              <a:gd name="connsiteY8" fmla="*/ 2768918 h 5539721"/>
              <a:gd name="connsiteX9" fmla="*/ 11782902 w 11873855"/>
              <a:gd name="connsiteY9" fmla="*/ 2767118 h 5539721"/>
              <a:gd name="connsiteX10" fmla="*/ 11743039 w 11873855"/>
              <a:gd name="connsiteY10" fmla="*/ 2764374 h 5539721"/>
              <a:gd name="connsiteX11" fmla="*/ 11702492 w 11873855"/>
              <a:gd name="connsiteY11" fmla="*/ 2760688 h 5539721"/>
              <a:gd name="connsiteX12" fmla="*/ 11660915 w 11873855"/>
              <a:gd name="connsiteY12" fmla="*/ 2755973 h 5539721"/>
              <a:gd name="connsiteX13" fmla="*/ 11618996 w 11873855"/>
              <a:gd name="connsiteY13" fmla="*/ 2750230 h 5539721"/>
              <a:gd name="connsiteX14" fmla="*/ 11576733 w 11873855"/>
              <a:gd name="connsiteY14" fmla="*/ 2743372 h 5539721"/>
              <a:gd name="connsiteX15" fmla="*/ 11533784 w 11873855"/>
              <a:gd name="connsiteY15" fmla="*/ 2735399 h 5539721"/>
              <a:gd name="connsiteX16" fmla="*/ 11490837 w 11873855"/>
              <a:gd name="connsiteY16" fmla="*/ 2726312 h 5539721"/>
              <a:gd name="connsiteX17" fmla="*/ 11447460 w 11873855"/>
              <a:gd name="connsiteY17" fmla="*/ 2716025 h 5539721"/>
              <a:gd name="connsiteX18" fmla="*/ 11403998 w 11873855"/>
              <a:gd name="connsiteY18" fmla="*/ 2704624 h 5539721"/>
              <a:gd name="connsiteX19" fmla="*/ 11360449 w 11873855"/>
              <a:gd name="connsiteY19" fmla="*/ 2692022 h 5539721"/>
              <a:gd name="connsiteX20" fmla="*/ 11316729 w 11873855"/>
              <a:gd name="connsiteY20" fmla="*/ 2678135 h 5539721"/>
              <a:gd name="connsiteX21" fmla="*/ 11273010 w 11873855"/>
              <a:gd name="connsiteY21" fmla="*/ 2663047 h 5539721"/>
              <a:gd name="connsiteX22" fmla="*/ 11229204 w 11873855"/>
              <a:gd name="connsiteY22" fmla="*/ 2646588 h 5539721"/>
              <a:gd name="connsiteX23" fmla="*/ 11185485 w 11873855"/>
              <a:gd name="connsiteY23" fmla="*/ 2628929 h 5539721"/>
              <a:gd name="connsiteX24" fmla="*/ 11141764 w 11873855"/>
              <a:gd name="connsiteY24" fmla="*/ 2609898 h 5539721"/>
              <a:gd name="connsiteX25" fmla="*/ 11098045 w 11873855"/>
              <a:gd name="connsiteY25" fmla="*/ 2589495 h 5539721"/>
              <a:gd name="connsiteX26" fmla="*/ 11054411 w 11873855"/>
              <a:gd name="connsiteY26" fmla="*/ 2567635 h 5539721"/>
              <a:gd name="connsiteX27" fmla="*/ 11011119 w 11873855"/>
              <a:gd name="connsiteY27" fmla="*/ 2544490 h 5539721"/>
              <a:gd name="connsiteX28" fmla="*/ 10967400 w 11873855"/>
              <a:gd name="connsiteY28" fmla="*/ 2519629 h 5539721"/>
              <a:gd name="connsiteX29" fmla="*/ 10924537 w 11873855"/>
              <a:gd name="connsiteY29" fmla="*/ 2493655 h 5539721"/>
              <a:gd name="connsiteX30" fmla="*/ 10881503 w 11873855"/>
              <a:gd name="connsiteY30" fmla="*/ 2465880 h 5539721"/>
              <a:gd name="connsiteX31" fmla="*/ 10838383 w 11873855"/>
              <a:gd name="connsiteY31" fmla="*/ 2436390 h 5539721"/>
              <a:gd name="connsiteX32" fmla="*/ 10795521 w 11873855"/>
              <a:gd name="connsiteY32" fmla="*/ 2405187 h 5539721"/>
              <a:gd name="connsiteX33" fmla="*/ 10763289 w 11873855"/>
              <a:gd name="connsiteY33" fmla="*/ 2380326 h 5539721"/>
              <a:gd name="connsiteX34" fmla="*/ 10738171 w 11873855"/>
              <a:gd name="connsiteY34" fmla="*/ 2353066 h 5539721"/>
              <a:gd name="connsiteX35" fmla="*/ 10720683 w 11873855"/>
              <a:gd name="connsiteY35" fmla="*/ 2334120 h 5539721"/>
              <a:gd name="connsiteX36" fmla="*/ 10695309 w 11873855"/>
              <a:gd name="connsiteY36" fmla="*/ 2305917 h 5539721"/>
              <a:gd name="connsiteX37" fmla="*/ 10676534 w 11873855"/>
              <a:gd name="connsiteY37" fmla="*/ 2285086 h 5539721"/>
              <a:gd name="connsiteX38" fmla="*/ 10650732 w 11873855"/>
              <a:gd name="connsiteY38" fmla="*/ 2255854 h 5539721"/>
              <a:gd name="connsiteX39" fmla="*/ 10627500 w 11873855"/>
              <a:gd name="connsiteY39" fmla="*/ 2229879 h 5539721"/>
              <a:gd name="connsiteX40" fmla="*/ 10608040 w 11873855"/>
              <a:gd name="connsiteY40" fmla="*/ 2207676 h 5539721"/>
              <a:gd name="connsiteX41" fmla="*/ 10583095 w 11873855"/>
              <a:gd name="connsiteY41" fmla="*/ 2178787 h 5539721"/>
              <a:gd name="connsiteX42" fmla="*/ 10557206 w 11873855"/>
              <a:gd name="connsiteY42" fmla="*/ 2148869 h 5539721"/>
              <a:gd name="connsiteX43" fmla="*/ 10538517 w 11873855"/>
              <a:gd name="connsiteY43" fmla="*/ 2126923 h 5539721"/>
              <a:gd name="connsiteX44" fmla="*/ 10506628 w 11873855"/>
              <a:gd name="connsiteY44" fmla="*/ 2089204 h 5539721"/>
              <a:gd name="connsiteX45" fmla="*/ 10487168 w 11873855"/>
              <a:gd name="connsiteY45" fmla="*/ 2066230 h 5539721"/>
              <a:gd name="connsiteX46" fmla="*/ 10464622 w 11873855"/>
              <a:gd name="connsiteY46" fmla="*/ 2038883 h 5539721"/>
              <a:gd name="connsiteX47" fmla="*/ 10442420 w 11873855"/>
              <a:gd name="connsiteY47" fmla="*/ 2011537 h 5539721"/>
              <a:gd name="connsiteX48" fmla="*/ 10410702 w 11873855"/>
              <a:gd name="connsiteY48" fmla="*/ 1972361 h 5539721"/>
              <a:gd name="connsiteX49" fmla="*/ 10393471 w 11873855"/>
              <a:gd name="connsiteY49" fmla="*/ 1950844 h 5539721"/>
              <a:gd name="connsiteX50" fmla="*/ 10361153 w 11873855"/>
              <a:gd name="connsiteY50" fmla="*/ 1910039 h 5539721"/>
              <a:gd name="connsiteX51" fmla="*/ 10340150 w 11873855"/>
              <a:gd name="connsiteY51" fmla="*/ 1883464 h 5539721"/>
              <a:gd name="connsiteX52" fmla="*/ 10315376 w 11873855"/>
              <a:gd name="connsiteY52" fmla="*/ 1851489 h 5539721"/>
              <a:gd name="connsiteX53" fmla="*/ 10293687 w 11873855"/>
              <a:gd name="connsiteY53" fmla="*/ 1823028 h 5539721"/>
              <a:gd name="connsiteX54" fmla="*/ 10265655 w 11873855"/>
              <a:gd name="connsiteY54" fmla="*/ 1785823 h 5539721"/>
              <a:gd name="connsiteX55" fmla="*/ 10240537 w 11873855"/>
              <a:gd name="connsiteY55" fmla="*/ 1752390 h 5539721"/>
              <a:gd name="connsiteX56" fmla="*/ 10214306 w 11873855"/>
              <a:gd name="connsiteY56" fmla="*/ 1717243 h 5539721"/>
              <a:gd name="connsiteX57" fmla="*/ 10194075 w 11873855"/>
              <a:gd name="connsiteY57" fmla="*/ 1689554 h 5539721"/>
              <a:gd name="connsiteX58" fmla="*/ 10167671 w 11873855"/>
              <a:gd name="connsiteY58" fmla="*/ 1653207 h 5539721"/>
              <a:gd name="connsiteX59" fmla="*/ 10138953 w 11873855"/>
              <a:gd name="connsiteY59" fmla="*/ 1613516 h 5539721"/>
              <a:gd name="connsiteX60" fmla="*/ 10122665 w 11873855"/>
              <a:gd name="connsiteY60" fmla="*/ 1590542 h 5539721"/>
              <a:gd name="connsiteX61" fmla="*/ 10095405 w 11873855"/>
              <a:gd name="connsiteY61" fmla="*/ 1551537 h 5539721"/>
              <a:gd name="connsiteX62" fmla="*/ 10071144 w 11873855"/>
              <a:gd name="connsiteY62" fmla="*/ 1516647 h 5539721"/>
              <a:gd name="connsiteX63" fmla="*/ 10046799 w 11873855"/>
              <a:gd name="connsiteY63" fmla="*/ 1481414 h 5539721"/>
              <a:gd name="connsiteX64" fmla="*/ 10030254 w 11873855"/>
              <a:gd name="connsiteY64" fmla="*/ 1456982 h 5539721"/>
              <a:gd name="connsiteX65" fmla="*/ 9729702 w 11873855"/>
              <a:gd name="connsiteY65" fmla="*/ 1222096 h 5539721"/>
              <a:gd name="connsiteX66" fmla="*/ 9487100 w 11873855"/>
              <a:gd name="connsiteY66" fmla="*/ 1417206 h 5539721"/>
              <a:gd name="connsiteX67" fmla="*/ 9322508 w 11873855"/>
              <a:gd name="connsiteY67" fmla="*/ 1785566 h 5539721"/>
              <a:gd name="connsiteX68" fmla="*/ 9051789 w 11873855"/>
              <a:gd name="connsiteY68" fmla="*/ 2769689 h 5539721"/>
              <a:gd name="connsiteX69" fmla="*/ 6995161 w 11873855"/>
              <a:gd name="connsiteY69" fmla="*/ 2769689 h 5539721"/>
              <a:gd name="connsiteX70" fmla="*/ 6970472 w 11873855"/>
              <a:gd name="connsiteY70" fmla="*/ 2688936 h 5539721"/>
              <a:gd name="connsiteX71" fmla="*/ 6966271 w 11873855"/>
              <a:gd name="connsiteY71" fmla="*/ 2675649 h 5539721"/>
              <a:gd name="connsiteX72" fmla="*/ 6684493 w 11873855"/>
              <a:gd name="connsiteY72" fmla="*/ 1918011 h 5539721"/>
              <a:gd name="connsiteX73" fmla="*/ 6252953 w 11873855"/>
              <a:gd name="connsiteY73" fmla="*/ 1500873 h 5539721"/>
              <a:gd name="connsiteX74" fmla="*/ 5752062 w 11873855"/>
              <a:gd name="connsiteY74" fmla="*/ 2013252 h 5539721"/>
              <a:gd name="connsiteX75" fmla="*/ 5587042 w 11873855"/>
              <a:gd name="connsiteY75" fmla="*/ 2281914 h 5539721"/>
              <a:gd name="connsiteX76" fmla="*/ 5237798 w 11873855"/>
              <a:gd name="connsiteY76" fmla="*/ 2634415 h 5539721"/>
              <a:gd name="connsiteX77" fmla="*/ 5117783 w 11873855"/>
              <a:gd name="connsiteY77" fmla="*/ 2702738 h 5539721"/>
              <a:gd name="connsiteX78" fmla="*/ 5107153 w 11873855"/>
              <a:gd name="connsiteY78" fmla="*/ 2707539 h 5539721"/>
              <a:gd name="connsiteX79" fmla="*/ 5101495 w 11873855"/>
              <a:gd name="connsiteY79" fmla="*/ 2710025 h 5539721"/>
              <a:gd name="connsiteX80" fmla="*/ 4989967 w 11873855"/>
              <a:gd name="connsiteY80" fmla="*/ 2748001 h 5539721"/>
              <a:gd name="connsiteX81" fmla="*/ 4988081 w 11873855"/>
              <a:gd name="connsiteY81" fmla="*/ 2748429 h 5539721"/>
              <a:gd name="connsiteX82" fmla="*/ 4982166 w 11873855"/>
              <a:gd name="connsiteY82" fmla="*/ 2745343 h 5539721"/>
              <a:gd name="connsiteX83" fmla="*/ 4974880 w 11873855"/>
              <a:gd name="connsiteY83" fmla="*/ 2741228 h 5539721"/>
              <a:gd name="connsiteX84" fmla="*/ 4967507 w 11873855"/>
              <a:gd name="connsiteY84" fmla="*/ 2736771 h 5539721"/>
              <a:gd name="connsiteX85" fmla="*/ 4960735 w 11873855"/>
              <a:gd name="connsiteY85" fmla="*/ 2732313 h 5539721"/>
              <a:gd name="connsiteX86" fmla="*/ 4953105 w 11873855"/>
              <a:gd name="connsiteY86" fmla="*/ 2726998 h 5539721"/>
              <a:gd name="connsiteX87" fmla="*/ 4946590 w 11873855"/>
              <a:gd name="connsiteY87" fmla="*/ 2722197 h 5539721"/>
              <a:gd name="connsiteX88" fmla="*/ 4939047 w 11873855"/>
              <a:gd name="connsiteY88" fmla="*/ 2716282 h 5539721"/>
              <a:gd name="connsiteX89" fmla="*/ 4931760 w 11873855"/>
              <a:gd name="connsiteY89" fmla="*/ 2710196 h 5539721"/>
              <a:gd name="connsiteX90" fmla="*/ 4925416 w 11873855"/>
              <a:gd name="connsiteY90" fmla="*/ 2704624 h 5539721"/>
              <a:gd name="connsiteX91" fmla="*/ 4917615 w 11873855"/>
              <a:gd name="connsiteY91" fmla="*/ 2697423 h 5539721"/>
              <a:gd name="connsiteX92" fmla="*/ 4910672 w 11873855"/>
              <a:gd name="connsiteY92" fmla="*/ 2690651 h 5539721"/>
              <a:gd name="connsiteX93" fmla="*/ 4904242 w 11873855"/>
              <a:gd name="connsiteY93" fmla="*/ 2684136 h 5539721"/>
              <a:gd name="connsiteX94" fmla="*/ 4896355 w 11873855"/>
              <a:gd name="connsiteY94" fmla="*/ 2675735 h 5539721"/>
              <a:gd name="connsiteX95" fmla="*/ 4883325 w 11873855"/>
              <a:gd name="connsiteY95" fmla="*/ 2661418 h 5539721"/>
              <a:gd name="connsiteX96" fmla="*/ 4882982 w 11873855"/>
              <a:gd name="connsiteY96" fmla="*/ 2660990 h 5539721"/>
              <a:gd name="connsiteX97" fmla="*/ 4875610 w 11873855"/>
              <a:gd name="connsiteY97" fmla="*/ 2652074 h 5539721"/>
              <a:gd name="connsiteX98" fmla="*/ 4868495 w 11873855"/>
              <a:gd name="connsiteY98" fmla="*/ 2643073 h 5539721"/>
              <a:gd name="connsiteX99" fmla="*/ 4862323 w 11873855"/>
              <a:gd name="connsiteY99" fmla="*/ 2634929 h 5539721"/>
              <a:gd name="connsiteX100" fmla="*/ 4854779 w 11873855"/>
              <a:gd name="connsiteY100" fmla="*/ 2624557 h 5539721"/>
              <a:gd name="connsiteX101" fmla="*/ 4848178 w 11873855"/>
              <a:gd name="connsiteY101" fmla="*/ 2615041 h 5539721"/>
              <a:gd name="connsiteX102" fmla="*/ 4841663 w 11873855"/>
              <a:gd name="connsiteY102" fmla="*/ 2605269 h 5539721"/>
              <a:gd name="connsiteX103" fmla="*/ 4834376 w 11873855"/>
              <a:gd name="connsiteY103" fmla="*/ 2593953 h 5539721"/>
              <a:gd name="connsiteX104" fmla="*/ 4828204 w 11873855"/>
              <a:gd name="connsiteY104" fmla="*/ 2583923 h 5539721"/>
              <a:gd name="connsiteX105" fmla="*/ 4821432 w 11873855"/>
              <a:gd name="connsiteY105" fmla="*/ 2572436 h 5539721"/>
              <a:gd name="connsiteX106" fmla="*/ 4814745 w 11873855"/>
              <a:gd name="connsiteY106" fmla="*/ 2560692 h 5539721"/>
              <a:gd name="connsiteX107" fmla="*/ 4808487 w 11873855"/>
              <a:gd name="connsiteY107" fmla="*/ 2549119 h 5539721"/>
              <a:gd name="connsiteX108" fmla="*/ 4801715 w 11873855"/>
              <a:gd name="connsiteY108" fmla="*/ 2536089 h 5539721"/>
              <a:gd name="connsiteX109" fmla="*/ 4795714 w 11873855"/>
              <a:gd name="connsiteY109" fmla="*/ 2524087 h 5539721"/>
              <a:gd name="connsiteX110" fmla="*/ 4789113 w 11873855"/>
              <a:gd name="connsiteY110" fmla="*/ 2510371 h 5539721"/>
              <a:gd name="connsiteX111" fmla="*/ 4782513 w 11873855"/>
              <a:gd name="connsiteY111" fmla="*/ 2496055 h 5539721"/>
              <a:gd name="connsiteX112" fmla="*/ 4776683 w 11873855"/>
              <a:gd name="connsiteY112" fmla="*/ 2482768 h 5539721"/>
              <a:gd name="connsiteX113" fmla="*/ 4770854 w 11873855"/>
              <a:gd name="connsiteY113" fmla="*/ 2468966 h 5539721"/>
              <a:gd name="connsiteX114" fmla="*/ 4764767 w 11873855"/>
              <a:gd name="connsiteY114" fmla="*/ 2453964 h 5539721"/>
              <a:gd name="connsiteX115" fmla="*/ 4758767 w 11873855"/>
              <a:gd name="connsiteY115" fmla="*/ 2438448 h 5539721"/>
              <a:gd name="connsiteX116" fmla="*/ 4753194 w 11873855"/>
              <a:gd name="connsiteY116" fmla="*/ 2423274 h 5539721"/>
              <a:gd name="connsiteX117" fmla="*/ 4747365 w 11873855"/>
              <a:gd name="connsiteY117" fmla="*/ 2406730 h 5539721"/>
              <a:gd name="connsiteX118" fmla="*/ 4741793 w 11873855"/>
              <a:gd name="connsiteY118" fmla="*/ 2390185 h 5539721"/>
              <a:gd name="connsiteX119" fmla="*/ 4735707 w 11873855"/>
              <a:gd name="connsiteY119" fmla="*/ 2371239 h 5539721"/>
              <a:gd name="connsiteX120" fmla="*/ 4731335 w 11873855"/>
              <a:gd name="connsiteY120" fmla="*/ 2357009 h 5539721"/>
              <a:gd name="connsiteX121" fmla="*/ 4726020 w 11873855"/>
              <a:gd name="connsiteY121" fmla="*/ 2338750 h 5539721"/>
              <a:gd name="connsiteX122" fmla="*/ 4720276 w 11873855"/>
              <a:gd name="connsiteY122" fmla="*/ 2317833 h 5539721"/>
              <a:gd name="connsiteX123" fmla="*/ 4715818 w 11873855"/>
              <a:gd name="connsiteY123" fmla="*/ 2300602 h 5539721"/>
              <a:gd name="connsiteX124" fmla="*/ 4710847 w 11873855"/>
              <a:gd name="connsiteY124" fmla="*/ 2280628 h 5539721"/>
              <a:gd name="connsiteX125" fmla="*/ 4633951 w 11873855"/>
              <a:gd name="connsiteY125" fmla="*/ 1941071 h 5539721"/>
              <a:gd name="connsiteX126" fmla="*/ 4466959 w 11873855"/>
              <a:gd name="connsiteY126" fmla="*/ 1243870 h 5539721"/>
              <a:gd name="connsiteX127" fmla="*/ 4462244 w 11873855"/>
              <a:gd name="connsiteY127" fmla="*/ 1226725 h 5539721"/>
              <a:gd name="connsiteX128" fmla="*/ 3779444 w 11873855"/>
              <a:gd name="connsiteY128" fmla="*/ 0 h 5539721"/>
              <a:gd name="connsiteX129" fmla="*/ 3735296 w 11873855"/>
              <a:gd name="connsiteY129" fmla="*/ 4029 h 5539721"/>
              <a:gd name="connsiteX130" fmla="*/ 3293555 w 11873855"/>
              <a:gd name="connsiteY130" fmla="*/ 537410 h 5539721"/>
              <a:gd name="connsiteX131" fmla="*/ 3086958 w 11873855"/>
              <a:gd name="connsiteY131" fmla="*/ 1225182 h 5539721"/>
              <a:gd name="connsiteX132" fmla="*/ 3076327 w 11873855"/>
              <a:gd name="connsiteY132" fmla="*/ 1269159 h 5539721"/>
              <a:gd name="connsiteX133" fmla="*/ 3063898 w 11873855"/>
              <a:gd name="connsiteY133" fmla="*/ 1319908 h 5539721"/>
              <a:gd name="connsiteX134" fmla="*/ 3052239 w 11873855"/>
              <a:gd name="connsiteY134" fmla="*/ 1366971 h 5539721"/>
              <a:gd name="connsiteX135" fmla="*/ 3045038 w 11873855"/>
              <a:gd name="connsiteY135" fmla="*/ 1395860 h 5539721"/>
              <a:gd name="connsiteX136" fmla="*/ 3032779 w 11873855"/>
              <a:gd name="connsiteY136" fmla="*/ 1444295 h 5539721"/>
              <a:gd name="connsiteX137" fmla="*/ 3021721 w 11873855"/>
              <a:gd name="connsiteY137" fmla="*/ 1488186 h 5539721"/>
              <a:gd name="connsiteX138" fmla="*/ 3015291 w 11873855"/>
              <a:gd name="connsiteY138" fmla="*/ 1513218 h 5539721"/>
              <a:gd name="connsiteX139" fmla="*/ 3005262 w 11873855"/>
              <a:gd name="connsiteY139" fmla="*/ 1552394 h 5539721"/>
              <a:gd name="connsiteX140" fmla="*/ 2996003 w 11873855"/>
              <a:gd name="connsiteY140" fmla="*/ 1588399 h 5539721"/>
              <a:gd name="connsiteX141" fmla="*/ 2987345 w 11873855"/>
              <a:gd name="connsiteY141" fmla="*/ 1621831 h 5539721"/>
              <a:gd name="connsiteX142" fmla="*/ 2979030 w 11873855"/>
              <a:gd name="connsiteY142" fmla="*/ 1654150 h 5539721"/>
              <a:gd name="connsiteX143" fmla="*/ 2970886 w 11873855"/>
              <a:gd name="connsiteY143" fmla="*/ 1685525 h 5539721"/>
              <a:gd name="connsiteX144" fmla="*/ 2962570 w 11873855"/>
              <a:gd name="connsiteY144" fmla="*/ 1717415 h 5539721"/>
              <a:gd name="connsiteX145" fmla="*/ 2954084 w 11873855"/>
              <a:gd name="connsiteY145" fmla="*/ 1749990 h 5539721"/>
              <a:gd name="connsiteX146" fmla="*/ 2946197 w 11873855"/>
              <a:gd name="connsiteY146" fmla="*/ 1780508 h 5539721"/>
              <a:gd name="connsiteX147" fmla="*/ 2938482 w 11873855"/>
              <a:gd name="connsiteY147" fmla="*/ 1810169 h 5539721"/>
              <a:gd name="connsiteX148" fmla="*/ 2930767 w 11873855"/>
              <a:gd name="connsiteY148" fmla="*/ 1840001 h 5539721"/>
              <a:gd name="connsiteX149" fmla="*/ 2923394 w 11873855"/>
              <a:gd name="connsiteY149" fmla="*/ 1868205 h 5539721"/>
              <a:gd name="connsiteX150" fmla="*/ 2915679 w 11873855"/>
              <a:gd name="connsiteY150" fmla="*/ 1898037 h 5539721"/>
              <a:gd name="connsiteX151" fmla="*/ 2908135 w 11873855"/>
              <a:gd name="connsiteY151" fmla="*/ 1926927 h 5539721"/>
              <a:gd name="connsiteX152" fmla="*/ 2901191 w 11873855"/>
              <a:gd name="connsiteY152" fmla="*/ 1953416 h 5539721"/>
              <a:gd name="connsiteX153" fmla="*/ 2898620 w 11873855"/>
              <a:gd name="connsiteY153" fmla="*/ 1961902 h 5539721"/>
              <a:gd name="connsiteX154" fmla="*/ 2893990 w 11873855"/>
              <a:gd name="connsiteY154" fmla="*/ 1976819 h 5539721"/>
              <a:gd name="connsiteX155" fmla="*/ 2890390 w 11873855"/>
              <a:gd name="connsiteY155" fmla="*/ 1988220 h 5539721"/>
              <a:gd name="connsiteX156" fmla="*/ 2863558 w 11873855"/>
              <a:gd name="connsiteY156" fmla="*/ 2068030 h 5539721"/>
              <a:gd name="connsiteX157" fmla="*/ 2844013 w 11873855"/>
              <a:gd name="connsiteY157" fmla="*/ 2120922 h 5539721"/>
              <a:gd name="connsiteX158" fmla="*/ 2819753 w 11873855"/>
              <a:gd name="connsiteY158" fmla="*/ 2180930 h 5539721"/>
              <a:gd name="connsiteX159" fmla="*/ 2800379 w 11873855"/>
              <a:gd name="connsiteY159" fmla="*/ 2224735 h 5539721"/>
              <a:gd name="connsiteX160" fmla="*/ 2780662 w 11873855"/>
              <a:gd name="connsiteY160" fmla="*/ 2265883 h 5539721"/>
              <a:gd name="connsiteX161" fmla="*/ 2760774 w 11873855"/>
              <a:gd name="connsiteY161" fmla="*/ 2304288 h 5539721"/>
              <a:gd name="connsiteX162" fmla="*/ 2740543 w 11873855"/>
              <a:gd name="connsiteY162" fmla="*/ 2340550 h 5539721"/>
              <a:gd name="connsiteX163" fmla="*/ 2719969 w 11873855"/>
              <a:gd name="connsiteY163" fmla="*/ 2374754 h 5539721"/>
              <a:gd name="connsiteX164" fmla="*/ 2700252 w 11873855"/>
              <a:gd name="connsiteY164" fmla="*/ 2405101 h 5539721"/>
              <a:gd name="connsiteX165" fmla="*/ 2679592 w 11873855"/>
              <a:gd name="connsiteY165" fmla="*/ 2434590 h 5539721"/>
              <a:gd name="connsiteX166" fmla="*/ 2658761 w 11873855"/>
              <a:gd name="connsiteY166" fmla="*/ 2462194 h 5539721"/>
              <a:gd name="connsiteX167" fmla="*/ 2637587 w 11873855"/>
              <a:gd name="connsiteY167" fmla="*/ 2488168 h 5539721"/>
              <a:gd name="connsiteX168" fmla="*/ 2616070 w 11873855"/>
              <a:gd name="connsiteY168" fmla="*/ 2512686 h 5539721"/>
              <a:gd name="connsiteX169" fmla="*/ 2594382 w 11873855"/>
              <a:gd name="connsiteY169" fmla="*/ 2535660 h 5539721"/>
              <a:gd name="connsiteX170" fmla="*/ 2572436 w 11873855"/>
              <a:gd name="connsiteY170" fmla="*/ 2557177 h 5539721"/>
              <a:gd name="connsiteX171" fmla="*/ 2550148 w 11873855"/>
              <a:gd name="connsiteY171" fmla="*/ 2577408 h 5539721"/>
              <a:gd name="connsiteX172" fmla="*/ 2527602 w 11873855"/>
              <a:gd name="connsiteY172" fmla="*/ 2596353 h 5539721"/>
              <a:gd name="connsiteX173" fmla="*/ 2504628 w 11873855"/>
              <a:gd name="connsiteY173" fmla="*/ 2614184 h 5539721"/>
              <a:gd name="connsiteX174" fmla="*/ 2481482 w 11873855"/>
              <a:gd name="connsiteY174" fmla="*/ 2630729 h 5539721"/>
              <a:gd name="connsiteX175" fmla="*/ 2457993 w 11873855"/>
              <a:gd name="connsiteY175" fmla="*/ 2646159 h 5539721"/>
              <a:gd name="connsiteX176" fmla="*/ 2434076 w 11873855"/>
              <a:gd name="connsiteY176" fmla="*/ 2660647 h 5539721"/>
              <a:gd name="connsiteX177" fmla="*/ 2409987 w 11873855"/>
              <a:gd name="connsiteY177" fmla="*/ 2673934 h 5539721"/>
              <a:gd name="connsiteX178" fmla="*/ 2385470 w 11873855"/>
              <a:gd name="connsiteY178" fmla="*/ 2686279 h 5539721"/>
              <a:gd name="connsiteX179" fmla="*/ 2360695 w 11873855"/>
              <a:gd name="connsiteY179" fmla="*/ 2697594 h 5539721"/>
              <a:gd name="connsiteX180" fmla="*/ 2335492 w 11873855"/>
              <a:gd name="connsiteY180" fmla="*/ 2708053 h 5539721"/>
              <a:gd name="connsiteX181" fmla="*/ 2310118 w 11873855"/>
              <a:gd name="connsiteY181" fmla="*/ 2717483 h 5539721"/>
              <a:gd name="connsiteX182" fmla="*/ 2284314 w 11873855"/>
              <a:gd name="connsiteY182" fmla="*/ 2726055 h 5539721"/>
              <a:gd name="connsiteX183" fmla="*/ 2258254 w 11873855"/>
              <a:gd name="connsiteY183" fmla="*/ 2733685 h 5539721"/>
              <a:gd name="connsiteX184" fmla="*/ 2231765 w 11873855"/>
              <a:gd name="connsiteY184" fmla="*/ 2740457 h 5539721"/>
              <a:gd name="connsiteX185" fmla="*/ 2209905 w 11873855"/>
              <a:gd name="connsiteY185" fmla="*/ 2745258 h 5539721"/>
              <a:gd name="connsiteX186" fmla="*/ 2205019 w 11873855"/>
              <a:gd name="connsiteY186" fmla="*/ 2746372 h 5539721"/>
              <a:gd name="connsiteX187" fmla="*/ 2197475 w 11873855"/>
              <a:gd name="connsiteY187" fmla="*/ 2747744 h 5539721"/>
              <a:gd name="connsiteX188" fmla="*/ 2177758 w 11873855"/>
              <a:gd name="connsiteY188" fmla="*/ 2751430 h 5539721"/>
              <a:gd name="connsiteX189" fmla="*/ 2150155 w 11873855"/>
              <a:gd name="connsiteY189" fmla="*/ 2755630 h 5539721"/>
              <a:gd name="connsiteX190" fmla="*/ 2122637 w 11873855"/>
              <a:gd name="connsiteY190" fmla="*/ 2758974 h 5539721"/>
              <a:gd name="connsiteX191" fmla="*/ 2094176 w 11873855"/>
              <a:gd name="connsiteY191" fmla="*/ 2761545 h 5539721"/>
              <a:gd name="connsiteX192" fmla="*/ 2065973 w 11873855"/>
              <a:gd name="connsiteY192" fmla="*/ 2763260 h 5539721"/>
              <a:gd name="connsiteX193" fmla="*/ 2036226 w 11873855"/>
              <a:gd name="connsiteY193" fmla="*/ 2764117 h 5539721"/>
              <a:gd name="connsiteX194" fmla="*/ 0 w 11873855"/>
              <a:gd name="connsiteY194" fmla="*/ 2764117 h 5539721"/>
              <a:gd name="connsiteX195" fmla="*/ 0 w 11873855"/>
              <a:gd name="connsiteY195" fmla="*/ 2769946 h 5539721"/>
              <a:gd name="connsiteX196" fmla="*/ 15345 w 11873855"/>
              <a:gd name="connsiteY196" fmla="*/ 2769946 h 5539721"/>
              <a:gd name="connsiteX197" fmla="*/ 15345 w 11873855"/>
              <a:gd name="connsiteY197" fmla="*/ 2769946 h 5539721"/>
              <a:gd name="connsiteX198" fmla="*/ 49463 w 11873855"/>
              <a:gd name="connsiteY198" fmla="*/ 2770718 h 5539721"/>
              <a:gd name="connsiteX199" fmla="*/ 86239 w 11873855"/>
              <a:gd name="connsiteY199" fmla="*/ 2772432 h 5539721"/>
              <a:gd name="connsiteX200" fmla="*/ 124387 w 11873855"/>
              <a:gd name="connsiteY200" fmla="*/ 2775004 h 5539721"/>
              <a:gd name="connsiteX201" fmla="*/ 163135 w 11873855"/>
              <a:gd name="connsiteY201" fmla="*/ 2778519 h 5539721"/>
              <a:gd name="connsiteX202" fmla="*/ 202825 w 11873855"/>
              <a:gd name="connsiteY202" fmla="*/ 2783062 h 5539721"/>
              <a:gd name="connsiteX203" fmla="*/ 242945 w 11873855"/>
              <a:gd name="connsiteY203" fmla="*/ 2788634 h 5539721"/>
              <a:gd name="connsiteX204" fmla="*/ 283407 w 11873855"/>
              <a:gd name="connsiteY204" fmla="*/ 2795235 h 5539721"/>
              <a:gd name="connsiteX205" fmla="*/ 324555 w 11873855"/>
              <a:gd name="connsiteY205" fmla="*/ 2802951 h 5539721"/>
              <a:gd name="connsiteX206" fmla="*/ 365789 w 11873855"/>
              <a:gd name="connsiteY206" fmla="*/ 2811694 h 5539721"/>
              <a:gd name="connsiteX207" fmla="*/ 407279 w 11873855"/>
              <a:gd name="connsiteY207" fmla="*/ 2821553 h 5539721"/>
              <a:gd name="connsiteX208" fmla="*/ 449199 w 11873855"/>
              <a:gd name="connsiteY208" fmla="*/ 2832611 h 5539721"/>
              <a:gd name="connsiteX209" fmla="*/ 490947 w 11873855"/>
              <a:gd name="connsiteY209" fmla="*/ 2844699 h 5539721"/>
              <a:gd name="connsiteX210" fmla="*/ 533038 w 11873855"/>
              <a:gd name="connsiteY210" fmla="*/ 2858072 h 5539721"/>
              <a:gd name="connsiteX211" fmla="*/ 575129 w 11873855"/>
              <a:gd name="connsiteY211" fmla="*/ 2872645 h 5539721"/>
              <a:gd name="connsiteX212" fmla="*/ 617306 w 11873855"/>
              <a:gd name="connsiteY212" fmla="*/ 2888418 h 5539721"/>
              <a:gd name="connsiteX213" fmla="*/ 659568 w 11873855"/>
              <a:gd name="connsiteY213" fmla="*/ 2905478 h 5539721"/>
              <a:gd name="connsiteX214" fmla="*/ 701659 w 11873855"/>
              <a:gd name="connsiteY214" fmla="*/ 2923737 h 5539721"/>
              <a:gd name="connsiteX215" fmla="*/ 743664 w 11873855"/>
              <a:gd name="connsiteY215" fmla="*/ 2943368 h 5539721"/>
              <a:gd name="connsiteX216" fmla="*/ 785755 w 11873855"/>
              <a:gd name="connsiteY216" fmla="*/ 2964371 h 5539721"/>
              <a:gd name="connsiteX217" fmla="*/ 827589 w 11873855"/>
              <a:gd name="connsiteY217" fmla="*/ 2986659 h 5539721"/>
              <a:gd name="connsiteX218" fmla="*/ 869594 w 11873855"/>
              <a:gd name="connsiteY218" fmla="*/ 3010576 h 5539721"/>
              <a:gd name="connsiteX219" fmla="*/ 911257 w 11873855"/>
              <a:gd name="connsiteY219" fmla="*/ 3035780 h 5539721"/>
              <a:gd name="connsiteX220" fmla="*/ 953005 w 11873855"/>
              <a:gd name="connsiteY220" fmla="*/ 3062611 h 5539721"/>
              <a:gd name="connsiteX221" fmla="*/ 994410 w 11873855"/>
              <a:gd name="connsiteY221" fmla="*/ 3090815 h 5539721"/>
              <a:gd name="connsiteX222" fmla="*/ 1035644 w 11873855"/>
              <a:gd name="connsiteY222" fmla="*/ 3120647 h 5539721"/>
              <a:gd name="connsiteX223" fmla="*/ 1076878 w 11873855"/>
              <a:gd name="connsiteY223" fmla="*/ 3152280 h 5539721"/>
              <a:gd name="connsiteX224" fmla="*/ 1100109 w 11873855"/>
              <a:gd name="connsiteY224" fmla="*/ 3171054 h 5539721"/>
              <a:gd name="connsiteX225" fmla="*/ 1111939 w 11873855"/>
              <a:gd name="connsiteY225" fmla="*/ 3183398 h 5539721"/>
              <a:gd name="connsiteX226" fmla="*/ 1129084 w 11873855"/>
              <a:gd name="connsiteY226" fmla="*/ 3202600 h 5539721"/>
              <a:gd name="connsiteX227" fmla="*/ 1151801 w 11873855"/>
              <a:gd name="connsiteY227" fmla="*/ 3228832 h 5539721"/>
              <a:gd name="connsiteX228" fmla="*/ 1172204 w 11873855"/>
              <a:gd name="connsiteY228" fmla="*/ 3252407 h 5539721"/>
              <a:gd name="connsiteX229" fmla="*/ 1195092 w 11873855"/>
              <a:gd name="connsiteY229" fmla="*/ 3279067 h 5539721"/>
              <a:gd name="connsiteX230" fmla="*/ 1217809 w 11873855"/>
              <a:gd name="connsiteY230" fmla="*/ 3305470 h 5539721"/>
              <a:gd name="connsiteX231" fmla="*/ 1235983 w 11873855"/>
              <a:gd name="connsiteY231" fmla="*/ 3326816 h 5539721"/>
              <a:gd name="connsiteX232" fmla="*/ 1260072 w 11873855"/>
              <a:gd name="connsiteY232" fmla="*/ 3355620 h 5539721"/>
              <a:gd name="connsiteX233" fmla="*/ 1284761 w 11873855"/>
              <a:gd name="connsiteY233" fmla="*/ 3385023 h 5539721"/>
              <a:gd name="connsiteX234" fmla="*/ 1302334 w 11873855"/>
              <a:gd name="connsiteY234" fmla="*/ 3406197 h 5539721"/>
              <a:gd name="connsiteX235" fmla="*/ 1332595 w 11873855"/>
              <a:gd name="connsiteY235" fmla="*/ 3443145 h 5539721"/>
              <a:gd name="connsiteX236" fmla="*/ 1351455 w 11873855"/>
              <a:gd name="connsiteY236" fmla="*/ 3466205 h 5539721"/>
              <a:gd name="connsiteX237" fmla="*/ 1373143 w 11873855"/>
              <a:gd name="connsiteY237" fmla="*/ 3493294 h 5539721"/>
              <a:gd name="connsiteX238" fmla="*/ 1394317 w 11873855"/>
              <a:gd name="connsiteY238" fmla="*/ 3520126 h 5539721"/>
              <a:gd name="connsiteX239" fmla="*/ 1424835 w 11873855"/>
              <a:gd name="connsiteY239" fmla="*/ 3558788 h 5539721"/>
              <a:gd name="connsiteX240" fmla="*/ 1441037 w 11873855"/>
              <a:gd name="connsiteY240" fmla="*/ 3579533 h 5539721"/>
              <a:gd name="connsiteX241" fmla="*/ 1465812 w 11873855"/>
              <a:gd name="connsiteY241" fmla="*/ 3612109 h 5539721"/>
              <a:gd name="connsiteX242" fmla="*/ 1497787 w 11873855"/>
              <a:gd name="connsiteY242" fmla="*/ 3653857 h 5539721"/>
              <a:gd name="connsiteX243" fmla="*/ 1514847 w 11873855"/>
              <a:gd name="connsiteY243" fmla="*/ 3676317 h 5539721"/>
              <a:gd name="connsiteX244" fmla="*/ 1539107 w 11873855"/>
              <a:gd name="connsiteY244" fmla="*/ 3708978 h 5539721"/>
              <a:gd name="connsiteX245" fmla="*/ 1563881 w 11873855"/>
              <a:gd name="connsiteY245" fmla="*/ 3742668 h 5539721"/>
              <a:gd name="connsiteX246" fmla="*/ 1587884 w 11873855"/>
              <a:gd name="connsiteY246" fmla="*/ 3775501 h 5539721"/>
              <a:gd name="connsiteX247" fmla="*/ 1613602 w 11873855"/>
              <a:gd name="connsiteY247" fmla="*/ 3810905 h 5539721"/>
              <a:gd name="connsiteX248" fmla="*/ 1632890 w 11873855"/>
              <a:gd name="connsiteY248" fmla="*/ 3837994 h 5539721"/>
              <a:gd name="connsiteX249" fmla="*/ 1658693 w 11873855"/>
              <a:gd name="connsiteY249" fmla="*/ 3874685 h 5539721"/>
              <a:gd name="connsiteX250" fmla="*/ 1687754 w 11873855"/>
              <a:gd name="connsiteY250" fmla="*/ 3915833 h 5539721"/>
              <a:gd name="connsiteX251" fmla="*/ 1701899 w 11873855"/>
              <a:gd name="connsiteY251" fmla="*/ 3936321 h 5539721"/>
              <a:gd name="connsiteX252" fmla="*/ 1728130 w 11873855"/>
              <a:gd name="connsiteY252" fmla="*/ 3975068 h 5539721"/>
              <a:gd name="connsiteX253" fmla="*/ 1752219 w 11873855"/>
              <a:gd name="connsiteY253" fmla="*/ 4010559 h 5539721"/>
              <a:gd name="connsiteX254" fmla="*/ 1777251 w 11873855"/>
              <a:gd name="connsiteY254" fmla="*/ 4047849 h 5539721"/>
              <a:gd name="connsiteX255" fmla="*/ 1791653 w 11873855"/>
              <a:gd name="connsiteY255" fmla="*/ 4069794 h 5539721"/>
              <a:gd name="connsiteX256" fmla="*/ 2100263 w 11873855"/>
              <a:gd name="connsiteY256" fmla="*/ 4317540 h 5539721"/>
              <a:gd name="connsiteX257" fmla="*/ 2342864 w 11873855"/>
              <a:gd name="connsiteY257" fmla="*/ 4122430 h 5539721"/>
              <a:gd name="connsiteX258" fmla="*/ 2507456 w 11873855"/>
              <a:gd name="connsiteY258" fmla="*/ 3754070 h 5539721"/>
              <a:gd name="connsiteX259" fmla="*/ 2778176 w 11873855"/>
              <a:gd name="connsiteY259" fmla="*/ 2769946 h 5539721"/>
              <a:gd name="connsiteX260" fmla="*/ 4835062 w 11873855"/>
              <a:gd name="connsiteY260" fmla="*/ 2769946 h 5539721"/>
              <a:gd name="connsiteX261" fmla="*/ 4859751 w 11873855"/>
              <a:gd name="connsiteY261" fmla="*/ 2850699 h 5539721"/>
              <a:gd name="connsiteX262" fmla="*/ 4863951 w 11873855"/>
              <a:gd name="connsiteY262" fmla="*/ 2863987 h 5539721"/>
              <a:gd name="connsiteX263" fmla="*/ 5145729 w 11873855"/>
              <a:gd name="connsiteY263" fmla="*/ 3621624 h 5539721"/>
              <a:gd name="connsiteX264" fmla="*/ 5577269 w 11873855"/>
              <a:gd name="connsiteY264" fmla="*/ 4038762 h 5539721"/>
              <a:gd name="connsiteX265" fmla="*/ 6078160 w 11873855"/>
              <a:gd name="connsiteY265" fmla="*/ 3526384 h 5539721"/>
              <a:gd name="connsiteX266" fmla="*/ 6243181 w 11873855"/>
              <a:gd name="connsiteY266" fmla="*/ 3257722 h 5539721"/>
              <a:gd name="connsiteX267" fmla="*/ 6592425 w 11873855"/>
              <a:gd name="connsiteY267" fmla="*/ 2905220 h 5539721"/>
              <a:gd name="connsiteX268" fmla="*/ 6711239 w 11873855"/>
              <a:gd name="connsiteY268" fmla="*/ 2837498 h 5539721"/>
              <a:gd name="connsiteX269" fmla="*/ 6725384 w 11873855"/>
              <a:gd name="connsiteY269" fmla="*/ 2831154 h 5539721"/>
              <a:gd name="connsiteX270" fmla="*/ 6727527 w 11873855"/>
              <a:gd name="connsiteY270" fmla="*/ 2830211 h 5539721"/>
              <a:gd name="connsiteX271" fmla="*/ 6835798 w 11873855"/>
              <a:gd name="connsiteY271" fmla="*/ 2792835 h 5539721"/>
              <a:gd name="connsiteX272" fmla="*/ 6838198 w 11873855"/>
              <a:gd name="connsiteY272" fmla="*/ 2792235 h 5539721"/>
              <a:gd name="connsiteX273" fmla="*/ 6849514 w 11873855"/>
              <a:gd name="connsiteY273" fmla="*/ 2789663 h 5539721"/>
              <a:gd name="connsiteX274" fmla="*/ 6850028 w 11873855"/>
              <a:gd name="connsiteY274" fmla="*/ 2789920 h 5539721"/>
              <a:gd name="connsiteX275" fmla="*/ 6856800 w 11873855"/>
              <a:gd name="connsiteY275" fmla="*/ 2793521 h 5539721"/>
              <a:gd name="connsiteX276" fmla="*/ 6863573 w 11873855"/>
              <a:gd name="connsiteY276" fmla="*/ 2797378 h 5539721"/>
              <a:gd name="connsiteX277" fmla="*/ 6870773 w 11873855"/>
              <a:gd name="connsiteY277" fmla="*/ 2801836 h 5539721"/>
              <a:gd name="connsiteX278" fmla="*/ 6876774 w 11873855"/>
              <a:gd name="connsiteY278" fmla="*/ 2805779 h 5539721"/>
              <a:gd name="connsiteX279" fmla="*/ 6884061 w 11873855"/>
              <a:gd name="connsiteY279" fmla="*/ 2810923 h 5539721"/>
              <a:gd name="connsiteX280" fmla="*/ 6890833 w 11873855"/>
              <a:gd name="connsiteY280" fmla="*/ 2816066 h 5539721"/>
              <a:gd name="connsiteX281" fmla="*/ 6896834 w 11873855"/>
              <a:gd name="connsiteY281" fmla="*/ 2820867 h 5539721"/>
              <a:gd name="connsiteX282" fmla="*/ 6904206 w 11873855"/>
              <a:gd name="connsiteY282" fmla="*/ 2827039 h 5539721"/>
              <a:gd name="connsiteX283" fmla="*/ 6910979 w 11873855"/>
              <a:gd name="connsiteY283" fmla="*/ 2833040 h 5539721"/>
              <a:gd name="connsiteX284" fmla="*/ 6916894 w 11873855"/>
              <a:gd name="connsiteY284" fmla="*/ 2838612 h 5539721"/>
              <a:gd name="connsiteX285" fmla="*/ 6924352 w 11873855"/>
              <a:gd name="connsiteY285" fmla="*/ 2845899 h 5539721"/>
              <a:gd name="connsiteX286" fmla="*/ 6930953 w 11873855"/>
              <a:gd name="connsiteY286" fmla="*/ 2852757 h 5539721"/>
              <a:gd name="connsiteX287" fmla="*/ 6936868 w 11873855"/>
              <a:gd name="connsiteY287" fmla="*/ 2859100 h 5539721"/>
              <a:gd name="connsiteX288" fmla="*/ 6949983 w 11873855"/>
              <a:gd name="connsiteY288" fmla="*/ 2873674 h 5539721"/>
              <a:gd name="connsiteX289" fmla="*/ 6951269 w 11873855"/>
              <a:gd name="connsiteY289" fmla="*/ 2875217 h 5539721"/>
              <a:gd name="connsiteX290" fmla="*/ 6957099 w 11873855"/>
              <a:gd name="connsiteY290" fmla="*/ 2882418 h 5539721"/>
              <a:gd name="connsiteX291" fmla="*/ 6963785 w 11873855"/>
              <a:gd name="connsiteY291" fmla="*/ 2890904 h 5539721"/>
              <a:gd name="connsiteX292" fmla="*/ 6970814 w 11873855"/>
              <a:gd name="connsiteY292" fmla="*/ 2900334 h 5539721"/>
              <a:gd name="connsiteX293" fmla="*/ 6976558 w 11873855"/>
              <a:gd name="connsiteY293" fmla="*/ 2908392 h 5539721"/>
              <a:gd name="connsiteX294" fmla="*/ 6983245 w 11873855"/>
              <a:gd name="connsiteY294" fmla="*/ 2918079 h 5539721"/>
              <a:gd name="connsiteX295" fmla="*/ 6989931 w 11873855"/>
              <a:gd name="connsiteY295" fmla="*/ 2928280 h 5539721"/>
              <a:gd name="connsiteX296" fmla="*/ 6995675 w 11873855"/>
              <a:gd name="connsiteY296" fmla="*/ 2937281 h 5539721"/>
              <a:gd name="connsiteX297" fmla="*/ 7002447 w 11873855"/>
              <a:gd name="connsiteY297" fmla="*/ 2948340 h 5539721"/>
              <a:gd name="connsiteX298" fmla="*/ 7008705 w 11873855"/>
              <a:gd name="connsiteY298" fmla="*/ 2959056 h 5539721"/>
              <a:gd name="connsiteX299" fmla="*/ 7014706 w 11873855"/>
              <a:gd name="connsiteY299" fmla="*/ 2969685 h 5539721"/>
              <a:gd name="connsiteX300" fmla="*/ 7021221 w 11873855"/>
              <a:gd name="connsiteY300" fmla="*/ 2981859 h 5539721"/>
              <a:gd name="connsiteX301" fmla="*/ 7026965 w 11873855"/>
              <a:gd name="connsiteY301" fmla="*/ 2992917 h 5539721"/>
              <a:gd name="connsiteX302" fmla="*/ 7033222 w 11873855"/>
              <a:gd name="connsiteY302" fmla="*/ 3005519 h 5539721"/>
              <a:gd name="connsiteX303" fmla="*/ 7039138 w 11873855"/>
              <a:gd name="connsiteY303" fmla="*/ 3017863 h 5539721"/>
              <a:gd name="connsiteX304" fmla="*/ 7045481 w 11873855"/>
              <a:gd name="connsiteY304" fmla="*/ 3031665 h 5539721"/>
              <a:gd name="connsiteX305" fmla="*/ 7050968 w 11873855"/>
              <a:gd name="connsiteY305" fmla="*/ 3044181 h 5539721"/>
              <a:gd name="connsiteX306" fmla="*/ 7056797 w 11873855"/>
              <a:gd name="connsiteY306" fmla="*/ 3058154 h 5539721"/>
              <a:gd name="connsiteX307" fmla="*/ 7062369 w 11873855"/>
              <a:gd name="connsiteY307" fmla="*/ 3071956 h 5539721"/>
              <a:gd name="connsiteX308" fmla="*/ 7067941 w 11873855"/>
              <a:gd name="connsiteY308" fmla="*/ 3086443 h 5539721"/>
              <a:gd name="connsiteX309" fmla="*/ 7073599 w 11873855"/>
              <a:gd name="connsiteY309" fmla="*/ 3101702 h 5539721"/>
              <a:gd name="connsiteX310" fmla="*/ 7079171 w 11873855"/>
              <a:gd name="connsiteY310" fmla="*/ 3117390 h 5539721"/>
              <a:gd name="connsiteX311" fmla="*/ 7084315 w 11873855"/>
              <a:gd name="connsiteY311" fmla="*/ 3132820 h 5539721"/>
              <a:gd name="connsiteX312" fmla="*/ 7089715 w 11873855"/>
              <a:gd name="connsiteY312" fmla="*/ 3149537 h 5539721"/>
              <a:gd name="connsiteX313" fmla="*/ 7094601 w 11873855"/>
              <a:gd name="connsiteY313" fmla="*/ 3165481 h 5539721"/>
              <a:gd name="connsiteX314" fmla="*/ 7099145 w 11873855"/>
              <a:gd name="connsiteY314" fmla="*/ 3180998 h 5539721"/>
              <a:gd name="connsiteX315" fmla="*/ 7104031 w 11873855"/>
              <a:gd name="connsiteY315" fmla="*/ 3198743 h 5539721"/>
              <a:gd name="connsiteX316" fmla="*/ 7109004 w 11873855"/>
              <a:gd name="connsiteY316" fmla="*/ 3217774 h 5539721"/>
              <a:gd name="connsiteX317" fmla="*/ 7113889 w 11873855"/>
              <a:gd name="connsiteY317" fmla="*/ 3237405 h 5539721"/>
              <a:gd name="connsiteX318" fmla="*/ 7195928 w 11873855"/>
              <a:gd name="connsiteY318" fmla="*/ 3598736 h 5539721"/>
              <a:gd name="connsiteX319" fmla="*/ 7362921 w 11873855"/>
              <a:gd name="connsiteY319" fmla="*/ 4295851 h 5539721"/>
              <a:gd name="connsiteX320" fmla="*/ 7367636 w 11873855"/>
              <a:gd name="connsiteY320" fmla="*/ 4312996 h 5539721"/>
              <a:gd name="connsiteX321" fmla="*/ 8050435 w 11873855"/>
              <a:gd name="connsiteY321" fmla="*/ 5539721 h 5539721"/>
              <a:gd name="connsiteX322" fmla="*/ 8094584 w 11873855"/>
              <a:gd name="connsiteY322" fmla="*/ 5535692 h 5539721"/>
              <a:gd name="connsiteX323" fmla="*/ 8536325 w 11873855"/>
              <a:gd name="connsiteY323" fmla="*/ 5002311 h 5539721"/>
              <a:gd name="connsiteX324" fmla="*/ 8731092 w 11873855"/>
              <a:gd name="connsiteY324" fmla="*/ 4364174 h 5539721"/>
              <a:gd name="connsiteX325" fmla="*/ 8744122 w 11873855"/>
              <a:gd name="connsiteY325" fmla="*/ 4312053 h 5539721"/>
              <a:gd name="connsiteX326" fmla="*/ 8755609 w 11873855"/>
              <a:gd name="connsiteY326" fmla="*/ 4266533 h 5539721"/>
              <a:gd name="connsiteX327" fmla="*/ 8769068 w 11873855"/>
              <a:gd name="connsiteY327" fmla="*/ 4214070 h 5539721"/>
              <a:gd name="connsiteX328" fmla="*/ 8777469 w 11873855"/>
              <a:gd name="connsiteY328" fmla="*/ 4181837 h 5539721"/>
              <a:gd name="connsiteX329" fmla="*/ 8791013 w 11873855"/>
              <a:gd name="connsiteY329" fmla="*/ 4130488 h 5539721"/>
              <a:gd name="connsiteX330" fmla="*/ 8803529 w 11873855"/>
              <a:gd name="connsiteY330" fmla="*/ 4082996 h 5539721"/>
              <a:gd name="connsiteX331" fmla="*/ 8810387 w 11873855"/>
              <a:gd name="connsiteY331" fmla="*/ 4057450 h 5539721"/>
              <a:gd name="connsiteX332" fmla="*/ 8821874 w 11873855"/>
              <a:gd name="connsiteY332" fmla="*/ 4014931 h 5539721"/>
              <a:gd name="connsiteX333" fmla="*/ 8832076 w 11873855"/>
              <a:gd name="connsiteY333" fmla="*/ 3977126 h 5539721"/>
              <a:gd name="connsiteX334" fmla="*/ 8842105 w 11873855"/>
              <a:gd name="connsiteY334" fmla="*/ 3940350 h 5539721"/>
              <a:gd name="connsiteX335" fmla="*/ 8851621 w 11873855"/>
              <a:gd name="connsiteY335" fmla="*/ 3905460 h 5539721"/>
              <a:gd name="connsiteX336" fmla="*/ 8860708 w 11873855"/>
              <a:gd name="connsiteY336" fmla="*/ 3872198 h 5539721"/>
              <a:gd name="connsiteX337" fmla="*/ 8870137 w 11873855"/>
              <a:gd name="connsiteY337" fmla="*/ 3838080 h 5539721"/>
              <a:gd name="connsiteX338" fmla="*/ 8879396 w 11873855"/>
              <a:gd name="connsiteY338" fmla="*/ 3804390 h 5539721"/>
              <a:gd name="connsiteX339" fmla="*/ 8888055 w 11873855"/>
              <a:gd name="connsiteY339" fmla="*/ 3772929 h 5539721"/>
              <a:gd name="connsiteX340" fmla="*/ 8896712 w 11873855"/>
              <a:gd name="connsiteY340" fmla="*/ 3741639 h 5539721"/>
              <a:gd name="connsiteX341" fmla="*/ 8905370 w 11873855"/>
              <a:gd name="connsiteY341" fmla="*/ 3710607 h 5539721"/>
              <a:gd name="connsiteX342" fmla="*/ 8913943 w 11873855"/>
              <a:gd name="connsiteY342" fmla="*/ 3679917 h 5539721"/>
              <a:gd name="connsiteX343" fmla="*/ 8922345 w 11873855"/>
              <a:gd name="connsiteY343" fmla="*/ 3649913 h 5539721"/>
              <a:gd name="connsiteX344" fmla="*/ 8930402 w 11873855"/>
              <a:gd name="connsiteY344" fmla="*/ 3621110 h 5539721"/>
              <a:gd name="connsiteX345" fmla="*/ 8938717 w 11873855"/>
              <a:gd name="connsiteY345" fmla="*/ 3591278 h 5539721"/>
              <a:gd name="connsiteX346" fmla="*/ 8946948 w 11873855"/>
              <a:gd name="connsiteY346" fmla="*/ 3561874 h 5539721"/>
              <a:gd name="connsiteX347" fmla="*/ 8954919 w 11873855"/>
              <a:gd name="connsiteY347" fmla="*/ 3533328 h 5539721"/>
              <a:gd name="connsiteX348" fmla="*/ 8961520 w 11873855"/>
              <a:gd name="connsiteY348" fmla="*/ 3510353 h 5539721"/>
              <a:gd name="connsiteX349" fmla="*/ 8996925 w 11873855"/>
              <a:gd name="connsiteY349" fmla="*/ 3414170 h 5539721"/>
              <a:gd name="connsiteX350" fmla="*/ 9018270 w 11873855"/>
              <a:gd name="connsiteY350" fmla="*/ 3362820 h 5539721"/>
              <a:gd name="connsiteX351" fmla="*/ 9043473 w 11873855"/>
              <a:gd name="connsiteY351" fmla="*/ 3307699 h 5539721"/>
              <a:gd name="connsiteX352" fmla="*/ 9065677 w 11873855"/>
              <a:gd name="connsiteY352" fmla="*/ 3263379 h 5539721"/>
              <a:gd name="connsiteX353" fmla="*/ 9087108 w 11873855"/>
              <a:gd name="connsiteY353" fmla="*/ 3224032 h 5539721"/>
              <a:gd name="connsiteX354" fmla="*/ 9109053 w 11873855"/>
              <a:gd name="connsiteY354" fmla="*/ 3186827 h 5539721"/>
              <a:gd name="connsiteX355" fmla="*/ 9130228 w 11873855"/>
              <a:gd name="connsiteY355" fmla="*/ 3153652 h 5539721"/>
              <a:gd name="connsiteX356" fmla="*/ 9152173 w 11873855"/>
              <a:gd name="connsiteY356" fmla="*/ 3121847 h 5539721"/>
              <a:gd name="connsiteX357" fmla="*/ 9174289 w 11873855"/>
              <a:gd name="connsiteY357" fmla="*/ 3092187 h 5539721"/>
              <a:gd name="connsiteX358" fmla="*/ 9196493 w 11873855"/>
              <a:gd name="connsiteY358" fmla="*/ 3064583 h 5539721"/>
              <a:gd name="connsiteX359" fmla="*/ 9219125 w 11873855"/>
              <a:gd name="connsiteY359" fmla="*/ 3038608 h 5539721"/>
              <a:gd name="connsiteX360" fmla="*/ 9241927 w 11873855"/>
              <a:gd name="connsiteY360" fmla="*/ 3014348 h 5539721"/>
              <a:gd name="connsiteX361" fmla="*/ 9264987 w 11873855"/>
              <a:gd name="connsiteY361" fmla="*/ 2991631 h 5539721"/>
              <a:gd name="connsiteX362" fmla="*/ 9288304 w 11873855"/>
              <a:gd name="connsiteY362" fmla="*/ 2970457 h 5539721"/>
              <a:gd name="connsiteX363" fmla="*/ 9311964 w 11873855"/>
              <a:gd name="connsiteY363" fmla="*/ 2950569 h 5539721"/>
              <a:gd name="connsiteX364" fmla="*/ 9335882 w 11873855"/>
              <a:gd name="connsiteY364" fmla="*/ 2931967 h 5539721"/>
              <a:gd name="connsiteX365" fmla="*/ 9360056 w 11873855"/>
              <a:gd name="connsiteY365" fmla="*/ 2914650 h 5539721"/>
              <a:gd name="connsiteX366" fmla="*/ 9384659 w 11873855"/>
              <a:gd name="connsiteY366" fmla="*/ 2898448 h 5539721"/>
              <a:gd name="connsiteX367" fmla="*/ 9409519 w 11873855"/>
              <a:gd name="connsiteY367" fmla="*/ 2883446 h 5539721"/>
              <a:gd name="connsiteX368" fmla="*/ 9434636 w 11873855"/>
              <a:gd name="connsiteY368" fmla="*/ 2869559 h 5539721"/>
              <a:gd name="connsiteX369" fmla="*/ 9460183 w 11873855"/>
              <a:gd name="connsiteY369" fmla="*/ 2856700 h 5539721"/>
              <a:gd name="connsiteX370" fmla="*/ 9485987 w 11873855"/>
              <a:gd name="connsiteY370" fmla="*/ 2844870 h 5539721"/>
              <a:gd name="connsiteX371" fmla="*/ 9512218 w 11873855"/>
              <a:gd name="connsiteY371" fmla="*/ 2834069 h 5539721"/>
              <a:gd name="connsiteX372" fmla="*/ 9538707 w 11873855"/>
              <a:gd name="connsiteY372" fmla="*/ 2824210 h 5539721"/>
              <a:gd name="connsiteX373" fmla="*/ 9565453 w 11873855"/>
              <a:gd name="connsiteY373" fmla="*/ 2815380 h 5539721"/>
              <a:gd name="connsiteX374" fmla="*/ 9592800 w 11873855"/>
              <a:gd name="connsiteY374" fmla="*/ 2807408 h 5539721"/>
              <a:gd name="connsiteX375" fmla="*/ 9620231 w 11873855"/>
              <a:gd name="connsiteY375" fmla="*/ 2800379 h 5539721"/>
              <a:gd name="connsiteX376" fmla="*/ 9645949 w 11873855"/>
              <a:gd name="connsiteY376" fmla="*/ 2794721 h 5539721"/>
              <a:gd name="connsiteX377" fmla="*/ 9648178 w 11873855"/>
              <a:gd name="connsiteY377" fmla="*/ 2794206 h 5539721"/>
              <a:gd name="connsiteX378" fmla="*/ 9658979 w 11873855"/>
              <a:gd name="connsiteY378" fmla="*/ 2792235 h 5539721"/>
              <a:gd name="connsiteX379" fmla="*/ 9676467 w 11873855"/>
              <a:gd name="connsiteY379" fmla="*/ 2788977 h 5539721"/>
              <a:gd name="connsiteX380" fmla="*/ 9705185 w 11873855"/>
              <a:gd name="connsiteY380" fmla="*/ 2784605 h 5539721"/>
              <a:gd name="connsiteX381" fmla="*/ 9734332 w 11873855"/>
              <a:gd name="connsiteY381" fmla="*/ 2780833 h 5539721"/>
              <a:gd name="connsiteX382" fmla="*/ 4305710 w 11873855"/>
              <a:gd name="connsiteY382" fmla="*/ 2705996 h 5539721"/>
              <a:gd name="connsiteX383" fmla="*/ 4098513 w 11873855"/>
              <a:gd name="connsiteY383" fmla="*/ 2688422 h 5539721"/>
              <a:gd name="connsiteX384" fmla="*/ 3874256 w 11873855"/>
              <a:gd name="connsiteY384" fmla="*/ 2670934 h 5539721"/>
              <a:gd name="connsiteX385" fmla="*/ 3874256 w 11873855"/>
              <a:gd name="connsiteY385" fmla="*/ 2671020 h 5539721"/>
              <a:gd name="connsiteX386" fmla="*/ 3542072 w 11873855"/>
              <a:gd name="connsiteY386" fmla="*/ 2655846 h 5539721"/>
              <a:gd name="connsiteX387" fmla="*/ 3510268 w 11873855"/>
              <a:gd name="connsiteY387" fmla="*/ 2656018 h 5539721"/>
              <a:gd name="connsiteX388" fmla="*/ 3386309 w 11873855"/>
              <a:gd name="connsiteY388" fmla="*/ 2662533 h 5539721"/>
              <a:gd name="connsiteX389" fmla="*/ 2961542 w 11873855"/>
              <a:gd name="connsiteY389" fmla="*/ 2684993 h 5539721"/>
              <a:gd name="connsiteX390" fmla="*/ 2793864 w 11873855"/>
              <a:gd name="connsiteY390" fmla="*/ 2696909 h 5539721"/>
              <a:gd name="connsiteX391" fmla="*/ 2799607 w 11873855"/>
              <a:gd name="connsiteY391" fmla="*/ 2669219 h 5539721"/>
              <a:gd name="connsiteX392" fmla="*/ 3403711 w 11873855"/>
              <a:gd name="connsiteY392" fmla="*/ 2616413 h 5539721"/>
              <a:gd name="connsiteX393" fmla="*/ 3515154 w 11873855"/>
              <a:gd name="connsiteY393" fmla="*/ 2607755 h 5539721"/>
              <a:gd name="connsiteX394" fmla="*/ 3546872 w 11873855"/>
              <a:gd name="connsiteY394" fmla="*/ 2607497 h 5539721"/>
              <a:gd name="connsiteX395" fmla="*/ 3877856 w 11873855"/>
              <a:gd name="connsiteY395" fmla="*/ 2628072 h 5539721"/>
              <a:gd name="connsiteX396" fmla="*/ 4102970 w 11873855"/>
              <a:gd name="connsiteY396" fmla="*/ 2656189 h 5539721"/>
              <a:gd name="connsiteX397" fmla="*/ 4306224 w 11873855"/>
              <a:gd name="connsiteY397" fmla="*/ 2679421 h 5539721"/>
              <a:gd name="connsiteX398" fmla="*/ 4676471 w 11873855"/>
              <a:gd name="connsiteY398" fmla="*/ 2728284 h 5539721"/>
              <a:gd name="connsiteX399" fmla="*/ 4826918 w 11873855"/>
              <a:gd name="connsiteY399" fmla="*/ 2741914 h 5539721"/>
              <a:gd name="connsiteX400" fmla="*/ 4827947 w 11873855"/>
              <a:gd name="connsiteY400" fmla="*/ 2745429 h 5539721"/>
              <a:gd name="connsiteX401" fmla="*/ 4676899 w 11873855"/>
              <a:gd name="connsiteY401" fmla="*/ 2736342 h 5539721"/>
              <a:gd name="connsiteX402" fmla="*/ 4305710 w 11873855"/>
              <a:gd name="connsiteY402" fmla="*/ 2705567 h 5539721"/>
              <a:gd name="connsiteX403" fmla="*/ 4305710 w 11873855"/>
              <a:gd name="connsiteY403" fmla="*/ 2705996 h 5539721"/>
              <a:gd name="connsiteX404" fmla="*/ 7540800 w 11873855"/>
              <a:gd name="connsiteY404" fmla="*/ 2833897 h 5539721"/>
              <a:gd name="connsiteX405" fmla="*/ 7737796 w 11873855"/>
              <a:gd name="connsiteY405" fmla="*/ 2850614 h 5539721"/>
              <a:gd name="connsiteX406" fmla="*/ 7955366 w 11873855"/>
              <a:gd name="connsiteY406" fmla="*/ 2867587 h 5539721"/>
              <a:gd name="connsiteX407" fmla="*/ 7955366 w 11873855"/>
              <a:gd name="connsiteY407" fmla="*/ 2867501 h 5539721"/>
              <a:gd name="connsiteX408" fmla="*/ 8308896 w 11873855"/>
              <a:gd name="connsiteY408" fmla="*/ 2884046 h 5539721"/>
              <a:gd name="connsiteX409" fmla="*/ 8340957 w 11873855"/>
              <a:gd name="connsiteY409" fmla="*/ 2883875 h 5539721"/>
              <a:gd name="connsiteX410" fmla="*/ 8465944 w 11873855"/>
              <a:gd name="connsiteY410" fmla="*/ 2877360 h 5539721"/>
              <a:gd name="connsiteX411" fmla="*/ 8893198 w 11873855"/>
              <a:gd name="connsiteY411" fmla="*/ 2854900 h 5539721"/>
              <a:gd name="connsiteX412" fmla="*/ 9036015 w 11873855"/>
              <a:gd name="connsiteY412" fmla="*/ 2845127 h 5539721"/>
              <a:gd name="connsiteX413" fmla="*/ 9030100 w 11873855"/>
              <a:gd name="connsiteY413" fmla="*/ 2873845 h 5539721"/>
              <a:gd name="connsiteX414" fmla="*/ 8447942 w 11873855"/>
              <a:gd name="connsiteY414" fmla="*/ 2923566 h 5539721"/>
              <a:gd name="connsiteX415" fmla="*/ 8335557 w 11873855"/>
              <a:gd name="connsiteY415" fmla="*/ 2932224 h 5539721"/>
              <a:gd name="connsiteX416" fmla="*/ 8303667 w 11873855"/>
              <a:gd name="connsiteY416" fmla="*/ 2932481 h 5539721"/>
              <a:gd name="connsiteX417" fmla="*/ 7951509 w 11873855"/>
              <a:gd name="connsiteY417" fmla="*/ 2909850 h 5539721"/>
              <a:gd name="connsiteX418" fmla="*/ 7733082 w 11873855"/>
              <a:gd name="connsiteY418" fmla="*/ 2882418 h 5539721"/>
              <a:gd name="connsiteX419" fmla="*/ 7539943 w 11873855"/>
              <a:gd name="connsiteY419" fmla="*/ 2860472 h 5539721"/>
              <a:gd name="connsiteX420" fmla="*/ 7167468 w 11873855"/>
              <a:gd name="connsiteY420" fmla="*/ 2811609 h 5539721"/>
              <a:gd name="connsiteX421" fmla="*/ 7003133 w 11873855"/>
              <a:gd name="connsiteY421" fmla="*/ 2796693 h 5539721"/>
              <a:gd name="connsiteX422" fmla="*/ 7002190 w 11873855"/>
              <a:gd name="connsiteY422" fmla="*/ 2793607 h 5539721"/>
              <a:gd name="connsiteX423" fmla="*/ 7167382 w 11873855"/>
              <a:gd name="connsiteY423" fmla="*/ 2803465 h 5539721"/>
              <a:gd name="connsiteX424" fmla="*/ 7540886 w 11873855"/>
              <a:gd name="connsiteY424" fmla="*/ 2834240 h 5539721"/>
              <a:gd name="connsiteX425" fmla="*/ 7540800 w 11873855"/>
              <a:gd name="connsiteY425" fmla="*/ 2833897 h 5539721"/>
              <a:gd name="connsiteX426" fmla="*/ 4102970 w 11873855"/>
              <a:gd name="connsiteY426" fmla="*/ 2650360 h 5539721"/>
              <a:gd name="connsiteX427" fmla="*/ 3880428 w 11873855"/>
              <a:gd name="connsiteY427" fmla="*/ 2624385 h 5539721"/>
              <a:gd name="connsiteX428" fmla="*/ 3546701 w 11873855"/>
              <a:gd name="connsiteY428" fmla="*/ 2601668 h 5539721"/>
              <a:gd name="connsiteX429" fmla="*/ 3514639 w 11873855"/>
              <a:gd name="connsiteY429" fmla="*/ 2601925 h 5539721"/>
              <a:gd name="connsiteX430" fmla="*/ 3403369 w 11873855"/>
              <a:gd name="connsiteY430" fmla="*/ 2610584 h 5539721"/>
              <a:gd name="connsiteX431" fmla="*/ 2800722 w 11873855"/>
              <a:gd name="connsiteY431" fmla="*/ 2663047 h 5539721"/>
              <a:gd name="connsiteX432" fmla="*/ 2806465 w 11873855"/>
              <a:gd name="connsiteY432" fmla="*/ 2635358 h 5539721"/>
              <a:gd name="connsiteX433" fmla="*/ 3422742 w 11873855"/>
              <a:gd name="connsiteY433" fmla="*/ 2563435 h 5539721"/>
              <a:gd name="connsiteX434" fmla="*/ 3519697 w 11873855"/>
              <a:gd name="connsiteY434" fmla="*/ 2553491 h 5539721"/>
              <a:gd name="connsiteX435" fmla="*/ 3551673 w 11873855"/>
              <a:gd name="connsiteY435" fmla="*/ 2553234 h 5539721"/>
              <a:gd name="connsiteX436" fmla="*/ 3883771 w 11873855"/>
              <a:gd name="connsiteY436" fmla="*/ 2581094 h 5539721"/>
              <a:gd name="connsiteX437" fmla="*/ 4107342 w 11873855"/>
              <a:gd name="connsiteY437" fmla="*/ 2618213 h 5539721"/>
              <a:gd name="connsiteX438" fmla="*/ 4309225 w 11873855"/>
              <a:gd name="connsiteY438" fmla="*/ 2648988 h 5539721"/>
              <a:gd name="connsiteX439" fmla="*/ 4676128 w 11873855"/>
              <a:gd name="connsiteY439" fmla="*/ 2714396 h 5539721"/>
              <a:gd name="connsiteX440" fmla="*/ 4824089 w 11873855"/>
              <a:gd name="connsiteY440" fmla="*/ 2732570 h 5539721"/>
              <a:gd name="connsiteX441" fmla="*/ 4825032 w 11873855"/>
              <a:gd name="connsiteY441" fmla="*/ 2735999 h 5539721"/>
              <a:gd name="connsiteX442" fmla="*/ 4676557 w 11873855"/>
              <a:gd name="connsiteY442" fmla="*/ 2722455 h 5539721"/>
              <a:gd name="connsiteX443" fmla="*/ 4309139 w 11873855"/>
              <a:gd name="connsiteY443" fmla="*/ 2676420 h 5539721"/>
              <a:gd name="connsiteX444" fmla="*/ 4102970 w 11873855"/>
              <a:gd name="connsiteY444" fmla="*/ 2650360 h 5539721"/>
              <a:gd name="connsiteX445" fmla="*/ 1175547 w 11873855"/>
              <a:gd name="connsiteY445" fmla="*/ 3242805 h 5539721"/>
              <a:gd name="connsiteX446" fmla="*/ 1180005 w 11873855"/>
              <a:gd name="connsiteY446" fmla="*/ 3246149 h 5539721"/>
              <a:gd name="connsiteX447" fmla="*/ 1182062 w 11873855"/>
              <a:gd name="connsiteY447" fmla="*/ 3250264 h 5539721"/>
              <a:gd name="connsiteX448" fmla="*/ 1178033 w 11873855"/>
              <a:gd name="connsiteY448" fmla="*/ 3246835 h 5539721"/>
              <a:gd name="connsiteX449" fmla="*/ 1175547 w 11873855"/>
              <a:gd name="connsiteY449" fmla="*/ 3242805 h 5539721"/>
              <a:gd name="connsiteX450" fmla="*/ 1156345 w 11873855"/>
              <a:gd name="connsiteY450" fmla="*/ 3221546 h 5539721"/>
              <a:gd name="connsiteX451" fmla="*/ 1154973 w 11873855"/>
              <a:gd name="connsiteY451" fmla="*/ 3219231 h 5539721"/>
              <a:gd name="connsiteX452" fmla="*/ 1160288 w 11873855"/>
              <a:gd name="connsiteY452" fmla="*/ 3223003 h 5539721"/>
              <a:gd name="connsiteX453" fmla="*/ 1161660 w 11873855"/>
              <a:gd name="connsiteY453" fmla="*/ 3225918 h 5539721"/>
              <a:gd name="connsiteX454" fmla="*/ 1156345 w 11873855"/>
              <a:gd name="connsiteY454" fmla="*/ 3221546 h 5539721"/>
              <a:gd name="connsiteX455" fmla="*/ 1014470 w 11873855"/>
              <a:gd name="connsiteY455" fmla="*/ 2849756 h 5539721"/>
              <a:gd name="connsiteX456" fmla="*/ 1045759 w 11873855"/>
              <a:gd name="connsiteY456" fmla="*/ 2871616 h 5539721"/>
              <a:gd name="connsiteX457" fmla="*/ 1037358 w 11873855"/>
              <a:gd name="connsiteY457" fmla="*/ 2870930 h 5539721"/>
              <a:gd name="connsiteX458" fmla="*/ 1006754 w 11873855"/>
              <a:gd name="connsiteY458" fmla="*/ 2849328 h 5539721"/>
              <a:gd name="connsiteX459" fmla="*/ 1010869 w 11873855"/>
              <a:gd name="connsiteY459" fmla="*/ 2849585 h 5539721"/>
              <a:gd name="connsiteX460" fmla="*/ 1014470 w 11873855"/>
              <a:gd name="connsiteY460" fmla="*/ 2849756 h 5539721"/>
              <a:gd name="connsiteX461" fmla="*/ 7732910 w 11873855"/>
              <a:gd name="connsiteY461" fmla="*/ 2888075 h 5539721"/>
              <a:gd name="connsiteX462" fmla="*/ 7948680 w 11873855"/>
              <a:gd name="connsiteY462" fmla="*/ 2913279 h 5539721"/>
              <a:gd name="connsiteX463" fmla="*/ 8303667 w 11873855"/>
              <a:gd name="connsiteY463" fmla="*/ 2938139 h 5539721"/>
              <a:gd name="connsiteX464" fmla="*/ 8335900 w 11873855"/>
              <a:gd name="connsiteY464" fmla="*/ 2937882 h 5539721"/>
              <a:gd name="connsiteX465" fmla="*/ 8448113 w 11873855"/>
              <a:gd name="connsiteY465" fmla="*/ 2929223 h 5539721"/>
              <a:gd name="connsiteX466" fmla="*/ 9028814 w 11873855"/>
              <a:gd name="connsiteY466" fmla="*/ 2879931 h 5539721"/>
              <a:gd name="connsiteX467" fmla="*/ 9022900 w 11873855"/>
              <a:gd name="connsiteY467" fmla="*/ 2908564 h 5539721"/>
              <a:gd name="connsiteX468" fmla="*/ 8428311 w 11873855"/>
              <a:gd name="connsiteY468" fmla="*/ 2976286 h 5539721"/>
              <a:gd name="connsiteX469" fmla="*/ 8330499 w 11873855"/>
              <a:gd name="connsiteY469" fmla="*/ 2986231 h 5539721"/>
              <a:gd name="connsiteX470" fmla="*/ 8298352 w 11873855"/>
              <a:gd name="connsiteY470" fmla="*/ 2986488 h 5539721"/>
              <a:gd name="connsiteX471" fmla="*/ 7945165 w 11873855"/>
              <a:gd name="connsiteY471" fmla="*/ 2955970 h 5539721"/>
              <a:gd name="connsiteX472" fmla="*/ 7728281 w 11873855"/>
              <a:gd name="connsiteY472" fmla="*/ 2919794 h 5539721"/>
              <a:gd name="connsiteX473" fmla="*/ 7536599 w 11873855"/>
              <a:gd name="connsiteY473" fmla="*/ 2890819 h 5539721"/>
              <a:gd name="connsiteX474" fmla="*/ 7167468 w 11873855"/>
              <a:gd name="connsiteY474" fmla="*/ 2825410 h 5539721"/>
              <a:gd name="connsiteX475" fmla="*/ 7005705 w 11873855"/>
              <a:gd name="connsiteY475" fmla="*/ 2805522 h 5539721"/>
              <a:gd name="connsiteX476" fmla="*/ 7004848 w 11873855"/>
              <a:gd name="connsiteY476" fmla="*/ 2802522 h 5539721"/>
              <a:gd name="connsiteX477" fmla="*/ 7167296 w 11873855"/>
              <a:gd name="connsiteY477" fmla="*/ 2817266 h 5539721"/>
              <a:gd name="connsiteX478" fmla="*/ 7536943 w 11873855"/>
              <a:gd name="connsiteY478" fmla="*/ 2863301 h 5539721"/>
              <a:gd name="connsiteX479" fmla="*/ 7732910 w 11873855"/>
              <a:gd name="connsiteY479" fmla="*/ 2888075 h 5539721"/>
              <a:gd name="connsiteX480" fmla="*/ 10715368 w 11873855"/>
              <a:gd name="connsiteY480" fmla="*/ 2341407 h 5539721"/>
              <a:gd name="connsiteX481" fmla="*/ 10710311 w 11873855"/>
              <a:gd name="connsiteY481" fmla="*/ 2337206 h 5539721"/>
              <a:gd name="connsiteX482" fmla="*/ 10708425 w 11873855"/>
              <a:gd name="connsiteY482" fmla="*/ 2335578 h 5539721"/>
              <a:gd name="connsiteX483" fmla="*/ 10707653 w 11873855"/>
              <a:gd name="connsiteY483" fmla="*/ 2333863 h 5539721"/>
              <a:gd name="connsiteX484" fmla="*/ 10713826 w 11873855"/>
              <a:gd name="connsiteY484" fmla="*/ 2338664 h 5539721"/>
              <a:gd name="connsiteX485" fmla="*/ 10715368 w 11873855"/>
              <a:gd name="connsiteY485" fmla="*/ 2341407 h 5539721"/>
              <a:gd name="connsiteX486" fmla="*/ 1277131 w 11873855"/>
              <a:gd name="connsiteY486" fmla="*/ 3361192 h 5539721"/>
              <a:gd name="connsiteX487" fmla="*/ 1275159 w 11873855"/>
              <a:gd name="connsiteY487" fmla="*/ 3358020 h 5539721"/>
              <a:gd name="connsiteX488" fmla="*/ 1278503 w 11873855"/>
              <a:gd name="connsiteY488" fmla="*/ 3360677 h 5539721"/>
              <a:gd name="connsiteX489" fmla="*/ 1280389 w 11873855"/>
              <a:gd name="connsiteY489" fmla="*/ 3364192 h 5539721"/>
              <a:gd name="connsiteX490" fmla="*/ 1277131 w 11873855"/>
              <a:gd name="connsiteY490" fmla="*/ 3361192 h 5539721"/>
              <a:gd name="connsiteX491" fmla="*/ 1253900 w 11873855"/>
              <a:gd name="connsiteY491" fmla="*/ 3332817 h 5539721"/>
              <a:gd name="connsiteX492" fmla="*/ 1252785 w 11873855"/>
              <a:gd name="connsiteY492" fmla="*/ 3331017 h 5539721"/>
              <a:gd name="connsiteX493" fmla="*/ 1256900 w 11873855"/>
              <a:gd name="connsiteY493" fmla="*/ 3334188 h 5539721"/>
              <a:gd name="connsiteX494" fmla="*/ 1258014 w 11873855"/>
              <a:gd name="connsiteY494" fmla="*/ 3336417 h 5539721"/>
              <a:gd name="connsiteX495" fmla="*/ 1253900 w 11873855"/>
              <a:gd name="connsiteY495" fmla="*/ 3332817 h 5539721"/>
              <a:gd name="connsiteX496" fmla="*/ 1234011 w 11873855"/>
              <a:gd name="connsiteY496" fmla="*/ 3309500 h 5539721"/>
              <a:gd name="connsiteX497" fmla="*/ 1230925 w 11873855"/>
              <a:gd name="connsiteY497" fmla="*/ 3304270 h 5539721"/>
              <a:gd name="connsiteX498" fmla="*/ 1235555 w 11873855"/>
              <a:gd name="connsiteY498" fmla="*/ 3307699 h 5539721"/>
              <a:gd name="connsiteX499" fmla="*/ 1238298 w 11873855"/>
              <a:gd name="connsiteY499" fmla="*/ 3313100 h 5539721"/>
              <a:gd name="connsiteX500" fmla="*/ 1234011 w 11873855"/>
              <a:gd name="connsiteY500" fmla="*/ 3309500 h 5539721"/>
              <a:gd name="connsiteX501" fmla="*/ 1211380 w 11873855"/>
              <a:gd name="connsiteY501" fmla="*/ 3282153 h 5539721"/>
              <a:gd name="connsiteX502" fmla="*/ 1209151 w 11873855"/>
              <a:gd name="connsiteY502" fmla="*/ 3278210 h 5539721"/>
              <a:gd name="connsiteX503" fmla="*/ 1214638 w 11873855"/>
              <a:gd name="connsiteY503" fmla="*/ 3282239 h 5539721"/>
              <a:gd name="connsiteX504" fmla="*/ 1216695 w 11873855"/>
              <a:gd name="connsiteY504" fmla="*/ 3286525 h 5539721"/>
              <a:gd name="connsiteX505" fmla="*/ 1211380 w 11873855"/>
              <a:gd name="connsiteY505" fmla="*/ 3282153 h 5539721"/>
              <a:gd name="connsiteX506" fmla="*/ 1190377 w 11873855"/>
              <a:gd name="connsiteY506" fmla="*/ 3257207 h 5539721"/>
              <a:gd name="connsiteX507" fmla="*/ 1187291 w 11873855"/>
              <a:gd name="connsiteY507" fmla="*/ 3251464 h 5539721"/>
              <a:gd name="connsiteX508" fmla="*/ 1193549 w 11873855"/>
              <a:gd name="connsiteY508" fmla="*/ 3255836 h 5539721"/>
              <a:gd name="connsiteX509" fmla="*/ 1196293 w 11873855"/>
              <a:gd name="connsiteY509" fmla="*/ 3261836 h 5539721"/>
              <a:gd name="connsiteX510" fmla="*/ 1190377 w 11873855"/>
              <a:gd name="connsiteY510" fmla="*/ 3257207 h 5539721"/>
              <a:gd name="connsiteX511" fmla="*/ 10055972 w 11873855"/>
              <a:gd name="connsiteY511" fmla="*/ 1507817 h 5539721"/>
              <a:gd name="connsiteX512" fmla="*/ 10056400 w 11873855"/>
              <a:gd name="connsiteY512" fmla="*/ 1508503 h 5539721"/>
              <a:gd name="connsiteX513" fmla="*/ 9822286 w 11873855"/>
              <a:gd name="connsiteY513" fmla="*/ 1373829 h 5539721"/>
              <a:gd name="connsiteX514" fmla="*/ 9583970 w 11873855"/>
              <a:gd name="connsiteY514" fmla="*/ 1549737 h 5539721"/>
              <a:gd name="connsiteX515" fmla="*/ 9415949 w 11873855"/>
              <a:gd name="connsiteY515" fmla="*/ 1882178 h 5539721"/>
              <a:gd name="connsiteX516" fmla="*/ 9129370 w 11873855"/>
              <a:gd name="connsiteY516" fmla="*/ 2769689 h 5539721"/>
              <a:gd name="connsiteX517" fmla="*/ 9117797 w 11873855"/>
              <a:gd name="connsiteY517" fmla="*/ 2769689 h 5539721"/>
              <a:gd name="connsiteX518" fmla="*/ 9400346 w 11873855"/>
              <a:gd name="connsiteY518" fmla="*/ 1865805 h 5539721"/>
              <a:gd name="connsiteX519" fmla="*/ 9803769 w 11873855"/>
              <a:gd name="connsiteY519" fmla="*/ 1349226 h 5539721"/>
              <a:gd name="connsiteX520" fmla="*/ 10055972 w 11873855"/>
              <a:gd name="connsiteY520" fmla="*/ 1507817 h 5539721"/>
              <a:gd name="connsiteX521" fmla="*/ 10589866 w 11873855"/>
              <a:gd name="connsiteY521" fmla="*/ 2201504 h 5539721"/>
              <a:gd name="connsiteX522" fmla="*/ 10591067 w 11873855"/>
              <a:gd name="connsiteY522" fmla="*/ 2203476 h 5539721"/>
              <a:gd name="connsiteX523" fmla="*/ 10586609 w 11873855"/>
              <a:gd name="connsiteY523" fmla="*/ 2200132 h 5539721"/>
              <a:gd name="connsiteX524" fmla="*/ 10585238 w 11873855"/>
              <a:gd name="connsiteY524" fmla="*/ 2197646 h 5539721"/>
              <a:gd name="connsiteX525" fmla="*/ 10589866 w 11873855"/>
              <a:gd name="connsiteY525" fmla="*/ 2201504 h 5539721"/>
              <a:gd name="connsiteX526" fmla="*/ 10614641 w 11873855"/>
              <a:gd name="connsiteY526" fmla="*/ 2231679 h 5539721"/>
              <a:gd name="connsiteX527" fmla="*/ 10609412 w 11873855"/>
              <a:gd name="connsiteY527" fmla="*/ 2227822 h 5539721"/>
              <a:gd name="connsiteX528" fmla="*/ 10606755 w 11873855"/>
              <a:gd name="connsiteY528" fmla="*/ 2222592 h 5539721"/>
              <a:gd name="connsiteX529" fmla="*/ 10611469 w 11873855"/>
              <a:gd name="connsiteY529" fmla="*/ 2226450 h 5539721"/>
              <a:gd name="connsiteX530" fmla="*/ 10614641 w 11873855"/>
              <a:gd name="connsiteY530" fmla="*/ 2231679 h 5539721"/>
              <a:gd name="connsiteX531" fmla="*/ 10634444 w 11873855"/>
              <a:gd name="connsiteY531" fmla="*/ 2253025 h 5539721"/>
              <a:gd name="connsiteX532" fmla="*/ 10636929 w 11873855"/>
              <a:gd name="connsiteY532" fmla="*/ 2257139 h 5539721"/>
              <a:gd name="connsiteX533" fmla="*/ 10631015 w 11873855"/>
              <a:gd name="connsiteY533" fmla="*/ 2252939 h 5539721"/>
              <a:gd name="connsiteX534" fmla="*/ 10628786 w 11873855"/>
              <a:gd name="connsiteY534" fmla="*/ 2248481 h 5539721"/>
              <a:gd name="connsiteX535" fmla="*/ 10634444 w 11873855"/>
              <a:gd name="connsiteY535" fmla="*/ 2253025 h 5539721"/>
              <a:gd name="connsiteX536" fmla="*/ 10656561 w 11873855"/>
              <a:gd name="connsiteY536" fmla="*/ 2278399 h 5539721"/>
              <a:gd name="connsiteX537" fmla="*/ 10659904 w 11873855"/>
              <a:gd name="connsiteY537" fmla="*/ 2284314 h 5539721"/>
              <a:gd name="connsiteX538" fmla="*/ 10653132 w 11873855"/>
              <a:gd name="connsiteY538" fmla="*/ 2279685 h 5539721"/>
              <a:gd name="connsiteX539" fmla="*/ 10650389 w 11873855"/>
              <a:gd name="connsiteY539" fmla="*/ 2273684 h 5539721"/>
              <a:gd name="connsiteX540" fmla="*/ 10656561 w 11873855"/>
              <a:gd name="connsiteY540" fmla="*/ 2278399 h 5539721"/>
              <a:gd name="connsiteX541" fmla="*/ 1424407 w 11873855"/>
              <a:gd name="connsiteY541" fmla="*/ 3541300 h 5539721"/>
              <a:gd name="connsiteX542" fmla="*/ 1423464 w 11873855"/>
              <a:gd name="connsiteY542" fmla="*/ 3539671 h 5539721"/>
              <a:gd name="connsiteX543" fmla="*/ 1426807 w 11873855"/>
              <a:gd name="connsiteY543" fmla="*/ 3542671 h 5539721"/>
              <a:gd name="connsiteX544" fmla="*/ 1427922 w 11873855"/>
              <a:gd name="connsiteY544" fmla="*/ 3544729 h 5539721"/>
              <a:gd name="connsiteX545" fmla="*/ 1424407 w 11873855"/>
              <a:gd name="connsiteY545" fmla="*/ 3541300 h 5539721"/>
              <a:gd name="connsiteX546" fmla="*/ 1379744 w 11873855"/>
              <a:gd name="connsiteY546" fmla="*/ 3484378 h 5539721"/>
              <a:gd name="connsiteX547" fmla="*/ 1377258 w 11873855"/>
              <a:gd name="connsiteY547" fmla="*/ 3480178 h 5539721"/>
              <a:gd name="connsiteX548" fmla="*/ 1380344 w 11873855"/>
              <a:gd name="connsiteY548" fmla="*/ 3482835 h 5539721"/>
              <a:gd name="connsiteX549" fmla="*/ 1382659 w 11873855"/>
              <a:gd name="connsiteY549" fmla="*/ 3487122 h 5539721"/>
              <a:gd name="connsiteX550" fmla="*/ 1379744 w 11873855"/>
              <a:gd name="connsiteY550" fmla="*/ 3484378 h 5539721"/>
              <a:gd name="connsiteX551" fmla="*/ 1356513 w 11873855"/>
              <a:gd name="connsiteY551" fmla="*/ 3455318 h 5539721"/>
              <a:gd name="connsiteX552" fmla="*/ 1354112 w 11873855"/>
              <a:gd name="connsiteY552" fmla="*/ 3451289 h 5539721"/>
              <a:gd name="connsiteX553" fmla="*/ 1358313 w 11873855"/>
              <a:gd name="connsiteY553" fmla="*/ 3454717 h 5539721"/>
              <a:gd name="connsiteX554" fmla="*/ 1360627 w 11873855"/>
              <a:gd name="connsiteY554" fmla="*/ 3459004 h 5539721"/>
              <a:gd name="connsiteX555" fmla="*/ 1356513 w 11873855"/>
              <a:gd name="connsiteY555" fmla="*/ 3455318 h 5539721"/>
              <a:gd name="connsiteX556" fmla="*/ 1333367 w 11873855"/>
              <a:gd name="connsiteY556" fmla="*/ 3425914 h 5539721"/>
              <a:gd name="connsiteX557" fmla="*/ 1331567 w 11873855"/>
              <a:gd name="connsiteY557" fmla="*/ 3422828 h 5539721"/>
              <a:gd name="connsiteX558" fmla="*/ 1335596 w 11873855"/>
              <a:gd name="connsiteY558" fmla="*/ 3426086 h 5539721"/>
              <a:gd name="connsiteX559" fmla="*/ 1337396 w 11873855"/>
              <a:gd name="connsiteY559" fmla="*/ 3429514 h 5539721"/>
              <a:gd name="connsiteX560" fmla="*/ 1333367 w 11873855"/>
              <a:gd name="connsiteY560" fmla="*/ 3425914 h 5539721"/>
              <a:gd name="connsiteX561" fmla="*/ 1312193 w 11873855"/>
              <a:gd name="connsiteY561" fmla="*/ 3399939 h 5539721"/>
              <a:gd name="connsiteX562" fmla="*/ 1309021 w 11873855"/>
              <a:gd name="connsiteY562" fmla="*/ 3394453 h 5539721"/>
              <a:gd name="connsiteX563" fmla="*/ 1313393 w 11873855"/>
              <a:gd name="connsiteY563" fmla="*/ 3397882 h 5539721"/>
              <a:gd name="connsiteX564" fmla="*/ 1316136 w 11873855"/>
              <a:gd name="connsiteY564" fmla="*/ 3403368 h 5539721"/>
              <a:gd name="connsiteX565" fmla="*/ 1312193 w 11873855"/>
              <a:gd name="connsiteY565" fmla="*/ 3399939 h 5539721"/>
              <a:gd name="connsiteX566" fmla="*/ 801957 w 11873855"/>
              <a:gd name="connsiteY566" fmla="*/ 2791978 h 5539721"/>
              <a:gd name="connsiteX567" fmla="*/ 845420 w 11873855"/>
              <a:gd name="connsiteY567" fmla="*/ 2809894 h 5539721"/>
              <a:gd name="connsiteX568" fmla="*/ 841305 w 11873855"/>
              <a:gd name="connsiteY568" fmla="*/ 2809637 h 5539721"/>
              <a:gd name="connsiteX569" fmla="*/ 801786 w 11873855"/>
              <a:gd name="connsiteY569" fmla="*/ 2791978 h 5539721"/>
              <a:gd name="connsiteX570" fmla="*/ 801957 w 11873855"/>
              <a:gd name="connsiteY570" fmla="*/ 2791978 h 5539721"/>
              <a:gd name="connsiteX571" fmla="*/ 819874 w 11873855"/>
              <a:gd name="connsiteY571" fmla="*/ 2792578 h 5539721"/>
              <a:gd name="connsiteX572" fmla="*/ 863937 w 11873855"/>
              <a:gd name="connsiteY572" fmla="*/ 2810923 h 5539721"/>
              <a:gd name="connsiteX573" fmla="*/ 859736 w 11873855"/>
              <a:gd name="connsiteY573" fmla="*/ 2810666 h 5539721"/>
              <a:gd name="connsiteX574" fmla="*/ 819531 w 11873855"/>
              <a:gd name="connsiteY574" fmla="*/ 2792492 h 5539721"/>
              <a:gd name="connsiteX575" fmla="*/ 819874 w 11873855"/>
              <a:gd name="connsiteY575" fmla="*/ 2792578 h 5539721"/>
              <a:gd name="connsiteX576" fmla="*/ 837533 w 11873855"/>
              <a:gd name="connsiteY576" fmla="*/ 2793178 h 5539721"/>
              <a:gd name="connsiteX577" fmla="*/ 882282 w 11873855"/>
              <a:gd name="connsiteY577" fmla="*/ 2812037 h 5539721"/>
              <a:gd name="connsiteX578" fmla="*/ 877996 w 11873855"/>
              <a:gd name="connsiteY578" fmla="*/ 2811780 h 5539721"/>
              <a:gd name="connsiteX579" fmla="*/ 837019 w 11873855"/>
              <a:gd name="connsiteY579" fmla="*/ 2793178 h 5539721"/>
              <a:gd name="connsiteX580" fmla="*/ 837533 w 11873855"/>
              <a:gd name="connsiteY580" fmla="*/ 2793178 h 5539721"/>
              <a:gd name="connsiteX581" fmla="*/ 10362867 w 11873855"/>
              <a:gd name="connsiteY581" fmla="*/ 1929584 h 5539721"/>
              <a:gd name="connsiteX582" fmla="*/ 10360724 w 11873855"/>
              <a:gd name="connsiteY582" fmla="*/ 1927612 h 5539721"/>
              <a:gd name="connsiteX583" fmla="*/ 10357981 w 11873855"/>
              <a:gd name="connsiteY583" fmla="*/ 1922812 h 5539721"/>
              <a:gd name="connsiteX584" fmla="*/ 10359781 w 11873855"/>
              <a:gd name="connsiteY584" fmla="*/ 1924612 h 5539721"/>
              <a:gd name="connsiteX585" fmla="*/ 10362867 w 11873855"/>
              <a:gd name="connsiteY585" fmla="*/ 1929584 h 5539721"/>
              <a:gd name="connsiteX586" fmla="*/ 10387212 w 11873855"/>
              <a:gd name="connsiteY586" fmla="*/ 1960359 h 5539721"/>
              <a:gd name="connsiteX587" fmla="*/ 10384470 w 11873855"/>
              <a:gd name="connsiteY587" fmla="*/ 1957959 h 5539721"/>
              <a:gd name="connsiteX588" fmla="*/ 10382327 w 11873855"/>
              <a:gd name="connsiteY588" fmla="*/ 1954187 h 5539721"/>
              <a:gd name="connsiteX589" fmla="*/ 10384899 w 11873855"/>
              <a:gd name="connsiteY589" fmla="*/ 1956673 h 5539721"/>
              <a:gd name="connsiteX590" fmla="*/ 10387212 w 11873855"/>
              <a:gd name="connsiteY590" fmla="*/ 1960359 h 5539721"/>
              <a:gd name="connsiteX591" fmla="*/ 10457851 w 11873855"/>
              <a:gd name="connsiteY591" fmla="*/ 2047627 h 5539721"/>
              <a:gd name="connsiteX592" fmla="*/ 10460508 w 11873855"/>
              <a:gd name="connsiteY592" fmla="*/ 2051999 h 5539721"/>
              <a:gd name="connsiteX593" fmla="*/ 10457079 w 11873855"/>
              <a:gd name="connsiteY593" fmla="*/ 2049171 h 5539721"/>
              <a:gd name="connsiteX594" fmla="*/ 10454593 w 11873855"/>
              <a:gd name="connsiteY594" fmla="*/ 2044713 h 5539721"/>
              <a:gd name="connsiteX595" fmla="*/ 10457851 w 11873855"/>
              <a:gd name="connsiteY595" fmla="*/ 2047627 h 5539721"/>
              <a:gd name="connsiteX596" fmla="*/ 10485111 w 11873855"/>
              <a:gd name="connsiteY596" fmla="*/ 2081660 h 5539721"/>
              <a:gd name="connsiteX597" fmla="*/ 10480481 w 11873855"/>
              <a:gd name="connsiteY597" fmla="*/ 2077888 h 5539721"/>
              <a:gd name="connsiteX598" fmla="*/ 10477824 w 11873855"/>
              <a:gd name="connsiteY598" fmla="*/ 2073002 h 5539721"/>
              <a:gd name="connsiteX599" fmla="*/ 10482454 w 11873855"/>
              <a:gd name="connsiteY599" fmla="*/ 2077117 h 5539721"/>
              <a:gd name="connsiteX600" fmla="*/ 10485111 w 11873855"/>
              <a:gd name="connsiteY600" fmla="*/ 2081660 h 5539721"/>
              <a:gd name="connsiteX601" fmla="*/ 10506542 w 11873855"/>
              <a:gd name="connsiteY601" fmla="*/ 2106949 h 5539721"/>
              <a:gd name="connsiteX602" fmla="*/ 10508685 w 11873855"/>
              <a:gd name="connsiteY602" fmla="*/ 2110550 h 5539721"/>
              <a:gd name="connsiteX603" fmla="*/ 10504141 w 11873855"/>
              <a:gd name="connsiteY603" fmla="*/ 2106949 h 5539721"/>
              <a:gd name="connsiteX604" fmla="*/ 10501998 w 11873855"/>
              <a:gd name="connsiteY604" fmla="*/ 2103006 h 5539721"/>
              <a:gd name="connsiteX605" fmla="*/ 10506542 w 11873855"/>
              <a:gd name="connsiteY605" fmla="*/ 2106949 h 5539721"/>
              <a:gd name="connsiteX606" fmla="*/ 10528830 w 11873855"/>
              <a:gd name="connsiteY606" fmla="*/ 2133524 h 5539721"/>
              <a:gd name="connsiteX607" fmla="*/ 10532174 w 11873855"/>
              <a:gd name="connsiteY607" fmla="*/ 2139182 h 5539721"/>
              <a:gd name="connsiteX608" fmla="*/ 10527374 w 11873855"/>
              <a:gd name="connsiteY608" fmla="*/ 2135496 h 5539721"/>
              <a:gd name="connsiteX609" fmla="*/ 10524372 w 11873855"/>
              <a:gd name="connsiteY609" fmla="*/ 2129752 h 5539721"/>
              <a:gd name="connsiteX610" fmla="*/ 10528830 w 11873855"/>
              <a:gd name="connsiteY610" fmla="*/ 2133524 h 5539721"/>
              <a:gd name="connsiteX611" fmla="*/ 11130877 w 11873855"/>
              <a:gd name="connsiteY611" fmla="*/ 2752201 h 5539721"/>
              <a:gd name="connsiteX612" fmla="*/ 11086129 w 11873855"/>
              <a:gd name="connsiteY612" fmla="*/ 2735142 h 5539721"/>
              <a:gd name="connsiteX613" fmla="*/ 11091873 w 11873855"/>
              <a:gd name="connsiteY613" fmla="*/ 2735914 h 5539721"/>
              <a:gd name="connsiteX614" fmla="*/ 11130877 w 11873855"/>
              <a:gd name="connsiteY614" fmla="*/ 2752201 h 5539721"/>
              <a:gd name="connsiteX615" fmla="*/ 11130877 w 11873855"/>
              <a:gd name="connsiteY615" fmla="*/ 2752201 h 5539721"/>
              <a:gd name="connsiteX616" fmla="*/ 11086300 w 11873855"/>
              <a:gd name="connsiteY616" fmla="*/ 2748686 h 5539721"/>
              <a:gd name="connsiteX617" fmla="*/ 11044123 w 11873855"/>
              <a:gd name="connsiteY617" fmla="*/ 2731456 h 5539721"/>
              <a:gd name="connsiteX618" fmla="*/ 11049010 w 11873855"/>
              <a:gd name="connsiteY618" fmla="*/ 2731799 h 5539721"/>
              <a:gd name="connsiteX619" fmla="*/ 11087415 w 11873855"/>
              <a:gd name="connsiteY619" fmla="*/ 2748772 h 5539721"/>
              <a:gd name="connsiteX620" fmla="*/ 11086300 w 11873855"/>
              <a:gd name="connsiteY620" fmla="*/ 2748686 h 5539721"/>
              <a:gd name="connsiteX621" fmla="*/ 11067098 w 11873855"/>
              <a:gd name="connsiteY621" fmla="*/ 2747829 h 5539721"/>
              <a:gd name="connsiteX622" fmla="*/ 11024235 w 11873855"/>
              <a:gd name="connsiteY622" fmla="*/ 2730084 h 5539721"/>
              <a:gd name="connsiteX623" fmla="*/ 11029207 w 11873855"/>
              <a:gd name="connsiteY623" fmla="*/ 2730427 h 5539721"/>
              <a:gd name="connsiteX624" fmla="*/ 11068298 w 11873855"/>
              <a:gd name="connsiteY624" fmla="*/ 2747915 h 5539721"/>
              <a:gd name="connsiteX625" fmla="*/ 11067098 w 11873855"/>
              <a:gd name="connsiteY625" fmla="*/ 2747829 h 5539721"/>
              <a:gd name="connsiteX626" fmla="*/ 11048409 w 11873855"/>
              <a:gd name="connsiteY626" fmla="*/ 2747143 h 5539721"/>
              <a:gd name="connsiteX627" fmla="*/ 11004862 w 11873855"/>
              <a:gd name="connsiteY627" fmla="*/ 2728884 h 5539721"/>
              <a:gd name="connsiteX628" fmla="*/ 11009919 w 11873855"/>
              <a:gd name="connsiteY628" fmla="*/ 2729227 h 5539721"/>
              <a:gd name="connsiteX629" fmla="*/ 11049696 w 11873855"/>
              <a:gd name="connsiteY629" fmla="*/ 2747229 h 5539721"/>
              <a:gd name="connsiteX630" fmla="*/ 11048409 w 11873855"/>
              <a:gd name="connsiteY630" fmla="*/ 2747143 h 5539721"/>
              <a:gd name="connsiteX631" fmla="*/ 11029894 w 11873855"/>
              <a:gd name="connsiteY631" fmla="*/ 2746629 h 5539721"/>
              <a:gd name="connsiteX632" fmla="*/ 10985573 w 11873855"/>
              <a:gd name="connsiteY632" fmla="*/ 2727855 h 5539721"/>
              <a:gd name="connsiteX633" fmla="*/ 10990803 w 11873855"/>
              <a:gd name="connsiteY633" fmla="*/ 2728113 h 5539721"/>
              <a:gd name="connsiteX634" fmla="*/ 11031350 w 11873855"/>
              <a:gd name="connsiteY634" fmla="*/ 2746629 h 5539721"/>
              <a:gd name="connsiteX635" fmla="*/ 11029894 w 11873855"/>
              <a:gd name="connsiteY635" fmla="*/ 2746629 h 5539721"/>
              <a:gd name="connsiteX636" fmla="*/ 11011548 w 11873855"/>
              <a:gd name="connsiteY636" fmla="*/ 2746029 h 5539721"/>
              <a:gd name="connsiteX637" fmla="*/ 10966543 w 11873855"/>
              <a:gd name="connsiteY637" fmla="*/ 2726741 h 5539721"/>
              <a:gd name="connsiteX638" fmla="*/ 10971858 w 11873855"/>
              <a:gd name="connsiteY638" fmla="*/ 2726998 h 5539721"/>
              <a:gd name="connsiteX639" fmla="*/ 11013177 w 11873855"/>
              <a:gd name="connsiteY639" fmla="*/ 2746029 h 5539721"/>
              <a:gd name="connsiteX640" fmla="*/ 11011548 w 11873855"/>
              <a:gd name="connsiteY640" fmla="*/ 2746029 h 5539721"/>
              <a:gd name="connsiteX641" fmla="*/ 10993289 w 11873855"/>
              <a:gd name="connsiteY641" fmla="*/ 2745600 h 5539721"/>
              <a:gd name="connsiteX642" fmla="*/ 10947598 w 11873855"/>
              <a:gd name="connsiteY642" fmla="*/ 2725884 h 5539721"/>
              <a:gd name="connsiteX643" fmla="*/ 10952997 w 11873855"/>
              <a:gd name="connsiteY643" fmla="*/ 2726141 h 5539721"/>
              <a:gd name="connsiteX644" fmla="*/ 10995003 w 11873855"/>
              <a:gd name="connsiteY644" fmla="*/ 2745600 h 5539721"/>
              <a:gd name="connsiteX645" fmla="*/ 10993289 w 11873855"/>
              <a:gd name="connsiteY645" fmla="*/ 2745600 h 5539721"/>
              <a:gd name="connsiteX646" fmla="*/ 1695984 w 11873855"/>
              <a:gd name="connsiteY646" fmla="*/ 3906832 h 5539721"/>
              <a:gd name="connsiteX647" fmla="*/ 1698470 w 11873855"/>
              <a:gd name="connsiteY647" fmla="*/ 3909317 h 5539721"/>
              <a:gd name="connsiteX648" fmla="*/ 1701299 w 11873855"/>
              <a:gd name="connsiteY648" fmla="*/ 3914804 h 5539721"/>
              <a:gd name="connsiteX649" fmla="*/ 1698984 w 11873855"/>
              <a:gd name="connsiteY649" fmla="*/ 3912232 h 5539721"/>
              <a:gd name="connsiteX650" fmla="*/ 1695984 w 11873855"/>
              <a:gd name="connsiteY650" fmla="*/ 3906832 h 5539721"/>
              <a:gd name="connsiteX651" fmla="*/ 10115036 w 11873855"/>
              <a:gd name="connsiteY651" fmla="*/ 1595771 h 5539721"/>
              <a:gd name="connsiteX652" fmla="*/ 10116751 w 11873855"/>
              <a:gd name="connsiteY652" fmla="*/ 1598771 h 5539721"/>
              <a:gd name="connsiteX653" fmla="*/ 10115207 w 11873855"/>
              <a:gd name="connsiteY653" fmla="*/ 1597228 h 5539721"/>
              <a:gd name="connsiteX654" fmla="*/ 10113493 w 11873855"/>
              <a:gd name="connsiteY654" fmla="*/ 1594142 h 5539721"/>
              <a:gd name="connsiteX655" fmla="*/ 10115036 w 11873855"/>
              <a:gd name="connsiteY655" fmla="*/ 1595771 h 5539721"/>
              <a:gd name="connsiteX656" fmla="*/ 10239252 w 11873855"/>
              <a:gd name="connsiteY656" fmla="*/ 1767392 h 5539721"/>
              <a:gd name="connsiteX657" fmla="*/ 10237623 w 11873855"/>
              <a:gd name="connsiteY657" fmla="*/ 1765764 h 5539721"/>
              <a:gd name="connsiteX658" fmla="*/ 10236080 w 11873855"/>
              <a:gd name="connsiteY658" fmla="*/ 1763021 h 5539721"/>
              <a:gd name="connsiteX659" fmla="*/ 10237709 w 11873855"/>
              <a:gd name="connsiteY659" fmla="*/ 1764735 h 5539721"/>
              <a:gd name="connsiteX660" fmla="*/ 10239252 w 11873855"/>
              <a:gd name="connsiteY660" fmla="*/ 1767392 h 5539721"/>
              <a:gd name="connsiteX661" fmla="*/ 10347094 w 11873855"/>
              <a:gd name="connsiteY661" fmla="*/ 1912268 h 5539721"/>
              <a:gd name="connsiteX662" fmla="*/ 10350951 w 11873855"/>
              <a:gd name="connsiteY662" fmla="*/ 1918954 h 5539721"/>
              <a:gd name="connsiteX663" fmla="*/ 10347008 w 11873855"/>
              <a:gd name="connsiteY663" fmla="*/ 1915525 h 5539721"/>
              <a:gd name="connsiteX664" fmla="*/ 10343407 w 11873855"/>
              <a:gd name="connsiteY664" fmla="*/ 1908753 h 5539721"/>
              <a:gd name="connsiteX665" fmla="*/ 10347094 w 11873855"/>
              <a:gd name="connsiteY665" fmla="*/ 1912268 h 5539721"/>
              <a:gd name="connsiteX666" fmla="*/ 10420217 w 11873855"/>
              <a:gd name="connsiteY666" fmla="*/ 2005365 h 5539721"/>
              <a:gd name="connsiteX667" fmla="*/ 10423218 w 11873855"/>
              <a:gd name="connsiteY667" fmla="*/ 2010509 h 5539721"/>
              <a:gd name="connsiteX668" fmla="*/ 10418588 w 11873855"/>
              <a:gd name="connsiteY668" fmla="*/ 2006737 h 5539721"/>
              <a:gd name="connsiteX669" fmla="*/ 10415674 w 11873855"/>
              <a:gd name="connsiteY669" fmla="*/ 2001336 h 5539721"/>
              <a:gd name="connsiteX670" fmla="*/ 10420217 w 11873855"/>
              <a:gd name="connsiteY670" fmla="*/ 2005365 h 5539721"/>
              <a:gd name="connsiteX671" fmla="*/ 1626032 w 11873855"/>
              <a:gd name="connsiteY671" fmla="*/ 3796332 h 5539721"/>
              <a:gd name="connsiteX672" fmla="*/ 1630232 w 11873855"/>
              <a:gd name="connsiteY672" fmla="*/ 3800018 h 5539721"/>
              <a:gd name="connsiteX673" fmla="*/ 1634433 w 11873855"/>
              <a:gd name="connsiteY673" fmla="*/ 3808505 h 5539721"/>
              <a:gd name="connsiteX674" fmla="*/ 1630404 w 11873855"/>
              <a:gd name="connsiteY674" fmla="*/ 3804561 h 5539721"/>
              <a:gd name="connsiteX675" fmla="*/ 1626032 w 11873855"/>
              <a:gd name="connsiteY675" fmla="*/ 3796332 h 5539721"/>
              <a:gd name="connsiteX676" fmla="*/ 1603315 w 11873855"/>
              <a:gd name="connsiteY676" fmla="*/ 3764528 h 5539721"/>
              <a:gd name="connsiteX677" fmla="*/ 1607344 w 11873855"/>
              <a:gd name="connsiteY677" fmla="*/ 3768128 h 5539721"/>
              <a:gd name="connsiteX678" fmla="*/ 1611030 w 11873855"/>
              <a:gd name="connsiteY678" fmla="*/ 3775672 h 5539721"/>
              <a:gd name="connsiteX679" fmla="*/ 1607258 w 11873855"/>
              <a:gd name="connsiteY679" fmla="*/ 3772157 h 5539721"/>
              <a:gd name="connsiteX680" fmla="*/ 1603315 w 11873855"/>
              <a:gd name="connsiteY680" fmla="*/ 3764528 h 5539721"/>
              <a:gd name="connsiteX681" fmla="*/ 538096 w 11873855"/>
              <a:gd name="connsiteY681" fmla="*/ 2794378 h 5539721"/>
              <a:gd name="connsiteX682" fmla="*/ 553955 w 11873855"/>
              <a:gd name="connsiteY682" fmla="*/ 2800550 h 5539721"/>
              <a:gd name="connsiteX683" fmla="*/ 552669 w 11873855"/>
              <a:gd name="connsiteY683" fmla="*/ 2800464 h 5539721"/>
              <a:gd name="connsiteX684" fmla="*/ 537924 w 11873855"/>
              <a:gd name="connsiteY684" fmla="*/ 2794378 h 5539721"/>
              <a:gd name="connsiteX685" fmla="*/ 538096 w 11873855"/>
              <a:gd name="connsiteY685" fmla="*/ 2794378 h 5539721"/>
              <a:gd name="connsiteX686" fmla="*/ 556098 w 11873855"/>
              <a:gd name="connsiteY686" fmla="*/ 2795321 h 5539721"/>
              <a:gd name="connsiteX687" fmla="*/ 572986 w 11873855"/>
              <a:gd name="connsiteY687" fmla="*/ 2802007 h 5539721"/>
              <a:gd name="connsiteX688" fmla="*/ 571186 w 11873855"/>
              <a:gd name="connsiteY688" fmla="*/ 2801836 h 5539721"/>
              <a:gd name="connsiteX689" fmla="*/ 555498 w 11873855"/>
              <a:gd name="connsiteY689" fmla="*/ 2795235 h 5539721"/>
              <a:gd name="connsiteX690" fmla="*/ 556098 w 11873855"/>
              <a:gd name="connsiteY690" fmla="*/ 2795321 h 5539721"/>
              <a:gd name="connsiteX691" fmla="*/ 574186 w 11873855"/>
              <a:gd name="connsiteY691" fmla="*/ 2796178 h 5539721"/>
              <a:gd name="connsiteX692" fmla="*/ 592017 w 11873855"/>
              <a:gd name="connsiteY692" fmla="*/ 2803379 h 5539721"/>
              <a:gd name="connsiteX693" fmla="*/ 589788 w 11873855"/>
              <a:gd name="connsiteY693" fmla="*/ 2803208 h 5539721"/>
              <a:gd name="connsiteX694" fmla="*/ 573243 w 11873855"/>
              <a:gd name="connsiteY694" fmla="*/ 2796092 h 5539721"/>
              <a:gd name="connsiteX695" fmla="*/ 574186 w 11873855"/>
              <a:gd name="connsiteY695" fmla="*/ 2796178 h 5539721"/>
              <a:gd name="connsiteX696" fmla="*/ 592188 w 11873855"/>
              <a:gd name="connsiteY696" fmla="*/ 2797035 h 5539721"/>
              <a:gd name="connsiteX697" fmla="*/ 610962 w 11873855"/>
              <a:gd name="connsiteY697" fmla="*/ 2804751 h 5539721"/>
              <a:gd name="connsiteX698" fmla="*/ 608390 w 11873855"/>
              <a:gd name="connsiteY698" fmla="*/ 2804579 h 5539721"/>
              <a:gd name="connsiteX699" fmla="*/ 590988 w 11873855"/>
              <a:gd name="connsiteY699" fmla="*/ 2797035 h 5539721"/>
              <a:gd name="connsiteX700" fmla="*/ 592188 w 11873855"/>
              <a:gd name="connsiteY700" fmla="*/ 2797035 h 5539721"/>
              <a:gd name="connsiteX701" fmla="*/ 10235308 w 11873855"/>
              <a:gd name="connsiteY701" fmla="*/ 1770307 h 5539721"/>
              <a:gd name="connsiteX702" fmla="*/ 10239252 w 11873855"/>
              <a:gd name="connsiteY702" fmla="*/ 1777508 h 5539721"/>
              <a:gd name="connsiteX703" fmla="*/ 10234194 w 11873855"/>
              <a:gd name="connsiteY703" fmla="*/ 1772965 h 5539721"/>
              <a:gd name="connsiteX704" fmla="*/ 10230336 w 11873855"/>
              <a:gd name="connsiteY704" fmla="*/ 1765592 h 5539721"/>
              <a:gd name="connsiteX705" fmla="*/ 10233165 w 11873855"/>
              <a:gd name="connsiteY705" fmla="*/ 1768250 h 5539721"/>
              <a:gd name="connsiteX706" fmla="*/ 10235308 w 11873855"/>
              <a:gd name="connsiteY706" fmla="*/ 1770307 h 5539721"/>
              <a:gd name="connsiteX707" fmla="*/ 10250481 w 11873855"/>
              <a:gd name="connsiteY707" fmla="*/ 1798253 h 5539721"/>
              <a:gd name="connsiteX708" fmla="*/ 10244653 w 11873855"/>
              <a:gd name="connsiteY708" fmla="*/ 1793367 h 5539721"/>
              <a:gd name="connsiteX709" fmla="*/ 10240623 w 11873855"/>
              <a:gd name="connsiteY709" fmla="*/ 1785309 h 5539721"/>
              <a:gd name="connsiteX710" fmla="*/ 10246538 w 11873855"/>
              <a:gd name="connsiteY710" fmla="*/ 1790710 h 5539721"/>
              <a:gd name="connsiteX711" fmla="*/ 10250481 w 11873855"/>
              <a:gd name="connsiteY711" fmla="*/ 1798253 h 5539721"/>
              <a:gd name="connsiteX712" fmla="*/ 11346647 w 11873855"/>
              <a:gd name="connsiteY712" fmla="*/ 2746115 h 5539721"/>
              <a:gd name="connsiteX713" fmla="*/ 11331559 w 11873855"/>
              <a:gd name="connsiteY713" fmla="*/ 2740457 h 5539721"/>
              <a:gd name="connsiteX714" fmla="*/ 11333017 w 11873855"/>
              <a:gd name="connsiteY714" fmla="*/ 2740543 h 5539721"/>
              <a:gd name="connsiteX715" fmla="*/ 11347076 w 11873855"/>
              <a:gd name="connsiteY715" fmla="*/ 2746115 h 5539721"/>
              <a:gd name="connsiteX716" fmla="*/ 11346647 w 11873855"/>
              <a:gd name="connsiteY716" fmla="*/ 2746115 h 5539721"/>
              <a:gd name="connsiteX717" fmla="*/ 11327702 w 11873855"/>
              <a:gd name="connsiteY717" fmla="*/ 2745258 h 5539721"/>
              <a:gd name="connsiteX718" fmla="*/ 11311586 w 11873855"/>
              <a:gd name="connsiteY718" fmla="*/ 2739085 h 5539721"/>
              <a:gd name="connsiteX719" fmla="*/ 11313643 w 11873855"/>
              <a:gd name="connsiteY719" fmla="*/ 2739257 h 5539721"/>
              <a:gd name="connsiteX720" fmla="*/ 11328645 w 11873855"/>
              <a:gd name="connsiteY720" fmla="*/ 2745343 h 5539721"/>
              <a:gd name="connsiteX721" fmla="*/ 11327702 w 11873855"/>
              <a:gd name="connsiteY721" fmla="*/ 2745258 h 5539721"/>
              <a:gd name="connsiteX722" fmla="*/ 11308756 w 11873855"/>
              <a:gd name="connsiteY722" fmla="*/ 2744315 h 5539721"/>
              <a:gd name="connsiteX723" fmla="*/ 11291526 w 11873855"/>
              <a:gd name="connsiteY723" fmla="*/ 2737542 h 5539721"/>
              <a:gd name="connsiteX724" fmla="*/ 11294012 w 11873855"/>
              <a:gd name="connsiteY724" fmla="*/ 2737714 h 5539721"/>
              <a:gd name="connsiteX725" fmla="*/ 11309957 w 11873855"/>
              <a:gd name="connsiteY725" fmla="*/ 2744315 h 5539721"/>
              <a:gd name="connsiteX726" fmla="*/ 11308756 w 11873855"/>
              <a:gd name="connsiteY726" fmla="*/ 2744315 h 5539721"/>
              <a:gd name="connsiteX727" fmla="*/ 11093844 w 11873855"/>
              <a:gd name="connsiteY727" fmla="*/ 2722883 h 5539721"/>
              <a:gd name="connsiteX728" fmla="*/ 11099844 w 11873855"/>
              <a:gd name="connsiteY728" fmla="*/ 2723312 h 5539721"/>
              <a:gd name="connsiteX729" fmla="*/ 11123848 w 11873855"/>
              <a:gd name="connsiteY729" fmla="*/ 2735228 h 5539721"/>
              <a:gd name="connsiteX730" fmla="*/ 11119562 w 11873855"/>
              <a:gd name="connsiteY730" fmla="*/ 2735056 h 5539721"/>
              <a:gd name="connsiteX731" fmla="*/ 11093844 w 11873855"/>
              <a:gd name="connsiteY731" fmla="*/ 2722883 h 5539721"/>
              <a:gd name="connsiteX732" fmla="*/ 9143772 w 11873855"/>
              <a:gd name="connsiteY732" fmla="*/ 2875731 h 5539721"/>
              <a:gd name="connsiteX733" fmla="*/ 9155430 w 11873855"/>
              <a:gd name="connsiteY733" fmla="*/ 2869645 h 5539721"/>
              <a:gd name="connsiteX734" fmla="*/ 9149173 w 11873855"/>
              <a:gd name="connsiteY734" fmla="*/ 2887304 h 5539721"/>
              <a:gd name="connsiteX735" fmla="*/ 9137600 w 11873855"/>
              <a:gd name="connsiteY735" fmla="*/ 2894333 h 5539721"/>
              <a:gd name="connsiteX736" fmla="*/ 9143772 w 11873855"/>
              <a:gd name="connsiteY736" fmla="*/ 2875731 h 5539721"/>
              <a:gd name="connsiteX737" fmla="*/ 9152430 w 11873855"/>
              <a:gd name="connsiteY737" fmla="*/ 2849928 h 5539721"/>
              <a:gd name="connsiteX738" fmla="*/ 9163831 w 11873855"/>
              <a:gd name="connsiteY738" fmla="*/ 2845727 h 5539721"/>
              <a:gd name="connsiteX739" fmla="*/ 9157488 w 11873855"/>
              <a:gd name="connsiteY739" fmla="*/ 2863558 h 5539721"/>
              <a:gd name="connsiteX740" fmla="*/ 9145915 w 11873855"/>
              <a:gd name="connsiteY740" fmla="*/ 2869044 h 5539721"/>
              <a:gd name="connsiteX741" fmla="*/ 9152430 w 11873855"/>
              <a:gd name="connsiteY741" fmla="*/ 2849928 h 5539721"/>
              <a:gd name="connsiteX742" fmla="*/ 10380098 w 11873855"/>
              <a:gd name="connsiteY742" fmla="*/ 1992078 h 5539721"/>
              <a:gd name="connsiteX743" fmla="*/ 10371954 w 11873855"/>
              <a:gd name="connsiteY743" fmla="*/ 1986763 h 5539721"/>
              <a:gd name="connsiteX744" fmla="*/ 10366553 w 11873855"/>
              <a:gd name="connsiteY744" fmla="*/ 1974247 h 5539721"/>
              <a:gd name="connsiteX745" fmla="*/ 10374525 w 11873855"/>
              <a:gd name="connsiteY745" fmla="*/ 1979905 h 5539721"/>
              <a:gd name="connsiteX746" fmla="*/ 10380098 w 11873855"/>
              <a:gd name="connsiteY746" fmla="*/ 1992078 h 5539721"/>
              <a:gd name="connsiteX747" fmla="*/ 11078157 w 11873855"/>
              <a:gd name="connsiteY747" fmla="*/ 2705567 h 5539721"/>
              <a:gd name="connsiteX748" fmla="*/ 11085272 w 11873855"/>
              <a:gd name="connsiteY748" fmla="*/ 2706253 h 5539721"/>
              <a:gd name="connsiteX749" fmla="*/ 11106360 w 11873855"/>
              <a:gd name="connsiteY749" fmla="*/ 2717997 h 5539721"/>
              <a:gd name="connsiteX750" fmla="*/ 11100188 w 11873855"/>
              <a:gd name="connsiteY750" fmla="*/ 2717568 h 5539721"/>
              <a:gd name="connsiteX751" fmla="*/ 11078157 w 11873855"/>
              <a:gd name="connsiteY751" fmla="*/ 2705567 h 5539721"/>
              <a:gd name="connsiteX752" fmla="*/ 1467526 w 11873855"/>
              <a:gd name="connsiteY752" fmla="*/ 3548330 h 5539721"/>
              <a:gd name="connsiteX753" fmla="*/ 1475242 w 11873855"/>
              <a:gd name="connsiteY753" fmla="*/ 3553387 h 5539721"/>
              <a:gd name="connsiteX754" fmla="*/ 1480728 w 11873855"/>
              <a:gd name="connsiteY754" fmla="*/ 3566589 h 5539721"/>
              <a:gd name="connsiteX755" fmla="*/ 1473013 w 11873855"/>
              <a:gd name="connsiteY755" fmla="*/ 3561102 h 5539721"/>
              <a:gd name="connsiteX756" fmla="*/ 1467526 w 11873855"/>
              <a:gd name="connsiteY756" fmla="*/ 3548330 h 5539721"/>
              <a:gd name="connsiteX757" fmla="*/ 1396546 w 11873855"/>
              <a:gd name="connsiteY757" fmla="*/ 3449746 h 5539721"/>
              <a:gd name="connsiteX758" fmla="*/ 1384545 w 11873855"/>
              <a:gd name="connsiteY758" fmla="*/ 3432515 h 5539721"/>
              <a:gd name="connsiteX759" fmla="*/ 1385230 w 11873855"/>
              <a:gd name="connsiteY759" fmla="*/ 3432858 h 5539721"/>
              <a:gd name="connsiteX760" fmla="*/ 1396975 w 11873855"/>
              <a:gd name="connsiteY760" fmla="*/ 3450003 h 5539721"/>
              <a:gd name="connsiteX761" fmla="*/ 1396546 w 11873855"/>
              <a:gd name="connsiteY761" fmla="*/ 3449746 h 5539721"/>
              <a:gd name="connsiteX762" fmla="*/ 515293 w 11873855"/>
              <a:gd name="connsiteY762" fmla="*/ 2803465 h 5539721"/>
              <a:gd name="connsiteX763" fmla="*/ 526266 w 11873855"/>
              <a:gd name="connsiteY763" fmla="*/ 2808008 h 5539721"/>
              <a:gd name="connsiteX764" fmla="*/ 525323 w 11873855"/>
              <a:gd name="connsiteY764" fmla="*/ 2807922 h 5539721"/>
              <a:gd name="connsiteX765" fmla="*/ 514779 w 11873855"/>
              <a:gd name="connsiteY765" fmla="*/ 2803465 h 5539721"/>
              <a:gd name="connsiteX766" fmla="*/ 515293 w 11873855"/>
              <a:gd name="connsiteY766" fmla="*/ 2803465 h 5539721"/>
              <a:gd name="connsiteX767" fmla="*/ 9102881 w 11873855"/>
              <a:gd name="connsiteY767" fmla="*/ 2999604 h 5539721"/>
              <a:gd name="connsiteX768" fmla="*/ 9108539 w 11873855"/>
              <a:gd name="connsiteY768" fmla="*/ 2989488 h 5539721"/>
              <a:gd name="connsiteX769" fmla="*/ 9120026 w 11873855"/>
              <a:gd name="connsiteY769" fmla="*/ 2970714 h 5539721"/>
              <a:gd name="connsiteX770" fmla="*/ 9114625 w 11873855"/>
              <a:gd name="connsiteY770" fmla="*/ 2986402 h 5539721"/>
              <a:gd name="connsiteX771" fmla="*/ 9101509 w 11873855"/>
              <a:gd name="connsiteY771" fmla="*/ 3003890 h 5539721"/>
              <a:gd name="connsiteX772" fmla="*/ 9102881 w 11873855"/>
              <a:gd name="connsiteY772" fmla="*/ 2999604 h 5539721"/>
              <a:gd name="connsiteX773" fmla="*/ 10440363 w 11873855"/>
              <a:gd name="connsiteY773" fmla="*/ 2086204 h 5539721"/>
              <a:gd name="connsiteX774" fmla="*/ 10440706 w 11873855"/>
              <a:gd name="connsiteY774" fmla="*/ 2086804 h 5539721"/>
              <a:gd name="connsiteX775" fmla="*/ 10448420 w 11873855"/>
              <a:gd name="connsiteY775" fmla="*/ 2097948 h 5539721"/>
              <a:gd name="connsiteX776" fmla="*/ 10446792 w 11873855"/>
              <a:gd name="connsiteY776" fmla="*/ 2097005 h 5539721"/>
              <a:gd name="connsiteX777" fmla="*/ 10434876 w 11873855"/>
              <a:gd name="connsiteY777" fmla="*/ 2079432 h 5539721"/>
              <a:gd name="connsiteX778" fmla="*/ 10438733 w 11873855"/>
              <a:gd name="connsiteY778" fmla="*/ 2081746 h 5539721"/>
              <a:gd name="connsiteX779" fmla="*/ 10440363 w 11873855"/>
              <a:gd name="connsiteY779" fmla="*/ 2086204 h 5539721"/>
              <a:gd name="connsiteX780" fmla="*/ 10465823 w 11873855"/>
              <a:gd name="connsiteY780" fmla="*/ 2114407 h 5539721"/>
              <a:gd name="connsiteX781" fmla="*/ 10478338 w 11873855"/>
              <a:gd name="connsiteY781" fmla="*/ 2131552 h 5539721"/>
              <a:gd name="connsiteX782" fmla="*/ 10477310 w 11873855"/>
              <a:gd name="connsiteY782" fmla="*/ 2130952 h 5539721"/>
              <a:gd name="connsiteX783" fmla="*/ 10465137 w 11873855"/>
              <a:gd name="connsiteY783" fmla="*/ 2113979 h 5539721"/>
              <a:gd name="connsiteX784" fmla="*/ 10465823 w 11873855"/>
              <a:gd name="connsiteY784" fmla="*/ 2114407 h 5539721"/>
              <a:gd name="connsiteX785" fmla="*/ 11372279 w 11873855"/>
              <a:gd name="connsiteY785" fmla="*/ 2737714 h 5539721"/>
              <a:gd name="connsiteX786" fmla="*/ 11362420 w 11873855"/>
              <a:gd name="connsiteY786" fmla="*/ 2733856 h 5539721"/>
              <a:gd name="connsiteX787" fmla="*/ 11363107 w 11873855"/>
              <a:gd name="connsiteY787" fmla="*/ 2733942 h 5539721"/>
              <a:gd name="connsiteX788" fmla="*/ 11372708 w 11873855"/>
              <a:gd name="connsiteY788" fmla="*/ 2737799 h 5539721"/>
              <a:gd name="connsiteX789" fmla="*/ 11372279 w 11873855"/>
              <a:gd name="connsiteY789" fmla="*/ 2737714 h 5539721"/>
              <a:gd name="connsiteX790" fmla="*/ 1468041 w 11873855"/>
              <a:gd name="connsiteY790" fmla="*/ 3524155 h 5539721"/>
              <a:gd name="connsiteX791" fmla="*/ 1467784 w 11873855"/>
              <a:gd name="connsiteY791" fmla="*/ 3523726 h 5539721"/>
              <a:gd name="connsiteX792" fmla="*/ 1459897 w 11873855"/>
              <a:gd name="connsiteY792" fmla="*/ 3510439 h 5539721"/>
              <a:gd name="connsiteX793" fmla="*/ 1463412 w 11873855"/>
              <a:gd name="connsiteY793" fmla="*/ 3512497 h 5539721"/>
              <a:gd name="connsiteX794" fmla="*/ 1473270 w 11873855"/>
              <a:gd name="connsiteY794" fmla="*/ 3529384 h 5539721"/>
              <a:gd name="connsiteX795" fmla="*/ 1468898 w 11873855"/>
              <a:gd name="connsiteY795" fmla="*/ 3526727 h 5539721"/>
              <a:gd name="connsiteX796" fmla="*/ 1468041 w 11873855"/>
              <a:gd name="connsiteY796" fmla="*/ 3524155 h 5539721"/>
              <a:gd name="connsiteX797" fmla="*/ 1443695 w 11873855"/>
              <a:gd name="connsiteY797" fmla="*/ 3494751 h 5539721"/>
              <a:gd name="connsiteX798" fmla="*/ 1432465 w 11873855"/>
              <a:gd name="connsiteY798" fmla="*/ 3476749 h 5539721"/>
              <a:gd name="connsiteX799" fmla="*/ 1435551 w 11873855"/>
              <a:gd name="connsiteY799" fmla="*/ 3478463 h 5539721"/>
              <a:gd name="connsiteX800" fmla="*/ 1446609 w 11873855"/>
              <a:gd name="connsiteY800" fmla="*/ 3496465 h 5539721"/>
              <a:gd name="connsiteX801" fmla="*/ 1443695 w 11873855"/>
              <a:gd name="connsiteY801" fmla="*/ 3494751 h 5539721"/>
              <a:gd name="connsiteX802" fmla="*/ 1433408 w 11873855"/>
              <a:gd name="connsiteY802" fmla="*/ 3488579 h 5539721"/>
              <a:gd name="connsiteX803" fmla="*/ 1433322 w 11873855"/>
              <a:gd name="connsiteY803" fmla="*/ 3488408 h 5539721"/>
              <a:gd name="connsiteX804" fmla="*/ 1422178 w 11873855"/>
              <a:gd name="connsiteY804" fmla="*/ 3471005 h 5539721"/>
              <a:gd name="connsiteX805" fmla="*/ 1424407 w 11873855"/>
              <a:gd name="connsiteY805" fmla="*/ 3472291 h 5539721"/>
              <a:gd name="connsiteX806" fmla="*/ 1435551 w 11873855"/>
              <a:gd name="connsiteY806" fmla="*/ 3489951 h 5539721"/>
              <a:gd name="connsiteX807" fmla="*/ 1433408 w 11873855"/>
              <a:gd name="connsiteY807" fmla="*/ 3488579 h 5539721"/>
              <a:gd name="connsiteX808" fmla="*/ 839162 w 11873855"/>
              <a:gd name="connsiteY808" fmla="*/ 2871616 h 5539721"/>
              <a:gd name="connsiteX809" fmla="*/ 863165 w 11873855"/>
              <a:gd name="connsiteY809" fmla="*/ 2888590 h 5539721"/>
              <a:gd name="connsiteX810" fmla="*/ 852107 w 11873855"/>
              <a:gd name="connsiteY810" fmla="*/ 2884989 h 5539721"/>
              <a:gd name="connsiteX811" fmla="*/ 828189 w 11873855"/>
              <a:gd name="connsiteY811" fmla="*/ 2868187 h 5539721"/>
              <a:gd name="connsiteX812" fmla="*/ 839162 w 11873855"/>
              <a:gd name="connsiteY812" fmla="*/ 2871616 h 5539721"/>
              <a:gd name="connsiteX813" fmla="*/ 813273 w 11873855"/>
              <a:gd name="connsiteY813" fmla="*/ 2854557 h 5539721"/>
              <a:gd name="connsiteX814" fmla="*/ 823389 w 11873855"/>
              <a:gd name="connsiteY814" fmla="*/ 2861158 h 5539721"/>
              <a:gd name="connsiteX815" fmla="*/ 813273 w 11873855"/>
              <a:gd name="connsiteY815" fmla="*/ 2854557 h 5539721"/>
              <a:gd name="connsiteX816" fmla="*/ 10368353 w 11873855"/>
              <a:gd name="connsiteY816" fmla="*/ 2015566 h 5539721"/>
              <a:gd name="connsiteX817" fmla="*/ 10368611 w 11873855"/>
              <a:gd name="connsiteY817" fmla="*/ 2015995 h 5539721"/>
              <a:gd name="connsiteX818" fmla="*/ 10370926 w 11873855"/>
              <a:gd name="connsiteY818" fmla="*/ 2019938 h 5539721"/>
              <a:gd name="connsiteX819" fmla="*/ 10366468 w 11873855"/>
              <a:gd name="connsiteY819" fmla="*/ 2017538 h 5539721"/>
              <a:gd name="connsiteX820" fmla="*/ 10356437 w 11873855"/>
              <a:gd name="connsiteY820" fmla="*/ 2000136 h 5539721"/>
              <a:gd name="connsiteX821" fmla="*/ 10364153 w 11873855"/>
              <a:gd name="connsiteY821" fmla="*/ 2004593 h 5539721"/>
              <a:gd name="connsiteX822" fmla="*/ 10368353 w 11873855"/>
              <a:gd name="connsiteY822" fmla="*/ 2015566 h 5539721"/>
              <a:gd name="connsiteX823" fmla="*/ 10387556 w 11873855"/>
              <a:gd name="connsiteY823" fmla="*/ 2035369 h 5539721"/>
              <a:gd name="connsiteX824" fmla="*/ 10398700 w 11873855"/>
              <a:gd name="connsiteY824" fmla="*/ 2053371 h 5539721"/>
              <a:gd name="connsiteX825" fmla="*/ 10394756 w 11873855"/>
              <a:gd name="connsiteY825" fmla="*/ 2051314 h 5539721"/>
              <a:gd name="connsiteX826" fmla="*/ 10383698 w 11873855"/>
              <a:gd name="connsiteY826" fmla="*/ 2033226 h 5539721"/>
              <a:gd name="connsiteX827" fmla="*/ 10387556 w 11873855"/>
              <a:gd name="connsiteY827" fmla="*/ 2035369 h 5539721"/>
              <a:gd name="connsiteX828" fmla="*/ 10404357 w 11873855"/>
              <a:gd name="connsiteY828" fmla="*/ 2050885 h 5539721"/>
              <a:gd name="connsiteX829" fmla="*/ 10404615 w 11873855"/>
              <a:gd name="connsiteY829" fmla="*/ 2051399 h 5539721"/>
              <a:gd name="connsiteX830" fmla="*/ 10409588 w 11873855"/>
              <a:gd name="connsiteY830" fmla="*/ 2059200 h 5539721"/>
              <a:gd name="connsiteX831" fmla="*/ 10406416 w 11873855"/>
              <a:gd name="connsiteY831" fmla="*/ 2057486 h 5539721"/>
              <a:gd name="connsiteX832" fmla="*/ 10395357 w 11873855"/>
              <a:gd name="connsiteY832" fmla="*/ 2039741 h 5539721"/>
              <a:gd name="connsiteX833" fmla="*/ 10401529 w 11873855"/>
              <a:gd name="connsiteY833" fmla="*/ 2043341 h 5539721"/>
              <a:gd name="connsiteX834" fmla="*/ 10404357 w 11873855"/>
              <a:gd name="connsiteY834" fmla="*/ 2050885 h 5539721"/>
              <a:gd name="connsiteX835" fmla="*/ 10495741 w 11873855"/>
              <a:gd name="connsiteY835" fmla="*/ 2147326 h 5539721"/>
              <a:gd name="connsiteX836" fmla="*/ 10510314 w 11873855"/>
              <a:gd name="connsiteY836" fmla="*/ 2166185 h 5539721"/>
              <a:gd name="connsiteX837" fmla="*/ 10509714 w 11873855"/>
              <a:gd name="connsiteY837" fmla="*/ 2165842 h 5539721"/>
              <a:gd name="connsiteX838" fmla="*/ 10495741 w 11873855"/>
              <a:gd name="connsiteY838" fmla="*/ 2147326 h 5539721"/>
              <a:gd name="connsiteX839" fmla="*/ 10495741 w 11873855"/>
              <a:gd name="connsiteY839" fmla="*/ 2147326 h 5539721"/>
              <a:gd name="connsiteX840" fmla="*/ 11363535 w 11873855"/>
              <a:gd name="connsiteY840" fmla="*/ 2728113 h 5539721"/>
              <a:gd name="connsiteX841" fmla="*/ 11356162 w 11873855"/>
              <a:gd name="connsiteY841" fmla="*/ 2725112 h 5539721"/>
              <a:gd name="connsiteX842" fmla="*/ 11356420 w 11873855"/>
              <a:gd name="connsiteY842" fmla="*/ 2725112 h 5539721"/>
              <a:gd name="connsiteX843" fmla="*/ 11363706 w 11873855"/>
              <a:gd name="connsiteY843" fmla="*/ 2728113 h 5539721"/>
              <a:gd name="connsiteX844" fmla="*/ 11363535 w 11873855"/>
              <a:gd name="connsiteY844" fmla="*/ 2728113 h 5539721"/>
              <a:gd name="connsiteX845" fmla="*/ 11034608 w 11873855"/>
              <a:gd name="connsiteY845" fmla="*/ 2668362 h 5539721"/>
              <a:gd name="connsiteX846" fmla="*/ 11034694 w 11873855"/>
              <a:gd name="connsiteY846" fmla="*/ 2668534 h 5539721"/>
              <a:gd name="connsiteX847" fmla="*/ 11017206 w 11873855"/>
              <a:gd name="connsiteY847" fmla="*/ 2656618 h 5539721"/>
              <a:gd name="connsiteX848" fmla="*/ 11034608 w 11873855"/>
              <a:gd name="connsiteY848" fmla="*/ 2668362 h 5539721"/>
              <a:gd name="connsiteX849" fmla="*/ 11002547 w 11873855"/>
              <a:gd name="connsiteY849" fmla="*/ 2646159 h 5539721"/>
              <a:gd name="connsiteX850" fmla="*/ 10980344 w 11873855"/>
              <a:gd name="connsiteY850" fmla="*/ 2629872 h 5539721"/>
              <a:gd name="connsiteX851" fmla="*/ 10992860 w 11873855"/>
              <a:gd name="connsiteY851" fmla="*/ 2634415 h 5539721"/>
              <a:gd name="connsiteX852" fmla="*/ 11014634 w 11873855"/>
              <a:gd name="connsiteY852" fmla="*/ 2650189 h 5539721"/>
              <a:gd name="connsiteX853" fmla="*/ 11002547 w 11873855"/>
              <a:gd name="connsiteY853" fmla="*/ 2646159 h 5539721"/>
              <a:gd name="connsiteX854" fmla="*/ 2748515 w 11873855"/>
              <a:gd name="connsiteY854" fmla="*/ 2501627 h 5539721"/>
              <a:gd name="connsiteX855" fmla="*/ 2753230 w 11873855"/>
              <a:gd name="connsiteY855" fmla="*/ 2487054 h 5539721"/>
              <a:gd name="connsiteX856" fmla="*/ 2762746 w 11873855"/>
              <a:gd name="connsiteY856" fmla="*/ 2474281 h 5539721"/>
              <a:gd name="connsiteX857" fmla="*/ 2759145 w 11873855"/>
              <a:gd name="connsiteY857" fmla="*/ 2486111 h 5539721"/>
              <a:gd name="connsiteX858" fmla="*/ 2748515 w 11873855"/>
              <a:gd name="connsiteY858" fmla="*/ 2501627 h 5539721"/>
              <a:gd name="connsiteX859" fmla="*/ 1502331 w 11873855"/>
              <a:gd name="connsiteY859" fmla="*/ 3559045 h 5539721"/>
              <a:gd name="connsiteX860" fmla="*/ 1497187 w 11873855"/>
              <a:gd name="connsiteY860" fmla="*/ 3549529 h 5539721"/>
              <a:gd name="connsiteX861" fmla="*/ 1501731 w 11873855"/>
              <a:gd name="connsiteY861" fmla="*/ 3552101 h 5539721"/>
              <a:gd name="connsiteX862" fmla="*/ 1511246 w 11873855"/>
              <a:gd name="connsiteY862" fmla="*/ 3569761 h 5539721"/>
              <a:gd name="connsiteX863" fmla="*/ 1505074 w 11873855"/>
              <a:gd name="connsiteY863" fmla="*/ 3566075 h 5539721"/>
              <a:gd name="connsiteX864" fmla="*/ 1502331 w 11873855"/>
              <a:gd name="connsiteY864" fmla="*/ 3559045 h 5539721"/>
              <a:gd name="connsiteX865" fmla="*/ 1480728 w 11873855"/>
              <a:gd name="connsiteY865" fmla="*/ 3533670 h 5539721"/>
              <a:gd name="connsiteX866" fmla="*/ 1470784 w 11873855"/>
              <a:gd name="connsiteY866" fmla="*/ 3516440 h 5539721"/>
              <a:gd name="connsiteX867" fmla="*/ 1474984 w 11873855"/>
              <a:gd name="connsiteY867" fmla="*/ 3518754 h 5539721"/>
              <a:gd name="connsiteX868" fmla="*/ 1484843 w 11873855"/>
              <a:gd name="connsiteY868" fmla="*/ 3536071 h 5539721"/>
              <a:gd name="connsiteX869" fmla="*/ 1480728 w 11873855"/>
              <a:gd name="connsiteY869" fmla="*/ 3533670 h 5539721"/>
              <a:gd name="connsiteX870" fmla="*/ 10392613 w 11873855"/>
              <a:gd name="connsiteY870" fmla="*/ 2056028 h 5539721"/>
              <a:gd name="connsiteX871" fmla="*/ 10404357 w 11873855"/>
              <a:gd name="connsiteY871" fmla="*/ 2074974 h 5539721"/>
              <a:gd name="connsiteX872" fmla="*/ 10399300 w 11873855"/>
              <a:gd name="connsiteY872" fmla="*/ 2072488 h 5539721"/>
              <a:gd name="connsiteX873" fmla="*/ 10387727 w 11873855"/>
              <a:gd name="connsiteY873" fmla="*/ 2053457 h 5539721"/>
              <a:gd name="connsiteX874" fmla="*/ 10392613 w 11873855"/>
              <a:gd name="connsiteY874" fmla="*/ 2056028 h 5539721"/>
              <a:gd name="connsiteX875" fmla="*/ 1554109 w 11873855"/>
              <a:gd name="connsiteY875" fmla="*/ 3612109 h 5539721"/>
              <a:gd name="connsiteX876" fmla="*/ 1545622 w 11873855"/>
              <a:gd name="connsiteY876" fmla="*/ 3594878 h 5539721"/>
              <a:gd name="connsiteX877" fmla="*/ 1551537 w 11873855"/>
              <a:gd name="connsiteY877" fmla="*/ 3597964 h 5539721"/>
              <a:gd name="connsiteX878" fmla="*/ 1560624 w 11873855"/>
              <a:gd name="connsiteY878" fmla="*/ 3616652 h 5539721"/>
              <a:gd name="connsiteX879" fmla="*/ 1554537 w 11873855"/>
              <a:gd name="connsiteY879" fmla="*/ 3613223 h 5539721"/>
              <a:gd name="connsiteX880" fmla="*/ 1554109 w 11873855"/>
              <a:gd name="connsiteY880" fmla="*/ 3612109 h 5539721"/>
              <a:gd name="connsiteX881" fmla="*/ 1292047 w 11873855"/>
              <a:gd name="connsiteY881" fmla="*/ 3324844 h 5539721"/>
              <a:gd name="connsiteX882" fmla="*/ 1276874 w 11873855"/>
              <a:gd name="connsiteY882" fmla="*/ 3306156 h 5539721"/>
              <a:gd name="connsiteX883" fmla="*/ 1278246 w 11873855"/>
              <a:gd name="connsiteY883" fmla="*/ 3306842 h 5539721"/>
              <a:gd name="connsiteX884" fmla="*/ 1292819 w 11873855"/>
              <a:gd name="connsiteY884" fmla="*/ 3325187 h 5539721"/>
              <a:gd name="connsiteX885" fmla="*/ 1292047 w 11873855"/>
              <a:gd name="connsiteY885" fmla="*/ 3324844 h 5539721"/>
              <a:gd name="connsiteX886" fmla="*/ 1301734 w 11873855"/>
              <a:gd name="connsiteY886" fmla="*/ 3336589 h 5539721"/>
              <a:gd name="connsiteX887" fmla="*/ 1312193 w 11873855"/>
              <a:gd name="connsiteY887" fmla="*/ 3349962 h 5539721"/>
              <a:gd name="connsiteX888" fmla="*/ 1301391 w 11873855"/>
              <a:gd name="connsiteY888" fmla="*/ 3336331 h 5539721"/>
              <a:gd name="connsiteX889" fmla="*/ 1301734 w 11873855"/>
              <a:gd name="connsiteY889" fmla="*/ 3336589 h 5539721"/>
              <a:gd name="connsiteX890" fmla="*/ 10278428 w 11873855"/>
              <a:gd name="connsiteY890" fmla="*/ 1927612 h 5539721"/>
              <a:gd name="connsiteX891" fmla="*/ 10282199 w 11873855"/>
              <a:gd name="connsiteY891" fmla="*/ 1935413 h 5539721"/>
              <a:gd name="connsiteX892" fmla="*/ 10275514 w 11873855"/>
              <a:gd name="connsiteY892" fmla="*/ 1932156 h 5539721"/>
              <a:gd name="connsiteX893" fmla="*/ 10266426 w 11873855"/>
              <a:gd name="connsiteY893" fmla="*/ 1913296 h 5539721"/>
              <a:gd name="connsiteX894" fmla="*/ 10274571 w 11873855"/>
              <a:gd name="connsiteY894" fmla="*/ 1917583 h 5539721"/>
              <a:gd name="connsiteX895" fmla="*/ 10278428 w 11873855"/>
              <a:gd name="connsiteY895" fmla="*/ 1927612 h 5539721"/>
              <a:gd name="connsiteX896" fmla="*/ 10298659 w 11873855"/>
              <a:gd name="connsiteY896" fmla="*/ 1949730 h 5539721"/>
              <a:gd name="connsiteX897" fmla="*/ 10308346 w 11873855"/>
              <a:gd name="connsiteY897" fmla="*/ 1968503 h 5539721"/>
              <a:gd name="connsiteX898" fmla="*/ 10301917 w 11873855"/>
              <a:gd name="connsiteY898" fmla="*/ 1965417 h 5539721"/>
              <a:gd name="connsiteX899" fmla="*/ 10292230 w 11873855"/>
              <a:gd name="connsiteY899" fmla="*/ 1946472 h 5539721"/>
              <a:gd name="connsiteX900" fmla="*/ 10298659 w 11873855"/>
              <a:gd name="connsiteY900" fmla="*/ 1949730 h 5539721"/>
              <a:gd name="connsiteX901" fmla="*/ 10397586 w 11873855"/>
              <a:gd name="connsiteY901" fmla="*/ 2077888 h 5539721"/>
              <a:gd name="connsiteX902" fmla="*/ 10409673 w 11873855"/>
              <a:gd name="connsiteY902" fmla="*/ 2097434 h 5539721"/>
              <a:gd name="connsiteX903" fmla="*/ 10403586 w 11873855"/>
              <a:gd name="connsiteY903" fmla="*/ 2094691 h 5539721"/>
              <a:gd name="connsiteX904" fmla="*/ 10391585 w 11873855"/>
              <a:gd name="connsiteY904" fmla="*/ 2075059 h 5539721"/>
              <a:gd name="connsiteX905" fmla="*/ 10397586 w 11873855"/>
              <a:gd name="connsiteY905" fmla="*/ 2077888 h 5539721"/>
              <a:gd name="connsiteX906" fmla="*/ 10531916 w 11873855"/>
              <a:gd name="connsiteY906" fmla="*/ 2211705 h 5539721"/>
              <a:gd name="connsiteX907" fmla="*/ 10527716 w 11873855"/>
              <a:gd name="connsiteY907" fmla="*/ 2209733 h 5539721"/>
              <a:gd name="connsiteX908" fmla="*/ 10513486 w 11873855"/>
              <a:gd name="connsiteY908" fmla="*/ 2190617 h 5539721"/>
              <a:gd name="connsiteX909" fmla="*/ 10517258 w 11873855"/>
              <a:gd name="connsiteY909" fmla="*/ 2192503 h 5539721"/>
              <a:gd name="connsiteX910" fmla="*/ 10531916 w 11873855"/>
              <a:gd name="connsiteY910" fmla="*/ 2211705 h 5539721"/>
              <a:gd name="connsiteX911" fmla="*/ 9517189 w 11873855"/>
              <a:gd name="connsiteY911" fmla="*/ 2807579 h 5539721"/>
              <a:gd name="connsiteX912" fmla="*/ 9514790 w 11873855"/>
              <a:gd name="connsiteY912" fmla="*/ 2807922 h 5539721"/>
              <a:gd name="connsiteX913" fmla="*/ 9515475 w 11873855"/>
              <a:gd name="connsiteY913" fmla="*/ 2807494 h 5539721"/>
              <a:gd name="connsiteX914" fmla="*/ 9517790 w 11873855"/>
              <a:gd name="connsiteY914" fmla="*/ 2807237 h 5539721"/>
              <a:gd name="connsiteX915" fmla="*/ 9517189 w 11873855"/>
              <a:gd name="connsiteY915" fmla="*/ 2807579 h 5539721"/>
              <a:gd name="connsiteX916" fmla="*/ 9491130 w 11873855"/>
              <a:gd name="connsiteY916" fmla="*/ 2817781 h 5539721"/>
              <a:gd name="connsiteX917" fmla="*/ 9488643 w 11873855"/>
              <a:gd name="connsiteY917" fmla="*/ 2818295 h 5539721"/>
              <a:gd name="connsiteX918" fmla="*/ 9489243 w 11873855"/>
              <a:gd name="connsiteY918" fmla="*/ 2817867 h 5539721"/>
              <a:gd name="connsiteX919" fmla="*/ 9491558 w 11873855"/>
              <a:gd name="connsiteY919" fmla="*/ 2817524 h 5539721"/>
              <a:gd name="connsiteX920" fmla="*/ 9491130 w 11873855"/>
              <a:gd name="connsiteY920" fmla="*/ 2817781 h 5539721"/>
              <a:gd name="connsiteX921" fmla="*/ 2494855 w 11873855"/>
              <a:gd name="connsiteY921" fmla="*/ 2764203 h 5539721"/>
              <a:gd name="connsiteX922" fmla="*/ 2485254 w 11873855"/>
              <a:gd name="connsiteY922" fmla="*/ 2764203 h 5539721"/>
              <a:gd name="connsiteX923" fmla="*/ 2490483 w 11873855"/>
              <a:gd name="connsiteY923" fmla="*/ 2756144 h 5539721"/>
              <a:gd name="connsiteX924" fmla="*/ 2499998 w 11873855"/>
              <a:gd name="connsiteY924" fmla="*/ 2755802 h 5539721"/>
              <a:gd name="connsiteX925" fmla="*/ 2499313 w 11873855"/>
              <a:gd name="connsiteY925" fmla="*/ 2756916 h 5539721"/>
              <a:gd name="connsiteX926" fmla="*/ 2494855 w 11873855"/>
              <a:gd name="connsiteY926" fmla="*/ 2764203 h 5539721"/>
              <a:gd name="connsiteX927" fmla="*/ 1603486 w 11873855"/>
              <a:gd name="connsiteY927" fmla="*/ 3659600 h 5539721"/>
              <a:gd name="connsiteX928" fmla="*/ 1594914 w 11873855"/>
              <a:gd name="connsiteY928" fmla="*/ 3640398 h 5539721"/>
              <a:gd name="connsiteX929" fmla="*/ 1727530 w 11873855"/>
              <a:gd name="connsiteY929" fmla="*/ 3680517 h 5539721"/>
              <a:gd name="connsiteX930" fmla="*/ 2130181 w 11873855"/>
              <a:gd name="connsiteY930" fmla="*/ 3348504 h 5539721"/>
              <a:gd name="connsiteX931" fmla="*/ 2466737 w 11873855"/>
              <a:gd name="connsiteY931" fmla="*/ 2770204 h 5539721"/>
              <a:gd name="connsiteX932" fmla="*/ 2476424 w 11873855"/>
              <a:gd name="connsiteY932" fmla="*/ 2770204 h 5539721"/>
              <a:gd name="connsiteX933" fmla="*/ 2145183 w 11873855"/>
              <a:gd name="connsiteY933" fmla="*/ 3364878 h 5539721"/>
              <a:gd name="connsiteX934" fmla="*/ 1745361 w 11873855"/>
              <a:gd name="connsiteY934" fmla="*/ 3705120 h 5539721"/>
              <a:gd name="connsiteX935" fmla="*/ 1603486 w 11873855"/>
              <a:gd name="connsiteY935" fmla="*/ 3659600 h 5539721"/>
              <a:gd name="connsiteX936" fmla="*/ 1325052 w 11873855"/>
              <a:gd name="connsiteY936" fmla="*/ 3330159 h 5539721"/>
              <a:gd name="connsiteX937" fmla="*/ 1329938 w 11873855"/>
              <a:gd name="connsiteY937" fmla="*/ 3332388 h 5539721"/>
              <a:gd name="connsiteX938" fmla="*/ 1343739 w 11873855"/>
              <a:gd name="connsiteY938" fmla="*/ 3351848 h 5539721"/>
              <a:gd name="connsiteX939" fmla="*/ 1339196 w 11873855"/>
              <a:gd name="connsiteY939" fmla="*/ 3349619 h 5539721"/>
              <a:gd name="connsiteX940" fmla="*/ 1325052 w 11873855"/>
              <a:gd name="connsiteY940" fmla="*/ 3330159 h 5539721"/>
              <a:gd name="connsiteX941" fmla="*/ 1242327 w 11873855"/>
              <a:gd name="connsiteY941" fmla="*/ 3272466 h 5539721"/>
              <a:gd name="connsiteX942" fmla="*/ 1243355 w 11873855"/>
              <a:gd name="connsiteY942" fmla="*/ 3273066 h 5539721"/>
              <a:gd name="connsiteX943" fmla="*/ 1257500 w 11873855"/>
              <a:gd name="connsiteY943" fmla="*/ 3290040 h 5539721"/>
              <a:gd name="connsiteX944" fmla="*/ 1256986 w 11873855"/>
              <a:gd name="connsiteY944" fmla="*/ 3289783 h 5539721"/>
              <a:gd name="connsiteX945" fmla="*/ 1242327 w 11873855"/>
              <a:gd name="connsiteY945" fmla="*/ 3272466 h 5539721"/>
              <a:gd name="connsiteX946" fmla="*/ 2348008 w 11873855"/>
              <a:gd name="connsiteY946" fmla="*/ 2730856 h 5539721"/>
              <a:gd name="connsiteX947" fmla="*/ 2346979 w 11873855"/>
              <a:gd name="connsiteY947" fmla="*/ 2731627 h 5539721"/>
              <a:gd name="connsiteX948" fmla="*/ 2344236 w 11873855"/>
              <a:gd name="connsiteY948" fmla="*/ 2731970 h 5539721"/>
              <a:gd name="connsiteX949" fmla="*/ 2345265 w 11873855"/>
              <a:gd name="connsiteY949" fmla="*/ 2731284 h 5539721"/>
              <a:gd name="connsiteX950" fmla="*/ 2348008 w 11873855"/>
              <a:gd name="connsiteY950" fmla="*/ 2730856 h 5539721"/>
              <a:gd name="connsiteX951" fmla="*/ 9090622 w 11873855"/>
              <a:gd name="connsiteY951" fmla="*/ 3082928 h 5539721"/>
              <a:gd name="connsiteX952" fmla="*/ 9086165 w 11873855"/>
              <a:gd name="connsiteY952" fmla="*/ 3095444 h 5539721"/>
              <a:gd name="connsiteX953" fmla="*/ 9077163 w 11873855"/>
              <a:gd name="connsiteY953" fmla="*/ 3108474 h 5539721"/>
              <a:gd name="connsiteX954" fmla="*/ 9080421 w 11873855"/>
              <a:gd name="connsiteY954" fmla="*/ 3098702 h 5539721"/>
              <a:gd name="connsiteX955" fmla="*/ 9090622 w 11873855"/>
              <a:gd name="connsiteY955" fmla="*/ 3082928 h 5539721"/>
              <a:gd name="connsiteX956" fmla="*/ 9346854 w 11873855"/>
              <a:gd name="connsiteY956" fmla="*/ 2775518 h 5539721"/>
              <a:gd name="connsiteX957" fmla="*/ 9357056 w 11873855"/>
              <a:gd name="connsiteY957" fmla="*/ 2775518 h 5539721"/>
              <a:gd name="connsiteX958" fmla="*/ 9351398 w 11873855"/>
              <a:gd name="connsiteY958" fmla="*/ 2784177 h 5539721"/>
              <a:gd name="connsiteX959" fmla="*/ 9341283 w 11873855"/>
              <a:gd name="connsiteY959" fmla="*/ 2784520 h 5539721"/>
              <a:gd name="connsiteX960" fmla="*/ 9341882 w 11873855"/>
              <a:gd name="connsiteY960" fmla="*/ 2783491 h 5539721"/>
              <a:gd name="connsiteX961" fmla="*/ 9346854 w 11873855"/>
              <a:gd name="connsiteY961" fmla="*/ 2775518 h 5539721"/>
              <a:gd name="connsiteX962" fmla="*/ 10224335 w 11873855"/>
              <a:gd name="connsiteY962" fmla="*/ 1874634 h 5539721"/>
              <a:gd name="connsiteX963" fmla="*/ 10231365 w 11873855"/>
              <a:gd name="connsiteY963" fmla="*/ 1890579 h 5539721"/>
              <a:gd name="connsiteX964" fmla="*/ 10117694 w 11873855"/>
              <a:gd name="connsiteY964" fmla="*/ 1859461 h 5539721"/>
              <a:gd name="connsiteX965" fmla="*/ 9714015 w 11873855"/>
              <a:gd name="connsiteY965" fmla="*/ 2191474 h 5539721"/>
              <a:gd name="connsiteX966" fmla="*/ 9376344 w 11873855"/>
              <a:gd name="connsiteY966" fmla="*/ 2769775 h 5539721"/>
              <a:gd name="connsiteX967" fmla="*/ 9366056 w 11873855"/>
              <a:gd name="connsiteY967" fmla="*/ 2769775 h 5539721"/>
              <a:gd name="connsiteX968" fmla="*/ 9698412 w 11873855"/>
              <a:gd name="connsiteY968" fmla="*/ 2175100 h 5539721"/>
              <a:gd name="connsiteX969" fmla="*/ 10099177 w 11873855"/>
              <a:gd name="connsiteY969" fmla="*/ 1834858 h 5539721"/>
              <a:gd name="connsiteX970" fmla="*/ 10222964 w 11873855"/>
              <a:gd name="connsiteY970" fmla="*/ 1871120 h 5539721"/>
              <a:gd name="connsiteX971" fmla="*/ 10224335 w 11873855"/>
              <a:gd name="connsiteY971" fmla="*/ 1874634 h 5539721"/>
              <a:gd name="connsiteX972" fmla="*/ 10401701 w 11873855"/>
              <a:gd name="connsiteY972" fmla="*/ 2099663 h 5539721"/>
              <a:gd name="connsiteX973" fmla="*/ 10414473 w 11873855"/>
              <a:gd name="connsiteY973" fmla="*/ 2120408 h 5539721"/>
              <a:gd name="connsiteX974" fmla="*/ 10407444 w 11873855"/>
              <a:gd name="connsiteY974" fmla="*/ 2117493 h 5539721"/>
              <a:gd name="connsiteX975" fmla="*/ 10394842 w 11873855"/>
              <a:gd name="connsiteY975" fmla="*/ 2096662 h 5539721"/>
              <a:gd name="connsiteX976" fmla="*/ 10401701 w 11873855"/>
              <a:gd name="connsiteY976" fmla="*/ 2099663 h 5539721"/>
              <a:gd name="connsiteX977" fmla="*/ 11079871 w 11873855"/>
              <a:gd name="connsiteY977" fmla="*/ 2605354 h 5539721"/>
              <a:gd name="connsiteX978" fmla="*/ 11083300 w 11873855"/>
              <a:gd name="connsiteY978" fmla="*/ 2607497 h 5539721"/>
              <a:gd name="connsiteX979" fmla="*/ 11082529 w 11873855"/>
              <a:gd name="connsiteY979" fmla="*/ 2607240 h 5539721"/>
              <a:gd name="connsiteX980" fmla="*/ 11079185 w 11873855"/>
              <a:gd name="connsiteY980" fmla="*/ 2605097 h 5539721"/>
              <a:gd name="connsiteX981" fmla="*/ 11079871 w 11873855"/>
              <a:gd name="connsiteY981" fmla="*/ 2605354 h 5539721"/>
              <a:gd name="connsiteX982" fmla="*/ 11240863 w 11873855"/>
              <a:gd name="connsiteY982" fmla="*/ 2677878 h 5539721"/>
              <a:gd name="connsiteX983" fmla="*/ 11240605 w 11873855"/>
              <a:gd name="connsiteY983" fmla="*/ 2677792 h 5539721"/>
              <a:gd name="connsiteX984" fmla="*/ 11236748 w 11873855"/>
              <a:gd name="connsiteY984" fmla="*/ 2675820 h 5539721"/>
              <a:gd name="connsiteX985" fmla="*/ 11236834 w 11873855"/>
              <a:gd name="connsiteY985" fmla="*/ 2675820 h 5539721"/>
              <a:gd name="connsiteX986" fmla="*/ 11240863 w 11873855"/>
              <a:gd name="connsiteY986" fmla="*/ 2677878 h 5539721"/>
              <a:gd name="connsiteX987" fmla="*/ 2489111 w 11873855"/>
              <a:gd name="connsiteY987" fmla="*/ 2750315 h 5539721"/>
              <a:gd name="connsiteX988" fmla="*/ 2479939 w 11873855"/>
              <a:gd name="connsiteY988" fmla="*/ 2750658 h 5539721"/>
              <a:gd name="connsiteX989" fmla="*/ 2482510 w 11873855"/>
              <a:gd name="connsiteY989" fmla="*/ 2746886 h 5539721"/>
              <a:gd name="connsiteX990" fmla="*/ 2484997 w 11873855"/>
              <a:gd name="connsiteY990" fmla="*/ 2743200 h 5539721"/>
              <a:gd name="connsiteX991" fmla="*/ 2494083 w 11873855"/>
              <a:gd name="connsiteY991" fmla="*/ 2742514 h 5539721"/>
              <a:gd name="connsiteX992" fmla="*/ 2489969 w 11873855"/>
              <a:gd name="connsiteY992" fmla="*/ 2748858 h 5539721"/>
              <a:gd name="connsiteX993" fmla="*/ 2489111 w 11873855"/>
              <a:gd name="connsiteY993" fmla="*/ 2750315 h 5539721"/>
              <a:gd name="connsiteX994" fmla="*/ 1297619 w 11873855"/>
              <a:gd name="connsiteY994" fmla="*/ 3293040 h 5539721"/>
              <a:gd name="connsiteX995" fmla="*/ 1282446 w 11873855"/>
              <a:gd name="connsiteY995" fmla="*/ 3272895 h 5539721"/>
              <a:gd name="connsiteX996" fmla="*/ 1288361 w 11873855"/>
              <a:gd name="connsiteY996" fmla="*/ 3275381 h 5539721"/>
              <a:gd name="connsiteX997" fmla="*/ 1303277 w 11873855"/>
              <a:gd name="connsiteY997" fmla="*/ 3295526 h 5539721"/>
              <a:gd name="connsiteX998" fmla="*/ 1300363 w 11873855"/>
              <a:gd name="connsiteY998" fmla="*/ 3294240 h 5539721"/>
              <a:gd name="connsiteX999" fmla="*/ 1297619 w 11873855"/>
              <a:gd name="connsiteY999" fmla="*/ 3293040 h 5539721"/>
              <a:gd name="connsiteX1000" fmla="*/ 668312 w 11873855"/>
              <a:gd name="connsiteY1000" fmla="*/ 2879246 h 5539721"/>
              <a:gd name="connsiteX1001" fmla="*/ 669255 w 11873855"/>
              <a:gd name="connsiteY1001" fmla="*/ 2879503 h 5539721"/>
              <a:gd name="connsiteX1002" fmla="*/ 673884 w 11873855"/>
              <a:gd name="connsiteY1002" fmla="*/ 2882075 h 5539721"/>
              <a:gd name="connsiteX1003" fmla="*/ 673027 w 11873855"/>
              <a:gd name="connsiteY1003" fmla="*/ 2881903 h 5539721"/>
              <a:gd name="connsiteX1004" fmla="*/ 668312 w 11873855"/>
              <a:gd name="connsiteY1004" fmla="*/ 2879246 h 5539721"/>
              <a:gd name="connsiteX1005" fmla="*/ 687257 w 11873855"/>
              <a:gd name="connsiteY1005" fmla="*/ 2883618 h 5539721"/>
              <a:gd name="connsiteX1006" fmla="*/ 689315 w 11873855"/>
              <a:gd name="connsiteY1006" fmla="*/ 2884046 h 5539721"/>
              <a:gd name="connsiteX1007" fmla="*/ 695230 w 11873855"/>
              <a:gd name="connsiteY1007" fmla="*/ 2887561 h 5539721"/>
              <a:gd name="connsiteX1008" fmla="*/ 693258 w 11873855"/>
              <a:gd name="connsiteY1008" fmla="*/ 2887047 h 5539721"/>
              <a:gd name="connsiteX1009" fmla="*/ 687257 w 11873855"/>
              <a:gd name="connsiteY1009" fmla="*/ 2883618 h 5539721"/>
              <a:gd name="connsiteX1010" fmla="*/ 1125655 w 11873855"/>
              <a:gd name="connsiteY1010" fmla="*/ 3116790 h 5539721"/>
              <a:gd name="connsiteX1011" fmla="*/ 1142714 w 11873855"/>
              <a:gd name="connsiteY1011" fmla="*/ 3135649 h 5539721"/>
              <a:gd name="connsiteX1012" fmla="*/ 1135856 w 11873855"/>
              <a:gd name="connsiteY1012" fmla="*/ 3132906 h 5539721"/>
              <a:gd name="connsiteX1013" fmla="*/ 1118540 w 11873855"/>
              <a:gd name="connsiteY1013" fmla="*/ 3114132 h 5539721"/>
              <a:gd name="connsiteX1014" fmla="*/ 1125655 w 11873855"/>
              <a:gd name="connsiteY1014" fmla="*/ 3116790 h 5539721"/>
              <a:gd name="connsiteX1015" fmla="*/ 9352855 w 11873855"/>
              <a:gd name="connsiteY1015" fmla="*/ 2790006 h 5539721"/>
              <a:gd name="connsiteX1016" fmla="*/ 9362628 w 11873855"/>
              <a:gd name="connsiteY1016" fmla="*/ 2789663 h 5539721"/>
              <a:gd name="connsiteX1017" fmla="*/ 9360056 w 11873855"/>
              <a:gd name="connsiteY1017" fmla="*/ 2793349 h 5539721"/>
              <a:gd name="connsiteX1018" fmla="*/ 9357056 w 11873855"/>
              <a:gd name="connsiteY1018" fmla="*/ 2797636 h 5539721"/>
              <a:gd name="connsiteX1019" fmla="*/ 9347369 w 11873855"/>
              <a:gd name="connsiteY1019" fmla="*/ 2798321 h 5539721"/>
              <a:gd name="connsiteX1020" fmla="*/ 9351912 w 11873855"/>
              <a:gd name="connsiteY1020" fmla="*/ 2791378 h 5539721"/>
              <a:gd name="connsiteX1021" fmla="*/ 9352855 w 11873855"/>
              <a:gd name="connsiteY1021" fmla="*/ 2790006 h 5539721"/>
              <a:gd name="connsiteX1022" fmla="*/ 10405472 w 11873855"/>
              <a:gd name="connsiteY1022" fmla="*/ 2122380 h 5539721"/>
              <a:gd name="connsiteX1023" fmla="*/ 10417731 w 11873855"/>
              <a:gd name="connsiteY1023" fmla="*/ 2142268 h 5539721"/>
              <a:gd name="connsiteX1024" fmla="*/ 10410016 w 11873855"/>
              <a:gd name="connsiteY1024" fmla="*/ 2139353 h 5539721"/>
              <a:gd name="connsiteX1025" fmla="*/ 10397928 w 11873855"/>
              <a:gd name="connsiteY1025" fmla="*/ 2119379 h 5539721"/>
              <a:gd name="connsiteX1026" fmla="*/ 10405472 w 11873855"/>
              <a:gd name="connsiteY1026" fmla="*/ 2122380 h 5539721"/>
              <a:gd name="connsiteX1027" fmla="*/ 10695309 w 11873855"/>
              <a:gd name="connsiteY1027" fmla="*/ 2348522 h 5539721"/>
              <a:gd name="connsiteX1028" fmla="*/ 10710824 w 11873855"/>
              <a:gd name="connsiteY1028" fmla="*/ 2364038 h 5539721"/>
              <a:gd name="connsiteX1029" fmla="*/ 10710139 w 11873855"/>
              <a:gd name="connsiteY1029" fmla="*/ 2363695 h 5539721"/>
              <a:gd name="connsiteX1030" fmla="*/ 10695309 w 11873855"/>
              <a:gd name="connsiteY1030" fmla="*/ 2348522 h 5539721"/>
              <a:gd name="connsiteX1031" fmla="*/ 10695309 w 11873855"/>
              <a:gd name="connsiteY1031" fmla="*/ 2348522 h 5539721"/>
              <a:gd name="connsiteX1032" fmla="*/ 11156852 w 11873855"/>
              <a:gd name="connsiteY1032" fmla="*/ 2651646 h 5539721"/>
              <a:gd name="connsiteX1033" fmla="*/ 11153766 w 11873855"/>
              <a:gd name="connsiteY1033" fmla="*/ 2650960 h 5539721"/>
              <a:gd name="connsiteX1034" fmla="*/ 11146737 w 11873855"/>
              <a:gd name="connsiteY1034" fmla="*/ 2646845 h 5539721"/>
              <a:gd name="connsiteX1035" fmla="*/ 11149909 w 11873855"/>
              <a:gd name="connsiteY1035" fmla="*/ 2647617 h 5539721"/>
              <a:gd name="connsiteX1036" fmla="*/ 11156852 w 11873855"/>
              <a:gd name="connsiteY1036" fmla="*/ 2651646 h 5539721"/>
              <a:gd name="connsiteX1037" fmla="*/ 11168939 w 11873855"/>
              <a:gd name="connsiteY1037" fmla="*/ 2652503 h 5539721"/>
              <a:gd name="connsiteX1038" fmla="*/ 11170911 w 11873855"/>
              <a:gd name="connsiteY1038" fmla="*/ 2653017 h 5539721"/>
              <a:gd name="connsiteX1039" fmla="*/ 11176569 w 11873855"/>
              <a:gd name="connsiteY1039" fmla="*/ 2656189 h 5539721"/>
              <a:gd name="connsiteX1040" fmla="*/ 11174597 w 11873855"/>
              <a:gd name="connsiteY1040" fmla="*/ 2655761 h 5539721"/>
              <a:gd name="connsiteX1041" fmla="*/ 11168939 w 11873855"/>
              <a:gd name="connsiteY1041" fmla="*/ 2652503 h 5539721"/>
              <a:gd name="connsiteX1042" fmla="*/ 11136964 w 11873855"/>
              <a:gd name="connsiteY1042" fmla="*/ 2647103 h 5539721"/>
              <a:gd name="connsiteX1043" fmla="*/ 11132935 w 11873855"/>
              <a:gd name="connsiteY1043" fmla="*/ 2646159 h 5539721"/>
              <a:gd name="connsiteX1044" fmla="*/ 11124791 w 11873855"/>
              <a:gd name="connsiteY1044" fmla="*/ 2641187 h 5539721"/>
              <a:gd name="connsiteX1045" fmla="*/ 11128905 w 11873855"/>
              <a:gd name="connsiteY1045" fmla="*/ 2642216 h 5539721"/>
              <a:gd name="connsiteX1046" fmla="*/ 11136964 w 11873855"/>
              <a:gd name="connsiteY1046" fmla="*/ 2647103 h 5539721"/>
              <a:gd name="connsiteX1047" fmla="*/ 10671219 w 11873855"/>
              <a:gd name="connsiteY1047" fmla="*/ 2402358 h 5539721"/>
              <a:gd name="connsiteX1048" fmla="*/ 10654074 w 11873855"/>
              <a:gd name="connsiteY1048" fmla="*/ 2382298 h 5539721"/>
              <a:gd name="connsiteX1049" fmla="*/ 10662391 w 11873855"/>
              <a:gd name="connsiteY1049" fmla="*/ 2385127 h 5539721"/>
              <a:gd name="connsiteX1050" fmla="*/ 10679707 w 11873855"/>
              <a:gd name="connsiteY1050" fmla="*/ 2405101 h 5539721"/>
              <a:gd name="connsiteX1051" fmla="*/ 10671219 w 11873855"/>
              <a:gd name="connsiteY1051" fmla="*/ 2402358 h 5539721"/>
              <a:gd name="connsiteX1052" fmla="*/ 10653990 w 11873855"/>
              <a:gd name="connsiteY1052" fmla="*/ 2397128 h 5539721"/>
              <a:gd name="connsiteX1053" fmla="*/ 10637015 w 11873855"/>
              <a:gd name="connsiteY1053" fmla="*/ 2376726 h 5539721"/>
              <a:gd name="connsiteX1054" fmla="*/ 10645674 w 11873855"/>
              <a:gd name="connsiteY1054" fmla="*/ 2379555 h 5539721"/>
              <a:gd name="connsiteX1055" fmla="*/ 10662904 w 11873855"/>
              <a:gd name="connsiteY1055" fmla="*/ 2399871 h 5539721"/>
              <a:gd name="connsiteX1056" fmla="*/ 10653990 w 11873855"/>
              <a:gd name="connsiteY1056" fmla="*/ 2397128 h 5539721"/>
              <a:gd name="connsiteX1057" fmla="*/ 10512029 w 11873855"/>
              <a:gd name="connsiteY1057" fmla="*/ 2335320 h 5539721"/>
              <a:gd name="connsiteX1058" fmla="*/ 10496598 w 11873855"/>
              <a:gd name="connsiteY1058" fmla="*/ 2313032 h 5539721"/>
              <a:gd name="connsiteX1059" fmla="*/ 10506799 w 11873855"/>
              <a:gd name="connsiteY1059" fmla="*/ 2315690 h 5539721"/>
              <a:gd name="connsiteX1060" fmla="*/ 10522401 w 11873855"/>
              <a:gd name="connsiteY1060" fmla="*/ 2337807 h 5539721"/>
              <a:gd name="connsiteX1061" fmla="*/ 10512029 w 11873855"/>
              <a:gd name="connsiteY1061" fmla="*/ 2335320 h 5539721"/>
              <a:gd name="connsiteX1062" fmla="*/ 10472767 w 11873855"/>
              <a:gd name="connsiteY1062" fmla="*/ 2319804 h 5539721"/>
              <a:gd name="connsiteX1063" fmla="*/ 10462822 w 11873855"/>
              <a:gd name="connsiteY1063" fmla="*/ 2304802 h 5539721"/>
              <a:gd name="connsiteX1064" fmla="*/ 10473367 w 11873855"/>
              <a:gd name="connsiteY1064" fmla="*/ 2307289 h 5539721"/>
              <a:gd name="connsiteX1065" fmla="*/ 10488712 w 11873855"/>
              <a:gd name="connsiteY1065" fmla="*/ 2330006 h 5539721"/>
              <a:gd name="connsiteX1066" fmla="*/ 10478082 w 11873855"/>
              <a:gd name="connsiteY1066" fmla="*/ 2327691 h 5539721"/>
              <a:gd name="connsiteX1067" fmla="*/ 10472767 w 11873855"/>
              <a:gd name="connsiteY1067" fmla="*/ 2319804 h 5539721"/>
              <a:gd name="connsiteX1068" fmla="*/ 9479642 w 11873855"/>
              <a:gd name="connsiteY1068" fmla="*/ 2806294 h 5539721"/>
              <a:gd name="connsiteX1069" fmla="*/ 9482729 w 11873855"/>
              <a:gd name="connsiteY1069" fmla="*/ 2803722 h 5539721"/>
              <a:gd name="connsiteX1070" fmla="*/ 9488214 w 11873855"/>
              <a:gd name="connsiteY1070" fmla="*/ 2803208 h 5539721"/>
              <a:gd name="connsiteX1071" fmla="*/ 9485128 w 11873855"/>
              <a:gd name="connsiteY1071" fmla="*/ 2805608 h 5539721"/>
              <a:gd name="connsiteX1072" fmla="*/ 9479642 w 11873855"/>
              <a:gd name="connsiteY1072" fmla="*/ 2806294 h 5539721"/>
              <a:gd name="connsiteX1073" fmla="*/ 9464384 w 11873855"/>
              <a:gd name="connsiteY1073" fmla="*/ 2808265 h 5539721"/>
              <a:gd name="connsiteX1074" fmla="*/ 9467898 w 11873855"/>
              <a:gd name="connsiteY1074" fmla="*/ 2805179 h 5539721"/>
              <a:gd name="connsiteX1075" fmla="*/ 9473985 w 11873855"/>
              <a:gd name="connsiteY1075" fmla="*/ 2804579 h 5539721"/>
              <a:gd name="connsiteX1076" fmla="*/ 9470470 w 11873855"/>
              <a:gd name="connsiteY1076" fmla="*/ 2807494 h 5539721"/>
              <a:gd name="connsiteX1077" fmla="*/ 9464384 w 11873855"/>
              <a:gd name="connsiteY1077" fmla="*/ 2808265 h 5539721"/>
              <a:gd name="connsiteX1078" fmla="*/ 9047417 w 11873855"/>
              <a:gd name="connsiteY1078" fmla="*/ 3253435 h 5539721"/>
              <a:gd name="connsiteX1079" fmla="*/ 9045446 w 11873855"/>
              <a:gd name="connsiteY1079" fmla="*/ 3256864 h 5539721"/>
              <a:gd name="connsiteX1080" fmla="*/ 9045531 w 11873855"/>
              <a:gd name="connsiteY1080" fmla="*/ 3256693 h 5539721"/>
              <a:gd name="connsiteX1081" fmla="*/ 9047675 w 11873855"/>
              <a:gd name="connsiteY1081" fmla="*/ 3253007 h 5539721"/>
              <a:gd name="connsiteX1082" fmla="*/ 9047417 w 11873855"/>
              <a:gd name="connsiteY1082" fmla="*/ 3253435 h 5539721"/>
              <a:gd name="connsiteX1083" fmla="*/ 2475052 w 11873855"/>
              <a:gd name="connsiteY1083" fmla="*/ 2738142 h 5539721"/>
              <a:gd name="connsiteX1084" fmla="*/ 2480024 w 11873855"/>
              <a:gd name="connsiteY1084" fmla="*/ 2731370 h 5539721"/>
              <a:gd name="connsiteX1085" fmla="*/ 2488597 w 11873855"/>
              <a:gd name="connsiteY1085" fmla="*/ 2730427 h 5539721"/>
              <a:gd name="connsiteX1086" fmla="*/ 2483711 w 11873855"/>
              <a:gd name="connsiteY1086" fmla="*/ 2737542 h 5539721"/>
              <a:gd name="connsiteX1087" fmla="*/ 2475052 w 11873855"/>
              <a:gd name="connsiteY1087" fmla="*/ 2738142 h 5539721"/>
              <a:gd name="connsiteX1088" fmla="*/ 768782 w 11873855"/>
              <a:gd name="connsiteY1088" fmla="*/ 2912593 h 5539721"/>
              <a:gd name="connsiteX1089" fmla="*/ 773068 w 11873855"/>
              <a:gd name="connsiteY1089" fmla="*/ 2913707 h 5539721"/>
              <a:gd name="connsiteX1090" fmla="*/ 781383 w 11873855"/>
              <a:gd name="connsiteY1090" fmla="*/ 2919279 h 5539721"/>
              <a:gd name="connsiteX1091" fmla="*/ 777011 w 11873855"/>
              <a:gd name="connsiteY1091" fmla="*/ 2917993 h 5539721"/>
              <a:gd name="connsiteX1092" fmla="*/ 768782 w 11873855"/>
              <a:gd name="connsiteY1092" fmla="*/ 2912593 h 5539721"/>
              <a:gd name="connsiteX1093" fmla="*/ 760295 w 11873855"/>
              <a:gd name="connsiteY1093" fmla="*/ 2913193 h 5539721"/>
              <a:gd name="connsiteX1094" fmla="*/ 756780 w 11873855"/>
              <a:gd name="connsiteY1094" fmla="*/ 2912164 h 5539721"/>
              <a:gd name="connsiteX1095" fmla="*/ 749494 w 11873855"/>
              <a:gd name="connsiteY1095" fmla="*/ 2907535 h 5539721"/>
              <a:gd name="connsiteX1096" fmla="*/ 753008 w 11873855"/>
              <a:gd name="connsiteY1096" fmla="*/ 2908478 h 5539721"/>
              <a:gd name="connsiteX1097" fmla="*/ 760295 w 11873855"/>
              <a:gd name="connsiteY1097" fmla="*/ 2913193 h 5539721"/>
              <a:gd name="connsiteX1098" fmla="*/ 1265644 w 11873855"/>
              <a:gd name="connsiteY1098" fmla="*/ 3183655 h 5539721"/>
              <a:gd name="connsiteX1099" fmla="*/ 1281160 w 11873855"/>
              <a:gd name="connsiteY1099" fmla="*/ 3204486 h 5539721"/>
              <a:gd name="connsiteX1100" fmla="*/ 1272416 w 11873855"/>
              <a:gd name="connsiteY1100" fmla="*/ 3201743 h 5539721"/>
              <a:gd name="connsiteX1101" fmla="*/ 1256814 w 11873855"/>
              <a:gd name="connsiteY1101" fmla="*/ 3181083 h 5539721"/>
              <a:gd name="connsiteX1102" fmla="*/ 1265644 w 11873855"/>
              <a:gd name="connsiteY1102" fmla="*/ 3183655 h 5539721"/>
              <a:gd name="connsiteX1103" fmla="*/ 1282018 w 11873855"/>
              <a:gd name="connsiteY1103" fmla="*/ 3188284 h 5539721"/>
              <a:gd name="connsiteX1104" fmla="*/ 1297448 w 11873855"/>
              <a:gd name="connsiteY1104" fmla="*/ 3209458 h 5539721"/>
              <a:gd name="connsiteX1105" fmla="*/ 1288447 w 11873855"/>
              <a:gd name="connsiteY1105" fmla="*/ 3206715 h 5539721"/>
              <a:gd name="connsiteX1106" fmla="*/ 1272931 w 11873855"/>
              <a:gd name="connsiteY1106" fmla="*/ 3185713 h 5539721"/>
              <a:gd name="connsiteX1107" fmla="*/ 1282018 w 11873855"/>
              <a:gd name="connsiteY1107" fmla="*/ 3188284 h 5539721"/>
              <a:gd name="connsiteX1108" fmla="*/ 2381784 w 11873855"/>
              <a:gd name="connsiteY1108" fmla="*/ 2732913 h 5539721"/>
              <a:gd name="connsiteX1109" fmla="*/ 2378698 w 11873855"/>
              <a:gd name="connsiteY1109" fmla="*/ 2735656 h 5539721"/>
              <a:gd name="connsiteX1110" fmla="*/ 2373211 w 11873855"/>
              <a:gd name="connsiteY1110" fmla="*/ 2736171 h 5539721"/>
              <a:gd name="connsiteX1111" fmla="*/ 2376297 w 11873855"/>
              <a:gd name="connsiteY1111" fmla="*/ 2733599 h 5539721"/>
              <a:gd name="connsiteX1112" fmla="*/ 2381784 w 11873855"/>
              <a:gd name="connsiteY1112" fmla="*/ 2732913 h 5539721"/>
              <a:gd name="connsiteX1113" fmla="*/ 10741772 w 11873855"/>
              <a:gd name="connsiteY1113" fmla="*/ 2386927 h 5539721"/>
              <a:gd name="connsiteX1114" fmla="*/ 10758402 w 11873855"/>
              <a:gd name="connsiteY1114" fmla="*/ 2402615 h 5539721"/>
              <a:gd name="connsiteX1115" fmla="*/ 10756602 w 11873855"/>
              <a:gd name="connsiteY1115" fmla="*/ 2401672 h 5539721"/>
              <a:gd name="connsiteX1116" fmla="*/ 10740828 w 11873855"/>
              <a:gd name="connsiteY1116" fmla="*/ 2386413 h 5539721"/>
              <a:gd name="connsiteX1117" fmla="*/ 10741772 w 11873855"/>
              <a:gd name="connsiteY1117" fmla="*/ 2386927 h 5539721"/>
              <a:gd name="connsiteX1118" fmla="*/ 11072070 w 11873855"/>
              <a:gd name="connsiteY1118" fmla="*/ 2621642 h 5539721"/>
              <a:gd name="connsiteX1119" fmla="*/ 11066669 w 11873855"/>
              <a:gd name="connsiteY1119" fmla="*/ 2620271 h 5539721"/>
              <a:gd name="connsiteX1120" fmla="*/ 11057411 w 11873855"/>
              <a:gd name="connsiteY1120" fmla="*/ 2614013 h 5539721"/>
              <a:gd name="connsiteX1121" fmla="*/ 11062898 w 11873855"/>
              <a:gd name="connsiteY1121" fmla="*/ 2615556 h 5539721"/>
              <a:gd name="connsiteX1122" fmla="*/ 11072070 w 11873855"/>
              <a:gd name="connsiteY1122" fmla="*/ 2621642 h 5539721"/>
              <a:gd name="connsiteX1123" fmla="*/ 11079442 w 11873855"/>
              <a:gd name="connsiteY1123" fmla="*/ 2620271 h 5539721"/>
              <a:gd name="connsiteX1124" fmla="*/ 11084071 w 11873855"/>
              <a:gd name="connsiteY1124" fmla="*/ 2621556 h 5539721"/>
              <a:gd name="connsiteX1125" fmla="*/ 11092216 w 11873855"/>
              <a:gd name="connsiteY1125" fmla="*/ 2626785 h 5539721"/>
              <a:gd name="connsiteX1126" fmla="*/ 11087672 w 11873855"/>
              <a:gd name="connsiteY1126" fmla="*/ 2625585 h 5539721"/>
              <a:gd name="connsiteX1127" fmla="*/ 11079442 w 11873855"/>
              <a:gd name="connsiteY1127" fmla="*/ 2620271 h 5539721"/>
              <a:gd name="connsiteX1128" fmla="*/ 11051839 w 11873855"/>
              <a:gd name="connsiteY1128" fmla="*/ 2616327 h 5539721"/>
              <a:gd name="connsiteX1129" fmla="*/ 11045753 w 11873855"/>
              <a:gd name="connsiteY1129" fmla="*/ 2614698 h 5539721"/>
              <a:gd name="connsiteX1130" fmla="*/ 11035637 w 11873855"/>
              <a:gd name="connsiteY1130" fmla="*/ 2607583 h 5539721"/>
              <a:gd name="connsiteX1131" fmla="*/ 11041895 w 11873855"/>
              <a:gd name="connsiteY1131" fmla="*/ 2609383 h 5539721"/>
              <a:gd name="connsiteX1132" fmla="*/ 11051839 w 11873855"/>
              <a:gd name="connsiteY1132" fmla="*/ 2616327 h 5539721"/>
              <a:gd name="connsiteX1133" fmla="*/ 11021663 w 11873855"/>
              <a:gd name="connsiteY1133" fmla="*/ 2597725 h 5539721"/>
              <a:gd name="connsiteX1134" fmla="*/ 11012320 w 11873855"/>
              <a:gd name="connsiteY1134" fmla="*/ 2590953 h 5539721"/>
              <a:gd name="connsiteX1135" fmla="*/ 11018149 w 11873855"/>
              <a:gd name="connsiteY1135" fmla="*/ 2592838 h 5539721"/>
              <a:gd name="connsiteX1136" fmla="*/ 11027407 w 11873855"/>
              <a:gd name="connsiteY1136" fmla="*/ 2599354 h 5539721"/>
              <a:gd name="connsiteX1137" fmla="*/ 11021663 w 11873855"/>
              <a:gd name="connsiteY1137" fmla="*/ 2597725 h 5539721"/>
              <a:gd name="connsiteX1138" fmla="*/ 11007090 w 11873855"/>
              <a:gd name="connsiteY1138" fmla="*/ 2593524 h 5539721"/>
              <a:gd name="connsiteX1139" fmla="*/ 11000575 w 11873855"/>
              <a:gd name="connsiteY1139" fmla="*/ 2591638 h 5539721"/>
              <a:gd name="connsiteX1140" fmla="*/ 10990375 w 11873855"/>
              <a:gd name="connsiteY1140" fmla="*/ 2584009 h 5539721"/>
              <a:gd name="connsiteX1141" fmla="*/ 10996974 w 11873855"/>
              <a:gd name="connsiteY1141" fmla="*/ 2586152 h 5539721"/>
              <a:gd name="connsiteX1142" fmla="*/ 11007090 w 11873855"/>
              <a:gd name="connsiteY1142" fmla="*/ 2593524 h 5539721"/>
              <a:gd name="connsiteX1143" fmla="*/ 10986688 w 11873855"/>
              <a:gd name="connsiteY1143" fmla="*/ 2587524 h 5539721"/>
              <a:gd name="connsiteX1144" fmla="*/ 10979487 w 11873855"/>
              <a:gd name="connsiteY1144" fmla="*/ 2585380 h 5539721"/>
              <a:gd name="connsiteX1145" fmla="*/ 10968514 w 11873855"/>
              <a:gd name="connsiteY1145" fmla="*/ 2576894 h 5539721"/>
              <a:gd name="connsiteX1146" fmla="*/ 10975801 w 11873855"/>
              <a:gd name="connsiteY1146" fmla="*/ 2579208 h 5539721"/>
              <a:gd name="connsiteX1147" fmla="*/ 10986688 w 11873855"/>
              <a:gd name="connsiteY1147" fmla="*/ 2587524 h 5539721"/>
              <a:gd name="connsiteX1148" fmla="*/ 10757288 w 11873855"/>
              <a:gd name="connsiteY1148" fmla="*/ 2443163 h 5539721"/>
              <a:gd name="connsiteX1149" fmla="*/ 10748887 w 11873855"/>
              <a:gd name="connsiteY1149" fmla="*/ 2434504 h 5539721"/>
              <a:gd name="connsiteX1150" fmla="*/ 10756259 w 11873855"/>
              <a:gd name="connsiteY1150" fmla="*/ 2437419 h 5539721"/>
              <a:gd name="connsiteX1151" fmla="*/ 10774690 w 11873855"/>
              <a:gd name="connsiteY1151" fmla="*/ 2455936 h 5539721"/>
              <a:gd name="connsiteX1152" fmla="*/ 10767146 w 11873855"/>
              <a:gd name="connsiteY1152" fmla="*/ 2453192 h 5539721"/>
              <a:gd name="connsiteX1153" fmla="*/ 10757288 w 11873855"/>
              <a:gd name="connsiteY1153" fmla="*/ 2443163 h 5539721"/>
              <a:gd name="connsiteX1154" fmla="*/ 10406416 w 11873855"/>
              <a:gd name="connsiteY1154" fmla="*/ 2215220 h 5539721"/>
              <a:gd name="connsiteX1155" fmla="*/ 10416359 w 11873855"/>
              <a:gd name="connsiteY1155" fmla="*/ 2217963 h 5539721"/>
              <a:gd name="connsiteX1156" fmla="*/ 10430075 w 11873855"/>
              <a:gd name="connsiteY1156" fmla="*/ 2240166 h 5539721"/>
              <a:gd name="connsiteX1157" fmla="*/ 10420046 w 11873855"/>
              <a:gd name="connsiteY1157" fmla="*/ 2237594 h 5539721"/>
              <a:gd name="connsiteX1158" fmla="*/ 10406416 w 11873855"/>
              <a:gd name="connsiteY1158" fmla="*/ 2215220 h 5539721"/>
              <a:gd name="connsiteX1159" fmla="*/ 9440981 w 11873855"/>
              <a:gd name="connsiteY1159" fmla="*/ 2811351 h 5539721"/>
              <a:gd name="connsiteX1160" fmla="*/ 9433951 w 11873855"/>
              <a:gd name="connsiteY1160" fmla="*/ 2812295 h 5539721"/>
              <a:gd name="connsiteX1161" fmla="*/ 9438065 w 11873855"/>
              <a:gd name="connsiteY1161" fmla="*/ 2808094 h 5539721"/>
              <a:gd name="connsiteX1162" fmla="*/ 9445096 w 11873855"/>
              <a:gd name="connsiteY1162" fmla="*/ 2807408 h 5539721"/>
              <a:gd name="connsiteX1163" fmla="*/ 9441323 w 11873855"/>
              <a:gd name="connsiteY1163" fmla="*/ 2811009 h 5539721"/>
              <a:gd name="connsiteX1164" fmla="*/ 9440981 w 11873855"/>
              <a:gd name="connsiteY1164" fmla="*/ 2811351 h 5539721"/>
              <a:gd name="connsiteX1165" fmla="*/ 9188348 w 11873855"/>
              <a:gd name="connsiteY1165" fmla="*/ 2992488 h 5539721"/>
              <a:gd name="connsiteX1166" fmla="*/ 9192978 w 11873855"/>
              <a:gd name="connsiteY1166" fmla="*/ 2983402 h 5539721"/>
              <a:gd name="connsiteX1167" fmla="*/ 9199751 w 11873855"/>
              <a:gd name="connsiteY1167" fmla="*/ 2979372 h 5539721"/>
              <a:gd name="connsiteX1168" fmla="*/ 9195035 w 11873855"/>
              <a:gd name="connsiteY1168" fmla="*/ 2988202 h 5539721"/>
              <a:gd name="connsiteX1169" fmla="*/ 9188348 w 11873855"/>
              <a:gd name="connsiteY1169" fmla="*/ 2992488 h 5539721"/>
              <a:gd name="connsiteX1170" fmla="*/ 9190149 w 11873855"/>
              <a:gd name="connsiteY1170" fmla="*/ 2997289 h 5539721"/>
              <a:gd name="connsiteX1171" fmla="*/ 9185692 w 11873855"/>
              <a:gd name="connsiteY1171" fmla="*/ 3005776 h 5539721"/>
              <a:gd name="connsiteX1172" fmla="*/ 9179434 w 11873855"/>
              <a:gd name="connsiteY1172" fmla="*/ 3010234 h 5539721"/>
              <a:gd name="connsiteX1173" fmla="*/ 9183806 w 11873855"/>
              <a:gd name="connsiteY1173" fmla="*/ 3001490 h 5539721"/>
              <a:gd name="connsiteX1174" fmla="*/ 9190149 w 11873855"/>
              <a:gd name="connsiteY1174" fmla="*/ 2997289 h 5539721"/>
              <a:gd name="connsiteX1175" fmla="*/ 9373514 w 11873855"/>
              <a:gd name="connsiteY1175" fmla="*/ 2802265 h 5539721"/>
              <a:gd name="connsiteX1176" fmla="*/ 9382516 w 11873855"/>
              <a:gd name="connsiteY1176" fmla="*/ 2801665 h 5539721"/>
              <a:gd name="connsiteX1177" fmla="*/ 9382087 w 11873855"/>
              <a:gd name="connsiteY1177" fmla="*/ 2802179 h 5539721"/>
              <a:gd name="connsiteX1178" fmla="*/ 9377287 w 11873855"/>
              <a:gd name="connsiteY1178" fmla="*/ 2808437 h 5539721"/>
              <a:gd name="connsiteX1179" fmla="*/ 9368371 w 11873855"/>
              <a:gd name="connsiteY1179" fmla="*/ 2809380 h 5539721"/>
              <a:gd name="connsiteX1180" fmla="*/ 9373258 w 11873855"/>
              <a:gd name="connsiteY1180" fmla="*/ 2802779 h 5539721"/>
              <a:gd name="connsiteX1181" fmla="*/ 9373514 w 11873855"/>
              <a:gd name="connsiteY1181" fmla="*/ 2802265 h 5539721"/>
              <a:gd name="connsiteX1182" fmla="*/ 10662647 w 11873855"/>
              <a:gd name="connsiteY1182" fmla="*/ 2359838 h 5539721"/>
              <a:gd name="connsiteX1183" fmla="*/ 10656047 w 11873855"/>
              <a:gd name="connsiteY1183" fmla="*/ 2357352 h 5539721"/>
              <a:gd name="connsiteX1184" fmla="*/ 10639502 w 11873855"/>
              <a:gd name="connsiteY1184" fmla="*/ 2337978 h 5539721"/>
              <a:gd name="connsiteX1185" fmla="*/ 10645931 w 11873855"/>
              <a:gd name="connsiteY1185" fmla="*/ 2340636 h 5539721"/>
              <a:gd name="connsiteX1186" fmla="*/ 10662647 w 11873855"/>
              <a:gd name="connsiteY1186" fmla="*/ 2359838 h 5539721"/>
              <a:gd name="connsiteX1187" fmla="*/ 10655532 w 11873855"/>
              <a:gd name="connsiteY1187" fmla="*/ 2344579 h 5539721"/>
              <a:gd name="connsiteX1188" fmla="*/ 10661362 w 11873855"/>
              <a:gd name="connsiteY1188" fmla="*/ 2347065 h 5539721"/>
              <a:gd name="connsiteX1189" fmla="*/ 10678249 w 11873855"/>
              <a:gd name="connsiteY1189" fmla="*/ 2365924 h 5539721"/>
              <a:gd name="connsiteX1190" fmla="*/ 10672163 w 11873855"/>
              <a:gd name="connsiteY1190" fmla="*/ 2363524 h 5539721"/>
              <a:gd name="connsiteX1191" fmla="*/ 10655532 w 11873855"/>
              <a:gd name="connsiteY1191" fmla="*/ 2344579 h 5539721"/>
              <a:gd name="connsiteX1192" fmla="*/ 10646960 w 11873855"/>
              <a:gd name="connsiteY1192" fmla="*/ 2353923 h 5539721"/>
              <a:gd name="connsiteX1193" fmla="*/ 10639759 w 11873855"/>
              <a:gd name="connsiteY1193" fmla="*/ 2351265 h 5539721"/>
              <a:gd name="connsiteX1194" fmla="*/ 10623299 w 11873855"/>
              <a:gd name="connsiteY1194" fmla="*/ 2331463 h 5539721"/>
              <a:gd name="connsiteX1195" fmla="*/ 10630244 w 11873855"/>
              <a:gd name="connsiteY1195" fmla="*/ 2334206 h 5539721"/>
              <a:gd name="connsiteX1196" fmla="*/ 10646960 w 11873855"/>
              <a:gd name="connsiteY1196" fmla="*/ 2353923 h 5539721"/>
              <a:gd name="connsiteX1197" fmla="*/ 10631187 w 11873855"/>
              <a:gd name="connsiteY1197" fmla="*/ 2348265 h 5539721"/>
              <a:gd name="connsiteX1198" fmla="*/ 10623557 w 11873855"/>
              <a:gd name="connsiteY1198" fmla="*/ 2345608 h 5539721"/>
              <a:gd name="connsiteX1199" fmla="*/ 10607097 w 11873855"/>
              <a:gd name="connsiteY1199" fmla="*/ 2325291 h 5539721"/>
              <a:gd name="connsiteX1200" fmla="*/ 10614555 w 11873855"/>
              <a:gd name="connsiteY1200" fmla="*/ 2328120 h 5539721"/>
              <a:gd name="connsiteX1201" fmla="*/ 10631187 w 11873855"/>
              <a:gd name="connsiteY1201" fmla="*/ 2348265 h 5539721"/>
              <a:gd name="connsiteX1202" fmla="*/ 10615413 w 11873855"/>
              <a:gd name="connsiteY1202" fmla="*/ 2342779 h 5539721"/>
              <a:gd name="connsiteX1203" fmla="*/ 10607355 w 11873855"/>
              <a:gd name="connsiteY1203" fmla="*/ 2340036 h 5539721"/>
              <a:gd name="connsiteX1204" fmla="*/ 10590981 w 11873855"/>
              <a:gd name="connsiteY1204" fmla="*/ 2319290 h 5539721"/>
              <a:gd name="connsiteX1205" fmla="*/ 10598868 w 11873855"/>
              <a:gd name="connsiteY1205" fmla="*/ 2322119 h 5539721"/>
              <a:gd name="connsiteX1206" fmla="*/ 10615413 w 11873855"/>
              <a:gd name="connsiteY1206" fmla="*/ 2342779 h 5539721"/>
              <a:gd name="connsiteX1207" fmla="*/ 10599382 w 11873855"/>
              <a:gd name="connsiteY1207" fmla="*/ 2337378 h 5539721"/>
              <a:gd name="connsiteX1208" fmla="*/ 10590981 w 11873855"/>
              <a:gd name="connsiteY1208" fmla="*/ 2334635 h 5539721"/>
              <a:gd name="connsiteX1209" fmla="*/ 10574694 w 11873855"/>
              <a:gd name="connsiteY1209" fmla="*/ 2313547 h 5539721"/>
              <a:gd name="connsiteX1210" fmla="*/ 10582923 w 11873855"/>
              <a:gd name="connsiteY1210" fmla="*/ 2316461 h 5539721"/>
              <a:gd name="connsiteX1211" fmla="*/ 10599382 w 11873855"/>
              <a:gd name="connsiteY1211" fmla="*/ 2337378 h 5539721"/>
              <a:gd name="connsiteX1212" fmla="*/ 10583437 w 11873855"/>
              <a:gd name="connsiteY1212" fmla="*/ 2332235 h 5539721"/>
              <a:gd name="connsiteX1213" fmla="*/ 10574694 w 11873855"/>
              <a:gd name="connsiteY1213" fmla="*/ 2329491 h 5539721"/>
              <a:gd name="connsiteX1214" fmla="*/ 10558492 w 11873855"/>
              <a:gd name="connsiteY1214" fmla="*/ 2307974 h 5539721"/>
              <a:gd name="connsiteX1215" fmla="*/ 10567064 w 11873855"/>
              <a:gd name="connsiteY1215" fmla="*/ 2310889 h 5539721"/>
              <a:gd name="connsiteX1216" fmla="*/ 10583437 w 11873855"/>
              <a:gd name="connsiteY1216" fmla="*/ 2332235 h 5539721"/>
              <a:gd name="connsiteX1217" fmla="*/ 10542118 w 11873855"/>
              <a:gd name="connsiteY1217" fmla="*/ 2302574 h 5539721"/>
              <a:gd name="connsiteX1218" fmla="*/ 10551034 w 11873855"/>
              <a:gd name="connsiteY1218" fmla="*/ 2305488 h 5539721"/>
              <a:gd name="connsiteX1219" fmla="*/ 10567235 w 11873855"/>
              <a:gd name="connsiteY1219" fmla="*/ 2327262 h 5539721"/>
              <a:gd name="connsiteX1220" fmla="*/ 10558149 w 11873855"/>
              <a:gd name="connsiteY1220" fmla="*/ 2324519 h 5539721"/>
              <a:gd name="connsiteX1221" fmla="*/ 10542118 w 11873855"/>
              <a:gd name="connsiteY1221" fmla="*/ 2302574 h 5539721"/>
              <a:gd name="connsiteX1222" fmla="*/ 10551034 w 11873855"/>
              <a:gd name="connsiteY1222" fmla="*/ 2322376 h 5539721"/>
              <a:gd name="connsiteX1223" fmla="*/ 10541689 w 11873855"/>
              <a:gd name="connsiteY1223" fmla="*/ 2319633 h 5539721"/>
              <a:gd name="connsiteX1224" fmla="*/ 10525744 w 11873855"/>
              <a:gd name="connsiteY1224" fmla="*/ 2297344 h 5539721"/>
              <a:gd name="connsiteX1225" fmla="*/ 10535003 w 11873855"/>
              <a:gd name="connsiteY1225" fmla="*/ 2300259 h 5539721"/>
              <a:gd name="connsiteX1226" fmla="*/ 10551034 w 11873855"/>
              <a:gd name="connsiteY1226" fmla="*/ 2322376 h 5539721"/>
              <a:gd name="connsiteX1227" fmla="*/ 10552920 w 11873855"/>
              <a:gd name="connsiteY1227" fmla="*/ 2300431 h 5539721"/>
              <a:gd name="connsiteX1228" fmla="*/ 10538003 w 11873855"/>
              <a:gd name="connsiteY1228" fmla="*/ 2280028 h 5539721"/>
              <a:gd name="connsiteX1229" fmla="*/ 10546233 w 11873855"/>
              <a:gd name="connsiteY1229" fmla="*/ 2283028 h 5539721"/>
              <a:gd name="connsiteX1230" fmla="*/ 10561320 w 11873855"/>
              <a:gd name="connsiteY1230" fmla="*/ 2303259 h 5539721"/>
              <a:gd name="connsiteX1231" fmla="*/ 10552920 w 11873855"/>
              <a:gd name="connsiteY1231" fmla="*/ 2300431 h 5539721"/>
              <a:gd name="connsiteX1232" fmla="*/ 10545547 w 11873855"/>
              <a:gd name="connsiteY1232" fmla="*/ 2298030 h 5539721"/>
              <a:gd name="connsiteX1233" fmla="*/ 10536803 w 11873855"/>
              <a:gd name="connsiteY1233" fmla="*/ 2295201 h 5539721"/>
              <a:gd name="connsiteX1234" fmla="*/ 10521973 w 11873855"/>
              <a:gd name="connsiteY1234" fmla="*/ 2274456 h 5539721"/>
              <a:gd name="connsiteX1235" fmla="*/ 10530545 w 11873855"/>
              <a:gd name="connsiteY1235" fmla="*/ 2277456 h 5539721"/>
              <a:gd name="connsiteX1236" fmla="*/ 10545547 w 11873855"/>
              <a:gd name="connsiteY1236" fmla="*/ 2298030 h 5539721"/>
              <a:gd name="connsiteX1237" fmla="*/ 10529773 w 11873855"/>
              <a:gd name="connsiteY1237" fmla="*/ 2292972 h 5539721"/>
              <a:gd name="connsiteX1238" fmla="*/ 10520687 w 11873855"/>
              <a:gd name="connsiteY1238" fmla="*/ 2290144 h 5539721"/>
              <a:gd name="connsiteX1239" fmla="*/ 10505942 w 11873855"/>
              <a:gd name="connsiteY1239" fmla="*/ 2269055 h 5539721"/>
              <a:gd name="connsiteX1240" fmla="*/ 10514857 w 11873855"/>
              <a:gd name="connsiteY1240" fmla="*/ 2272056 h 5539721"/>
              <a:gd name="connsiteX1241" fmla="*/ 10529773 w 11873855"/>
              <a:gd name="connsiteY1241" fmla="*/ 2292972 h 5539721"/>
              <a:gd name="connsiteX1242" fmla="*/ 10513828 w 11873855"/>
              <a:gd name="connsiteY1242" fmla="*/ 2288086 h 5539721"/>
              <a:gd name="connsiteX1243" fmla="*/ 10504485 w 11873855"/>
              <a:gd name="connsiteY1243" fmla="*/ 2285343 h 5539721"/>
              <a:gd name="connsiteX1244" fmla="*/ 10489826 w 11873855"/>
              <a:gd name="connsiteY1244" fmla="*/ 2263826 h 5539721"/>
              <a:gd name="connsiteX1245" fmla="*/ 10499084 w 11873855"/>
              <a:gd name="connsiteY1245" fmla="*/ 2266826 h 5539721"/>
              <a:gd name="connsiteX1246" fmla="*/ 10513828 w 11873855"/>
              <a:gd name="connsiteY1246" fmla="*/ 2288086 h 5539721"/>
              <a:gd name="connsiteX1247" fmla="*/ 10404357 w 11873855"/>
              <a:gd name="connsiteY1247" fmla="*/ 2190017 h 5539721"/>
              <a:gd name="connsiteX1248" fmla="*/ 10413788 w 11873855"/>
              <a:gd name="connsiteY1248" fmla="*/ 2192931 h 5539721"/>
              <a:gd name="connsiteX1249" fmla="*/ 10427675 w 11873855"/>
              <a:gd name="connsiteY1249" fmla="*/ 2215477 h 5539721"/>
              <a:gd name="connsiteX1250" fmla="*/ 10418074 w 11873855"/>
              <a:gd name="connsiteY1250" fmla="*/ 2212734 h 5539721"/>
              <a:gd name="connsiteX1251" fmla="*/ 10404357 w 11873855"/>
              <a:gd name="connsiteY1251" fmla="*/ 2190017 h 5539721"/>
              <a:gd name="connsiteX1252" fmla="*/ 10420046 w 11873855"/>
              <a:gd name="connsiteY1252" fmla="*/ 2194817 h 5539721"/>
              <a:gd name="connsiteX1253" fmla="*/ 10429218 w 11873855"/>
              <a:gd name="connsiteY1253" fmla="*/ 2197732 h 5539721"/>
              <a:gd name="connsiteX1254" fmla="*/ 10443277 w 11873855"/>
              <a:gd name="connsiteY1254" fmla="*/ 2220106 h 5539721"/>
              <a:gd name="connsiteX1255" fmla="*/ 10433933 w 11873855"/>
              <a:gd name="connsiteY1255" fmla="*/ 2217277 h 5539721"/>
              <a:gd name="connsiteX1256" fmla="*/ 10420046 w 11873855"/>
              <a:gd name="connsiteY1256" fmla="*/ 2194817 h 5539721"/>
              <a:gd name="connsiteX1257" fmla="*/ 10432133 w 11873855"/>
              <a:gd name="connsiteY1257" fmla="*/ 2222506 h 5539721"/>
              <a:gd name="connsiteX1258" fmla="*/ 10446021 w 11873855"/>
              <a:gd name="connsiteY1258" fmla="*/ 2244452 h 5539721"/>
              <a:gd name="connsiteX1259" fmla="*/ 10436248 w 11873855"/>
              <a:gd name="connsiteY1259" fmla="*/ 2241794 h 5539721"/>
              <a:gd name="connsiteX1260" fmla="*/ 10422532 w 11873855"/>
              <a:gd name="connsiteY1260" fmla="*/ 2219678 h 5539721"/>
              <a:gd name="connsiteX1261" fmla="*/ 10432133 w 11873855"/>
              <a:gd name="connsiteY1261" fmla="*/ 2222506 h 5539721"/>
              <a:gd name="connsiteX1262" fmla="*/ 10438391 w 11873855"/>
              <a:gd name="connsiteY1262" fmla="*/ 2224307 h 5539721"/>
              <a:gd name="connsiteX1263" fmla="*/ 10447821 w 11873855"/>
              <a:gd name="connsiteY1263" fmla="*/ 2227221 h 5539721"/>
              <a:gd name="connsiteX1264" fmla="*/ 10461794 w 11873855"/>
              <a:gd name="connsiteY1264" fmla="*/ 2248824 h 5539721"/>
              <a:gd name="connsiteX1265" fmla="*/ 10452193 w 11873855"/>
              <a:gd name="connsiteY1265" fmla="*/ 2246081 h 5539721"/>
              <a:gd name="connsiteX1266" fmla="*/ 10438391 w 11873855"/>
              <a:gd name="connsiteY1266" fmla="*/ 2224307 h 5539721"/>
              <a:gd name="connsiteX1267" fmla="*/ 10467023 w 11873855"/>
              <a:gd name="connsiteY1267" fmla="*/ 2256882 h 5539721"/>
              <a:gd name="connsiteX1268" fmla="*/ 10481596 w 11873855"/>
              <a:gd name="connsiteY1268" fmla="*/ 2278828 h 5539721"/>
              <a:gd name="connsiteX1269" fmla="*/ 10471738 w 11873855"/>
              <a:gd name="connsiteY1269" fmla="*/ 2276170 h 5539721"/>
              <a:gd name="connsiteX1270" fmla="*/ 10457250 w 11873855"/>
              <a:gd name="connsiteY1270" fmla="*/ 2254053 h 5539721"/>
              <a:gd name="connsiteX1271" fmla="*/ 10467023 w 11873855"/>
              <a:gd name="connsiteY1271" fmla="*/ 2256882 h 5539721"/>
              <a:gd name="connsiteX1272" fmla="*/ 10473538 w 11873855"/>
              <a:gd name="connsiteY1272" fmla="*/ 2258854 h 5539721"/>
              <a:gd name="connsiteX1273" fmla="*/ 10483053 w 11873855"/>
              <a:gd name="connsiteY1273" fmla="*/ 2261769 h 5539721"/>
              <a:gd name="connsiteX1274" fmla="*/ 10497712 w 11873855"/>
              <a:gd name="connsiteY1274" fmla="*/ 2283457 h 5539721"/>
              <a:gd name="connsiteX1275" fmla="*/ 10488111 w 11873855"/>
              <a:gd name="connsiteY1275" fmla="*/ 2280714 h 5539721"/>
              <a:gd name="connsiteX1276" fmla="*/ 10473538 w 11873855"/>
              <a:gd name="connsiteY1276" fmla="*/ 2258854 h 5539721"/>
              <a:gd name="connsiteX1277" fmla="*/ 10484168 w 11873855"/>
              <a:gd name="connsiteY1277" fmla="*/ 2255596 h 5539721"/>
              <a:gd name="connsiteX1278" fmla="*/ 10470109 w 11873855"/>
              <a:gd name="connsiteY1278" fmla="*/ 2234422 h 5539721"/>
              <a:gd name="connsiteX1279" fmla="*/ 10479025 w 11873855"/>
              <a:gd name="connsiteY1279" fmla="*/ 2237423 h 5539721"/>
              <a:gd name="connsiteX1280" fmla="*/ 10493255 w 11873855"/>
              <a:gd name="connsiteY1280" fmla="*/ 2258425 h 5539721"/>
              <a:gd name="connsiteX1281" fmla="*/ 10484168 w 11873855"/>
              <a:gd name="connsiteY1281" fmla="*/ 2255596 h 5539721"/>
              <a:gd name="connsiteX1282" fmla="*/ 10477567 w 11873855"/>
              <a:gd name="connsiteY1282" fmla="*/ 2253539 h 5539721"/>
              <a:gd name="connsiteX1283" fmla="*/ 10468223 w 11873855"/>
              <a:gd name="connsiteY1283" fmla="*/ 2250710 h 5539721"/>
              <a:gd name="connsiteX1284" fmla="*/ 10454250 w 11873855"/>
              <a:gd name="connsiteY1284" fmla="*/ 2229193 h 5539721"/>
              <a:gd name="connsiteX1285" fmla="*/ 10463508 w 11873855"/>
              <a:gd name="connsiteY1285" fmla="*/ 2232108 h 5539721"/>
              <a:gd name="connsiteX1286" fmla="*/ 10477567 w 11873855"/>
              <a:gd name="connsiteY1286" fmla="*/ 2253539 h 5539721"/>
              <a:gd name="connsiteX1287" fmla="*/ 10449706 w 11873855"/>
              <a:gd name="connsiteY1287" fmla="*/ 2222164 h 5539721"/>
              <a:gd name="connsiteX1288" fmla="*/ 10435647 w 11873855"/>
              <a:gd name="connsiteY1288" fmla="*/ 2199961 h 5539721"/>
              <a:gd name="connsiteX1289" fmla="*/ 10444563 w 11873855"/>
              <a:gd name="connsiteY1289" fmla="*/ 2202961 h 5539721"/>
              <a:gd name="connsiteX1290" fmla="*/ 10458794 w 11873855"/>
              <a:gd name="connsiteY1290" fmla="*/ 2225078 h 5539721"/>
              <a:gd name="connsiteX1291" fmla="*/ 10449706 w 11873855"/>
              <a:gd name="connsiteY1291" fmla="*/ 2222164 h 5539721"/>
              <a:gd name="connsiteX1292" fmla="*/ 10431105 w 11873855"/>
              <a:gd name="connsiteY1292" fmla="*/ 2192588 h 5539721"/>
              <a:gd name="connsiteX1293" fmla="*/ 10417474 w 11873855"/>
              <a:gd name="connsiteY1293" fmla="*/ 2170386 h 5539721"/>
              <a:gd name="connsiteX1294" fmla="*/ 10426046 w 11873855"/>
              <a:gd name="connsiteY1294" fmla="*/ 2173386 h 5539721"/>
              <a:gd name="connsiteX1295" fmla="*/ 10439934 w 11873855"/>
              <a:gd name="connsiteY1295" fmla="*/ 2195417 h 5539721"/>
              <a:gd name="connsiteX1296" fmla="*/ 10431105 w 11873855"/>
              <a:gd name="connsiteY1296" fmla="*/ 2192588 h 5539721"/>
              <a:gd name="connsiteX1297" fmla="*/ 10424760 w 11873855"/>
              <a:gd name="connsiteY1297" fmla="*/ 2190617 h 5539721"/>
              <a:gd name="connsiteX1298" fmla="*/ 10415760 w 11873855"/>
              <a:gd name="connsiteY1298" fmla="*/ 2187788 h 5539721"/>
              <a:gd name="connsiteX1299" fmla="*/ 10402214 w 11873855"/>
              <a:gd name="connsiteY1299" fmla="*/ 2165328 h 5539721"/>
              <a:gd name="connsiteX1300" fmla="*/ 10411130 w 11873855"/>
              <a:gd name="connsiteY1300" fmla="*/ 2168328 h 5539721"/>
              <a:gd name="connsiteX1301" fmla="*/ 10424760 w 11873855"/>
              <a:gd name="connsiteY1301" fmla="*/ 2190617 h 5539721"/>
              <a:gd name="connsiteX1302" fmla="*/ 10409502 w 11873855"/>
              <a:gd name="connsiteY1302" fmla="*/ 2185816 h 5539721"/>
              <a:gd name="connsiteX1303" fmla="*/ 10400243 w 11873855"/>
              <a:gd name="connsiteY1303" fmla="*/ 2183073 h 5539721"/>
              <a:gd name="connsiteX1304" fmla="*/ 10386784 w 11873855"/>
              <a:gd name="connsiteY1304" fmla="*/ 2160270 h 5539721"/>
              <a:gd name="connsiteX1305" fmla="*/ 10395957 w 11873855"/>
              <a:gd name="connsiteY1305" fmla="*/ 2163185 h 5539721"/>
              <a:gd name="connsiteX1306" fmla="*/ 10409502 w 11873855"/>
              <a:gd name="connsiteY1306" fmla="*/ 2185816 h 5539721"/>
              <a:gd name="connsiteX1307" fmla="*/ 10394242 w 11873855"/>
              <a:gd name="connsiteY1307" fmla="*/ 2181273 h 5539721"/>
              <a:gd name="connsiteX1308" fmla="*/ 10384727 w 11873855"/>
              <a:gd name="connsiteY1308" fmla="*/ 2178615 h 5539721"/>
              <a:gd name="connsiteX1309" fmla="*/ 10371439 w 11873855"/>
              <a:gd name="connsiteY1309" fmla="*/ 2155555 h 5539721"/>
              <a:gd name="connsiteX1310" fmla="*/ 10380869 w 11873855"/>
              <a:gd name="connsiteY1310" fmla="*/ 2158384 h 5539721"/>
              <a:gd name="connsiteX1311" fmla="*/ 10394242 w 11873855"/>
              <a:gd name="connsiteY1311" fmla="*/ 2181273 h 5539721"/>
              <a:gd name="connsiteX1312" fmla="*/ 10382756 w 11873855"/>
              <a:gd name="connsiteY1312" fmla="*/ 2153241 h 5539721"/>
              <a:gd name="connsiteX1313" fmla="*/ 10370239 w 11873855"/>
              <a:gd name="connsiteY1313" fmla="*/ 2131466 h 5539721"/>
              <a:gd name="connsiteX1314" fmla="*/ 10379155 w 11873855"/>
              <a:gd name="connsiteY1314" fmla="*/ 2134467 h 5539721"/>
              <a:gd name="connsiteX1315" fmla="*/ 10391842 w 11873855"/>
              <a:gd name="connsiteY1315" fmla="*/ 2156069 h 5539721"/>
              <a:gd name="connsiteX1316" fmla="*/ 10382756 w 11873855"/>
              <a:gd name="connsiteY1316" fmla="*/ 2153241 h 5539721"/>
              <a:gd name="connsiteX1317" fmla="*/ 10376754 w 11873855"/>
              <a:gd name="connsiteY1317" fmla="*/ 2151441 h 5539721"/>
              <a:gd name="connsiteX1318" fmla="*/ 10367496 w 11873855"/>
              <a:gd name="connsiteY1318" fmla="*/ 2148697 h 5539721"/>
              <a:gd name="connsiteX1319" fmla="*/ 10355066 w 11873855"/>
              <a:gd name="connsiteY1319" fmla="*/ 2126666 h 5539721"/>
              <a:gd name="connsiteX1320" fmla="*/ 10364239 w 11873855"/>
              <a:gd name="connsiteY1320" fmla="*/ 2129580 h 5539721"/>
              <a:gd name="connsiteX1321" fmla="*/ 10376754 w 11873855"/>
              <a:gd name="connsiteY1321" fmla="*/ 2151441 h 5539721"/>
              <a:gd name="connsiteX1322" fmla="*/ 9373600 w 11873855"/>
              <a:gd name="connsiteY1322" fmla="*/ 2820610 h 5539721"/>
              <a:gd name="connsiteX1323" fmla="*/ 9378573 w 11873855"/>
              <a:gd name="connsiteY1323" fmla="*/ 2814266 h 5539721"/>
              <a:gd name="connsiteX1324" fmla="*/ 9386974 w 11873855"/>
              <a:gd name="connsiteY1324" fmla="*/ 2813409 h 5539721"/>
              <a:gd name="connsiteX1325" fmla="*/ 9382002 w 11873855"/>
              <a:gd name="connsiteY1325" fmla="*/ 2819495 h 5539721"/>
              <a:gd name="connsiteX1326" fmla="*/ 9373600 w 11873855"/>
              <a:gd name="connsiteY1326" fmla="*/ 2820610 h 5539721"/>
              <a:gd name="connsiteX1327" fmla="*/ 9376516 w 11873855"/>
              <a:gd name="connsiteY1327" fmla="*/ 2826011 h 5539721"/>
              <a:gd name="connsiteX1328" fmla="*/ 9371714 w 11873855"/>
              <a:gd name="connsiteY1328" fmla="*/ 2831840 h 5539721"/>
              <a:gd name="connsiteX1329" fmla="*/ 9363743 w 11873855"/>
              <a:gd name="connsiteY1329" fmla="*/ 2833297 h 5539721"/>
              <a:gd name="connsiteX1330" fmla="*/ 9368457 w 11873855"/>
              <a:gd name="connsiteY1330" fmla="*/ 2827125 h 5539721"/>
              <a:gd name="connsiteX1331" fmla="*/ 9376516 w 11873855"/>
              <a:gd name="connsiteY1331" fmla="*/ 2826011 h 5539721"/>
              <a:gd name="connsiteX1332" fmla="*/ 9393403 w 11873855"/>
              <a:gd name="connsiteY1332" fmla="*/ 2812637 h 5539721"/>
              <a:gd name="connsiteX1333" fmla="*/ 9401461 w 11873855"/>
              <a:gd name="connsiteY1333" fmla="*/ 2811780 h 5539721"/>
              <a:gd name="connsiteX1334" fmla="*/ 9396661 w 11873855"/>
              <a:gd name="connsiteY1334" fmla="*/ 2817352 h 5539721"/>
              <a:gd name="connsiteX1335" fmla="*/ 9388602 w 11873855"/>
              <a:gd name="connsiteY1335" fmla="*/ 2818467 h 5539721"/>
              <a:gd name="connsiteX1336" fmla="*/ 9393403 w 11873855"/>
              <a:gd name="connsiteY1336" fmla="*/ 2812637 h 5539721"/>
              <a:gd name="connsiteX1337" fmla="*/ 9407290 w 11873855"/>
              <a:gd name="connsiteY1337" fmla="*/ 2812209 h 5539721"/>
              <a:gd name="connsiteX1338" fmla="*/ 9408319 w 11873855"/>
              <a:gd name="connsiteY1338" fmla="*/ 2811009 h 5539721"/>
              <a:gd name="connsiteX1339" fmla="*/ 9416120 w 11873855"/>
              <a:gd name="connsiteY1339" fmla="*/ 2810237 h 5539721"/>
              <a:gd name="connsiteX1340" fmla="*/ 9411491 w 11873855"/>
              <a:gd name="connsiteY1340" fmla="*/ 2815295 h 5539721"/>
              <a:gd name="connsiteX1341" fmla="*/ 9403775 w 11873855"/>
              <a:gd name="connsiteY1341" fmla="*/ 2816324 h 5539721"/>
              <a:gd name="connsiteX1342" fmla="*/ 9407290 w 11873855"/>
              <a:gd name="connsiteY1342" fmla="*/ 2812209 h 5539721"/>
              <a:gd name="connsiteX1343" fmla="*/ 9413977 w 11873855"/>
              <a:gd name="connsiteY1343" fmla="*/ 2804665 h 5539721"/>
              <a:gd name="connsiteX1344" fmla="*/ 9418777 w 11873855"/>
              <a:gd name="connsiteY1344" fmla="*/ 2799179 h 5539721"/>
              <a:gd name="connsiteX1345" fmla="*/ 9427008 w 11873855"/>
              <a:gd name="connsiteY1345" fmla="*/ 2798664 h 5539721"/>
              <a:gd name="connsiteX1346" fmla="*/ 9422207 w 11873855"/>
              <a:gd name="connsiteY1346" fmla="*/ 2803893 h 5539721"/>
              <a:gd name="connsiteX1347" fmla="*/ 9413977 w 11873855"/>
              <a:gd name="connsiteY1347" fmla="*/ 2804665 h 5539721"/>
              <a:gd name="connsiteX1348" fmla="*/ 9433779 w 11873855"/>
              <a:gd name="connsiteY1348" fmla="*/ 2798150 h 5539721"/>
              <a:gd name="connsiteX1349" fmla="*/ 9441666 w 11873855"/>
              <a:gd name="connsiteY1349" fmla="*/ 2797636 h 5539721"/>
              <a:gd name="connsiteX1350" fmla="*/ 9437037 w 11873855"/>
              <a:gd name="connsiteY1350" fmla="*/ 2802350 h 5539721"/>
              <a:gd name="connsiteX1351" fmla="*/ 9429236 w 11873855"/>
              <a:gd name="connsiteY1351" fmla="*/ 2803122 h 5539721"/>
              <a:gd name="connsiteX1352" fmla="*/ 9433779 w 11873855"/>
              <a:gd name="connsiteY1352" fmla="*/ 2798150 h 5539721"/>
              <a:gd name="connsiteX1353" fmla="*/ 9439523 w 11873855"/>
              <a:gd name="connsiteY1353" fmla="*/ 2791978 h 5539721"/>
              <a:gd name="connsiteX1354" fmla="*/ 9444237 w 11873855"/>
              <a:gd name="connsiteY1354" fmla="*/ 2786920 h 5539721"/>
              <a:gd name="connsiteX1355" fmla="*/ 9452554 w 11873855"/>
              <a:gd name="connsiteY1355" fmla="*/ 2786663 h 5539721"/>
              <a:gd name="connsiteX1356" fmla="*/ 9447838 w 11873855"/>
              <a:gd name="connsiteY1356" fmla="*/ 2791463 h 5539721"/>
              <a:gd name="connsiteX1357" fmla="*/ 9439523 w 11873855"/>
              <a:gd name="connsiteY1357" fmla="*/ 2791978 h 5539721"/>
              <a:gd name="connsiteX1358" fmla="*/ 9459411 w 11873855"/>
              <a:gd name="connsiteY1358" fmla="*/ 2786320 h 5539721"/>
              <a:gd name="connsiteX1359" fmla="*/ 9467384 w 11873855"/>
              <a:gd name="connsiteY1359" fmla="*/ 2786063 h 5539721"/>
              <a:gd name="connsiteX1360" fmla="*/ 9462840 w 11873855"/>
              <a:gd name="connsiteY1360" fmla="*/ 2790349 h 5539721"/>
              <a:gd name="connsiteX1361" fmla="*/ 9454953 w 11873855"/>
              <a:gd name="connsiteY1361" fmla="*/ 2790863 h 5539721"/>
              <a:gd name="connsiteX1362" fmla="*/ 9459411 w 11873855"/>
              <a:gd name="connsiteY1362" fmla="*/ 2786320 h 5539721"/>
              <a:gd name="connsiteX1363" fmla="*/ 9465326 w 11873855"/>
              <a:gd name="connsiteY1363" fmla="*/ 2780319 h 5539721"/>
              <a:gd name="connsiteX1364" fmla="*/ 9470041 w 11873855"/>
              <a:gd name="connsiteY1364" fmla="*/ 2775518 h 5539721"/>
              <a:gd name="connsiteX1365" fmla="*/ 9478443 w 11873855"/>
              <a:gd name="connsiteY1365" fmla="*/ 2775518 h 5539721"/>
              <a:gd name="connsiteX1366" fmla="*/ 9473727 w 11873855"/>
              <a:gd name="connsiteY1366" fmla="*/ 2780062 h 5539721"/>
              <a:gd name="connsiteX1367" fmla="*/ 9465326 w 11873855"/>
              <a:gd name="connsiteY1367" fmla="*/ 2780319 h 5539721"/>
              <a:gd name="connsiteX1368" fmla="*/ 9474670 w 11873855"/>
              <a:gd name="connsiteY1368" fmla="*/ 2785891 h 5539721"/>
              <a:gd name="connsiteX1369" fmla="*/ 9482214 w 11873855"/>
              <a:gd name="connsiteY1369" fmla="*/ 2785634 h 5539721"/>
              <a:gd name="connsiteX1370" fmla="*/ 9477928 w 11873855"/>
              <a:gd name="connsiteY1370" fmla="*/ 2789492 h 5539721"/>
              <a:gd name="connsiteX1371" fmla="*/ 9470384 w 11873855"/>
              <a:gd name="connsiteY1371" fmla="*/ 2790006 h 5539721"/>
              <a:gd name="connsiteX1372" fmla="*/ 9474670 w 11873855"/>
              <a:gd name="connsiteY1372" fmla="*/ 2785891 h 5539721"/>
              <a:gd name="connsiteX1373" fmla="*/ 9480928 w 11873855"/>
              <a:gd name="connsiteY1373" fmla="*/ 2779890 h 5539721"/>
              <a:gd name="connsiteX1374" fmla="*/ 9485386 w 11873855"/>
              <a:gd name="connsiteY1374" fmla="*/ 2775604 h 5539721"/>
              <a:gd name="connsiteX1375" fmla="*/ 9493445 w 11873855"/>
              <a:gd name="connsiteY1375" fmla="*/ 2775604 h 5539721"/>
              <a:gd name="connsiteX1376" fmla="*/ 9488987 w 11873855"/>
              <a:gd name="connsiteY1376" fmla="*/ 2779633 h 5539721"/>
              <a:gd name="connsiteX1377" fmla="*/ 9480928 w 11873855"/>
              <a:gd name="connsiteY1377" fmla="*/ 2779890 h 5539721"/>
              <a:gd name="connsiteX1378" fmla="*/ 9491472 w 11873855"/>
              <a:gd name="connsiteY1378" fmla="*/ 2769775 h 5539721"/>
              <a:gd name="connsiteX1379" fmla="*/ 9847402 w 11873855"/>
              <a:gd name="connsiteY1379" fmla="*/ 2329663 h 5539721"/>
              <a:gd name="connsiteX1380" fmla="*/ 10246796 w 11873855"/>
              <a:gd name="connsiteY1380" fmla="*/ 2077631 h 5539721"/>
              <a:gd name="connsiteX1381" fmla="*/ 10333378 w 11873855"/>
              <a:gd name="connsiteY1381" fmla="*/ 2095976 h 5539721"/>
              <a:gd name="connsiteX1382" fmla="*/ 10345208 w 11873855"/>
              <a:gd name="connsiteY1382" fmla="*/ 2117579 h 5539721"/>
              <a:gd name="connsiteX1383" fmla="*/ 10265312 w 11873855"/>
              <a:gd name="connsiteY1383" fmla="*/ 2102149 h 5539721"/>
              <a:gd name="connsiteX1384" fmla="*/ 10047742 w 11873855"/>
              <a:gd name="connsiteY1384" fmla="*/ 2186073 h 5539721"/>
              <a:gd name="connsiteX1385" fmla="*/ 9863005 w 11873855"/>
              <a:gd name="connsiteY1385" fmla="*/ 2345951 h 5539721"/>
              <a:gd name="connsiteX1386" fmla="*/ 9499874 w 11873855"/>
              <a:gd name="connsiteY1386" fmla="*/ 2769689 h 5539721"/>
              <a:gd name="connsiteX1387" fmla="*/ 9491472 w 11873855"/>
              <a:gd name="connsiteY1387" fmla="*/ 2769689 h 5539721"/>
              <a:gd name="connsiteX1388" fmla="*/ 9500817 w 11873855"/>
              <a:gd name="connsiteY1388" fmla="*/ 2775518 h 5539721"/>
              <a:gd name="connsiteX1389" fmla="*/ 9508446 w 11873855"/>
              <a:gd name="connsiteY1389" fmla="*/ 2775518 h 5539721"/>
              <a:gd name="connsiteX1390" fmla="*/ 9504245 w 11873855"/>
              <a:gd name="connsiteY1390" fmla="*/ 2779119 h 5539721"/>
              <a:gd name="connsiteX1391" fmla="*/ 9496616 w 11873855"/>
              <a:gd name="connsiteY1391" fmla="*/ 2779376 h 5539721"/>
              <a:gd name="connsiteX1392" fmla="*/ 9500817 w 11873855"/>
              <a:gd name="connsiteY1392" fmla="*/ 2775518 h 5539721"/>
              <a:gd name="connsiteX1393" fmla="*/ 9507246 w 11873855"/>
              <a:gd name="connsiteY1393" fmla="*/ 2769775 h 5539721"/>
              <a:gd name="connsiteX1394" fmla="*/ 9866005 w 11873855"/>
              <a:gd name="connsiteY1394" fmla="*/ 2349037 h 5539721"/>
              <a:gd name="connsiteX1395" fmla="*/ 10265312 w 11873855"/>
              <a:gd name="connsiteY1395" fmla="*/ 2107978 h 5539721"/>
              <a:gd name="connsiteX1396" fmla="*/ 10349323 w 11873855"/>
              <a:gd name="connsiteY1396" fmla="*/ 2124952 h 5539721"/>
              <a:gd name="connsiteX1397" fmla="*/ 10361752 w 11873855"/>
              <a:gd name="connsiteY1397" fmla="*/ 2147068 h 5539721"/>
              <a:gd name="connsiteX1398" fmla="*/ 10283829 w 11873855"/>
              <a:gd name="connsiteY1398" fmla="*/ 2132495 h 5539721"/>
              <a:gd name="connsiteX1399" fmla="*/ 9881692 w 11873855"/>
              <a:gd name="connsiteY1399" fmla="*/ 2365324 h 5539721"/>
              <a:gd name="connsiteX1400" fmla="*/ 9515390 w 11873855"/>
              <a:gd name="connsiteY1400" fmla="*/ 2769689 h 5539721"/>
              <a:gd name="connsiteX1401" fmla="*/ 9507246 w 11873855"/>
              <a:gd name="connsiteY1401" fmla="*/ 2769689 h 5539721"/>
              <a:gd name="connsiteX1402" fmla="*/ 10350951 w 11873855"/>
              <a:gd name="connsiteY1402" fmla="*/ 2119294 h 5539721"/>
              <a:gd name="connsiteX1403" fmla="*/ 10339207 w 11873855"/>
              <a:gd name="connsiteY1403" fmla="*/ 2097862 h 5539721"/>
              <a:gd name="connsiteX1404" fmla="*/ 10348122 w 11873855"/>
              <a:gd name="connsiteY1404" fmla="*/ 2100863 h 5539721"/>
              <a:gd name="connsiteX1405" fmla="*/ 10360038 w 11873855"/>
              <a:gd name="connsiteY1405" fmla="*/ 2122122 h 5539721"/>
              <a:gd name="connsiteX1406" fmla="*/ 10350951 w 11873855"/>
              <a:gd name="connsiteY1406" fmla="*/ 2119294 h 5539721"/>
              <a:gd name="connsiteX1407" fmla="*/ 10335349 w 11873855"/>
              <a:gd name="connsiteY1407" fmla="*/ 2090833 h 5539721"/>
              <a:gd name="connsiteX1408" fmla="*/ 10323434 w 11873855"/>
              <a:gd name="connsiteY1408" fmla="*/ 2068630 h 5539721"/>
              <a:gd name="connsiteX1409" fmla="*/ 10332092 w 11873855"/>
              <a:gd name="connsiteY1409" fmla="*/ 2071631 h 5539721"/>
              <a:gd name="connsiteX1410" fmla="*/ 10344179 w 11873855"/>
              <a:gd name="connsiteY1410" fmla="*/ 2093662 h 5539721"/>
              <a:gd name="connsiteX1411" fmla="*/ 10335349 w 11873855"/>
              <a:gd name="connsiteY1411" fmla="*/ 2090833 h 5539721"/>
              <a:gd name="connsiteX1412" fmla="*/ 10329691 w 11873855"/>
              <a:gd name="connsiteY1412" fmla="*/ 2088947 h 5539721"/>
              <a:gd name="connsiteX1413" fmla="*/ 10246881 w 11873855"/>
              <a:gd name="connsiteY1413" fmla="*/ 2071802 h 5539721"/>
              <a:gd name="connsiteX1414" fmla="*/ 9844402 w 11873855"/>
              <a:gd name="connsiteY1414" fmla="*/ 2326662 h 5539721"/>
              <a:gd name="connsiteX1415" fmla="*/ 9484443 w 11873855"/>
              <a:gd name="connsiteY1415" fmla="*/ 2769689 h 5539721"/>
              <a:gd name="connsiteX1416" fmla="*/ 9475699 w 11873855"/>
              <a:gd name="connsiteY1416" fmla="*/ 2769689 h 5539721"/>
              <a:gd name="connsiteX1417" fmla="*/ 9828801 w 11873855"/>
              <a:gd name="connsiteY1417" fmla="*/ 2310289 h 5539721"/>
              <a:gd name="connsiteX1418" fmla="*/ 10228365 w 11873855"/>
              <a:gd name="connsiteY1418" fmla="*/ 2047199 h 5539721"/>
              <a:gd name="connsiteX1419" fmla="*/ 10317690 w 11873855"/>
              <a:gd name="connsiteY1419" fmla="*/ 2066573 h 5539721"/>
              <a:gd name="connsiteX1420" fmla="*/ 10329691 w 11873855"/>
              <a:gd name="connsiteY1420" fmla="*/ 2088947 h 5539721"/>
              <a:gd name="connsiteX1421" fmla="*/ 10228365 w 11873855"/>
              <a:gd name="connsiteY1421" fmla="*/ 2041455 h 5539721"/>
              <a:gd name="connsiteX1422" fmla="*/ 9825714 w 11873855"/>
              <a:gd name="connsiteY1422" fmla="*/ 2307374 h 5539721"/>
              <a:gd name="connsiteX1423" fmla="*/ 9468926 w 11873855"/>
              <a:gd name="connsiteY1423" fmla="*/ 2769775 h 5539721"/>
              <a:gd name="connsiteX1424" fmla="*/ 9459926 w 11873855"/>
              <a:gd name="connsiteY1424" fmla="*/ 2769775 h 5539721"/>
              <a:gd name="connsiteX1425" fmla="*/ 9810112 w 11873855"/>
              <a:gd name="connsiteY1425" fmla="*/ 2291086 h 5539721"/>
              <a:gd name="connsiteX1426" fmla="*/ 10209848 w 11873855"/>
              <a:gd name="connsiteY1426" fmla="*/ 2017024 h 5539721"/>
              <a:gd name="connsiteX1427" fmla="*/ 10302517 w 11873855"/>
              <a:gd name="connsiteY1427" fmla="*/ 2037855 h 5539721"/>
              <a:gd name="connsiteX1428" fmla="*/ 10314090 w 11873855"/>
              <a:gd name="connsiteY1428" fmla="*/ 2059972 h 5539721"/>
              <a:gd name="connsiteX1429" fmla="*/ 10228365 w 11873855"/>
              <a:gd name="connsiteY1429" fmla="*/ 2041455 h 5539721"/>
              <a:gd name="connsiteX1430" fmla="*/ 9463269 w 11873855"/>
              <a:gd name="connsiteY1430" fmla="*/ 2775518 h 5539721"/>
              <a:gd name="connsiteX1431" fmla="*/ 9458382 w 11873855"/>
              <a:gd name="connsiteY1431" fmla="*/ 2780491 h 5539721"/>
              <a:gd name="connsiteX1432" fmla="*/ 9449724 w 11873855"/>
              <a:gd name="connsiteY1432" fmla="*/ 2780748 h 5539721"/>
              <a:gd name="connsiteX1433" fmla="*/ 9454611 w 11873855"/>
              <a:gd name="connsiteY1433" fmla="*/ 2775433 h 5539721"/>
              <a:gd name="connsiteX1434" fmla="*/ 9463269 w 11873855"/>
              <a:gd name="connsiteY1434" fmla="*/ 2775433 h 5539721"/>
              <a:gd name="connsiteX1435" fmla="*/ 9443124 w 11873855"/>
              <a:gd name="connsiteY1435" fmla="*/ 2781090 h 5539721"/>
              <a:gd name="connsiteX1436" fmla="*/ 9434208 w 11873855"/>
              <a:gd name="connsiteY1436" fmla="*/ 2781348 h 5539721"/>
              <a:gd name="connsiteX1437" fmla="*/ 9439266 w 11873855"/>
              <a:gd name="connsiteY1437" fmla="*/ 2775518 h 5539721"/>
              <a:gd name="connsiteX1438" fmla="*/ 9448267 w 11873855"/>
              <a:gd name="connsiteY1438" fmla="*/ 2775518 h 5539721"/>
              <a:gd name="connsiteX1439" fmla="*/ 9443124 w 11873855"/>
              <a:gd name="connsiteY1439" fmla="*/ 2781090 h 5539721"/>
              <a:gd name="connsiteX1440" fmla="*/ 9437552 w 11873855"/>
              <a:gd name="connsiteY1440" fmla="*/ 2787091 h 5539721"/>
              <a:gd name="connsiteX1441" fmla="*/ 9432665 w 11873855"/>
              <a:gd name="connsiteY1441" fmla="*/ 2792406 h 5539721"/>
              <a:gd name="connsiteX1442" fmla="*/ 9424092 w 11873855"/>
              <a:gd name="connsiteY1442" fmla="*/ 2793006 h 5539721"/>
              <a:gd name="connsiteX1443" fmla="*/ 9428979 w 11873855"/>
              <a:gd name="connsiteY1443" fmla="*/ 2787434 h 5539721"/>
              <a:gd name="connsiteX1444" fmla="*/ 9437552 w 11873855"/>
              <a:gd name="connsiteY1444" fmla="*/ 2787091 h 5539721"/>
              <a:gd name="connsiteX1445" fmla="*/ 9417491 w 11873855"/>
              <a:gd name="connsiteY1445" fmla="*/ 2793435 h 5539721"/>
              <a:gd name="connsiteX1446" fmla="*/ 9408662 w 11873855"/>
              <a:gd name="connsiteY1446" fmla="*/ 2794035 h 5539721"/>
              <a:gd name="connsiteX1447" fmla="*/ 9413720 w 11873855"/>
              <a:gd name="connsiteY1447" fmla="*/ 2787863 h 5539721"/>
              <a:gd name="connsiteX1448" fmla="*/ 9422550 w 11873855"/>
              <a:gd name="connsiteY1448" fmla="*/ 2787606 h 5539721"/>
              <a:gd name="connsiteX1449" fmla="*/ 9417491 w 11873855"/>
              <a:gd name="connsiteY1449" fmla="*/ 2793435 h 5539721"/>
              <a:gd name="connsiteX1450" fmla="*/ 9412091 w 11873855"/>
              <a:gd name="connsiteY1450" fmla="*/ 2799607 h 5539721"/>
              <a:gd name="connsiteX1451" fmla="*/ 9407119 w 11873855"/>
              <a:gd name="connsiteY1451" fmla="*/ 2805351 h 5539721"/>
              <a:gd name="connsiteX1452" fmla="*/ 9398718 w 11873855"/>
              <a:gd name="connsiteY1452" fmla="*/ 2806208 h 5539721"/>
              <a:gd name="connsiteX1453" fmla="*/ 9403604 w 11873855"/>
              <a:gd name="connsiteY1453" fmla="*/ 2800207 h 5539721"/>
              <a:gd name="connsiteX1454" fmla="*/ 9412091 w 11873855"/>
              <a:gd name="connsiteY1454" fmla="*/ 2799607 h 5539721"/>
              <a:gd name="connsiteX1455" fmla="*/ 9393575 w 11873855"/>
              <a:gd name="connsiteY1455" fmla="*/ 2805179 h 5539721"/>
              <a:gd name="connsiteX1456" fmla="*/ 9392203 w 11873855"/>
              <a:gd name="connsiteY1456" fmla="*/ 2806808 h 5539721"/>
              <a:gd name="connsiteX1457" fmla="*/ 9383544 w 11873855"/>
              <a:gd name="connsiteY1457" fmla="*/ 2807751 h 5539721"/>
              <a:gd name="connsiteX1458" fmla="*/ 9384316 w 11873855"/>
              <a:gd name="connsiteY1458" fmla="*/ 2806722 h 5539721"/>
              <a:gd name="connsiteX1459" fmla="*/ 9388602 w 11873855"/>
              <a:gd name="connsiteY1459" fmla="*/ 2801236 h 5539721"/>
              <a:gd name="connsiteX1460" fmla="*/ 9397346 w 11873855"/>
              <a:gd name="connsiteY1460" fmla="*/ 2800636 h 5539721"/>
              <a:gd name="connsiteX1461" fmla="*/ 9393575 w 11873855"/>
              <a:gd name="connsiteY1461" fmla="*/ 2805179 h 5539721"/>
              <a:gd name="connsiteX1462" fmla="*/ 9372315 w 11873855"/>
              <a:gd name="connsiteY1462" fmla="*/ 2814866 h 5539721"/>
              <a:gd name="connsiteX1463" fmla="*/ 9367171 w 11873855"/>
              <a:gd name="connsiteY1463" fmla="*/ 2821467 h 5539721"/>
              <a:gd name="connsiteX1464" fmla="*/ 9358598 w 11873855"/>
              <a:gd name="connsiteY1464" fmla="*/ 2822667 h 5539721"/>
              <a:gd name="connsiteX1465" fmla="*/ 9363657 w 11873855"/>
              <a:gd name="connsiteY1465" fmla="*/ 2815723 h 5539721"/>
              <a:gd name="connsiteX1466" fmla="*/ 9372315 w 11873855"/>
              <a:gd name="connsiteY1466" fmla="*/ 2814866 h 5539721"/>
              <a:gd name="connsiteX1467" fmla="*/ 9362027 w 11873855"/>
              <a:gd name="connsiteY1467" fmla="*/ 2828068 h 5539721"/>
              <a:gd name="connsiteX1468" fmla="*/ 9357056 w 11873855"/>
              <a:gd name="connsiteY1468" fmla="*/ 2834497 h 5539721"/>
              <a:gd name="connsiteX1469" fmla="*/ 9348826 w 11873855"/>
              <a:gd name="connsiteY1469" fmla="*/ 2836040 h 5539721"/>
              <a:gd name="connsiteX1470" fmla="*/ 9353712 w 11873855"/>
              <a:gd name="connsiteY1470" fmla="*/ 2829354 h 5539721"/>
              <a:gd name="connsiteX1471" fmla="*/ 9362027 w 11873855"/>
              <a:gd name="connsiteY1471" fmla="*/ 2828068 h 5539721"/>
              <a:gd name="connsiteX1472" fmla="*/ 9351912 w 11873855"/>
              <a:gd name="connsiteY1472" fmla="*/ 2841270 h 5539721"/>
              <a:gd name="connsiteX1473" fmla="*/ 9347197 w 11873855"/>
              <a:gd name="connsiteY1473" fmla="*/ 2847356 h 5539721"/>
              <a:gd name="connsiteX1474" fmla="*/ 9339310 w 11873855"/>
              <a:gd name="connsiteY1474" fmla="*/ 2849071 h 5539721"/>
              <a:gd name="connsiteX1475" fmla="*/ 9343940 w 11873855"/>
              <a:gd name="connsiteY1475" fmla="*/ 2842727 h 5539721"/>
              <a:gd name="connsiteX1476" fmla="*/ 9351912 w 11873855"/>
              <a:gd name="connsiteY1476" fmla="*/ 2841270 h 5539721"/>
              <a:gd name="connsiteX1477" fmla="*/ 9342482 w 11873855"/>
              <a:gd name="connsiteY1477" fmla="*/ 2837241 h 5539721"/>
              <a:gd name="connsiteX1478" fmla="*/ 9333995 w 11873855"/>
              <a:gd name="connsiteY1478" fmla="*/ 2838784 h 5539721"/>
              <a:gd name="connsiteX1479" fmla="*/ 9339054 w 11873855"/>
              <a:gd name="connsiteY1479" fmla="*/ 2831497 h 5539721"/>
              <a:gd name="connsiteX1480" fmla="*/ 9347626 w 11873855"/>
              <a:gd name="connsiteY1480" fmla="*/ 2830211 h 5539721"/>
              <a:gd name="connsiteX1481" fmla="*/ 9342482 w 11873855"/>
              <a:gd name="connsiteY1481" fmla="*/ 2837241 h 5539721"/>
              <a:gd name="connsiteX1482" fmla="*/ 9337596 w 11873855"/>
              <a:gd name="connsiteY1482" fmla="*/ 2843927 h 5539721"/>
              <a:gd name="connsiteX1483" fmla="*/ 9332710 w 11873855"/>
              <a:gd name="connsiteY1483" fmla="*/ 2850614 h 5539721"/>
              <a:gd name="connsiteX1484" fmla="*/ 9324566 w 11873855"/>
              <a:gd name="connsiteY1484" fmla="*/ 2852500 h 5539721"/>
              <a:gd name="connsiteX1485" fmla="*/ 9329367 w 11873855"/>
              <a:gd name="connsiteY1485" fmla="*/ 2845556 h 5539721"/>
              <a:gd name="connsiteX1486" fmla="*/ 9337596 w 11873855"/>
              <a:gd name="connsiteY1486" fmla="*/ 2843927 h 5539721"/>
              <a:gd name="connsiteX1487" fmla="*/ 9327395 w 11873855"/>
              <a:gd name="connsiteY1487" fmla="*/ 2857900 h 5539721"/>
              <a:gd name="connsiteX1488" fmla="*/ 9322766 w 11873855"/>
              <a:gd name="connsiteY1488" fmla="*/ 2864244 h 5539721"/>
              <a:gd name="connsiteX1489" fmla="*/ 9315050 w 11873855"/>
              <a:gd name="connsiteY1489" fmla="*/ 2866301 h 5539721"/>
              <a:gd name="connsiteX1490" fmla="*/ 9319594 w 11873855"/>
              <a:gd name="connsiteY1490" fmla="*/ 2859615 h 5539721"/>
              <a:gd name="connsiteX1491" fmla="*/ 9327395 w 11873855"/>
              <a:gd name="connsiteY1491" fmla="*/ 2857900 h 5539721"/>
              <a:gd name="connsiteX1492" fmla="*/ 9318222 w 11873855"/>
              <a:gd name="connsiteY1492" fmla="*/ 2853957 h 5539721"/>
              <a:gd name="connsiteX1493" fmla="*/ 9309821 w 11873855"/>
              <a:gd name="connsiteY1493" fmla="*/ 2855929 h 5539721"/>
              <a:gd name="connsiteX1494" fmla="*/ 9314793 w 11873855"/>
              <a:gd name="connsiteY1494" fmla="*/ 2848299 h 5539721"/>
              <a:gd name="connsiteX1495" fmla="*/ 9323194 w 11873855"/>
              <a:gd name="connsiteY1495" fmla="*/ 2846670 h 5539721"/>
              <a:gd name="connsiteX1496" fmla="*/ 9318222 w 11873855"/>
              <a:gd name="connsiteY1496" fmla="*/ 2853957 h 5539721"/>
              <a:gd name="connsiteX1497" fmla="*/ 9313250 w 11873855"/>
              <a:gd name="connsiteY1497" fmla="*/ 2861158 h 5539721"/>
              <a:gd name="connsiteX1498" fmla="*/ 9308449 w 11873855"/>
              <a:gd name="connsiteY1498" fmla="*/ 2868102 h 5539721"/>
              <a:gd name="connsiteX1499" fmla="*/ 9300477 w 11873855"/>
              <a:gd name="connsiteY1499" fmla="*/ 2870330 h 5539721"/>
              <a:gd name="connsiteX1500" fmla="*/ 9305192 w 11873855"/>
              <a:gd name="connsiteY1500" fmla="*/ 2863044 h 5539721"/>
              <a:gd name="connsiteX1501" fmla="*/ 9313250 w 11873855"/>
              <a:gd name="connsiteY1501" fmla="*/ 2861158 h 5539721"/>
              <a:gd name="connsiteX1502" fmla="*/ 9303220 w 11873855"/>
              <a:gd name="connsiteY1502" fmla="*/ 2875731 h 5539721"/>
              <a:gd name="connsiteX1503" fmla="*/ 9298677 w 11873855"/>
              <a:gd name="connsiteY1503" fmla="*/ 2882332 h 5539721"/>
              <a:gd name="connsiteX1504" fmla="*/ 9291047 w 11873855"/>
              <a:gd name="connsiteY1504" fmla="*/ 2884818 h 5539721"/>
              <a:gd name="connsiteX1505" fmla="*/ 9295505 w 11873855"/>
              <a:gd name="connsiteY1505" fmla="*/ 2877874 h 5539721"/>
              <a:gd name="connsiteX1506" fmla="*/ 9303220 w 11873855"/>
              <a:gd name="connsiteY1506" fmla="*/ 2875731 h 5539721"/>
              <a:gd name="connsiteX1507" fmla="*/ 9294134 w 11873855"/>
              <a:gd name="connsiteY1507" fmla="*/ 2872131 h 5539721"/>
              <a:gd name="connsiteX1508" fmla="*/ 9285904 w 11873855"/>
              <a:gd name="connsiteY1508" fmla="*/ 2874445 h 5539721"/>
              <a:gd name="connsiteX1509" fmla="*/ 9290791 w 11873855"/>
              <a:gd name="connsiteY1509" fmla="*/ 2866558 h 5539721"/>
              <a:gd name="connsiteX1510" fmla="*/ 9299106 w 11873855"/>
              <a:gd name="connsiteY1510" fmla="*/ 2864501 h 5539721"/>
              <a:gd name="connsiteX1511" fmla="*/ 9294134 w 11873855"/>
              <a:gd name="connsiteY1511" fmla="*/ 2872131 h 5539721"/>
              <a:gd name="connsiteX1512" fmla="*/ 9289161 w 11873855"/>
              <a:gd name="connsiteY1512" fmla="*/ 2879760 h 5539721"/>
              <a:gd name="connsiteX1513" fmla="*/ 9284447 w 11873855"/>
              <a:gd name="connsiteY1513" fmla="*/ 2887047 h 5539721"/>
              <a:gd name="connsiteX1514" fmla="*/ 9276560 w 11873855"/>
              <a:gd name="connsiteY1514" fmla="*/ 2889704 h 5539721"/>
              <a:gd name="connsiteX1515" fmla="*/ 9281189 w 11873855"/>
              <a:gd name="connsiteY1515" fmla="*/ 2882160 h 5539721"/>
              <a:gd name="connsiteX1516" fmla="*/ 9289161 w 11873855"/>
              <a:gd name="connsiteY1516" fmla="*/ 2879760 h 5539721"/>
              <a:gd name="connsiteX1517" fmla="*/ 9229669 w 11873855"/>
              <a:gd name="connsiteY1517" fmla="*/ 2932567 h 5539721"/>
              <a:gd name="connsiteX1518" fmla="*/ 9234383 w 11873855"/>
              <a:gd name="connsiteY1518" fmla="*/ 2923908 h 5539721"/>
              <a:gd name="connsiteX1519" fmla="*/ 9242098 w 11873855"/>
              <a:gd name="connsiteY1519" fmla="*/ 2920737 h 5539721"/>
              <a:gd name="connsiteX1520" fmla="*/ 9237298 w 11873855"/>
              <a:gd name="connsiteY1520" fmla="*/ 2929138 h 5539721"/>
              <a:gd name="connsiteX1521" fmla="*/ 9229669 w 11873855"/>
              <a:gd name="connsiteY1521" fmla="*/ 2932567 h 5539721"/>
              <a:gd name="connsiteX1522" fmla="*/ 9232497 w 11873855"/>
              <a:gd name="connsiteY1522" fmla="*/ 2937539 h 5539721"/>
              <a:gd name="connsiteX1523" fmla="*/ 9227525 w 11873855"/>
              <a:gd name="connsiteY1523" fmla="*/ 2946283 h 5539721"/>
              <a:gd name="connsiteX1524" fmla="*/ 9220324 w 11873855"/>
              <a:gd name="connsiteY1524" fmla="*/ 2949969 h 5539721"/>
              <a:gd name="connsiteX1525" fmla="*/ 9225211 w 11873855"/>
              <a:gd name="connsiteY1525" fmla="*/ 2940968 h 5539721"/>
              <a:gd name="connsiteX1526" fmla="*/ 9232497 w 11873855"/>
              <a:gd name="connsiteY1526" fmla="*/ 2937539 h 5539721"/>
              <a:gd name="connsiteX1527" fmla="*/ 9248442 w 11873855"/>
              <a:gd name="connsiteY1527" fmla="*/ 2918250 h 5539721"/>
              <a:gd name="connsiteX1528" fmla="*/ 9255900 w 11873855"/>
              <a:gd name="connsiteY1528" fmla="*/ 2915336 h 5539721"/>
              <a:gd name="connsiteX1529" fmla="*/ 9251271 w 11873855"/>
              <a:gd name="connsiteY1529" fmla="*/ 2922966 h 5539721"/>
              <a:gd name="connsiteX1530" fmla="*/ 9243898 w 11873855"/>
              <a:gd name="connsiteY1530" fmla="*/ 2926223 h 5539721"/>
              <a:gd name="connsiteX1531" fmla="*/ 9248442 w 11873855"/>
              <a:gd name="connsiteY1531" fmla="*/ 2918250 h 5539721"/>
              <a:gd name="connsiteX1532" fmla="*/ 9252985 w 11873855"/>
              <a:gd name="connsiteY1532" fmla="*/ 2910364 h 5539721"/>
              <a:gd name="connsiteX1533" fmla="*/ 9257529 w 11873855"/>
              <a:gd name="connsiteY1533" fmla="*/ 2902477 h 5539721"/>
              <a:gd name="connsiteX1534" fmla="*/ 9265329 w 11873855"/>
              <a:gd name="connsiteY1534" fmla="*/ 2899734 h 5539721"/>
              <a:gd name="connsiteX1535" fmla="*/ 9260701 w 11873855"/>
              <a:gd name="connsiteY1535" fmla="*/ 2907278 h 5539721"/>
              <a:gd name="connsiteX1536" fmla="*/ 9252985 w 11873855"/>
              <a:gd name="connsiteY1536" fmla="*/ 2910364 h 5539721"/>
              <a:gd name="connsiteX1537" fmla="*/ 9271674 w 11873855"/>
              <a:gd name="connsiteY1537" fmla="*/ 2897591 h 5539721"/>
              <a:gd name="connsiteX1538" fmla="*/ 9279217 w 11873855"/>
              <a:gd name="connsiteY1538" fmla="*/ 2895019 h 5539721"/>
              <a:gd name="connsiteX1539" fmla="*/ 9274760 w 11873855"/>
              <a:gd name="connsiteY1539" fmla="*/ 2901877 h 5539721"/>
              <a:gd name="connsiteX1540" fmla="*/ 9267216 w 11873855"/>
              <a:gd name="connsiteY1540" fmla="*/ 2904706 h 5539721"/>
              <a:gd name="connsiteX1541" fmla="*/ 9271674 w 11873855"/>
              <a:gd name="connsiteY1541" fmla="*/ 2897591 h 5539721"/>
              <a:gd name="connsiteX1542" fmla="*/ 9270302 w 11873855"/>
              <a:gd name="connsiteY1542" fmla="*/ 2891762 h 5539721"/>
              <a:gd name="connsiteX1543" fmla="*/ 9262158 w 11873855"/>
              <a:gd name="connsiteY1543" fmla="*/ 2894505 h 5539721"/>
              <a:gd name="connsiteX1544" fmla="*/ 9266959 w 11873855"/>
              <a:gd name="connsiteY1544" fmla="*/ 2886275 h 5539721"/>
              <a:gd name="connsiteX1545" fmla="*/ 9275102 w 11873855"/>
              <a:gd name="connsiteY1545" fmla="*/ 2883875 h 5539721"/>
              <a:gd name="connsiteX1546" fmla="*/ 9270302 w 11873855"/>
              <a:gd name="connsiteY1546" fmla="*/ 2891762 h 5539721"/>
              <a:gd name="connsiteX1547" fmla="*/ 9255986 w 11873855"/>
              <a:gd name="connsiteY1547" fmla="*/ 2896648 h 5539721"/>
              <a:gd name="connsiteX1548" fmla="*/ 9247671 w 11873855"/>
              <a:gd name="connsiteY1548" fmla="*/ 2899563 h 5539721"/>
              <a:gd name="connsiteX1549" fmla="*/ 9252556 w 11873855"/>
              <a:gd name="connsiteY1549" fmla="*/ 2890647 h 5539721"/>
              <a:gd name="connsiteX1550" fmla="*/ 9260958 w 11873855"/>
              <a:gd name="connsiteY1550" fmla="*/ 2888075 h 5539721"/>
              <a:gd name="connsiteX1551" fmla="*/ 9255986 w 11873855"/>
              <a:gd name="connsiteY1551" fmla="*/ 2896648 h 5539721"/>
              <a:gd name="connsiteX1552" fmla="*/ 9251356 w 11873855"/>
              <a:gd name="connsiteY1552" fmla="*/ 2904620 h 5539721"/>
              <a:gd name="connsiteX1553" fmla="*/ 9246642 w 11873855"/>
              <a:gd name="connsiteY1553" fmla="*/ 2912850 h 5539721"/>
              <a:gd name="connsiteX1554" fmla="*/ 9238669 w 11873855"/>
              <a:gd name="connsiteY1554" fmla="*/ 2916107 h 5539721"/>
              <a:gd name="connsiteX1555" fmla="*/ 9243299 w 11873855"/>
              <a:gd name="connsiteY1555" fmla="*/ 2907535 h 5539721"/>
              <a:gd name="connsiteX1556" fmla="*/ 9251356 w 11873855"/>
              <a:gd name="connsiteY1556" fmla="*/ 2904620 h 5539721"/>
              <a:gd name="connsiteX1557" fmla="*/ 9232583 w 11873855"/>
              <a:gd name="connsiteY1557" fmla="*/ 2918593 h 5539721"/>
              <a:gd name="connsiteX1558" fmla="*/ 9224354 w 11873855"/>
              <a:gd name="connsiteY1558" fmla="*/ 2922022 h 5539721"/>
              <a:gd name="connsiteX1559" fmla="*/ 9229154 w 11873855"/>
              <a:gd name="connsiteY1559" fmla="*/ 2912764 h 5539721"/>
              <a:gd name="connsiteX1560" fmla="*/ 9237469 w 11873855"/>
              <a:gd name="connsiteY1560" fmla="*/ 2909678 h 5539721"/>
              <a:gd name="connsiteX1561" fmla="*/ 9232583 w 11873855"/>
              <a:gd name="connsiteY1561" fmla="*/ 2918593 h 5539721"/>
              <a:gd name="connsiteX1562" fmla="*/ 9228211 w 11873855"/>
              <a:gd name="connsiteY1562" fmla="*/ 2926480 h 5539721"/>
              <a:gd name="connsiteX1563" fmla="*/ 9223325 w 11873855"/>
              <a:gd name="connsiteY1563" fmla="*/ 2935567 h 5539721"/>
              <a:gd name="connsiteX1564" fmla="*/ 9215438 w 11873855"/>
              <a:gd name="connsiteY1564" fmla="*/ 2939253 h 5539721"/>
              <a:gd name="connsiteX1565" fmla="*/ 9220239 w 11873855"/>
              <a:gd name="connsiteY1565" fmla="*/ 2929823 h 5539721"/>
              <a:gd name="connsiteX1566" fmla="*/ 9228211 w 11873855"/>
              <a:gd name="connsiteY1566" fmla="*/ 2926480 h 5539721"/>
              <a:gd name="connsiteX1567" fmla="*/ 9218781 w 11873855"/>
              <a:gd name="connsiteY1567" fmla="*/ 2943882 h 5539721"/>
              <a:gd name="connsiteX1568" fmla="*/ 9213638 w 11873855"/>
              <a:gd name="connsiteY1568" fmla="*/ 2953398 h 5539721"/>
              <a:gd name="connsiteX1569" fmla="*/ 9206180 w 11873855"/>
              <a:gd name="connsiteY1569" fmla="*/ 2957427 h 5539721"/>
              <a:gd name="connsiteX1570" fmla="*/ 9211237 w 11873855"/>
              <a:gd name="connsiteY1570" fmla="*/ 2947569 h 5539721"/>
              <a:gd name="connsiteX1571" fmla="*/ 9218781 w 11873855"/>
              <a:gd name="connsiteY1571" fmla="*/ 2943882 h 5539721"/>
              <a:gd name="connsiteX1572" fmla="*/ 9209266 w 11873855"/>
              <a:gd name="connsiteY1572" fmla="*/ 2961542 h 5539721"/>
              <a:gd name="connsiteX1573" fmla="*/ 9204379 w 11873855"/>
              <a:gd name="connsiteY1573" fmla="*/ 2970714 h 5539721"/>
              <a:gd name="connsiteX1574" fmla="*/ 9197264 w 11873855"/>
              <a:gd name="connsiteY1574" fmla="*/ 2974915 h 5539721"/>
              <a:gd name="connsiteX1575" fmla="*/ 9202064 w 11873855"/>
              <a:gd name="connsiteY1575" fmla="*/ 2965399 h 5539721"/>
              <a:gd name="connsiteX1576" fmla="*/ 9209266 w 11873855"/>
              <a:gd name="connsiteY1576" fmla="*/ 2961542 h 5539721"/>
              <a:gd name="connsiteX1577" fmla="*/ 9206608 w 11873855"/>
              <a:gd name="connsiteY1577" fmla="*/ 2975258 h 5539721"/>
              <a:gd name="connsiteX1578" fmla="*/ 9213123 w 11873855"/>
              <a:gd name="connsiteY1578" fmla="*/ 2971571 h 5539721"/>
              <a:gd name="connsiteX1579" fmla="*/ 9208579 w 11873855"/>
              <a:gd name="connsiteY1579" fmla="*/ 2979630 h 5539721"/>
              <a:gd name="connsiteX1580" fmla="*/ 9202236 w 11873855"/>
              <a:gd name="connsiteY1580" fmla="*/ 2983573 h 5539721"/>
              <a:gd name="connsiteX1581" fmla="*/ 9206608 w 11873855"/>
              <a:gd name="connsiteY1581" fmla="*/ 2975258 h 5539721"/>
              <a:gd name="connsiteX1582" fmla="*/ 9211237 w 11873855"/>
              <a:gd name="connsiteY1582" fmla="*/ 2966771 h 5539721"/>
              <a:gd name="connsiteX1583" fmla="*/ 9215953 w 11873855"/>
              <a:gd name="connsiteY1583" fmla="*/ 2958027 h 5539721"/>
              <a:gd name="connsiteX1584" fmla="*/ 9222896 w 11873855"/>
              <a:gd name="connsiteY1584" fmla="*/ 2954426 h 5539721"/>
              <a:gd name="connsiteX1585" fmla="*/ 9218096 w 11873855"/>
              <a:gd name="connsiteY1585" fmla="*/ 2962913 h 5539721"/>
              <a:gd name="connsiteX1586" fmla="*/ 9211237 w 11873855"/>
              <a:gd name="connsiteY1586" fmla="*/ 2966771 h 5539721"/>
              <a:gd name="connsiteX1587" fmla="*/ 9229669 w 11873855"/>
              <a:gd name="connsiteY1587" fmla="*/ 2950998 h 5539721"/>
              <a:gd name="connsiteX1588" fmla="*/ 9236270 w 11873855"/>
              <a:gd name="connsiteY1588" fmla="*/ 2947740 h 5539721"/>
              <a:gd name="connsiteX1589" fmla="*/ 9231640 w 11873855"/>
              <a:gd name="connsiteY1589" fmla="*/ 2955370 h 5539721"/>
              <a:gd name="connsiteX1590" fmla="*/ 9225125 w 11873855"/>
              <a:gd name="connsiteY1590" fmla="*/ 2958970 h 5539721"/>
              <a:gd name="connsiteX1591" fmla="*/ 9229669 w 11873855"/>
              <a:gd name="connsiteY1591" fmla="*/ 2950998 h 5539721"/>
              <a:gd name="connsiteX1592" fmla="*/ 9234297 w 11873855"/>
              <a:gd name="connsiteY1592" fmla="*/ 2942854 h 5539721"/>
              <a:gd name="connsiteX1593" fmla="*/ 9239012 w 11873855"/>
              <a:gd name="connsiteY1593" fmla="*/ 2934538 h 5539721"/>
              <a:gd name="connsiteX1594" fmla="*/ 9246041 w 11873855"/>
              <a:gd name="connsiteY1594" fmla="*/ 2931366 h 5539721"/>
              <a:gd name="connsiteX1595" fmla="*/ 9241155 w 11873855"/>
              <a:gd name="connsiteY1595" fmla="*/ 2939339 h 5539721"/>
              <a:gd name="connsiteX1596" fmla="*/ 9234297 w 11873855"/>
              <a:gd name="connsiteY1596" fmla="*/ 2942854 h 5539721"/>
              <a:gd name="connsiteX1597" fmla="*/ 9252985 w 11873855"/>
              <a:gd name="connsiteY1597" fmla="*/ 2928366 h 5539721"/>
              <a:gd name="connsiteX1598" fmla="*/ 9259758 w 11873855"/>
              <a:gd name="connsiteY1598" fmla="*/ 2925451 h 5539721"/>
              <a:gd name="connsiteX1599" fmla="*/ 9255129 w 11873855"/>
              <a:gd name="connsiteY1599" fmla="*/ 2932652 h 5539721"/>
              <a:gd name="connsiteX1600" fmla="*/ 9248442 w 11873855"/>
              <a:gd name="connsiteY1600" fmla="*/ 2935824 h 5539721"/>
              <a:gd name="connsiteX1601" fmla="*/ 9252985 w 11873855"/>
              <a:gd name="connsiteY1601" fmla="*/ 2928366 h 5539721"/>
              <a:gd name="connsiteX1602" fmla="*/ 9258043 w 11873855"/>
              <a:gd name="connsiteY1602" fmla="*/ 2919965 h 5539721"/>
              <a:gd name="connsiteX1603" fmla="*/ 9262501 w 11873855"/>
              <a:gd name="connsiteY1603" fmla="*/ 2912678 h 5539721"/>
              <a:gd name="connsiteX1604" fmla="*/ 9269701 w 11873855"/>
              <a:gd name="connsiteY1604" fmla="*/ 2909935 h 5539721"/>
              <a:gd name="connsiteX1605" fmla="*/ 9265245 w 11873855"/>
              <a:gd name="connsiteY1605" fmla="*/ 2916879 h 5539721"/>
              <a:gd name="connsiteX1606" fmla="*/ 9258043 w 11873855"/>
              <a:gd name="connsiteY1606" fmla="*/ 2919965 h 5539721"/>
              <a:gd name="connsiteX1607" fmla="*/ 9276474 w 11873855"/>
              <a:gd name="connsiteY1607" fmla="*/ 2907449 h 5539721"/>
              <a:gd name="connsiteX1608" fmla="*/ 9283332 w 11873855"/>
              <a:gd name="connsiteY1608" fmla="*/ 2904877 h 5539721"/>
              <a:gd name="connsiteX1609" fmla="*/ 9279046 w 11873855"/>
              <a:gd name="connsiteY1609" fmla="*/ 2911221 h 5539721"/>
              <a:gd name="connsiteX1610" fmla="*/ 9272274 w 11873855"/>
              <a:gd name="connsiteY1610" fmla="*/ 2914050 h 5539721"/>
              <a:gd name="connsiteX1611" fmla="*/ 9276474 w 11873855"/>
              <a:gd name="connsiteY1611" fmla="*/ 2907449 h 5539721"/>
              <a:gd name="connsiteX1612" fmla="*/ 9281617 w 11873855"/>
              <a:gd name="connsiteY1612" fmla="*/ 2899391 h 5539721"/>
              <a:gd name="connsiteX1613" fmla="*/ 9285818 w 11873855"/>
              <a:gd name="connsiteY1613" fmla="*/ 2892876 h 5539721"/>
              <a:gd name="connsiteX1614" fmla="*/ 9293105 w 11873855"/>
              <a:gd name="connsiteY1614" fmla="*/ 2890476 h 5539721"/>
              <a:gd name="connsiteX1615" fmla="*/ 9288819 w 11873855"/>
              <a:gd name="connsiteY1615" fmla="*/ 2896734 h 5539721"/>
              <a:gd name="connsiteX1616" fmla="*/ 9281617 w 11873855"/>
              <a:gd name="connsiteY1616" fmla="*/ 2899391 h 5539721"/>
              <a:gd name="connsiteX1617" fmla="*/ 9299963 w 11873855"/>
              <a:gd name="connsiteY1617" fmla="*/ 2888247 h 5539721"/>
              <a:gd name="connsiteX1618" fmla="*/ 9306907 w 11873855"/>
              <a:gd name="connsiteY1618" fmla="*/ 2886018 h 5539721"/>
              <a:gd name="connsiteX1619" fmla="*/ 9302791 w 11873855"/>
              <a:gd name="connsiteY1619" fmla="*/ 2891676 h 5539721"/>
              <a:gd name="connsiteX1620" fmla="*/ 9295848 w 11873855"/>
              <a:gd name="connsiteY1620" fmla="*/ 2894162 h 5539721"/>
              <a:gd name="connsiteX1621" fmla="*/ 9299963 w 11873855"/>
              <a:gd name="connsiteY1621" fmla="*/ 2888247 h 5539721"/>
              <a:gd name="connsiteX1622" fmla="*/ 9305535 w 11873855"/>
              <a:gd name="connsiteY1622" fmla="*/ 2880274 h 5539721"/>
              <a:gd name="connsiteX1623" fmla="*/ 9309821 w 11873855"/>
              <a:gd name="connsiteY1623" fmla="*/ 2874016 h 5539721"/>
              <a:gd name="connsiteX1624" fmla="*/ 9317193 w 11873855"/>
              <a:gd name="connsiteY1624" fmla="*/ 2871959 h 5539721"/>
              <a:gd name="connsiteX1625" fmla="*/ 9312821 w 11873855"/>
              <a:gd name="connsiteY1625" fmla="*/ 2877960 h 5539721"/>
              <a:gd name="connsiteX1626" fmla="*/ 9305535 w 11873855"/>
              <a:gd name="connsiteY1626" fmla="*/ 2880274 h 5539721"/>
              <a:gd name="connsiteX1627" fmla="*/ 9324052 w 11873855"/>
              <a:gd name="connsiteY1627" fmla="*/ 2870073 h 5539721"/>
              <a:gd name="connsiteX1628" fmla="*/ 9331081 w 11873855"/>
              <a:gd name="connsiteY1628" fmla="*/ 2868187 h 5539721"/>
              <a:gd name="connsiteX1629" fmla="*/ 9326880 w 11873855"/>
              <a:gd name="connsiteY1629" fmla="*/ 2873588 h 5539721"/>
              <a:gd name="connsiteX1630" fmla="*/ 9319851 w 11873855"/>
              <a:gd name="connsiteY1630" fmla="*/ 2875731 h 5539721"/>
              <a:gd name="connsiteX1631" fmla="*/ 9324052 w 11873855"/>
              <a:gd name="connsiteY1631" fmla="*/ 2870073 h 5539721"/>
              <a:gd name="connsiteX1632" fmla="*/ 9329623 w 11873855"/>
              <a:gd name="connsiteY1632" fmla="*/ 2862444 h 5539721"/>
              <a:gd name="connsiteX1633" fmla="*/ 9333995 w 11873855"/>
              <a:gd name="connsiteY1633" fmla="*/ 2856357 h 5539721"/>
              <a:gd name="connsiteX1634" fmla="*/ 9341453 w 11873855"/>
              <a:gd name="connsiteY1634" fmla="*/ 2854643 h 5539721"/>
              <a:gd name="connsiteX1635" fmla="*/ 9336996 w 11873855"/>
              <a:gd name="connsiteY1635" fmla="*/ 2860386 h 5539721"/>
              <a:gd name="connsiteX1636" fmla="*/ 9329623 w 11873855"/>
              <a:gd name="connsiteY1636" fmla="*/ 2862444 h 5539721"/>
              <a:gd name="connsiteX1637" fmla="*/ 9348397 w 11873855"/>
              <a:gd name="connsiteY1637" fmla="*/ 2853100 h 5539721"/>
              <a:gd name="connsiteX1638" fmla="*/ 9355598 w 11873855"/>
              <a:gd name="connsiteY1638" fmla="*/ 2851471 h 5539721"/>
              <a:gd name="connsiteX1639" fmla="*/ 9351398 w 11873855"/>
              <a:gd name="connsiteY1639" fmla="*/ 2856614 h 5539721"/>
              <a:gd name="connsiteX1640" fmla="*/ 9344283 w 11873855"/>
              <a:gd name="connsiteY1640" fmla="*/ 2858500 h 5539721"/>
              <a:gd name="connsiteX1641" fmla="*/ 9348397 w 11873855"/>
              <a:gd name="connsiteY1641" fmla="*/ 2853100 h 5539721"/>
              <a:gd name="connsiteX1642" fmla="*/ 9354056 w 11873855"/>
              <a:gd name="connsiteY1642" fmla="*/ 2845813 h 5539721"/>
              <a:gd name="connsiteX1643" fmla="*/ 9358512 w 11873855"/>
              <a:gd name="connsiteY1643" fmla="*/ 2840069 h 5539721"/>
              <a:gd name="connsiteX1644" fmla="*/ 9366142 w 11873855"/>
              <a:gd name="connsiteY1644" fmla="*/ 2838698 h 5539721"/>
              <a:gd name="connsiteX1645" fmla="*/ 9361599 w 11873855"/>
              <a:gd name="connsiteY1645" fmla="*/ 2844184 h 5539721"/>
              <a:gd name="connsiteX1646" fmla="*/ 9354056 w 11873855"/>
              <a:gd name="connsiteY1646" fmla="*/ 2845813 h 5539721"/>
              <a:gd name="connsiteX1647" fmla="*/ 9373086 w 11873855"/>
              <a:gd name="connsiteY1647" fmla="*/ 2837412 h 5539721"/>
              <a:gd name="connsiteX1648" fmla="*/ 9380373 w 11873855"/>
              <a:gd name="connsiteY1648" fmla="*/ 2836126 h 5539721"/>
              <a:gd name="connsiteX1649" fmla="*/ 9376086 w 11873855"/>
              <a:gd name="connsiteY1649" fmla="*/ 2841098 h 5539721"/>
              <a:gd name="connsiteX1650" fmla="*/ 9368886 w 11873855"/>
              <a:gd name="connsiteY1650" fmla="*/ 2842641 h 5539721"/>
              <a:gd name="connsiteX1651" fmla="*/ 9373086 w 11873855"/>
              <a:gd name="connsiteY1651" fmla="*/ 2837412 h 5539721"/>
              <a:gd name="connsiteX1652" fmla="*/ 9378659 w 11873855"/>
              <a:gd name="connsiteY1652" fmla="*/ 2830640 h 5539721"/>
              <a:gd name="connsiteX1653" fmla="*/ 9383201 w 11873855"/>
              <a:gd name="connsiteY1653" fmla="*/ 2825067 h 5539721"/>
              <a:gd name="connsiteX1654" fmla="*/ 9390917 w 11873855"/>
              <a:gd name="connsiteY1654" fmla="*/ 2823953 h 5539721"/>
              <a:gd name="connsiteX1655" fmla="*/ 9386288 w 11873855"/>
              <a:gd name="connsiteY1655" fmla="*/ 2829268 h 5539721"/>
              <a:gd name="connsiteX1656" fmla="*/ 9378659 w 11873855"/>
              <a:gd name="connsiteY1656" fmla="*/ 2830640 h 5539721"/>
              <a:gd name="connsiteX1657" fmla="*/ 9397947 w 11873855"/>
              <a:gd name="connsiteY1657" fmla="*/ 2823010 h 5539721"/>
              <a:gd name="connsiteX1658" fmla="*/ 9405319 w 11873855"/>
              <a:gd name="connsiteY1658" fmla="*/ 2821981 h 5539721"/>
              <a:gd name="connsiteX1659" fmla="*/ 9400861 w 11873855"/>
              <a:gd name="connsiteY1659" fmla="*/ 2826782 h 5539721"/>
              <a:gd name="connsiteX1660" fmla="*/ 9393575 w 11873855"/>
              <a:gd name="connsiteY1660" fmla="*/ 2828068 h 5539721"/>
              <a:gd name="connsiteX1661" fmla="*/ 9397947 w 11873855"/>
              <a:gd name="connsiteY1661" fmla="*/ 2823010 h 5539721"/>
              <a:gd name="connsiteX1662" fmla="*/ 9412691 w 11873855"/>
              <a:gd name="connsiteY1662" fmla="*/ 2820953 h 5539721"/>
              <a:gd name="connsiteX1663" fmla="*/ 9419634 w 11873855"/>
              <a:gd name="connsiteY1663" fmla="*/ 2820010 h 5539721"/>
              <a:gd name="connsiteX1664" fmla="*/ 9415434 w 11873855"/>
              <a:gd name="connsiteY1664" fmla="*/ 2824296 h 5539721"/>
              <a:gd name="connsiteX1665" fmla="*/ 9408491 w 11873855"/>
              <a:gd name="connsiteY1665" fmla="*/ 2825496 h 5539721"/>
              <a:gd name="connsiteX1666" fmla="*/ 9412691 w 11873855"/>
              <a:gd name="connsiteY1666" fmla="*/ 2820953 h 5539721"/>
              <a:gd name="connsiteX1667" fmla="*/ 9418863 w 11873855"/>
              <a:gd name="connsiteY1667" fmla="*/ 2814266 h 5539721"/>
              <a:gd name="connsiteX1668" fmla="*/ 9419121 w 11873855"/>
              <a:gd name="connsiteY1668" fmla="*/ 2814009 h 5539721"/>
              <a:gd name="connsiteX1669" fmla="*/ 9423235 w 11873855"/>
              <a:gd name="connsiteY1669" fmla="*/ 2809551 h 5539721"/>
              <a:gd name="connsiteX1670" fmla="*/ 9430693 w 11873855"/>
              <a:gd name="connsiteY1670" fmla="*/ 2808780 h 5539721"/>
              <a:gd name="connsiteX1671" fmla="*/ 9429236 w 11873855"/>
              <a:gd name="connsiteY1671" fmla="*/ 2810237 h 5539721"/>
              <a:gd name="connsiteX1672" fmla="*/ 9426321 w 11873855"/>
              <a:gd name="connsiteY1672" fmla="*/ 2813237 h 5539721"/>
              <a:gd name="connsiteX1673" fmla="*/ 9418863 w 11873855"/>
              <a:gd name="connsiteY1673" fmla="*/ 2814266 h 5539721"/>
              <a:gd name="connsiteX1674" fmla="*/ 9444495 w 11873855"/>
              <a:gd name="connsiteY1674" fmla="*/ 2801579 h 5539721"/>
              <a:gd name="connsiteX1675" fmla="*/ 9448867 w 11873855"/>
              <a:gd name="connsiteY1675" fmla="*/ 2797121 h 5539721"/>
              <a:gd name="connsiteX1676" fmla="*/ 9456325 w 11873855"/>
              <a:gd name="connsiteY1676" fmla="*/ 2796607 h 5539721"/>
              <a:gd name="connsiteX1677" fmla="*/ 9451953 w 11873855"/>
              <a:gd name="connsiteY1677" fmla="*/ 2800807 h 5539721"/>
              <a:gd name="connsiteX1678" fmla="*/ 9444495 w 11873855"/>
              <a:gd name="connsiteY1678" fmla="*/ 2801579 h 5539721"/>
              <a:gd name="connsiteX1679" fmla="*/ 9463869 w 11873855"/>
              <a:gd name="connsiteY1679" fmla="*/ 2796178 h 5539721"/>
              <a:gd name="connsiteX1680" fmla="*/ 9470985 w 11873855"/>
              <a:gd name="connsiteY1680" fmla="*/ 2795750 h 5539721"/>
              <a:gd name="connsiteX1681" fmla="*/ 9466869 w 11873855"/>
              <a:gd name="connsiteY1681" fmla="*/ 2799436 h 5539721"/>
              <a:gd name="connsiteX1682" fmla="*/ 9459840 w 11873855"/>
              <a:gd name="connsiteY1682" fmla="*/ 2800121 h 5539721"/>
              <a:gd name="connsiteX1683" fmla="*/ 9463869 w 11873855"/>
              <a:gd name="connsiteY1683" fmla="*/ 2796178 h 5539721"/>
              <a:gd name="connsiteX1684" fmla="*/ 9478871 w 11873855"/>
              <a:gd name="connsiteY1684" fmla="*/ 2795235 h 5539721"/>
              <a:gd name="connsiteX1685" fmla="*/ 9485472 w 11873855"/>
              <a:gd name="connsiteY1685" fmla="*/ 2794807 h 5539721"/>
              <a:gd name="connsiteX1686" fmla="*/ 9481700 w 11873855"/>
              <a:gd name="connsiteY1686" fmla="*/ 2797978 h 5539721"/>
              <a:gd name="connsiteX1687" fmla="*/ 9475099 w 11873855"/>
              <a:gd name="connsiteY1687" fmla="*/ 2798578 h 5539721"/>
              <a:gd name="connsiteX1688" fmla="*/ 9478871 w 11873855"/>
              <a:gd name="connsiteY1688" fmla="*/ 2795235 h 5539721"/>
              <a:gd name="connsiteX1689" fmla="*/ 9485901 w 11873855"/>
              <a:gd name="connsiteY1689" fmla="*/ 2788977 h 5539721"/>
              <a:gd name="connsiteX1690" fmla="*/ 9489844 w 11873855"/>
              <a:gd name="connsiteY1690" fmla="*/ 2785377 h 5539721"/>
              <a:gd name="connsiteX1691" fmla="*/ 9496959 w 11873855"/>
              <a:gd name="connsiteY1691" fmla="*/ 2785120 h 5539721"/>
              <a:gd name="connsiteX1692" fmla="*/ 9493015 w 11873855"/>
              <a:gd name="connsiteY1692" fmla="*/ 2788463 h 5539721"/>
              <a:gd name="connsiteX1693" fmla="*/ 9485901 w 11873855"/>
              <a:gd name="connsiteY1693" fmla="*/ 2788977 h 5539721"/>
              <a:gd name="connsiteX1694" fmla="*/ 9505103 w 11873855"/>
              <a:gd name="connsiteY1694" fmla="*/ 2784948 h 5539721"/>
              <a:gd name="connsiteX1695" fmla="*/ 9511789 w 11873855"/>
              <a:gd name="connsiteY1695" fmla="*/ 2784777 h 5539721"/>
              <a:gd name="connsiteX1696" fmla="*/ 9508189 w 11873855"/>
              <a:gd name="connsiteY1696" fmla="*/ 2787606 h 5539721"/>
              <a:gd name="connsiteX1697" fmla="*/ 9501502 w 11873855"/>
              <a:gd name="connsiteY1697" fmla="*/ 2788034 h 5539721"/>
              <a:gd name="connsiteX1698" fmla="*/ 9505103 w 11873855"/>
              <a:gd name="connsiteY1698" fmla="*/ 2784948 h 5539721"/>
              <a:gd name="connsiteX1699" fmla="*/ 9512218 w 11873855"/>
              <a:gd name="connsiteY1699" fmla="*/ 2778862 h 5539721"/>
              <a:gd name="connsiteX1700" fmla="*/ 9516161 w 11873855"/>
              <a:gd name="connsiteY1700" fmla="*/ 2775518 h 5539721"/>
              <a:gd name="connsiteX1701" fmla="*/ 9523362 w 11873855"/>
              <a:gd name="connsiteY1701" fmla="*/ 2775518 h 5539721"/>
              <a:gd name="connsiteX1702" fmla="*/ 9519418 w 11873855"/>
              <a:gd name="connsiteY1702" fmla="*/ 2778605 h 5539721"/>
              <a:gd name="connsiteX1703" fmla="*/ 9512218 w 11873855"/>
              <a:gd name="connsiteY1703" fmla="*/ 2778862 h 5539721"/>
              <a:gd name="connsiteX1704" fmla="*/ 9523105 w 11873855"/>
              <a:gd name="connsiteY1704" fmla="*/ 2769775 h 5539721"/>
              <a:gd name="connsiteX1705" fmla="*/ 9884693 w 11873855"/>
              <a:gd name="connsiteY1705" fmla="*/ 2368325 h 5539721"/>
              <a:gd name="connsiteX1706" fmla="*/ 10283829 w 11873855"/>
              <a:gd name="connsiteY1706" fmla="*/ 2138325 h 5539721"/>
              <a:gd name="connsiteX1707" fmla="*/ 10365696 w 11873855"/>
              <a:gd name="connsiteY1707" fmla="*/ 2153926 h 5539721"/>
              <a:gd name="connsiteX1708" fmla="*/ 10378983 w 11873855"/>
              <a:gd name="connsiteY1708" fmla="*/ 2177072 h 5539721"/>
              <a:gd name="connsiteX1709" fmla="*/ 10302346 w 11873855"/>
              <a:gd name="connsiteY1709" fmla="*/ 2162842 h 5539721"/>
              <a:gd name="connsiteX1710" fmla="*/ 9900381 w 11873855"/>
              <a:gd name="connsiteY1710" fmla="*/ 2384698 h 5539721"/>
              <a:gd name="connsiteX1711" fmla="*/ 9530906 w 11873855"/>
              <a:gd name="connsiteY1711" fmla="*/ 2769775 h 5539721"/>
              <a:gd name="connsiteX1712" fmla="*/ 9523105 w 11873855"/>
              <a:gd name="connsiteY1712" fmla="*/ 2769775 h 5539721"/>
              <a:gd name="connsiteX1713" fmla="*/ 9903295 w 11873855"/>
              <a:gd name="connsiteY1713" fmla="*/ 2387613 h 5539721"/>
              <a:gd name="connsiteX1714" fmla="*/ 10302260 w 11873855"/>
              <a:gd name="connsiteY1714" fmla="*/ 2168586 h 5539721"/>
              <a:gd name="connsiteX1715" fmla="*/ 10382841 w 11873855"/>
              <a:gd name="connsiteY1715" fmla="*/ 2183759 h 5539721"/>
              <a:gd name="connsiteX1716" fmla="*/ 10396386 w 11873855"/>
              <a:gd name="connsiteY1716" fmla="*/ 2206733 h 5539721"/>
              <a:gd name="connsiteX1717" fmla="*/ 10320691 w 11873855"/>
              <a:gd name="connsiteY1717" fmla="*/ 2193103 h 5539721"/>
              <a:gd name="connsiteX1718" fmla="*/ 9918898 w 11873855"/>
              <a:gd name="connsiteY1718" fmla="*/ 2403900 h 5539721"/>
              <a:gd name="connsiteX1719" fmla="*/ 9546250 w 11873855"/>
              <a:gd name="connsiteY1719" fmla="*/ 2769689 h 5539721"/>
              <a:gd name="connsiteX1720" fmla="*/ 9538964 w 11873855"/>
              <a:gd name="connsiteY1720" fmla="*/ 2769689 h 5539721"/>
              <a:gd name="connsiteX1721" fmla="*/ 9903295 w 11873855"/>
              <a:gd name="connsiteY1721" fmla="*/ 2387613 h 5539721"/>
              <a:gd name="connsiteX1722" fmla="*/ 10388670 w 11873855"/>
              <a:gd name="connsiteY1722" fmla="*/ 2185388 h 5539721"/>
              <a:gd name="connsiteX1723" fmla="*/ 10398271 w 11873855"/>
              <a:gd name="connsiteY1723" fmla="*/ 2188131 h 5539721"/>
              <a:gd name="connsiteX1724" fmla="*/ 10411987 w 11873855"/>
              <a:gd name="connsiteY1724" fmla="*/ 2210934 h 5539721"/>
              <a:gd name="connsiteX1725" fmla="*/ 10402214 w 11873855"/>
              <a:gd name="connsiteY1725" fmla="*/ 2208276 h 5539721"/>
              <a:gd name="connsiteX1726" fmla="*/ 10388670 w 11873855"/>
              <a:gd name="connsiteY1726" fmla="*/ 2185388 h 5539721"/>
              <a:gd name="connsiteX1727" fmla="*/ 10434790 w 11873855"/>
              <a:gd name="connsiteY1727" fmla="*/ 2247710 h 5539721"/>
              <a:gd name="connsiteX1728" fmla="*/ 10449107 w 11873855"/>
              <a:gd name="connsiteY1728" fmla="*/ 2270255 h 5539721"/>
              <a:gd name="connsiteX1729" fmla="*/ 10438905 w 11873855"/>
              <a:gd name="connsiteY1729" fmla="*/ 2267769 h 5539721"/>
              <a:gd name="connsiteX1730" fmla="*/ 10424675 w 11873855"/>
              <a:gd name="connsiteY1730" fmla="*/ 2245052 h 5539721"/>
              <a:gd name="connsiteX1731" fmla="*/ 10434790 w 11873855"/>
              <a:gd name="connsiteY1731" fmla="*/ 2247710 h 5539721"/>
              <a:gd name="connsiteX1732" fmla="*/ 10440962 w 11873855"/>
              <a:gd name="connsiteY1732" fmla="*/ 2249338 h 5539721"/>
              <a:gd name="connsiteX1733" fmla="*/ 10450992 w 11873855"/>
              <a:gd name="connsiteY1733" fmla="*/ 2252167 h 5539721"/>
              <a:gd name="connsiteX1734" fmla="*/ 10465479 w 11873855"/>
              <a:gd name="connsiteY1734" fmla="*/ 2274456 h 5539721"/>
              <a:gd name="connsiteX1735" fmla="*/ 10455364 w 11873855"/>
              <a:gd name="connsiteY1735" fmla="*/ 2271798 h 5539721"/>
              <a:gd name="connsiteX1736" fmla="*/ 10440962 w 11873855"/>
              <a:gd name="connsiteY1736" fmla="*/ 2249338 h 5539721"/>
              <a:gd name="connsiteX1737" fmla="*/ 10469851 w 11873855"/>
              <a:gd name="connsiteY1737" fmla="*/ 2281142 h 5539721"/>
              <a:gd name="connsiteX1738" fmla="*/ 10485454 w 11873855"/>
              <a:gd name="connsiteY1738" fmla="*/ 2304460 h 5539721"/>
              <a:gd name="connsiteX1739" fmla="*/ 10475166 w 11873855"/>
              <a:gd name="connsiteY1739" fmla="*/ 2301974 h 5539721"/>
              <a:gd name="connsiteX1740" fmla="*/ 10459737 w 11873855"/>
              <a:gd name="connsiteY1740" fmla="*/ 2278485 h 5539721"/>
              <a:gd name="connsiteX1741" fmla="*/ 10469851 w 11873855"/>
              <a:gd name="connsiteY1741" fmla="*/ 2281142 h 5539721"/>
              <a:gd name="connsiteX1742" fmla="*/ 10476195 w 11873855"/>
              <a:gd name="connsiteY1742" fmla="*/ 2282943 h 5539721"/>
              <a:gd name="connsiteX1743" fmla="*/ 10486139 w 11873855"/>
              <a:gd name="connsiteY1743" fmla="*/ 2285686 h 5539721"/>
              <a:gd name="connsiteX1744" fmla="*/ 10501828 w 11873855"/>
              <a:gd name="connsiteY1744" fmla="*/ 2308746 h 5539721"/>
              <a:gd name="connsiteX1745" fmla="*/ 10491712 w 11873855"/>
              <a:gd name="connsiteY1745" fmla="*/ 2306174 h 5539721"/>
              <a:gd name="connsiteX1746" fmla="*/ 10476195 w 11873855"/>
              <a:gd name="connsiteY1746" fmla="*/ 2282943 h 5539721"/>
              <a:gd name="connsiteX1747" fmla="*/ 10492740 w 11873855"/>
              <a:gd name="connsiteY1747" fmla="*/ 2287486 h 5539721"/>
              <a:gd name="connsiteX1748" fmla="*/ 10502513 w 11873855"/>
              <a:gd name="connsiteY1748" fmla="*/ 2290315 h 5539721"/>
              <a:gd name="connsiteX1749" fmla="*/ 10518372 w 11873855"/>
              <a:gd name="connsiteY1749" fmla="*/ 2313032 h 5539721"/>
              <a:gd name="connsiteX1750" fmla="*/ 10508514 w 11873855"/>
              <a:gd name="connsiteY1750" fmla="*/ 2310374 h 5539721"/>
              <a:gd name="connsiteX1751" fmla="*/ 10492740 w 11873855"/>
              <a:gd name="connsiteY1751" fmla="*/ 2287486 h 5539721"/>
              <a:gd name="connsiteX1752" fmla="*/ 10509286 w 11873855"/>
              <a:gd name="connsiteY1752" fmla="*/ 2292372 h 5539721"/>
              <a:gd name="connsiteX1753" fmla="*/ 10518801 w 11873855"/>
              <a:gd name="connsiteY1753" fmla="*/ 2295201 h 5539721"/>
              <a:gd name="connsiteX1754" fmla="*/ 10534832 w 11873855"/>
              <a:gd name="connsiteY1754" fmla="*/ 2317661 h 5539721"/>
              <a:gd name="connsiteX1755" fmla="*/ 10525145 w 11873855"/>
              <a:gd name="connsiteY1755" fmla="*/ 2314918 h 5539721"/>
              <a:gd name="connsiteX1756" fmla="*/ 10509286 w 11873855"/>
              <a:gd name="connsiteY1756" fmla="*/ 2292372 h 5539721"/>
              <a:gd name="connsiteX1757" fmla="*/ 10539975 w 11873855"/>
              <a:gd name="connsiteY1757" fmla="*/ 2324948 h 5539721"/>
              <a:gd name="connsiteX1758" fmla="*/ 10555662 w 11873855"/>
              <a:gd name="connsiteY1758" fmla="*/ 2346379 h 5539721"/>
              <a:gd name="connsiteX1759" fmla="*/ 10545804 w 11873855"/>
              <a:gd name="connsiteY1759" fmla="*/ 2343807 h 5539721"/>
              <a:gd name="connsiteX1760" fmla="*/ 10530202 w 11873855"/>
              <a:gd name="connsiteY1760" fmla="*/ 2322119 h 5539721"/>
              <a:gd name="connsiteX1761" fmla="*/ 10539975 w 11873855"/>
              <a:gd name="connsiteY1761" fmla="*/ 2324948 h 5539721"/>
              <a:gd name="connsiteX1762" fmla="*/ 10547004 w 11873855"/>
              <a:gd name="connsiteY1762" fmla="*/ 2326920 h 5539721"/>
              <a:gd name="connsiteX1763" fmla="*/ 10556605 w 11873855"/>
              <a:gd name="connsiteY1763" fmla="*/ 2329748 h 5539721"/>
              <a:gd name="connsiteX1764" fmla="*/ 10572465 w 11873855"/>
              <a:gd name="connsiteY1764" fmla="*/ 2350837 h 5539721"/>
              <a:gd name="connsiteX1765" fmla="*/ 10562778 w 11873855"/>
              <a:gd name="connsiteY1765" fmla="*/ 2348179 h 5539721"/>
              <a:gd name="connsiteX1766" fmla="*/ 10547004 w 11873855"/>
              <a:gd name="connsiteY1766" fmla="*/ 2326920 h 5539721"/>
              <a:gd name="connsiteX1767" fmla="*/ 10563721 w 11873855"/>
              <a:gd name="connsiteY1767" fmla="*/ 2331977 h 5539721"/>
              <a:gd name="connsiteX1768" fmla="*/ 10572979 w 11873855"/>
              <a:gd name="connsiteY1768" fmla="*/ 2334806 h 5539721"/>
              <a:gd name="connsiteX1769" fmla="*/ 10588924 w 11873855"/>
              <a:gd name="connsiteY1769" fmla="*/ 2355552 h 5539721"/>
              <a:gd name="connsiteX1770" fmla="*/ 10579494 w 11873855"/>
              <a:gd name="connsiteY1770" fmla="*/ 2352894 h 5539721"/>
              <a:gd name="connsiteX1771" fmla="*/ 10563721 w 11873855"/>
              <a:gd name="connsiteY1771" fmla="*/ 2331977 h 5539721"/>
              <a:gd name="connsiteX1772" fmla="*/ 10580437 w 11873855"/>
              <a:gd name="connsiteY1772" fmla="*/ 2337121 h 5539721"/>
              <a:gd name="connsiteX1773" fmla="*/ 10589353 w 11873855"/>
              <a:gd name="connsiteY1773" fmla="*/ 2339950 h 5539721"/>
              <a:gd name="connsiteX1774" fmla="*/ 10605383 w 11873855"/>
              <a:gd name="connsiteY1774" fmla="*/ 2360352 h 5539721"/>
              <a:gd name="connsiteX1775" fmla="*/ 10596296 w 11873855"/>
              <a:gd name="connsiteY1775" fmla="*/ 2357695 h 5539721"/>
              <a:gd name="connsiteX1776" fmla="*/ 10580437 w 11873855"/>
              <a:gd name="connsiteY1776" fmla="*/ 2337121 h 5539721"/>
              <a:gd name="connsiteX1777" fmla="*/ 10597154 w 11873855"/>
              <a:gd name="connsiteY1777" fmla="*/ 2342521 h 5539721"/>
              <a:gd name="connsiteX1778" fmla="*/ 10605811 w 11873855"/>
              <a:gd name="connsiteY1778" fmla="*/ 2345350 h 5539721"/>
              <a:gd name="connsiteX1779" fmla="*/ 10621928 w 11873855"/>
              <a:gd name="connsiteY1779" fmla="*/ 2365324 h 5539721"/>
              <a:gd name="connsiteX1780" fmla="*/ 10613184 w 11873855"/>
              <a:gd name="connsiteY1780" fmla="*/ 2362667 h 5539721"/>
              <a:gd name="connsiteX1781" fmla="*/ 10597154 w 11873855"/>
              <a:gd name="connsiteY1781" fmla="*/ 2342521 h 5539721"/>
              <a:gd name="connsiteX1782" fmla="*/ 10613698 w 11873855"/>
              <a:gd name="connsiteY1782" fmla="*/ 2348094 h 5539721"/>
              <a:gd name="connsiteX1783" fmla="*/ 10622013 w 11873855"/>
              <a:gd name="connsiteY1783" fmla="*/ 2350923 h 5539721"/>
              <a:gd name="connsiteX1784" fmla="*/ 10638216 w 11873855"/>
              <a:gd name="connsiteY1784" fmla="*/ 2370554 h 5539721"/>
              <a:gd name="connsiteX1785" fmla="*/ 10629729 w 11873855"/>
              <a:gd name="connsiteY1785" fmla="*/ 2367896 h 5539721"/>
              <a:gd name="connsiteX1786" fmla="*/ 10613698 w 11873855"/>
              <a:gd name="connsiteY1786" fmla="*/ 2348094 h 5539721"/>
              <a:gd name="connsiteX1787" fmla="*/ 10630415 w 11873855"/>
              <a:gd name="connsiteY1787" fmla="*/ 2353837 h 5539721"/>
              <a:gd name="connsiteX1788" fmla="*/ 10638301 w 11873855"/>
              <a:gd name="connsiteY1788" fmla="*/ 2356666 h 5539721"/>
              <a:gd name="connsiteX1789" fmla="*/ 10654589 w 11873855"/>
              <a:gd name="connsiteY1789" fmla="*/ 2375869 h 5539721"/>
              <a:gd name="connsiteX1790" fmla="*/ 10646531 w 11873855"/>
              <a:gd name="connsiteY1790" fmla="*/ 2373211 h 5539721"/>
              <a:gd name="connsiteX1791" fmla="*/ 10630415 w 11873855"/>
              <a:gd name="connsiteY1791" fmla="*/ 2353837 h 5539721"/>
              <a:gd name="connsiteX1792" fmla="*/ 10647045 w 11873855"/>
              <a:gd name="connsiteY1792" fmla="*/ 2359838 h 5539721"/>
              <a:gd name="connsiteX1793" fmla="*/ 10654503 w 11873855"/>
              <a:gd name="connsiteY1793" fmla="*/ 2362667 h 5539721"/>
              <a:gd name="connsiteX1794" fmla="*/ 10670877 w 11873855"/>
              <a:gd name="connsiteY1794" fmla="*/ 2381441 h 5539721"/>
              <a:gd name="connsiteX1795" fmla="*/ 10663248 w 11873855"/>
              <a:gd name="connsiteY1795" fmla="*/ 2378783 h 5539721"/>
              <a:gd name="connsiteX1796" fmla="*/ 10647045 w 11873855"/>
              <a:gd name="connsiteY1796" fmla="*/ 2359838 h 5539721"/>
              <a:gd name="connsiteX1797" fmla="*/ 10663676 w 11873855"/>
              <a:gd name="connsiteY1797" fmla="*/ 2366182 h 5539721"/>
              <a:gd name="connsiteX1798" fmla="*/ 10670620 w 11873855"/>
              <a:gd name="connsiteY1798" fmla="*/ 2368925 h 5539721"/>
              <a:gd name="connsiteX1799" fmla="*/ 10687079 w 11873855"/>
              <a:gd name="connsiteY1799" fmla="*/ 2387356 h 5539721"/>
              <a:gd name="connsiteX1800" fmla="*/ 10679878 w 11873855"/>
              <a:gd name="connsiteY1800" fmla="*/ 2384784 h 5539721"/>
              <a:gd name="connsiteX1801" fmla="*/ 10663676 w 11873855"/>
              <a:gd name="connsiteY1801" fmla="*/ 2366182 h 5539721"/>
              <a:gd name="connsiteX1802" fmla="*/ 10680307 w 11873855"/>
              <a:gd name="connsiteY1802" fmla="*/ 2372783 h 5539721"/>
              <a:gd name="connsiteX1803" fmla="*/ 10686822 w 11873855"/>
              <a:gd name="connsiteY1803" fmla="*/ 2375440 h 5539721"/>
              <a:gd name="connsiteX1804" fmla="*/ 10703366 w 11873855"/>
              <a:gd name="connsiteY1804" fmla="*/ 2393356 h 5539721"/>
              <a:gd name="connsiteX1805" fmla="*/ 10696595 w 11873855"/>
              <a:gd name="connsiteY1805" fmla="*/ 2390785 h 5539721"/>
              <a:gd name="connsiteX1806" fmla="*/ 10680307 w 11873855"/>
              <a:gd name="connsiteY1806" fmla="*/ 2372783 h 5539721"/>
              <a:gd name="connsiteX1807" fmla="*/ 10697194 w 11873855"/>
              <a:gd name="connsiteY1807" fmla="*/ 2379726 h 5539721"/>
              <a:gd name="connsiteX1808" fmla="*/ 10703110 w 11873855"/>
              <a:gd name="connsiteY1808" fmla="*/ 2382212 h 5539721"/>
              <a:gd name="connsiteX1809" fmla="*/ 10719654 w 11873855"/>
              <a:gd name="connsiteY1809" fmla="*/ 2399700 h 5539721"/>
              <a:gd name="connsiteX1810" fmla="*/ 10713482 w 11873855"/>
              <a:gd name="connsiteY1810" fmla="*/ 2397214 h 5539721"/>
              <a:gd name="connsiteX1811" fmla="*/ 10697194 w 11873855"/>
              <a:gd name="connsiteY1811" fmla="*/ 2379726 h 5539721"/>
              <a:gd name="connsiteX1812" fmla="*/ 10885104 w 11873855"/>
              <a:gd name="connsiteY1812" fmla="*/ 2516800 h 5539721"/>
              <a:gd name="connsiteX1813" fmla="*/ 10886732 w 11873855"/>
              <a:gd name="connsiteY1813" fmla="*/ 2519458 h 5539721"/>
              <a:gd name="connsiteX1814" fmla="*/ 10884247 w 11873855"/>
              <a:gd name="connsiteY1814" fmla="*/ 2518086 h 5539721"/>
              <a:gd name="connsiteX1815" fmla="*/ 10878160 w 11873855"/>
              <a:gd name="connsiteY1815" fmla="*/ 2512857 h 5539721"/>
              <a:gd name="connsiteX1816" fmla="*/ 10881846 w 11873855"/>
              <a:gd name="connsiteY1816" fmla="*/ 2514400 h 5539721"/>
              <a:gd name="connsiteX1817" fmla="*/ 10885104 w 11873855"/>
              <a:gd name="connsiteY1817" fmla="*/ 2516800 h 5539721"/>
              <a:gd name="connsiteX1818" fmla="*/ 10777604 w 11873855"/>
              <a:gd name="connsiteY1818" fmla="*/ 2451992 h 5539721"/>
              <a:gd name="connsiteX1819" fmla="*/ 10767575 w 11873855"/>
              <a:gd name="connsiteY1819" fmla="*/ 2441962 h 5539721"/>
              <a:gd name="connsiteX1820" fmla="*/ 10774604 w 11873855"/>
              <a:gd name="connsiteY1820" fmla="*/ 2444877 h 5539721"/>
              <a:gd name="connsiteX1821" fmla="*/ 10792950 w 11873855"/>
              <a:gd name="connsiteY1821" fmla="*/ 2462708 h 5539721"/>
              <a:gd name="connsiteX1822" fmla="*/ 10785749 w 11873855"/>
              <a:gd name="connsiteY1822" fmla="*/ 2459965 h 5539721"/>
              <a:gd name="connsiteX1823" fmla="*/ 10777604 w 11873855"/>
              <a:gd name="connsiteY1823" fmla="*/ 2451992 h 5539721"/>
              <a:gd name="connsiteX1824" fmla="*/ 10826896 w 11873855"/>
              <a:gd name="connsiteY1824" fmla="*/ 2477024 h 5539721"/>
              <a:gd name="connsiteX1825" fmla="*/ 10809494 w 11873855"/>
              <a:gd name="connsiteY1825" fmla="*/ 2460908 h 5539721"/>
              <a:gd name="connsiteX1826" fmla="*/ 10814895 w 11873855"/>
              <a:gd name="connsiteY1826" fmla="*/ 2463651 h 5539721"/>
              <a:gd name="connsiteX1827" fmla="*/ 10832554 w 11873855"/>
              <a:gd name="connsiteY1827" fmla="*/ 2479681 h 5539721"/>
              <a:gd name="connsiteX1828" fmla="*/ 10826896 w 11873855"/>
              <a:gd name="connsiteY1828" fmla="*/ 2477024 h 5539721"/>
              <a:gd name="connsiteX1829" fmla="*/ 10811980 w 11873855"/>
              <a:gd name="connsiteY1829" fmla="*/ 2470423 h 5539721"/>
              <a:gd name="connsiteX1830" fmla="*/ 10806236 w 11873855"/>
              <a:gd name="connsiteY1830" fmla="*/ 2468023 h 5539721"/>
              <a:gd name="connsiteX1831" fmla="*/ 10788320 w 11873855"/>
              <a:gd name="connsiteY1831" fmla="*/ 2450792 h 5539721"/>
              <a:gd name="connsiteX1832" fmla="*/ 10793807 w 11873855"/>
              <a:gd name="connsiteY1832" fmla="*/ 2453278 h 5539721"/>
              <a:gd name="connsiteX1833" fmla="*/ 10811980 w 11873855"/>
              <a:gd name="connsiteY1833" fmla="*/ 2470423 h 5539721"/>
              <a:gd name="connsiteX1834" fmla="*/ 10778547 w 11873855"/>
              <a:gd name="connsiteY1834" fmla="*/ 2441277 h 5539721"/>
              <a:gd name="connsiteX1835" fmla="*/ 10760803 w 11873855"/>
              <a:gd name="connsiteY1835" fmla="*/ 2423789 h 5539721"/>
              <a:gd name="connsiteX1836" fmla="*/ 10765346 w 11873855"/>
              <a:gd name="connsiteY1836" fmla="*/ 2425846 h 5539721"/>
              <a:gd name="connsiteX1837" fmla="*/ 10783434 w 11873855"/>
              <a:gd name="connsiteY1837" fmla="*/ 2443334 h 5539721"/>
              <a:gd name="connsiteX1838" fmla="*/ 10778547 w 11873855"/>
              <a:gd name="connsiteY1838" fmla="*/ 2441277 h 5539721"/>
              <a:gd name="connsiteX1839" fmla="*/ 10765346 w 11873855"/>
              <a:gd name="connsiteY1839" fmla="*/ 2435790 h 5539721"/>
              <a:gd name="connsiteX1840" fmla="*/ 10758831 w 11873855"/>
              <a:gd name="connsiteY1840" fmla="*/ 2433133 h 5539721"/>
              <a:gd name="connsiteX1841" fmla="*/ 10741086 w 11873855"/>
              <a:gd name="connsiteY1841" fmla="*/ 2415045 h 5539721"/>
              <a:gd name="connsiteX1842" fmla="*/ 10747257 w 11873855"/>
              <a:gd name="connsiteY1842" fmla="*/ 2417702 h 5539721"/>
              <a:gd name="connsiteX1843" fmla="*/ 10765346 w 11873855"/>
              <a:gd name="connsiteY1843" fmla="*/ 2435790 h 5539721"/>
              <a:gd name="connsiteX1844" fmla="*/ 10804265 w 11873855"/>
              <a:gd name="connsiteY1844" fmla="*/ 2473509 h 5539721"/>
              <a:gd name="connsiteX1845" fmla="*/ 10821324 w 11873855"/>
              <a:gd name="connsiteY1845" fmla="*/ 2489711 h 5539721"/>
              <a:gd name="connsiteX1846" fmla="*/ 10813438 w 11873855"/>
              <a:gd name="connsiteY1846" fmla="*/ 2486797 h 5539721"/>
              <a:gd name="connsiteX1847" fmla="*/ 10796379 w 11873855"/>
              <a:gd name="connsiteY1847" fmla="*/ 2470337 h 5539721"/>
              <a:gd name="connsiteX1848" fmla="*/ 10804265 w 11873855"/>
              <a:gd name="connsiteY1848" fmla="*/ 2473509 h 5539721"/>
              <a:gd name="connsiteX1849" fmla="*/ 10818324 w 11873855"/>
              <a:gd name="connsiteY1849" fmla="*/ 2479510 h 5539721"/>
              <a:gd name="connsiteX1850" fmla="*/ 10825011 w 11873855"/>
              <a:gd name="connsiteY1850" fmla="*/ 2482425 h 5539721"/>
              <a:gd name="connsiteX1851" fmla="*/ 10841641 w 11873855"/>
              <a:gd name="connsiteY1851" fmla="*/ 2497684 h 5539721"/>
              <a:gd name="connsiteX1852" fmla="*/ 10834955 w 11873855"/>
              <a:gd name="connsiteY1852" fmla="*/ 2495026 h 5539721"/>
              <a:gd name="connsiteX1853" fmla="*/ 10818324 w 11873855"/>
              <a:gd name="connsiteY1853" fmla="*/ 2479510 h 5539721"/>
              <a:gd name="connsiteX1854" fmla="*/ 10841384 w 11873855"/>
              <a:gd name="connsiteY1854" fmla="*/ 2490226 h 5539721"/>
              <a:gd name="connsiteX1855" fmla="*/ 10848499 w 11873855"/>
              <a:gd name="connsiteY1855" fmla="*/ 2493826 h 5539721"/>
              <a:gd name="connsiteX1856" fmla="*/ 10864016 w 11873855"/>
              <a:gd name="connsiteY1856" fmla="*/ 2507542 h 5539721"/>
              <a:gd name="connsiteX1857" fmla="*/ 10857072 w 11873855"/>
              <a:gd name="connsiteY1857" fmla="*/ 2504370 h 5539721"/>
              <a:gd name="connsiteX1858" fmla="*/ 10841384 w 11873855"/>
              <a:gd name="connsiteY1858" fmla="*/ 2490226 h 5539721"/>
              <a:gd name="connsiteX1859" fmla="*/ 10853900 w 11873855"/>
              <a:gd name="connsiteY1859" fmla="*/ 2490397 h 5539721"/>
              <a:gd name="connsiteX1860" fmla="*/ 10850814 w 11873855"/>
              <a:gd name="connsiteY1860" fmla="*/ 2488683 h 5539721"/>
              <a:gd name="connsiteX1861" fmla="*/ 10835126 w 11873855"/>
              <a:gd name="connsiteY1861" fmla="*/ 2474624 h 5539721"/>
              <a:gd name="connsiteX1862" fmla="*/ 10843698 w 11873855"/>
              <a:gd name="connsiteY1862" fmla="*/ 2479853 h 5539721"/>
              <a:gd name="connsiteX1863" fmla="*/ 10852957 w 11873855"/>
              <a:gd name="connsiteY1863" fmla="*/ 2487911 h 5539721"/>
              <a:gd name="connsiteX1864" fmla="*/ 10853900 w 11873855"/>
              <a:gd name="connsiteY1864" fmla="*/ 2490397 h 5539721"/>
              <a:gd name="connsiteX1865" fmla="*/ 10839412 w 11873855"/>
              <a:gd name="connsiteY1865" fmla="*/ 2469652 h 5539721"/>
              <a:gd name="connsiteX1866" fmla="*/ 10841641 w 11873855"/>
              <a:gd name="connsiteY1866" fmla="*/ 2471452 h 5539721"/>
              <a:gd name="connsiteX1867" fmla="*/ 10841213 w 11873855"/>
              <a:gd name="connsiteY1867" fmla="*/ 2471280 h 5539721"/>
              <a:gd name="connsiteX1868" fmla="*/ 10839412 w 11873855"/>
              <a:gd name="connsiteY1868" fmla="*/ 2469652 h 5539721"/>
              <a:gd name="connsiteX1869" fmla="*/ 10825524 w 11873855"/>
              <a:gd name="connsiteY1869" fmla="*/ 2463822 h 5539721"/>
              <a:gd name="connsiteX1870" fmla="*/ 10819867 w 11873855"/>
              <a:gd name="connsiteY1870" fmla="*/ 2460822 h 5539721"/>
              <a:gd name="connsiteX1871" fmla="*/ 10803236 w 11873855"/>
              <a:gd name="connsiteY1871" fmla="*/ 2445477 h 5539721"/>
              <a:gd name="connsiteX1872" fmla="*/ 10808637 w 11873855"/>
              <a:gd name="connsiteY1872" fmla="*/ 2448649 h 5539721"/>
              <a:gd name="connsiteX1873" fmla="*/ 10825524 w 11873855"/>
              <a:gd name="connsiteY1873" fmla="*/ 2463822 h 5539721"/>
              <a:gd name="connsiteX1874" fmla="*/ 10802551 w 11873855"/>
              <a:gd name="connsiteY1874" fmla="*/ 2452164 h 5539721"/>
              <a:gd name="connsiteX1875" fmla="*/ 10798179 w 11873855"/>
              <a:gd name="connsiteY1875" fmla="*/ 2450106 h 5539721"/>
              <a:gd name="connsiteX1876" fmla="*/ 10780690 w 11873855"/>
              <a:gd name="connsiteY1876" fmla="*/ 2433390 h 5539721"/>
              <a:gd name="connsiteX1877" fmla="*/ 10784720 w 11873855"/>
              <a:gd name="connsiteY1877" fmla="*/ 2435447 h 5539721"/>
              <a:gd name="connsiteX1878" fmla="*/ 10802551 w 11873855"/>
              <a:gd name="connsiteY1878" fmla="*/ 2452164 h 5539721"/>
              <a:gd name="connsiteX1879" fmla="*/ 10767146 w 11873855"/>
              <a:gd name="connsiteY1879" fmla="*/ 2420446 h 5539721"/>
              <a:gd name="connsiteX1880" fmla="*/ 10751459 w 11873855"/>
              <a:gd name="connsiteY1880" fmla="*/ 2405101 h 5539721"/>
              <a:gd name="connsiteX1881" fmla="*/ 10754202 w 11873855"/>
              <a:gd name="connsiteY1881" fmla="*/ 2406558 h 5539721"/>
              <a:gd name="connsiteX1882" fmla="*/ 10770318 w 11873855"/>
              <a:gd name="connsiteY1882" fmla="*/ 2421989 h 5539721"/>
              <a:gd name="connsiteX1883" fmla="*/ 10767146 w 11873855"/>
              <a:gd name="connsiteY1883" fmla="*/ 2420446 h 5539721"/>
              <a:gd name="connsiteX1884" fmla="*/ 10752916 w 11873855"/>
              <a:gd name="connsiteY1884" fmla="*/ 2413845 h 5539721"/>
              <a:gd name="connsiteX1885" fmla="*/ 10748973 w 11873855"/>
              <a:gd name="connsiteY1885" fmla="*/ 2412044 h 5539721"/>
              <a:gd name="connsiteX1886" fmla="*/ 10732942 w 11873855"/>
              <a:gd name="connsiteY1886" fmla="*/ 2395842 h 5539721"/>
              <a:gd name="connsiteX1887" fmla="*/ 10736542 w 11873855"/>
              <a:gd name="connsiteY1887" fmla="*/ 2397557 h 5539721"/>
              <a:gd name="connsiteX1888" fmla="*/ 10752916 w 11873855"/>
              <a:gd name="connsiteY1888" fmla="*/ 2413845 h 5539721"/>
              <a:gd name="connsiteX1889" fmla="*/ 10736200 w 11873855"/>
              <a:gd name="connsiteY1889" fmla="*/ 2406472 h 5539721"/>
              <a:gd name="connsiteX1890" fmla="*/ 10730542 w 11873855"/>
              <a:gd name="connsiteY1890" fmla="*/ 2404072 h 5539721"/>
              <a:gd name="connsiteX1891" fmla="*/ 10714339 w 11873855"/>
              <a:gd name="connsiteY1891" fmla="*/ 2387098 h 5539721"/>
              <a:gd name="connsiteX1892" fmla="*/ 10719654 w 11873855"/>
              <a:gd name="connsiteY1892" fmla="*/ 2389499 h 5539721"/>
              <a:gd name="connsiteX1893" fmla="*/ 10736200 w 11873855"/>
              <a:gd name="connsiteY1893" fmla="*/ 2406472 h 5539721"/>
              <a:gd name="connsiteX1894" fmla="*/ 10729856 w 11873855"/>
              <a:gd name="connsiteY1894" fmla="*/ 2410330 h 5539721"/>
              <a:gd name="connsiteX1895" fmla="*/ 10747858 w 11873855"/>
              <a:gd name="connsiteY1895" fmla="*/ 2428847 h 5539721"/>
              <a:gd name="connsiteX1896" fmla="*/ 10740914 w 11873855"/>
              <a:gd name="connsiteY1896" fmla="*/ 2426189 h 5539721"/>
              <a:gd name="connsiteX1897" fmla="*/ 10723255 w 11873855"/>
              <a:gd name="connsiteY1897" fmla="*/ 2407672 h 5539721"/>
              <a:gd name="connsiteX1898" fmla="*/ 10729856 w 11873855"/>
              <a:gd name="connsiteY1898" fmla="*/ 2410330 h 5539721"/>
              <a:gd name="connsiteX1899" fmla="*/ 10784977 w 11873855"/>
              <a:gd name="connsiteY1899" fmla="*/ 2465966 h 5539721"/>
              <a:gd name="connsiteX1900" fmla="*/ 10802293 w 11873855"/>
              <a:gd name="connsiteY1900" fmla="*/ 2482853 h 5539721"/>
              <a:gd name="connsiteX1901" fmla="*/ 10794150 w 11873855"/>
              <a:gd name="connsiteY1901" fmla="*/ 2480110 h 5539721"/>
              <a:gd name="connsiteX1902" fmla="*/ 10776833 w 11873855"/>
              <a:gd name="connsiteY1902" fmla="*/ 2462965 h 5539721"/>
              <a:gd name="connsiteX1903" fmla="*/ 10784977 w 11873855"/>
              <a:gd name="connsiteY1903" fmla="*/ 2465966 h 5539721"/>
              <a:gd name="connsiteX1904" fmla="*/ 10812324 w 11873855"/>
              <a:gd name="connsiteY1904" fmla="*/ 2492455 h 5539721"/>
              <a:gd name="connsiteX1905" fmla="*/ 10832040 w 11873855"/>
              <a:gd name="connsiteY1905" fmla="*/ 2511057 h 5539721"/>
              <a:gd name="connsiteX1906" fmla="*/ 10823297 w 11873855"/>
              <a:gd name="connsiteY1906" fmla="*/ 2508228 h 5539721"/>
              <a:gd name="connsiteX1907" fmla="*/ 10803665 w 11873855"/>
              <a:gd name="connsiteY1907" fmla="*/ 2489368 h 5539721"/>
              <a:gd name="connsiteX1908" fmla="*/ 10812324 w 11873855"/>
              <a:gd name="connsiteY1908" fmla="*/ 2492455 h 5539721"/>
              <a:gd name="connsiteX1909" fmla="*/ 10823810 w 11873855"/>
              <a:gd name="connsiteY1909" fmla="*/ 2496655 h 5539721"/>
              <a:gd name="connsiteX1910" fmla="*/ 10832383 w 11873855"/>
              <a:gd name="connsiteY1910" fmla="*/ 2499913 h 5539721"/>
              <a:gd name="connsiteX1911" fmla="*/ 10852100 w 11873855"/>
              <a:gd name="connsiteY1911" fmla="*/ 2517915 h 5539721"/>
              <a:gd name="connsiteX1912" fmla="*/ 10843442 w 11873855"/>
              <a:gd name="connsiteY1912" fmla="*/ 2514829 h 5539721"/>
              <a:gd name="connsiteX1913" fmla="*/ 10823810 w 11873855"/>
              <a:gd name="connsiteY1913" fmla="*/ 2496655 h 5539721"/>
              <a:gd name="connsiteX1914" fmla="*/ 10846614 w 11873855"/>
              <a:gd name="connsiteY1914" fmla="*/ 2505742 h 5539721"/>
              <a:gd name="connsiteX1915" fmla="*/ 10854157 w 11873855"/>
              <a:gd name="connsiteY1915" fmla="*/ 2508999 h 5539721"/>
              <a:gd name="connsiteX1916" fmla="*/ 10873617 w 11873855"/>
              <a:gd name="connsiteY1916" fmla="*/ 2526230 h 5539721"/>
              <a:gd name="connsiteX1917" fmla="*/ 10865902 w 11873855"/>
              <a:gd name="connsiteY1917" fmla="*/ 2523144 h 5539721"/>
              <a:gd name="connsiteX1918" fmla="*/ 10846614 w 11873855"/>
              <a:gd name="connsiteY1918" fmla="*/ 2505742 h 5539721"/>
              <a:gd name="connsiteX1919" fmla="*/ 10871388 w 11873855"/>
              <a:gd name="connsiteY1919" fmla="*/ 2517058 h 5539721"/>
              <a:gd name="connsiteX1920" fmla="*/ 10880217 w 11873855"/>
              <a:gd name="connsiteY1920" fmla="*/ 2521687 h 5539721"/>
              <a:gd name="connsiteX1921" fmla="*/ 10898648 w 11873855"/>
              <a:gd name="connsiteY1921" fmla="*/ 2537374 h 5539721"/>
              <a:gd name="connsiteX1922" fmla="*/ 10889990 w 11873855"/>
              <a:gd name="connsiteY1922" fmla="*/ 2533259 h 5539721"/>
              <a:gd name="connsiteX1923" fmla="*/ 10871388 w 11873855"/>
              <a:gd name="connsiteY1923" fmla="*/ 2517058 h 5539721"/>
              <a:gd name="connsiteX1924" fmla="*/ 10932938 w 11873855"/>
              <a:gd name="connsiteY1924" fmla="*/ 2565835 h 5539721"/>
              <a:gd name="connsiteX1925" fmla="*/ 10931310 w 11873855"/>
              <a:gd name="connsiteY1925" fmla="*/ 2564978 h 5539721"/>
              <a:gd name="connsiteX1926" fmla="*/ 10932167 w 11873855"/>
              <a:gd name="connsiteY1926" fmla="*/ 2565235 h 5539721"/>
              <a:gd name="connsiteX1927" fmla="*/ 10932938 w 11873855"/>
              <a:gd name="connsiteY1927" fmla="*/ 2565835 h 5539721"/>
              <a:gd name="connsiteX1928" fmla="*/ 10946826 w 11873855"/>
              <a:gd name="connsiteY1928" fmla="*/ 2569950 h 5539721"/>
              <a:gd name="connsiteX1929" fmla="*/ 10954713 w 11873855"/>
              <a:gd name="connsiteY1929" fmla="*/ 2572522 h 5539721"/>
              <a:gd name="connsiteX1930" fmla="*/ 10966285 w 11873855"/>
              <a:gd name="connsiteY1930" fmla="*/ 2581609 h 5539721"/>
              <a:gd name="connsiteX1931" fmla="*/ 10958484 w 11873855"/>
              <a:gd name="connsiteY1931" fmla="*/ 2579294 h 5539721"/>
              <a:gd name="connsiteX1932" fmla="*/ 10946826 w 11873855"/>
              <a:gd name="connsiteY1932" fmla="*/ 2569950 h 5539721"/>
              <a:gd name="connsiteX1933" fmla="*/ 10955741 w 11873855"/>
              <a:gd name="connsiteY1933" fmla="*/ 2566950 h 5539721"/>
              <a:gd name="connsiteX1934" fmla="*/ 10945455 w 11873855"/>
              <a:gd name="connsiteY1934" fmla="*/ 2558806 h 5539721"/>
              <a:gd name="connsiteX1935" fmla="*/ 10952484 w 11873855"/>
              <a:gd name="connsiteY1935" fmla="*/ 2561292 h 5539721"/>
              <a:gd name="connsiteX1936" fmla="*/ 10962684 w 11873855"/>
              <a:gd name="connsiteY1936" fmla="*/ 2569178 h 5539721"/>
              <a:gd name="connsiteX1937" fmla="*/ 10955741 w 11873855"/>
              <a:gd name="connsiteY1937" fmla="*/ 2566950 h 5539721"/>
              <a:gd name="connsiteX1938" fmla="*/ 10942111 w 11873855"/>
              <a:gd name="connsiteY1938" fmla="*/ 2562578 h 5539721"/>
              <a:gd name="connsiteX1939" fmla="*/ 10934824 w 11873855"/>
              <a:gd name="connsiteY1939" fmla="*/ 2560177 h 5539721"/>
              <a:gd name="connsiteX1940" fmla="*/ 10927109 w 11873855"/>
              <a:gd name="connsiteY1940" fmla="*/ 2554005 h 5539721"/>
              <a:gd name="connsiteX1941" fmla="*/ 10926852 w 11873855"/>
              <a:gd name="connsiteY1941" fmla="*/ 2553834 h 5539721"/>
              <a:gd name="connsiteX1942" fmla="*/ 10925566 w 11873855"/>
              <a:gd name="connsiteY1942" fmla="*/ 2551776 h 5539721"/>
              <a:gd name="connsiteX1943" fmla="*/ 10931138 w 11873855"/>
              <a:gd name="connsiteY1943" fmla="*/ 2553748 h 5539721"/>
              <a:gd name="connsiteX1944" fmla="*/ 10942111 w 11873855"/>
              <a:gd name="connsiteY1944" fmla="*/ 2562578 h 5539721"/>
              <a:gd name="connsiteX1945" fmla="*/ 10797579 w 11873855"/>
              <a:gd name="connsiteY1945" fmla="*/ 2432104 h 5539721"/>
              <a:gd name="connsiteX1946" fmla="*/ 10797579 w 11873855"/>
              <a:gd name="connsiteY1946" fmla="*/ 2432104 h 5539721"/>
              <a:gd name="connsiteX1947" fmla="*/ 10797407 w 11873855"/>
              <a:gd name="connsiteY1947" fmla="*/ 2432018 h 5539721"/>
              <a:gd name="connsiteX1948" fmla="*/ 10797579 w 11873855"/>
              <a:gd name="connsiteY1948" fmla="*/ 2432104 h 5539721"/>
              <a:gd name="connsiteX1949" fmla="*/ 10790206 w 11873855"/>
              <a:gd name="connsiteY1949" fmla="*/ 2432018 h 5539721"/>
              <a:gd name="connsiteX1950" fmla="*/ 10786692 w 11873855"/>
              <a:gd name="connsiteY1950" fmla="*/ 2430132 h 5539721"/>
              <a:gd name="connsiteX1951" fmla="*/ 10771862 w 11873855"/>
              <a:gd name="connsiteY1951" fmla="*/ 2416159 h 5539721"/>
              <a:gd name="connsiteX1952" fmla="*/ 10774862 w 11873855"/>
              <a:gd name="connsiteY1952" fmla="*/ 2417874 h 5539721"/>
              <a:gd name="connsiteX1953" fmla="*/ 10790206 w 11873855"/>
              <a:gd name="connsiteY1953" fmla="*/ 2432018 h 5539721"/>
              <a:gd name="connsiteX1954" fmla="*/ 10740914 w 11873855"/>
              <a:gd name="connsiteY1954" fmla="*/ 2393614 h 5539721"/>
              <a:gd name="connsiteX1955" fmla="*/ 10738942 w 11873855"/>
              <a:gd name="connsiteY1955" fmla="*/ 2392671 h 5539721"/>
              <a:gd name="connsiteX1956" fmla="*/ 10722654 w 11873855"/>
              <a:gd name="connsiteY1956" fmla="*/ 2376383 h 5539721"/>
              <a:gd name="connsiteX1957" fmla="*/ 10723941 w 11873855"/>
              <a:gd name="connsiteY1957" fmla="*/ 2377069 h 5539721"/>
              <a:gd name="connsiteX1958" fmla="*/ 10740914 w 11873855"/>
              <a:gd name="connsiteY1958" fmla="*/ 2393614 h 5539721"/>
              <a:gd name="connsiteX1959" fmla="*/ 10724969 w 11873855"/>
              <a:gd name="connsiteY1959" fmla="*/ 2386070 h 5539721"/>
              <a:gd name="connsiteX1960" fmla="*/ 10721969 w 11873855"/>
              <a:gd name="connsiteY1960" fmla="*/ 2384698 h 5539721"/>
              <a:gd name="connsiteX1961" fmla="*/ 10705425 w 11873855"/>
              <a:gd name="connsiteY1961" fmla="*/ 2367553 h 5539721"/>
              <a:gd name="connsiteX1962" fmla="*/ 10707910 w 11873855"/>
              <a:gd name="connsiteY1962" fmla="*/ 2368839 h 5539721"/>
              <a:gd name="connsiteX1963" fmla="*/ 10724969 w 11873855"/>
              <a:gd name="connsiteY1963" fmla="*/ 2386070 h 5539721"/>
              <a:gd name="connsiteX1964" fmla="*/ 10709368 w 11873855"/>
              <a:gd name="connsiteY1964" fmla="*/ 2378954 h 5539721"/>
              <a:gd name="connsiteX1965" fmla="*/ 10704652 w 11873855"/>
              <a:gd name="connsiteY1965" fmla="*/ 2376897 h 5539721"/>
              <a:gd name="connsiteX1966" fmla="*/ 10688022 w 11873855"/>
              <a:gd name="connsiteY1966" fmla="*/ 2359152 h 5539721"/>
              <a:gd name="connsiteX1967" fmla="*/ 10692309 w 11873855"/>
              <a:gd name="connsiteY1967" fmla="*/ 2361210 h 5539721"/>
              <a:gd name="connsiteX1968" fmla="*/ 10709368 w 11873855"/>
              <a:gd name="connsiteY1968" fmla="*/ 2378954 h 5539721"/>
              <a:gd name="connsiteX1969" fmla="*/ 10693765 w 11873855"/>
              <a:gd name="connsiteY1969" fmla="*/ 2372268 h 5539721"/>
              <a:gd name="connsiteX1970" fmla="*/ 10688280 w 11873855"/>
              <a:gd name="connsiteY1970" fmla="*/ 2370039 h 5539721"/>
              <a:gd name="connsiteX1971" fmla="*/ 10671648 w 11873855"/>
              <a:gd name="connsiteY1971" fmla="*/ 2351694 h 5539721"/>
              <a:gd name="connsiteX1972" fmla="*/ 10676706 w 11873855"/>
              <a:gd name="connsiteY1972" fmla="*/ 2353923 h 5539721"/>
              <a:gd name="connsiteX1973" fmla="*/ 10693765 w 11873855"/>
              <a:gd name="connsiteY1973" fmla="*/ 2372268 h 5539721"/>
              <a:gd name="connsiteX1974" fmla="*/ 10662819 w 11873855"/>
              <a:gd name="connsiteY1974" fmla="*/ 2341836 h 5539721"/>
              <a:gd name="connsiteX1975" fmla="*/ 10647560 w 11873855"/>
              <a:gd name="connsiteY1975" fmla="*/ 2324605 h 5539721"/>
              <a:gd name="connsiteX1976" fmla="*/ 10651847 w 11873855"/>
              <a:gd name="connsiteY1976" fmla="*/ 2326662 h 5539721"/>
              <a:gd name="connsiteX1977" fmla="*/ 10667448 w 11873855"/>
              <a:gd name="connsiteY1977" fmla="*/ 2343893 h 5539721"/>
              <a:gd name="connsiteX1978" fmla="*/ 10662819 w 11873855"/>
              <a:gd name="connsiteY1978" fmla="*/ 2341836 h 5539721"/>
              <a:gd name="connsiteX1979" fmla="*/ 10652789 w 11873855"/>
              <a:gd name="connsiteY1979" fmla="*/ 2337549 h 5539721"/>
              <a:gd name="connsiteX1980" fmla="*/ 10647389 w 11873855"/>
              <a:gd name="connsiteY1980" fmla="*/ 2335320 h 5539721"/>
              <a:gd name="connsiteX1981" fmla="*/ 10632129 w 11873855"/>
              <a:gd name="connsiteY1981" fmla="*/ 2317576 h 5539721"/>
              <a:gd name="connsiteX1982" fmla="*/ 10637187 w 11873855"/>
              <a:gd name="connsiteY1982" fmla="*/ 2319804 h 5539721"/>
              <a:gd name="connsiteX1983" fmla="*/ 10652789 w 11873855"/>
              <a:gd name="connsiteY1983" fmla="*/ 2337549 h 5539721"/>
              <a:gd name="connsiteX1984" fmla="*/ 10637958 w 11873855"/>
              <a:gd name="connsiteY1984" fmla="*/ 2331463 h 5539721"/>
              <a:gd name="connsiteX1985" fmla="*/ 10631958 w 11873855"/>
              <a:gd name="connsiteY1985" fmla="*/ 2329063 h 5539721"/>
              <a:gd name="connsiteX1986" fmla="*/ 10616698 w 11873855"/>
              <a:gd name="connsiteY1986" fmla="*/ 2310803 h 5539721"/>
              <a:gd name="connsiteX1987" fmla="*/ 10622442 w 11873855"/>
              <a:gd name="connsiteY1987" fmla="*/ 2313289 h 5539721"/>
              <a:gd name="connsiteX1988" fmla="*/ 10637958 w 11873855"/>
              <a:gd name="connsiteY1988" fmla="*/ 2331463 h 5539721"/>
              <a:gd name="connsiteX1989" fmla="*/ 10622956 w 11873855"/>
              <a:gd name="connsiteY1989" fmla="*/ 2325462 h 5539721"/>
              <a:gd name="connsiteX1990" fmla="*/ 10616356 w 11873855"/>
              <a:gd name="connsiteY1990" fmla="*/ 2322891 h 5539721"/>
              <a:gd name="connsiteX1991" fmla="*/ 10601183 w 11873855"/>
              <a:gd name="connsiteY1991" fmla="*/ 2304203 h 5539721"/>
              <a:gd name="connsiteX1992" fmla="*/ 10607526 w 11873855"/>
              <a:gd name="connsiteY1992" fmla="*/ 2306860 h 5539721"/>
              <a:gd name="connsiteX1993" fmla="*/ 10622956 w 11873855"/>
              <a:gd name="connsiteY1993" fmla="*/ 2325462 h 5539721"/>
              <a:gd name="connsiteX1994" fmla="*/ 10607698 w 11873855"/>
              <a:gd name="connsiteY1994" fmla="*/ 2319719 h 5539721"/>
              <a:gd name="connsiteX1995" fmla="*/ 10606841 w 11873855"/>
              <a:gd name="connsiteY1995" fmla="*/ 2319376 h 5539721"/>
              <a:gd name="connsiteX1996" fmla="*/ 10600582 w 11873855"/>
              <a:gd name="connsiteY1996" fmla="*/ 2317061 h 5539721"/>
              <a:gd name="connsiteX1997" fmla="*/ 10585410 w 11873855"/>
              <a:gd name="connsiteY1997" fmla="*/ 2297945 h 5539721"/>
              <a:gd name="connsiteX1998" fmla="*/ 10592353 w 11873855"/>
              <a:gd name="connsiteY1998" fmla="*/ 2300688 h 5539721"/>
              <a:gd name="connsiteX1999" fmla="*/ 10607698 w 11873855"/>
              <a:gd name="connsiteY1999" fmla="*/ 2319719 h 5539721"/>
              <a:gd name="connsiteX2000" fmla="*/ 10592353 w 11873855"/>
              <a:gd name="connsiteY2000" fmla="*/ 2314061 h 5539721"/>
              <a:gd name="connsiteX2001" fmla="*/ 10584723 w 11873855"/>
              <a:gd name="connsiteY2001" fmla="*/ 2311318 h 5539721"/>
              <a:gd name="connsiteX2002" fmla="*/ 10569636 w 11873855"/>
              <a:gd name="connsiteY2002" fmla="*/ 2291772 h 5539721"/>
              <a:gd name="connsiteX2003" fmla="*/ 10577008 w 11873855"/>
              <a:gd name="connsiteY2003" fmla="*/ 2294601 h 5539721"/>
              <a:gd name="connsiteX2004" fmla="*/ 10592353 w 11873855"/>
              <a:gd name="connsiteY2004" fmla="*/ 2314061 h 5539721"/>
              <a:gd name="connsiteX2005" fmla="*/ 10576922 w 11873855"/>
              <a:gd name="connsiteY2005" fmla="*/ 2308574 h 5539721"/>
              <a:gd name="connsiteX2006" fmla="*/ 10568864 w 11873855"/>
              <a:gd name="connsiteY2006" fmla="*/ 2305831 h 5539721"/>
              <a:gd name="connsiteX2007" fmla="*/ 10553862 w 11873855"/>
              <a:gd name="connsiteY2007" fmla="*/ 2285857 h 5539721"/>
              <a:gd name="connsiteX2008" fmla="*/ 10561749 w 11873855"/>
              <a:gd name="connsiteY2008" fmla="*/ 2288772 h 5539721"/>
              <a:gd name="connsiteX2009" fmla="*/ 10576922 w 11873855"/>
              <a:gd name="connsiteY2009" fmla="*/ 2308574 h 5539721"/>
              <a:gd name="connsiteX2010" fmla="*/ 10547090 w 11873855"/>
              <a:gd name="connsiteY2010" fmla="*/ 2276599 h 5539721"/>
              <a:gd name="connsiteX2011" fmla="*/ 10532517 w 11873855"/>
              <a:gd name="connsiteY2011" fmla="*/ 2256625 h 5539721"/>
              <a:gd name="connsiteX2012" fmla="*/ 10539889 w 11873855"/>
              <a:gd name="connsiteY2012" fmla="*/ 2259454 h 5539721"/>
              <a:gd name="connsiteX2013" fmla="*/ 10554719 w 11873855"/>
              <a:gd name="connsiteY2013" fmla="*/ 2279342 h 5539721"/>
              <a:gd name="connsiteX2014" fmla="*/ 10547090 w 11873855"/>
              <a:gd name="connsiteY2014" fmla="*/ 2276599 h 5539721"/>
              <a:gd name="connsiteX2015" fmla="*/ 10539546 w 11873855"/>
              <a:gd name="connsiteY2015" fmla="*/ 2273941 h 5539721"/>
              <a:gd name="connsiteX2016" fmla="*/ 10531574 w 11873855"/>
              <a:gd name="connsiteY2016" fmla="*/ 2271113 h 5539721"/>
              <a:gd name="connsiteX2017" fmla="*/ 10517086 w 11873855"/>
              <a:gd name="connsiteY2017" fmla="*/ 2250882 h 5539721"/>
              <a:gd name="connsiteX2018" fmla="*/ 10524887 w 11873855"/>
              <a:gd name="connsiteY2018" fmla="*/ 2253796 h 5539721"/>
              <a:gd name="connsiteX2019" fmla="*/ 10539546 w 11873855"/>
              <a:gd name="connsiteY2019" fmla="*/ 2273941 h 5539721"/>
              <a:gd name="connsiteX2020" fmla="*/ 10524288 w 11873855"/>
              <a:gd name="connsiteY2020" fmla="*/ 2268626 h 5539721"/>
              <a:gd name="connsiteX2021" fmla="*/ 10515886 w 11873855"/>
              <a:gd name="connsiteY2021" fmla="*/ 2265798 h 5539721"/>
              <a:gd name="connsiteX2022" fmla="*/ 10501570 w 11873855"/>
              <a:gd name="connsiteY2022" fmla="*/ 2245224 h 5539721"/>
              <a:gd name="connsiteX2023" fmla="*/ 10509800 w 11873855"/>
              <a:gd name="connsiteY2023" fmla="*/ 2248224 h 5539721"/>
              <a:gd name="connsiteX2024" fmla="*/ 10524288 w 11873855"/>
              <a:gd name="connsiteY2024" fmla="*/ 2268626 h 5539721"/>
              <a:gd name="connsiteX2025" fmla="*/ 10508771 w 11873855"/>
              <a:gd name="connsiteY2025" fmla="*/ 2263397 h 5539721"/>
              <a:gd name="connsiteX2026" fmla="*/ 10500027 w 11873855"/>
              <a:gd name="connsiteY2026" fmla="*/ 2260568 h 5539721"/>
              <a:gd name="connsiteX2027" fmla="*/ 10485796 w 11873855"/>
              <a:gd name="connsiteY2027" fmla="*/ 2239651 h 5539721"/>
              <a:gd name="connsiteX2028" fmla="*/ 10494369 w 11873855"/>
              <a:gd name="connsiteY2028" fmla="*/ 2242652 h 5539721"/>
              <a:gd name="connsiteX2029" fmla="*/ 10508771 w 11873855"/>
              <a:gd name="connsiteY2029" fmla="*/ 2263397 h 5539721"/>
              <a:gd name="connsiteX2030" fmla="*/ 10480910 w 11873855"/>
              <a:gd name="connsiteY2030" fmla="*/ 2232365 h 5539721"/>
              <a:gd name="connsiteX2031" fmla="*/ 10466508 w 11873855"/>
              <a:gd name="connsiteY2031" fmla="*/ 2210677 h 5539721"/>
              <a:gd name="connsiteX2032" fmla="*/ 10474738 w 11873855"/>
              <a:gd name="connsiteY2032" fmla="*/ 2213677 h 5539721"/>
              <a:gd name="connsiteX2033" fmla="*/ 10489311 w 11873855"/>
              <a:gd name="connsiteY2033" fmla="*/ 2235280 h 5539721"/>
              <a:gd name="connsiteX2034" fmla="*/ 10480910 w 11873855"/>
              <a:gd name="connsiteY2034" fmla="*/ 2232365 h 5539721"/>
              <a:gd name="connsiteX2035" fmla="*/ 10474138 w 11873855"/>
              <a:gd name="connsiteY2035" fmla="*/ 2230050 h 5539721"/>
              <a:gd name="connsiteX2036" fmla="*/ 10465395 w 11873855"/>
              <a:gd name="connsiteY2036" fmla="*/ 2227136 h 5539721"/>
              <a:gd name="connsiteX2037" fmla="*/ 10451164 w 11873855"/>
              <a:gd name="connsiteY2037" fmla="*/ 2205190 h 5539721"/>
              <a:gd name="connsiteX2038" fmla="*/ 10459737 w 11873855"/>
              <a:gd name="connsiteY2038" fmla="*/ 2208190 h 5539721"/>
              <a:gd name="connsiteX2039" fmla="*/ 10474138 w 11873855"/>
              <a:gd name="connsiteY2039" fmla="*/ 2230050 h 5539721"/>
              <a:gd name="connsiteX2040" fmla="*/ 10446363 w 11873855"/>
              <a:gd name="connsiteY2040" fmla="*/ 2197732 h 5539721"/>
              <a:gd name="connsiteX2041" fmla="*/ 10432561 w 11873855"/>
              <a:gd name="connsiteY2041" fmla="*/ 2175872 h 5539721"/>
              <a:gd name="connsiteX2042" fmla="*/ 10440791 w 11873855"/>
              <a:gd name="connsiteY2042" fmla="*/ 2178958 h 5539721"/>
              <a:gd name="connsiteX2043" fmla="*/ 10454764 w 11873855"/>
              <a:gd name="connsiteY2043" fmla="*/ 2200647 h 5539721"/>
              <a:gd name="connsiteX2044" fmla="*/ 10446363 w 11873855"/>
              <a:gd name="connsiteY2044" fmla="*/ 2197732 h 5539721"/>
              <a:gd name="connsiteX2045" fmla="*/ 10427932 w 11873855"/>
              <a:gd name="connsiteY2045" fmla="*/ 2168414 h 5539721"/>
              <a:gd name="connsiteX2046" fmla="*/ 10414988 w 11873855"/>
              <a:gd name="connsiteY2046" fmla="*/ 2147411 h 5539721"/>
              <a:gd name="connsiteX2047" fmla="*/ 10422874 w 11873855"/>
              <a:gd name="connsiteY2047" fmla="*/ 2150497 h 5539721"/>
              <a:gd name="connsiteX2048" fmla="*/ 10435991 w 11873855"/>
              <a:gd name="connsiteY2048" fmla="*/ 2171414 h 5539721"/>
              <a:gd name="connsiteX2049" fmla="*/ 10427932 w 11873855"/>
              <a:gd name="connsiteY2049" fmla="*/ 2168414 h 5539721"/>
              <a:gd name="connsiteX2050" fmla="*/ 10421418 w 11873855"/>
              <a:gd name="connsiteY2050" fmla="*/ 2166099 h 5539721"/>
              <a:gd name="connsiteX2051" fmla="*/ 10412930 w 11873855"/>
              <a:gd name="connsiteY2051" fmla="*/ 2163099 h 5539721"/>
              <a:gd name="connsiteX2052" fmla="*/ 10400157 w 11873855"/>
              <a:gd name="connsiteY2052" fmla="*/ 2141839 h 5539721"/>
              <a:gd name="connsiteX2053" fmla="*/ 10408473 w 11873855"/>
              <a:gd name="connsiteY2053" fmla="*/ 2144925 h 5539721"/>
              <a:gd name="connsiteX2054" fmla="*/ 10421418 w 11873855"/>
              <a:gd name="connsiteY2054" fmla="*/ 2166099 h 5539721"/>
              <a:gd name="connsiteX2055" fmla="*/ 10406672 w 11873855"/>
              <a:gd name="connsiteY2055" fmla="*/ 2160956 h 5539721"/>
              <a:gd name="connsiteX2056" fmla="*/ 10397928 w 11873855"/>
              <a:gd name="connsiteY2056" fmla="*/ 2158041 h 5539721"/>
              <a:gd name="connsiteX2057" fmla="*/ 10385241 w 11873855"/>
              <a:gd name="connsiteY2057" fmla="*/ 2136524 h 5539721"/>
              <a:gd name="connsiteX2058" fmla="*/ 10393813 w 11873855"/>
              <a:gd name="connsiteY2058" fmla="*/ 2139525 h 5539721"/>
              <a:gd name="connsiteX2059" fmla="*/ 10406672 w 11873855"/>
              <a:gd name="connsiteY2059" fmla="*/ 2160956 h 5539721"/>
              <a:gd name="connsiteX2060" fmla="*/ 10380698 w 11873855"/>
              <a:gd name="connsiteY2060" fmla="*/ 2128809 h 5539721"/>
              <a:gd name="connsiteX2061" fmla="*/ 10368782 w 11873855"/>
              <a:gd name="connsiteY2061" fmla="*/ 2108064 h 5539721"/>
              <a:gd name="connsiteX2062" fmla="*/ 10377097 w 11873855"/>
              <a:gd name="connsiteY2062" fmla="*/ 2111150 h 5539721"/>
              <a:gd name="connsiteX2063" fmla="*/ 10389185 w 11873855"/>
              <a:gd name="connsiteY2063" fmla="*/ 2131724 h 5539721"/>
              <a:gd name="connsiteX2064" fmla="*/ 10380698 w 11873855"/>
              <a:gd name="connsiteY2064" fmla="*/ 2128809 h 5539721"/>
              <a:gd name="connsiteX2065" fmla="*/ 10374611 w 11873855"/>
              <a:gd name="connsiteY2065" fmla="*/ 2126752 h 5539721"/>
              <a:gd name="connsiteX2066" fmla="*/ 10365867 w 11873855"/>
              <a:gd name="connsiteY2066" fmla="*/ 2123923 h 5539721"/>
              <a:gd name="connsiteX2067" fmla="*/ 10354037 w 11873855"/>
              <a:gd name="connsiteY2067" fmla="*/ 2102834 h 5539721"/>
              <a:gd name="connsiteX2068" fmla="*/ 10362695 w 11873855"/>
              <a:gd name="connsiteY2068" fmla="*/ 2105921 h 5539721"/>
              <a:gd name="connsiteX2069" fmla="*/ 10374611 w 11873855"/>
              <a:gd name="connsiteY2069" fmla="*/ 2126752 h 5539721"/>
              <a:gd name="connsiteX2070" fmla="*/ 10350008 w 11873855"/>
              <a:gd name="connsiteY2070" fmla="*/ 2095633 h 5539721"/>
              <a:gd name="connsiteX2071" fmla="*/ 10338006 w 11873855"/>
              <a:gd name="connsiteY2071" fmla="*/ 2073688 h 5539721"/>
              <a:gd name="connsiteX2072" fmla="*/ 10346408 w 11873855"/>
              <a:gd name="connsiteY2072" fmla="*/ 2076774 h 5539721"/>
              <a:gd name="connsiteX2073" fmla="*/ 10358581 w 11873855"/>
              <a:gd name="connsiteY2073" fmla="*/ 2098634 h 5539721"/>
              <a:gd name="connsiteX2074" fmla="*/ 10350008 w 11873855"/>
              <a:gd name="connsiteY2074" fmla="*/ 2095633 h 5539721"/>
              <a:gd name="connsiteX2075" fmla="*/ 10334235 w 11873855"/>
              <a:gd name="connsiteY2075" fmla="*/ 2066744 h 5539721"/>
              <a:gd name="connsiteX2076" fmla="*/ 10322577 w 11873855"/>
              <a:gd name="connsiteY2076" fmla="*/ 2045056 h 5539721"/>
              <a:gd name="connsiteX2077" fmla="*/ 10330720 w 11873855"/>
              <a:gd name="connsiteY2077" fmla="*/ 2048227 h 5539721"/>
              <a:gd name="connsiteX2078" fmla="*/ 10342464 w 11873855"/>
              <a:gd name="connsiteY2078" fmla="*/ 2069745 h 5539721"/>
              <a:gd name="connsiteX2079" fmla="*/ 10334235 w 11873855"/>
              <a:gd name="connsiteY2079" fmla="*/ 2066744 h 5539721"/>
              <a:gd name="connsiteX2080" fmla="*/ 10328319 w 11873855"/>
              <a:gd name="connsiteY2080" fmla="*/ 2064687 h 5539721"/>
              <a:gd name="connsiteX2081" fmla="*/ 10319833 w 11873855"/>
              <a:gd name="connsiteY2081" fmla="*/ 2061772 h 5539721"/>
              <a:gd name="connsiteX2082" fmla="*/ 10308346 w 11873855"/>
              <a:gd name="connsiteY2082" fmla="*/ 2039826 h 5539721"/>
              <a:gd name="connsiteX2083" fmla="*/ 10316747 w 11873855"/>
              <a:gd name="connsiteY2083" fmla="*/ 2042913 h 5539721"/>
              <a:gd name="connsiteX2084" fmla="*/ 10328319 w 11873855"/>
              <a:gd name="connsiteY2084" fmla="*/ 2064687 h 5539721"/>
              <a:gd name="connsiteX2085" fmla="*/ 10304574 w 11873855"/>
              <a:gd name="connsiteY2085" fmla="*/ 2032454 h 5539721"/>
              <a:gd name="connsiteX2086" fmla="*/ 10293687 w 11873855"/>
              <a:gd name="connsiteY2086" fmla="*/ 2011194 h 5539721"/>
              <a:gd name="connsiteX2087" fmla="*/ 10301831 w 11873855"/>
              <a:gd name="connsiteY2087" fmla="*/ 2014280 h 5539721"/>
              <a:gd name="connsiteX2088" fmla="*/ 10312804 w 11873855"/>
              <a:gd name="connsiteY2088" fmla="*/ 2035369 h 5539721"/>
              <a:gd name="connsiteX2089" fmla="*/ 10304574 w 11873855"/>
              <a:gd name="connsiteY2089" fmla="*/ 2032454 h 5539721"/>
              <a:gd name="connsiteX2090" fmla="*/ 10298916 w 11873855"/>
              <a:gd name="connsiteY2090" fmla="*/ 2030482 h 5539721"/>
              <a:gd name="connsiteX2091" fmla="*/ 10209934 w 11873855"/>
              <a:gd name="connsiteY2091" fmla="*/ 2011109 h 5539721"/>
              <a:gd name="connsiteX2092" fmla="*/ 9807112 w 11873855"/>
              <a:gd name="connsiteY2092" fmla="*/ 2288000 h 5539721"/>
              <a:gd name="connsiteX2093" fmla="*/ 9453582 w 11873855"/>
              <a:gd name="connsiteY2093" fmla="*/ 2769689 h 5539721"/>
              <a:gd name="connsiteX2094" fmla="*/ 9444323 w 11873855"/>
              <a:gd name="connsiteY2094" fmla="*/ 2769689 h 5539721"/>
              <a:gd name="connsiteX2095" fmla="*/ 9791595 w 11873855"/>
              <a:gd name="connsiteY2095" fmla="*/ 2271627 h 5539721"/>
              <a:gd name="connsiteX2096" fmla="*/ 10191503 w 11873855"/>
              <a:gd name="connsiteY2096" fmla="*/ 1986505 h 5539721"/>
              <a:gd name="connsiteX2097" fmla="*/ 10288029 w 11873855"/>
              <a:gd name="connsiteY2097" fmla="*/ 2009051 h 5539721"/>
              <a:gd name="connsiteX2098" fmla="*/ 10298916 w 11873855"/>
              <a:gd name="connsiteY2098" fmla="*/ 2030482 h 5539721"/>
              <a:gd name="connsiteX2099" fmla="*/ 10191503 w 11873855"/>
              <a:gd name="connsiteY2099" fmla="*/ 1980762 h 5539721"/>
              <a:gd name="connsiteX2100" fmla="*/ 9970418 w 11873855"/>
              <a:gd name="connsiteY2100" fmla="*/ 2080031 h 5539721"/>
              <a:gd name="connsiteX2101" fmla="*/ 9788509 w 11873855"/>
              <a:gd name="connsiteY2101" fmla="*/ 2268712 h 5539721"/>
              <a:gd name="connsiteX2102" fmla="*/ 9438151 w 11873855"/>
              <a:gd name="connsiteY2102" fmla="*/ 2769775 h 5539721"/>
              <a:gd name="connsiteX2103" fmla="*/ 9428636 w 11873855"/>
              <a:gd name="connsiteY2103" fmla="*/ 2769775 h 5539721"/>
              <a:gd name="connsiteX2104" fmla="*/ 9772908 w 11873855"/>
              <a:gd name="connsiteY2104" fmla="*/ 2252425 h 5539721"/>
              <a:gd name="connsiteX2105" fmla="*/ 10172986 w 11873855"/>
              <a:gd name="connsiteY2105" fmla="*/ 1956244 h 5539721"/>
              <a:gd name="connsiteX2106" fmla="*/ 10273884 w 11873855"/>
              <a:gd name="connsiteY2106" fmla="*/ 1980848 h 5539721"/>
              <a:gd name="connsiteX2107" fmla="*/ 10284428 w 11873855"/>
              <a:gd name="connsiteY2107" fmla="*/ 2002022 h 5539721"/>
              <a:gd name="connsiteX2108" fmla="*/ 10191503 w 11873855"/>
              <a:gd name="connsiteY2108" fmla="*/ 1980762 h 5539721"/>
              <a:gd name="connsiteX2109" fmla="*/ 9433094 w 11873855"/>
              <a:gd name="connsiteY2109" fmla="*/ 2775518 h 5539721"/>
              <a:gd name="connsiteX2110" fmla="*/ 9427865 w 11873855"/>
              <a:gd name="connsiteY2110" fmla="*/ 2781519 h 5539721"/>
              <a:gd name="connsiteX2111" fmla="*/ 9418692 w 11873855"/>
              <a:gd name="connsiteY2111" fmla="*/ 2781862 h 5539721"/>
              <a:gd name="connsiteX2112" fmla="*/ 9423836 w 11873855"/>
              <a:gd name="connsiteY2112" fmla="*/ 2775518 h 5539721"/>
              <a:gd name="connsiteX2113" fmla="*/ 9433094 w 11873855"/>
              <a:gd name="connsiteY2113" fmla="*/ 2775518 h 5539721"/>
              <a:gd name="connsiteX2114" fmla="*/ 9412520 w 11873855"/>
              <a:gd name="connsiteY2114" fmla="*/ 2782119 h 5539721"/>
              <a:gd name="connsiteX2115" fmla="*/ 9403090 w 11873855"/>
              <a:gd name="connsiteY2115" fmla="*/ 2782462 h 5539721"/>
              <a:gd name="connsiteX2116" fmla="*/ 9408405 w 11873855"/>
              <a:gd name="connsiteY2116" fmla="*/ 2775604 h 5539721"/>
              <a:gd name="connsiteX2117" fmla="*/ 9417834 w 11873855"/>
              <a:gd name="connsiteY2117" fmla="*/ 2775604 h 5539721"/>
              <a:gd name="connsiteX2118" fmla="*/ 9412520 w 11873855"/>
              <a:gd name="connsiteY2118" fmla="*/ 2782119 h 5539721"/>
              <a:gd name="connsiteX2119" fmla="*/ 9407634 w 11873855"/>
              <a:gd name="connsiteY2119" fmla="*/ 2788034 h 5539721"/>
              <a:gd name="connsiteX2120" fmla="*/ 9402405 w 11873855"/>
              <a:gd name="connsiteY2120" fmla="*/ 2794378 h 5539721"/>
              <a:gd name="connsiteX2121" fmla="*/ 9393317 w 11873855"/>
              <a:gd name="connsiteY2121" fmla="*/ 2794978 h 5539721"/>
              <a:gd name="connsiteX2122" fmla="*/ 9398461 w 11873855"/>
              <a:gd name="connsiteY2122" fmla="*/ 2788291 h 5539721"/>
              <a:gd name="connsiteX2123" fmla="*/ 9407634 w 11873855"/>
              <a:gd name="connsiteY2123" fmla="*/ 2788034 h 5539721"/>
              <a:gd name="connsiteX2124" fmla="*/ 9387317 w 11873855"/>
              <a:gd name="connsiteY2124" fmla="*/ 2795492 h 5539721"/>
              <a:gd name="connsiteX2125" fmla="*/ 9378058 w 11873855"/>
              <a:gd name="connsiteY2125" fmla="*/ 2796178 h 5539721"/>
              <a:gd name="connsiteX2126" fmla="*/ 9383373 w 11873855"/>
              <a:gd name="connsiteY2126" fmla="*/ 2788977 h 5539721"/>
              <a:gd name="connsiteX2127" fmla="*/ 9392718 w 11873855"/>
              <a:gd name="connsiteY2127" fmla="*/ 2788634 h 5539721"/>
              <a:gd name="connsiteX2128" fmla="*/ 9387317 w 11873855"/>
              <a:gd name="connsiteY2128" fmla="*/ 2795492 h 5539721"/>
              <a:gd name="connsiteX2129" fmla="*/ 9372143 w 11873855"/>
              <a:gd name="connsiteY2129" fmla="*/ 2796521 h 5539721"/>
              <a:gd name="connsiteX2130" fmla="*/ 9362628 w 11873855"/>
              <a:gd name="connsiteY2130" fmla="*/ 2797207 h 5539721"/>
              <a:gd name="connsiteX2131" fmla="*/ 9368029 w 11873855"/>
              <a:gd name="connsiteY2131" fmla="*/ 2789406 h 5539721"/>
              <a:gd name="connsiteX2132" fmla="*/ 9377544 w 11873855"/>
              <a:gd name="connsiteY2132" fmla="*/ 2789063 h 5539721"/>
              <a:gd name="connsiteX2133" fmla="*/ 9372143 w 11873855"/>
              <a:gd name="connsiteY2133" fmla="*/ 2796521 h 5539721"/>
              <a:gd name="connsiteX2134" fmla="*/ 9367686 w 11873855"/>
              <a:gd name="connsiteY2134" fmla="*/ 2802693 h 5539721"/>
              <a:gd name="connsiteX2135" fmla="*/ 9362371 w 11873855"/>
              <a:gd name="connsiteY2135" fmla="*/ 2809980 h 5539721"/>
              <a:gd name="connsiteX2136" fmla="*/ 9353198 w 11873855"/>
              <a:gd name="connsiteY2136" fmla="*/ 2811009 h 5539721"/>
              <a:gd name="connsiteX2137" fmla="*/ 9358428 w 11873855"/>
              <a:gd name="connsiteY2137" fmla="*/ 2803379 h 5539721"/>
              <a:gd name="connsiteX2138" fmla="*/ 9367686 w 11873855"/>
              <a:gd name="connsiteY2138" fmla="*/ 2802693 h 5539721"/>
              <a:gd name="connsiteX2139" fmla="*/ 9357655 w 11873855"/>
              <a:gd name="connsiteY2139" fmla="*/ 2816495 h 5539721"/>
              <a:gd name="connsiteX2140" fmla="*/ 9352426 w 11873855"/>
              <a:gd name="connsiteY2140" fmla="*/ 2823696 h 5539721"/>
              <a:gd name="connsiteX2141" fmla="*/ 9343596 w 11873855"/>
              <a:gd name="connsiteY2141" fmla="*/ 2824982 h 5539721"/>
              <a:gd name="connsiteX2142" fmla="*/ 9348826 w 11873855"/>
              <a:gd name="connsiteY2142" fmla="*/ 2817438 h 5539721"/>
              <a:gd name="connsiteX2143" fmla="*/ 9357655 w 11873855"/>
              <a:gd name="connsiteY2143" fmla="*/ 2816495 h 5539721"/>
              <a:gd name="connsiteX2144" fmla="*/ 9337596 w 11873855"/>
              <a:gd name="connsiteY2144" fmla="*/ 2825839 h 5539721"/>
              <a:gd name="connsiteX2145" fmla="*/ 9328594 w 11873855"/>
              <a:gd name="connsiteY2145" fmla="*/ 2827211 h 5539721"/>
              <a:gd name="connsiteX2146" fmla="*/ 9333909 w 11873855"/>
              <a:gd name="connsiteY2146" fmla="*/ 2819152 h 5539721"/>
              <a:gd name="connsiteX2147" fmla="*/ 9342997 w 11873855"/>
              <a:gd name="connsiteY2147" fmla="*/ 2818124 h 5539721"/>
              <a:gd name="connsiteX2148" fmla="*/ 9337596 w 11873855"/>
              <a:gd name="connsiteY2148" fmla="*/ 2825839 h 5539721"/>
              <a:gd name="connsiteX2149" fmla="*/ 9333052 w 11873855"/>
              <a:gd name="connsiteY2149" fmla="*/ 2832440 h 5539721"/>
              <a:gd name="connsiteX2150" fmla="*/ 9327823 w 11873855"/>
              <a:gd name="connsiteY2150" fmla="*/ 2839984 h 5539721"/>
              <a:gd name="connsiteX2151" fmla="*/ 9319165 w 11873855"/>
              <a:gd name="connsiteY2151" fmla="*/ 2841612 h 5539721"/>
              <a:gd name="connsiteX2152" fmla="*/ 9324308 w 11873855"/>
              <a:gd name="connsiteY2152" fmla="*/ 2833726 h 5539721"/>
              <a:gd name="connsiteX2153" fmla="*/ 9333052 w 11873855"/>
              <a:gd name="connsiteY2153" fmla="*/ 2832440 h 5539721"/>
              <a:gd name="connsiteX2154" fmla="*/ 9313165 w 11873855"/>
              <a:gd name="connsiteY2154" fmla="*/ 2842813 h 5539721"/>
              <a:gd name="connsiteX2155" fmla="*/ 9304249 w 11873855"/>
              <a:gd name="connsiteY2155" fmla="*/ 2844613 h 5539721"/>
              <a:gd name="connsiteX2156" fmla="*/ 9309478 w 11873855"/>
              <a:gd name="connsiteY2156" fmla="*/ 2836126 h 5539721"/>
              <a:gd name="connsiteX2157" fmla="*/ 9318480 w 11873855"/>
              <a:gd name="connsiteY2157" fmla="*/ 2834669 h 5539721"/>
              <a:gd name="connsiteX2158" fmla="*/ 9313165 w 11873855"/>
              <a:gd name="connsiteY2158" fmla="*/ 2842813 h 5539721"/>
              <a:gd name="connsiteX2159" fmla="*/ 9308878 w 11873855"/>
              <a:gd name="connsiteY2159" fmla="*/ 2849499 h 5539721"/>
              <a:gd name="connsiteX2160" fmla="*/ 9303735 w 11873855"/>
              <a:gd name="connsiteY2160" fmla="*/ 2857386 h 5539721"/>
              <a:gd name="connsiteX2161" fmla="*/ 9295163 w 11873855"/>
              <a:gd name="connsiteY2161" fmla="*/ 2859443 h 5539721"/>
              <a:gd name="connsiteX2162" fmla="*/ 9300220 w 11873855"/>
              <a:gd name="connsiteY2162" fmla="*/ 2851214 h 5539721"/>
              <a:gd name="connsiteX2163" fmla="*/ 9308878 w 11873855"/>
              <a:gd name="connsiteY2163" fmla="*/ 2849499 h 5539721"/>
              <a:gd name="connsiteX2164" fmla="*/ 9289161 w 11873855"/>
              <a:gd name="connsiteY2164" fmla="*/ 2860900 h 5539721"/>
              <a:gd name="connsiteX2165" fmla="*/ 9280331 w 11873855"/>
              <a:gd name="connsiteY2165" fmla="*/ 2863129 h 5539721"/>
              <a:gd name="connsiteX2166" fmla="*/ 9285476 w 11873855"/>
              <a:gd name="connsiteY2166" fmla="*/ 2854214 h 5539721"/>
              <a:gd name="connsiteX2167" fmla="*/ 9294304 w 11873855"/>
              <a:gd name="connsiteY2167" fmla="*/ 2852414 h 5539721"/>
              <a:gd name="connsiteX2168" fmla="*/ 9289161 w 11873855"/>
              <a:gd name="connsiteY2168" fmla="*/ 2860900 h 5539721"/>
              <a:gd name="connsiteX2169" fmla="*/ 9284789 w 11873855"/>
              <a:gd name="connsiteY2169" fmla="*/ 2868016 h 5539721"/>
              <a:gd name="connsiteX2170" fmla="*/ 9279732 w 11873855"/>
              <a:gd name="connsiteY2170" fmla="*/ 2876245 h 5539721"/>
              <a:gd name="connsiteX2171" fmla="*/ 9271245 w 11873855"/>
              <a:gd name="connsiteY2171" fmla="*/ 2878731 h 5539721"/>
              <a:gd name="connsiteX2172" fmla="*/ 9276217 w 11873855"/>
              <a:gd name="connsiteY2172" fmla="*/ 2870159 h 5539721"/>
              <a:gd name="connsiteX2173" fmla="*/ 9284789 w 11873855"/>
              <a:gd name="connsiteY2173" fmla="*/ 2868016 h 5539721"/>
              <a:gd name="connsiteX2174" fmla="*/ 9265329 w 11873855"/>
              <a:gd name="connsiteY2174" fmla="*/ 2880532 h 5539721"/>
              <a:gd name="connsiteX2175" fmla="*/ 9256672 w 11873855"/>
              <a:gd name="connsiteY2175" fmla="*/ 2883189 h 5539721"/>
              <a:gd name="connsiteX2176" fmla="*/ 9261730 w 11873855"/>
              <a:gd name="connsiteY2176" fmla="*/ 2873931 h 5539721"/>
              <a:gd name="connsiteX2177" fmla="*/ 9270474 w 11873855"/>
              <a:gd name="connsiteY2177" fmla="*/ 2871616 h 5539721"/>
              <a:gd name="connsiteX2178" fmla="*/ 9265329 w 11873855"/>
              <a:gd name="connsiteY2178" fmla="*/ 2880532 h 5539721"/>
              <a:gd name="connsiteX2179" fmla="*/ 9250928 w 11873855"/>
              <a:gd name="connsiteY2179" fmla="*/ 2884989 h 5539721"/>
              <a:gd name="connsiteX2180" fmla="*/ 9242098 w 11873855"/>
              <a:gd name="connsiteY2180" fmla="*/ 2887818 h 5539721"/>
              <a:gd name="connsiteX2181" fmla="*/ 9247242 w 11873855"/>
              <a:gd name="connsiteY2181" fmla="*/ 2877874 h 5539721"/>
              <a:gd name="connsiteX2182" fmla="*/ 9256157 w 11873855"/>
              <a:gd name="connsiteY2182" fmla="*/ 2875474 h 5539721"/>
              <a:gd name="connsiteX2183" fmla="*/ 9250928 w 11873855"/>
              <a:gd name="connsiteY2183" fmla="*/ 2884989 h 5539721"/>
              <a:gd name="connsiteX2184" fmla="*/ 9246814 w 11873855"/>
              <a:gd name="connsiteY2184" fmla="*/ 2892533 h 5539721"/>
              <a:gd name="connsiteX2185" fmla="*/ 9241755 w 11873855"/>
              <a:gd name="connsiteY2185" fmla="*/ 2901791 h 5539721"/>
              <a:gd name="connsiteX2186" fmla="*/ 9233183 w 11873855"/>
              <a:gd name="connsiteY2186" fmla="*/ 2904963 h 5539721"/>
              <a:gd name="connsiteX2187" fmla="*/ 9238155 w 11873855"/>
              <a:gd name="connsiteY2187" fmla="*/ 2895362 h 5539721"/>
              <a:gd name="connsiteX2188" fmla="*/ 9246814 w 11873855"/>
              <a:gd name="connsiteY2188" fmla="*/ 2892533 h 5539721"/>
              <a:gd name="connsiteX2189" fmla="*/ 9227440 w 11873855"/>
              <a:gd name="connsiteY2189" fmla="*/ 2907106 h 5539721"/>
              <a:gd name="connsiteX2190" fmla="*/ 9218695 w 11873855"/>
              <a:gd name="connsiteY2190" fmla="*/ 2910449 h 5539721"/>
              <a:gd name="connsiteX2191" fmla="*/ 9223753 w 11873855"/>
              <a:gd name="connsiteY2191" fmla="*/ 2900077 h 5539721"/>
              <a:gd name="connsiteX2192" fmla="*/ 9232583 w 11873855"/>
              <a:gd name="connsiteY2192" fmla="*/ 2897076 h 5539721"/>
              <a:gd name="connsiteX2193" fmla="*/ 9227440 w 11873855"/>
              <a:gd name="connsiteY2193" fmla="*/ 2907106 h 5539721"/>
              <a:gd name="connsiteX2194" fmla="*/ 9223325 w 11873855"/>
              <a:gd name="connsiteY2194" fmla="*/ 2914993 h 5539721"/>
              <a:gd name="connsiteX2195" fmla="*/ 9218352 w 11873855"/>
              <a:gd name="connsiteY2195" fmla="*/ 2924594 h 5539721"/>
              <a:gd name="connsiteX2196" fmla="*/ 9209951 w 11873855"/>
              <a:gd name="connsiteY2196" fmla="*/ 2928280 h 5539721"/>
              <a:gd name="connsiteX2197" fmla="*/ 9214838 w 11873855"/>
              <a:gd name="connsiteY2197" fmla="*/ 2918336 h 5539721"/>
              <a:gd name="connsiteX2198" fmla="*/ 9223325 w 11873855"/>
              <a:gd name="connsiteY2198" fmla="*/ 2914993 h 5539721"/>
              <a:gd name="connsiteX2199" fmla="*/ 9214323 w 11873855"/>
              <a:gd name="connsiteY2199" fmla="*/ 2932481 h 5539721"/>
              <a:gd name="connsiteX2200" fmla="*/ 9209266 w 11873855"/>
              <a:gd name="connsiteY2200" fmla="*/ 2942254 h 5539721"/>
              <a:gd name="connsiteX2201" fmla="*/ 9201121 w 11873855"/>
              <a:gd name="connsiteY2201" fmla="*/ 2946283 h 5539721"/>
              <a:gd name="connsiteX2202" fmla="*/ 9206094 w 11873855"/>
              <a:gd name="connsiteY2202" fmla="*/ 2936081 h 5539721"/>
              <a:gd name="connsiteX2203" fmla="*/ 9214323 w 11873855"/>
              <a:gd name="connsiteY2203" fmla="*/ 2932481 h 5539721"/>
              <a:gd name="connsiteX2204" fmla="*/ 9204980 w 11873855"/>
              <a:gd name="connsiteY2204" fmla="*/ 2950655 h 5539721"/>
              <a:gd name="connsiteX2205" fmla="*/ 9199751 w 11873855"/>
              <a:gd name="connsiteY2205" fmla="*/ 2960942 h 5539721"/>
              <a:gd name="connsiteX2206" fmla="*/ 9192035 w 11873855"/>
              <a:gd name="connsiteY2206" fmla="*/ 2965228 h 5539721"/>
              <a:gd name="connsiteX2207" fmla="*/ 9197178 w 11873855"/>
              <a:gd name="connsiteY2207" fmla="*/ 2954598 h 5539721"/>
              <a:gd name="connsiteX2208" fmla="*/ 9204980 w 11873855"/>
              <a:gd name="connsiteY2208" fmla="*/ 2950655 h 5539721"/>
              <a:gd name="connsiteX2209" fmla="*/ 9195635 w 11873855"/>
              <a:gd name="connsiteY2209" fmla="*/ 2968914 h 5539721"/>
              <a:gd name="connsiteX2210" fmla="*/ 9190577 w 11873855"/>
              <a:gd name="connsiteY2210" fmla="*/ 2978858 h 5539721"/>
              <a:gd name="connsiteX2211" fmla="*/ 9183205 w 11873855"/>
              <a:gd name="connsiteY2211" fmla="*/ 2983402 h 5539721"/>
              <a:gd name="connsiteX2212" fmla="*/ 9188177 w 11873855"/>
              <a:gd name="connsiteY2212" fmla="*/ 2973115 h 5539721"/>
              <a:gd name="connsiteX2213" fmla="*/ 9195635 w 11873855"/>
              <a:gd name="connsiteY2213" fmla="*/ 2968914 h 5539721"/>
              <a:gd name="connsiteX2214" fmla="*/ 9186205 w 11873855"/>
              <a:gd name="connsiteY2214" fmla="*/ 2987431 h 5539721"/>
              <a:gd name="connsiteX2215" fmla="*/ 9181320 w 11873855"/>
              <a:gd name="connsiteY2215" fmla="*/ 2997032 h 5539721"/>
              <a:gd name="connsiteX2216" fmla="*/ 9174375 w 11873855"/>
              <a:gd name="connsiteY2216" fmla="*/ 3001747 h 5539721"/>
              <a:gd name="connsiteX2217" fmla="*/ 9179091 w 11873855"/>
              <a:gd name="connsiteY2217" fmla="*/ 2991803 h 5539721"/>
              <a:gd name="connsiteX2218" fmla="*/ 9186205 w 11873855"/>
              <a:gd name="connsiteY2218" fmla="*/ 2987431 h 5539721"/>
              <a:gd name="connsiteX2219" fmla="*/ 9176776 w 11873855"/>
              <a:gd name="connsiteY2219" fmla="*/ 3006204 h 5539721"/>
              <a:gd name="connsiteX2220" fmla="*/ 9172061 w 11873855"/>
              <a:gd name="connsiteY2220" fmla="*/ 3015463 h 5539721"/>
              <a:gd name="connsiteX2221" fmla="*/ 9165546 w 11873855"/>
              <a:gd name="connsiteY2221" fmla="*/ 3020263 h 5539721"/>
              <a:gd name="connsiteX2222" fmla="*/ 9170089 w 11873855"/>
              <a:gd name="connsiteY2222" fmla="*/ 3010748 h 5539721"/>
              <a:gd name="connsiteX2223" fmla="*/ 9176776 w 11873855"/>
              <a:gd name="connsiteY2223" fmla="*/ 3006204 h 5539721"/>
              <a:gd name="connsiteX2224" fmla="*/ 9167260 w 11873855"/>
              <a:gd name="connsiteY2224" fmla="*/ 3025235 h 5539721"/>
              <a:gd name="connsiteX2225" fmla="*/ 9162888 w 11873855"/>
              <a:gd name="connsiteY2225" fmla="*/ 3034065 h 5539721"/>
              <a:gd name="connsiteX2226" fmla="*/ 9156802 w 11873855"/>
              <a:gd name="connsiteY2226" fmla="*/ 3039037 h 5539721"/>
              <a:gd name="connsiteX2227" fmla="*/ 9161089 w 11873855"/>
              <a:gd name="connsiteY2227" fmla="*/ 3030036 h 5539721"/>
              <a:gd name="connsiteX2228" fmla="*/ 9167260 w 11873855"/>
              <a:gd name="connsiteY2228" fmla="*/ 3025235 h 5539721"/>
              <a:gd name="connsiteX2229" fmla="*/ 9149344 w 11873855"/>
              <a:gd name="connsiteY2229" fmla="*/ 3045124 h 5539721"/>
              <a:gd name="connsiteX2230" fmla="*/ 9143001 w 11873855"/>
              <a:gd name="connsiteY2230" fmla="*/ 3050524 h 5539721"/>
              <a:gd name="connsiteX2231" fmla="*/ 9147373 w 11873855"/>
              <a:gd name="connsiteY2231" fmla="*/ 3040752 h 5539721"/>
              <a:gd name="connsiteX2232" fmla="*/ 9153887 w 11873855"/>
              <a:gd name="connsiteY2232" fmla="*/ 3035522 h 5539721"/>
              <a:gd name="connsiteX2233" fmla="*/ 9149344 w 11873855"/>
              <a:gd name="connsiteY2233" fmla="*/ 3045124 h 5539721"/>
              <a:gd name="connsiteX2234" fmla="*/ 9144457 w 11873855"/>
              <a:gd name="connsiteY2234" fmla="*/ 3055582 h 5539721"/>
              <a:gd name="connsiteX2235" fmla="*/ 9140171 w 11873855"/>
              <a:gd name="connsiteY2235" fmla="*/ 3064669 h 5539721"/>
              <a:gd name="connsiteX2236" fmla="*/ 9134257 w 11873855"/>
              <a:gd name="connsiteY2236" fmla="*/ 3070155 h 5539721"/>
              <a:gd name="connsiteX2237" fmla="*/ 9138371 w 11873855"/>
              <a:gd name="connsiteY2237" fmla="*/ 3060897 h 5539721"/>
              <a:gd name="connsiteX2238" fmla="*/ 9144457 w 11873855"/>
              <a:gd name="connsiteY2238" fmla="*/ 3055582 h 5539721"/>
              <a:gd name="connsiteX2239" fmla="*/ 9135799 w 11873855"/>
              <a:gd name="connsiteY2239" fmla="*/ 3056868 h 5539721"/>
              <a:gd name="connsiteX2240" fmla="*/ 9129113 w 11873855"/>
              <a:gd name="connsiteY2240" fmla="*/ 3062954 h 5539721"/>
              <a:gd name="connsiteX2241" fmla="*/ 9133570 w 11873855"/>
              <a:gd name="connsiteY2241" fmla="*/ 3052410 h 5539721"/>
              <a:gd name="connsiteX2242" fmla="*/ 9140429 w 11873855"/>
              <a:gd name="connsiteY2242" fmla="*/ 3046495 h 5539721"/>
              <a:gd name="connsiteX2243" fmla="*/ 9135799 w 11873855"/>
              <a:gd name="connsiteY2243" fmla="*/ 3056868 h 5539721"/>
              <a:gd name="connsiteX2244" fmla="*/ 9130999 w 11873855"/>
              <a:gd name="connsiteY2244" fmla="*/ 3067584 h 5539721"/>
              <a:gd name="connsiteX2245" fmla="*/ 9126713 w 11873855"/>
              <a:gd name="connsiteY2245" fmla="*/ 3077356 h 5539721"/>
              <a:gd name="connsiteX2246" fmla="*/ 9120455 w 11873855"/>
              <a:gd name="connsiteY2246" fmla="*/ 3083528 h 5539721"/>
              <a:gd name="connsiteX2247" fmla="*/ 9124655 w 11873855"/>
              <a:gd name="connsiteY2247" fmla="*/ 3073499 h 5539721"/>
              <a:gd name="connsiteX2248" fmla="*/ 9130999 w 11873855"/>
              <a:gd name="connsiteY2248" fmla="*/ 3067584 h 5539721"/>
              <a:gd name="connsiteX2249" fmla="*/ 2792921 w 11873855"/>
              <a:gd name="connsiteY2249" fmla="*/ 2303945 h 5539721"/>
              <a:gd name="connsiteX2250" fmla="*/ 2796350 w 11873855"/>
              <a:gd name="connsiteY2250" fmla="*/ 2298030 h 5539721"/>
              <a:gd name="connsiteX2251" fmla="*/ 2794978 w 11873855"/>
              <a:gd name="connsiteY2251" fmla="*/ 2302145 h 5539721"/>
              <a:gd name="connsiteX2252" fmla="*/ 2791292 w 11873855"/>
              <a:gd name="connsiteY2252" fmla="*/ 2308403 h 5539721"/>
              <a:gd name="connsiteX2253" fmla="*/ 2792921 w 11873855"/>
              <a:gd name="connsiteY2253" fmla="*/ 2303945 h 5539721"/>
              <a:gd name="connsiteX2254" fmla="*/ 9078449 w 11873855"/>
              <a:gd name="connsiteY2254" fmla="*/ 3139421 h 5539721"/>
              <a:gd name="connsiteX2255" fmla="*/ 9074677 w 11873855"/>
              <a:gd name="connsiteY2255" fmla="*/ 3149537 h 5539721"/>
              <a:gd name="connsiteX2256" fmla="*/ 9067305 w 11873855"/>
              <a:gd name="connsiteY2256" fmla="*/ 3160424 h 5539721"/>
              <a:gd name="connsiteX2257" fmla="*/ 9070477 w 11873855"/>
              <a:gd name="connsiteY2257" fmla="*/ 3151423 h 5539721"/>
              <a:gd name="connsiteX2258" fmla="*/ 9078449 w 11873855"/>
              <a:gd name="connsiteY2258" fmla="*/ 3139421 h 5539721"/>
              <a:gd name="connsiteX2259" fmla="*/ 9055818 w 11873855"/>
              <a:gd name="connsiteY2259" fmla="*/ 3201315 h 5539721"/>
              <a:gd name="connsiteX2260" fmla="*/ 9049303 w 11873855"/>
              <a:gd name="connsiteY2260" fmla="*/ 3212630 h 5539721"/>
              <a:gd name="connsiteX2261" fmla="*/ 9050503 w 11873855"/>
              <a:gd name="connsiteY2261" fmla="*/ 3209116 h 5539721"/>
              <a:gd name="connsiteX2262" fmla="*/ 9058133 w 11873855"/>
              <a:gd name="connsiteY2262" fmla="*/ 3194971 h 5539721"/>
              <a:gd name="connsiteX2263" fmla="*/ 9055818 w 11873855"/>
              <a:gd name="connsiteY2263" fmla="*/ 3201315 h 5539721"/>
              <a:gd name="connsiteX2264" fmla="*/ 9046131 w 11873855"/>
              <a:gd name="connsiteY2264" fmla="*/ 3228404 h 5539721"/>
              <a:gd name="connsiteX2265" fmla="*/ 9041673 w 11873855"/>
              <a:gd name="connsiteY2265" fmla="*/ 3236633 h 5539721"/>
              <a:gd name="connsiteX2266" fmla="*/ 9047160 w 11873855"/>
              <a:gd name="connsiteY2266" fmla="*/ 3225318 h 5539721"/>
              <a:gd name="connsiteX2267" fmla="*/ 9046131 w 11873855"/>
              <a:gd name="connsiteY2267" fmla="*/ 3228404 h 5539721"/>
              <a:gd name="connsiteX2268" fmla="*/ 2759317 w 11873855"/>
              <a:gd name="connsiteY2268" fmla="*/ 2396785 h 5539721"/>
              <a:gd name="connsiteX2269" fmla="*/ 2765060 w 11873855"/>
              <a:gd name="connsiteY2269" fmla="*/ 2389413 h 5539721"/>
              <a:gd name="connsiteX2270" fmla="*/ 2761717 w 11873855"/>
              <a:gd name="connsiteY2270" fmla="*/ 2399014 h 5539721"/>
              <a:gd name="connsiteX2271" fmla="*/ 2755802 w 11873855"/>
              <a:gd name="connsiteY2271" fmla="*/ 2406558 h 5539721"/>
              <a:gd name="connsiteX2272" fmla="*/ 2759317 w 11873855"/>
              <a:gd name="connsiteY2272" fmla="*/ 2396785 h 5539721"/>
              <a:gd name="connsiteX2273" fmla="*/ 2748258 w 11873855"/>
              <a:gd name="connsiteY2273" fmla="*/ 2415473 h 5539721"/>
              <a:gd name="connsiteX2274" fmla="*/ 2742686 w 11873855"/>
              <a:gd name="connsiteY2274" fmla="*/ 2421903 h 5539721"/>
              <a:gd name="connsiteX2275" fmla="*/ 2746286 w 11873855"/>
              <a:gd name="connsiteY2275" fmla="*/ 2412730 h 5539721"/>
              <a:gd name="connsiteX2276" fmla="*/ 2751601 w 11873855"/>
              <a:gd name="connsiteY2276" fmla="*/ 2406301 h 5539721"/>
              <a:gd name="connsiteX2277" fmla="*/ 2748258 w 11873855"/>
              <a:gd name="connsiteY2277" fmla="*/ 2415473 h 5539721"/>
              <a:gd name="connsiteX2278" fmla="*/ 2797979 w 11873855"/>
              <a:gd name="connsiteY2278" fmla="*/ 2305317 h 5539721"/>
              <a:gd name="connsiteX2279" fmla="*/ 2801750 w 11873855"/>
              <a:gd name="connsiteY2279" fmla="*/ 2298545 h 5539721"/>
              <a:gd name="connsiteX2280" fmla="*/ 2800293 w 11873855"/>
              <a:gd name="connsiteY2280" fmla="*/ 2302916 h 5539721"/>
              <a:gd name="connsiteX2281" fmla="*/ 2796093 w 11873855"/>
              <a:gd name="connsiteY2281" fmla="*/ 2310632 h 5539721"/>
              <a:gd name="connsiteX2282" fmla="*/ 2797979 w 11873855"/>
              <a:gd name="connsiteY2282" fmla="*/ 2305317 h 5539721"/>
              <a:gd name="connsiteX2283" fmla="*/ 2778176 w 11873855"/>
              <a:gd name="connsiteY2283" fmla="*/ 2363353 h 5539721"/>
              <a:gd name="connsiteX2284" fmla="*/ 2781176 w 11873855"/>
              <a:gd name="connsiteY2284" fmla="*/ 2354694 h 5539721"/>
              <a:gd name="connsiteX2285" fmla="*/ 2786234 w 11873855"/>
              <a:gd name="connsiteY2285" fmla="*/ 2346893 h 5539721"/>
              <a:gd name="connsiteX2286" fmla="*/ 2783577 w 11873855"/>
              <a:gd name="connsiteY2286" fmla="*/ 2354952 h 5539721"/>
              <a:gd name="connsiteX2287" fmla="*/ 2778176 w 11873855"/>
              <a:gd name="connsiteY2287" fmla="*/ 2363353 h 5539721"/>
              <a:gd name="connsiteX2288" fmla="*/ 2794892 w 11873855"/>
              <a:gd name="connsiteY2288" fmla="*/ 2332235 h 5539721"/>
              <a:gd name="connsiteX2289" fmla="*/ 2801665 w 11873855"/>
              <a:gd name="connsiteY2289" fmla="*/ 2319719 h 5539721"/>
              <a:gd name="connsiteX2290" fmla="*/ 2800636 w 11873855"/>
              <a:gd name="connsiteY2290" fmla="*/ 2323062 h 5539721"/>
              <a:gd name="connsiteX2291" fmla="*/ 2792663 w 11873855"/>
              <a:gd name="connsiteY2291" fmla="*/ 2339007 h 5539721"/>
              <a:gd name="connsiteX2292" fmla="*/ 2794892 w 11873855"/>
              <a:gd name="connsiteY2292" fmla="*/ 2332235 h 5539721"/>
              <a:gd name="connsiteX2293" fmla="*/ 8929803 w 11873855"/>
              <a:gd name="connsiteY2293" fmla="*/ 3421199 h 5539721"/>
              <a:gd name="connsiteX2294" fmla="*/ 8924916 w 11873855"/>
              <a:gd name="connsiteY2294" fmla="*/ 3445460 h 5539721"/>
              <a:gd name="connsiteX2295" fmla="*/ 8921230 w 11873855"/>
              <a:gd name="connsiteY2295" fmla="*/ 3449231 h 5539721"/>
              <a:gd name="connsiteX2296" fmla="*/ 8925859 w 11873855"/>
              <a:gd name="connsiteY2296" fmla="*/ 3424885 h 5539721"/>
              <a:gd name="connsiteX2297" fmla="*/ 8929803 w 11873855"/>
              <a:gd name="connsiteY2297" fmla="*/ 3421199 h 5539721"/>
              <a:gd name="connsiteX2298" fmla="*/ 9005326 w 11873855"/>
              <a:gd name="connsiteY2298" fmla="*/ 3332131 h 5539721"/>
              <a:gd name="connsiteX2299" fmla="*/ 9000782 w 11873855"/>
              <a:gd name="connsiteY2299" fmla="*/ 3345933 h 5539721"/>
              <a:gd name="connsiteX2300" fmla="*/ 8999668 w 11873855"/>
              <a:gd name="connsiteY2300" fmla="*/ 3348076 h 5539721"/>
              <a:gd name="connsiteX2301" fmla="*/ 9003954 w 11873855"/>
              <a:gd name="connsiteY2301" fmla="*/ 3334274 h 5539721"/>
              <a:gd name="connsiteX2302" fmla="*/ 9005326 w 11873855"/>
              <a:gd name="connsiteY2302" fmla="*/ 3332131 h 5539721"/>
              <a:gd name="connsiteX2303" fmla="*/ 8990496 w 11873855"/>
              <a:gd name="connsiteY2303" fmla="*/ 3378165 h 5539721"/>
              <a:gd name="connsiteX2304" fmla="*/ 8993496 w 11873855"/>
              <a:gd name="connsiteY2304" fmla="*/ 3368393 h 5539721"/>
              <a:gd name="connsiteX2305" fmla="*/ 8993839 w 11873855"/>
              <a:gd name="connsiteY2305" fmla="*/ 3367878 h 5539721"/>
              <a:gd name="connsiteX2306" fmla="*/ 8990496 w 11873855"/>
              <a:gd name="connsiteY2306" fmla="*/ 3378165 h 5539721"/>
              <a:gd name="connsiteX2307" fmla="*/ 8980465 w 11873855"/>
              <a:gd name="connsiteY2307" fmla="*/ 3397882 h 5539721"/>
              <a:gd name="connsiteX2308" fmla="*/ 8979265 w 11873855"/>
              <a:gd name="connsiteY2308" fmla="*/ 3399939 h 5539721"/>
              <a:gd name="connsiteX2309" fmla="*/ 8984238 w 11873855"/>
              <a:gd name="connsiteY2309" fmla="*/ 3382709 h 5539721"/>
              <a:gd name="connsiteX2310" fmla="*/ 8985866 w 11873855"/>
              <a:gd name="connsiteY2310" fmla="*/ 3380308 h 5539721"/>
              <a:gd name="connsiteX2311" fmla="*/ 8980465 w 11873855"/>
              <a:gd name="connsiteY2311" fmla="*/ 3397882 h 5539721"/>
              <a:gd name="connsiteX2312" fmla="*/ 8946604 w 11873855"/>
              <a:gd name="connsiteY2312" fmla="*/ 3488065 h 5539721"/>
              <a:gd name="connsiteX2313" fmla="*/ 8946090 w 11873855"/>
              <a:gd name="connsiteY2313" fmla="*/ 3488922 h 5539721"/>
              <a:gd name="connsiteX2314" fmla="*/ 8950976 w 11873855"/>
              <a:gd name="connsiteY2314" fmla="*/ 3470063 h 5539721"/>
              <a:gd name="connsiteX2315" fmla="*/ 8951834 w 11873855"/>
              <a:gd name="connsiteY2315" fmla="*/ 3468862 h 5539721"/>
              <a:gd name="connsiteX2316" fmla="*/ 8946604 w 11873855"/>
              <a:gd name="connsiteY2316" fmla="*/ 3488065 h 5539721"/>
              <a:gd name="connsiteX2317" fmla="*/ 8941118 w 11873855"/>
              <a:gd name="connsiteY2317" fmla="*/ 3475206 h 5539721"/>
              <a:gd name="connsiteX2318" fmla="*/ 8939404 w 11873855"/>
              <a:gd name="connsiteY2318" fmla="*/ 3477435 h 5539721"/>
              <a:gd name="connsiteX2319" fmla="*/ 8944547 w 11873855"/>
              <a:gd name="connsiteY2319" fmla="*/ 3455918 h 5539721"/>
              <a:gd name="connsiteX2320" fmla="*/ 8946519 w 11873855"/>
              <a:gd name="connsiteY2320" fmla="*/ 3453603 h 5539721"/>
              <a:gd name="connsiteX2321" fmla="*/ 8941118 w 11873855"/>
              <a:gd name="connsiteY2321" fmla="*/ 3475206 h 5539721"/>
              <a:gd name="connsiteX2322" fmla="*/ 8952091 w 11873855"/>
              <a:gd name="connsiteY2322" fmla="*/ 3446488 h 5539721"/>
              <a:gd name="connsiteX2323" fmla="*/ 8953719 w 11873855"/>
              <a:gd name="connsiteY2323" fmla="*/ 3444431 h 5539721"/>
              <a:gd name="connsiteX2324" fmla="*/ 8948233 w 11873855"/>
              <a:gd name="connsiteY2324" fmla="*/ 3465519 h 5539721"/>
              <a:gd name="connsiteX2325" fmla="*/ 8946948 w 11873855"/>
              <a:gd name="connsiteY2325" fmla="*/ 3467319 h 5539721"/>
              <a:gd name="connsiteX2326" fmla="*/ 8952091 w 11873855"/>
              <a:gd name="connsiteY2326" fmla="*/ 3446488 h 5539721"/>
              <a:gd name="connsiteX2327" fmla="*/ 8630793 w 11873855"/>
              <a:gd name="connsiteY2327" fmla="*/ 4037048 h 5539721"/>
              <a:gd name="connsiteX2328" fmla="*/ 8204912 w 11873855"/>
              <a:gd name="connsiteY2328" fmla="*/ 4339143 h 5539721"/>
              <a:gd name="connsiteX2329" fmla="*/ 8166593 w 11873855"/>
              <a:gd name="connsiteY2329" fmla="*/ 4341372 h 5539721"/>
              <a:gd name="connsiteX2330" fmla="*/ 7787345 w 11873855"/>
              <a:gd name="connsiteY2330" fmla="*/ 4113086 h 5539721"/>
              <a:gd name="connsiteX2331" fmla="*/ 7617181 w 11873855"/>
              <a:gd name="connsiteY2331" fmla="*/ 3883000 h 5539721"/>
              <a:gd name="connsiteX2332" fmla="*/ 7446074 w 11873855"/>
              <a:gd name="connsiteY2332" fmla="*/ 3636798 h 5539721"/>
              <a:gd name="connsiteX2333" fmla="*/ 7163781 w 11873855"/>
              <a:gd name="connsiteY2333" fmla="*/ 3164110 h 5539721"/>
              <a:gd name="connsiteX2334" fmla="*/ 7084400 w 11873855"/>
              <a:gd name="connsiteY2334" fmla="*/ 3057639 h 5539721"/>
              <a:gd name="connsiteX2335" fmla="*/ 7161982 w 11873855"/>
              <a:gd name="connsiteY2335" fmla="*/ 3155966 h 5539721"/>
              <a:gd name="connsiteX2336" fmla="*/ 7446503 w 11873855"/>
              <a:gd name="connsiteY2336" fmla="*/ 3609366 h 5539721"/>
              <a:gd name="connsiteX2337" fmla="*/ 7618982 w 11873855"/>
              <a:gd name="connsiteY2337" fmla="*/ 3847253 h 5539721"/>
              <a:gd name="connsiteX2338" fmla="*/ 7791032 w 11873855"/>
              <a:gd name="connsiteY2338" fmla="*/ 4070394 h 5539721"/>
              <a:gd name="connsiteX2339" fmla="*/ 8171994 w 11873855"/>
              <a:gd name="connsiteY2339" fmla="*/ 4293023 h 5539721"/>
              <a:gd name="connsiteX2340" fmla="*/ 8210484 w 11873855"/>
              <a:gd name="connsiteY2340" fmla="*/ 4290794 h 5539721"/>
              <a:gd name="connsiteX2341" fmla="*/ 8637223 w 11873855"/>
              <a:gd name="connsiteY2341" fmla="*/ 3998300 h 5539721"/>
              <a:gd name="connsiteX2342" fmla="*/ 8864394 w 11873855"/>
              <a:gd name="connsiteY2342" fmla="*/ 3725951 h 5539721"/>
              <a:gd name="connsiteX2343" fmla="*/ 8860365 w 11873855"/>
              <a:gd name="connsiteY2343" fmla="*/ 3746697 h 5539721"/>
              <a:gd name="connsiteX2344" fmla="*/ 8630793 w 11873855"/>
              <a:gd name="connsiteY2344" fmla="*/ 4037048 h 5539721"/>
              <a:gd name="connsiteX2345" fmla="*/ 2940454 w 11873855"/>
              <a:gd name="connsiteY2345" fmla="*/ 1903952 h 5539721"/>
              <a:gd name="connsiteX2346" fmla="*/ 2940625 w 11873855"/>
              <a:gd name="connsiteY2346" fmla="*/ 1903695 h 5539721"/>
              <a:gd name="connsiteX2347" fmla="*/ 2936767 w 11873855"/>
              <a:gd name="connsiteY2347" fmla="*/ 1922640 h 5539721"/>
              <a:gd name="connsiteX2348" fmla="*/ 2936339 w 11873855"/>
              <a:gd name="connsiteY2348" fmla="*/ 1923326 h 5539721"/>
              <a:gd name="connsiteX2349" fmla="*/ 2937967 w 11873855"/>
              <a:gd name="connsiteY2349" fmla="*/ 1915611 h 5539721"/>
              <a:gd name="connsiteX2350" fmla="*/ 2940454 w 11873855"/>
              <a:gd name="connsiteY2350" fmla="*/ 1903952 h 5539721"/>
              <a:gd name="connsiteX2351" fmla="*/ 8919258 w 11873855"/>
              <a:gd name="connsiteY2351" fmla="*/ 3526298 h 5539721"/>
              <a:gd name="connsiteX2352" fmla="*/ 8917372 w 11873855"/>
              <a:gd name="connsiteY2352" fmla="*/ 3528784 h 5539721"/>
              <a:gd name="connsiteX2353" fmla="*/ 8921916 w 11873855"/>
              <a:gd name="connsiteY2353" fmla="*/ 3507181 h 5539721"/>
              <a:gd name="connsiteX2354" fmla="*/ 8924059 w 11873855"/>
              <a:gd name="connsiteY2354" fmla="*/ 3504609 h 5539721"/>
              <a:gd name="connsiteX2355" fmla="*/ 8919258 w 11873855"/>
              <a:gd name="connsiteY2355" fmla="*/ 3526298 h 5539721"/>
              <a:gd name="connsiteX2356" fmla="*/ 8929288 w 11873855"/>
              <a:gd name="connsiteY2356" fmla="*/ 3498266 h 5539721"/>
              <a:gd name="connsiteX2357" fmla="*/ 8931259 w 11873855"/>
              <a:gd name="connsiteY2357" fmla="*/ 3495780 h 5539721"/>
              <a:gd name="connsiteX2358" fmla="*/ 8926288 w 11873855"/>
              <a:gd name="connsiteY2358" fmla="*/ 3516954 h 5539721"/>
              <a:gd name="connsiteX2359" fmla="*/ 8924572 w 11873855"/>
              <a:gd name="connsiteY2359" fmla="*/ 3519269 h 5539721"/>
              <a:gd name="connsiteX2360" fmla="*/ 8929288 w 11873855"/>
              <a:gd name="connsiteY2360" fmla="*/ 3498266 h 5539721"/>
              <a:gd name="connsiteX2361" fmla="*/ 2920822 w 11873855"/>
              <a:gd name="connsiteY2361" fmla="*/ 1976733 h 5539721"/>
              <a:gd name="connsiteX2362" fmla="*/ 2921508 w 11873855"/>
              <a:gd name="connsiteY2362" fmla="*/ 1975618 h 5539721"/>
              <a:gd name="connsiteX2363" fmla="*/ 2917736 w 11873855"/>
              <a:gd name="connsiteY2363" fmla="*/ 1993535 h 5539721"/>
              <a:gd name="connsiteX2364" fmla="*/ 2916793 w 11873855"/>
              <a:gd name="connsiteY2364" fmla="*/ 1994907 h 5539721"/>
              <a:gd name="connsiteX2365" fmla="*/ 2920822 w 11873855"/>
              <a:gd name="connsiteY2365" fmla="*/ 1976733 h 5539721"/>
              <a:gd name="connsiteX2366" fmla="*/ 2933767 w 11873855"/>
              <a:gd name="connsiteY2366" fmla="*/ 1935242 h 5539721"/>
              <a:gd name="connsiteX2367" fmla="*/ 2934367 w 11873855"/>
              <a:gd name="connsiteY2367" fmla="*/ 1934299 h 5539721"/>
              <a:gd name="connsiteX2368" fmla="*/ 2930767 w 11873855"/>
              <a:gd name="connsiteY2368" fmla="*/ 1952301 h 5539721"/>
              <a:gd name="connsiteX2369" fmla="*/ 2929909 w 11873855"/>
              <a:gd name="connsiteY2369" fmla="*/ 1953501 h 5539721"/>
              <a:gd name="connsiteX2370" fmla="*/ 2933767 w 11873855"/>
              <a:gd name="connsiteY2370" fmla="*/ 1935242 h 5539721"/>
              <a:gd name="connsiteX2371" fmla="*/ 8891397 w 11873855"/>
              <a:gd name="connsiteY2371" fmla="*/ 3586048 h 5539721"/>
              <a:gd name="connsiteX2372" fmla="*/ 8652996 w 11873855"/>
              <a:gd name="connsiteY2372" fmla="*/ 3818449 h 5539721"/>
              <a:gd name="connsiteX2373" fmla="*/ 8230115 w 11873855"/>
              <a:gd name="connsiteY2373" fmla="*/ 4068595 h 5539721"/>
              <a:gd name="connsiteX2374" fmla="*/ 8192996 w 11873855"/>
              <a:gd name="connsiteY2374" fmla="*/ 4070480 h 5539721"/>
              <a:gd name="connsiteX2375" fmla="*/ 7818978 w 11873855"/>
              <a:gd name="connsiteY2375" fmla="*/ 3881714 h 5539721"/>
              <a:gd name="connsiteX2376" fmla="*/ 7636727 w 11873855"/>
              <a:gd name="connsiteY2376" fmla="*/ 3683346 h 5539721"/>
              <a:gd name="connsiteX2377" fmla="*/ 7464162 w 11873855"/>
              <a:gd name="connsiteY2377" fmla="*/ 3487636 h 5539721"/>
              <a:gd name="connsiteX2378" fmla="*/ 7165239 w 11873855"/>
              <a:gd name="connsiteY2378" fmla="*/ 3099044 h 5539721"/>
              <a:gd name="connsiteX2379" fmla="*/ 7056283 w 11873855"/>
              <a:gd name="connsiteY2379" fmla="*/ 2988974 h 5539721"/>
              <a:gd name="connsiteX2380" fmla="*/ 7056283 w 11873855"/>
              <a:gd name="connsiteY2380" fmla="*/ 2988802 h 5539721"/>
              <a:gd name="connsiteX2381" fmla="*/ 7163696 w 11873855"/>
              <a:gd name="connsiteY2381" fmla="*/ 3090815 h 5539721"/>
              <a:gd name="connsiteX2382" fmla="*/ 7464505 w 11873855"/>
              <a:gd name="connsiteY2382" fmla="*/ 3460204 h 5539721"/>
              <a:gd name="connsiteX2383" fmla="*/ 7639298 w 11873855"/>
              <a:gd name="connsiteY2383" fmla="*/ 3649313 h 5539721"/>
              <a:gd name="connsiteX2384" fmla="*/ 7822493 w 11873855"/>
              <a:gd name="connsiteY2384" fmla="*/ 3838937 h 5539721"/>
              <a:gd name="connsiteX2385" fmla="*/ 8198311 w 11873855"/>
              <a:gd name="connsiteY2385" fmla="*/ 4022046 h 5539721"/>
              <a:gd name="connsiteX2386" fmla="*/ 8235516 w 11873855"/>
              <a:gd name="connsiteY2386" fmla="*/ 4020246 h 5539721"/>
              <a:gd name="connsiteX2387" fmla="*/ 8658997 w 11873855"/>
              <a:gd name="connsiteY2387" fmla="*/ 3780044 h 5539721"/>
              <a:gd name="connsiteX2388" fmla="*/ 8877939 w 11873855"/>
              <a:gd name="connsiteY2388" fmla="*/ 3582876 h 5539721"/>
              <a:gd name="connsiteX2389" fmla="*/ 8895941 w 11873855"/>
              <a:gd name="connsiteY2389" fmla="*/ 3562303 h 5539721"/>
              <a:gd name="connsiteX2390" fmla="*/ 8891397 w 11873855"/>
              <a:gd name="connsiteY2390" fmla="*/ 3586048 h 5539721"/>
              <a:gd name="connsiteX2391" fmla="*/ 8900742 w 11873855"/>
              <a:gd name="connsiteY2391" fmla="*/ 3556730 h 5539721"/>
              <a:gd name="connsiteX2392" fmla="*/ 8903056 w 11873855"/>
              <a:gd name="connsiteY2392" fmla="*/ 3553901 h 5539721"/>
              <a:gd name="connsiteX2393" fmla="*/ 8898341 w 11873855"/>
              <a:gd name="connsiteY2393" fmla="*/ 3577133 h 5539721"/>
              <a:gd name="connsiteX2394" fmla="*/ 8896284 w 11873855"/>
              <a:gd name="connsiteY2394" fmla="*/ 3579790 h 5539721"/>
              <a:gd name="connsiteX2395" fmla="*/ 8900742 w 11873855"/>
              <a:gd name="connsiteY2395" fmla="*/ 3556730 h 5539721"/>
              <a:gd name="connsiteX2396" fmla="*/ 2940025 w 11873855"/>
              <a:gd name="connsiteY2396" fmla="*/ 1947501 h 5539721"/>
              <a:gd name="connsiteX2397" fmla="*/ 3194028 w 11873855"/>
              <a:gd name="connsiteY2397" fmla="*/ 1677553 h 5539721"/>
              <a:gd name="connsiteX2398" fmla="*/ 3616224 w 11873855"/>
              <a:gd name="connsiteY2398" fmla="*/ 1417034 h 5539721"/>
              <a:gd name="connsiteX2399" fmla="*/ 3653428 w 11873855"/>
              <a:gd name="connsiteY2399" fmla="*/ 1415063 h 5539721"/>
              <a:gd name="connsiteX2400" fmla="*/ 4009273 w 11873855"/>
              <a:gd name="connsiteY2400" fmla="*/ 1594742 h 5539721"/>
              <a:gd name="connsiteX2401" fmla="*/ 4194267 w 11873855"/>
              <a:gd name="connsiteY2401" fmla="*/ 1803226 h 5539721"/>
              <a:gd name="connsiteX2402" fmla="*/ 4378233 w 11873855"/>
              <a:gd name="connsiteY2402" fmla="*/ 2022253 h 5539721"/>
              <a:gd name="connsiteX2403" fmla="*/ 4672527 w 11873855"/>
              <a:gd name="connsiteY2403" fmla="*/ 2427475 h 5539721"/>
              <a:gd name="connsiteX2404" fmla="*/ 4768625 w 11873855"/>
              <a:gd name="connsiteY2404" fmla="*/ 2530688 h 5539721"/>
              <a:gd name="connsiteX2405" fmla="*/ 4768711 w 11873855"/>
              <a:gd name="connsiteY2405" fmla="*/ 2531031 h 5539721"/>
              <a:gd name="connsiteX2406" fmla="*/ 4674413 w 11873855"/>
              <a:gd name="connsiteY2406" fmla="*/ 2435790 h 5539721"/>
              <a:gd name="connsiteX2407" fmla="*/ 4378148 w 11873855"/>
              <a:gd name="connsiteY2407" fmla="*/ 2049770 h 5539721"/>
              <a:gd name="connsiteX2408" fmla="*/ 4192381 w 11873855"/>
              <a:gd name="connsiteY2408" fmla="*/ 1838373 h 5539721"/>
              <a:gd name="connsiteX2409" fmla="*/ 4006015 w 11873855"/>
              <a:gd name="connsiteY2409" fmla="*/ 1638119 h 5539721"/>
              <a:gd name="connsiteX2410" fmla="*/ 3648542 w 11873855"/>
              <a:gd name="connsiteY2410" fmla="*/ 1463583 h 5539721"/>
              <a:gd name="connsiteX2411" fmla="*/ 3611166 w 11873855"/>
              <a:gd name="connsiteY2411" fmla="*/ 1465469 h 5539721"/>
              <a:gd name="connsiteX2412" fmla="*/ 3188370 w 11873855"/>
              <a:gd name="connsiteY2412" fmla="*/ 1716129 h 5539721"/>
              <a:gd name="connsiteX2413" fmla="*/ 2935996 w 11873855"/>
              <a:gd name="connsiteY2413" fmla="*/ 1967817 h 5539721"/>
              <a:gd name="connsiteX2414" fmla="*/ 2940025 w 11873855"/>
              <a:gd name="connsiteY2414" fmla="*/ 1947501 h 5539721"/>
              <a:gd name="connsiteX2415" fmla="*/ 2931110 w 11873855"/>
              <a:gd name="connsiteY2415" fmla="*/ 1974504 h 5539721"/>
              <a:gd name="connsiteX2416" fmla="*/ 2929566 w 11873855"/>
              <a:gd name="connsiteY2416" fmla="*/ 1976647 h 5539721"/>
              <a:gd name="connsiteX2417" fmla="*/ 2933510 w 11873855"/>
              <a:gd name="connsiteY2417" fmla="*/ 1956930 h 5539721"/>
              <a:gd name="connsiteX2418" fmla="*/ 2934796 w 11873855"/>
              <a:gd name="connsiteY2418" fmla="*/ 1954959 h 5539721"/>
              <a:gd name="connsiteX2419" fmla="*/ 2931110 w 11873855"/>
              <a:gd name="connsiteY2419" fmla="*/ 1974504 h 5539721"/>
              <a:gd name="connsiteX2420" fmla="*/ 2942340 w 11873855"/>
              <a:gd name="connsiteY2420" fmla="*/ 1935585 h 5539721"/>
              <a:gd name="connsiteX2421" fmla="*/ 2946111 w 11873855"/>
              <a:gd name="connsiteY2421" fmla="*/ 1916039 h 5539721"/>
              <a:gd name="connsiteX2422" fmla="*/ 3197971 w 11873855"/>
              <a:gd name="connsiteY2422" fmla="*/ 1633919 h 5539721"/>
              <a:gd name="connsiteX2423" fmla="*/ 3620853 w 11873855"/>
              <a:gd name="connsiteY2423" fmla="*/ 1363028 h 5539721"/>
              <a:gd name="connsiteX2424" fmla="*/ 3658315 w 11873855"/>
              <a:gd name="connsiteY2424" fmla="*/ 1361056 h 5539721"/>
              <a:gd name="connsiteX2425" fmla="*/ 4015274 w 11873855"/>
              <a:gd name="connsiteY2425" fmla="*/ 1547937 h 5539721"/>
              <a:gd name="connsiteX2426" fmla="*/ 4197782 w 11873855"/>
              <a:gd name="connsiteY2426" fmla="*/ 1762849 h 5539721"/>
              <a:gd name="connsiteX2427" fmla="*/ 4381491 w 11873855"/>
              <a:gd name="connsiteY2427" fmla="*/ 1992592 h 5539721"/>
              <a:gd name="connsiteX2428" fmla="*/ 4672441 w 11873855"/>
              <a:gd name="connsiteY2428" fmla="*/ 2414531 h 5539721"/>
              <a:gd name="connsiteX2429" fmla="*/ 4765368 w 11873855"/>
              <a:gd name="connsiteY2429" fmla="*/ 2520401 h 5539721"/>
              <a:gd name="connsiteX2430" fmla="*/ 4674328 w 11873855"/>
              <a:gd name="connsiteY2430" fmla="*/ 2422760 h 5539721"/>
              <a:gd name="connsiteX2431" fmla="*/ 4381319 w 11873855"/>
              <a:gd name="connsiteY2431" fmla="*/ 2020024 h 5539721"/>
              <a:gd name="connsiteX2432" fmla="*/ 4195896 w 11873855"/>
              <a:gd name="connsiteY2432" fmla="*/ 1798339 h 5539721"/>
              <a:gd name="connsiteX2433" fmla="*/ 4011844 w 11873855"/>
              <a:gd name="connsiteY2433" fmla="*/ 1591228 h 5539721"/>
              <a:gd name="connsiteX2434" fmla="*/ 3653257 w 11873855"/>
              <a:gd name="connsiteY2434" fmla="*/ 1409405 h 5539721"/>
              <a:gd name="connsiteX2435" fmla="*/ 3615624 w 11873855"/>
              <a:gd name="connsiteY2435" fmla="*/ 1411376 h 5539721"/>
              <a:gd name="connsiteX2436" fmla="*/ 3192142 w 11873855"/>
              <a:gd name="connsiteY2436" fmla="*/ 1672495 h 5539721"/>
              <a:gd name="connsiteX2437" fmla="*/ 2942340 w 11873855"/>
              <a:gd name="connsiteY2437" fmla="*/ 1935585 h 5539721"/>
              <a:gd name="connsiteX2438" fmla="*/ 5447738 w 11873855"/>
              <a:gd name="connsiteY2438" fmla="*/ 2764203 h 5539721"/>
              <a:gd name="connsiteX2439" fmla="*/ 6032555 w 11873855"/>
              <a:gd name="connsiteY2439" fmla="*/ 2750658 h 5539721"/>
              <a:gd name="connsiteX2440" fmla="*/ 6605369 w 11873855"/>
              <a:gd name="connsiteY2440" fmla="*/ 2764203 h 5539721"/>
              <a:gd name="connsiteX2441" fmla="*/ 5447738 w 11873855"/>
              <a:gd name="connsiteY2441" fmla="*/ 2764203 h 5539721"/>
              <a:gd name="connsiteX2442" fmla="*/ 6386256 w 11873855"/>
              <a:gd name="connsiteY2442" fmla="*/ 2775518 h 5539721"/>
              <a:gd name="connsiteX2443" fmla="*/ 5805040 w 11873855"/>
              <a:gd name="connsiteY2443" fmla="*/ 2789063 h 5539721"/>
              <a:gd name="connsiteX2444" fmla="*/ 5235741 w 11873855"/>
              <a:gd name="connsiteY2444" fmla="*/ 2775518 h 5539721"/>
              <a:gd name="connsiteX2445" fmla="*/ 6386256 w 11873855"/>
              <a:gd name="connsiteY2445" fmla="*/ 2775518 h 5539721"/>
              <a:gd name="connsiteX2446" fmla="*/ 6755559 w 11873855"/>
              <a:gd name="connsiteY2446" fmla="*/ 2764203 h 5539721"/>
              <a:gd name="connsiteX2447" fmla="*/ 6415831 w 11873855"/>
              <a:gd name="connsiteY2447" fmla="*/ 2753144 h 5539721"/>
              <a:gd name="connsiteX2448" fmla="*/ 6032640 w 11873855"/>
              <a:gd name="connsiteY2448" fmla="*/ 2744829 h 5539721"/>
              <a:gd name="connsiteX2449" fmla="*/ 5429308 w 11873855"/>
              <a:gd name="connsiteY2449" fmla="*/ 2760517 h 5539721"/>
              <a:gd name="connsiteX2450" fmla="*/ 5429308 w 11873855"/>
              <a:gd name="connsiteY2450" fmla="*/ 2760345 h 5539721"/>
              <a:gd name="connsiteX2451" fmla="*/ 5345811 w 11873855"/>
              <a:gd name="connsiteY2451" fmla="*/ 2763860 h 5539721"/>
              <a:gd name="connsiteX2452" fmla="*/ 5434108 w 11873855"/>
              <a:gd name="connsiteY2452" fmla="*/ 2755887 h 5539721"/>
              <a:gd name="connsiteX2453" fmla="*/ 6037098 w 11873855"/>
              <a:gd name="connsiteY2453" fmla="*/ 2725712 h 5539721"/>
              <a:gd name="connsiteX2454" fmla="*/ 6757616 w 11873855"/>
              <a:gd name="connsiteY2454" fmla="*/ 2764117 h 5539721"/>
              <a:gd name="connsiteX2455" fmla="*/ 6755559 w 11873855"/>
              <a:gd name="connsiteY2455" fmla="*/ 2764117 h 5539721"/>
              <a:gd name="connsiteX2456" fmla="*/ 5086322 w 11873855"/>
              <a:gd name="connsiteY2456" fmla="*/ 2775518 h 5539721"/>
              <a:gd name="connsiteX2457" fmla="*/ 5423992 w 11873855"/>
              <a:gd name="connsiteY2457" fmla="*/ 2786577 h 5539721"/>
              <a:gd name="connsiteX2458" fmla="*/ 5804954 w 11873855"/>
              <a:gd name="connsiteY2458" fmla="*/ 2794892 h 5539721"/>
              <a:gd name="connsiteX2459" fmla="*/ 6404601 w 11873855"/>
              <a:gd name="connsiteY2459" fmla="*/ 2779205 h 5539721"/>
              <a:gd name="connsiteX2460" fmla="*/ 6404601 w 11873855"/>
              <a:gd name="connsiteY2460" fmla="*/ 2779376 h 5539721"/>
              <a:gd name="connsiteX2461" fmla="*/ 6487497 w 11873855"/>
              <a:gd name="connsiteY2461" fmla="*/ 2775861 h 5539721"/>
              <a:gd name="connsiteX2462" fmla="*/ 6399800 w 11873855"/>
              <a:gd name="connsiteY2462" fmla="*/ 2783834 h 5539721"/>
              <a:gd name="connsiteX2463" fmla="*/ 5800411 w 11873855"/>
              <a:gd name="connsiteY2463" fmla="*/ 2814009 h 5539721"/>
              <a:gd name="connsiteX2464" fmla="*/ 5084093 w 11873855"/>
              <a:gd name="connsiteY2464" fmla="*/ 2775604 h 5539721"/>
              <a:gd name="connsiteX2465" fmla="*/ 5086322 w 11873855"/>
              <a:gd name="connsiteY2465" fmla="*/ 2775604 h 5539721"/>
              <a:gd name="connsiteX2466" fmla="*/ 6421232 w 11873855"/>
              <a:gd name="connsiteY2466" fmla="*/ 2736599 h 5539721"/>
              <a:gd name="connsiteX2467" fmla="*/ 6036926 w 11873855"/>
              <a:gd name="connsiteY2467" fmla="*/ 2719969 h 5539721"/>
              <a:gd name="connsiteX2468" fmla="*/ 5432051 w 11873855"/>
              <a:gd name="connsiteY2468" fmla="*/ 2751087 h 5539721"/>
              <a:gd name="connsiteX2469" fmla="*/ 5349926 w 11873855"/>
              <a:gd name="connsiteY2469" fmla="*/ 2757945 h 5539721"/>
              <a:gd name="connsiteX2470" fmla="*/ 5437280 w 11873855"/>
              <a:gd name="connsiteY2470" fmla="*/ 2746201 h 5539721"/>
              <a:gd name="connsiteX2471" fmla="*/ 6041384 w 11873855"/>
              <a:gd name="connsiteY2471" fmla="*/ 2700938 h 5539721"/>
              <a:gd name="connsiteX2472" fmla="*/ 6771418 w 11873855"/>
              <a:gd name="connsiteY2472" fmla="*/ 2760174 h 5539721"/>
              <a:gd name="connsiteX2473" fmla="*/ 6421232 w 11873855"/>
              <a:gd name="connsiteY2473" fmla="*/ 2736599 h 5539721"/>
              <a:gd name="connsiteX2474" fmla="*/ 5418421 w 11873855"/>
              <a:gd name="connsiteY2474" fmla="*/ 2803208 h 5539721"/>
              <a:gd name="connsiteX2475" fmla="*/ 5800411 w 11873855"/>
              <a:gd name="connsiteY2475" fmla="*/ 2819838 h 5539721"/>
              <a:gd name="connsiteX2476" fmla="*/ 6401687 w 11873855"/>
              <a:gd name="connsiteY2476" fmla="*/ 2788720 h 5539721"/>
              <a:gd name="connsiteX2477" fmla="*/ 6483125 w 11873855"/>
              <a:gd name="connsiteY2477" fmla="*/ 2781862 h 5539721"/>
              <a:gd name="connsiteX2478" fmla="*/ 6396372 w 11873855"/>
              <a:gd name="connsiteY2478" fmla="*/ 2793607 h 5539721"/>
              <a:gd name="connsiteX2479" fmla="*/ 5795782 w 11873855"/>
              <a:gd name="connsiteY2479" fmla="*/ 2838869 h 5539721"/>
              <a:gd name="connsiteX2480" fmla="*/ 5069434 w 11873855"/>
              <a:gd name="connsiteY2480" fmla="*/ 2779548 h 5539721"/>
              <a:gd name="connsiteX2481" fmla="*/ 5418421 w 11873855"/>
              <a:gd name="connsiteY2481" fmla="*/ 2803208 h 5539721"/>
              <a:gd name="connsiteX2482" fmla="*/ 6426718 w 11873855"/>
              <a:gd name="connsiteY2482" fmla="*/ 2719969 h 5539721"/>
              <a:gd name="connsiteX2483" fmla="*/ 6041384 w 11873855"/>
              <a:gd name="connsiteY2483" fmla="*/ 2695108 h 5539721"/>
              <a:gd name="connsiteX2484" fmla="*/ 5435137 w 11873855"/>
              <a:gd name="connsiteY2484" fmla="*/ 2741657 h 5539721"/>
              <a:gd name="connsiteX2485" fmla="*/ 5344440 w 11873855"/>
              <a:gd name="connsiteY2485" fmla="*/ 2752458 h 5539721"/>
              <a:gd name="connsiteX2486" fmla="*/ 5440538 w 11873855"/>
              <a:gd name="connsiteY2486" fmla="*/ 2736514 h 5539721"/>
              <a:gd name="connsiteX2487" fmla="*/ 6045842 w 11873855"/>
              <a:gd name="connsiteY2487" fmla="*/ 2675992 h 5539721"/>
              <a:gd name="connsiteX2488" fmla="*/ 6778791 w 11873855"/>
              <a:gd name="connsiteY2488" fmla="*/ 2756144 h 5539721"/>
              <a:gd name="connsiteX2489" fmla="*/ 6426718 w 11873855"/>
              <a:gd name="connsiteY2489" fmla="*/ 2719969 h 5539721"/>
              <a:gd name="connsiteX2490" fmla="*/ 5412762 w 11873855"/>
              <a:gd name="connsiteY2490" fmla="*/ 2819753 h 5539721"/>
              <a:gd name="connsiteX2491" fmla="*/ 5795868 w 11873855"/>
              <a:gd name="connsiteY2491" fmla="*/ 2844613 h 5539721"/>
              <a:gd name="connsiteX2492" fmla="*/ 6398600 w 11873855"/>
              <a:gd name="connsiteY2492" fmla="*/ 2798064 h 5539721"/>
              <a:gd name="connsiteX2493" fmla="*/ 6488697 w 11873855"/>
              <a:gd name="connsiteY2493" fmla="*/ 2787263 h 5539721"/>
              <a:gd name="connsiteX2494" fmla="*/ 6393114 w 11873855"/>
              <a:gd name="connsiteY2494" fmla="*/ 2803122 h 5539721"/>
              <a:gd name="connsiteX2495" fmla="*/ 5791324 w 11873855"/>
              <a:gd name="connsiteY2495" fmla="*/ 2863644 h 5539721"/>
              <a:gd name="connsiteX2496" fmla="*/ 5061547 w 11873855"/>
              <a:gd name="connsiteY2496" fmla="*/ 2783234 h 5539721"/>
              <a:gd name="connsiteX2497" fmla="*/ 5412762 w 11873855"/>
              <a:gd name="connsiteY2497" fmla="*/ 2819753 h 5539721"/>
              <a:gd name="connsiteX2498" fmla="*/ 6045756 w 11873855"/>
              <a:gd name="connsiteY2498" fmla="*/ 2670248 h 5539721"/>
              <a:gd name="connsiteX2499" fmla="*/ 5438223 w 11873855"/>
              <a:gd name="connsiteY2499" fmla="*/ 2732142 h 5539721"/>
              <a:gd name="connsiteX2500" fmla="*/ 5361928 w 11873855"/>
              <a:gd name="connsiteY2500" fmla="*/ 2745258 h 5539721"/>
              <a:gd name="connsiteX2501" fmla="*/ 5443710 w 11873855"/>
              <a:gd name="connsiteY2501" fmla="*/ 2726998 h 5539721"/>
              <a:gd name="connsiteX2502" fmla="*/ 6050214 w 11873855"/>
              <a:gd name="connsiteY2502" fmla="*/ 2651131 h 5539721"/>
              <a:gd name="connsiteX2503" fmla="*/ 6792335 w 11873855"/>
              <a:gd name="connsiteY2503" fmla="*/ 2755287 h 5539721"/>
              <a:gd name="connsiteX2504" fmla="*/ 6045756 w 11873855"/>
              <a:gd name="connsiteY2504" fmla="*/ 2670248 h 5539721"/>
              <a:gd name="connsiteX2505" fmla="*/ 5029315 w 11873855"/>
              <a:gd name="connsiteY2505" fmla="*/ 2775518 h 5539721"/>
              <a:gd name="connsiteX2506" fmla="*/ 5029743 w 11873855"/>
              <a:gd name="connsiteY2506" fmla="*/ 2776462 h 5539721"/>
              <a:gd name="connsiteX2507" fmla="*/ 5030258 w 11873855"/>
              <a:gd name="connsiteY2507" fmla="*/ 2777490 h 5539721"/>
              <a:gd name="connsiteX2508" fmla="*/ 5029229 w 11873855"/>
              <a:gd name="connsiteY2508" fmla="*/ 2775518 h 5539721"/>
              <a:gd name="connsiteX2509" fmla="*/ 5029315 w 11873855"/>
              <a:gd name="connsiteY2509" fmla="*/ 2775518 h 5539721"/>
              <a:gd name="connsiteX2510" fmla="*/ 5791324 w 11873855"/>
              <a:gd name="connsiteY2510" fmla="*/ 2869559 h 5539721"/>
              <a:gd name="connsiteX2511" fmla="*/ 6395428 w 11873855"/>
              <a:gd name="connsiteY2511" fmla="*/ 2807665 h 5539721"/>
              <a:gd name="connsiteX2512" fmla="*/ 6471038 w 11873855"/>
              <a:gd name="connsiteY2512" fmla="*/ 2794549 h 5539721"/>
              <a:gd name="connsiteX2513" fmla="*/ 6389856 w 11873855"/>
              <a:gd name="connsiteY2513" fmla="*/ 2812723 h 5539721"/>
              <a:gd name="connsiteX2514" fmla="*/ 5786695 w 11873855"/>
              <a:gd name="connsiteY2514" fmla="*/ 2888590 h 5539721"/>
              <a:gd name="connsiteX2515" fmla="*/ 5046631 w 11873855"/>
              <a:gd name="connsiteY2515" fmla="*/ 2783662 h 5539721"/>
              <a:gd name="connsiteX2516" fmla="*/ 5791324 w 11873855"/>
              <a:gd name="connsiteY2516" fmla="*/ 2869559 h 5539721"/>
              <a:gd name="connsiteX2517" fmla="*/ 6437605 w 11873855"/>
              <a:gd name="connsiteY2517" fmla="*/ 2686879 h 5539721"/>
              <a:gd name="connsiteX2518" fmla="*/ 6050214 w 11873855"/>
              <a:gd name="connsiteY2518" fmla="*/ 2645388 h 5539721"/>
              <a:gd name="connsiteX2519" fmla="*/ 5742890 w 11873855"/>
              <a:gd name="connsiteY2519" fmla="*/ 2673592 h 5539721"/>
              <a:gd name="connsiteX2520" fmla="*/ 5441395 w 11873855"/>
              <a:gd name="connsiteY2520" fmla="*/ 2722540 h 5539721"/>
              <a:gd name="connsiteX2521" fmla="*/ 5358585 w 11873855"/>
              <a:gd name="connsiteY2521" fmla="*/ 2739771 h 5539721"/>
              <a:gd name="connsiteX2522" fmla="*/ 5446796 w 11873855"/>
              <a:gd name="connsiteY2522" fmla="*/ 2717397 h 5539721"/>
              <a:gd name="connsiteX2523" fmla="*/ 6054586 w 11873855"/>
              <a:gd name="connsiteY2523" fmla="*/ 2626271 h 5539721"/>
              <a:gd name="connsiteX2524" fmla="*/ 6794479 w 11873855"/>
              <a:gd name="connsiteY2524" fmla="*/ 2751173 h 5539721"/>
              <a:gd name="connsiteX2525" fmla="*/ 6437605 w 11873855"/>
              <a:gd name="connsiteY2525" fmla="*/ 2686879 h 5539721"/>
              <a:gd name="connsiteX2526" fmla="*/ 5366728 w 11873855"/>
              <a:gd name="connsiteY2526" fmla="*/ 2732742 h 5539721"/>
              <a:gd name="connsiteX2527" fmla="*/ 5446110 w 11873855"/>
              <a:gd name="connsiteY2527" fmla="*/ 2711396 h 5539721"/>
              <a:gd name="connsiteX2528" fmla="*/ 5444567 w 11873855"/>
              <a:gd name="connsiteY2528" fmla="*/ 2712939 h 5539721"/>
              <a:gd name="connsiteX2529" fmla="*/ 5366728 w 11873855"/>
              <a:gd name="connsiteY2529" fmla="*/ 2732742 h 5539721"/>
              <a:gd name="connsiteX2530" fmla="*/ 5026057 w 11873855"/>
              <a:gd name="connsiteY2530" fmla="*/ 2778176 h 5539721"/>
              <a:gd name="connsiteX2531" fmla="*/ 5026486 w 11873855"/>
              <a:gd name="connsiteY2531" fmla="*/ 2779290 h 5539721"/>
              <a:gd name="connsiteX2532" fmla="*/ 5025543 w 11873855"/>
              <a:gd name="connsiteY2532" fmla="*/ 2777147 h 5539721"/>
              <a:gd name="connsiteX2533" fmla="*/ 5025286 w 11873855"/>
              <a:gd name="connsiteY2533" fmla="*/ 2776376 h 5539721"/>
              <a:gd name="connsiteX2534" fmla="*/ 5026057 w 11873855"/>
              <a:gd name="connsiteY2534" fmla="*/ 2778176 h 5539721"/>
              <a:gd name="connsiteX2535" fmla="*/ 5401447 w 11873855"/>
              <a:gd name="connsiteY2535" fmla="*/ 2852928 h 5539721"/>
              <a:gd name="connsiteX2536" fmla="*/ 5786695 w 11873855"/>
              <a:gd name="connsiteY2536" fmla="*/ 2894419 h 5539721"/>
              <a:gd name="connsiteX2537" fmla="*/ 6092305 w 11873855"/>
              <a:gd name="connsiteY2537" fmla="*/ 2866216 h 5539721"/>
              <a:gd name="connsiteX2538" fmla="*/ 6392085 w 11873855"/>
              <a:gd name="connsiteY2538" fmla="*/ 2817266 h 5539721"/>
              <a:gd name="connsiteX2539" fmla="*/ 6474038 w 11873855"/>
              <a:gd name="connsiteY2539" fmla="*/ 2800121 h 5539721"/>
              <a:gd name="connsiteX2540" fmla="*/ 6386599 w 11873855"/>
              <a:gd name="connsiteY2540" fmla="*/ 2822410 h 5539721"/>
              <a:gd name="connsiteX2541" fmla="*/ 5782152 w 11873855"/>
              <a:gd name="connsiteY2541" fmla="*/ 2913536 h 5539721"/>
              <a:gd name="connsiteX2542" fmla="*/ 5043202 w 11873855"/>
              <a:gd name="connsiteY2542" fmla="*/ 2787177 h 5539721"/>
              <a:gd name="connsiteX2543" fmla="*/ 5401447 w 11873855"/>
              <a:gd name="connsiteY2543" fmla="*/ 2852928 h 5539721"/>
              <a:gd name="connsiteX2544" fmla="*/ 6388914 w 11873855"/>
              <a:gd name="connsiteY2544" fmla="*/ 2826782 h 5539721"/>
              <a:gd name="connsiteX2545" fmla="*/ 6465894 w 11873855"/>
              <a:gd name="connsiteY2545" fmla="*/ 2807065 h 5539721"/>
              <a:gd name="connsiteX2546" fmla="*/ 6387627 w 11873855"/>
              <a:gd name="connsiteY2546" fmla="*/ 2828068 h 5539721"/>
              <a:gd name="connsiteX2547" fmla="*/ 6388914 w 11873855"/>
              <a:gd name="connsiteY2547" fmla="*/ 2826782 h 5539721"/>
              <a:gd name="connsiteX2548" fmla="*/ 6054586 w 11873855"/>
              <a:gd name="connsiteY2548" fmla="*/ 2620528 h 5539721"/>
              <a:gd name="connsiteX2549" fmla="*/ 5446281 w 11873855"/>
              <a:gd name="connsiteY2549" fmla="*/ 2711310 h 5539721"/>
              <a:gd name="connsiteX2550" fmla="*/ 5450053 w 11873855"/>
              <a:gd name="connsiteY2550" fmla="*/ 2707882 h 5539721"/>
              <a:gd name="connsiteX2551" fmla="*/ 6059043 w 11873855"/>
              <a:gd name="connsiteY2551" fmla="*/ 2601411 h 5539721"/>
              <a:gd name="connsiteX2552" fmla="*/ 6448064 w 11873855"/>
              <a:gd name="connsiteY2552" fmla="*/ 2659447 h 5539721"/>
              <a:gd name="connsiteX2553" fmla="*/ 6798593 w 11873855"/>
              <a:gd name="connsiteY2553" fmla="*/ 2747915 h 5539721"/>
              <a:gd name="connsiteX2554" fmla="*/ 6054586 w 11873855"/>
              <a:gd name="connsiteY2554" fmla="*/ 2620528 h 5539721"/>
              <a:gd name="connsiteX2555" fmla="*/ 5447738 w 11873855"/>
              <a:gd name="connsiteY2555" fmla="*/ 2703424 h 5539721"/>
              <a:gd name="connsiteX2556" fmla="*/ 5354298 w 11873855"/>
              <a:gd name="connsiteY2556" fmla="*/ 2729056 h 5539721"/>
              <a:gd name="connsiteX2557" fmla="*/ 5448424 w 11873855"/>
              <a:gd name="connsiteY2557" fmla="*/ 2702738 h 5539721"/>
              <a:gd name="connsiteX2558" fmla="*/ 5447738 w 11873855"/>
              <a:gd name="connsiteY2558" fmla="*/ 2703424 h 5539721"/>
              <a:gd name="connsiteX2559" fmla="*/ 5022371 w 11873855"/>
              <a:gd name="connsiteY2559" fmla="*/ 2779719 h 5539721"/>
              <a:gd name="connsiteX2560" fmla="*/ 5022971 w 11873855"/>
              <a:gd name="connsiteY2560" fmla="*/ 2781176 h 5539721"/>
              <a:gd name="connsiteX2561" fmla="*/ 5021857 w 11873855"/>
              <a:gd name="connsiteY2561" fmla="*/ 2778690 h 5539721"/>
              <a:gd name="connsiteX2562" fmla="*/ 5021428 w 11873855"/>
              <a:gd name="connsiteY2562" fmla="*/ 2777490 h 5539721"/>
              <a:gd name="connsiteX2563" fmla="*/ 5022371 w 11873855"/>
              <a:gd name="connsiteY2563" fmla="*/ 2779719 h 5539721"/>
              <a:gd name="connsiteX2564" fmla="*/ 5782238 w 11873855"/>
              <a:gd name="connsiteY2564" fmla="*/ 2919279 h 5539721"/>
              <a:gd name="connsiteX2565" fmla="*/ 6385741 w 11873855"/>
              <a:gd name="connsiteY2565" fmla="*/ 2829611 h 5539721"/>
              <a:gd name="connsiteX2566" fmla="*/ 6383427 w 11873855"/>
              <a:gd name="connsiteY2566" fmla="*/ 2831926 h 5539721"/>
              <a:gd name="connsiteX2567" fmla="*/ 5777694 w 11873855"/>
              <a:gd name="connsiteY2567" fmla="*/ 2938396 h 5539721"/>
              <a:gd name="connsiteX2568" fmla="*/ 5390646 w 11873855"/>
              <a:gd name="connsiteY2568" fmla="*/ 2880360 h 5539721"/>
              <a:gd name="connsiteX2569" fmla="*/ 5039344 w 11873855"/>
              <a:gd name="connsiteY2569" fmla="*/ 2790263 h 5539721"/>
              <a:gd name="connsiteX2570" fmla="*/ 5782238 w 11873855"/>
              <a:gd name="connsiteY2570" fmla="*/ 2919279 h 5539721"/>
              <a:gd name="connsiteX2571" fmla="*/ 6385656 w 11873855"/>
              <a:gd name="connsiteY2571" fmla="*/ 2836383 h 5539721"/>
              <a:gd name="connsiteX2572" fmla="*/ 6478153 w 11873855"/>
              <a:gd name="connsiteY2572" fmla="*/ 2810837 h 5539721"/>
              <a:gd name="connsiteX2573" fmla="*/ 6385142 w 11873855"/>
              <a:gd name="connsiteY2573" fmla="*/ 2836898 h 5539721"/>
              <a:gd name="connsiteX2574" fmla="*/ 6385656 w 11873855"/>
              <a:gd name="connsiteY2574" fmla="*/ 2836383 h 5539721"/>
              <a:gd name="connsiteX2575" fmla="*/ 6059043 w 11873855"/>
              <a:gd name="connsiteY2575" fmla="*/ 2595582 h 5539721"/>
              <a:gd name="connsiteX2576" fmla="*/ 5452025 w 11873855"/>
              <a:gd name="connsiteY2576" fmla="*/ 2699566 h 5539721"/>
              <a:gd name="connsiteX2577" fmla="*/ 5453225 w 11873855"/>
              <a:gd name="connsiteY2577" fmla="*/ 2698280 h 5539721"/>
              <a:gd name="connsiteX2578" fmla="*/ 6063415 w 11873855"/>
              <a:gd name="connsiteY2578" fmla="*/ 2576551 h 5539721"/>
              <a:gd name="connsiteX2579" fmla="*/ 6800993 w 11873855"/>
              <a:gd name="connsiteY2579" fmla="*/ 2743800 h 5539721"/>
              <a:gd name="connsiteX2580" fmla="*/ 6059043 w 11873855"/>
              <a:gd name="connsiteY2580" fmla="*/ 2595582 h 5539721"/>
              <a:gd name="connsiteX2581" fmla="*/ 5380187 w 11873855"/>
              <a:gd name="connsiteY2581" fmla="*/ 2718511 h 5539721"/>
              <a:gd name="connsiteX2582" fmla="*/ 5450653 w 11873855"/>
              <a:gd name="connsiteY2582" fmla="*/ 2694080 h 5539721"/>
              <a:gd name="connsiteX2583" fmla="*/ 5380187 w 11873855"/>
              <a:gd name="connsiteY2583" fmla="*/ 2718511 h 5539721"/>
              <a:gd name="connsiteX2584" fmla="*/ 5018685 w 11873855"/>
              <a:gd name="connsiteY2584" fmla="*/ 2781348 h 5539721"/>
              <a:gd name="connsiteX2585" fmla="*/ 5020056 w 11873855"/>
              <a:gd name="connsiteY2585" fmla="*/ 2784434 h 5539721"/>
              <a:gd name="connsiteX2586" fmla="*/ 5018171 w 11873855"/>
              <a:gd name="connsiteY2586" fmla="*/ 2780233 h 5539721"/>
              <a:gd name="connsiteX2587" fmla="*/ 5017570 w 11873855"/>
              <a:gd name="connsiteY2587" fmla="*/ 2778519 h 5539721"/>
              <a:gd name="connsiteX2588" fmla="*/ 5018685 w 11873855"/>
              <a:gd name="connsiteY2588" fmla="*/ 2781348 h 5539721"/>
              <a:gd name="connsiteX2589" fmla="*/ 5777608 w 11873855"/>
              <a:gd name="connsiteY2589" fmla="*/ 2944140 h 5539721"/>
              <a:gd name="connsiteX2590" fmla="*/ 6381198 w 11873855"/>
              <a:gd name="connsiteY2590" fmla="*/ 2840241 h 5539721"/>
              <a:gd name="connsiteX2591" fmla="*/ 6380084 w 11873855"/>
              <a:gd name="connsiteY2591" fmla="*/ 2841441 h 5539721"/>
              <a:gd name="connsiteX2592" fmla="*/ 5772979 w 11873855"/>
              <a:gd name="connsiteY2592" fmla="*/ 2963171 h 5539721"/>
              <a:gd name="connsiteX2593" fmla="*/ 5035058 w 11873855"/>
              <a:gd name="connsiteY2593" fmla="*/ 2793178 h 5539721"/>
              <a:gd name="connsiteX2594" fmla="*/ 5777608 w 11873855"/>
              <a:gd name="connsiteY2594" fmla="*/ 2944140 h 5539721"/>
              <a:gd name="connsiteX2595" fmla="*/ 6452264 w 11873855"/>
              <a:gd name="connsiteY2595" fmla="*/ 2821381 h 5539721"/>
              <a:gd name="connsiteX2596" fmla="*/ 6382827 w 11873855"/>
              <a:gd name="connsiteY2596" fmla="*/ 2845556 h 5539721"/>
              <a:gd name="connsiteX2597" fmla="*/ 6452264 w 11873855"/>
              <a:gd name="connsiteY2597" fmla="*/ 2821381 h 5539721"/>
              <a:gd name="connsiteX2598" fmla="*/ 6453893 w 11873855"/>
              <a:gd name="connsiteY2598" fmla="*/ 2637073 h 5539721"/>
              <a:gd name="connsiteX2599" fmla="*/ 6063415 w 11873855"/>
              <a:gd name="connsiteY2599" fmla="*/ 2570722 h 5539721"/>
              <a:gd name="connsiteX2600" fmla="*/ 5455882 w 11873855"/>
              <a:gd name="connsiteY2600" fmla="*/ 2689279 h 5539721"/>
              <a:gd name="connsiteX2601" fmla="*/ 5456397 w 11873855"/>
              <a:gd name="connsiteY2601" fmla="*/ 2688765 h 5539721"/>
              <a:gd name="connsiteX2602" fmla="*/ 6067873 w 11873855"/>
              <a:gd name="connsiteY2602" fmla="*/ 2551691 h 5539721"/>
              <a:gd name="connsiteX2603" fmla="*/ 6808966 w 11873855"/>
              <a:gd name="connsiteY2603" fmla="*/ 2743286 h 5539721"/>
              <a:gd name="connsiteX2604" fmla="*/ 6453893 w 11873855"/>
              <a:gd name="connsiteY2604" fmla="*/ 2637073 h 5539721"/>
              <a:gd name="connsiteX2605" fmla="*/ 5367757 w 11873855"/>
              <a:gd name="connsiteY2605" fmla="*/ 2715425 h 5539721"/>
              <a:gd name="connsiteX2606" fmla="*/ 5453225 w 11873855"/>
              <a:gd name="connsiteY2606" fmla="*/ 2685250 h 5539721"/>
              <a:gd name="connsiteX2607" fmla="*/ 5367757 w 11873855"/>
              <a:gd name="connsiteY2607" fmla="*/ 2715425 h 5539721"/>
              <a:gd name="connsiteX2608" fmla="*/ 5384559 w 11873855"/>
              <a:gd name="connsiteY2608" fmla="*/ 2902649 h 5539721"/>
              <a:gd name="connsiteX2609" fmla="*/ 5773065 w 11873855"/>
              <a:gd name="connsiteY2609" fmla="*/ 2969000 h 5539721"/>
              <a:gd name="connsiteX2610" fmla="*/ 6377255 w 11873855"/>
              <a:gd name="connsiteY2610" fmla="*/ 2850614 h 5539721"/>
              <a:gd name="connsiteX2611" fmla="*/ 6376912 w 11873855"/>
              <a:gd name="connsiteY2611" fmla="*/ 2851042 h 5539721"/>
              <a:gd name="connsiteX2612" fmla="*/ 5768521 w 11873855"/>
              <a:gd name="connsiteY2612" fmla="*/ 2988117 h 5539721"/>
              <a:gd name="connsiteX2613" fmla="*/ 5026915 w 11873855"/>
              <a:gd name="connsiteY2613" fmla="*/ 2792749 h 5539721"/>
              <a:gd name="connsiteX2614" fmla="*/ 5384559 w 11873855"/>
              <a:gd name="connsiteY2614" fmla="*/ 2902649 h 5539721"/>
              <a:gd name="connsiteX2615" fmla="*/ 6464437 w 11873855"/>
              <a:gd name="connsiteY2615" fmla="*/ 2824553 h 5539721"/>
              <a:gd name="connsiteX2616" fmla="*/ 6380255 w 11873855"/>
              <a:gd name="connsiteY2616" fmla="*/ 2854386 h 5539721"/>
              <a:gd name="connsiteX2617" fmla="*/ 6464437 w 11873855"/>
              <a:gd name="connsiteY2617" fmla="*/ 2824553 h 5539721"/>
              <a:gd name="connsiteX2618" fmla="*/ 6067873 w 11873855"/>
              <a:gd name="connsiteY2618" fmla="*/ 2545861 h 5539721"/>
              <a:gd name="connsiteX2619" fmla="*/ 5459740 w 11873855"/>
              <a:gd name="connsiteY2619" fmla="*/ 2678906 h 5539721"/>
              <a:gd name="connsiteX2620" fmla="*/ 6072245 w 11873855"/>
              <a:gd name="connsiteY2620" fmla="*/ 2526830 h 5539721"/>
              <a:gd name="connsiteX2621" fmla="*/ 6810509 w 11873855"/>
              <a:gd name="connsiteY2621" fmla="*/ 2738657 h 5539721"/>
              <a:gd name="connsiteX2622" fmla="*/ 6067873 w 11873855"/>
              <a:gd name="connsiteY2622" fmla="*/ 2545861 h 5539721"/>
              <a:gd name="connsiteX2623" fmla="*/ 5373158 w 11873855"/>
              <a:gd name="connsiteY2623" fmla="*/ 2708224 h 5539721"/>
              <a:gd name="connsiteX2624" fmla="*/ 5455797 w 11873855"/>
              <a:gd name="connsiteY2624" fmla="*/ 2676335 h 5539721"/>
              <a:gd name="connsiteX2625" fmla="*/ 5373158 w 11873855"/>
              <a:gd name="connsiteY2625" fmla="*/ 2708224 h 5539721"/>
              <a:gd name="connsiteX2626" fmla="*/ 5014999 w 11873855"/>
              <a:gd name="connsiteY2626" fmla="*/ 2782976 h 5539721"/>
              <a:gd name="connsiteX2627" fmla="*/ 5016542 w 11873855"/>
              <a:gd name="connsiteY2627" fmla="*/ 2786577 h 5539721"/>
              <a:gd name="connsiteX2628" fmla="*/ 5014484 w 11873855"/>
              <a:gd name="connsiteY2628" fmla="*/ 2781862 h 5539721"/>
              <a:gd name="connsiteX2629" fmla="*/ 5013713 w 11873855"/>
              <a:gd name="connsiteY2629" fmla="*/ 2779719 h 5539721"/>
              <a:gd name="connsiteX2630" fmla="*/ 5014999 w 11873855"/>
              <a:gd name="connsiteY2630" fmla="*/ 2782976 h 5539721"/>
              <a:gd name="connsiteX2631" fmla="*/ 5768521 w 11873855"/>
              <a:gd name="connsiteY2631" fmla="*/ 2993946 h 5539721"/>
              <a:gd name="connsiteX2632" fmla="*/ 6373312 w 11873855"/>
              <a:gd name="connsiteY2632" fmla="*/ 2861072 h 5539721"/>
              <a:gd name="connsiteX2633" fmla="*/ 5763978 w 11873855"/>
              <a:gd name="connsiteY2633" fmla="*/ 3013062 h 5539721"/>
              <a:gd name="connsiteX2634" fmla="*/ 5023571 w 11873855"/>
              <a:gd name="connsiteY2634" fmla="*/ 2795835 h 5539721"/>
              <a:gd name="connsiteX2635" fmla="*/ 5768521 w 11873855"/>
              <a:gd name="connsiteY2635" fmla="*/ 2993946 h 5539721"/>
              <a:gd name="connsiteX2636" fmla="*/ 6458265 w 11873855"/>
              <a:gd name="connsiteY2636" fmla="*/ 2831926 h 5539721"/>
              <a:gd name="connsiteX2637" fmla="*/ 6377598 w 11873855"/>
              <a:gd name="connsiteY2637" fmla="*/ 2863215 h 5539721"/>
              <a:gd name="connsiteX2638" fmla="*/ 6458265 w 11873855"/>
              <a:gd name="connsiteY2638" fmla="*/ 2831926 h 5539721"/>
              <a:gd name="connsiteX2639" fmla="*/ 6072245 w 11873855"/>
              <a:gd name="connsiteY2639" fmla="*/ 2521001 h 5539721"/>
              <a:gd name="connsiteX2640" fmla="*/ 5463598 w 11873855"/>
              <a:gd name="connsiteY2640" fmla="*/ 2668534 h 5539721"/>
              <a:gd name="connsiteX2641" fmla="*/ 6076703 w 11873855"/>
              <a:gd name="connsiteY2641" fmla="*/ 2501884 h 5539721"/>
              <a:gd name="connsiteX2642" fmla="*/ 6469666 w 11873855"/>
              <a:gd name="connsiteY2642" fmla="*/ 2593096 h 5539721"/>
              <a:gd name="connsiteX2643" fmla="*/ 6810680 w 11873855"/>
              <a:gd name="connsiteY2643" fmla="*/ 2732656 h 5539721"/>
              <a:gd name="connsiteX2644" fmla="*/ 6072245 w 11873855"/>
              <a:gd name="connsiteY2644" fmla="*/ 2521001 h 5539721"/>
              <a:gd name="connsiteX2645" fmla="*/ 5381130 w 11873855"/>
              <a:gd name="connsiteY2645" fmla="*/ 2700766 h 5539721"/>
              <a:gd name="connsiteX2646" fmla="*/ 5458197 w 11873855"/>
              <a:gd name="connsiteY2646" fmla="*/ 2667762 h 5539721"/>
              <a:gd name="connsiteX2647" fmla="*/ 5381130 w 11873855"/>
              <a:gd name="connsiteY2647" fmla="*/ 2700766 h 5539721"/>
              <a:gd name="connsiteX2648" fmla="*/ 5011313 w 11873855"/>
              <a:gd name="connsiteY2648" fmla="*/ 2784605 h 5539721"/>
              <a:gd name="connsiteX2649" fmla="*/ 5014313 w 11873855"/>
              <a:gd name="connsiteY2649" fmla="*/ 2791035 h 5539721"/>
              <a:gd name="connsiteX2650" fmla="*/ 5010713 w 11873855"/>
              <a:gd name="connsiteY2650" fmla="*/ 2783491 h 5539721"/>
              <a:gd name="connsiteX2651" fmla="*/ 5009170 w 11873855"/>
              <a:gd name="connsiteY2651" fmla="*/ 2779633 h 5539721"/>
              <a:gd name="connsiteX2652" fmla="*/ 5011313 w 11873855"/>
              <a:gd name="connsiteY2652" fmla="*/ 2784605 h 5539721"/>
              <a:gd name="connsiteX2653" fmla="*/ 5763978 w 11873855"/>
              <a:gd name="connsiteY2653" fmla="*/ 3018806 h 5539721"/>
              <a:gd name="connsiteX2654" fmla="*/ 6369454 w 11873855"/>
              <a:gd name="connsiteY2654" fmla="*/ 2871445 h 5539721"/>
              <a:gd name="connsiteX2655" fmla="*/ 5759434 w 11873855"/>
              <a:gd name="connsiteY2655" fmla="*/ 3037923 h 5539721"/>
              <a:gd name="connsiteX2656" fmla="*/ 5015856 w 11873855"/>
              <a:gd name="connsiteY2656" fmla="*/ 2793521 h 5539721"/>
              <a:gd name="connsiteX2657" fmla="*/ 5763978 w 11873855"/>
              <a:gd name="connsiteY2657" fmla="*/ 3018806 h 5539721"/>
              <a:gd name="connsiteX2658" fmla="*/ 5015770 w 11873855"/>
              <a:gd name="connsiteY2658" fmla="*/ 2793264 h 5539721"/>
              <a:gd name="connsiteX2659" fmla="*/ 5014484 w 11873855"/>
              <a:gd name="connsiteY2659" fmla="*/ 2791292 h 5539721"/>
              <a:gd name="connsiteX2660" fmla="*/ 5015770 w 11873855"/>
              <a:gd name="connsiteY2660" fmla="*/ 2793264 h 5539721"/>
              <a:gd name="connsiteX2661" fmla="*/ 6450893 w 11873855"/>
              <a:gd name="connsiteY2661" fmla="*/ 2839298 h 5539721"/>
              <a:gd name="connsiteX2662" fmla="*/ 6375197 w 11873855"/>
              <a:gd name="connsiteY2662" fmla="*/ 2871873 h 5539721"/>
              <a:gd name="connsiteX2663" fmla="*/ 6450893 w 11873855"/>
              <a:gd name="connsiteY2663" fmla="*/ 2839298 h 5539721"/>
              <a:gd name="connsiteX2664" fmla="*/ 6470267 w 11873855"/>
              <a:gd name="connsiteY2664" fmla="*/ 2587352 h 5539721"/>
              <a:gd name="connsiteX2665" fmla="*/ 6076703 w 11873855"/>
              <a:gd name="connsiteY2665" fmla="*/ 2496055 h 5539721"/>
              <a:gd name="connsiteX2666" fmla="*/ 5467455 w 11873855"/>
              <a:gd name="connsiteY2666" fmla="*/ 2658075 h 5539721"/>
              <a:gd name="connsiteX2667" fmla="*/ 6081075 w 11873855"/>
              <a:gd name="connsiteY2667" fmla="*/ 2477024 h 5539721"/>
              <a:gd name="connsiteX2668" fmla="*/ 6818910 w 11873855"/>
              <a:gd name="connsiteY2668" fmla="*/ 2733770 h 5539721"/>
              <a:gd name="connsiteX2669" fmla="*/ 6470267 w 11873855"/>
              <a:gd name="connsiteY2669" fmla="*/ 2587352 h 5539721"/>
              <a:gd name="connsiteX2670" fmla="*/ 5387817 w 11873855"/>
              <a:gd name="connsiteY2670" fmla="*/ 2692794 h 5539721"/>
              <a:gd name="connsiteX2671" fmla="*/ 5460254 w 11873855"/>
              <a:gd name="connsiteY2671" fmla="*/ 2659361 h 5539721"/>
              <a:gd name="connsiteX2672" fmla="*/ 5387817 w 11873855"/>
              <a:gd name="connsiteY2672" fmla="*/ 2692794 h 5539721"/>
              <a:gd name="connsiteX2673" fmla="*/ 5007541 w 11873855"/>
              <a:gd name="connsiteY2673" fmla="*/ 2786234 h 5539721"/>
              <a:gd name="connsiteX2674" fmla="*/ 5009426 w 11873855"/>
              <a:gd name="connsiteY2674" fmla="*/ 2790777 h 5539721"/>
              <a:gd name="connsiteX2675" fmla="*/ 5007026 w 11873855"/>
              <a:gd name="connsiteY2675" fmla="*/ 2785205 h 5539721"/>
              <a:gd name="connsiteX2676" fmla="*/ 5005312 w 11873855"/>
              <a:gd name="connsiteY2676" fmla="*/ 2780748 h 5539721"/>
              <a:gd name="connsiteX2677" fmla="*/ 5007541 w 11873855"/>
              <a:gd name="connsiteY2677" fmla="*/ 2786234 h 5539721"/>
              <a:gd name="connsiteX2678" fmla="*/ 5011055 w 11873855"/>
              <a:gd name="connsiteY2678" fmla="*/ 2793692 h 5539721"/>
              <a:gd name="connsiteX2679" fmla="*/ 5010884 w 11873855"/>
              <a:gd name="connsiteY2679" fmla="*/ 2793435 h 5539721"/>
              <a:gd name="connsiteX2680" fmla="*/ 5011055 w 11873855"/>
              <a:gd name="connsiteY2680" fmla="*/ 2793692 h 5539721"/>
              <a:gd name="connsiteX2681" fmla="*/ 5367672 w 11873855"/>
              <a:gd name="connsiteY2681" fmla="*/ 2952369 h 5539721"/>
              <a:gd name="connsiteX2682" fmla="*/ 5759434 w 11873855"/>
              <a:gd name="connsiteY2682" fmla="*/ 3043666 h 5539721"/>
              <a:gd name="connsiteX2683" fmla="*/ 6365510 w 11873855"/>
              <a:gd name="connsiteY2683" fmla="*/ 2881817 h 5539721"/>
              <a:gd name="connsiteX2684" fmla="*/ 5754891 w 11873855"/>
              <a:gd name="connsiteY2684" fmla="*/ 3062697 h 5539721"/>
              <a:gd name="connsiteX2685" fmla="*/ 5362699 w 11873855"/>
              <a:gd name="connsiteY2685" fmla="*/ 2963256 h 5539721"/>
              <a:gd name="connsiteX2686" fmla="*/ 5017314 w 11873855"/>
              <a:gd name="connsiteY2686" fmla="*/ 2802265 h 5539721"/>
              <a:gd name="connsiteX2687" fmla="*/ 5367672 w 11873855"/>
              <a:gd name="connsiteY2687" fmla="*/ 2952369 h 5539721"/>
              <a:gd name="connsiteX2688" fmla="*/ 6444120 w 11873855"/>
              <a:gd name="connsiteY2688" fmla="*/ 2847270 h 5539721"/>
              <a:gd name="connsiteX2689" fmla="*/ 6373483 w 11873855"/>
              <a:gd name="connsiteY2689" fmla="*/ 2879846 h 5539721"/>
              <a:gd name="connsiteX2690" fmla="*/ 6444120 w 11873855"/>
              <a:gd name="connsiteY2690" fmla="*/ 2847270 h 5539721"/>
              <a:gd name="connsiteX2691" fmla="*/ 6081075 w 11873855"/>
              <a:gd name="connsiteY2691" fmla="*/ 2471195 h 5539721"/>
              <a:gd name="connsiteX2692" fmla="*/ 5471399 w 11873855"/>
              <a:gd name="connsiteY2692" fmla="*/ 2647531 h 5539721"/>
              <a:gd name="connsiteX2693" fmla="*/ 6085533 w 11873855"/>
              <a:gd name="connsiteY2693" fmla="*/ 2452164 h 5539721"/>
              <a:gd name="connsiteX2694" fmla="*/ 6480468 w 11873855"/>
              <a:gd name="connsiteY2694" fmla="*/ 2559920 h 5539721"/>
              <a:gd name="connsiteX2695" fmla="*/ 6819167 w 11873855"/>
              <a:gd name="connsiteY2695" fmla="*/ 2727341 h 5539721"/>
              <a:gd name="connsiteX2696" fmla="*/ 6081075 w 11873855"/>
              <a:gd name="connsiteY2696" fmla="*/ 2471195 h 5539721"/>
              <a:gd name="connsiteX2697" fmla="*/ 5360985 w 11873855"/>
              <a:gd name="connsiteY2697" fmla="*/ 2695280 h 5539721"/>
              <a:gd name="connsiteX2698" fmla="*/ 5462226 w 11873855"/>
              <a:gd name="connsiteY2698" fmla="*/ 2651046 h 5539721"/>
              <a:gd name="connsiteX2699" fmla="*/ 5360985 w 11873855"/>
              <a:gd name="connsiteY2699" fmla="*/ 2695280 h 5539721"/>
              <a:gd name="connsiteX2700" fmla="*/ 5003855 w 11873855"/>
              <a:gd name="connsiteY2700" fmla="*/ 2787863 h 5539721"/>
              <a:gd name="connsiteX2701" fmla="*/ 5754891 w 11873855"/>
              <a:gd name="connsiteY2701" fmla="*/ 3068612 h 5539721"/>
              <a:gd name="connsiteX2702" fmla="*/ 6361481 w 11873855"/>
              <a:gd name="connsiteY2702" fmla="*/ 2892533 h 5539721"/>
              <a:gd name="connsiteX2703" fmla="*/ 5750348 w 11873855"/>
              <a:gd name="connsiteY2703" fmla="*/ 3087643 h 5539721"/>
              <a:gd name="connsiteX2704" fmla="*/ 5003340 w 11873855"/>
              <a:gd name="connsiteY2704" fmla="*/ 2786834 h 5539721"/>
              <a:gd name="connsiteX2705" fmla="*/ 5001454 w 11873855"/>
              <a:gd name="connsiteY2705" fmla="*/ 2781776 h 5539721"/>
              <a:gd name="connsiteX2706" fmla="*/ 5003855 w 11873855"/>
              <a:gd name="connsiteY2706" fmla="*/ 2787863 h 5539721"/>
              <a:gd name="connsiteX2707" fmla="*/ 6470523 w 11873855"/>
              <a:gd name="connsiteY2707" fmla="*/ 2844870 h 5539721"/>
              <a:gd name="connsiteX2708" fmla="*/ 6371340 w 11873855"/>
              <a:gd name="connsiteY2708" fmla="*/ 2888161 h 5539721"/>
              <a:gd name="connsiteX2709" fmla="*/ 6470523 w 11873855"/>
              <a:gd name="connsiteY2709" fmla="*/ 2844870 h 5539721"/>
              <a:gd name="connsiteX2710" fmla="*/ 6481153 w 11873855"/>
              <a:gd name="connsiteY2710" fmla="*/ 2554262 h 5539721"/>
              <a:gd name="connsiteX2711" fmla="*/ 6085447 w 11873855"/>
              <a:gd name="connsiteY2711" fmla="*/ 2446420 h 5539721"/>
              <a:gd name="connsiteX2712" fmla="*/ 5475513 w 11873855"/>
              <a:gd name="connsiteY2712" fmla="*/ 2636901 h 5539721"/>
              <a:gd name="connsiteX2713" fmla="*/ 5771350 w 11873855"/>
              <a:gd name="connsiteY2713" fmla="*/ 2506342 h 5539721"/>
              <a:gd name="connsiteX2714" fmla="*/ 6089819 w 11873855"/>
              <a:gd name="connsiteY2714" fmla="*/ 2427389 h 5539721"/>
              <a:gd name="connsiteX2715" fmla="*/ 6485697 w 11873855"/>
              <a:gd name="connsiteY2715" fmla="*/ 2543461 h 5539721"/>
              <a:gd name="connsiteX2716" fmla="*/ 6820881 w 11873855"/>
              <a:gd name="connsiteY2716" fmla="*/ 2722626 h 5539721"/>
              <a:gd name="connsiteX2717" fmla="*/ 6481153 w 11873855"/>
              <a:gd name="connsiteY2717" fmla="*/ 2554262 h 5539721"/>
              <a:gd name="connsiteX2718" fmla="*/ 5401361 w 11873855"/>
              <a:gd name="connsiteY2718" fmla="*/ 2676506 h 5539721"/>
              <a:gd name="connsiteX2719" fmla="*/ 5463340 w 11873855"/>
              <a:gd name="connsiteY2719" fmla="*/ 2643673 h 5539721"/>
              <a:gd name="connsiteX2720" fmla="*/ 5401361 w 11873855"/>
              <a:gd name="connsiteY2720" fmla="*/ 2676506 h 5539721"/>
              <a:gd name="connsiteX2721" fmla="*/ 5000169 w 11873855"/>
              <a:gd name="connsiteY2721" fmla="*/ 2789406 h 5539721"/>
              <a:gd name="connsiteX2722" fmla="*/ 5002569 w 11873855"/>
              <a:gd name="connsiteY2722" fmla="*/ 2795578 h 5539721"/>
              <a:gd name="connsiteX2723" fmla="*/ 4999568 w 11873855"/>
              <a:gd name="connsiteY2723" fmla="*/ 2788377 h 5539721"/>
              <a:gd name="connsiteX2724" fmla="*/ 4997511 w 11873855"/>
              <a:gd name="connsiteY2724" fmla="*/ 2782805 h 5539721"/>
              <a:gd name="connsiteX2725" fmla="*/ 5000169 w 11873855"/>
              <a:gd name="connsiteY2725" fmla="*/ 2789406 h 5539721"/>
              <a:gd name="connsiteX2726" fmla="*/ 5004369 w 11873855"/>
              <a:gd name="connsiteY2726" fmla="*/ 2798921 h 5539721"/>
              <a:gd name="connsiteX2727" fmla="*/ 5003083 w 11873855"/>
              <a:gd name="connsiteY2727" fmla="*/ 2796435 h 5539721"/>
              <a:gd name="connsiteX2728" fmla="*/ 5004369 w 11873855"/>
              <a:gd name="connsiteY2728" fmla="*/ 2798921 h 5539721"/>
              <a:gd name="connsiteX2729" fmla="*/ 5007798 w 11873855"/>
              <a:gd name="connsiteY2729" fmla="*/ 2804494 h 5539721"/>
              <a:gd name="connsiteX2730" fmla="*/ 5006855 w 11873855"/>
              <a:gd name="connsiteY2730" fmla="*/ 2803036 h 5539721"/>
              <a:gd name="connsiteX2731" fmla="*/ 5007798 w 11873855"/>
              <a:gd name="connsiteY2731" fmla="*/ 2804494 h 5539721"/>
              <a:gd name="connsiteX2732" fmla="*/ 5356356 w 11873855"/>
              <a:gd name="connsiteY2732" fmla="*/ 2985545 h 5539721"/>
              <a:gd name="connsiteX2733" fmla="*/ 5750262 w 11873855"/>
              <a:gd name="connsiteY2733" fmla="*/ 3093387 h 5539721"/>
              <a:gd name="connsiteX2734" fmla="*/ 6356938 w 11873855"/>
              <a:gd name="connsiteY2734" fmla="*/ 2903334 h 5539721"/>
              <a:gd name="connsiteX2735" fmla="*/ 5745633 w 11873855"/>
              <a:gd name="connsiteY2735" fmla="*/ 3112503 h 5539721"/>
              <a:gd name="connsiteX2736" fmla="*/ 5351469 w 11873855"/>
              <a:gd name="connsiteY2736" fmla="*/ 2996432 h 5539721"/>
              <a:gd name="connsiteX2737" fmla="*/ 5009598 w 11873855"/>
              <a:gd name="connsiteY2737" fmla="*/ 2807151 h 5539721"/>
              <a:gd name="connsiteX2738" fmla="*/ 5356356 w 11873855"/>
              <a:gd name="connsiteY2738" fmla="*/ 2985545 h 5539721"/>
              <a:gd name="connsiteX2739" fmla="*/ 6419603 w 11873855"/>
              <a:gd name="connsiteY2739" fmla="*/ 2868016 h 5539721"/>
              <a:gd name="connsiteX2740" fmla="*/ 6370568 w 11873855"/>
              <a:gd name="connsiteY2740" fmla="*/ 2895276 h 5539721"/>
              <a:gd name="connsiteX2741" fmla="*/ 6419603 w 11873855"/>
              <a:gd name="connsiteY2741" fmla="*/ 2868016 h 5539721"/>
              <a:gd name="connsiteX2742" fmla="*/ 6089905 w 11873855"/>
              <a:gd name="connsiteY2742" fmla="*/ 2421474 h 5539721"/>
              <a:gd name="connsiteX2743" fmla="*/ 5479971 w 11873855"/>
              <a:gd name="connsiteY2743" fmla="*/ 2625757 h 5539721"/>
              <a:gd name="connsiteX2744" fmla="*/ 6094276 w 11873855"/>
              <a:gd name="connsiteY2744" fmla="*/ 2402358 h 5539721"/>
              <a:gd name="connsiteX2745" fmla="*/ 6491183 w 11873855"/>
              <a:gd name="connsiteY2745" fmla="*/ 2526659 h 5539721"/>
              <a:gd name="connsiteX2746" fmla="*/ 6825168 w 11873855"/>
              <a:gd name="connsiteY2746" fmla="*/ 2719969 h 5539721"/>
              <a:gd name="connsiteX2747" fmla="*/ 6089905 w 11873855"/>
              <a:gd name="connsiteY2747" fmla="*/ 2421474 h 5539721"/>
              <a:gd name="connsiteX2748" fmla="*/ 6826454 w 11873855"/>
              <a:gd name="connsiteY2748" fmla="*/ 2721512 h 5539721"/>
              <a:gd name="connsiteX2749" fmla="*/ 6826625 w 11873855"/>
              <a:gd name="connsiteY2749" fmla="*/ 2721683 h 5539721"/>
              <a:gd name="connsiteX2750" fmla="*/ 6826454 w 11873855"/>
              <a:gd name="connsiteY2750" fmla="*/ 2721512 h 5539721"/>
              <a:gd name="connsiteX2751" fmla="*/ 5406333 w 11873855"/>
              <a:gd name="connsiteY2751" fmla="*/ 2668191 h 5539721"/>
              <a:gd name="connsiteX2752" fmla="*/ 5465141 w 11873855"/>
              <a:gd name="connsiteY2752" fmla="*/ 2635444 h 5539721"/>
              <a:gd name="connsiteX2753" fmla="*/ 5406333 w 11873855"/>
              <a:gd name="connsiteY2753" fmla="*/ 2668191 h 5539721"/>
              <a:gd name="connsiteX2754" fmla="*/ 4996482 w 11873855"/>
              <a:gd name="connsiteY2754" fmla="*/ 2791035 h 5539721"/>
              <a:gd name="connsiteX2755" fmla="*/ 5001540 w 11873855"/>
              <a:gd name="connsiteY2755" fmla="*/ 2802522 h 5539721"/>
              <a:gd name="connsiteX2756" fmla="*/ 4995882 w 11873855"/>
              <a:gd name="connsiteY2756" fmla="*/ 2789920 h 5539721"/>
              <a:gd name="connsiteX2757" fmla="*/ 4993653 w 11873855"/>
              <a:gd name="connsiteY2757" fmla="*/ 2783748 h 5539721"/>
              <a:gd name="connsiteX2758" fmla="*/ 4996482 w 11873855"/>
              <a:gd name="connsiteY2758" fmla="*/ 2791035 h 5539721"/>
              <a:gd name="connsiteX2759" fmla="*/ 5745804 w 11873855"/>
              <a:gd name="connsiteY2759" fmla="*/ 3118333 h 5539721"/>
              <a:gd name="connsiteX2760" fmla="*/ 6352566 w 11873855"/>
              <a:gd name="connsiteY2760" fmla="*/ 2914393 h 5539721"/>
              <a:gd name="connsiteX2761" fmla="*/ 5741261 w 11873855"/>
              <a:gd name="connsiteY2761" fmla="*/ 3137364 h 5539721"/>
              <a:gd name="connsiteX2762" fmla="*/ 5346069 w 11873855"/>
              <a:gd name="connsiteY2762" fmla="*/ 3013062 h 5539721"/>
              <a:gd name="connsiteX2763" fmla="*/ 5002654 w 11873855"/>
              <a:gd name="connsiteY2763" fmla="*/ 2804408 h 5539721"/>
              <a:gd name="connsiteX2764" fmla="*/ 5745804 w 11873855"/>
              <a:gd name="connsiteY2764" fmla="*/ 3118333 h 5539721"/>
              <a:gd name="connsiteX2765" fmla="*/ 6425089 w 11873855"/>
              <a:gd name="connsiteY2765" fmla="*/ 2872131 h 5539721"/>
              <a:gd name="connsiteX2766" fmla="*/ 6368511 w 11873855"/>
              <a:gd name="connsiteY2766" fmla="*/ 2903677 h 5539721"/>
              <a:gd name="connsiteX2767" fmla="*/ 6425089 w 11873855"/>
              <a:gd name="connsiteY2767" fmla="*/ 2872131 h 5539721"/>
              <a:gd name="connsiteX2768" fmla="*/ 6492040 w 11873855"/>
              <a:gd name="connsiteY2768" fmla="*/ 2521087 h 5539721"/>
              <a:gd name="connsiteX2769" fmla="*/ 6094276 w 11873855"/>
              <a:gd name="connsiteY2769" fmla="*/ 2396614 h 5539721"/>
              <a:gd name="connsiteX2770" fmla="*/ 5773751 w 11873855"/>
              <a:gd name="connsiteY2770" fmla="*/ 2481396 h 5539721"/>
              <a:gd name="connsiteX2771" fmla="*/ 5484772 w 11873855"/>
              <a:gd name="connsiteY2771" fmla="*/ 2614356 h 5539721"/>
              <a:gd name="connsiteX2772" fmla="*/ 6098648 w 11873855"/>
              <a:gd name="connsiteY2772" fmla="*/ 2377583 h 5539721"/>
              <a:gd name="connsiteX2773" fmla="*/ 6496498 w 11873855"/>
              <a:gd name="connsiteY2773" fmla="*/ 2510200 h 5539721"/>
              <a:gd name="connsiteX2774" fmla="*/ 6827225 w 11873855"/>
              <a:gd name="connsiteY2774" fmla="*/ 2715254 h 5539721"/>
              <a:gd name="connsiteX2775" fmla="*/ 6492040 w 11873855"/>
              <a:gd name="connsiteY2775" fmla="*/ 2521087 h 5539721"/>
              <a:gd name="connsiteX2776" fmla="*/ 5424421 w 11873855"/>
              <a:gd name="connsiteY2776" fmla="*/ 2654389 h 5539721"/>
              <a:gd name="connsiteX2777" fmla="*/ 5464969 w 11873855"/>
              <a:gd name="connsiteY2777" fmla="*/ 2629186 h 5539721"/>
              <a:gd name="connsiteX2778" fmla="*/ 5424421 w 11873855"/>
              <a:gd name="connsiteY2778" fmla="*/ 2654389 h 5539721"/>
              <a:gd name="connsiteX2779" fmla="*/ 4992796 w 11873855"/>
              <a:gd name="connsiteY2779" fmla="*/ 2792663 h 5539721"/>
              <a:gd name="connsiteX2780" fmla="*/ 4999054 w 11873855"/>
              <a:gd name="connsiteY2780" fmla="*/ 2806808 h 5539721"/>
              <a:gd name="connsiteX2781" fmla="*/ 4992196 w 11873855"/>
              <a:gd name="connsiteY2781" fmla="*/ 2791635 h 5539721"/>
              <a:gd name="connsiteX2782" fmla="*/ 4989710 w 11873855"/>
              <a:gd name="connsiteY2782" fmla="*/ 2784777 h 5539721"/>
              <a:gd name="connsiteX2783" fmla="*/ 4992796 w 11873855"/>
              <a:gd name="connsiteY2783" fmla="*/ 2792663 h 5539721"/>
              <a:gd name="connsiteX2784" fmla="*/ 5345126 w 11873855"/>
              <a:gd name="connsiteY2784" fmla="*/ 3018720 h 5539721"/>
              <a:gd name="connsiteX2785" fmla="*/ 5741261 w 11873855"/>
              <a:gd name="connsiteY2785" fmla="*/ 3143193 h 5539721"/>
              <a:gd name="connsiteX2786" fmla="*/ 6060415 w 11873855"/>
              <a:gd name="connsiteY2786" fmla="*/ 3058411 h 5539721"/>
              <a:gd name="connsiteX2787" fmla="*/ 6347679 w 11873855"/>
              <a:gd name="connsiteY2787" fmla="*/ 2925880 h 5539721"/>
              <a:gd name="connsiteX2788" fmla="*/ 5736718 w 11873855"/>
              <a:gd name="connsiteY2788" fmla="*/ 3162224 h 5539721"/>
              <a:gd name="connsiteX2789" fmla="*/ 5340496 w 11873855"/>
              <a:gd name="connsiteY2789" fmla="*/ 3029607 h 5539721"/>
              <a:gd name="connsiteX2790" fmla="*/ 5002054 w 11873855"/>
              <a:gd name="connsiteY2790" fmla="*/ 2811609 h 5539721"/>
              <a:gd name="connsiteX2791" fmla="*/ 5345126 w 11873855"/>
              <a:gd name="connsiteY2791" fmla="*/ 3018720 h 5539721"/>
              <a:gd name="connsiteX2792" fmla="*/ 5001797 w 11873855"/>
              <a:gd name="connsiteY2792" fmla="*/ 2811351 h 5539721"/>
              <a:gd name="connsiteX2793" fmla="*/ 4999654 w 11873855"/>
              <a:gd name="connsiteY2793" fmla="*/ 2807837 h 5539721"/>
              <a:gd name="connsiteX2794" fmla="*/ 5001797 w 11873855"/>
              <a:gd name="connsiteY2794" fmla="*/ 2811351 h 5539721"/>
              <a:gd name="connsiteX2795" fmla="*/ 6403744 w 11873855"/>
              <a:gd name="connsiteY2795" fmla="*/ 2887647 h 5539721"/>
              <a:gd name="connsiteX2796" fmla="*/ 6370482 w 11873855"/>
              <a:gd name="connsiteY2796" fmla="*/ 2908392 h 5539721"/>
              <a:gd name="connsiteX2797" fmla="*/ 6403744 w 11873855"/>
              <a:gd name="connsiteY2797" fmla="*/ 2887647 h 5539721"/>
              <a:gd name="connsiteX2798" fmla="*/ 6497527 w 11873855"/>
              <a:gd name="connsiteY2798" fmla="*/ 2504542 h 5539721"/>
              <a:gd name="connsiteX2799" fmla="*/ 6098734 w 11873855"/>
              <a:gd name="connsiteY2799" fmla="*/ 2371754 h 5539721"/>
              <a:gd name="connsiteX2800" fmla="*/ 5488715 w 11873855"/>
              <a:gd name="connsiteY2800" fmla="*/ 2603811 h 5539721"/>
              <a:gd name="connsiteX2801" fmla="*/ 6103106 w 11873855"/>
              <a:gd name="connsiteY2801" fmla="*/ 2352637 h 5539721"/>
              <a:gd name="connsiteX2802" fmla="*/ 6840084 w 11873855"/>
              <a:gd name="connsiteY2802" fmla="*/ 2725541 h 5539721"/>
              <a:gd name="connsiteX2803" fmla="*/ 6497527 w 11873855"/>
              <a:gd name="connsiteY2803" fmla="*/ 2504542 h 5539721"/>
              <a:gd name="connsiteX2804" fmla="*/ 5416620 w 11873855"/>
              <a:gd name="connsiteY2804" fmla="*/ 2651732 h 5539721"/>
              <a:gd name="connsiteX2805" fmla="*/ 5467284 w 11873855"/>
              <a:gd name="connsiteY2805" fmla="*/ 2620699 h 5539721"/>
              <a:gd name="connsiteX2806" fmla="*/ 5416620 w 11873855"/>
              <a:gd name="connsiteY2806" fmla="*/ 2651732 h 5539721"/>
              <a:gd name="connsiteX2807" fmla="*/ 4989110 w 11873855"/>
              <a:gd name="connsiteY2807" fmla="*/ 2794292 h 5539721"/>
              <a:gd name="connsiteX2808" fmla="*/ 5736632 w 11873855"/>
              <a:gd name="connsiteY2808" fmla="*/ 3168053 h 5539721"/>
              <a:gd name="connsiteX2809" fmla="*/ 6343479 w 11873855"/>
              <a:gd name="connsiteY2809" fmla="*/ 2936510 h 5539721"/>
              <a:gd name="connsiteX2810" fmla="*/ 5732088 w 11873855"/>
              <a:gd name="connsiteY2810" fmla="*/ 3187084 h 5539721"/>
              <a:gd name="connsiteX2811" fmla="*/ 4988510 w 11873855"/>
              <a:gd name="connsiteY2811" fmla="*/ 2793178 h 5539721"/>
              <a:gd name="connsiteX2812" fmla="*/ 4985852 w 11873855"/>
              <a:gd name="connsiteY2812" fmla="*/ 2785720 h 5539721"/>
              <a:gd name="connsiteX2813" fmla="*/ 4989110 w 11873855"/>
              <a:gd name="connsiteY2813" fmla="*/ 2794292 h 5539721"/>
              <a:gd name="connsiteX2814" fmla="*/ 6414631 w 11873855"/>
              <a:gd name="connsiteY2814" fmla="*/ 2888676 h 5539721"/>
              <a:gd name="connsiteX2815" fmla="*/ 6367482 w 11873855"/>
              <a:gd name="connsiteY2815" fmla="*/ 2917393 h 5539721"/>
              <a:gd name="connsiteX2816" fmla="*/ 6414631 w 11873855"/>
              <a:gd name="connsiteY2816" fmla="*/ 2888676 h 5539721"/>
              <a:gd name="connsiteX2817" fmla="*/ 6502928 w 11873855"/>
              <a:gd name="connsiteY2817" fmla="*/ 2487997 h 5539721"/>
              <a:gd name="connsiteX2818" fmla="*/ 6103106 w 11873855"/>
              <a:gd name="connsiteY2818" fmla="*/ 2346893 h 5539721"/>
              <a:gd name="connsiteX2819" fmla="*/ 5492572 w 11873855"/>
              <a:gd name="connsiteY2819" fmla="*/ 2593353 h 5539721"/>
              <a:gd name="connsiteX2820" fmla="*/ 6107564 w 11873855"/>
              <a:gd name="connsiteY2820" fmla="*/ 2327862 h 5539721"/>
              <a:gd name="connsiteX2821" fmla="*/ 6507385 w 11873855"/>
              <a:gd name="connsiteY2821" fmla="*/ 2477024 h 5539721"/>
              <a:gd name="connsiteX2822" fmla="*/ 6839655 w 11873855"/>
              <a:gd name="connsiteY2822" fmla="*/ 2716968 h 5539721"/>
              <a:gd name="connsiteX2823" fmla="*/ 6502928 w 11873855"/>
              <a:gd name="connsiteY2823" fmla="*/ 2487997 h 5539721"/>
              <a:gd name="connsiteX2824" fmla="*/ 6839741 w 11873855"/>
              <a:gd name="connsiteY2824" fmla="*/ 2717140 h 5539721"/>
              <a:gd name="connsiteX2825" fmla="*/ 6840598 w 11873855"/>
              <a:gd name="connsiteY2825" fmla="*/ 2718511 h 5539721"/>
              <a:gd name="connsiteX2826" fmla="*/ 6839741 w 11873855"/>
              <a:gd name="connsiteY2826" fmla="*/ 2717140 h 5539721"/>
              <a:gd name="connsiteX2827" fmla="*/ 5434194 w 11873855"/>
              <a:gd name="connsiteY2827" fmla="*/ 2636730 h 5539721"/>
              <a:gd name="connsiteX2828" fmla="*/ 5465141 w 11873855"/>
              <a:gd name="connsiteY2828" fmla="*/ 2615984 h 5539721"/>
              <a:gd name="connsiteX2829" fmla="*/ 5434194 w 11873855"/>
              <a:gd name="connsiteY2829" fmla="*/ 2636730 h 5539721"/>
              <a:gd name="connsiteX2830" fmla="*/ 4985424 w 11873855"/>
              <a:gd name="connsiteY2830" fmla="*/ 2795921 h 5539721"/>
              <a:gd name="connsiteX2831" fmla="*/ 5333810 w 11873855"/>
              <a:gd name="connsiteY2831" fmla="*/ 3051810 h 5539721"/>
              <a:gd name="connsiteX2832" fmla="*/ 5732088 w 11873855"/>
              <a:gd name="connsiteY2832" fmla="*/ 3192913 h 5539721"/>
              <a:gd name="connsiteX2833" fmla="*/ 6339450 w 11873855"/>
              <a:gd name="connsiteY2833" fmla="*/ 2947140 h 5539721"/>
              <a:gd name="connsiteX2834" fmla="*/ 5727545 w 11873855"/>
              <a:gd name="connsiteY2834" fmla="*/ 3212030 h 5539721"/>
              <a:gd name="connsiteX2835" fmla="*/ 5329266 w 11873855"/>
              <a:gd name="connsiteY2835" fmla="*/ 3062869 h 5539721"/>
              <a:gd name="connsiteX2836" fmla="*/ 4984909 w 11873855"/>
              <a:gd name="connsiteY2836" fmla="*/ 2794892 h 5539721"/>
              <a:gd name="connsiteX2837" fmla="*/ 4982080 w 11873855"/>
              <a:gd name="connsiteY2837" fmla="*/ 2786834 h 5539721"/>
              <a:gd name="connsiteX2838" fmla="*/ 4985424 w 11873855"/>
              <a:gd name="connsiteY2838" fmla="*/ 2795921 h 5539721"/>
              <a:gd name="connsiteX2839" fmla="*/ 6396714 w 11873855"/>
              <a:gd name="connsiteY2839" fmla="*/ 2903935 h 5539721"/>
              <a:gd name="connsiteX2840" fmla="*/ 6391571 w 11873855"/>
              <a:gd name="connsiteY2840" fmla="*/ 2906935 h 5539721"/>
              <a:gd name="connsiteX2841" fmla="*/ 6396714 w 11873855"/>
              <a:gd name="connsiteY2841" fmla="*/ 2903935 h 5539721"/>
              <a:gd name="connsiteX2842" fmla="*/ 6391571 w 11873855"/>
              <a:gd name="connsiteY2842" fmla="*/ 2907021 h 5539721"/>
              <a:gd name="connsiteX2843" fmla="*/ 6371769 w 11873855"/>
              <a:gd name="connsiteY2843" fmla="*/ 2920394 h 5539721"/>
              <a:gd name="connsiteX2844" fmla="*/ 6391571 w 11873855"/>
              <a:gd name="connsiteY2844" fmla="*/ 2907021 h 5539721"/>
              <a:gd name="connsiteX2845" fmla="*/ 6508414 w 11873855"/>
              <a:gd name="connsiteY2845" fmla="*/ 2471366 h 5539721"/>
              <a:gd name="connsiteX2846" fmla="*/ 6107564 w 11873855"/>
              <a:gd name="connsiteY2846" fmla="*/ 2321947 h 5539721"/>
              <a:gd name="connsiteX2847" fmla="*/ 5498316 w 11873855"/>
              <a:gd name="connsiteY2847" fmla="*/ 2580751 h 5539721"/>
              <a:gd name="connsiteX2848" fmla="*/ 6111936 w 11873855"/>
              <a:gd name="connsiteY2848" fmla="*/ 2302831 h 5539721"/>
              <a:gd name="connsiteX2849" fmla="*/ 6512700 w 11873855"/>
              <a:gd name="connsiteY2849" fmla="*/ 2460222 h 5539721"/>
              <a:gd name="connsiteX2850" fmla="*/ 6843770 w 11873855"/>
              <a:gd name="connsiteY2850" fmla="*/ 2715254 h 5539721"/>
              <a:gd name="connsiteX2851" fmla="*/ 6508414 w 11873855"/>
              <a:gd name="connsiteY2851" fmla="*/ 2471366 h 5539721"/>
              <a:gd name="connsiteX2852" fmla="*/ 5439080 w 11873855"/>
              <a:gd name="connsiteY2852" fmla="*/ 2627471 h 5539721"/>
              <a:gd name="connsiteX2853" fmla="*/ 5439509 w 11873855"/>
              <a:gd name="connsiteY2853" fmla="*/ 2627214 h 5539721"/>
              <a:gd name="connsiteX2854" fmla="*/ 5439080 w 11873855"/>
              <a:gd name="connsiteY2854" fmla="*/ 2627471 h 5539721"/>
              <a:gd name="connsiteX2855" fmla="*/ 5444224 w 11873855"/>
              <a:gd name="connsiteY2855" fmla="*/ 2624300 h 5539721"/>
              <a:gd name="connsiteX2856" fmla="*/ 5450310 w 11873855"/>
              <a:gd name="connsiteY2856" fmla="*/ 2620356 h 5539721"/>
              <a:gd name="connsiteX2857" fmla="*/ 5444224 w 11873855"/>
              <a:gd name="connsiteY2857" fmla="*/ 2624300 h 5539721"/>
              <a:gd name="connsiteX2858" fmla="*/ 5450482 w 11873855"/>
              <a:gd name="connsiteY2858" fmla="*/ 2620271 h 5539721"/>
              <a:gd name="connsiteX2859" fmla="*/ 5457254 w 11873855"/>
              <a:gd name="connsiteY2859" fmla="*/ 2615556 h 5539721"/>
              <a:gd name="connsiteX2860" fmla="*/ 5450482 w 11873855"/>
              <a:gd name="connsiteY2860" fmla="*/ 2620271 h 5539721"/>
              <a:gd name="connsiteX2861" fmla="*/ 5458111 w 11873855"/>
              <a:gd name="connsiteY2861" fmla="*/ 2614956 h 5539721"/>
              <a:gd name="connsiteX2862" fmla="*/ 5462226 w 11873855"/>
              <a:gd name="connsiteY2862" fmla="*/ 2611869 h 5539721"/>
              <a:gd name="connsiteX2863" fmla="*/ 5458111 w 11873855"/>
              <a:gd name="connsiteY2863" fmla="*/ 2614956 h 5539721"/>
              <a:gd name="connsiteX2864" fmla="*/ 4981737 w 11873855"/>
              <a:gd name="connsiteY2864" fmla="*/ 2797464 h 5539721"/>
              <a:gd name="connsiteX2865" fmla="*/ 5328238 w 11873855"/>
              <a:gd name="connsiteY2865" fmla="*/ 3068355 h 5539721"/>
              <a:gd name="connsiteX2866" fmla="*/ 5727631 w 11873855"/>
              <a:gd name="connsiteY2866" fmla="*/ 3217774 h 5539721"/>
              <a:gd name="connsiteX2867" fmla="*/ 6333621 w 11873855"/>
              <a:gd name="connsiteY2867" fmla="*/ 2959741 h 5539721"/>
              <a:gd name="connsiteX2868" fmla="*/ 5723087 w 11873855"/>
              <a:gd name="connsiteY2868" fmla="*/ 3236890 h 5539721"/>
              <a:gd name="connsiteX2869" fmla="*/ 5323780 w 11873855"/>
              <a:gd name="connsiteY2869" fmla="*/ 3079499 h 5539721"/>
              <a:gd name="connsiteX2870" fmla="*/ 4981309 w 11873855"/>
              <a:gd name="connsiteY2870" fmla="*/ 2796521 h 5539721"/>
              <a:gd name="connsiteX2871" fmla="*/ 4978222 w 11873855"/>
              <a:gd name="connsiteY2871" fmla="*/ 2787691 h 5539721"/>
              <a:gd name="connsiteX2872" fmla="*/ 4981737 w 11873855"/>
              <a:gd name="connsiteY2872" fmla="*/ 2797464 h 5539721"/>
              <a:gd name="connsiteX2873" fmla="*/ 6386427 w 11873855"/>
              <a:gd name="connsiteY2873" fmla="*/ 2916622 h 5539721"/>
              <a:gd name="connsiteX2874" fmla="*/ 6384798 w 11873855"/>
              <a:gd name="connsiteY2874" fmla="*/ 2917651 h 5539721"/>
              <a:gd name="connsiteX2875" fmla="*/ 6386427 w 11873855"/>
              <a:gd name="connsiteY2875" fmla="*/ 2916622 h 5539721"/>
              <a:gd name="connsiteX2876" fmla="*/ 6380084 w 11873855"/>
              <a:gd name="connsiteY2876" fmla="*/ 2920822 h 5539721"/>
              <a:gd name="connsiteX2877" fmla="*/ 6377255 w 11873855"/>
              <a:gd name="connsiteY2877" fmla="*/ 2922794 h 5539721"/>
              <a:gd name="connsiteX2878" fmla="*/ 6380084 w 11873855"/>
              <a:gd name="connsiteY2878" fmla="*/ 2920822 h 5539721"/>
              <a:gd name="connsiteX2879" fmla="*/ 6372368 w 11873855"/>
              <a:gd name="connsiteY2879" fmla="*/ 2926394 h 5539721"/>
              <a:gd name="connsiteX2880" fmla="*/ 6371940 w 11873855"/>
              <a:gd name="connsiteY2880" fmla="*/ 2926737 h 5539721"/>
              <a:gd name="connsiteX2881" fmla="*/ 6372368 w 11873855"/>
              <a:gd name="connsiteY2881" fmla="*/ 2926394 h 5539721"/>
              <a:gd name="connsiteX2882" fmla="*/ 6845484 w 11873855"/>
              <a:gd name="connsiteY2882" fmla="*/ 2709853 h 5539721"/>
              <a:gd name="connsiteX2883" fmla="*/ 6513814 w 11873855"/>
              <a:gd name="connsiteY2883" fmla="*/ 2454821 h 5539721"/>
              <a:gd name="connsiteX2884" fmla="*/ 6111936 w 11873855"/>
              <a:gd name="connsiteY2884" fmla="*/ 2297087 h 5539721"/>
              <a:gd name="connsiteX2885" fmla="*/ 5504746 w 11873855"/>
              <a:gd name="connsiteY2885" fmla="*/ 2567549 h 5539721"/>
              <a:gd name="connsiteX2886" fmla="*/ 6116393 w 11873855"/>
              <a:gd name="connsiteY2886" fmla="*/ 2277970 h 5539721"/>
              <a:gd name="connsiteX2887" fmla="*/ 6845484 w 11873855"/>
              <a:gd name="connsiteY2887" fmla="*/ 2709853 h 5539721"/>
              <a:gd name="connsiteX2888" fmla="*/ 4978051 w 11873855"/>
              <a:gd name="connsiteY2888" fmla="*/ 2799093 h 5539721"/>
              <a:gd name="connsiteX2889" fmla="*/ 5322580 w 11873855"/>
              <a:gd name="connsiteY2889" fmla="*/ 3084900 h 5539721"/>
              <a:gd name="connsiteX2890" fmla="*/ 5723001 w 11873855"/>
              <a:gd name="connsiteY2890" fmla="*/ 3242634 h 5539721"/>
              <a:gd name="connsiteX2891" fmla="*/ 6326934 w 11873855"/>
              <a:gd name="connsiteY2891" fmla="*/ 2973029 h 5539721"/>
              <a:gd name="connsiteX2892" fmla="*/ 5718458 w 11873855"/>
              <a:gd name="connsiteY2892" fmla="*/ 3261665 h 5539721"/>
              <a:gd name="connsiteX2893" fmla="*/ 4977537 w 11873855"/>
              <a:gd name="connsiteY2893" fmla="*/ 2797978 h 5539721"/>
              <a:gd name="connsiteX2894" fmla="*/ 4974194 w 11873855"/>
              <a:gd name="connsiteY2894" fmla="*/ 2788291 h 5539721"/>
              <a:gd name="connsiteX2895" fmla="*/ 4978051 w 11873855"/>
              <a:gd name="connsiteY2895" fmla="*/ 2799093 h 5539721"/>
              <a:gd name="connsiteX2896" fmla="*/ 6519301 w 11873855"/>
              <a:gd name="connsiteY2896" fmla="*/ 2438276 h 5539721"/>
              <a:gd name="connsiteX2897" fmla="*/ 6116393 w 11873855"/>
              <a:gd name="connsiteY2897" fmla="*/ 2272227 h 5539721"/>
              <a:gd name="connsiteX2898" fmla="*/ 5508003 w 11873855"/>
              <a:gd name="connsiteY2898" fmla="*/ 2557520 h 5539721"/>
              <a:gd name="connsiteX2899" fmla="*/ 6120766 w 11873855"/>
              <a:gd name="connsiteY2899" fmla="*/ 2253110 h 5539721"/>
              <a:gd name="connsiteX2900" fmla="*/ 6523501 w 11873855"/>
              <a:gd name="connsiteY2900" fmla="*/ 2427132 h 5539721"/>
              <a:gd name="connsiteX2901" fmla="*/ 6840941 w 11873855"/>
              <a:gd name="connsiteY2901" fmla="*/ 2694251 h 5539721"/>
              <a:gd name="connsiteX2902" fmla="*/ 6519301 w 11873855"/>
              <a:gd name="connsiteY2902" fmla="*/ 2438276 h 5539721"/>
              <a:gd name="connsiteX2903" fmla="*/ 4974279 w 11873855"/>
              <a:gd name="connsiteY2903" fmla="*/ 2800722 h 5539721"/>
              <a:gd name="connsiteX2904" fmla="*/ 5316836 w 11873855"/>
              <a:gd name="connsiteY2904" fmla="*/ 3101531 h 5539721"/>
              <a:gd name="connsiteX2905" fmla="*/ 5718372 w 11873855"/>
              <a:gd name="connsiteY2905" fmla="*/ 3267580 h 5539721"/>
              <a:gd name="connsiteX2906" fmla="*/ 6323676 w 11873855"/>
              <a:gd name="connsiteY2906" fmla="*/ 2983059 h 5539721"/>
              <a:gd name="connsiteX2907" fmla="*/ 5713829 w 11873855"/>
              <a:gd name="connsiteY2907" fmla="*/ 3286697 h 5539721"/>
              <a:gd name="connsiteX2908" fmla="*/ 5312465 w 11873855"/>
              <a:gd name="connsiteY2908" fmla="*/ 3112675 h 5539721"/>
              <a:gd name="connsiteX2909" fmla="*/ 4973679 w 11873855"/>
              <a:gd name="connsiteY2909" fmla="*/ 2799693 h 5539721"/>
              <a:gd name="connsiteX2910" fmla="*/ 4969565 w 11873855"/>
              <a:gd name="connsiteY2910" fmla="*/ 2787949 h 5539721"/>
              <a:gd name="connsiteX2911" fmla="*/ 4974279 w 11873855"/>
              <a:gd name="connsiteY2911" fmla="*/ 2800722 h 5539721"/>
              <a:gd name="connsiteX2912" fmla="*/ 6120766 w 11873855"/>
              <a:gd name="connsiteY2912" fmla="*/ 2247367 h 5539721"/>
              <a:gd name="connsiteX2913" fmla="*/ 5516490 w 11873855"/>
              <a:gd name="connsiteY2913" fmla="*/ 2542175 h 5539721"/>
              <a:gd name="connsiteX2914" fmla="*/ 6125138 w 11873855"/>
              <a:gd name="connsiteY2914" fmla="*/ 2228336 h 5539721"/>
              <a:gd name="connsiteX2915" fmla="*/ 6528816 w 11873855"/>
              <a:gd name="connsiteY2915" fmla="*/ 2410587 h 5539721"/>
              <a:gd name="connsiteX2916" fmla="*/ 6848142 w 11873855"/>
              <a:gd name="connsiteY2916" fmla="*/ 2697423 h 5539721"/>
              <a:gd name="connsiteX2917" fmla="*/ 6120766 w 11873855"/>
              <a:gd name="connsiteY2917" fmla="*/ 2247367 h 5539721"/>
              <a:gd name="connsiteX2918" fmla="*/ 4970593 w 11873855"/>
              <a:gd name="connsiteY2918" fmla="*/ 2802350 h 5539721"/>
              <a:gd name="connsiteX2919" fmla="*/ 5713829 w 11873855"/>
              <a:gd name="connsiteY2919" fmla="*/ 3292440 h 5539721"/>
              <a:gd name="connsiteX2920" fmla="*/ 6314333 w 11873855"/>
              <a:gd name="connsiteY2920" fmla="*/ 2999175 h 5539721"/>
              <a:gd name="connsiteX2921" fmla="*/ 5709285 w 11873855"/>
              <a:gd name="connsiteY2921" fmla="*/ 3311471 h 5539721"/>
              <a:gd name="connsiteX2922" fmla="*/ 5306892 w 11873855"/>
              <a:gd name="connsiteY2922" fmla="*/ 3129220 h 5539721"/>
              <a:gd name="connsiteX2923" fmla="*/ 4969993 w 11873855"/>
              <a:gd name="connsiteY2923" fmla="*/ 2801236 h 5539721"/>
              <a:gd name="connsiteX2924" fmla="*/ 4964250 w 11873855"/>
              <a:gd name="connsiteY2924" fmla="*/ 2785291 h 5539721"/>
              <a:gd name="connsiteX2925" fmla="*/ 4970593 w 11873855"/>
              <a:gd name="connsiteY2925" fmla="*/ 2802350 h 5539721"/>
              <a:gd name="connsiteX2926" fmla="*/ 6530188 w 11873855"/>
              <a:gd name="connsiteY2926" fmla="*/ 2405101 h 5539721"/>
              <a:gd name="connsiteX2927" fmla="*/ 6125138 w 11873855"/>
              <a:gd name="connsiteY2927" fmla="*/ 2222421 h 5539721"/>
              <a:gd name="connsiteX2928" fmla="*/ 5795439 w 11873855"/>
              <a:gd name="connsiteY2928" fmla="*/ 2346808 h 5539721"/>
              <a:gd name="connsiteX2929" fmla="*/ 5521462 w 11873855"/>
              <a:gd name="connsiteY2929" fmla="*/ 2530174 h 5539721"/>
              <a:gd name="connsiteX2930" fmla="*/ 5799725 w 11873855"/>
              <a:gd name="connsiteY2930" fmla="*/ 2333092 h 5539721"/>
              <a:gd name="connsiteX2931" fmla="*/ 6129595 w 11873855"/>
              <a:gd name="connsiteY2931" fmla="*/ 2203390 h 5539721"/>
              <a:gd name="connsiteX2932" fmla="*/ 6863401 w 11873855"/>
              <a:gd name="connsiteY2932" fmla="*/ 2717997 h 5539721"/>
              <a:gd name="connsiteX2933" fmla="*/ 6530188 w 11873855"/>
              <a:gd name="connsiteY2933" fmla="*/ 2405101 h 5539721"/>
              <a:gd name="connsiteX2934" fmla="*/ 4966907 w 11873855"/>
              <a:gd name="connsiteY2934" fmla="*/ 2803979 h 5539721"/>
              <a:gd name="connsiteX2935" fmla="*/ 5305606 w 11873855"/>
              <a:gd name="connsiteY2935" fmla="*/ 3134621 h 5539721"/>
              <a:gd name="connsiteX2936" fmla="*/ 5709285 w 11873855"/>
              <a:gd name="connsiteY2936" fmla="*/ 3317301 h 5539721"/>
              <a:gd name="connsiteX2937" fmla="*/ 6037955 w 11873855"/>
              <a:gd name="connsiteY2937" fmla="*/ 3192913 h 5539721"/>
              <a:gd name="connsiteX2938" fmla="*/ 6309275 w 11873855"/>
              <a:gd name="connsiteY2938" fmla="*/ 3011176 h 5539721"/>
              <a:gd name="connsiteX2939" fmla="*/ 6033583 w 11873855"/>
              <a:gd name="connsiteY2939" fmla="*/ 3206630 h 5539721"/>
              <a:gd name="connsiteX2940" fmla="*/ 5704742 w 11873855"/>
              <a:gd name="connsiteY2940" fmla="*/ 3336331 h 5539721"/>
              <a:gd name="connsiteX2941" fmla="*/ 5301320 w 11873855"/>
              <a:gd name="connsiteY2941" fmla="*/ 3145765 h 5539721"/>
              <a:gd name="connsiteX2942" fmla="*/ 4966307 w 11873855"/>
              <a:gd name="connsiteY2942" fmla="*/ 2802865 h 5539721"/>
              <a:gd name="connsiteX2943" fmla="*/ 4959363 w 11873855"/>
              <a:gd name="connsiteY2943" fmla="*/ 2783748 h 5539721"/>
              <a:gd name="connsiteX2944" fmla="*/ 4966907 w 11873855"/>
              <a:gd name="connsiteY2944" fmla="*/ 2803979 h 5539721"/>
              <a:gd name="connsiteX2945" fmla="*/ 6535589 w 11873855"/>
              <a:gd name="connsiteY2945" fmla="*/ 2388556 h 5539721"/>
              <a:gd name="connsiteX2946" fmla="*/ 6129510 w 11873855"/>
              <a:gd name="connsiteY2946" fmla="*/ 2197561 h 5539721"/>
              <a:gd name="connsiteX2947" fmla="*/ 5798440 w 11873855"/>
              <a:gd name="connsiteY2947" fmla="*/ 2327605 h 5539721"/>
              <a:gd name="connsiteX2948" fmla="*/ 5524377 w 11873855"/>
              <a:gd name="connsiteY2948" fmla="*/ 2520229 h 5539721"/>
              <a:gd name="connsiteX2949" fmla="*/ 6133882 w 11873855"/>
              <a:gd name="connsiteY2949" fmla="*/ 2178530 h 5539721"/>
              <a:gd name="connsiteX2950" fmla="*/ 6866659 w 11873855"/>
              <a:gd name="connsiteY2950" fmla="*/ 2715854 h 5539721"/>
              <a:gd name="connsiteX2951" fmla="*/ 6535589 w 11873855"/>
              <a:gd name="connsiteY2951" fmla="*/ 2388556 h 5539721"/>
              <a:gd name="connsiteX2952" fmla="*/ 4963221 w 11873855"/>
              <a:gd name="connsiteY2952" fmla="*/ 2805608 h 5539721"/>
              <a:gd name="connsiteX2953" fmla="*/ 5299949 w 11873855"/>
              <a:gd name="connsiteY2953" fmla="*/ 3151251 h 5539721"/>
              <a:gd name="connsiteX2954" fmla="*/ 5704742 w 11873855"/>
              <a:gd name="connsiteY2954" fmla="*/ 3342247 h 5539721"/>
              <a:gd name="connsiteX2955" fmla="*/ 6299674 w 11873855"/>
              <a:gd name="connsiteY2955" fmla="*/ 3027807 h 5539721"/>
              <a:gd name="connsiteX2956" fmla="*/ 5700199 w 11873855"/>
              <a:gd name="connsiteY2956" fmla="*/ 3361277 h 5539721"/>
              <a:gd name="connsiteX2957" fmla="*/ 4962706 w 11873855"/>
              <a:gd name="connsiteY2957" fmla="*/ 2804579 h 5539721"/>
              <a:gd name="connsiteX2958" fmla="*/ 4955420 w 11873855"/>
              <a:gd name="connsiteY2958" fmla="*/ 2784177 h 5539721"/>
              <a:gd name="connsiteX2959" fmla="*/ 4963221 w 11873855"/>
              <a:gd name="connsiteY2959" fmla="*/ 2805608 h 5539721"/>
              <a:gd name="connsiteX2960" fmla="*/ 6133967 w 11873855"/>
              <a:gd name="connsiteY2960" fmla="*/ 2172700 h 5539721"/>
              <a:gd name="connsiteX2961" fmla="*/ 5538350 w 11873855"/>
              <a:gd name="connsiteY2961" fmla="*/ 2498884 h 5539721"/>
              <a:gd name="connsiteX2962" fmla="*/ 6138339 w 11873855"/>
              <a:gd name="connsiteY2962" fmla="*/ 2153584 h 5539721"/>
              <a:gd name="connsiteX2963" fmla="*/ 6545018 w 11873855"/>
              <a:gd name="connsiteY2963" fmla="*/ 2360695 h 5539721"/>
              <a:gd name="connsiteX2964" fmla="*/ 6864001 w 11873855"/>
              <a:gd name="connsiteY2964" fmla="*/ 2700081 h 5539721"/>
              <a:gd name="connsiteX2965" fmla="*/ 6133967 w 11873855"/>
              <a:gd name="connsiteY2965" fmla="*/ 2172700 h 5539721"/>
              <a:gd name="connsiteX2966" fmla="*/ 6865287 w 11873855"/>
              <a:gd name="connsiteY2966" fmla="*/ 2702738 h 5539721"/>
              <a:gd name="connsiteX2967" fmla="*/ 6867173 w 11873855"/>
              <a:gd name="connsiteY2967" fmla="*/ 2706938 h 5539721"/>
              <a:gd name="connsiteX2968" fmla="*/ 6865287 w 11873855"/>
              <a:gd name="connsiteY2968" fmla="*/ 2702738 h 5539721"/>
              <a:gd name="connsiteX2969" fmla="*/ 4959534 w 11873855"/>
              <a:gd name="connsiteY2969" fmla="*/ 2807151 h 5539721"/>
              <a:gd name="connsiteX2970" fmla="*/ 5700199 w 11873855"/>
              <a:gd name="connsiteY2970" fmla="*/ 3367021 h 5539721"/>
              <a:gd name="connsiteX2971" fmla="*/ 6300102 w 11873855"/>
              <a:gd name="connsiteY2971" fmla="*/ 3034151 h 5539721"/>
              <a:gd name="connsiteX2972" fmla="*/ 6027068 w 11873855"/>
              <a:gd name="connsiteY2972" fmla="*/ 3245206 h 5539721"/>
              <a:gd name="connsiteX2973" fmla="*/ 5695570 w 11873855"/>
              <a:gd name="connsiteY2973" fmla="*/ 3386138 h 5539721"/>
              <a:gd name="connsiteX2974" fmla="*/ 5290090 w 11873855"/>
              <a:gd name="connsiteY2974" fmla="*/ 3179026 h 5539721"/>
              <a:gd name="connsiteX2975" fmla="*/ 4958849 w 11873855"/>
              <a:gd name="connsiteY2975" fmla="*/ 2806122 h 5539721"/>
              <a:gd name="connsiteX2976" fmla="*/ 4951134 w 11873855"/>
              <a:gd name="connsiteY2976" fmla="*/ 2784520 h 5539721"/>
              <a:gd name="connsiteX2977" fmla="*/ 4959534 w 11873855"/>
              <a:gd name="connsiteY2977" fmla="*/ 2807151 h 5539721"/>
              <a:gd name="connsiteX2978" fmla="*/ 6546476 w 11873855"/>
              <a:gd name="connsiteY2978" fmla="*/ 2355466 h 5539721"/>
              <a:gd name="connsiteX2979" fmla="*/ 6138339 w 11873855"/>
              <a:gd name="connsiteY2979" fmla="*/ 2147840 h 5539721"/>
              <a:gd name="connsiteX2980" fmla="*/ 5535264 w 11873855"/>
              <a:gd name="connsiteY2980" fmla="*/ 2495198 h 5539721"/>
              <a:gd name="connsiteX2981" fmla="*/ 6142711 w 11873855"/>
              <a:gd name="connsiteY2981" fmla="*/ 2128723 h 5539721"/>
              <a:gd name="connsiteX2982" fmla="*/ 6550333 w 11873855"/>
              <a:gd name="connsiteY2982" fmla="*/ 2344065 h 5539721"/>
              <a:gd name="connsiteX2983" fmla="*/ 6871545 w 11873855"/>
              <a:gd name="connsiteY2983" fmla="*/ 2707196 h 5539721"/>
              <a:gd name="connsiteX2984" fmla="*/ 6546476 w 11873855"/>
              <a:gd name="connsiteY2984" fmla="*/ 2355466 h 5539721"/>
              <a:gd name="connsiteX2985" fmla="*/ 4955848 w 11873855"/>
              <a:gd name="connsiteY2985" fmla="*/ 2808780 h 5539721"/>
              <a:gd name="connsiteX2986" fmla="*/ 5288719 w 11873855"/>
              <a:gd name="connsiteY2986" fmla="*/ 3184341 h 5539721"/>
              <a:gd name="connsiteX2987" fmla="*/ 5695655 w 11873855"/>
              <a:gd name="connsiteY2987" fmla="*/ 3391967 h 5539721"/>
              <a:gd name="connsiteX2988" fmla="*/ 6028354 w 11873855"/>
              <a:gd name="connsiteY2988" fmla="*/ 3250606 h 5539721"/>
              <a:gd name="connsiteX2989" fmla="*/ 6294187 w 11873855"/>
              <a:gd name="connsiteY2989" fmla="*/ 3047352 h 5539721"/>
              <a:gd name="connsiteX2990" fmla="*/ 5691026 w 11873855"/>
              <a:gd name="connsiteY2990" fmla="*/ 3410998 h 5539721"/>
              <a:gd name="connsiteX2991" fmla="*/ 5284518 w 11873855"/>
              <a:gd name="connsiteY2991" fmla="*/ 3195657 h 5539721"/>
              <a:gd name="connsiteX2992" fmla="*/ 4955163 w 11873855"/>
              <a:gd name="connsiteY2992" fmla="*/ 2807751 h 5539721"/>
              <a:gd name="connsiteX2993" fmla="*/ 4947105 w 11873855"/>
              <a:gd name="connsiteY2993" fmla="*/ 2784862 h 5539721"/>
              <a:gd name="connsiteX2994" fmla="*/ 4955848 w 11873855"/>
              <a:gd name="connsiteY2994" fmla="*/ 2808780 h 5539721"/>
              <a:gd name="connsiteX2995" fmla="*/ 6551962 w 11873855"/>
              <a:gd name="connsiteY2995" fmla="*/ 2338921 h 5539721"/>
              <a:gd name="connsiteX2996" fmla="*/ 6142797 w 11873855"/>
              <a:gd name="connsiteY2996" fmla="*/ 2122980 h 5539721"/>
              <a:gd name="connsiteX2997" fmla="*/ 5549237 w 11873855"/>
              <a:gd name="connsiteY2997" fmla="*/ 2473424 h 5539721"/>
              <a:gd name="connsiteX2998" fmla="*/ 5812241 w 11873855"/>
              <a:gd name="connsiteY2998" fmla="*/ 2256111 h 5539721"/>
              <a:gd name="connsiteX2999" fmla="*/ 6147255 w 11873855"/>
              <a:gd name="connsiteY2999" fmla="*/ 2103863 h 5539721"/>
              <a:gd name="connsiteX3000" fmla="*/ 6555820 w 11873855"/>
              <a:gd name="connsiteY3000" fmla="*/ 2327434 h 5539721"/>
              <a:gd name="connsiteX3001" fmla="*/ 6869573 w 11873855"/>
              <a:gd name="connsiteY3001" fmla="*/ 2692622 h 5539721"/>
              <a:gd name="connsiteX3002" fmla="*/ 6551962 w 11873855"/>
              <a:gd name="connsiteY3002" fmla="*/ 2338921 h 5539721"/>
              <a:gd name="connsiteX3003" fmla="*/ 4952162 w 11873855"/>
              <a:gd name="connsiteY3003" fmla="*/ 2810409 h 5539721"/>
              <a:gd name="connsiteX3004" fmla="*/ 5283061 w 11873855"/>
              <a:gd name="connsiteY3004" fmla="*/ 3200886 h 5539721"/>
              <a:gd name="connsiteX3005" fmla="*/ 5691112 w 11873855"/>
              <a:gd name="connsiteY3005" fmla="*/ 3416827 h 5539721"/>
              <a:gd name="connsiteX3006" fmla="*/ 6281586 w 11873855"/>
              <a:gd name="connsiteY3006" fmla="*/ 3067755 h 5539721"/>
              <a:gd name="connsiteX3007" fmla="*/ 5686568 w 11873855"/>
              <a:gd name="connsiteY3007" fmla="*/ 3435858 h 5539721"/>
              <a:gd name="connsiteX3008" fmla="*/ 5279117 w 11873855"/>
              <a:gd name="connsiteY3008" fmla="*/ 3212287 h 5539721"/>
              <a:gd name="connsiteX3009" fmla="*/ 4951648 w 11873855"/>
              <a:gd name="connsiteY3009" fmla="*/ 2809380 h 5539721"/>
              <a:gd name="connsiteX3010" fmla="*/ 4943247 w 11873855"/>
              <a:gd name="connsiteY3010" fmla="*/ 2785291 h 5539721"/>
              <a:gd name="connsiteX3011" fmla="*/ 4952162 w 11873855"/>
              <a:gd name="connsiteY3011" fmla="*/ 2810409 h 5539721"/>
              <a:gd name="connsiteX3012" fmla="*/ 8648538 w 11873855"/>
              <a:gd name="connsiteY3012" fmla="*/ 3862169 h 5539721"/>
              <a:gd name="connsiteX3013" fmla="*/ 8225057 w 11873855"/>
              <a:gd name="connsiteY3013" fmla="*/ 4122687 h 5539721"/>
              <a:gd name="connsiteX3014" fmla="*/ 8187681 w 11873855"/>
              <a:gd name="connsiteY3014" fmla="*/ 4124659 h 5539721"/>
              <a:gd name="connsiteX3015" fmla="*/ 7812634 w 11873855"/>
              <a:gd name="connsiteY3015" fmla="*/ 3928005 h 5539721"/>
              <a:gd name="connsiteX3016" fmla="*/ 7632612 w 11873855"/>
              <a:gd name="connsiteY3016" fmla="*/ 3722694 h 5539721"/>
              <a:gd name="connsiteX3017" fmla="*/ 7460561 w 11873855"/>
              <a:gd name="connsiteY3017" fmla="*/ 3517468 h 5539721"/>
              <a:gd name="connsiteX3018" fmla="*/ 7165068 w 11873855"/>
              <a:gd name="connsiteY3018" fmla="*/ 3112246 h 5539721"/>
              <a:gd name="connsiteX3019" fmla="*/ 7060911 w 11873855"/>
              <a:gd name="connsiteY3019" fmla="*/ 3000632 h 5539721"/>
              <a:gd name="connsiteX3020" fmla="*/ 7163439 w 11873855"/>
              <a:gd name="connsiteY3020" fmla="*/ 3104017 h 5539721"/>
              <a:gd name="connsiteX3021" fmla="*/ 7460905 w 11873855"/>
              <a:gd name="connsiteY3021" fmla="*/ 3490036 h 5539721"/>
              <a:gd name="connsiteX3022" fmla="*/ 7635012 w 11873855"/>
              <a:gd name="connsiteY3022" fmla="*/ 3688490 h 5539721"/>
              <a:gd name="connsiteX3023" fmla="*/ 7816149 w 11873855"/>
              <a:gd name="connsiteY3023" fmla="*/ 3885314 h 5539721"/>
              <a:gd name="connsiteX3024" fmla="*/ 8192996 w 11873855"/>
              <a:gd name="connsiteY3024" fmla="*/ 4076309 h 5539721"/>
              <a:gd name="connsiteX3025" fmla="*/ 8230458 w 11873855"/>
              <a:gd name="connsiteY3025" fmla="*/ 4074424 h 5539721"/>
              <a:gd name="connsiteX3026" fmla="*/ 8654539 w 11873855"/>
              <a:gd name="connsiteY3026" fmla="*/ 3823764 h 5539721"/>
              <a:gd name="connsiteX3027" fmla="*/ 8889511 w 11873855"/>
              <a:gd name="connsiteY3027" fmla="*/ 3595649 h 5539721"/>
              <a:gd name="connsiteX3028" fmla="*/ 8885053 w 11873855"/>
              <a:gd name="connsiteY3028" fmla="*/ 3618881 h 5539721"/>
              <a:gd name="connsiteX3029" fmla="*/ 8648538 w 11873855"/>
              <a:gd name="connsiteY3029" fmla="*/ 3862169 h 5539721"/>
              <a:gd name="connsiteX3030" fmla="*/ 8883168 w 11873855"/>
              <a:gd name="connsiteY3030" fmla="*/ 3628740 h 5539721"/>
              <a:gd name="connsiteX3031" fmla="*/ 8879053 w 11873855"/>
              <a:gd name="connsiteY3031" fmla="*/ 3650085 h 5539721"/>
              <a:gd name="connsiteX3032" fmla="*/ 8644166 w 11873855"/>
              <a:gd name="connsiteY3032" fmla="*/ 3905974 h 5539721"/>
              <a:gd name="connsiteX3033" fmla="*/ 8220085 w 11873855"/>
              <a:gd name="connsiteY3033" fmla="*/ 4176865 h 5539721"/>
              <a:gd name="connsiteX3034" fmla="*/ 8182538 w 11873855"/>
              <a:gd name="connsiteY3034" fmla="*/ 4178837 h 5539721"/>
              <a:gd name="connsiteX3035" fmla="*/ 7806462 w 11873855"/>
              <a:gd name="connsiteY3035" fmla="*/ 3974297 h 5539721"/>
              <a:gd name="connsiteX3036" fmla="*/ 7628754 w 11873855"/>
              <a:gd name="connsiteY3036" fmla="*/ 3762385 h 5539721"/>
              <a:gd name="connsiteX3037" fmla="*/ 7457047 w 11873855"/>
              <a:gd name="connsiteY3037" fmla="*/ 3547386 h 5539721"/>
              <a:gd name="connsiteX3038" fmla="*/ 7164896 w 11873855"/>
              <a:gd name="connsiteY3038" fmla="*/ 3125534 h 5539721"/>
              <a:gd name="connsiteX3039" fmla="*/ 7066655 w 11873855"/>
              <a:gd name="connsiteY3039" fmla="*/ 3014005 h 5539721"/>
              <a:gd name="connsiteX3040" fmla="*/ 7163267 w 11873855"/>
              <a:gd name="connsiteY3040" fmla="*/ 3117304 h 5539721"/>
              <a:gd name="connsiteX3041" fmla="*/ 7457475 w 11873855"/>
              <a:gd name="connsiteY3041" fmla="*/ 3520040 h 5539721"/>
              <a:gd name="connsiteX3042" fmla="*/ 7630983 w 11873855"/>
              <a:gd name="connsiteY3042" fmla="*/ 3727923 h 5539721"/>
              <a:gd name="connsiteX3043" fmla="*/ 7809977 w 11873855"/>
              <a:gd name="connsiteY3043" fmla="*/ 3931691 h 5539721"/>
              <a:gd name="connsiteX3044" fmla="*/ 8187853 w 11873855"/>
              <a:gd name="connsiteY3044" fmla="*/ 4130574 h 5539721"/>
              <a:gd name="connsiteX3045" fmla="*/ 8225572 w 11873855"/>
              <a:gd name="connsiteY3045" fmla="*/ 4128602 h 5539721"/>
              <a:gd name="connsiteX3046" fmla="*/ 8650339 w 11873855"/>
              <a:gd name="connsiteY3046" fmla="*/ 3867484 h 5539721"/>
              <a:gd name="connsiteX3047" fmla="*/ 8883168 w 11873855"/>
              <a:gd name="connsiteY3047" fmla="*/ 3628740 h 5539721"/>
              <a:gd name="connsiteX3048" fmla="*/ 6557363 w 11873855"/>
              <a:gd name="connsiteY3048" fmla="*/ 2322290 h 5539721"/>
              <a:gd name="connsiteX3049" fmla="*/ 6147169 w 11873855"/>
              <a:gd name="connsiteY3049" fmla="*/ 2098034 h 5539721"/>
              <a:gd name="connsiteX3050" fmla="*/ 5555238 w 11873855"/>
              <a:gd name="connsiteY3050" fmla="*/ 2459965 h 5539721"/>
              <a:gd name="connsiteX3051" fmla="*/ 6151626 w 11873855"/>
              <a:gd name="connsiteY3051" fmla="*/ 2078917 h 5539721"/>
              <a:gd name="connsiteX3052" fmla="*/ 6561221 w 11873855"/>
              <a:gd name="connsiteY3052" fmla="*/ 2310803 h 5539721"/>
              <a:gd name="connsiteX3053" fmla="*/ 6873002 w 11873855"/>
              <a:gd name="connsiteY3053" fmla="*/ 2690136 h 5539721"/>
              <a:gd name="connsiteX3054" fmla="*/ 6557363 w 11873855"/>
              <a:gd name="connsiteY3054" fmla="*/ 2322290 h 5539721"/>
              <a:gd name="connsiteX3055" fmla="*/ 3202000 w 11873855"/>
              <a:gd name="connsiteY3055" fmla="*/ 1590113 h 5539721"/>
              <a:gd name="connsiteX3056" fmla="*/ 3625482 w 11873855"/>
              <a:gd name="connsiteY3056" fmla="*/ 1308764 h 5539721"/>
              <a:gd name="connsiteX3057" fmla="*/ 3663201 w 11873855"/>
              <a:gd name="connsiteY3057" fmla="*/ 1306706 h 5539721"/>
              <a:gd name="connsiteX3058" fmla="*/ 4021274 w 11873855"/>
              <a:gd name="connsiteY3058" fmla="*/ 1500788 h 5539721"/>
              <a:gd name="connsiteX3059" fmla="*/ 4201211 w 11873855"/>
              <a:gd name="connsiteY3059" fmla="*/ 1721872 h 5539721"/>
              <a:gd name="connsiteX3060" fmla="*/ 4384920 w 11873855"/>
              <a:gd name="connsiteY3060" fmla="*/ 1962588 h 5539721"/>
              <a:gd name="connsiteX3061" fmla="*/ 4672613 w 11873855"/>
              <a:gd name="connsiteY3061" fmla="*/ 2401329 h 5539721"/>
              <a:gd name="connsiteX3062" fmla="*/ 4759453 w 11873855"/>
              <a:gd name="connsiteY3062" fmla="*/ 2505999 h 5539721"/>
              <a:gd name="connsiteX3063" fmla="*/ 4674585 w 11873855"/>
              <a:gd name="connsiteY3063" fmla="*/ 2409558 h 5539721"/>
              <a:gd name="connsiteX3064" fmla="*/ 4384834 w 11873855"/>
              <a:gd name="connsiteY3064" fmla="*/ 1990020 h 5539721"/>
              <a:gd name="connsiteX3065" fmla="*/ 4199668 w 11873855"/>
              <a:gd name="connsiteY3065" fmla="*/ 1757706 h 5539721"/>
              <a:gd name="connsiteX3066" fmla="*/ 4018017 w 11873855"/>
              <a:gd name="connsiteY3066" fmla="*/ 1544079 h 5539721"/>
              <a:gd name="connsiteX3067" fmla="*/ 3658315 w 11873855"/>
              <a:gd name="connsiteY3067" fmla="*/ 1355055 h 5539721"/>
              <a:gd name="connsiteX3068" fmla="*/ 3620424 w 11873855"/>
              <a:gd name="connsiteY3068" fmla="*/ 1357113 h 5539721"/>
              <a:gd name="connsiteX3069" fmla="*/ 3196257 w 11873855"/>
              <a:gd name="connsiteY3069" fmla="*/ 1628689 h 5539721"/>
              <a:gd name="connsiteX3070" fmla="*/ 2948255 w 11873855"/>
              <a:gd name="connsiteY3070" fmla="*/ 1904895 h 5539721"/>
              <a:gd name="connsiteX3071" fmla="*/ 2952198 w 11873855"/>
              <a:gd name="connsiteY3071" fmla="*/ 1884493 h 5539721"/>
              <a:gd name="connsiteX3072" fmla="*/ 3202000 w 11873855"/>
              <a:gd name="connsiteY3072" fmla="*/ 1590113 h 5539721"/>
              <a:gd name="connsiteX3073" fmla="*/ 2954427 w 11873855"/>
              <a:gd name="connsiteY3073" fmla="*/ 1873006 h 5539721"/>
              <a:gd name="connsiteX3074" fmla="*/ 2958198 w 11873855"/>
              <a:gd name="connsiteY3074" fmla="*/ 1853374 h 5539721"/>
              <a:gd name="connsiteX3075" fmla="*/ 3205858 w 11873855"/>
              <a:gd name="connsiteY3075" fmla="*/ 1546479 h 5539721"/>
              <a:gd name="connsiteX3076" fmla="*/ 3630026 w 11873855"/>
              <a:gd name="connsiteY3076" fmla="*/ 1254757 h 5539721"/>
              <a:gd name="connsiteX3077" fmla="*/ 3668002 w 11873855"/>
              <a:gd name="connsiteY3077" fmla="*/ 1252614 h 5539721"/>
              <a:gd name="connsiteX3078" fmla="*/ 4027189 w 11873855"/>
              <a:gd name="connsiteY3078" fmla="*/ 1453982 h 5539721"/>
              <a:gd name="connsiteX3079" fmla="*/ 4204297 w 11873855"/>
              <a:gd name="connsiteY3079" fmla="*/ 1680810 h 5539721"/>
              <a:gd name="connsiteX3080" fmla="*/ 4388092 w 11873855"/>
              <a:gd name="connsiteY3080" fmla="*/ 1932927 h 5539721"/>
              <a:gd name="connsiteX3081" fmla="*/ 4672613 w 11873855"/>
              <a:gd name="connsiteY3081" fmla="*/ 2388641 h 5539721"/>
              <a:gd name="connsiteX3082" fmla="*/ 4753109 w 11873855"/>
              <a:gd name="connsiteY3082" fmla="*/ 2491169 h 5539721"/>
              <a:gd name="connsiteX3083" fmla="*/ 4674670 w 11873855"/>
              <a:gd name="connsiteY3083" fmla="*/ 2396871 h 5539721"/>
              <a:gd name="connsiteX3084" fmla="*/ 4388092 w 11873855"/>
              <a:gd name="connsiteY3084" fmla="*/ 1960445 h 5539721"/>
              <a:gd name="connsiteX3085" fmla="*/ 4203097 w 11873855"/>
              <a:gd name="connsiteY3085" fmla="*/ 1717243 h 5539721"/>
              <a:gd name="connsiteX3086" fmla="*/ 4024018 w 11873855"/>
              <a:gd name="connsiteY3086" fmla="*/ 1497359 h 5539721"/>
              <a:gd name="connsiteX3087" fmla="*/ 3663201 w 11873855"/>
              <a:gd name="connsiteY3087" fmla="*/ 1301134 h 5539721"/>
              <a:gd name="connsiteX3088" fmla="*/ 3625053 w 11873855"/>
              <a:gd name="connsiteY3088" fmla="*/ 1303277 h 5539721"/>
              <a:gd name="connsiteX3089" fmla="*/ 3200200 w 11873855"/>
              <a:gd name="connsiteY3089" fmla="*/ 1585312 h 5539721"/>
              <a:gd name="connsiteX3090" fmla="*/ 2954427 w 11873855"/>
              <a:gd name="connsiteY3090" fmla="*/ 1873006 h 5539721"/>
              <a:gd name="connsiteX3091" fmla="*/ 2942939 w 11873855"/>
              <a:gd name="connsiteY3091" fmla="*/ 1912953 h 5539721"/>
              <a:gd name="connsiteX3092" fmla="*/ 2942168 w 11873855"/>
              <a:gd name="connsiteY3092" fmla="*/ 1914154 h 5539721"/>
              <a:gd name="connsiteX3093" fmla="*/ 2946197 w 11873855"/>
              <a:gd name="connsiteY3093" fmla="*/ 1894265 h 5539721"/>
              <a:gd name="connsiteX3094" fmla="*/ 2946711 w 11873855"/>
              <a:gd name="connsiteY3094" fmla="*/ 1893408 h 5539721"/>
              <a:gd name="connsiteX3095" fmla="*/ 2942939 w 11873855"/>
              <a:gd name="connsiteY3095" fmla="*/ 1912953 h 5539721"/>
              <a:gd name="connsiteX3096" fmla="*/ 2940796 w 11873855"/>
              <a:gd name="connsiteY3096" fmla="*/ 1924098 h 5539721"/>
              <a:gd name="connsiteX3097" fmla="*/ 2937196 w 11873855"/>
              <a:gd name="connsiteY3097" fmla="*/ 1942871 h 5539721"/>
              <a:gd name="connsiteX3098" fmla="*/ 2936081 w 11873855"/>
              <a:gd name="connsiteY3098" fmla="*/ 1944500 h 5539721"/>
              <a:gd name="connsiteX3099" fmla="*/ 2939939 w 11873855"/>
              <a:gd name="connsiteY3099" fmla="*/ 1925555 h 5539721"/>
              <a:gd name="connsiteX3100" fmla="*/ 2940796 w 11873855"/>
              <a:gd name="connsiteY3100" fmla="*/ 1924098 h 5539721"/>
              <a:gd name="connsiteX3101" fmla="*/ 2928195 w 11873855"/>
              <a:gd name="connsiteY3101" fmla="*/ 1965160 h 5539721"/>
              <a:gd name="connsiteX3102" fmla="*/ 2924423 w 11873855"/>
              <a:gd name="connsiteY3102" fmla="*/ 1983934 h 5539721"/>
              <a:gd name="connsiteX3103" fmla="*/ 2923137 w 11873855"/>
              <a:gd name="connsiteY3103" fmla="*/ 1985734 h 5539721"/>
              <a:gd name="connsiteX3104" fmla="*/ 2927166 w 11873855"/>
              <a:gd name="connsiteY3104" fmla="*/ 1966789 h 5539721"/>
              <a:gd name="connsiteX3105" fmla="*/ 2928195 w 11873855"/>
              <a:gd name="connsiteY3105" fmla="*/ 1965160 h 5539721"/>
              <a:gd name="connsiteX3106" fmla="*/ 2915250 w 11873855"/>
              <a:gd name="connsiteY3106" fmla="*/ 2005194 h 5539721"/>
              <a:gd name="connsiteX3107" fmla="*/ 2910964 w 11873855"/>
              <a:gd name="connsiteY3107" fmla="*/ 2025253 h 5539721"/>
              <a:gd name="connsiteX3108" fmla="*/ 2909593 w 11873855"/>
              <a:gd name="connsiteY3108" fmla="*/ 2027225 h 5539721"/>
              <a:gd name="connsiteX3109" fmla="*/ 2914136 w 11873855"/>
              <a:gd name="connsiteY3109" fmla="*/ 2006908 h 5539721"/>
              <a:gd name="connsiteX3110" fmla="*/ 2915250 w 11873855"/>
              <a:gd name="connsiteY3110" fmla="*/ 2005194 h 5539721"/>
              <a:gd name="connsiteX3111" fmla="*/ 2920737 w 11873855"/>
              <a:gd name="connsiteY3111" fmla="*/ 1997050 h 5539721"/>
              <a:gd name="connsiteX3112" fmla="*/ 2922194 w 11873855"/>
              <a:gd name="connsiteY3112" fmla="*/ 1994992 h 5539721"/>
              <a:gd name="connsiteX3113" fmla="*/ 2917994 w 11873855"/>
              <a:gd name="connsiteY3113" fmla="*/ 2015823 h 5539721"/>
              <a:gd name="connsiteX3114" fmla="*/ 2916279 w 11873855"/>
              <a:gd name="connsiteY3114" fmla="*/ 2018052 h 5539721"/>
              <a:gd name="connsiteX3115" fmla="*/ 2920737 w 11873855"/>
              <a:gd name="connsiteY3115" fmla="*/ 1997050 h 5539721"/>
              <a:gd name="connsiteX3116" fmla="*/ 2927423 w 11873855"/>
              <a:gd name="connsiteY3116" fmla="*/ 1987363 h 5539721"/>
              <a:gd name="connsiteX3117" fmla="*/ 2929138 w 11873855"/>
              <a:gd name="connsiteY3117" fmla="*/ 1984962 h 5539721"/>
              <a:gd name="connsiteX3118" fmla="*/ 2925023 w 11873855"/>
              <a:gd name="connsiteY3118" fmla="*/ 2006479 h 5539721"/>
              <a:gd name="connsiteX3119" fmla="*/ 2923051 w 11873855"/>
              <a:gd name="connsiteY3119" fmla="*/ 2008966 h 5539721"/>
              <a:gd name="connsiteX3120" fmla="*/ 2927423 w 11873855"/>
              <a:gd name="connsiteY3120" fmla="*/ 1987363 h 5539721"/>
              <a:gd name="connsiteX3121" fmla="*/ 2934196 w 11873855"/>
              <a:gd name="connsiteY3121" fmla="*/ 1977933 h 5539721"/>
              <a:gd name="connsiteX3122" fmla="*/ 3190085 w 11873855"/>
              <a:gd name="connsiteY3122" fmla="*/ 1721272 h 5539721"/>
              <a:gd name="connsiteX3123" fmla="*/ 3611680 w 11873855"/>
              <a:gd name="connsiteY3123" fmla="*/ 1471127 h 5539721"/>
              <a:gd name="connsiteX3124" fmla="*/ 3648628 w 11873855"/>
              <a:gd name="connsiteY3124" fmla="*/ 1469241 h 5539721"/>
              <a:gd name="connsiteX3125" fmla="*/ 4003358 w 11873855"/>
              <a:gd name="connsiteY3125" fmla="*/ 1641634 h 5539721"/>
              <a:gd name="connsiteX3126" fmla="*/ 4190753 w 11873855"/>
              <a:gd name="connsiteY3126" fmla="*/ 1843345 h 5539721"/>
              <a:gd name="connsiteX3127" fmla="*/ 4374976 w 11873855"/>
              <a:gd name="connsiteY3127" fmla="*/ 2052085 h 5539721"/>
              <a:gd name="connsiteX3128" fmla="*/ 4672613 w 11873855"/>
              <a:gd name="connsiteY3128" fmla="*/ 2440677 h 5539721"/>
              <a:gd name="connsiteX3129" fmla="*/ 4771197 w 11873855"/>
              <a:gd name="connsiteY3129" fmla="*/ 2540461 h 5539721"/>
              <a:gd name="connsiteX3130" fmla="*/ 4771368 w 11873855"/>
              <a:gd name="connsiteY3130" fmla="*/ 2541060 h 5539721"/>
              <a:gd name="connsiteX3131" fmla="*/ 4674413 w 11873855"/>
              <a:gd name="connsiteY3131" fmla="*/ 2448906 h 5539721"/>
              <a:gd name="connsiteX3132" fmla="*/ 4374890 w 11873855"/>
              <a:gd name="connsiteY3132" fmla="*/ 2079517 h 5539721"/>
              <a:gd name="connsiteX3133" fmla="*/ 4188609 w 11873855"/>
              <a:gd name="connsiteY3133" fmla="*/ 1878149 h 5539721"/>
              <a:gd name="connsiteX3134" fmla="*/ 4000014 w 11873855"/>
              <a:gd name="connsiteY3134" fmla="*/ 1684925 h 5539721"/>
              <a:gd name="connsiteX3135" fmla="*/ 3643656 w 11873855"/>
              <a:gd name="connsiteY3135" fmla="*/ 1517590 h 5539721"/>
              <a:gd name="connsiteX3136" fmla="*/ 3606537 w 11873855"/>
              <a:gd name="connsiteY3136" fmla="*/ 1519390 h 5539721"/>
              <a:gd name="connsiteX3137" fmla="*/ 3184513 w 11873855"/>
              <a:gd name="connsiteY3137" fmla="*/ 1759591 h 5539721"/>
              <a:gd name="connsiteX3138" fmla="*/ 2966514 w 11873855"/>
              <a:gd name="connsiteY3138" fmla="*/ 1956759 h 5539721"/>
              <a:gd name="connsiteX3139" fmla="*/ 2929909 w 11873855"/>
              <a:gd name="connsiteY3139" fmla="*/ 2000050 h 5539721"/>
              <a:gd name="connsiteX3140" fmla="*/ 2934196 w 11873855"/>
              <a:gd name="connsiteY3140" fmla="*/ 1977933 h 5539721"/>
              <a:gd name="connsiteX3141" fmla="*/ 4948476 w 11873855"/>
              <a:gd name="connsiteY3141" fmla="*/ 2812037 h 5539721"/>
              <a:gd name="connsiteX3142" fmla="*/ 5277489 w 11873855"/>
              <a:gd name="connsiteY3142" fmla="*/ 3217431 h 5539721"/>
              <a:gd name="connsiteX3143" fmla="*/ 5686568 w 11873855"/>
              <a:gd name="connsiteY3143" fmla="*/ 3441688 h 5539721"/>
              <a:gd name="connsiteX3144" fmla="*/ 6277471 w 11873855"/>
              <a:gd name="connsiteY3144" fmla="*/ 3079071 h 5539721"/>
              <a:gd name="connsiteX3145" fmla="*/ 6017467 w 11873855"/>
              <a:gd name="connsiteY3145" fmla="*/ 3302899 h 5539721"/>
              <a:gd name="connsiteX3146" fmla="*/ 5682111 w 11873855"/>
              <a:gd name="connsiteY3146" fmla="*/ 3460718 h 5539721"/>
              <a:gd name="connsiteX3147" fmla="*/ 5273631 w 11873855"/>
              <a:gd name="connsiteY3147" fmla="*/ 3228832 h 5539721"/>
              <a:gd name="connsiteX3148" fmla="*/ 4948048 w 11873855"/>
              <a:gd name="connsiteY3148" fmla="*/ 2810923 h 5539721"/>
              <a:gd name="connsiteX3149" fmla="*/ 4939218 w 11873855"/>
              <a:gd name="connsiteY3149" fmla="*/ 2785463 h 5539721"/>
              <a:gd name="connsiteX3150" fmla="*/ 4948476 w 11873855"/>
              <a:gd name="connsiteY3150" fmla="*/ 2812037 h 5539721"/>
              <a:gd name="connsiteX3151" fmla="*/ 7162753 w 11873855"/>
              <a:gd name="connsiteY3151" fmla="*/ 3130249 h 5539721"/>
              <a:gd name="connsiteX3152" fmla="*/ 7453704 w 11873855"/>
              <a:gd name="connsiteY3152" fmla="*/ 3549701 h 5539721"/>
              <a:gd name="connsiteX3153" fmla="*/ 7626782 w 11873855"/>
              <a:gd name="connsiteY3153" fmla="*/ 3767271 h 5539721"/>
              <a:gd name="connsiteX3154" fmla="*/ 7803547 w 11873855"/>
              <a:gd name="connsiteY3154" fmla="*/ 3977812 h 5539721"/>
              <a:gd name="connsiteX3155" fmla="*/ 8182452 w 11873855"/>
              <a:gd name="connsiteY3155" fmla="*/ 4184666 h 5539721"/>
              <a:gd name="connsiteX3156" fmla="*/ 8220428 w 11873855"/>
              <a:gd name="connsiteY3156" fmla="*/ 4182609 h 5539721"/>
              <a:gd name="connsiteX3157" fmla="*/ 8645881 w 11873855"/>
              <a:gd name="connsiteY3157" fmla="*/ 3911032 h 5539721"/>
              <a:gd name="connsiteX3158" fmla="*/ 8877082 w 11873855"/>
              <a:gd name="connsiteY3158" fmla="*/ 3660457 h 5539721"/>
              <a:gd name="connsiteX3159" fmla="*/ 8872795 w 11873855"/>
              <a:gd name="connsiteY3159" fmla="*/ 3682403 h 5539721"/>
              <a:gd name="connsiteX3160" fmla="*/ 8639709 w 11873855"/>
              <a:gd name="connsiteY3160" fmla="*/ 3949694 h 5539721"/>
              <a:gd name="connsiteX3161" fmla="*/ 8215027 w 11873855"/>
              <a:gd name="connsiteY3161" fmla="*/ 4231043 h 5539721"/>
              <a:gd name="connsiteX3162" fmla="*/ 8177223 w 11873855"/>
              <a:gd name="connsiteY3162" fmla="*/ 4233101 h 5539721"/>
              <a:gd name="connsiteX3163" fmla="*/ 7800119 w 11873855"/>
              <a:gd name="connsiteY3163" fmla="*/ 4020588 h 5539721"/>
              <a:gd name="connsiteX3164" fmla="*/ 7624725 w 11873855"/>
              <a:gd name="connsiteY3164" fmla="*/ 3802247 h 5539721"/>
              <a:gd name="connsiteX3165" fmla="*/ 7453361 w 11873855"/>
              <a:gd name="connsiteY3165" fmla="*/ 3577133 h 5539721"/>
              <a:gd name="connsiteX3166" fmla="*/ 7164553 w 11873855"/>
              <a:gd name="connsiteY3166" fmla="*/ 3138478 h 5539721"/>
              <a:gd name="connsiteX3167" fmla="*/ 7072827 w 11873855"/>
              <a:gd name="connsiteY3167" fmla="*/ 3028321 h 5539721"/>
              <a:gd name="connsiteX3168" fmla="*/ 7162753 w 11873855"/>
              <a:gd name="connsiteY3168" fmla="*/ 3130249 h 5539721"/>
              <a:gd name="connsiteX3169" fmla="*/ 8882139 w 11873855"/>
              <a:gd name="connsiteY3169" fmla="*/ 3653171 h 5539721"/>
              <a:gd name="connsiteX3170" fmla="*/ 8883339 w 11873855"/>
              <a:gd name="connsiteY3170" fmla="*/ 3651542 h 5539721"/>
              <a:gd name="connsiteX3171" fmla="*/ 8878967 w 11873855"/>
              <a:gd name="connsiteY3171" fmla="*/ 3673145 h 5539721"/>
              <a:gd name="connsiteX3172" fmla="*/ 8878110 w 11873855"/>
              <a:gd name="connsiteY3172" fmla="*/ 3674516 h 5539721"/>
              <a:gd name="connsiteX3173" fmla="*/ 8882139 w 11873855"/>
              <a:gd name="connsiteY3173" fmla="*/ 3653171 h 5539721"/>
              <a:gd name="connsiteX3174" fmla="*/ 8884196 w 11873855"/>
              <a:gd name="connsiteY3174" fmla="*/ 3642798 h 5539721"/>
              <a:gd name="connsiteX3175" fmla="*/ 8888225 w 11873855"/>
              <a:gd name="connsiteY3175" fmla="*/ 3622139 h 5539721"/>
              <a:gd name="connsiteX3176" fmla="*/ 8889769 w 11873855"/>
              <a:gd name="connsiteY3176" fmla="*/ 3620081 h 5539721"/>
              <a:gd name="connsiteX3177" fmla="*/ 8885568 w 11873855"/>
              <a:gd name="connsiteY3177" fmla="*/ 3640827 h 5539721"/>
              <a:gd name="connsiteX3178" fmla="*/ 8884196 w 11873855"/>
              <a:gd name="connsiteY3178" fmla="*/ 3642798 h 5539721"/>
              <a:gd name="connsiteX3179" fmla="*/ 8890112 w 11873855"/>
              <a:gd name="connsiteY3179" fmla="*/ 3612023 h 5539721"/>
              <a:gd name="connsiteX3180" fmla="*/ 8894484 w 11873855"/>
              <a:gd name="connsiteY3180" fmla="*/ 3589477 h 5539721"/>
              <a:gd name="connsiteX3181" fmla="*/ 8896370 w 11873855"/>
              <a:gd name="connsiteY3181" fmla="*/ 3587077 h 5539721"/>
              <a:gd name="connsiteX3182" fmla="*/ 8891740 w 11873855"/>
              <a:gd name="connsiteY3182" fmla="*/ 3609794 h 5539721"/>
              <a:gd name="connsiteX3183" fmla="*/ 8890112 w 11873855"/>
              <a:gd name="connsiteY3183" fmla="*/ 3612023 h 5539721"/>
              <a:gd name="connsiteX3184" fmla="*/ 8901427 w 11873855"/>
              <a:gd name="connsiteY3184" fmla="*/ 3580562 h 5539721"/>
              <a:gd name="connsiteX3185" fmla="*/ 8903056 w 11873855"/>
              <a:gd name="connsiteY3185" fmla="*/ 3578504 h 5539721"/>
              <a:gd name="connsiteX3186" fmla="*/ 8898341 w 11873855"/>
              <a:gd name="connsiteY3186" fmla="*/ 3600707 h 5539721"/>
              <a:gd name="connsiteX3187" fmla="*/ 8896969 w 11873855"/>
              <a:gd name="connsiteY3187" fmla="*/ 3602593 h 5539721"/>
              <a:gd name="connsiteX3188" fmla="*/ 8901427 w 11873855"/>
              <a:gd name="connsiteY3188" fmla="*/ 3580562 h 5539721"/>
              <a:gd name="connsiteX3189" fmla="*/ 8903484 w 11873855"/>
              <a:gd name="connsiteY3189" fmla="*/ 3570446 h 5539721"/>
              <a:gd name="connsiteX3190" fmla="*/ 8908028 w 11873855"/>
              <a:gd name="connsiteY3190" fmla="*/ 3547815 h 5539721"/>
              <a:gd name="connsiteX3191" fmla="*/ 8910085 w 11873855"/>
              <a:gd name="connsiteY3191" fmla="*/ 3545329 h 5539721"/>
              <a:gd name="connsiteX3192" fmla="*/ 8905284 w 11873855"/>
              <a:gd name="connsiteY3192" fmla="*/ 3568046 h 5539721"/>
              <a:gd name="connsiteX3193" fmla="*/ 8903484 w 11873855"/>
              <a:gd name="connsiteY3193" fmla="*/ 3570446 h 5539721"/>
              <a:gd name="connsiteX3194" fmla="*/ 8915143 w 11873855"/>
              <a:gd name="connsiteY3194" fmla="*/ 3538985 h 5539721"/>
              <a:gd name="connsiteX3195" fmla="*/ 8916858 w 11873855"/>
              <a:gd name="connsiteY3195" fmla="*/ 3536756 h 5539721"/>
              <a:gd name="connsiteX3196" fmla="*/ 8911885 w 11873855"/>
              <a:gd name="connsiteY3196" fmla="*/ 3559045 h 5539721"/>
              <a:gd name="connsiteX3197" fmla="*/ 8910429 w 11873855"/>
              <a:gd name="connsiteY3197" fmla="*/ 3561102 h 5539721"/>
              <a:gd name="connsiteX3198" fmla="*/ 8915143 w 11873855"/>
              <a:gd name="connsiteY3198" fmla="*/ 3538985 h 5539721"/>
              <a:gd name="connsiteX3199" fmla="*/ 8912229 w 11873855"/>
              <a:gd name="connsiteY3199" fmla="*/ 3535299 h 5539721"/>
              <a:gd name="connsiteX3200" fmla="*/ 8910000 w 11873855"/>
              <a:gd name="connsiteY3200" fmla="*/ 3538042 h 5539721"/>
              <a:gd name="connsiteX3201" fmla="*/ 8914458 w 11873855"/>
              <a:gd name="connsiteY3201" fmla="*/ 3516011 h 5539721"/>
              <a:gd name="connsiteX3202" fmla="*/ 8916858 w 11873855"/>
              <a:gd name="connsiteY3202" fmla="*/ 3513268 h 5539721"/>
              <a:gd name="connsiteX3203" fmla="*/ 8912229 w 11873855"/>
              <a:gd name="connsiteY3203" fmla="*/ 3535299 h 5539721"/>
              <a:gd name="connsiteX3204" fmla="*/ 8905028 w 11873855"/>
              <a:gd name="connsiteY3204" fmla="*/ 3544129 h 5539721"/>
              <a:gd name="connsiteX3205" fmla="*/ 8902542 w 11873855"/>
              <a:gd name="connsiteY3205" fmla="*/ 3547129 h 5539721"/>
              <a:gd name="connsiteX3206" fmla="*/ 8906828 w 11873855"/>
              <a:gd name="connsiteY3206" fmla="*/ 3524669 h 5539721"/>
              <a:gd name="connsiteX3207" fmla="*/ 8909571 w 11873855"/>
              <a:gd name="connsiteY3207" fmla="*/ 3521583 h 5539721"/>
              <a:gd name="connsiteX3208" fmla="*/ 8905028 w 11873855"/>
              <a:gd name="connsiteY3208" fmla="*/ 3544129 h 5539721"/>
              <a:gd name="connsiteX3209" fmla="*/ 8897741 w 11873855"/>
              <a:gd name="connsiteY3209" fmla="*/ 3552958 h 5539721"/>
              <a:gd name="connsiteX3210" fmla="*/ 8235087 w 11873855"/>
              <a:gd name="connsiteY3210" fmla="*/ 4014416 h 5539721"/>
              <a:gd name="connsiteX3211" fmla="*/ 8198225 w 11873855"/>
              <a:gd name="connsiteY3211" fmla="*/ 4016216 h 5539721"/>
              <a:gd name="connsiteX3212" fmla="*/ 7825236 w 11873855"/>
              <a:gd name="connsiteY3212" fmla="*/ 3835422 h 5539721"/>
              <a:gd name="connsiteX3213" fmla="*/ 7640927 w 11873855"/>
              <a:gd name="connsiteY3213" fmla="*/ 3644170 h 5539721"/>
              <a:gd name="connsiteX3214" fmla="*/ 7467763 w 11873855"/>
              <a:gd name="connsiteY3214" fmla="*/ 3457804 h 5539721"/>
              <a:gd name="connsiteX3215" fmla="*/ 7165496 w 11873855"/>
              <a:gd name="connsiteY3215" fmla="*/ 3085757 h 5539721"/>
              <a:gd name="connsiteX3216" fmla="*/ 7053882 w 11873855"/>
              <a:gd name="connsiteY3216" fmla="*/ 2979715 h 5539721"/>
              <a:gd name="connsiteX3217" fmla="*/ 7053797 w 11873855"/>
              <a:gd name="connsiteY3217" fmla="*/ 2979287 h 5539721"/>
              <a:gd name="connsiteX3218" fmla="*/ 7164039 w 11873855"/>
              <a:gd name="connsiteY3218" fmla="*/ 3077528 h 5539721"/>
              <a:gd name="connsiteX3219" fmla="*/ 7468191 w 11873855"/>
              <a:gd name="connsiteY3219" fmla="*/ 3430372 h 5539721"/>
              <a:gd name="connsiteX3220" fmla="*/ 7643670 w 11873855"/>
              <a:gd name="connsiteY3220" fmla="*/ 3610394 h 5539721"/>
              <a:gd name="connsiteX3221" fmla="*/ 7828836 w 11873855"/>
              <a:gd name="connsiteY3221" fmla="*/ 3792732 h 5539721"/>
              <a:gd name="connsiteX3222" fmla="*/ 8203540 w 11873855"/>
              <a:gd name="connsiteY3222" fmla="*/ 3967868 h 5539721"/>
              <a:gd name="connsiteX3223" fmla="*/ 8240488 w 11873855"/>
              <a:gd name="connsiteY3223" fmla="*/ 3966153 h 5539721"/>
              <a:gd name="connsiteX3224" fmla="*/ 8902113 w 11873855"/>
              <a:gd name="connsiteY3224" fmla="*/ 3529898 h 5539721"/>
              <a:gd name="connsiteX3225" fmla="*/ 8897741 w 11873855"/>
              <a:gd name="connsiteY3225" fmla="*/ 3552958 h 5539721"/>
              <a:gd name="connsiteX3226" fmla="*/ 6562849 w 11873855"/>
              <a:gd name="connsiteY3226" fmla="*/ 2305746 h 5539721"/>
              <a:gd name="connsiteX3227" fmla="*/ 6151626 w 11873855"/>
              <a:gd name="connsiteY3227" fmla="*/ 2073173 h 5539721"/>
              <a:gd name="connsiteX3228" fmla="*/ 5813956 w 11873855"/>
              <a:gd name="connsiteY3228" fmla="*/ 2231508 h 5539721"/>
              <a:gd name="connsiteX3229" fmla="*/ 5560124 w 11873855"/>
              <a:gd name="connsiteY3229" fmla="*/ 2447620 h 5539721"/>
              <a:gd name="connsiteX3230" fmla="*/ 5818499 w 11873855"/>
              <a:gd name="connsiteY3230" fmla="*/ 2217620 h 5539721"/>
              <a:gd name="connsiteX3231" fmla="*/ 6155998 w 11873855"/>
              <a:gd name="connsiteY3231" fmla="*/ 2054143 h 5539721"/>
              <a:gd name="connsiteX3232" fmla="*/ 6566536 w 11873855"/>
              <a:gd name="connsiteY3232" fmla="*/ 2294258 h 5539721"/>
              <a:gd name="connsiteX3233" fmla="*/ 6881918 w 11873855"/>
              <a:gd name="connsiteY3233" fmla="*/ 2701109 h 5539721"/>
              <a:gd name="connsiteX3234" fmla="*/ 6562849 w 11873855"/>
              <a:gd name="connsiteY3234" fmla="*/ 2305746 h 5539721"/>
              <a:gd name="connsiteX3235" fmla="*/ 4674842 w 11873855"/>
              <a:gd name="connsiteY3235" fmla="*/ 2383841 h 5539721"/>
              <a:gd name="connsiteX3236" fmla="*/ 4391435 w 11873855"/>
              <a:gd name="connsiteY3236" fmla="*/ 1930356 h 5539721"/>
              <a:gd name="connsiteX3237" fmla="*/ 4206440 w 11873855"/>
              <a:gd name="connsiteY3237" fmla="*/ 1675838 h 5539721"/>
              <a:gd name="connsiteX3238" fmla="*/ 4030104 w 11873855"/>
              <a:gd name="connsiteY3238" fmla="*/ 1450124 h 5539721"/>
              <a:gd name="connsiteX3239" fmla="*/ 3668087 w 11873855"/>
              <a:gd name="connsiteY3239" fmla="*/ 1246613 h 5539721"/>
              <a:gd name="connsiteX3240" fmla="*/ 3629683 w 11873855"/>
              <a:gd name="connsiteY3240" fmla="*/ 1248842 h 5539721"/>
              <a:gd name="connsiteX3241" fmla="*/ 3204058 w 11873855"/>
              <a:gd name="connsiteY3241" fmla="*/ 1541421 h 5539721"/>
              <a:gd name="connsiteX3242" fmla="*/ 2960599 w 11873855"/>
              <a:gd name="connsiteY3242" fmla="*/ 1841202 h 5539721"/>
              <a:gd name="connsiteX3243" fmla="*/ 2964371 w 11873855"/>
              <a:gd name="connsiteY3243" fmla="*/ 1822171 h 5539721"/>
              <a:gd name="connsiteX3244" fmla="*/ 3209887 w 11873855"/>
              <a:gd name="connsiteY3244" fmla="*/ 1502674 h 5539721"/>
              <a:gd name="connsiteX3245" fmla="*/ 3634654 w 11873855"/>
              <a:gd name="connsiteY3245" fmla="*/ 1200579 h 5539721"/>
              <a:gd name="connsiteX3246" fmla="*/ 3672888 w 11873855"/>
              <a:gd name="connsiteY3246" fmla="*/ 1198350 h 5539721"/>
              <a:gd name="connsiteX3247" fmla="*/ 4033276 w 11873855"/>
              <a:gd name="connsiteY3247" fmla="*/ 1406919 h 5539721"/>
              <a:gd name="connsiteX3248" fmla="*/ 4207383 w 11873855"/>
              <a:gd name="connsiteY3248" fmla="*/ 1639062 h 5539721"/>
              <a:gd name="connsiteX3249" fmla="*/ 4391435 w 11873855"/>
              <a:gd name="connsiteY3249" fmla="*/ 1903009 h 5539721"/>
              <a:gd name="connsiteX3250" fmla="*/ 4672785 w 11873855"/>
              <a:gd name="connsiteY3250" fmla="*/ 2375783 h 5539721"/>
              <a:gd name="connsiteX3251" fmla="*/ 4746937 w 11873855"/>
              <a:gd name="connsiteY3251" fmla="*/ 2475567 h 5539721"/>
              <a:gd name="connsiteX3252" fmla="*/ 4674842 w 11873855"/>
              <a:gd name="connsiteY3252" fmla="*/ 2383841 h 5539721"/>
              <a:gd name="connsiteX3253" fmla="*/ 2952626 w 11873855"/>
              <a:gd name="connsiteY3253" fmla="*/ 1862976 h 5539721"/>
              <a:gd name="connsiteX3254" fmla="*/ 2949026 w 11873855"/>
              <a:gd name="connsiteY3254" fmla="*/ 1881664 h 5539721"/>
              <a:gd name="connsiteX3255" fmla="*/ 2948683 w 11873855"/>
              <a:gd name="connsiteY3255" fmla="*/ 1882264 h 5539721"/>
              <a:gd name="connsiteX3256" fmla="*/ 2952541 w 11873855"/>
              <a:gd name="connsiteY3256" fmla="*/ 1863147 h 5539721"/>
              <a:gd name="connsiteX3257" fmla="*/ 2952626 w 11873855"/>
              <a:gd name="connsiteY3257" fmla="*/ 1862976 h 5539721"/>
              <a:gd name="connsiteX3258" fmla="*/ 2928023 w 11873855"/>
              <a:gd name="connsiteY3258" fmla="*/ 1944843 h 5539721"/>
              <a:gd name="connsiteX3259" fmla="*/ 2924423 w 11873855"/>
              <a:gd name="connsiteY3259" fmla="*/ 1961902 h 5539721"/>
              <a:gd name="connsiteX3260" fmla="*/ 2923994 w 11873855"/>
              <a:gd name="connsiteY3260" fmla="*/ 1962588 h 5539721"/>
              <a:gd name="connsiteX3261" fmla="*/ 2927852 w 11873855"/>
              <a:gd name="connsiteY3261" fmla="*/ 1945186 h 5539721"/>
              <a:gd name="connsiteX3262" fmla="*/ 2928023 w 11873855"/>
              <a:gd name="connsiteY3262" fmla="*/ 1944843 h 5539721"/>
              <a:gd name="connsiteX3263" fmla="*/ 2930681 w 11873855"/>
              <a:gd name="connsiteY3263" fmla="*/ 1932413 h 5539721"/>
              <a:gd name="connsiteX3264" fmla="*/ 2931110 w 11873855"/>
              <a:gd name="connsiteY3264" fmla="*/ 1930527 h 5539721"/>
              <a:gd name="connsiteX3265" fmla="*/ 2930681 w 11873855"/>
              <a:gd name="connsiteY3265" fmla="*/ 1932413 h 5539721"/>
              <a:gd name="connsiteX3266" fmla="*/ 2930681 w 11873855"/>
              <a:gd name="connsiteY3266" fmla="*/ 1932413 h 5539721"/>
              <a:gd name="connsiteX3267" fmla="*/ 2914907 w 11873855"/>
              <a:gd name="connsiteY3267" fmla="*/ 1986334 h 5539721"/>
              <a:gd name="connsiteX3268" fmla="*/ 2911135 w 11873855"/>
              <a:gd name="connsiteY3268" fmla="*/ 2003222 h 5539721"/>
              <a:gd name="connsiteX3269" fmla="*/ 2910793 w 11873855"/>
              <a:gd name="connsiteY3269" fmla="*/ 2003736 h 5539721"/>
              <a:gd name="connsiteX3270" fmla="*/ 2914822 w 11873855"/>
              <a:gd name="connsiteY3270" fmla="*/ 1986420 h 5539721"/>
              <a:gd name="connsiteX3271" fmla="*/ 2914907 w 11873855"/>
              <a:gd name="connsiteY3271" fmla="*/ 1986334 h 5539721"/>
              <a:gd name="connsiteX3272" fmla="*/ 2908307 w 11873855"/>
              <a:gd name="connsiteY3272" fmla="*/ 2015823 h 5539721"/>
              <a:gd name="connsiteX3273" fmla="*/ 2904020 w 11873855"/>
              <a:gd name="connsiteY3273" fmla="*/ 2035026 h 5539721"/>
              <a:gd name="connsiteX3274" fmla="*/ 2903163 w 11873855"/>
              <a:gd name="connsiteY3274" fmla="*/ 2036226 h 5539721"/>
              <a:gd name="connsiteX3275" fmla="*/ 2907707 w 11873855"/>
              <a:gd name="connsiteY3275" fmla="*/ 2016766 h 5539721"/>
              <a:gd name="connsiteX3276" fmla="*/ 2908307 w 11873855"/>
              <a:gd name="connsiteY3276" fmla="*/ 2015823 h 5539721"/>
              <a:gd name="connsiteX3277" fmla="*/ 2897334 w 11873855"/>
              <a:gd name="connsiteY3277" fmla="*/ 2044970 h 5539721"/>
              <a:gd name="connsiteX3278" fmla="*/ 2896305 w 11873855"/>
              <a:gd name="connsiteY3278" fmla="*/ 2046513 h 5539721"/>
              <a:gd name="connsiteX3279" fmla="*/ 2900763 w 11873855"/>
              <a:gd name="connsiteY3279" fmla="*/ 2028082 h 5539721"/>
              <a:gd name="connsiteX3280" fmla="*/ 2901620 w 11873855"/>
              <a:gd name="connsiteY3280" fmla="*/ 2026710 h 5539721"/>
              <a:gd name="connsiteX3281" fmla="*/ 2897334 w 11873855"/>
              <a:gd name="connsiteY3281" fmla="*/ 2044970 h 5539721"/>
              <a:gd name="connsiteX3282" fmla="*/ 2890047 w 11873855"/>
              <a:gd name="connsiteY3282" fmla="*/ 2056371 h 5539721"/>
              <a:gd name="connsiteX3283" fmla="*/ 2889876 w 11873855"/>
              <a:gd name="connsiteY3283" fmla="*/ 2056629 h 5539721"/>
              <a:gd name="connsiteX3284" fmla="*/ 2892790 w 11873855"/>
              <a:gd name="connsiteY3284" fmla="*/ 2045227 h 5539721"/>
              <a:gd name="connsiteX3285" fmla="*/ 2890047 w 11873855"/>
              <a:gd name="connsiteY3285" fmla="*/ 2056371 h 5539721"/>
              <a:gd name="connsiteX3286" fmla="*/ 2878903 w 11873855"/>
              <a:gd name="connsiteY3286" fmla="*/ 2084318 h 5539721"/>
              <a:gd name="connsiteX3287" fmla="*/ 2874960 w 11873855"/>
              <a:gd name="connsiteY3287" fmla="*/ 2099405 h 5539721"/>
              <a:gd name="connsiteX3288" fmla="*/ 2874445 w 11873855"/>
              <a:gd name="connsiteY3288" fmla="*/ 2100263 h 5539721"/>
              <a:gd name="connsiteX3289" fmla="*/ 2878731 w 11873855"/>
              <a:gd name="connsiteY3289" fmla="*/ 2084661 h 5539721"/>
              <a:gd name="connsiteX3290" fmla="*/ 2878903 w 11873855"/>
              <a:gd name="connsiteY3290" fmla="*/ 2084318 h 5539721"/>
              <a:gd name="connsiteX3291" fmla="*/ 2886104 w 11873855"/>
              <a:gd name="connsiteY3291" fmla="*/ 2071288 h 5539721"/>
              <a:gd name="connsiteX3292" fmla="*/ 2886532 w 11873855"/>
              <a:gd name="connsiteY3292" fmla="*/ 2070602 h 5539721"/>
              <a:gd name="connsiteX3293" fmla="*/ 2882332 w 11873855"/>
              <a:gd name="connsiteY3293" fmla="*/ 2087489 h 5539721"/>
              <a:gd name="connsiteX3294" fmla="*/ 2881561 w 11873855"/>
              <a:gd name="connsiteY3294" fmla="*/ 2088690 h 5539721"/>
              <a:gd name="connsiteX3295" fmla="*/ 2886104 w 11873855"/>
              <a:gd name="connsiteY3295" fmla="*/ 2071288 h 5539721"/>
              <a:gd name="connsiteX3296" fmla="*/ 2893048 w 11873855"/>
              <a:gd name="connsiteY3296" fmla="*/ 2059886 h 5539721"/>
              <a:gd name="connsiteX3297" fmla="*/ 2894419 w 11873855"/>
              <a:gd name="connsiteY3297" fmla="*/ 2057743 h 5539721"/>
              <a:gd name="connsiteX3298" fmla="*/ 2890133 w 11873855"/>
              <a:gd name="connsiteY3298" fmla="*/ 2075917 h 5539721"/>
              <a:gd name="connsiteX3299" fmla="*/ 2888504 w 11873855"/>
              <a:gd name="connsiteY3299" fmla="*/ 2078317 h 5539721"/>
              <a:gd name="connsiteX3300" fmla="*/ 2893048 w 11873855"/>
              <a:gd name="connsiteY3300" fmla="*/ 2059886 h 5539721"/>
              <a:gd name="connsiteX3301" fmla="*/ 2900334 w 11873855"/>
              <a:gd name="connsiteY3301" fmla="*/ 2048485 h 5539721"/>
              <a:gd name="connsiteX3302" fmla="*/ 2901363 w 11873855"/>
              <a:gd name="connsiteY3302" fmla="*/ 2046942 h 5539721"/>
              <a:gd name="connsiteX3303" fmla="*/ 2897077 w 11873855"/>
              <a:gd name="connsiteY3303" fmla="*/ 2066058 h 5539721"/>
              <a:gd name="connsiteX3304" fmla="*/ 2895705 w 11873855"/>
              <a:gd name="connsiteY3304" fmla="*/ 2067944 h 5539721"/>
              <a:gd name="connsiteX3305" fmla="*/ 2900334 w 11873855"/>
              <a:gd name="connsiteY3305" fmla="*/ 2048485 h 5539721"/>
              <a:gd name="connsiteX3306" fmla="*/ 2907021 w 11873855"/>
              <a:gd name="connsiteY3306" fmla="*/ 2038712 h 5539721"/>
              <a:gd name="connsiteX3307" fmla="*/ 2908649 w 11873855"/>
              <a:gd name="connsiteY3307" fmla="*/ 2036397 h 5539721"/>
              <a:gd name="connsiteX3308" fmla="*/ 2904449 w 11873855"/>
              <a:gd name="connsiteY3308" fmla="*/ 2056286 h 5539721"/>
              <a:gd name="connsiteX3309" fmla="*/ 2902649 w 11873855"/>
              <a:gd name="connsiteY3309" fmla="*/ 2058686 h 5539721"/>
              <a:gd name="connsiteX3310" fmla="*/ 2907021 w 11873855"/>
              <a:gd name="connsiteY3310" fmla="*/ 2038712 h 5539721"/>
              <a:gd name="connsiteX3311" fmla="*/ 2913965 w 11873855"/>
              <a:gd name="connsiteY3311" fmla="*/ 2028939 h 5539721"/>
              <a:gd name="connsiteX3312" fmla="*/ 2915851 w 11873855"/>
              <a:gd name="connsiteY3312" fmla="*/ 2026368 h 5539721"/>
              <a:gd name="connsiteX3313" fmla="*/ 2913107 w 11873855"/>
              <a:gd name="connsiteY3313" fmla="*/ 2040084 h 5539721"/>
              <a:gd name="connsiteX3314" fmla="*/ 2911736 w 11873855"/>
              <a:gd name="connsiteY3314" fmla="*/ 2046856 h 5539721"/>
              <a:gd name="connsiteX3315" fmla="*/ 2909593 w 11873855"/>
              <a:gd name="connsiteY3315" fmla="*/ 2049513 h 5539721"/>
              <a:gd name="connsiteX3316" fmla="*/ 2913965 w 11873855"/>
              <a:gd name="connsiteY3316" fmla="*/ 2028939 h 5539721"/>
              <a:gd name="connsiteX3317" fmla="*/ 2920994 w 11873855"/>
              <a:gd name="connsiteY3317" fmla="*/ 2019424 h 5539721"/>
              <a:gd name="connsiteX3318" fmla="*/ 2923137 w 11873855"/>
              <a:gd name="connsiteY3318" fmla="*/ 2016595 h 5539721"/>
              <a:gd name="connsiteX3319" fmla="*/ 2919108 w 11873855"/>
              <a:gd name="connsiteY3319" fmla="*/ 2037598 h 5539721"/>
              <a:gd name="connsiteX3320" fmla="*/ 2916708 w 11873855"/>
              <a:gd name="connsiteY3320" fmla="*/ 2040512 h 5539721"/>
              <a:gd name="connsiteX3321" fmla="*/ 2920994 w 11873855"/>
              <a:gd name="connsiteY3321" fmla="*/ 2019424 h 5539721"/>
              <a:gd name="connsiteX3322" fmla="*/ 2928109 w 11873855"/>
              <a:gd name="connsiteY3322" fmla="*/ 2010080 h 5539721"/>
              <a:gd name="connsiteX3323" fmla="*/ 3607137 w 11873855"/>
              <a:gd name="connsiteY3323" fmla="*/ 1525305 h 5539721"/>
              <a:gd name="connsiteX3324" fmla="*/ 3643827 w 11873855"/>
              <a:gd name="connsiteY3324" fmla="*/ 1523505 h 5539721"/>
              <a:gd name="connsiteX3325" fmla="*/ 3997357 w 11873855"/>
              <a:gd name="connsiteY3325" fmla="*/ 1688697 h 5539721"/>
              <a:gd name="connsiteX3326" fmla="*/ 4187066 w 11873855"/>
              <a:gd name="connsiteY3326" fmla="*/ 1883378 h 5539721"/>
              <a:gd name="connsiteX3327" fmla="*/ 4371718 w 11873855"/>
              <a:gd name="connsiteY3327" fmla="*/ 2082003 h 5539721"/>
              <a:gd name="connsiteX3328" fmla="*/ 4672699 w 11873855"/>
              <a:gd name="connsiteY3328" fmla="*/ 2454050 h 5539721"/>
              <a:gd name="connsiteX3329" fmla="*/ 4773768 w 11873855"/>
              <a:gd name="connsiteY3329" fmla="*/ 2550233 h 5539721"/>
              <a:gd name="connsiteX3330" fmla="*/ 4774026 w 11873855"/>
              <a:gd name="connsiteY3330" fmla="*/ 2551176 h 5539721"/>
              <a:gd name="connsiteX3331" fmla="*/ 4674499 w 11873855"/>
              <a:gd name="connsiteY3331" fmla="*/ 2462279 h 5539721"/>
              <a:gd name="connsiteX3332" fmla="*/ 4371718 w 11873855"/>
              <a:gd name="connsiteY3332" fmla="*/ 2109350 h 5539721"/>
              <a:gd name="connsiteX3333" fmla="*/ 4184923 w 11873855"/>
              <a:gd name="connsiteY3333" fmla="*/ 1917840 h 5539721"/>
              <a:gd name="connsiteX3334" fmla="*/ 3994271 w 11873855"/>
              <a:gd name="connsiteY3334" fmla="*/ 1731988 h 5539721"/>
              <a:gd name="connsiteX3335" fmla="*/ 3639112 w 11873855"/>
              <a:gd name="connsiteY3335" fmla="*/ 1571854 h 5539721"/>
              <a:gd name="connsiteX3336" fmla="*/ 3602250 w 11873855"/>
              <a:gd name="connsiteY3336" fmla="*/ 1573568 h 5539721"/>
              <a:gd name="connsiteX3337" fmla="*/ 2924080 w 11873855"/>
              <a:gd name="connsiteY3337" fmla="*/ 2031683 h 5539721"/>
              <a:gd name="connsiteX3338" fmla="*/ 2928109 w 11873855"/>
              <a:gd name="connsiteY3338" fmla="*/ 2010080 h 5539721"/>
              <a:gd name="connsiteX3339" fmla="*/ 4944790 w 11873855"/>
              <a:gd name="connsiteY3339" fmla="*/ 2813666 h 5539721"/>
              <a:gd name="connsiteX3340" fmla="*/ 5271831 w 11873855"/>
              <a:gd name="connsiteY3340" fmla="*/ 3234061 h 5539721"/>
              <a:gd name="connsiteX3341" fmla="*/ 5682025 w 11873855"/>
              <a:gd name="connsiteY3341" fmla="*/ 3466633 h 5539721"/>
              <a:gd name="connsiteX3342" fmla="*/ 6266927 w 11873855"/>
              <a:gd name="connsiteY3342" fmla="*/ 3097673 h 5539721"/>
              <a:gd name="connsiteX3343" fmla="*/ 6014124 w 11873855"/>
              <a:gd name="connsiteY3343" fmla="*/ 3322272 h 5539721"/>
              <a:gd name="connsiteX3344" fmla="*/ 5677396 w 11873855"/>
              <a:gd name="connsiteY3344" fmla="*/ 3485750 h 5539721"/>
              <a:gd name="connsiteX3345" fmla="*/ 5267888 w 11873855"/>
              <a:gd name="connsiteY3345" fmla="*/ 3245634 h 5539721"/>
              <a:gd name="connsiteX3346" fmla="*/ 4944190 w 11873855"/>
              <a:gd name="connsiteY3346" fmla="*/ 2812723 h 5539721"/>
              <a:gd name="connsiteX3347" fmla="*/ 4935017 w 11873855"/>
              <a:gd name="connsiteY3347" fmla="*/ 2785977 h 5539721"/>
              <a:gd name="connsiteX3348" fmla="*/ 4944790 w 11873855"/>
              <a:gd name="connsiteY3348" fmla="*/ 2813666 h 5539721"/>
              <a:gd name="connsiteX3349" fmla="*/ 8635251 w 11873855"/>
              <a:gd name="connsiteY3349" fmla="*/ 3993328 h 5539721"/>
              <a:gd name="connsiteX3350" fmla="*/ 8209970 w 11873855"/>
              <a:gd name="connsiteY3350" fmla="*/ 4285050 h 5539721"/>
              <a:gd name="connsiteX3351" fmla="*/ 8171908 w 11873855"/>
              <a:gd name="connsiteY3351" fmla="*/ 4287193 h 5539721"/>
              <a:gd name="connsiteX3352" fmla="*/ 7793774 w 11873855"/>
              <a:gd name="connsiteY3352" fmla="*/ 4066794 h 5539721"/>
              <a:gd name="connsiteX3353" fmla="*/ 7620953 w 11873855"/>
              <a:gd name="connsiteY3353" fmla="*/ 3842366 h 5539721"/>
              <a:gd name="connsiteX3354" fmla="*/ 7449760 w 11873855"/>
              <a:gd name="connsiteY3354" fmla="*/ 3606879 h 5539721"/>
              <a:gd name="connsiteX3355" fmla="*/ 7164210 w 11873855"/>
              <a:gd name="connsiteY3355" fmla="*/ 3151251 h 5539721"/>
              <a:gd name="connsiteX3356" fmla="*/ 7078571 w 11873855"/>
              <a:gd name="connsiteY3356" fmla="*/ 3042466 h 5539721"/>
              <a:gd name="connsiteX3357" fmla="*/ 7162496 w 11873855"/>
              <a:gd name="connsiteY3357" fmla="*/ 3143021 h 5539721"/>
              <a:gd name="connsiteX3358" fmla="*/ 7450189 w 11873855"/>
              <a:gd name="connsiteY3358" fmla="*/ 3579362 h 5539721"/>
              <a:gd name="connsiteX3359" fmla="*/ 7622839 w 11873855"/>
              <a:gd name="connsiteY3359" fmla="*/ 3806962 h 5539721"/>
              <a:gd name="connsiteX3360" fmla="*/ 7797289 w 11873855"/>
              <a:gd name="connsiteY3360" fmla="*/ 4023932 h 5539721"/>
              <a:gd name="connsiteX3361" fmla="*/ 8177223 w 11873855"/>
              <a:gd name="connsiteY3361" fmla="*/ 4238673 h 5539721"/>
              <a:gd name="connsiteX3362" fmla="*/ 8215456 w 11873855"/>
              <a:gd name="connsiteY3362" fmla="*/ 4236530 h 5539721"/>
              <a:gd name="connsiteX3363" fmla="*/ 8870566 w 11873855"/>
              <a:gd name="connsiteY3363" fmla="*/ 3694062 h 5539721"/>
              <a:gd name="connsiteX3364" fmla="*/ 8866538 w 11873855"/>
              <a:gd name="connsiteY3364" fmla="*/ 3714465 h 5539721"/>
              <a:gd name="connsiteX3365" fmla="*/ 8635251 w 11873855"/>
              <a:gd name="connsiteY3365" fmla="*/ 3993328 h 5539721"/>
              <a:gd name="connsiteX3366" fmla="*/ 8875710 w 11873855"/>
              <a:gd name="connsiteY3366" fmla="*/ 3686518 h 5539721"/>
              <a:gd name="connsiteX3367" fmla="*/ 8876395 w 11873855"/>
              <a:gd name="connsiteY3367" fmla="*/ 3685490 h 5539721"/>
              <a:gd name="connsiteX3368" fmla="*/ 8872366 w 11873855"/>
              <a:gd name="connsiteY3368" fmla="*/ 3705292 h 5539721"/>
              <a:gd name="connsiteX3369" fmla="*/ 8871852 w 11873855"/>
              <a:gd name="connsiteY3369" fmla="*/ 3706063 h 5539721"/>
              <a:gd name="connsiteX3370" fmla="*/ 8875710 w 11873855"/>
              <a:gd name="connsiteY3370" fmla="*/ 3686518 h 5539721"/>
              <a:gd name="connsiteX3371" fmla="*/ 8878024 w 11873855"/>
              <a:gd name="connsiteY3371" fmla="*/ 3696205 h 5539721"/>
              <a:gd name="connsiteX3372" fmla="*/ 8881882 w 11873855"/>
              <a:gd name="connsiteY3372" fmla="*/ 3677260 h 5539721"/>
              <a:gd name="connsiteX3373" fmla="*/ 8882225 w 11873855"/>
              <a:gd name="connsiteY3373" fmla="*/ 3676660 h 5539721"/>
              <a:gd name="connsiteX3374" fmla="*/ 8878110 w 11873855"/>
              <a:gd name="connsiteY3374" fmla="*/ 3695948 h 5539721"/>
              <a:gd name="connsiteX3375" fmla="*/ 8878024 w 11873855"/>
              <a:gd name="connsiteY3375" fmla="*/ 3696205 h 5539721"/>
              <a:gd name="connsiteX3376" fmla="*/ 8884368 w 11873855"/>
              <a:gd name="connsiteY3376" fmla="*/ 3664829 h 5539721"/>
              <a:gd name="connsiteX3377" fmla="*/ 8888568 w 11873855"/>
              <a:gd name="connsiteY3377" fmla="*/ 3643998 h 5539721"/>
              <a:gd name="connsiteX3378" fmla="*/ 8889340 w 11873855"/>
              <a:gd name="connsiteY3378" fmla="*/ 3642798 h 5539721"/>
              <a:gd name="connsiteX3379" fmla="*/ 8884882 w 11873855"/>
              <a:gd name="connsiteY3379" fmla="*/ 3663972 h 5539721"/>
              <a:gd name="connsiteX3380" fmla="*/ 8884368 w 11873855"/>
              <a:gd name="connsiteY3380" fmla="*/ 3664829 h 5539721"/>
              <a:gd name="connsiteX3381" fmla="*/ 8890797 w 11873855"/>
              <a:gd name="connsiteY3381" fmla="*/ 3633111 h 5539721"/>
              <a:gd name="connsiteX3382" fmla="*/ 8894826 w 11873855"/>
              <a:gd name="connsiteY3382" fmla="*/ 3613138 h 5539721"/>
              <a:gd name="connsiteX3383" fmla="*/ 8896026 w 11873855"/>
              <a:gd name="connsiteY3383" fmla="*/ 3611509 h 5539721"/>
              <a:gd name="connsiteX3384" fmla="*/ 8892855 w 11873855"/>
              <a:gd name="connsiteY3384" fmla="*/ 3626339 h 5539721"/>
              <a:gd name="connsiteX3385" fmla="*/ 8891740 w 11873855"/>
              <a:gd name="connsiteY3385" fmla="*/ 3631740 h 5539721"/>
              <a:gd name="connsiteX3386" fmla="*/ 8890797 w 11873855"/>
              <a:gd name="connsiteY3386" fmla="*/ 3633111 h 5539721"/>
              <a:gd name="connsiteX3387" fmla="*/ 8897313 w 11873855"/>
              <a:gd name="connsiteY3387" fmla="*/ 3623425 h 5539721"/>
              <a:gd name="connsiteX3388" fmla="*/ 8901427 w 11873855"/>
              <a:gd name="connsiteY3388" fmla="*/ 3604137 h 5539721"/>
              <a:gd name="connsiteX3389" fmla="*/ 8902284 w 11873855"/>
              <a:gd name="connsiteY3389" fmla="*/ 3602936 h 5539721"/>
              <a:gd name="connsiteX3390" fmla="*/ 8897998 w 11873855"/>
              <a:gd name="connsiteY3390" fmla="*/ 3622481 h 5539721"/>
              <a:gd name="connsiteX3391" fmla="*/ 8897313 w 11873855"/>
              <a:gd name="connsiteY3391" fmla="*/ 3623425 h 5539721"/>
              <a:gd name="connsiteX3392" fmla="*/ 8903742 w 11873855"/>
              <a:gd name="connsiteY3392" fmla="*/ 3592992 h 5539721"/>
              <a:gd name="connsiteX3393" fmla="*/ 8908286 w 11873855"/>
              <a:gd name="connsiteY3393" fmla="*/ 3571646 h 5539721"/>
              <a:gd name="connsiteX3394" fmla="*/ 8909571 w 11873855"/>
              <a:gd name="connsiteY3394" fmla="*/ 3569932 h 5539721"/>
              <a:gd name="connsiteX3395" fmla="*/ 8904771 w 11873855"/>
              <a:gd name="connsiteY3395" fmla="*/ 3591535 h 5539721"/>
              <a:gd name="connsiteX3396" fmla="*/ 8903742 w 11873855"/>
              <a:gd name="connsiteY3396" fmla="*/ 3592992 h 5539721"/>
              <a:gd name="connsiteX3397" fmla="*/ 8914971 w 11873855"/>
              <a:gd name="connsiteY3397" fmla="*/ 3562560 h 5539721"/>
              <a:gd name="connsiteX3398" fmla="*/ 8916000 w 11873855"/>
              <a:gd name="connsiteY3398" fmla="*/ 3561102 h 5539721"/>
              <a:gd name="connsiteX3399" fmla="*/ 8911114 w 11873855"/>
              <a:gd name="connsiteY3399" fmla="*/ 3582190 h 5539721"/>
              <a:gd name="connsiteX3400" fmla="*/ 8910343 w 11873855"/>
              <a:gd name="connsiteY3400" fmla="*/ 3583391 h 5539721"/>
              <a:gd name="connsiteX3401" fmla="*/ 8914971 w 11873855"/>
              <a:gd name="connsiteY3401" fmla="*/ 3562560 h 5539721"/>
              <a:gd name="connsiteX3402" fmla="*/ 8917458 w 11873855"/>
              <a:gd name="connsiteY3402" fmla="*/ 3551501 h 5539721"/>
              <a:gd name="connsiteX3403" fmla="*/ 8922259 w 11873855"/>
              <a:gd name="connsiteY3403" fmla="*/ 3530070 h 5539721"/>
              <a:gd name="connsiteX3404" fmla="*/ 8923801 w 11873855"/>
              <a:gd name="connsiteY3404" fmla="*/ 3528013 h 5539721"/>
              <a:gd name="connsiteX3405" fmla="*/ 8918744 w 11873855"/>
              <a:gd name="connsiteY3405" fmla="*/ 3549787 h 5539721"/>
              <a:gd name="connsiteX3406" fmla="*/ 8917458 w 11873855"/>
              <a:gd name="connsiteY3406" fmla="*/ 3551501 h 5539721"/>
              <a:gd name="connsiteX3407" fmla="*/ 8929288 w 11873855"/>
              <a:gd name="connsiteY3407" fmla="*/ 3520640 h 5539721"/>
              <a:gd name="connsiteX3408" fmla="*/ 8930231 w 11873855"/>
              <a:gd name="connsiteY3408" fmla="*/ 3519354 h 5539721"/>
              <a:gd name="connsiteX3409" fmla="*/ 8925087 w 11873855"/>
              <a:gd name="connsiteY3409" fmla="*/ 3540442 h 5539721"/>
              <a:gd name="connsiteX3410" fmla="*/ 8924402 w 11873855"/>
              <a:gd name="connsiteY3410" fmla="*/ 3541471 h 5539721"/>
              <a:gd name="connsiteX3411" fmla="*/ 8929288 w 11873855"/>
              <a:gd name="connsiteY3411" fmla="*/ 3520640 h 5539721"/>
              <a:gd name="connsiteX3412" fmla="*/ 8931946 w 11873855"/>
              <a:gd name="connsiteY3412" fmla="*/ 3509239 h 5539721"/>
              <a:gd name="connsiteX3413" fmla="*/ 8936660 w 11873855"/>
              <a:gd name="connsiteY3413" fmla="*/ 3489007 h 5539721"/>
              <a:gd name="connsiteX3414" fmla="*/ 8938118 w 11873855"/>
              <a:gd name="connsiteY3414" fmla="*/ 3487122 h 5539721"/>
              <a:gd name="connsiteX3415" fmla="*/ 8933060 w 11873855"/>
              <a:gd name="connsiteY3415" fmla="*/ 3507696 h 5539721"/>
              <a:gd name="connsiteX3416" fmla="*/ 8931946 w 11873855"/>
              <a:gd name="connsiteY3416" fmla="*/ 3509239 h 5539721"/>
              <a:gd name="connsiteX3417" fmla="*/ 8933917 w 11873855"/>
              <a:gd name="connsiteY3417" fmla="*/ 3484550 h 5539721"/>
              <a:gd name="connsiteX3418" fmla="*/ 8931774 w 11873855"/>
              <a:gd name="connsiteY3418" fmla="*/ 3487293 h 5539721"/>
              <a:gd name="connsiteX3419" fmla="*/ 8936746 w 11873855"/>
              <a:gd name="connsiteY3419" fmla="*/ 3465176 h 5539721"/>
              <a:gd name="connsiteX3420" fmla="*/ 8939232 w 11873855"/>
              <a:gd name="connsiteY3420" fmla="*/ 3462175 h 5539721"/>
              <a:gd name="connsiteX3421" fmla="*/ 8933917 w 11873855"/>
              <a:gd name="connsiteY3421" fmla="*/ 3484550 h 5539721"/>
              <a:gd name="connsiteX3422" fmla="*/ 8926459 w 11873855"/>
              <a:gd name="connsiteY3422" fmla="*/ 3493808 h 5539721"/>
              <a:gd name="connsiteX3423" fmla="*/ 8924144 w 11873855"/>
              <a:gd name="connsiteY3423" fmla="*/ 3496723 h 5539721"/>
              <a:gd name="connsiteX3424" fmla="*/ 8929030 w 11873855"/>
              <a:gd name="connsiteY3424" fmla="*/ 3473920 h 5539721"/>
              <a:gd name="connsiteX3425" fmla="*/ 8931603 w 11873855"/>
              <a:gd name="connsiteY3425" fmla="*/ 3470920 h 5539721"/>
              <a:gd name="connsiteX3426" fmla="*/ 8926459 w 11873855"/>
              <a:gd name="connsiteY3426" fmla="*/ 3493808 h 5539721"/>
              <a:gd name="connsiteX3427" fmla="*/ 8919087 w 11873855"/>
              <a:gd name="connsiteY3427" fmla="*/ 3502724 h 5539721"/>
              <a:gd name="connsiteX3428" fmla="*/ 8916515 w 11873855"/>
              <a:gd name="connsiteY3428" fmla="*/ 3505810 h 5539721"/>
              <a:gd name="connsiteX3429" fmla="*/ 8917629 w 11873855"/>
              <a:gd name="connsiteY3429" fmla="*/ 3500409 h 5539721"/>
              <a:gd name="connsiteX3430" fmla="*/ 8921230 w 11873855"/>
              <a:gd name="connsiteY3430" fmla="*/ 3482493 h 5539721"/>
              <a:gd name="connsiteX3431" fmla="*/ 8924059 w 11873855"/>
              <a:gd name="connsiteY3431" fmla="*/ 3479406 h 5539721"/>
              <a:gd name="connsiteX3432" fmla="*/ 8919087 w 11873855"/>
              <a:gd name="connsiteY3432" fmla="*/ 3502724 h 5539721"/>
              <a:gd name="connsiteX3433" fmla="*/ 8914200 w 11873855"/>
              <a:gd name="connsiteY3433" fmla="*/ 3498609 h 5539721"/>
              <a:gd name="connsiteX3434" fmla="*/ 8911629 w 11873855"/>
              <a:gd name="connsiteY3434" fmla="*/ 3511553 h 5539721"/>
              <a:gd name="connsiteX3435" fmla="*/ 8908799 w 11873855"/>
              <a:gd name="connsiteY3435" fmla="*/ 3514811 h 5539721"/>
              <a:gd name="connsiteX3436" fmla="*/ 8913343 w 11873855"/>
              <a:gd name="connsiteY3436" fmla="*/ 3490979 h 5539721"/>
              <a:gd name="connsiteX3437" fmla="*/ 8916429 w 11873855"/>
              <a:gd name="connsiteY3437" fmla="*/ 3487722 h 5539721"/>
              <a:gd name="connsiteX3438" fmla="*/ 8914200 w 11873855"/>
              <a:gd name="connsiteY3438" fmla="*/ 3498609 h 5539721"/>
              <a:gd name="connsiteX3439" fmla="*/ 8903999 w 11873855"/>
              <a:gd name="connsiteY3439" fmla="*/ 3520211 h 5539721"/>
              <a:gd name="connsiteX3440" fmla="*/ 8661826 w 11873855"/>
              <a:gd name="connsiteY3440" fmla="*/ 3731095 h 5539721"/>
              <a:gd name="connsiteX3441" fmla="*/ 8240059 w 11873855"/>
              <a:gd name="connsiteY3441" fmla="*/ 3960410 h 5539721"/>
              <a:gd name="connsiteX3442" fmla="*/ 8203455 w 11873855"/>
              <a:gd name="connsiteY3442" fmla="*/ 3962124 h 5539721"/>
              <a:gd name="connsiteX3443" fmla="*/ 7831494 w 11873855"/>
              <a:gd name="connsiteY3443" fmla="*/ 3789217 h 5539721"/>
              <a:gd name="connsiteX3444" fmla="*/ 7645128 w 11873855"/>
              <a:gd name="connsiteY3444" fmla="*/ 3605251 h 5539721"/>
              <a:gd name="connsiteX3445" fmla="*/ 7471363 w 11873855"/>
              <a:gd name="connsiteY3445" fmla="*/ 3428057 h 5539721"/>
              <a:gd name="connsiteX3446" fmla="*/ 7165668 w 11873855"/>
              <a:gd name="connsiteY3446" fmla="*/ 3072470 h 5539721"/>
              <a:gd name="connsiteX3447" fmla="*/ 7051482 w 11873855"/>
              <a:gd name="connsiteY3447" fmla="*/ 2970543 h 5539721"/>
              <a:gd name="connsiteX3448" fmla="*/ 7051310 w 11873855"/>
              <a:gd name="connsiteY3448" fmla="*/ 2970028 h 5539721"/>
              <a:gd name="connsiteX3449" fmla="*/ 7164296 w 11873855"/>
              <a:gd name="connsiteY3449" fmla="*/ 3064240 h 5539721"/>
              <a:gd name="connsiteX3450" fmla="*/ 7471791 w 11873855"/>
              <a:gd name="connsiteY3450" fmla="*/ 3400625 h 5539721"/>
              <a:gd name="connsiteX3451" fmla="*/ 7648042 w 11873855"/>
              <a:gd name="connsiteY3451" fmla="*/ 3571732 h 5539721"/>
              <a:gd name="connsiteX3452" fmla="*/ 7835094 w 11873855"/>
              <a:gd name="connsiteY3452" fmla="*/ 3746526 h 5539721"/>
              <a:gd name="connsiteX3453" fmla="*/ 8208769 w 11873855"/>
              <a:gd name="connsiteY3453" fmla="*/ 3913775 h 5539721"/>
              <a:gd name="connsiteX3454" fmla="*/ 8245545 w 11873855"/>
              <a:gd name="connsiteY3454" fmla="*/ 3912146 h 5539721"/>
              <a:gd name="connsiteX3455" fmla="*/ 8667655 w 11873855"/>
              <a:gd name="connsiteY3455" fmla="*/ 3692862 h 5539721"/>
              <a:gd name="connsiteX3456" fmla="*/ 8891998 w 11873855"/>
              <a:gd name="connsiteY3456" fmla="*/ 3512839 h 5539721"/>
              <a:gd name="connsiteX3457" fmla="*/ 8908628 w 11873855"/>
              <a:gd name="connsiteY3457" fmla="*/ 3495951 h 5539721"/>
              <a:gd name="connsiteX3458" fmla="*/ 8903999 w 11873855"/>
              <a:gd name="connsiteY3458" fmla="*/ 3520211 h 5539721"/>
              <a:gd name="connsiteX3459" fmla="*/ 6568336 w 11873855"/>
              <a:gd name="connsiteY3459" fmla="*/ 2289201 h 5539721"/>
              <a:gd name="connsiteX3460" fmla="*/ 6156084 w 11873855"/>
              <a:gd name="connsiteY3460" fmla="*/ 2048313 h 5539721"/>
              <a:gd name="connsiteX3461" fmla="*/ 5817128 w 11873855"/>
              <a:gd name="connsiteY3461" fmla="*/ 2212305 h 5539721"/>
              <a:gd name="connsiteX3462" fmla="*/ 5568011 w 11873855"/>
              <a:gd name="connsiteY3462" fmla="*/ 2432018 h 5539721"/>
              <a:gd name="connsiteX3463" fmla="*/ 5821757 w 11873855"/>
              <a:gd name="connsiteY3463" fmla="*/ 2198418 h 5539721"/>
              <a:gd name="connsiteX3464" fmla="*/ 6160542 w 11873855"/>
              <a:gd name="connsiteY3464" fmla="*/ 2029368 h 5539721"/>
              <a:gd name="connsiteX3465" fmla="*/ 6572108 w 11873855"/>
              <a:gd name="connsiteY3465" fmla="*/ 2277799 h 5539721"/>
              <a:gd name="connsiteX3466" fmla="*/ 6885433 w 11873855"/>
              <a:gd name="connsiteY3466" fmla="*/ 2698966 h 5539721"/>
              <a:gd name="connsiteX3467" fmla="*/ 6568336 w 11873855"/>
              <a:gd name="connsiteY3467" fmla="*/ 2289201 h 5539721"/>
              <a:gd name="connsiteX3468" fmla="*/ 4675013 w 11873855"/>
              <a:gd name="connsiteY3468" fmla="*/ 2371154 h 5539721"/>
              <a:gd name="connsiteX3469" fmla="*/ 4394693 w 11873855"/>
              <a:gd name="connsiteY3469" fmla="*/ 1900523 h 5539721"/>
              <a:gd name="connsiteX3470" fmla="*/ 4209441 w 11873855"/>
              <a:gd name="connsiteY3470" fmla="*/ 1634261 h 5539721"/>
              <a:gd name="connsiteX3471" fmla="*/ 4036019 w 11873855"/>
              <a:gd name="connsiteY3471" fmla="*/ 1403233 h 5539721"/>
              <a:gd name="connsiteX3472" fmla="*/ 3672888 w 11873855"/>
              <a:gd name="connsiteY3472" fmla="*/ 1192521 h 5539721"/>
              <a:gd name="connsiteX3473" fmla="*/ 3634226 w 11873855"/>
              <a:gd name="connsiteY3473" fmla="*/ 1194835 h 5539721"/>
              <a:gd name="connsiteX3474" fmla="*/ 3207915 w 11873855"/>
              <a:gd name="connsiteY3474" fmla="*/ 1497873 h 5539721"/>
              <a:gd name="connsiteX3475" fmla="*/ 2966771 w 11873855"/>
              <a:gd name="connsiteY3475" fmla="*/ 1809483 h 5539721"/>
              <a:gd name="connsiteX3476" fmla="*/ 2970286 w 11873855"/>
              <a:gd name="connsiteY3476" fmla="*/ 1791395 h 5539721"/>
              <a:gd name="connsiteX3477" fmla="*/ 3213745 w 11873855"/>
              <a:gd name="connsiteY3477" fmla="*/ 1459039 h 5539721"/>
              <a:gd name="connsiteX3478" fmla="*/ 3639198 w 11873855"/>
              <a:gd name="connsiteY3478" fmla="*/ 1146486 h 5539721"/>
              <a:gd name="connsiteX3479" fmla="*/ 3677689 w 11873855"/>
              <a:gd name="connsiteY3479" fmla="*/ 1144172 h 5539721"/>
              <a:gd name="connsiteX3480" fmla="*/ 4039191 w 11873855"/>
              <a:gd name="connsiteY3480" fmla="*/ 1359941 h 5539721"/>
              <a:gd name="connsiteX3481" fmla="*/ 4210127 w 11873855"/>
              <a:gd name="connsiteY3481" fmla="*/ 1596800 h 5539721"/>
              <a:gd name="connsiteX3482" fmla="*/ 4394693 w 11873855"/>
              <a:gd name="connsiteY3482" fmla="*/ 1873091 h 5539721"/>
              <a:gd name="connsiteX3483" fmla="*/ 4672870 w 11873855"/>
              <a:gd name="connsiteY3483" fmla="*/ 2363096 h 5539721"/>
              <a:gd name="connsiteX3484" fmla="*/ 4740850 w 11873855"/>
              <a:gd name="connsiteY3484" fmla="*/ 2459708 h 5539721"/>
              <a:gd name="connsiteX3485" fmla="*/ 4675013 w 11873855"/>
              <a:gd name="connsiteY3485" fmla="*/ 2371154 h 5539721"/>
              <a:gd name="connsiteX3486" fmla="*/ 2908478 w 11873855"/>
              <a:gd name="connsiteY3486" fmla="*/ 1997221 h 5539721"/>
              <a:gd name="connsiteX3487" fmla="*/ 2904792 w 11873855"/>
              <a:gd name="connsiteY3487" fmla="*/ 2013166 h 5539721"/>
              <a:gd name="connsiteX3488" fmla="*/ 2904278 w 11873855"/>
              <a:gd name="connsiteY3488" fmla="*/ 2014023 h 5539721"/>
              <a:gd name="connsiteX3489" fmla="*/ 2908221 w 11873855"/>
              <a:gd name="connsiteY3489" fmla="*/ 1997736 h 5539721"/>
              <a:gd name="connsiteX3490" fmla="*/ 2908478 w 11873855"/>
              <a:gd name="connsiteY3490" fmla="*/ 1997221 h 5539721"/>
              <a:gd name="connsiteX3491" fmla="*/ 2860472 w 11873855"/>
              <a:gd name="connsiteY3491" fmla="*/ 2135924 h 5539721"/>
              <a:gd name="connsiteX3492" fmla="*/ 2861243 w 11873855"/>
              <a:gd name="connsiteY3492" fmla="*/ 2134381 h 5539721"/>
              <a:gd name="connsiteX3493" fmla="*/ 2857986 w 11873855"/>
              <a:gd name="connsiteY3493" fmla="*/ 2146297 h 5539721"/>
              <a:gd name="connsiteX3494" fmla="*/ 2857043 w 11873855"/>
              <a:gd name="connsiteY3494" fmla="*/ 2147926 h 5539721"/>
              <a:gd name="connsiteX3495" fmla="*/ 2860472 w 11873855"/>
              <a:gd name="connsiteY3495" fmla="*/ 2135924 h 5539721"/>
              <a:gd name="connsiteX3496" fmla="*/ 2869730 w 11873855"/>
              <a:gd name="connsiteY3496" fmla="*/ 2117408 h 5539721"/>
              <a:gd name="connsiteX3497" fmla="*/ 2870673 w 11873855"/>
              <a:gd name="connsiteY3497" fmla="*/ 2115693 h 5539721"/>
              <a:gd name="connsiteX3498" fmla="*/ 2866559 w 11873855"/>
              <a:gd name="connsiteY3498" fmla="*/ 2131552 h 5539721"/>
              <a:gd name="connsiteX3499" fmla="*/ 2865273 w 11873855"/>
              <a:gd name="connsiteY3499" fmla="*/ 2133695 h 5539721"/>
              <a:gd name="connsiteX3500" fmla="*/ 2869730 w 11873855"/>
              <a:gd name="connsiteY3500" fmla="*/ 2117408 h 5539721"/>
              <a:gd name="connsiteX3501" fmla="*/ 2877703 w 11873855"/>
              <a:gd name="connsiteY3501" fmla="*/ 2103520 h 5539721"/>
              <a:gd name="connsiteX3502" fmla="*/ 2878817 w 11873855"/>
              <a:gd name="connsiteY3502" fmla="*/ 2101720 h 5539721"/>
              <a:gd name="connsiteX3503" fmla="*/ 2874359 w 11873855"/>
              <a:gd name="connsiteY3503" fmla="*/ 2119465 h 5539721"/>
              <a:gd name="connsiteX3504" fmla="*/ 2872988 w 11873855"/>
              <a:gd name="connsiteY3504" fmla="*/ 2121522 h 5539721"/>
              <a:gd name="connsiteX3505" fmla="*/ 2877703 w 11873855"/>
              <a:gd name="connsiteY3505" fmla="*/ 2103520 h 5539721"/>
              <a:gd name="connsiteX3506" fmla="*/ 2885075 w 11873855"/>
              <a:gd name="connsiteY3506" fmla="*/ 2091776 h 5539721"/>
              <a:gd name="connsiteX3507" fmla="*/ 2887047 w 11873855"/>
              <a:gd name="connsiteY3507" fmla="*/ 2088776 h 5539721"/>
              <a:gd name="connsiteX3508" fmla="*/ 2882503 w 11873855"/>
              <a:gd name="connsiteY3508" fmla="*/ 2108064 h 5539721"/>
              <a:gd name="connsiteX3509" fmla="*/ 2880274 w 11873855"/>
              <a:gd name="connsiteY3509" fmla="*/ 2111150 h 5539721"/>
              <a:gd name="connsiteX3510" fmla="*/ 2885075 w 11873855"/>
              <a:gd name="connsiteY3510" fmla="*/ 2091776 h 5539721"/>
              <a:gd name="connsiteX3511" fmla="*/ 2892876 w 11873855"/>
              <a:gd name="connsiteY3511" fmla="*/ 2080203 h 5539721"/>
              <a:gd name="connsiteX3512" fmla="*/ 2894419 w 11873855"/>
              <a:gd name="connsiteY3512" fmla="*/ 2077888 h 5539721"/>
              <a:gd name="connsiteX3513" fmla="*/ 2889876 w 11873855"/>
              <a:gd name="connsiteY3513" fmla="*/ 2098034 h 5539721"/>
              <a:gd name="connsiteX3514" fmla="*/ 2888075 w 11873855"/>
              <a:gd name="connsiteY3514" fmla="*/ 2100434 h 5539721"/>
              <a:gd name="connsiteX3515" fmla="*/ 2892876 w 11873855"/>
              <a:gd name="connsiteY3515" fmla="*/ 2080203 h 5539721"/>
              <a:gd name="connsiteX3516" fmla="*/ 2899991 w 11873855"/>
              <a:gd name="connsiteY3516" fmla="*/ 2070344 h 5539721"/>
              <a:gd name="connsiteX3517" fmla="*/ 2902049 w 11873855"/>
              <a:gd name="connsiteY3517" fmla="*/ 2067516 h 5539721"/>
              <a:gd name="connsiteX3518" fmla="*/ 2897591 w 11873855"/>
              <a:gd name="connsiteY3518" fmla="*/ 2088518 h 5539721"/>
              <a:gd name="connsiteX3519" fmla="*/ 2895276 w 11873855"/>
              <a:gd name="connsiteY3519" fmla="*/ 2091433 h 5539721"/>
              <a:gd name="connsiteX3520" fmla="*/ 2899991 w 11873855"/>
              <a:gd name="connsiteY3520" fmla="*/ 2070344 h 5539721"/>
              <a:gd name="connsiteX3521" fmla="*/ 2907278 w 11873855"/>
              <a:gd name="connsiteY3521" fmla="*/ 2060572 h 5539721"/>
              <a:gd name="connsiteX3522" fmla="*/ 2909593 w 11873855"/>
              <a:gd name="connsiteY3522" fmla="*/ 2057571 h 5539721"/>
              <a:gd name="connsiteX3523" fmla="*/ 2905220 w 11873855"/>
              <a:gd name="connsiteY3523" fmla="*/ 2079260 h 5539721"/>
              <a:gd name="connsiteX3524" fmla="*/ 2902649 w 11873855"/>
              <a:gd name="connsiteY3524" fmla="*/ 2082346 h 5539721"/>
              <a:gd name="connsiteX3525" fmla="*/ 2907278 w 11873855"/>
              <a:gd name="connsiteY3525" fmla="*/ 2060572 h 5539721"/>
              <a:gd name="connsiteX3526" fmla="*/ 2914564 w 11873855"/>
              <a:gd name="connsiteY3526" fmla="*/ 2051142 h 5539721"/>
              <a:gd name="connsiteX3527" fmla="*/ 2917051 w 11873855"/>
              <a:gd name="connsiteY3527" fmla="*/ 2047970 h 5539721"/>
              <a:gd name="connsiteX3528" fmla="*/ 2912764 w 11873855"/>
              <a:gd name="connsiteY3528" fmla="*/ 2070259 h 5539721"/>
              <a:gd name="connsiteX3529" fmla="*/ 2910021 w 11873855"/>
              <a:gd name="connsiteY3529" fmla="*/ 2073431 h 5539721"/>
              <a:gd name="connsiteX3530" fmla="*/ 2914564 w 11873855"/>
              <a:gd name="connsiteY3530" fmla="*/ 2051142 h 5539721"/>
              <a:gd name="connsiteX3531" fmla="*/ 2922022 w 11873855"/>
              <a:gd name="connsiteY3531" fmla="*/ 2041969 h 5539721"/>
              <a:gd name="connsiteX3532" fmla="*/ 3182198 w 11873855"/>
              <a:gd name="connsiteY3532" fmla="*/ 1808712 h 5539721"/>
              <a:gd name="connsiteX3533" fmla="*/ 3602508 w 11873855"/>
              <a:gd name="connsiteY3533" fmla="*/ 1579397 h 5539721"/>
              <a:gd name="connsiteX3534" fmla="*/ 3639027 w 11873855"/>
              <a:gd name="connsiteY3534" fmla="*/ 1577683 h 5539721"/>
              <a:gd name="connsiteX3535" fmla="*/ 3991442 w 11873855"/>
              <a:gd name="connsiteY3535" fmla="*/ 1735674 h 5539721"/>
              <a:gd name="connsiteX3536" fmla="*/ 4183294 w 11873855"/>
              <a:gd name="connsiteY3536" fmla="*/ 1923155 h 5539721"/>
              <a:gd name="connsiteX3537" fmla="*/ 4368461 w 11873855"/>
              <a:gd name="connsiteY3537" fmla="*/ 2111836 h 5539721"/>
              <a:gd name="connsiteX3538" fmla="*/ 4672785 w 11873855"/>
              <a:gd name="connsiteY3538" fmla="*/ 2467423 h 5539721"/>
              <a:gd name="connsiteX3539" fmla="*/ 4776340 w 11873855"/>
              <a:gd name="connsiteY3539" fmla="*/ 2560006 h 5539721"/>
              <a:gd name="connsiteX3540" fmla="*/ 4776598 w 11873855"/>
              <a:gd name="connsiteY3540" fmla="*/ 2561035 h 5539721"/>
              <a:gd name="connsiteX3541" fmla="*/ 4674499 w 11873855"/>
              <a:gd name="connsiteY3541" fmla="*/ 2475653 h 5539721"/>
              <a:gd name="connsiteX3542" fmla="*/ 4368375 w 11873855"/>
              <a:gd name="connsiteY3542" fmla="*/ 2139267 h 5539721"/>
              <a:gd name="connsiteX3543" fmla="*/ 4180894 w 11873855"/>
              <a:gd name="connsiteY3543" fmla="*/ 1957359 h 5539721"/>
              <a:gd name="connsiteX3544" fmla="*/ 3988185 w 11873855"/>
              <a:gd name="connsiteY3544" fmla="*/ 1778965 h 5539721"/>
              <a:gd name="connsiteX3545" fmla="*/ 3634140 w 11873855"/>
              <a:gd name="connsiteY3545" fmla="*/ 1626118 h 5539721"/>
              <a:gd name="connsiteX3546" fmla="*/ 3597536 w 11873855"/>
              <a:gd name="connsiteY3546" fmla="*/ 1627746 h 5539721"/>
              <a:gd name="connsiteX3547" fmla="*/ 3176883 w 11873855"/>
              <a:gd name="connsiteY3547" fmla="*/ 1847031 h 5539721"/>
              <a:gd name="connsiteX3548" fmla="*/ 2953569 w 11873855"/>
              <a:gd name="connsiteY3548" fmla="*/ 2027053 h 5539721"/>
              <a:gd name="connsiteX3549" fmla="*/ 2917736 w 11873855"/>
              <a:gd name="connsiteY3549" fmla="*/ 2064772 h 5539721"/>
              <a:gd name="connsiteX3550" fmla="*/ 2922022 w 11873855"/>
              <a:gd name="connsiteY3550" fmla="*/ 2041969 h 5539721"/>
              <a:gd name="connsiteX3551" fmla="*/ 4941104 w 11873855"/>
              <a:gd name="connsiteY3551" fmla="*/ 2815295 h 5539721"/>
              <a:gd name="connsiteX3552" fmla="*/ 5266173 w 11873855"/>
              <a:gd name="connsiteY3552" fmla="*/ 3250606 h 5539721"/>
              <a:gd name="connsiteX3553" fmla="*/ 5677481 w 11873855"/>
              <a:gd name="connsiteY3553" fmla="*/ 3491494 h 5539721"/>
              <a:gd name="connsiteX3554" fmla="*/ 6015667 w 11873855"/>
              <a:gd name="connsiteY3554" fmla="*/ 3327502 h 5539721"/>
              <a:gd name="connsiteX3555" fmla="*/ 6259126 w 11873855"/>
              <a:gd name="connsiteY3555" fmla="*/ 3113189 h 5539721"/>
              <a:gd name="connsiteX3556" fmla="*/ 5672938 w 11873855"/>
              <a:gd name="connsiteY3556" fmla="*/ 3510524 h 5539721"/>
              <a:gd name="connsiteX3557" fmla="*/ 5262401 w 11873855"/>
              <a:gd name="connsiteY3557" fmla="*/ 3262094 h 5539721"/>
              <a:gd name="connsiteX3558" fmla="*/ 4940590 w 11873855"/>
              <a:gd name="connsiteY3558" fmla="*/ 2814180 h 5539721"/>
              <a:gd name="connsiteX3559" fmla="*/ 4930474 w 11873855"/>
              <a:gd name="connsiteY3559" fmla="*/ 2784691 h 5539721"/>
              <a:gd name="connsiteX3560" fmla="*/ 4941104 w 11873855"/>
              <a:gd name="connsiteY3560" fmla="*/ 2815295 h 5539721"/>
              <a:gd name="connsiteX3561" fmla="*/ 7161467 w 11873855"/>
              <a:gd name="connsiteY3561" fmla="*/ 3168653 h 5539721"/>
              <a:gd name="connsiteX3562" fmla="*/ 7442816 w 11873855"/>
              <a:gd name="connsiteY3562" fmla="*/ 3639198 h 5539721"/>
              <a:gd name="connsiteX3563" fmla="*/ 7615124 w 11873855"/>
              <a:gd name="connsiteY3563" fmla="*/ 3887714 h 5539721"/>
              <a:gd name="connsiteX3564" fmla="*/ 7784602 w 11873855"/>
              <a:gd name="connsiteY3564" fmla="*/ 4116600 h 5539721"/>
              <a:gd name="connsiteX3565" fmla="*/ 8166593 w 11873855"/>
              <a:gd name="connsiteY3565" fmla="*/ 4347115 h 5539721"/>
              <a:gd name="connsiteX3566" fmla="*/ 8205340 w 11873855"/>
              <a:gd name="connsiteY3566" fmla="*/ 4344800 h 5539721"/>
              <a:gd name="connsiteX3567" fmla="*/ 8632765 w 11873855"/>
              <a:gd name="connsiteY3567" fmla="*/ 4041763 h 5539721"/>
              <a:gd name="connsiteX3568" fmla="*/ 8857965 w 11873855"/>
              <a:gd name="connsiteY3568" fmla="*/ 3758270 h 5539721"/>
              <a:gd name="connsiteX3569" fmla="*/ 8854107 w 11873855"/>
              <a:gd name="connsiteY3569" fmla="*/ 3778158 h 5539721"/>
              <a:gd name="connsiteX3570" fmla="*/ 8626507 w 11873855"/>
              <a:gd name="connsiteY3570" fmla="*/ 4080596 h 5539721"/>
              <a:gd name="connsiteX3571" fmla="*/ 8200025 w 11873855"/>
              <a:gd name="connsiteY3571" fmla="*/ 4393149 h 5539721"/>
              <a:gd name="connsiteX3572" fmla="*/ 8161449 w 11873855"/>
              <a:gd name="connsiteY3572" fmla="*/ 4395464 h 5539721"/>
              <a:gd name="connsiteX3573" fmla="*/ 7781173 w 11873855"/>
              <a:gd name="connsiteY3573" fmla="*/ 4159291 h 5539721"/>
              <a:gd name="connsiteX3574" fmla="*/ 7613752 w 11873855"/>
              <a:gd name="connsiteY3574" fmla="*/ 3923891 h 5539721"/>
              <a:gd name="connsiteX3575" fmla="*/ 7442474 w 11873855"/>
              <a:gd name="connsiteY3575" fmla="*/ 3666544 h 5539721"/>
              <a:gd name="connsiteX3576" fmla="*/ 7163353 w 11873855"/>
              <a:gd name="connsiteY3576" fmla="*/ 3176626 h 5539721"/>
              <a:gd name="connsiteX3577" fmla="*/ 7090230 w 11873855"/>
              <a:gd name="connsiteY3577" fmla="*/ 3073070 h 5539721"/>
              <a:gd name="connsiteX3578" fmla="*/ 7161467 w 11873855"/>
              <a:gd name="connsiteY3578" fmla="*/ 3168653 h 5539721"/>
              <a:gd name="connsiteX3579" fmla="*/ 8865765 w 11873855"/>
              <a:gd name="connsiteY3579" fmla="*/ 3737353 h 5539721"/>
              <a:gd name="connsiteX3580" fmla="*/ 8869624 w 11873855"/>
              <a:gd name="connsiteY3580" fmla="*/ 3717636 h 5539721"/>
              <a:gd name="connsiteX3581" fmla="*/ 8869966 w 11873855"/>
              <a:gd name="connsiteY3581" fmla="*/ 3717036 h 5539721"/>
              <a:gd name="connsiteX3582" fmla="*/ 8865851 w 11873855"/>
              <a:gd name="connsiteY3582" fmla="*/ 3737096 h 5539721"/>
              <a:gd name="connsiteX3583" fmla="*/ 8865765 w 11873855"/>
              <a:gd name="connsiteY3583" fmla="*/ 3737353 h 5539721"/>
              <a:gd name="connsiteX3584" fmla="*/ 8890626 w 11873855"/>
              <a:gd name="connsiteY3584" fmla="*/ 3654971 h 5539721"/>
              <a:gd name="connsiteX3585" fmla="*/ 8894912 w 11873855"/>
              <a:gd name="connsiteY3585" fmla="*/ 3634826 h 5539721"/>
              <a:gd name="connsiteX3586" fmla="*/ 8895341 w 11873855"/>
              <a:gd name="connsiteY3586" fmla="*/ 3634140 h 5539721"/>
              <a:gd name="connsiteX3587" fmla="*/ 8890797 w 11873855"/>
              <a:gd name="connsiteY3587" fmla="*/ 3654628 h 5539721"/>
              <a:gd name="connsiteX3588" fmla="*/ 8890626 w 11873855"/>
              <a:gd name="connsiteY3588" fmla="*/ 3654971 h 5539721"/>
              <a:gd name="connsiteX3589" fmla="*/ 8900998 w 11873855"/>
              <a:gd name="connsiteY3589" fmla="*/ 3625568 h 5539721"/>
              <a:gd name="connsiteX3590" fmla="*/ 8901170 w 11873855"/>
              <a:gd name="connsiteY3590" fmla="*/ 3625396 h 5539721"/>
              <a:gd name="connsiteX3591" fmla="*/ 8898855 w 11873855"/>
              <a:gd name="connsiteY3591" fmla="*/ 3635254 h 5539721"/>
              <a:gd name="connsiteX3592" fmla="*/ 8900998 w 11873855"/>
              <a:gd name="connsiteY3592" fmla="*/ 3625568 h 5539721"/>
              <a:gd name="connsiteX3593" fmla="*/ 8903656 w 11873855"/>
              <a:gd name="connsiteY3593" fmla="*/ 3613652 h 5539721"/>
              <a:gd name="connsiteX3594" fmla="*/ 8907771 w 11873855"/>
              <a:gd name="connsiteY3594" fmla="*/ 3595049 h 5539721"/>
              <a:gd name="connsiteX3595" fmla="*/ 8908371 w 11873855"/>
              <a:gd name="connsiteY3595" fmla="*/ 3594192 h 5539721"/>
              <a:gd name="connsiteX3596" fmla="*/ 8903999 w 11873855"/>
              <a:gd name="connsiteY3596" fmla="*/ 3613138 h 5539721"/>
              <a:gd name="connsiteX3597" fmla="*/ 8903656 w 11873855"/>
              <a:gd name="connsiteY3597" fmla="*/ 3613652 h 5539721"/>
              <a:gd name="connsiteX3598" fmla="*/ 8917029 w 11873855"/>
              <a:gd name="connsiteY3598" fmla="*/ 3573275 h 5539721"/>
              <a:gd name="connsiteX3599" fmla="*/ 8921658 w 11873855"/>
              <a:gd name="connsiteY3599" fmla="*/ 3553301 h 5539721"/>
              <a:gd name="connsiteX3600" fmla="*/ 8922173 w 11873855"/>
              <a:gd name="connsiteY3600" fmla="*/ 3552616 h 5539721"/>
              <a:gd name="connsiteX3601" fmla="*/ 8917200 w 11873855"/>
              <a:gd name="connsiteY3601" fmla="*/ 3573104 h 5539721"/>
              <a:gd name="connsiteX3602" fmla="*/ 8917029 w 11873855"/>
              <a:gd name="connsiteY3602" fmla="*/ 3573275 h 5539721"/>
              <a:gd name="connsiteX3603" fmla="*/ 8928002 w 11873855"/>
              <a:gd name="connsiteY3603" fmla="*/ 3544043 h 5539721"/>
              <a:gd name="connsiteX3604" fmla="*/ 8928002 w 11873855"/>
              <a:gd name="connsiteY3604" fmla="*/ 3544043 h 5539721"/>
              <a:gd name="connsiteX3605" fmla="*/ 8927916 w 11873855"/>
              <a:gd name="connsiteY3605" fmla="*/ 3544472 h 5539721"/>
              <a:gd name="connsiteX3606" fmla="*/ 8928002 w 11873855"/>
              <a:gd name="connsiteY3606" fmla="*/ 3544043 h 5539721"/>
              <a:gd name="connsiteX3607" fmla="*/ 8931173 w 11873855"/>
              <a:gd name="connsiteY3607" fmla="*/ 3531356 h 5539721"/>
              <a:gd name="connsiteX3608" fmla="*/ 8936060 w 11873855"/>
              <a:gd name="connsiteY3608" fmla="*/ 3511382 h 5539721"/>
              <a:gd name="connsiteX3609" fmla="*/ 8936660 w 11873855"/>
              <a:gd name="connsiteY3609" fmla="*/ 3510524 h 5539721"/>
              <a:gd name="connsiteX3610" fmla="*/ 8931431 w 11873855"/>
              <a:gd name="connsiteY3610" fmla="*/ 3531013 h 5539721"/>
              <a:gd name="connsiteX3611" fmla="*/ 8931173 w 11873855"/>
              <a:gd name="connsiteY3611" fmla="*/ 3531356 h 5539721"/>
              <a:gd name="connsiteX3612" fmla="*/ 8938975 w 11873855"/>
              <a:gd name="connsiteY3612" fmla="*/ 3499380 h 5539721"/>
              <a:gd name="connsiteX3613" fmla="*/ 8943861 w 11873855"/>
              <a:gd name="connsiteY3613" fmla="*/ 3479750 h 5539721"/>
              <a:gd name="connsiteX3614" fmla="*/ 8944889 w 11873855"/>
              <a:gd name="connsiteY3614" fmla="*/ 3478378 h 5539721"/>
              <a:gd name="connsiteX3615" fmla="*/ 8939832 w 11873855"/>
              <a:gd name="connsiteY3615" fmla="*/ 3498180 h 5539721"/>
              <a:gd name="connsiteX3616" fmla="*/ 8938975 w 11873855"/>
              <a:gd name="connsiteY3616" fmla="*/ 3499380 h 5539721"/>
              <a:gd name="connsiteX3617" fmla="*/ 8954320 w 11873855"/>
              <a:gd name="connsiteY3617" fmla="*/ 3456775 h 5539721"/>
              <a:gd name="connsiteX3618" fmla="*/ 8959549 w 11873855"/>
              <a:gd name="connsiteY3618" fmla="*/ 3436801 h 5539721"/>
              <a:gd name="connsiteX3619" fmla="*/ 8961006 w 11873855"/>
              <a:gd name="connsiteY3619" fmla="*/ 3434830 h 5539721"/>
              <a:gd name="connsiteX3620" fmla="*/ 8955434 w 11873855"/>
              <a:gd name="connsiteY3620" fmla="*/ 3455232 h 5539721"/>
              <a:gd name="connsiteX3621" fmla="*/ 8954320 w 11873855"/>
              <a:gd name="connsiteY3621" fmla="*/ 3456775 h 5539721"/>
              <a:gd name="connsiteX3622" fmla="*/ 8967264 w 11873855"/>
              <a:gd name="connsiteY3622" fmla="*/ 3426257 h 5539721"/>
              <a:gd name="connsiteX3623" fmla="*/ 8968036 w 11873855"/>
              <a:gd name="connsiteY3623" fmla="*/ 3425143 h 5539721"/>
              <a:gd name="connsiteX3624" fmla="*/ 8962463 w 11873855"/>
              <a:gd name="connsiteY3624" fmla="*/ 3444516 h 5539721"/>
              <a:gd name="connsiteX3625" fmla="*/ 8962034 w 11873855"/>
              <a:gd name="connsiteY3625" fmla="*/ 3445116 h 5539721"/>
              <a:gd name="connsiteX3626" fmla="*/ 8967264 w 11873855"/>
              <a:gd name="connsiteY3626" fmla="*/ 3426257 h 5539721"/>
              <a:gd name="connsiteX3627" fmla="*/ 8974893 w 11873855"/>
              <a:gd name="connsiteY3627" fmla="*/ 3415198 h 5539721"/>
              <a:gd name="connsiteX3628" fmla="*/ 8975665 w 11873855"/>
              <a:gd name="connsiteY3628" fmla="*/ 3413998 h 5539721"/>
              <a:gd name="connsiteX3629" fmla="*/ 8970265 w 11873855"/>
              <a:gd name="connsiteY3629" fmla="*/ 3432001 h 5539721"/>
              <a:gd name="connsiteX3630" fmla="*/ 8969836 w 11873855"/>
              <a:gd name="connsiteY3630" fmla="*/ 3432772 h 5539721"/>
              <a:gd name="connsiteX3631" fmla="*/ 8974893 w 11873855"/>
              <a:gd name="connsiteY3631" fmla="*/ 3415198 h 5539721"/>
              <a:gd name="connsiteX3632" fmla="*/ 8972064 w 11873855"/>
              <a:gd name="connsiteY3632" fmla="*/ 3411255 h 5539721"/>
              <a:gd name="connsiteX3633" fmla="*/ 8970950 w 11873855"/>
              <a:gd name="connsiteY3633" fmla="*/ 3412884 h 5539721"/>
              <a:gd name="connsiteX3634" fmla="*/ 8976093 w 11873855"/>
              <a:gd name="connsiteY3634" fmla="*/ 3394110 h 5539721"/>
              <a:gd name="connsiteX3635" fmla="*/ 8977551 w 11873855"/>
              <a:gd name="connsiteY3635" fmla="*/ 3392138 h 5539721"/>
              <a:gd name="connsiteX3636" fmla="*/ 8972064 w 11873855"/>
              <a:gd name="connsiteY3636" fmla="*/ 3411255 h 5539721"/>
              <a:gd name="connsiteX3637" fmla="*/ 8964435 w 11873855"/>
              <a:gd name="connsiteY3637" fmla="*/ 3422314 h 5539721"/>
              <a:gd name="connsiteX3638" fmla="*/ 8962721 w 11873855"/>
              <a:gd name="connsiteY3638" fmla="*/ 3424714 h 5539721"/>
              <a:gd name="connsiteX3639" fmla="*/ 8967950 w 11873855"/>
              <a:gd name="connsiteY3639" fmla="*/ 3404911 h 5539721"/>
              <a:gd name="connsiteX3640" fmla="*/ 8970007 w 11873855"/>
              <a:gd name="connsiteY3640" fmla="*/ 3402340 h 5539721"/>
              <a:gd name="connsiteX3641" fmla="*/ 8964435 w 11873855"/>
              <a:gd name="connsiteY3641" fmla="*/ 3422314 h 5539721"/>
              <a:gd name="connsiteX3642" fmla="*/ 8956719 w 11873855"/>
              <a:gd name="connsiteY3642" fmla="*/ 3432858 h 5539721"/>
              <a:gd name="connsiteX3643" fmla="*/ 8954834 w 11873855"/>
              <a:gd name="connsiteY3643" fmla="*/ 3435258 h 5539721"/>
              <a:gd name="connsiteX3644" fmla="*/ 8959977 w 11873855"/>
              <a:gd name="connsiteY3644" fmla="*/ 3414512 h 5539721"/>
              <a:gd name="connsiteX3645" fmla="*/ 8962120 w 11873855"/>
              <a:gd name="connsiteY3645" fmla="*/ 3411941 h 5539721"/>
              <a:gd name="connsiteX3646" fmla="*/ 8956719 w 11873855"/>
              <a:gd name="connsiteY3646" fmla="*/ 3432858 h 5539721"/>
              <a:gd name="connsiteX3647" fmla="*/ 8949176 w 11873855"/>
              <a:gd name="connsiteY3647" fmla="*/ 3442545 h 5539721"/>
              <a:gd name="connsiteX3648" fmla="*/ 8947032 w 11873855"/>
              <a:gd name="connsiteY3648" fmla="*/ 3445202 h 5539721"/>
              <a:gd name="connsiteX3649" fmla="*/ 8952091 w 11873855"/>
              <a:gd name="connsiteY3649" fmla="*/ 3423771 h 5539721"/>
              <a:gd name="connsiteX3650" fmla="*/ 8954491 w 11873855"/>
              <a:gd name="connsiteY3650" fmla="*/ 3421028 h 5539721"/>
              <a:gd name="connsiteX3651" fmla="*/ 8949176 w 11873855"/>
              <a:gd name="connsiteY3651" fmla="*/ 3442545 h 5539721"/>
              <a:gd name="connsiteX3652" fmla="*/ 8941633 w 11873855"/>
              <a:gd name="connsiteY3652" fmla="*/ 3451889 h 5539721"/>
              <a:gd name="connsiteX3653" fmla="*/ 8938975 w 11873855"/>
              <a:gd name="connsiteY3653" fmla="*/ 3455061 h 5539721"/>
              <a:gd name="connsiteX3654" fmla="*/ 8943946 w 11873855"/>
              <a:gd name="connsiteY3654" fmla="*/ 3432943 h 5539721"/>
              <a:gd name="connsiteX3655" fmla="*/ 8946948 w 11873855"/>
              <a:gd name="connsiteY3655" fmla="*/ 3429686 h 5539721"/>
              <a:gd name="connsiteX3656" fmla="*/ 8941633 w 11873855"/>
              <a:gd name="connsiteY3656" fmla="*/ 3451889 h 5539721"/>
              <a:gd name="connsiteX3657" fmla="*/ 8933831 w 11873855"/>
              <a:gd name="connsiteY3657" fmla="*/ 3461147 h 5539721"/>
              <a:gd name="connsiteX3658" fmla="*/ 8931088 w 11873855"/>
              <a:gd name="connsiteY3658" fmla="*/ 3464319 h 5539721"/>
              <a:gd name="connsiteX3659" fmla="*/ 8935975 w 11873855"/>
              <a:gd name="connsiteY3659" fmla="*/ 3441602 h 5539721"/>
              <a:gd name="connsiteX3660" fmla="*/ 8939061 w 11873855"/>
              <a:gd name="connsiteY3660" fmla="*/ 3438344 h 5539721"/>
              <a:gd name="connsiteX3661" fmla="*/ 8933831 w 11873855"/>
              <a:gd name="connsiteY3661" fmla="*/ 3461147 h 5539721"/>
              <a:gd name="connsiteX3662" fmla="*/ 8926116 w 11873855"/>
              <a:gd name="connsiteY3662" fmla="*/ 3469891 h 5539721"/>
              <a:gd name="connsiteX3663" fmla="*/ 8923116 w 11873855"/>
              <a:gd name="connsiteY3663" fmla="*/ 3473320 h 5539721"/>
              <a:gd name="connsiteX3664" fmla="*/ 8927830 w 11873855"/>
              <a:gd name="connsiteY3664" fmla="*/ 3450003 h 5539721"/>
              <a:gd name="connsiteX3665" fmla="*/ 8931088 w 11873855"/>
              <a:gd name="connsiteY3665" fmla="*/ 3446574 h 5539721"/>
              <a:gd name="connsiteX3666" fmla="*/ 8926116 w 11873855"/>
              <a:gd name="connsiteY3666" fmla="*/ 3469891 h 5539721"/>
              <a:gd name="connsiteX3667" fmla="*/ 8918229 w 11873855"/>
              <a:gd name="connsiteY3667" fmla="*/ 3478549 h 5539721"/>
              <a:gd name="connsiteX3668" fmla="*/ 8914971 w 11873855"/>
              <a:gd name="connsiteY3668" fmla="*/ 3482064 h 5539721"/>
              <a:gd name="connsiteX3669" fmla="*/ 8919515 w 11873855"/>
              <a:gd name="connsiteY3669" fmla="*/ 3458232 h 5539721"/>
              <a:gd name="connsiteX3670" fmla="*/ 8923030 w 11873855"/>
              <a:gd name="connsiteY3670" fmla="*/ 3454717 h 5539721"/>
              <a:gd name="connsiteX3671" fmla="*/ 8918229 w 11873855"/>
              <a:gd name="connsiteY3671" fmla="*/ 3478549 h 5539721"/>
              <a:gd name="connsiteX3672" fmla="*/ 8910343 w 11873855"/>
              <a:gd name="connsiteY3672" fmla="*/ 3487036 h 5539721"/>
              <a:gd name="connsiteX3673" fmla="*/ 8666284 w 11873855"/>
              <a:gd name="connsiteY3673" fmla="*/ 3687375 h 5539721"/>
              <a:gd name="connsiteX3674" fmla="*/ 8245117 w 11873855"/>
              <a:gd name="connsiteY3674" fmla="*/ 3906231 h 5539721"/>
              <a:gd name="connsiteX3675" fmla="*/ 8208769 w 11873855"/>
              <a:gd name="connsiteY3675" fmla="*/ 3907860 h 5539721"/>
              <a:gd name="connsiteX3676" fmla="*/ 7837923 w 11873855"/>
              <a:gd name="connsiteY3676" fmla="*/ 3742840 h 5539721"/>
              <a:gd name="connsiteX3677" fmla="*/ 7649585 w 11873855"/>
              <a:gd name="connsiteY3677" fmla="*/ 3566332 h 5539721"/>
              <a:gd name="connsiteX3678" fmla="*/ 7475049 w 11873855"/>
              <a:gd name="connsiteY3678" fmla="*/ 3398139 h 5539721"/>
              <a:gd name="connsiteX3679" fmla="*/ 7165925 w 11873855"/>
              <a:gd name="connsiteY3679" fmla="*/ 3058925 h 5539721"/>
              <a:gd name="connsiteX3680" fmla="*/ 7049081 w 11873855"/>
              <a:gd name="connsiteY3680" fmla="*/ 2961113 h 5539721"/>
              <a:gd name="connsiteX3681" fmla="*/ 7048824 w 11873855"/>
              <a:gd name="connsiteY3681" fmla="*/ 2960342 h 5539721"/>
              <a:gd name="connsiteX3682" fmla="*/ 7164553 w 11873855"/>
              <a:gd name="connsiteY3682" fmla="*/ 3050696 h 5539721"/>
              <a:gd name="connsiteX3683" fmla="*/ 7475392 w 11873855"/>
              <a:gd name="connsiteY3683" fmla="*/ 3370707 h 5539721"/>
              <a:gd name="connsiteX3684" fmla="*/ 7652500 w 11873855"/>
              <a:gd name="connsiteY3684" fmla="*/ 3532984 h 5539721"/>
              <a:gd name="connsiteX3685" fmla="*/ 7841438 w 11873855"/>
              <a:gd name="connsiteY3685" fmla="*/ 3700148 h 5539721"/>
              <a:gd name="connsiteX3686" fmla="*/ 8214084 w 11873855"/>
              <a:gd name="connsiteY3686" fmla="*/ 3859511 h 5539721"/>
              <a:gd name="connsiteX3687" fmla="*/ 8250603 w 11873855"/>
              <a:gd name="connsiteY3687" fmla="*/ 3857968 h 5539721"/>
              <a:gd name="connsiteX3688" fmla="*/ 8672027 w 11873855"/>
              <a:gd name="connsiteY3688" fmla="*/ 3649142 h 5539721"/>
              <a:gd name="connsiteX3689" fmla="*/ 8914971 w 11873855"/>
              <a:gd name="connsiteY3689" fmla="*/ 3462861 h 5539721"/>
              <a:gd name="connsiteX3690" fmla="*/ 8910343 w 11873855"/>
              <a:gd name="connsiteY3690" fmla="*/ 3487036 h 5539721"/>
              <a:gd name="connsiteX3691" fmla="*/ 6573737 w 11873855"/>
              <a:gd name="connsiteY3691" fmla="*/ 2272656 h 5539721"/>
              <a:gd name="connsiteX3692" fmla="*/ 6160456 w 11873855"/>
              <a:gd name="connsiteY3692" fmla="*/ 2023453 h 5539721"/>
              <a:gd name="connsiteX3693" fmla="*/ 5820214 w 11873855"/>
              <a:gd name="connsiteY3693" fmla="*/ 2193103 h 5539721"/>
              <a:gd name="connsiteX3694" fmla="*/ 5578983 w 11873855"/>
              <a:gd name="connsiteY3694" fmla="*/ 2412559 h 5539721"/>
              <a:gd name="connsiteX3695" fmla="*/ 6164914 w 11873855"/>
              <a:gd name="connsiteY3695" fmla="*/ 2004336 h 5539721"/>
              <a:gd name="connsiteX3696" fmla="*/ 6577423 w 11873855"/>
              <a:gd name="connsiteY3696" fmla="*/ 2260997 h 5539721"/>
              <a:gd name="connsiteX3697" fmla="*/ 6888776 w 11873855"/>
              <a:gd name="connsiteY3697" fmla="*/ 2696737 h 5539721"/>
              <a:gd name="connsiteX3698" fmla="*/ 6573737 w 11873855"/>
              <a:gd name="connsiteY3698" fmla="*/ 2272656 h 5539721"/>
              <a:gd name="connsiteX3699" fmla="*/ 4675271 w 11873855"/>
              <a:gd name="connsiteY3699" fmla="*/ 2358724 h 5539721"/>
              <a:gd name="connsiteX3700" fmla="*/ 4398036 w 11873855"/>
              <a:gd name="connsiteY3700" fmla="*/ 1870691 h 5539721"/>
              <a:gd name="connsiteX3701" fmla="*/ 4212356 w 11873855"/>
              <a:gd name="connsiteY3701" fmla="*/ 1592085 h 5539721"/>
              <a:gd name="connsiteX3702" fmla="*/ 4042020 w 11873855"/>
              <a:gd name="connsiteY3702" fmla="*/ 1356255 h 5539721"/>
              <a:gd name="connsiteX3703" fmla="*/ 3677774 w 11873855"/>
              <a:gd name="connsiteY3703" fmla="*/ 1138342 h 5539721"/>
              <a:gd name="connsiteX3704" fmla="*/ 3638855 w 11873855"/>
              <a:gd name="connsiteY3704" fmla="*/ 1140743 h 5539721"/>
              <a:gd name="connsiteX3705" fmla="*/ 3211859 w 11873855"/>
              <a:gd name="connsiteY3705" fmla="*/ 1454239 h 5539721"/>
              <a:gd name="connsiteX3706" fmla="*/ 2973029 w 11873855"/>
              <a:gd name="connsiteY3706" fmla="*/ 1777937 h 5539721"/>
              <a:gd name="connsiteX3707" fmla="*/ 2976201 w 11873855"/>
              <a:gd name="connsiteY3707" fmla="*/ 1761734 h 5539721"/>
              <a:gd name="connsiteX3708" fmla="*/ 3643913 w 11873855"/>
              <a:gd name="connsiteY3708" fmla="*/ 1092479 h 5539721"/>
              <a:gd name="connsiteX3709" fmla="*/ 3682661 w 11873855"/>
              <a:gd name="connsiteY3709" fmla="*/ 1090079 h 5539721"/>
              <a:gd name="connsiteX3710" fmla="*/ 4045277 w 11873855"/>
              <a:gd name="connsiteY3710" fmla="*/ 1313136 h 5539721"/>
              <a:gd name="connsiteX3711" fmla="*/ 4212784 w 11873855"/>
              <a:gd name="connsiteY3711" fmla="*/ 1554109 h 5539721"/>
              <a:gd name="connsiteX3712" fmla="*/ 4398121 w 11873855"/>
              <a:gd name="connsiteY3712" fmla="*/ 1843431 h 5539721"/>
              <a:gd name="connsiteX3713" fmla="*/ 4673213 w 11873855"/>
              <a:gd name="connsiteY3713" fmla="*/ 2350923 h 5539721"/>
              <a:gd name="connsiteX3714" fmla="*/ 4734935 w 11873855"/>
              <a:gd name="connsiteY3714" fmla="*/ 2443420 h 5539721"/>
              <a:gd name="connsiteX3715" fmla="*/ 4675271 w 11873855"/>
              <a:gd name="connsiteY3715" fmla="*/ 2358724 h 5539721"/>
              <a:gd name="connsiteX3716" fmla="*/ 2839555 w 11873855"/>
              <a:gd name="connsiteY3716" fmla="*/ 2207419 h 5539721"/>
              <a:gd name="connsiteX3717" fmla="*/ 2843156 w 11873855"/>
              <a:gd name="connsiteY3717" fmla="*/ 2199018 h 5539721"/>
              <a:gd name="connsiteX3718" fmla="*/ 2839898 w 11873855"/>
              <a:gd name="connsiteY3718" fmla="*/ 2210591 h 5539721"/>
              <a:gd name="connsiteX3719" fmla="*/ 2837155 w 11873855"/>
              <a:gd name="connsiteY3719" fmla="*/ 2215563 h 5539721"/>
              <a:gd name="connsiteX3720" fmla="*/ 2839555 w 11873855"/>
              <a:gd name="connsiteY3720" fmla="*/ 2207419 h 5539721"/>
              <a:gd name="connsiteX3721" fmla="*/ 2847271 w 11873855"/>
              <a:gd name="connsiteY3721" fmla="*/ 2181358 h 5539721"/>
              <a:gd name="connsiteX3722" fmla="*/ 2850356 w 11873855"/>
              <a:gd name="connsiteY3722" fmla="*/ 2170814 h 5539721"/>
              <a:gd name="connsiteX3723" fmla="*/ 2852242 w 11873855"/>
              <a:gd name="connsiteY3723" fmla="*/ 2166528 h 5539721"/>
              <a:gd name="connsiteX3724" fmla="*/ 2848985 w 11873855"/>
              <a:gd name="connsiteY3724" fmla="*/ 2178272 h 5539721"/>
              <a:gd name="connsiteX3725" fmla="*/ 2847271 w 11873855"/>
              <a:gd name="connsiteY3725" fmla="*/ 2181358 h 5539721"/>
              <a:gd name="connsiteX3726" fmla="*/ 2860815 w 11873855"/>
              <a:gd name="connsiteY3726" fmla="*/ 2149898 h 5539721"/>
              <a:gd name="connsiteX3727" fmla="*/ 2862530 w 11873855"/>
              <a:gd name="connsiteY3727" fmla="*/ 2146897 h 5539721"/>
              <a:gd name="connsiteX3728" fmla="*/ 2858243 w 11873855"/>
              <a:gd name="connsiteY3728" fmla="*/ 2163013 h 5539721"/>
              <a:gd name="connsiteX3729" fmla="*/ 2856357 w 11873855"/>
              <a:gd name="connsiteY3729" fmla="*/ 2166014 h 5539721"/>
              <a:gd name="connsiteX3730" fmla="*/ 2860815 w 11873855"/>
              <a:gd name="connsiteY3730" fmla="*/ 2149898 h 5539721"/>
              <a:gd name="connsiteX3731" fmla="*/ 2869387 w 11873855"/>
              <a:gd name="connsiteY3731" fmla="*/ 2135410 h 5539721"/>
              <a:gd name="connsiteX3732" fmla="*/ 2871016 w 11873855"/>
              <a:gd name="connsiteY3732" fmla="*/ 2132838 h 5539721"/>
              <a:gd name="connsiteX3733" fmla="*/ 2866473 w 11873855"/>
              <a:gd name="connsiteY3733" fmla="*/ 2150755 h 5539721"/>
              <a:gd name="connsiteX3734" fmla="*/ 2864587 w 11873855"/>
              <a:gd name="connsiteY3734" fmla="*/ 2153412 h 5539721"/>
              <a:gd name="connsiteX3735" fmla="*/ 2869387 w 11873855"/>
              <a:gd name="connsiteY3735" fmla="*/ 2135410 h 5539721"/>
              <a:gd name="connsiteX3736" fmla="*/ 2877188 w 11873855"/>
              <a:gd name="connsiteY3736" fmla="*/ 2123494 h 5539721"/>
              <a:gd name="connsiteX3737" fmla="*/ 2879675 w 11873855"/>
              <a:gd name="connsiteY3737" fmla="*/ 2119808 h 5539721"/>
              <a:gd name="connsiteX3738" fmla="*/ 2875045 w 11873855"/>
              <a:gd name="connsiteY3738" fmla="*/ 2139096 h 5539721"/>
              <a:gd name="connsiteX3739" fmla="*/ 2872302 w 11873855"/>
              <a:gd name="connsiteY3739" fmla="*/ 2142696 h 5539721"/>
              <a:gd name="connsiteX3740" fmla="*/ 2877188 w 11873855"/>
              <a:gd name="connsiteY3740" fmla="*/ 2123494 h 5539721"/>
              <a:gd name="connsiteX3741" fmla="*/ 2885418 w 11873855"/>
              <a:gd name="connsiteY3741" fmla="*/ 2111921 h 5539721"/>
              <a:gd name="connsiteX3742" fmla="*/ 2887475 w 11873855"/>
              <a:gd name="connsiteY3742" fmla="*/ 2109092 h 5539721"/>
              <a:gd name="connsiteX3743" fmla="*/ 2882932 w 11873855"/>
              <a:gd name="connsiteY3743" fmla="*/ 2129323 h 5539721"/>
              <a:gd name="connsiteX3744" fmla="*/ 2880617 w 11873855"/>
              <a:gd name="connsiteY3744" fmla="*/ 2132152 h 5539721"/>
              <a:gd name="connsiteX3745" fmla="*/ 2885418 w 11873855"/>
              <a:gd name="connsiteY3745" fmla="*/ 2111921 h 5539721"/>
              <a:gd name="connsiteX3746" fmla="*/ 2892790 w 11873855"/>
              <a:gd name="connsiteY3746" fmla="*/ 2102149 h 5539721"/>
              <a:gd name="connsiteX3747" fmla="*/ 2895362 w 11873855"/>
              <a:gd name="connsiteY3747" fmla="*/ 2098805 h 5539721"/>
              <a:gd name="connsiteX3748" fmla="*/ 2890905 w 11873855"/>
              <a:gd name="connsiteY3748" fmla="*/ 2119808 h 5539721"/>
              <a:gd name="connsiteX3749" fmla="*/ 2888161 w 11873855"/>
              <a:gd name="connsiteY3749" fmla="*/ 2123066 h 5539721"/>
              <a:gd name="connsiteX3750" fmla="*/ 2892790 w 11873855"/>
              <a:gd name="connsiteY3750" fmla="*/ 2102149 h 5539721"/>
              <a:gd name="connsiteX3751" fmla="*/ 2900420 w 11873855"/>
              <a:gd name="connsiteY3751" fmla="*/ 2092462 h 5539721"/>
              <a:gd name="connsiteX3752" fmla="*/ 2903163 w 11873855"/>
              <a:gd name="connsiteY3752" fmla="*/ 2089033 h 5539721"/>
              <a:gd name="connsiteX3753" fmla="*/ 2898791 w 11873855"/>
              <a:gd name="connsiteY3753" fmla="*/ 2110721 h 5539721"/>
              <a:gd name="connsiteX3754" fmla="*/ 2895791 w 11873855"/>
              <a:gd name="connsiteY3754" fmla="*/ 2114064 h 5539721"/>
              <a:gd name="connsiteX3755" fmla="*/ 2900420 w 11873855"/>
              <a:gd name="connsiteY3755" fmla="*/ 2092462 h 5539721"/>
              <a:gd name="connsiteX3756" fmla="*/ 2908135 w 11873855"/>
              <a:gd name="connsiteY3756" fmla="*/ 2083118 h 5539721"/>
              <a:gd name="connsiteX3757" fmla="*/ 2911050 w 11873855"/>
              <a:gd name="connsiteY3757" fmla="*/ 2079603 h 5539721"/>
              <a:gd name="connsiteX3758" fmla="*/ 2906763 w 11873855"/>
              <a:gd name="connsiteY3758" fmla="*/ 2101891 h 5539721"/>
              <a:gd name="connsiteX3759" fmla="*/ 2903592 w 11873855"/>
              <a:gd name="connsiteY3759" fmla="*/ 2105320 h 5539721"/>
              <a:gd name="connsiteX3760" fmla="*/ 2908135 w 11873855"/>
              <a:gd name="connsiteY3760" fmla="*/ 2083118 h 5539721"/>
              <a:gd name="connsiteX3761" fmla="*/ 2915851 w 11873855"/>
              <a:gd name="connsiteY3761" fmla="*/ 2074116 h 5539721"/>
              <a:gd name="connsiteX3762" fmla="*/ 3178255 w 11873855"/>
              <a:gd name="connsiteY3762" fmla="*/ 1852432 h 5539721"/>
              <a:gd name="connsiteX3763" fmla="*/ 3597879 w 11873855"/>
              <a:gd name="connsiteY3763" fmla="*/ 1633576 h 5539721"/>
              <a:gd name="connsiteX3764" fmla="*/ 3634140 w 11873855"/>
              <a:gd name="connsiteY3764" fmla="*/ 1631947 h 5539721"/>
              <a:gd name="connsiteX3765" fmla="*/ 3985441 w 11873855"/>
              <a:gd name="connsiteY3765" fmla="*/ 1782651 h 5539721"/>
              <a:gd name="connsiteX3766" fmla="*/ 4179437 w 11873855"/>
              <a:gd name="connsiteY3766" fmla="*/ 1962674 h 5539721"/>
              <a:gd name="connsiteX3767" fmla="*/ 4365118 w 11873855"/>
              <a:gd name="connsiteY3767" fmla="*/ 2141668 h 5539721"/>
              <a:gd name="connsiteX3768" fmla="*/ 4672870 w 11873855"/>
              <a:gd name="connsiteY3768" fmla="*/ 2480882 h 5539721"/>
              <a:gd name="connsiteX3769" fmla="*/ 4778826 w 11873855"/>
              <a:gd name="connsiteY3769" fmla="*/ 2569693 h 5539721"/>
              <a:gd name="connsiteX3770" fmla="*/ 4779169 w 11873855"/>
              <a:gd name="connsiteY3770" fmla="*/ 2570979 h 5539721"/>
              <a:gd name="connsiteX3771" fmla="*/ 4674499 w 11873855"/>
              <a:gd name="connsiteY3771" fmla="*/ 2489111 h 5539721"/>
              <a:gd name="connsiteX3772" fmla="*/ 4365118 w 11873855"/>
              <a:gd name="connsiteY3772" fmla="*/ 2169100 h 5539721"/>
              <a:gd name="connsiteX3773" fmla="*/ 4176951 w 11873855"/>
              <a:gd name="connsiteY3773" fmla="*/ 1996707 h 5539721"/>
              <a:gd name="connsiteX3774" fmla="*/ 3982270 w 11873855"/>
              <a:gd name="connsiteY3774" fmla="*/ 1825943 h 5539721"/>
              <a:gd name="connsiteX3775" fmla="*/ 3629340 w 11873855"/>
              <a:gd name="connsiteY3775" fmla="*/ 1680296 h 5539721"/>
              <a:gd name="connsiteX3776" fmla="*/ 3592992 w 11873855"/>
              <a:gd name="connsiteY3776" fmla="*/ 1681839 h 5539721"/>
              <a:gd name="connsiteX3777" fmla="*/ 3173026 w 11873855"/>
              <a:gd name="connsiteY3777" fmla="*/ 1890665 h 5539721"/>
              <a:gd name="connsiteX3778" fmla="*/ 2911564 w 11873855"/>
              <a:gd name="connsiteY3778" fmla="*/ 2096919 h 5539721"/>
              <a:gd name="connsiteX3779" fmla="*/ 2915851 w 11873855"/>
              <a:gd name="connsiteY3779" fmla="*/ 2074116 h 5539721"/>
              <a:gd name="connsiteX3780" fmla="*/ 4937332 w 11873855"/>
              <a:gd name="connsiteY3780" fmla="*/ 2816838 h 5539721"/>
              <a:gd name="connsiteX3781" fmla="*/ 5260515 w 11873855"/>
              <a:gd name="connsiteY3781" fmla="*/ 3267066 h 5539721"/>
              <a:gd name="connsiteX3782" fmla="*/ 5672852 w 11873855"/>
              <a:gd name="connsiteY3782" fmla="*/ 3516268 h 5539721"/>
              <a:gd name="connsiteX3783" fmla="*/ 6253125 w 11873855"/>
              <a:gd name="connsiteY3783" fmla="*/ 3126734 h 5539721"/>
              <a:gd name="connsiteX3784" fmla="*/ 5668309 w 11873855"/>
              <a:gd name="connsiteY3784" fmla="*/ 3535385 h 5539721"/>
              <a:gd name="connsiteX3785" fmla="*/ 5256743 w 11873855"/>
              <a:gd name="connsiteY3785" fmla="*/ 3278724 h 5539721"/>
              <a:gd name="connsiteX3786" fmla="*/ 4936818 w 11873855"/>
              <a:gd name="connsiteY3786" fmla="*/ 2815809 h 5539721"/>
              <a:gd name="connsiteX3787" fmla="*/ 4925416 w 11873855"/>
              <a:gd name="connsiteY3787" fmla="*/ 2782719 h 5539721"/>
              <a:gd name="connsiteX3788" fmla="*/ 4937332 w 11873855"/>
              <a:gd name="connsiteY3788" fmla="*/ 2816838 h 5539721"/>
              <a:gd name="connsiteX3789" fmla="*/ 7160953 w 11873855"/>
              <a:gd name="connsiteY3789" fmla="*/ 3181169 h 5539721"/>
              <a:gd name="connsiteX3790" fmla="*/ 7439216 w 11873855"/>
              <a:gd name="connsiteY3790" fmla="*/ 3669116 h 5539721"/>
              <a:gd name="connsiteX3791" fmla="*/ 7611609 w 11873855"/>
              <a:gd name="connsiteY3791" fmla="*/ 3928777 h 5539721"/>
              <a:gd name="connsiteX3792" fmla="*/ 7778344 w 11873855"/>
              <a:gd name="connsiteY3792" fmla="*/ 4163063 h 5539721"/>
              <a:gd name="connsiteX3793" fmla="*/ 8161363 w 11873855"/>
              <a:gd name="connsiteY3793" fmla="*/ 4401550 h 5539721"/>
              <a:gd name="connsiteX3794" fmla="*/ 8200369 w 11873855"/>
              <a:gd name="connsiteY3794" fmla="*/ 4399150 h 5539721"/>
              <a:gd name="connsiteX3795" fmla="*/ 8628393 w 11873855"/>
              <a:gd name="connsiteY3795" fmla="*/ 4085654 h 5539721"/>
              <a:gd name="connsiteX3796" fmla="*/ 8851536 w 11873855"/>
              <a:gd name="connsiteY3796" fmla="*/ 3791017 h 5539721"/>
              <a:gd name="connsiteX3797" fmla="*/ 8848021 w 11873855"/>
              <a:gd name="connsiteY3797" fmla="*/ 3808505 h 5539721"/>
              <a:gd name="connsiteX3798" fmla="*/ 8621964 w 11873855"/>
              <a:gd name="connsiteY3798" fmla="*/ 4124573 h 5539721"/>
              <a:gd name="connsiteX3799" fmla="*/ 8194882 w 11873855"/>
              <a:gd name="connsiteY3799" fmla="*/ 4447499 h 5539721"/>
              <a:gd name="connsiteX3800" fmla="*/ 8156048 w 11873855"/>
              <a:gd name="connsiteY3800" fmla="*/ 4449899 h 5539721"/>
              <a:gd name="connsiteX3801" fmla="*/ 7774744 w 11873855"/>
              <a:gd name="connsiteY3801" fmla="*/ 4205755 h 5539721"/>
              <a:gd name="connsiteX3802" fmla="*/ 7610409 w 11873855"/>
              <a:gd name="connsiteY3802" fmla="*/ 3965639 h 5539721"/>
              <a:gd name="connsiteX3803" fmla="*/ 7438787 w 11873855"/>
              <a:gd name="connsiteY3803" fmla="*/ 3696548 h 5539721"/>
              <a:gd name="connsiteX3804" fmla="*/ 7162753 w 11873855"/>
              <a:gd name="connsiteY3804" fmla="*/ 3189142 h 5539721"/>
              <a:gd name="connsiteX3805" fmla="*/ 7095630 w 11873855"/>
              <a:gd name="connsiteY3805" fmla="*/ 3088843 h 5539721"/>
              <a:gd name="connsiteX3806" fmla="*/ 7160953 w 11873855"/>
              <a:gd name="connsiteY3806" fmla="*/ 3181169 h 5539721"/>
              <a:gd name="connsiteX3807" fmla="*/ 8939746 w 11873855"/>
              <a:gd name="connsiteY3807" fmla="*/ 3513182 h 5539721"/>
              <a:gd name="connsiteX3808" fmla="*/ 8942661 w 11873855"/>
              <a:gd name="connsiteY3808" fmla="*/ 3501781 h 5539721"/>
              <a:gd name="connsiteX3809" fmla="*/ 8942918 w 11873855"/>
              <a:gd name="connsiteY3809" fmla="*/ 3501438 h 5539721"/>
              <a:gd name="connsiteX3810" fmla="*/ 8939746 w 11873855"/>
              <a:gd name="connsiteY3810" fmla="*/ 3513182 h 5539721"/>
              <a:gd name="connsiteX3811" fmla="*/ 8958091 w 11873855"/>
              <a:gd name="connsiteY3811" fmla="*/ 3459690 h 5539721"/>
              <a:gd name="connsiteX3812" fmla="*/ 8958263 w 11873855"/>
              <a:gd name="connsiteY3812" fmla="*/ 3459347 h 5539721"/>
              <a:gd name="connsiteX3813" fmla="*/ 8955434 w 11873855"/>
              <a:gd name="connsiteY3813" fmla="*/ 3469377 h 5539721"/>
              <a:gd name="connsiteX3814" fmla="*/ 8958091 w 11873855"/>
              <a:gd name="connsiteY3814" fmla="*/ 3459690 h 5539721"/>
              <a:gd name="connsiteX3815" fmla="*/ 8965207 w 11873855"/>
              <a:gd name="connsiteY3815" fmla="*/ 3448888 h 5539721"/>
              <a:gd name="connsiteX3816" fmla="*/ 8964950 w 11873855"/>
              <a:gd name="connsiteY3816" fmla="*/ 3449660 h 5539721"/>
              <a:gd name="connsiteX3817" fmla="*/ 8965207 w 11873855"/>
              <a:gd name="connsiteY3817" fmla="*/ 3448888 h 5539721"/>
              <a:gd name="connsiteX3818" fmla="*/ 8965207 w 11873855"/>
              <a:gd name="connsiteY3818" fmla="*/ 3448888 h 5539721"/>
              <a:gd name="connsiteX3819" fmla="*/ 8990925 w 11873855"/>
              <a:gd name="connsiteY3819" fmla="*/ 3363849 h 5539721"/>
              <a:gd name="connsiteX3820" fmla="*/ 8988781 w 11873855"/>
              <a:gd name="connsiteY3820" fmla="*/ 3367278 h 5539721"/>
              <a:gd name="connsiteX3821" fmla="*/ 8994011 w 11873855"/>
              <a:gd name="connsiteY3821" fmla="*/ 3349619 h 5539721"/>
              <a:gd name="connsiteX3822" fmla="*/ 8996324 w 11873855"/>
              <a:gd name="connsiteY3822" fmla="*/ 3346276 h 5539721"/>
              <a:gd name="connsiteX3823" fmla="*/ 8990925 w 11873855"/>
              <a:gd name="connsiteY3823" fmla="*/ 3363849 h 5539721"/>
              <a:gd name="connsiteX3824" fmla="*/ 8981580 w 11873855"/>
              <a:gd name="connsiteY3824" fmla="*/ 3378165 h 5539721"/>
              <a:gd name="connsiteX3825" fmla="*/ 8979866 w 11873855"/>
              <a:gd name="connsiteY3825" fmla="*/ 3380737 h 5539721"/>
              <a:gd name="connsiteX3826" fmla="*/ 8985266 w 11873855"/>
              <a:gd name="connsiteY3826" fmla="*/ 3361363 h 5539721"/>
              <a:gd name="connsiteX3827" fmla="*/ 8987410 w 11873855"/>
              <a:gd name="connsiteY3827" fmla="*/ 3358620 h 5539721"/>
              <a:gd name="connsiteX3828" fmla="*/ 8981580 w 11873855"/>
              <a:gd name="connsiteY3828" fmla="*/ 3378165 h 5539721"/>
              <a:gd name="connsiteX3829" fmla="*/ 8973522 w 11873855"/>
              <a:gd name="connsiteY3829" fmla="*/ 3389567 h 5539721"/>
              <a:gd name="connsiteX3830" fmla="*/ 8971207 w 11873855"/>
              <a:gd name="connsiteY3830" fmla="*/ 3392567 h 5539721"/>
              <a:gd name="connsiteX3831" fmla="*/ 8976608 w 11873855"/>
              <a:gd name="connsiteY3831" fmla="*/ 3372164 h 5539721"/>
              <a:gd name="connsiteX3832" fmla="*/ 8979265 w 11873855"/>
              <a:gd name="connsiteY3832" fmla="*/ 3368907 h 5539721"/>
              <a:gd name="connsiteX3833" fmla="*/ 8973522 w 11873855"/>
              <a:gd name="connsiteY3833" fmla="*/ 3389567 h 5539721"/>
              <a:gd name="connsiteX3834" fmla="*/ 8965292 w 11873855"/>
              <a:gd name="connsiteY3834" fmla="*/ 3400196 h 5539721"/>
              <a:gd name="connsiteX3835" fmla="*/ 8962892 w 11873855"/>
              <a:gd name="connsiteY3835" fmla="*/ 3403111 h 5539721"/>
              <a:gd name="connsiteX3836" fmla="*/ 8968207 w 11873855"/>
              <a:gd name="connsiteY3836" fmla="*/ 3381851 h 5539721"/>
              <a:gd name="connsiteX3837" fmla="*/ 8970864 w 11873855"/>
              <a:gd name="connsiteY3837" fmla="*/ 3378765 h 5539721"/>
              <a:gd name="connsiteX3838" fmla="*/ 8965292 w 11873855"/>
              <a:gd name="connsiteY3838" fmla="*/ 3400196 h 5539721"/>
              <a:gd name="connsiteX3839" fmla="*/ 8957320 w 11873855"/>
              <a:gd name="connsiteY3839" fmla="*/ 3409883 h 5539721"/>
              <a:gd name="connsiteX3840" fmla="*/ 8954662 w 11873855"/>
              <a:gd name="connsiteY3840" fmla="*/ 3413055 h 5539721"/>
              <a:gd name="connsiteX3841" fmla="*/ 8959977 w 11873855"/>
              <a:gd name="connsiteY3841" fmla="*/ 3391024 h 5539721"/>
              <a:gd name="connsiteX3842" fmla="*/ 8962978 w 11873855"/>
              <a:gd name="connsiteY3842" fmla="*/ 3387852 h 5539721"/>
              <a:gd name="connsiteX3843" fmla="*/ 8957320 w 11873855"/>
              <a:gd name="connsiteY3843" fmla="*/ 3409883 h 5539721"/>
              <a:gd name="connsiteX3844" fmla="*/ 8949433 w 11873855"/>
              <a:gd name="connsiteY3844" fmla="*/ 3419142 h 5539721"/>
              <a:gd name="connsiteX3845" fmla="*/ 8946261 w 11873855"/>
              <a:gd name="connsiteY3845" fmla="*/ 3422656 h 5539721"/>
              <a:gd name="connsiteX3846" fmla="*/ 8951404 w 11873855"/>
              <a:gd name="connsiteY3846" fmla="*/ 3400025 h 5539721"/>
              <a:gd name="connsiteX3847" fmla="*/ 8954834 w 11873855"/>
              <a:gd name="connsiteY3847" fmla="*/ 3396425 h 5539721"/>
              <a:gd name="connsiteX3848" fmla="*/ 8949433 w 11873855"/>
              <a:gd name="connsiteY3848" fmla="*/ 3419142 h 5539721"/>
              <a:gd name="connsiteX3849" fmla="*/ 8941204 w 11873855"/>
              <a:gd name="connsiteY3849" fmla="*/ 3428315 h 5539721"/>
              <a:gd name="connsiteX3850" fmla="*/ 8937946 w 11873855"/>
              <a:gd name="connsiteY3850" fmla="*/ 3431743 h 5539721"/>
              <a:gd name="connsiteX3851" fmla="*/ 8942918 w 11873855"/>
              <a:gd name="connsiteY3851" fmla="*/ 3408512 h 5539721"/>
              <a:gd name="connsiteX3852" fmla="*/ 8946433 w 11873855"/>
              <a:gd name="connsiteY3852" fmla="*/ 3404997 h 5539721"/>
              <a:gd name="connsiteX3853" fmla="*/ 8941204 w 11873855"/>
              <a:gd name="connsiteY3853" fmla="*/ 3428315 h 5539721"/>
              <a:gd name="connsiteX3854" fmla="*/ 8933060 w 11873855"/>
              <a:gd name="connsiteY3854" fmla="*/ 3436973 h 5539721"/>
              <a:gd name="connsiteX3855" fmla="*/ 8929631 w 11873855"/>
              <a:gd name="connsiteY3855" fmla="*/ 3440573 h 5539721"/>
              <a:gd name="connsiteX3856" fmla="*/ 8934431 w 11873855"/>
              <a:gd name="connsiteY3856" fmla="*/ 3416741 h 5539721"/>
              <a:gd name="connsiteX3857" fmla="*/ 8938118 w 11873855"/>
              <a:gd name="connsiteY3857" fmla="*/ 3413141 h 5539721"/>
              <a:gd name="connsiteX3858" fmla="*/ 8933060 w 11873855"/>
              <a:gd name="connsiteY3858" fmla="*/ 3436973 h 5539721"/>
              <a:gd name="connsiteX3859" fmla="*/ 8916686 w 11873855"/>
              <a:gd name="connsiteY3859" fmla="*/ 3453775 h 5539721"/>
              <a:gd name="connsiteX3860" fmla="*/ 8670741 w 11873855"/>
              <a:gd name="connsiteY3860" fmla="*/ 3643656 h 5539721"/>
              <a:gd name="connsiteX3861" fmla="*/ 8250175 w 11873855"/>
              <a:gd name="connsiteY3861" fmla="*/ 3852139 h 5539721"/>
              <a:gd name="connsiteX3862" fmla="*/ 8214084 w 11873855"/>
              <a:gd name="connsiteY3862" fmla="*/ 3853682 h 5539721"/>
              <a:gd name="connsiteX3863" fmla="*/ 7844267 w 11873855"/>
              <a:gd name="connsiteY3863" fmla="*/ 3696548 h 5539721"/>
              <a:gd name="connsiteX3864" fmla="*/ 7653957 w 11873855"/>
              <a:gd name="connsiteY3864" fmla="*/ 3527584 h 5539721"/>
              <a:gd name="connsiteX3865" fmla="*/ 7478735 w 11873855"/>
              <a:gd name="connsiteY3865" fmla="*/ 3368221 h 5539721"/>
              <a:gd name="connsiteX3866" fmla="*/ 7166096 w 11873855"/>
              <a:gd name="connsiteY3866" fmla="*/ 3045381 h 5539721"/>
              <a:gd name="connsiteX3867" fmla="*/ 7046510 w 11873855"/>
              <a:gd name="connsiteY3867" fmla="*/ 2951769 h 5539721"/>
              <a:gd name="connsiteX3868" fmla="*/ 7046253 w 11873855"/>
              <a:gd name="connsiteY3868" fmla="*/ 2950740 h 5539721"/>
              <a:gd name="connsiteX3869" fmla="*/ 7164810 w 11873855"/>
              <a:gd name="connsiteY3869" fmla="*/ 3037151 h 5539721"/>
              <a:gd name="connsiteX3870" fmla="*/ 7479078 w 11873855"/>
              <a:gd name="connsiteY3870" fmla="*/ 3340789 h 5539721"/>
              <a:gd name="connsiteX3871" fmla="*/ 7657043 w 11873855"/>
              <a:gd name="connsiteY3871" fmla="*/ 3494408 h 5539721"/>
              <a:gd name="connsiteX3872" fmla="*/ 7847782 w 11873855"/>
              <a:gd name="connsiteY3872" fmla="*/ 3653857 h 5539721"/>
              <a:gd name="connsiteX3873" fmla="*/ 8219399 w 11873855"/>
              <a:gd name="connsiteY3873" fmla="*/ 3805333 h 5539721"/>
              <a:gd name="connsiteX3874" fmla="*/ 8255661 w 11873855"/>
              <a:gd name="connsiteY3874" fmla="*/ 3803790 h 5539721"/>
              <a:gd name="connsiteX3875" fmla="*/ 8676485 w 11873855"/>
              <a:gd name="connsiteY3875" fmla="*/ 3605422 h 5539721"/>
              <a:gd name="connsiteX3876" fmla="*/ 8921487 w 11873855"/>
              <a:gd name="connsiteY3876" fmla="*/ 3429000 h 5539721"/>
              <a:gd name="connsiteX3877" fmla="*/ 8916686 w 11873855"/>
              <a:gd name="connsiteY3877" fmla="*/ 3453775 h 5539721"/>
              <a:gd name="connsiteX3878" fmla="*/ 6579223 w 11873855"/>
              <a:gd name="connsiteY3878" fmla="*/ 2256111 h 5539721"/>
              <a:gd name="connsiteX3879" fmla="*/ 6164828 w 11873855"/>
              <a:gd name="connsiteY3879" fmla="*/ 1998593 h 5539721"/>
              <a:gd name="connsiteX3880" fmla="*/ 5587213 w 11873855"/>
              <a:gd name="connsiteY3880" fmla="*/ 2396185 h 5539721"/>
              <a:gd name="connsiteX3881" fmla="*/ 6169286 w 11873855"/>
              <a:gd name="connsiteY3881" fmla="*/ 1979562 h 5539721"/>
              <a:gd name="connsiteX3882" fmla="*/ 6582738 w 11873855"/>
              <a:gd name="connsiteY3882" fmla="*/ 2244538 h 5539721"/>
              <a:gd name="connsiteX3883" fmla="*/ 6891862 w 11873855"/>
              <a:gd name="connsiteY3883" fmla="*/ 2694251 h 5539721"/>
              <a:gd name="connsiteX3884" fmla="*/ 6579223 w 11873855"/>
              <a:gd name="connsiteY3884" fmla="*/ 2256111 h 5539721"/>
              <a:gd name="connsiteX3885" fmla="*/ 4675527 w 11873855"/>
              <a:gd name="connsiteY3885" fmla="*/ 2346465 h 5539721"/>
              <a:gd name="connsiteX3886" fmla="*/ 4401293 w 11873855"/>
              <a:gd name="connsiteY3886" fmla="*/ 1840859 h 5539721"/>
              <a:gd name="connsiteX3887" fmla="*/ 4214927 w 11873855"/>
              <a:gd name="connsiteY3887" fmla="*/ 1549308 h 5539721"/>
              <a:gd name="connsiteX3888" fmla="*/ 4048020 w 11873855"/>
              <a:gd name="connsiteY3888" fmla="*/ 1309278 h 5539721"/>
              <a:gd name="connsiteX3889" fmla="*/ 3682661 w 11873855"/>
              <a:gd name="connsiteY3889" fmla="*/ 1084078 h 5539721"/>
              <a:gd name="connsiteX3890" fmla="*/ 3643484 w 11873855"/>
              <a:gd name="connsiteY3890" fmla="*/ 1086479 h 5539721"/>
              <a:gd name="connsiteX3891" fmla="*/ 2979030 w 11873855"/>
              <a:gd name="connsiteY3891" fmla="*/ 1747504 h 5539721"/>
              <a:gd name="connsiteX3892" fmla="*/ 2982202 w 11873855"/>
              <a:gd name="connsiteY3892" fmla="*/ 1731816 h 5539721"/>
              <a:gd name="connsiteX3893" fmla="*/ 3221803 w 11873855"/>
              <a:gd name="connsiteY3893" fmla="*/ 1371514 h 5539721"/>
              <a:gd name="connsiteX3894" fmla="*/ 3648542 w 11873855"/>
              <a:gd name="connsiteY3894" fmla="*/ 1038216 h 5539721"/>
              <a:gd name="connsiteX3895" fmla="*/ 3687547 w 11873855"/>
              <a:gd name="connsiteY3895" fmla="*/ 1035729 h 5539721"/>
              <a:gd name="connsiteX3896" fmla="*/ 4051278 w 11873855"/>
              <a:gd name="connsiteY3896" fmla="*/ 1265987 h 5539721"/>
              <a:gd name="connsiteX3897" fmla="*/ 4215013 w 11873855"/>
              <a:gd name="connsiteY3897" fmla="*/ 1510303 h 5539721"/>
              <a:gd name="connsiteX3898" fmla="*/ 4401379 w 11873855"/>
              <a:gd name="connsiteY3898" fmla="*/ 1813427 h 5539721"/>
              <a:gd name="connsiteX3899" fmla="*/ 4673470 w 11873855"/>
              <a:gd name="connsiteY3899" fmla="*/ 2338664 h 5539721"/>
              <a:gd name="connsiteX3900" fmla="*/ 4729106 w 11873855"/>
              <a:gd name="connsiteY3900" fmla="*/ 2426618 h 5539721"/>
              <a:gd name="connsiteX3901" fmla="*/ 4675527 w 11873855"/>
              <a:gd name="connsiteY3901" fmla="*/ 2346465 h 5539721"/>
              <a:gd name="connsiteX3902" fmla="*/ 2827554 w 11873855"/>
              <a:gd name="connsiteY3902" fmla="*/ 2248653 h 5539721"/>
              <a:gd name="connsiteX3903" fmla="*/ 2827982 w 11873855"/>
              <a:gd name="connsiteY3903" fmla="*/ 2247024 h 5539721"/>
              <a:gd name="connsiteX3904" fmla="*/ 2828068 w 11873855"/>
              <a:gd name="connsiteY3904" fmla="*/ 2246767 h 5539721"/>
              <a:gd name="connsiteX3905" fmla="*/ 2834069 w 11873855"/>
              <a:gd name="connsiteY3905" fmla="*/ 2231079 h 5539721"/>
              <a:gd name="connsiteX3906" fmla="*/ 2830640 w 11873855"/>
              <a:gd name="connsiteY3906" fmla="*/ 2242995 h 5539721"/>
              <a:gd name="connsiteX3907" fmla="*/ 2827554 w 11873855"/>
              <a:gd name="connsiteY3907" fmla="*/ 2248653 h 5539721"/>
              <a:gd name="connsiteX3908" fmla="*/ 2851642 w 11873855"/>
              <a:gd name="connsiteY3908" fmla="*/ 2182559 h 5539721"/>
              <a:gd name="connsiteX3909" fmla="*/ 2854214 w 11873855"/>
              <a:gd name="connsiteY3909" fmla="*/ 2178101 h 5539721"/>
              <a:gd name="connsiteX3910" fmla="*/ 2849756 w 11873855"/>
              <a:gd name="connsiteY3910" fmla="*/ 2194817 h 5539721"/>
              <a:gd name="connsiteX3911" fmla="*/ 2847099 w 11873855"/>
              <a:gd name="connsiteY3911" fmla="*/ 2198846 h 5539721"/>
              <a:gd name="connsiteX3912" fmla="*/ 2851642 w 11873855"/>
              <a:gd name="connsiteY3912" fmla="*/ 2182559 h 5539721"/>
              <a:gd name="connsiteX3913" fmla="*/ 2860901 w 11873855"/>
              <a:gd name="connsiteY3913" fmla="*/ 2167385 h 5539721"/>
              <a:gd name="connsiteX3914" fmla="*/ 2863129 w 11873855"/>
              <a:gd name="connsiteY3914" fmla="*/ 2164042 h 5539721"/>
              <a:gd name="connsiteX3915" fmla="*/ 2858500 w 11873855"/>
              <a:gd name="connsiteY3915" fmla="*/ 2182559 h 5539721"/>
              <a:gd name="connsiteX3916" fmla="*/ 2856014 w 11873855"/>
              <a:gd name="connsiteY3916" fmla="*/ 2185988 h 5539721"/>
              <a:gd name="connsiteX3917" fmla="*/ 2860901 w 11873855"/>
              <a:gd name="connsiteY3917" fmla="*/ 2167385 h 5539721"/>
              <a:gd name="connsiteX3918" fmla="*/ 2869216 w 11873855"/>
              <a:gd name="connsiteY3918" fmla="*/ 2155298 h 5539721"/>
              <a:gd name="connsiteX3919" fmla="*/ 2872302 w 11873855"/>
              <a:gd name="connsiteY3919" fmla="*/ 2151012 h 5539721"/>
              <a:gd name="connsiteX3920" fmla="*/ 2867587 w 11873855"/>
              <a:gd name="connsiteY3920" fmla="*/ 2170900 h 5539721"/>
              <a:gd name="connsiteX3921" fmla="*/ 2864244 w 11873855"/>
              <a:gd name="connsiteY3921" fmla="*/ 2175015 h 5539721"/>
              <a:gd name="connsiteX3922" fmla="*/ 2869216 w 11873855"/>
              <a:gd name="connsiteY3922" fmla="*/ 2155298 h 5539721"/>
              <a:gd name="connsiteX3923" fmla="*/ 2877874 w 11873855"/>
              <a:gd name="connsiteY3923" fmla="*/ 2143725 h 5539721"/>
              <a:gd name="connsiteX3924" fmla="*/ 2880446 w 11873855"/>
              <a:gd name="connsiteY3924" fmla="*/ 2140382 h 5539721"/>
              <a:gd name="connsiteX3925" fmla="*/ 2875731 w 11873855"/>
              <a:gd name="connsiteY3925" fmla="*/ 2161213 h 5539721"/>
              <a:gd name="connsiteX3926" fmla="*/ 2872988 w 11873855"/>
              <a:gd name="connsiteY3926" fmla="*/ 2164471 h 5539721"/>
              <a:gd name="connsiteX3927" fmla="*/ 2877874 w 11873855"/>
              <a:gd name="connsiteY3927" fmla="*/ 2143725 h 5539721"/>
              <a:gd name="connsiteX3928" fmla="*/ 2885675 w 11873855"/>
              <a:gd name="connsiteY3928" fmla="*/ 2133953 h 5539721"/>
              <a:gd name="connsiteX3929" fmla="*/ 2888676 w 11873855"/>
              <a:gd name="connsiteY3929" fmla="*/ 2130352 h 5539721"/>
              <a:gd name="connsiteX3930" fmla="*/ 2884046 w 11873855"/>
              <a:gd name="connsiteY3930" fmla="*/ 2151955 h 5539721"/>
              <a:gd name="connsiteX3931" fmla="*/ 2880789 w 11873855"/>
              <a:gd name="connsiteY3931" fmla="*/ 2155555 h 5539721"/>
              <a:gd name="connsiteX3932" fmla="*/ 2885675 w 11873855"/>
              <a:gd name="connsiteY3932" fmla="*/ 2133953 h 5539721"/>
              <a:gd name="connsiteX3933" fmla="*/ 2893648 w 11873855"/>
              <a:gd name="connsiteY3933" fmla="*/ 2124437 h 5539721"/>
              <a:gd name="connsiteX3934" fmla="*/ 2896820 w 11873855"/>
              <a:gd name="connsiteY3934" fmla="*/ 2120751 h 5539721"/>
              <a:gd name="connsiteX3935" fmla="*/ 2892362 w 11873855"/>
              <a:gd name="connsiteY3935" fmla="*/ 2143039 h 5539721"/>
              <a:gd name="connsiteX3936" fmla="*/ 2888933 w 11873855"/>
              <a:gd name="connsiteY3936" fmla="*/ 2146640 h 5539721"/>
              <a:gd name="connsiteX3937" fmla="*/ 2893648 w 11873855"/>
              <a:gd name="connsiteY3937" fmla="*/ 2124437 h 5539721"/>
              <a:gd name="connsiteX3938" fmla="*/ 2901620 w 11873855"/>
              <a:gd name="connsiteY3938" fmla="*/ 2115265 h 5539721"/>
              <a:gd name="connsiteX3939" fmla="*/ 2904963 w 11873855"/>
              <a:gd name="connsiteY3939" fmla="*/ 2111493 h 5539721"/>
              <a:gd name="connsiteX3940" fmla="*/ 2903334 w 11873855"/>
              <a:gd name="connsiteY3940" fmla="*/ 2120151 h 5539721"/>
              <a:gd name="connsiteX3941" fmla="*/ 2900591 w 11873855"/>
              <a:gd name="connsiteY3941" fmla="*/ 2134381 h 5539721"/>
              <a:gd name="connsiteX3942" fmla="*/ 2896991 w 11873855"/>
              <a:gd name="connsiteY3942" fmla="*/ 2138067 h 5539721"/>
              <a:gd name="connsiteX3943" fmla="*/ 2901620 w 11873855"/>
              <a:gd name="connsiteY3943" fmla="*/ 2115265 h 5539721"/>
              <a:gd name="connsiteX3944" fmla="*/ 2906763 w 11873855"/>
              <a:gd name="connsiteY3944" fmla="*/ 2121865 h 5539721"/>
              <a:gd name="connsiteX3945" fmla="*/ 2909678 w 11873855"/>
              <a:gd name="connsiteY3945" fmla="*/ 2106435 h 5539721"/>
              <a:gd name="connsiteX3946" fmla="*/ 3174226 w 11873855"/>
              <a:gd name="connsiteY3946" fmla="*/ 1896066 h 5539721"/>
              <a:gd name="connsiteX3947" fmla="*/ 3593249 w 11873855"/>
              <a:gd name="connsiteY3947" fmla="*/ 1687582 h 5539721"/>
              <a:gd name="connsiteX3948" fmla="*/ 3629254 w 11873855"/>
              <a:gd name="connsiteY3948" fmla="*/ 1686039 h 5539721"/>
              <a:gd name="connsiteX3949" fmla="*/ 3979440 w 11873855"/>
              <a:gd name="connsiteY3949" fmla="*/ 1829543 h 5539721"/>
              <a:gd name="connsiteX3950" fmla="*/ 4175493 w 11873855"/>
              <a:gd name="connsiteY3950" fmla="*/ 2001936 h 5539721"/>
              <a:gd name="connsiteX3951" fmla="*/ 4361860 w 11873855"/>
              <a:gd name="connsiteY3951" fmla="*/ 2171414 h 5539721"/>
              <a:gd name="connsiteX3952" fmla="*/ 4673042 w 11873855"/>
              <a:gd name="connsiteY3952" fmla="*/ 2494341 h 5539721"/>
              <a:gd name="connsiteX3953" fmla="*/ 4781484 w 11873855"/>
              <a:gd name="connsiteY3953" fmla="*/ 2579380 h 5539721"/>
              <a:gd name="connsiteX3954" fmla="*/ 4781912 w 11873855"/>
              <a:gd name="connsiteY3954" fmla="*/ 2580923 h 5539721"/>
              <a:gd name="connsiteX3955" fmla="*/ 4674585 w 11873855"/>
              <a:gd name="connsiteY3955" fmla="*/ 2502570 h 5539721"/>
              <a:gd name="connsiteX3956" fmla="*/ 4361860 w 11873855"/>
              <a:gd name="connsiteY3956" fmla="*/ 2198932 h 5539721"/>
              <a:gd name="connsiteX3957" fmla="*/ 4172922 w 11873855"/>
              <a:gd name="connsiteY3957" fmla="*/ 2035797 h 5539721"/>
              <a:gd name="connsiteX3958" fmla="*/ 3976269 w 11873855"/>
              <a:gd name="connsiteY3958" fmla="*/ 1872834 h 5539721"/>
              <a:gd name="connsiteX3959" fmla="*/ 3624453 w 11873855"/>
              <a:gd name="connsiteY3959" fmla="*/ 1734388 h 5539721"/>
              <a:gd name="connsiteX3960" fmla="*/ 3588363 w 11873855"/>
              <a:gd name="connsiteY3960" fmla="*/ 1735846 h 5539721"/>
              <a:gd name="connsiteX3961" fmla="*/ 3169168 w 11873855"/>
              <a:gd name="connsiteY3961" fmla="*/ 1934213 h 5539721"/>
              <a:gd name="connsiteX3962" fmla="*/ 2905392 w 11873855"/>
              <a:gd name="connsiteY3962" fmla="*/ 2129580 h 5539721"/>
              <a:gd name="connsiteX3963" fmla="*/ 2906763 w 11873855"/>
              <a:gd name="connsiteY3963" fmla="*/ 2121865 h 5539721"/>
              <a:gd name="connsiteX3964" fmla="*/ 4933646 w 11873855"/>
              <a:gd name="connsiteY3964" fmla="*/ 2818467 h 5539721"/>
              <a:gd name="connsiteX3965" fmla="*/ 5254857 w 11873855"/>
              <a:gd name="connsiteY3965" fmla="*/ 3283696 h 5539721"/>
              <a:gd name="connsiteX3966" fmla="*/ 5668309 w 11873855"/>
              <a:gd name="connsiteY3966" fmla="*/ 3541214 h 5539721"/>
              <a:gd name="connsiteX3967" fmla="*/ 6242409 w 11873855"/>
              <a:gd name="connsiteY3967" fmla="*/ 3146022 h 5539721"/>
              <a:gd name="connsiteX3968" fmla="*/ 5663766 w 11873855"/>
              <a:gd name="connsiteY3968" fmla="*/ 3560245 h 5539721"/>
              <a:gd name="connsiteX3969" fmla="*/ 5251171 w 11873855"/>
              <a:gd name="connsiteY3969" fmla="*/ 3295269 h 5539721"/>
              <a:gd name="connsiteX3970" fmla="*/ 4933131 w 11873855"/>
              <a:gd name="connsiteY3970" fmla="*/ 2817352 h 5539721"/>
              <a:gd name="connsiteX3971" fmla="*/ 4920615 w 11873855"/>
              <a:gd name="connsiteY3971" fmla="*/ 2780833 h 5539721"/>
              <a:gd name="connsiteX3972" fmla="*/ 4933646 w 11873855"/>
              <a:gd name="connsiteY3972" fmla="*/ 2818467 h 5539721"/>
              <a:gd name="connsiteX3973" fmla="*/ 7160353 w 11873855"/>
              <a:gd name="connsiteY3973" fmla="*/ 3193428 h 5539721"/>
              <a:gd name="connsiteX3974" fmla="*/ 7435530 w 11873855"/>
              <a:gd name="connsiteY3974" fmla="*/ 3698863 h 5539721"/>
              <a:gd name="connsiteX3975" fmla="*/ 7608180 w 11873855"/>
              <a:gd name="connsiteY3975" fmla="*/ 3970096 h 5539721"/>
              <a:gd name="connsiteX3976" fmla="*/ 7771915 w 11873855"/>
              <a:gd name="connsiteY3976" fmla="*/ 4209183 h 5539721"/>
              <a:gd name="connsiteX3977" fmla="*/ 8156048 w 11873855"/>
              <a:gd name="connsiteY3977" fmla="*/ 4455557 h 5539721"/>
              <a:gd name="connsiteX3978" fmla="*/ 8195225 w 11873855"/>
              <a:gd name="connsiteY3978" fmla="*/ 4453157 h 5539721"/>
              <a:gd name="connsiteX3979" fmla="*/ 8845192 w 11873855"/>
              <a:gd name="connsiteY3979" fmla="*/ 3822135 h 5539721"/>
              <a:gd name="connsiteX3980" fmla="*/ 8841677 w 11873855"/>
              <a:gd name="connsiteY3980" fmla="*/ 3839795 h 5539721"/>
              <a:gd name="connsiteX3981" fmla="*/ 8617506 w 11873855"/>
              <a:gd name="connsiteY3981" fmla="*/ 4168121 h 5539721"/>
              <a:gd name="connsiteX3982" fmla="*/ 8189824 w 11873855"/>
              <a:gd name="connsiteY3982" fmla="*/ 4501420 h 5539721"/>
              <a:gd name="connsiteX3983" fmla="*/ 8150733 w 11873855"/>
              <a:gd name="connsiteY3983" fmla="*/ 4503906 h 5539721"/>
              <a:gd name="connsiteX3984" fmla="*/ 7768400 w 11873855"/>
              <a:gd name="connsiteY3984" fmla="*/ 4251875 h 5539721"/>
              <a:gd name="connsiteX3985" fmla="*/ 7607323 w 11873855"/>
              <a:gd name="connsiteY3985" fmla="*/ 4007644 h 5539721"/>
              <a:gd name="connsiteX3986" fmla="*/ 7435187 w 11873855"/>
              <a:gd name="connsiteY3986" fmla="*/ 3726295 h 5539721"/>
              <a:gd name="connsiteX3987" fmla="*/ 7162153 w 11873855"/>
              <a:gd name="connsiteY3987" fmla="*/ 3201229 h 5539721"/>
              <a:gd name="connsiteX3988" fmla="*/ 7101460 w 11873855"/>
              <a:gd name="connsiteY3988" fmla="*/ 3105474 h 5539721"/>
              <a:gd name="connsiteX3989" fmla="*/ 7160353 w 11873855"/>
              <a:gd name="connsiteY3989" fmla="*/ 3193428 h 5539721"/>
              <a:gd name="connsiteX3990" fmla="*/ 9026671 w 11873855"/>
              <a:gd name="connsiteY3990" fmla="*/ 3264494 h 5539721"/>
              <a:gd name="connsiteX3991" fmla="*/ 9024357 w 11873855"/>
              <a:gd name="connsiteY3991" fmla="*/ 3272295 h 5539721"/>
              <a:gd name="connsiteX3992" fmla="*/ 9021356 w 11873855"/>
              <a:gd name="connsiteY3992" fmla="*/ 3279496 h 5539721"/>
              <a:gd name="connsiteX3993" fmla="*/ 9025471 w 11873855"/>
              <a:gd name="connsiteY3993" fmla="*/ 3266723 h 5539721"/>
              <a:gd name="connsiteX3994" fmla="*/ 9026671 w 11873855"/>
              <a:gd name="connsiteY3994" fmla="*/ 3264494 h 5539721"/>
              <a:gd name="connsiteX3995" fmla="*/ 9017156 w 11873855"/>
              <a:gd name="connsiteY3995" fmla="*/ 3296212 h 5539721"/>
              <a:gd name="connsiteX3996" fmla="*/ 9013299 w 11873855"/>
              <a:gd name="connsiteY3996" fmla="*/ 3307871 h 5539721"/>
              <a:gd name="connsiteX3997" fmla="*/ 9010297 w 11873855"/>
              <a:gd name="connsiteY3997" fmla="*/ 3314214 h 5539721"/>
              <a:gd name="connsiteX3998" fmla="*/ 9014584 w 11873855"/>
              <a:gd name="connsiteY3998" fmla="*/ 3300498 h 5539721"/>
              <a:gd name="connsiteX3999" fmla="*/ 9017156 w 11873855"/>
              <a:gd name="connsiteY3999" fmla="*/ 3296212 h 5539721"/>
              <a:gd name="connsiteX4000" fmla="*/ 9001125 w 11873855"/>
              <a:gd name="connsiteY4000" fmla="*/ 3330759 h 5539721"/>
              <a:gd name="connsiteX4001" fmla="*/ 8998125 w 11873855"/>
              <a:gd name="connsiteY4001" fmla="*/ 3335474 h 5539721"/>
              <a:gd name="connsiteX4002" fmla="*/ 9003698 w 11873855"/>
              <a:gd name="connsiteY4002" fmla="*/ 3316615 h 5539721"/>
              <a:gd name="connsiteX4003" fmla="*/ 9006955 w 11873855"/>
              <a:gd name="connsiteY4003" fmla="*/ 3312071 h 5539721"/>
              <a:gd name="connsiteX4004" fmla="*/ 9001125 w 11873855"/>
              <a:gd name="connsiteY4004" fmla="*/ 3330759 h 5539721"/>
              <a:gd name="connsiteX4005" fmla="*/ 8991181 w 11873855"/>
              <a:gd name="connsiteY4005" fmla="*/ 3345761 h 5539721"/>
              <a:gd name="connsiteX4006" fmla="*/ 8988696 w 11873855"/>
              <a:gd name="connsiteY4006" fmla="*/ 3349276 h 5539721"/>
              <a:gd name="connsiteX4007" fmla="*/ 8994524 w 11873855"/>
              <a:gd name="connsiteY4007" fmla="*/ 3328702 h 5539721"/>
              <a:gd name="connsiteX4008" fmla="*/ 8997268 w 11873855"/>
              <a:gd name="connsiteY4008" fmla="*/ 3325273 h 5539721"/>
              <a:gd name="connsiteX4009" fmla="*/ 8991181 w 11873855"/>
              <a:gd name="connsiteY4009" fmla="*/ 3345761 h 5539721"/>
              <a:gd name="connsiteX4010" fmla="*/ 8982437 w 11873855"/>
              <a:gd name="connsiteY4010" fmla="*/ 3357506 h 5539721"/>
              <a:gd name="connsiteX4011" fmla="*/ 8979523 w 11873855"/>
              <a:gd name="connsiteY4011" fmla="*/ 3361106 h 5539721"/>
              <a:gd name="connsiteX4012" fmla="*/ 8985266 w 11873855"/>
              <a:gd name="connsiteY4012" fmla="*/ 3339503 h 5539721"/>
              <a:gd name="connsiteX4013" fmla="*/ 8988524 w 11873855"/>
              <a:gd name="connsiteY4013" fmla="*/ 3335731 h 5539721"/>
              <a:gd name="connsiteX4014" fmla="*/ 8982437 w 11873855"/>
              <a:gd name="connsiteY4014" fmla="*/ 3357506 h 5539721"/>
              <a:gd name="connsiteX4015" fmla="*/ 8973780 w 11873855"/>
              <a:gd name="connsiteY4015" fmla="*/ 3368135 h 5539721"/>
              <a:gd name="connsiteX4016" fmla="*/ 8970864 w 11873855"/>
              <a:gd name="connsiteY4016" fmla="*/ 3371479 h 5539721"/>
              <a:gd name="connsiteX4017" fmla="*/ 8976522 w 11873855"/>
              <a:gd name="connsiteY4017" fmla="*/ 3349104 h 5539721"/>
              <a:gd name="connsiteX4018" fmla="*/ 8979780 w 11873855"/>
              <a:gd name="connsiteY4018" fmla="*/ 3345675 h 5539721"/>
              <a:gd name="connsiteX4019" fmla="*/ 8973780 w 11873855"/>
              <a:gd name="connsiteY4019" fmla="*/ 3368135 h 5539721"/>
              <a:gd name="connsiteX4020" fmla="*/ 8965463 w 11873855"/>
              <a:gd name="connsiteY4020" fmla="*/ 3377737 h 5539721"/>
              <a:gd name="connsiteX4021" fmla="*/ 8962292 w 11873855"/>
              <a:gd name="connsiteY4021" fmla="*/ 3381165 h 5539721"/>
              <a:gd name="connsiteX4022" fmla="*/ 8967778 w 11873855"/>
              <a:gd name="connsiteY4022" fmla="*/ 3358191 h 5539721"/>
              <a:gd name="connsiteX4023" fmla="*/ 8971207 w 11873855"/>
              <a:gd name="connsiteY4023" fmla="*/ 3354677 h 5539721"/>
              <a:gd name="connsiteX4024" fmla="*/ 8965463 w 11873855"/>
              <a:gd name="connsiteY4024" fmla="*/ 3377737 h 5539721"/>
              <a:gd name="connsiteX4025" fmla="*/ 8957148 w 11873855"/>
              <a:gd name="connsiteY4025" fmla="*/ 3386909 h 5539721"/>
              <a:gd name="connsiteX4026" fmla="*/ 8953548 w 11873855"/>
              <a:gd name="connsiteY4026" fmla="*/ 3390681 h 5539721"/>
              <a:gd name="connsiteX4027" fmla="*/ 8958862 w 11873855"/>
              <a:gd name="connsiteY4027" fmla="*/ 3367107 h 5539721"/>
              <a:gd name="connsiteX4028" fmla="*/ 8962807 w 11873855"/>
              <a:gd name="connsiteY4028" fmla="*/ 3363249 h 5539721"/>
              <a:gd name="connsiteX4029" fmla="*/ 8957148 w 11873855"/>
              <a:gd name="connsiteY4029" fmla="*/ 3386909 h 5539721"/>
              <a:gd name="connsiteX4030" fmla="*/ 8948490 w 11873855"/>
              <a:gd name="connsiteY4030" fmla="*/ 3395825 h 5539721"/>
              <a:gd name="connsiteX4031" fmla="*/ 8944805 w 11873855"/>
              <a:gd name="connsiteY4031" fmla="*/ 3399511 h 5539721"/>
              <a:gd name="connsiteX4032" fmla="*/ 8949948 w 11873855"/>
              <a:gd name="connsiteY4032" fmla="*/ 3375422 h 5539721"/>
              <a:gd name="connsiteX4033" fmla="*/ 8953891 w 11873855"/>
              <a:gd name="connsiteY4033" fmla="*/ 3371736 h 5539721"/>
              <a:gd name="connsiteX4034" fmla="*/ 8948490 w 11873855"/>
              <a:gd name="connsiteY4034" fmla="*/ 3395825 h 5539721"/>
              <a:gd name="connsiteX4035" fmla="*/ 8940089 w 11873855"/>
              <a:gd name="connsiteY4035" fmla="*/ 3404311 h 5539721"/>
              <a:gd name="connsiteX4036" fmla="*/ 8936232 w 11873855"/>
              <a:gd name="connsiteY4036" fmla="*/ 3408083 h 5539721"/>
              <a:gd name="connsiteX4037" fmla="*/ 8941204 w 11873855"/>
              <a:gd name="connsiteY4037" fmla="*/ 3383480 h 5539721"/>
              <a:gd name="connsiteX4038" fmla="*/ 8945404 w 11873855"/>
              <a:gd name="connsiteY4038" fmla="*/ 3379708 h 5539721"/>
              <a:gd name="connsiteX4039" fmla="*/ 8940089 w 11873855"/>
              <a:gd name="connsiteY4039" fmla="*/ 3404311 h 5539721"/>
              <a:gd name="connsiteX4040" fmla="*/ 8931603 w 11873855"/>
              <a:gd name="connsiteY4040" fmla="*/ 3412541 h 5539721"/>
              <a:gd name="connsiteX4041" fmla="*/ 8927574 w 11873855"/>
              <a:gd name="connsiteY4041" fmla="*/ 3416399 h 5539721"/>
              <a:gd name="connsiteX4042" fmla="*/ 8932374 w 11873855"/>
              <a:gd name="connsiteY4042" fmla="*/ 3391367 h 5539721"/>
              <a:gd name="connsiteX4043" fmla="*/ 8936746 w 11873855"/>
              <a:gd name="connsiteY4043" fmla="*/ 3387595 h 5539721"/>
              <a:gd name="connsiteX4044" fmla="*/ 8931603 w 11873855"/>
              <a:gd name="connsiteY4044" fmla="*/ 3412541 h 5539721"/>
              <a:gd name="connsiteX4045" fmla="*/ 8923544 w 11873855"/>
              <a:gd name="connsiteY4045" fmla="*/ 3417856 h 5539721"/>
              <a:gd name="connsiteX4046" fmla="*/ 8923030 w 11873855"/>
              <a:gd name="connsiteY4046" fmla="*/ 3420513 h 5539721"/>
              <a:gd name="connsiteX4047" fmla="*/ 8255232 w 11873855"/>
              <a:gd name="connsiteY4047" fmla="*/ 3797961 h 5539721"/>
              <a:gd name="connsiteX4048" fmla="*/ 8219399 w 11873855"/>
              <a:gd name="connsiteY4048" fmla="*/ 3799418 h 5539721"/>
              <a:gd name="connsiteX4049" fmla="*/ 7850610 w 11873855"/>
              <a:gd name="connsiteY4049" fmla="*/ 3650256 h 5539721"/>
              <a:gd name="connsiteX4050" fmla="*/ 7658415 w 11873855"/>
              <a:gd name="connsiteY4050" fmla="*/ 3489007 h 5539721"/>
              <a:gd name="connsiteX4051" fmla="*/ 7482336 w 11873855"/>
              <a:gd name="connsiteY4051" fmla="*/ 3338389 h 5539721"/>
              <a:gd name="connsiteX4052" fmla="*/ 7166268 w 11873855"/>
              <a:gd name="connsiteY4052" fmla="*/ 3031836 h 5539721"/>
              <a:gd name="connsiteX4053" fmla="*/ 7044110 w 11873855"/>
              <a:gd name="connsiteY4053" fmla="*/ 2942511 h 5539721"/>
              <a:gd name="connsiteX4054" fmla="*/ 7043766 w 11873855"/>
              <a:gd name="connsiteY4054" fmla="*/ 2941225 h 5539721"/>
              <a:gd name="connsiteX4055" fmla="*/ 7165068 w 11873855"/>
              <a:gd name="connsiteY4055" fmla="*/ 3023607 h 5539721"/>
              <a:gd name="connsiteX4056" fmla="*/ 7482764 w 11873855"/>
              <a:gd name="connsiteY4056" fmla="*/ 3310957 h 5539721"/>
              <a:gd name="connsiteX4057" fmla="*/ 7661672 w 11873855"/>
              <a:gd name="connsiteY4057" fmla="*/ 3456004 h 5539721"/>
              <a:gd name="connsiteX4058" fmla="*/ 7854125 w 11873855"/>
              <a:gd name="connsiteY4058" fmla="*/ 3607565 h 5539721"/>
              <a:gd name="connsiteX4059" fmla="*/ 8224714 w 11873855"/>
              <a:gd name="connsiteY4059" fmla="*/ 3751069 h 5539721"/>
              <a:gd name="connsiteX4060" fmla="*/ 8260719 w 11873855"/>
              <a:gd name="connsiteY4060" fmla="*/ 3749612 h 5539721"/>
              <a:gd name="connsiteX4061" fmla="*/ 8680857 w 11873855"/>
              <a:gd name="connsiteY4061" fmla="*/ 3561703 h 5539721"/>
              <a:gd name="connsiteX4062" fmla="*/ 8927916 w 11873855"/>
              <a:gd name="connsiteY4062" fmla="*/ 3395139 h 5539721"/>
              <a:gd name="connsiteX4063" fmla="*/ 8923544 w 11873855"/>
              <a:gd name="connsiteY4063" fmla="*/ 3417856 h 5539721"/>
              <a:gd name="connsiteX4064" fmla="*/ 6584623 w 11873855"/>
              <a:gd name="connsiteY4064" fmla="*/ 2239566 h 5539721"/>
              <a:gd name="connsiteX4065" fmla="*/ 6169200 w 11873855"/>
              <a:gd name="connsiteY4065" fmla="*/ 1973732 h 5539721"/>
              <a:gd name="connsiteX4066" fmla="*/ 5589699 w 11873855"/>
              <a:gd name="connsiteY4066" fmla="*/ 2386070 h 5539721"/>
              <a:gd name="connsiteX4067" fmla="*/ 6173572 w 11873855"/>
              <a:gd name="connsiteY4067" fmla="*/ 1954616 h 5539721"/>
              <a:gd name="connsiteX4068" fmla="*/ 6895634 w 11873855"/>
              <a:gd name="connsiteY4068" fmla="*/ 2693308 h 5539721"/>
              <a:gd name="connsiteX4069" fmla="*/ 6584623 w 11873855"/>
              <a:gd name="connsiteY4069" fmla="*/ 2239566 h 5539721"/>
              <a:gd name="connsiteX4070" fmla="*/ 4675956 w 11873855"/>
              <a:gd name="connsiteY4070" fmla="*/ 2334463 h 5539721"/>
              <a:gd name="connsiteX4071" fmla="*/ 4404637 w 11873855"/>
              <a:gd name="connsiteY4071" fmla="*/ 1811026 h 5539721"/>
              <a:gd name="connsiteX4072" fmla="*/ 4217242 w 11873855"/>
              <a:gd name="connsiteY4072" fmla="*/ 1505760 h 5539721"/>
              <a:gd name="connsiteX4073" fmla="*/ 4054021 w 11873855"/>
              <a:gd name="connsiteY4073" fmla="*/ 1262301 h 5539721"/>
              <a:gd name="connsiteX4074" fmla="*/ 3687547 w 11873855"/>
              <a:gd name="connsiteY4074" fmla="*/ 1029900 h 5539721"/>
              <a:gd name="connsiteX4075" fmla="*/ 3648113 w 11873855"/>
              <a:gd name="connsiteY4075" fmla="*/ 1032386 h 5539721"/>
              <a:gd name="connsiteX4076" fmla="*/ 2985631 w 11873855"/>
              <a:gd name="connsiteY4076" fmla="*/ 1714586 h 5539721"/>
              <a:gd name="connsiteX4077" fmla="*/ 2988202 w 11873855"/>
              <a:gd name="connsiteY4077" fmla="*/ 1701556 h 5539721"/>
              <a:gd name="connsiteX4078" fmla="*/ 3225746 w 11873855"/>
              <a:gd name="connsiteY4078" fmla="*/ 1327795 h 5539721"/>
              <a:gd name="connsiteX4079" fmla="*/ 3653086 w 11873855"/>
              <a:gd name="connsiteY4079" fmla="*/ 984037 h 5539721"/>
              <a:gd name="connsiteX4080" fmla="*/ 3692347 w 11873855"/>
              <a:gd name="connsiteY4080" fmla="*/ 981466 h 5539721"/>
              <a:gd name="connsiteX4081" fmla="*/ 4057193 w 11873855"/>
              <a:gd name="connsiteY4081" fmla="*/ 1218924 h 5539721"/>
              <a:gd name="connsiteX4082" fmla="*/ 4216813 w 11873855"/>
              <a:gd name="connsiteY4082" fmla="*/ 1465555 h 5539721"/>
              <a:gd name="connsiteX4083" fmla="*/ 4404637 w 11873855"/>
              <a:gd name="connsiteY4083" fmla="*/ 1783509 h 5539721"/>
              <a:gd name="connsiteX4084" fmla="*/ 4673899 w 11873855"/>
              <a:gd name="connsiteY4084" fmla="*/ 2326748 h 5539721"/>
              <a:gd name="connsiteX4085" fmla="*/ 4723191 w 11873855"/>
              <a:gd name="connsiteY4085" fmla="*/ 2408873 h 5539721"/>
              <a:gd name="connsiteX4086" fmla="*/ 4675956 w 11873855"/>
              <a:gd name="connsiteY4086" fmla="*/ 2334463 h 5539721"/>
              <a:gd name="connsiteX4087" fmla="*/ 2812123 w 11873855"/>
              <a:gd name="connsiteY4087" fmla="*/ 2278742 h 5539721"/>
              <a:gd name="connsiteX4088" fmla="*/ 2812123 w 11873855"/>
              <a:gd name="connsiteY4088" fmla="*/ 2278742 h 5539721"/>
              <a:gd name="connsiteX4089" fmla="*/ 2812123 w 11873855"/>
              <a:gd name="connsiteY4089" fmla="*/ 2278742 h 5539721"/>
              <a:gd name="connsiteX4090" fmla="*/ 2812123 w 11873855"/>
              <a:gd name="connsiteY4090" fmla="*/ 2278742 h 5539721"/>
              <a:gd name="connsiteX4091" fmla="*/ 2808866 w 11873855"/>
              <a:gd name="connsiteY4091" fmla="*/ 2295287 h 5539721"/>
              <a:gd name="connsiteX4092" fmla="*/ 2802179 w 11873855"/>
              <a:gd name="connsiteY4092" fmla="*/ 2309946 h 5539721"/>
              <a:gd name="connsiteX4093" fmla="*/ 2803465 w 11873855"/>
              <a:gd name="connsiteY4093" fmla="*/ 2305917 h 5539721"/>
              <a:gd name="connsiteX4094" fmla="*/ 2808866 w 11873855"/>
              <a:gd name="connsiteY4094" fmla="*/ 2295287 h 5539721"/>
              <a:gd name="connsiteX4095" fmla="*/ 2819667 w 11873855"/>
              <a:gd name="connsiteY4095" fmla="*/ 2278313 h 5539721"/>
              <a:gd name="connsiteX4096" fmla="*/ 2824896 w 11873855"/>
              <a:gd name="connsiteY4096" fmla="*/ 2263312 h 5539721"/>
              <a:gd name="connsiteX4097" fmla="*/ 2821467 w 11873855"/>
              <a:gd name="connsiteY4097" fmla="*/ 2275056 h 5539721"/>
              <a:gd name="connsiteX4098" fmla="*/ 2819667 w 11873855"/>
              <a:gd name="connsiteY4098" fmla="*/ 2278313 h 5539721"/>
              <a:gd name="connsiteX4099" fmla="*/ 2842813 w 11873855"/>
              <a:gd name="connsiteY4099" fmla="*/ 2214105 h 5539721"/>
              <a:gd name="connsiteX4100" fmla="*/ 2846070 w 11873855"/>
              <a:gd name="connsiteY4100" fmla="*/ 2208619 h 5539721"/>
              <a:gd name="connsiteX4101" fmla="*/ 2841184 w 11873855"/>
              <a:gd name="connsiteY4101" fmla="*/ 2226621 h 5539721"/>
              <a:gd name="connsiteX4102" fmla="*/ 2837841 w 11873855"/>
              <a:gd name="connsiteY4102" fmla="*/ 2231508 h 5539721"/>
              <a:gd name="connsiteX4103" fmla="*/ 2842813 w 11873855"/>
              <a:gd name="connsiteY4103" fmla="*/ 2214105 h 5539721"/>
              <a:gd name="connsiteX4104" fmla="*/ 2852757 w 11873855"/>
              <a:gd name="connsiteY4104" fmla="*/ 2198418 h 5539721"/>
              <a:gd name="connsiteX4105" fmla="*/ 2855586 w 11873855"/>
              <a:gd name="connsiteY4105" fmla="*/ 2194389 h 5539721"/>
              <a:gd name="connsiteX4106" fmla="*/ 2850528 w 11873855"/>
              <a:gd name="connsiteY4106" fmla="*/ 2214277 h 5539721"/>
              <a:gd name="connsiteX4107" fmla="*/ 2847442 w 11873855"/>
              <a:gd name="connsiteY4107" fmla="*/ 2218220 h 5539721"/>
              <a:gd name="connsiteX4108" fmla="*/ 2852757 w 11873855"/>
              <a:gd name="connsiteY4108" fmla="*/ 2198418 h 5539721"/>
              <a:gd name="connsiteX4109" fmla="*/ 2861415 w 11873855"/>
              <a:gd name="connsiteY4109" fmla="*/ 2186331 h 5539721"/>
              <a:gd name="connsiteX4110" fmla="*/ 2865015 w 11873855"/>
              <a:gd name="connsiteY4110" fmla="*/ 2181616 h 5539721"/>
              <a:gd name="connsiteX4111" fmla="*/ 2859872 w 11873855"/>
              <a:gd name="connsiteY4111" fmla="*/ 2202876 h 5539721"/>
              <a:gd name="connsiteX4112" fmla="*/ 2856014 w 11873855"/>
              <a:gd name="connsiteY4112" fmla="*/ 2207419 h 5539721"/>
              <a:gd name="connsiteX4113" fmla="*/ 2861415 w 11873855"/>
              <a:gd name="connsiteY4113" fmla="*/ 2186331 h 5539721"/>
              <a:gd name="connsiteX4114" fmla="*/ 2870416 w 11873855"/>
              <a:gd name="connsiteY4114" fmla="*/ 2174843 h 5539721"/>
              <a:gd name="connsiteX4115" fmla="*/ 2873417 w 11873855"/>
              <a:gd name="connsiteY4115" fmla="*/ 2171243 h 5539721"/>
              <a:gd name="connsiteX4116" fmla="*/ 2868444 w 11873855"/>
              <a:gd name="connsiteY4116" fmla="*/ 2193189 h 5539721"/>
              <a:gd name="connsiteX4117" fmla="*/ 2865187 w 11873855"/>
              <a:gd name="connsiteY4117" fmla="*/ 2196789 h 5539721"/>
              <a:gd name="connsiteX4118" fmla="*/ 2870416 w 11873855"/>
              <a:gd name="connsiteY4118" fmla="*/ 2174843 h 5539721"/>
              <a:gd name="connsiteX4119" fmla="*/ 2878560 w 11873855"/>
              <a:gd name="connsiteY4119" fmla="*/ 2165242 h 5539721"/>
              <a:gd name="connsiteX4120" fmla="*/ 2881989 w 11873855"/>
              <a:gd name="connsiteY4120" fmla="*/ 2161299 h 5539721"/>
              <a:gd name="connsiteX4121" fmla="*/ 2877103 w 11873855"/>
              <a:gd name="connsiteY4121" fmla="*/ 2183930 h 5539721"/>
              <a:gd name="connsiteX4122" fmla="*/ 2873417 w 11873855"/>
              <a:gd name="connsiteY4122" fmla="*/ 2187788 h 5539721"/>
              <a:gd name="connsiteX4123" fmla="*/ 2878560 w 11873855"/>
              <a:gd name="connsiteY4123" fmla="*/ 2165242 h 5539721"/>
              <a:gd name="connsiteX4124" fmla="*/ 2886875 w 11873855"/>
              <a:gd name="connsiteY4124" fmla="*/ 2155898 h 5539721"/>
              <a:gd name="connsiteX4125" fmla="*/ 2890476 w 11873855"/>
              <a:gd name="connsiteY4125" fmla="*/ 2151955 h 5539721"/>
              <a:gd name="connsiteX4126" fmla="*/ 2885761 w 11873855"/>
              <a:gd name="connsiteY4126" fmla="*/ 2175272 h 5539721"/>
              <a:gd name="connsiteX4127" fmla="*/ 2881903 w 11873855"/>
              <a:gd name="connsiteY4127" fmla="*/ 2179044 h 5539721"/>
              <a:gd name="connsiteX4128" fmla="*/ 2886875 w 11873855"/>
              <a:gd name="connsiteY4128" fmla="*/ 2155898 h 5539721"/>
              <a:gd name="connsiteX4129" fmla="*/ 2895276 w 11873855"/>
              <a:gd name="connsiteY4129" fmla="*/ 2147068 h 5539721"/>
              <a:gd name="connsiteX4130" fmla="*/ 2899048 w 11873855"/>
              <a:gd name="connsiteY4130" fmla="*/ 2143125 h 5539721"/>
              <a:gd name="connsiteX4131" fmla="*/ 2894505 w 11873855"/>
              <a:gd name="connsiteY4131" fmla="*/ 2166957 h 5539721"/>
              <a:gd name="connsiteX4132" fmla="*/ 2890476 w 11873855"/>
              <a:gd name="connsiteY4132" fmla="*/ 2170814 h 5539721"/>
              <a:gd name="connsiteX4133" fmla="*/ 2895276 w 11873855"/>
              <a:gd name="connsiteY4133" fmla="*/ 2147068 h 5539721"/>
              <a:gd name="connsiteX4134" fmla="*/ 2903592 w 11873855"/>
              <a:gd name="connsiteY4134" fmla="*/ 2138496 h 5539721"/>
              <a:gd name="connsiteX4135" fmla="*/ 3588706 w 11873855"/>
              <a:gd name="connsiteY4135" fmla="*/ 1741761 h 5539721"/>
              <a:gd name="connsiteX4136" fmla="*/ 3624453 w 11873855"/>
              <a:gd name="connsiteY4136" fmla="*/ 1740303 h 5539721"/>
              <a:gd name="connsiteX4137" fmla="*/ 3973525 w 11873855"/>
              <a:gd name="connsiteY4137" fmla="*/ 1876606 h 5539721"/>
              <a:gd name="connsiteX4138" fmla="*/ 4171550 w 11873855"/>
              <a:gd name="connsiteY4138" fmla="*/ 2041284 h 5539721"/>
              <a:gd name="connsiteX4139" fmla="*/ 4358602 w 11873855"/>
              <a:gd name="connsiteY4139" fmla="*/ 2201418 h 5539721"/>
              <a:gd name="connsiteX4140" fmla="*/ 4673213 w 11873855"/>
              <a:gd name="connsiteY4140" fmla="*/ 2507971 h 5539721"/>
              <a:gd name="connsiteX4141" fmla="*/ 4784141 w 11873855"/>
              <a:gd name="connsiteY4141" fmla="*/ 2589152 h 5539721"/>
              <a:gd name="connsiteX4142" fmla="*/ 4784656 w 11873855"/>
              <a:gd name="connsiteY4142" fmla="*/ 2590867 h 5539721"/>
              <a:gd name="connsiteX4143" fmla="*/ 4674756 w 11873855"/>
              <a:gd name="connsiteY4143" fmla="*/ 2516114 h 5539721"/>
              <a:gd name="connsiteX4144" fmla="*/ 4358602 w 11873855"/>
              <a:gd name="connsiteY4144" fmla="*/ 2228764 h 5539721"/>
              <a:gd name="connsiteX4145" fmla="*/ 4168807 w 11873855"/>
              <a:gd name="connsiteY4145" fmla="*/ 2074802 h 5539721"/>
              <a:gd name="connsiteX4146" fmla="*/ 3970354 w 11873855"/>
              <a:gd name="connsiteY4146" fmla="*/ 1919811 h 5539721"/>
              <a:gd name="connsiteX4147" fmla="*/ 3619653 w 11873855"/>
              <a:gd name="connsiteY4147" fmla="*/ 1788652 h 5539721"/>
              <a:gd name="connsiteX4148" fmla="*/ 3583820 w 11873855"/>
              <a:gd name="connsiteY4148" fmla="*/ 1790110 h 5539721"/>
              <a:gd name="connsiteX4149" fmla="*/ 3165310 w 11873855"/>
              <a:gd name="connsiteY4149" fmla="*/ 1978019 h 5539721"/>
              <a:gd name="connsiteX4150" fmla="*/ 2899134 w 11873855"/>
              <a:gd name="connsiteY4150" fmla="*/ 2162670 h 5539721"/>
              <a:gd name="connsiteX4151" fmla="*/ 2903592 w 11873855"/>
              <a:gd name="connsiteY4151" fmla="*/ 2138496 h 5539721"/>
              <a:gd name="connsiteX4152" fmla="*/ 4929960 w 11873855"/>
              <a:gd name="connsiteY4152" fmla="*/ 2820096 h 5539721"/>
              <a:gd name="connsiteX4153" fmla="*/ 5663766 w 11873855"/>
              <a:gd name="connsiteY4153" fmla="*/ 3566075 h 5539721"/>
              <a:gd name="connsiteX4154" fmla="*/ 6005980 w 11873855"/>
              <a:gd name="connsiteY4154" fmla="*/ 3385109 h 5539721"/>
              <a:gd name="connsiteX4155" fmla="*/ 6230922 w 11873855"/>
              <a:gd name="connsiteY4155" fmla="*/ 3166596 h 5539721"/>
              <a:gd name="connsiteX4156" fmla="*/ 5659137 w 11873855"/>
              <a:gd name="connsiteY4156" fmla="*/ 3585191 h 5539721"/>
              <a:gd name="connsiteX4157" fmla="*/ 4929360 w 11873855"/>
              <a:gd name="connsiteY4157" fmla="*/ 2819067 h 5539721"/>
              <a:gd name="connsiteX4158" fmla="*/ 4915557 w 11873855"/>
              <a:gd name="connsiteY4158" fmla="*/ 2778605 h 5539721"/>
              <a:gd name="connsiteX4159" fmla="*/ 4929960 w 11873855"/>
              <a:gd name="connsiteY4159" fmla="*/ 2820096 h 5539721"/>
              <a:gd name="connsiteX4160" fmla="*/ 7159753 w 11873855"/>
              <a:gd name="connsiteY4160" fmla="*/ 3205429 h 5539721"/>
              <a:gd name="connsiteX4161" fmla="*/ 7431930 w 11873855"/>
              <a:gd name="connsiteY4161" fmla="*/ 3728695 h 5539721"/>
              <a:gd name="connsiteX4162" fmla="*/ 7605094 w 11873855"/>
              <a:gd name="connsiteY4162" fmla="*/ 4012187 h 5539721"/>
              <a:gd name="connsiteX4163" fmla="*/ 7765657 w 11873855"/>
              <a:gd name="connsiteY4163" fmla="*/ 4255561 h 5539721"/>
              <a:gd name="connsiteX4164" fmla="*/ 7945936 w 11873855"/>
              <a:gd name="connsiteY4164" fmla="*/ 4437041 h 5539721"/>
              <a:gd name="connsiteX4165" fmla="*/ 8150819 w 11873855"/>
              <a:gd name="connsiteY4165" fmla="*/ 4509821 h 5539721"/>
              <a:gd name="connsiteX4166" fmla="*/ 8190253 w 11873855"/>
              <a:gd name="connsiteY4166" fmla="*/ 4507335 h 5539721"/>
              <a:gd name="connsiteX4167" fmla="*/ 8619649 w 11873855"/>
              <a:gd name="connsiteY4167" fmla="*/ 4172922 h 5539721"/>
              <a:gd name="connsiteX4168" fmla="*/ 8838933 w 11873855"/>
              <a:gd name="connsiteY4168" fmla="*/ 3854110 h 5539721"/>
              <a:gd name="connsiteX4169" fmla="*/ 8835590 w 11873855"/>
              <a:gd name="connsiteY4169" fmla="*/ 3870998 h 5539721"/>
              <a:gd name="connsiteX4170" fmla="*/ 8613220 w 11873855"/>
              <a:gd name="connsiteY4170" fmla="*/ 4211927 h 5539721"/>
              <a:gd name="connsiteX4171" fmla="*/ 8184938 w 11873855"/>
              <a:gd name="connsiteY4171" fmla="*/ 4555684 h 5539721"/>
              <a:gd name="connsiteX4172" fmla="*/ 8145590 w 11873855"/>
              <a:gd name="connsiteY4172" fmla="*/ 4558256 h 5539721"/>
              <a:gd name="connsiteX4173" fmla="*/ 7762228 w 11873855"/>
              <a:gd name="connsiteY4173" fmla="*/ 4298338 h 5539721"/>
              <a:gd name="connsiteX4174" fmla="*/ 7604665 w 11873855"/>
              <a:gd name="connsiteY4174" fmla="*/ 4050678 h 5539721"/>
              <a:gd name="connsiteX4175" fmla="*/ 7431586 w 11873855"/>
              <a:gd name="connsiteY4175" fmla="*/ 3756213 h 5539721"/>
              <a:gd name="connsiteX4176" fmla="*/ 7161553 w 11873855"/>
              <a:gd name="connsiteY4176" fmla="*/ 3213059 h 5539721"/>
              <a:gd name="connsiteX4177" fmla="*/ 7106860 w 11873855"/>
              <a:gd name="connsiteY4177" fmla="*/ 3122105 h 5539721"/>
              <a:gd name="connsiteX4178" fmla="*/ 7159753 w 11873855"/>
              <a:gd name="connsiteY4178" fmla="*/ 3205429 h 5539721"/>
              <a:gd name="connsiteX4179" fmla="*/ 9011498 w 11873855"/>
              <a:gd name="connsiteY4179" fmla="*/ 3297669 h 5539721"/>
              <a:gd name="connsiteX4180" fmla="*/ 9007641 w 11873855"/>
              <a:gd name="connsiteY4180" fmla="*/ 3303756 h 5539721"/>
              <a:gd name="connsiteX4181" fmla="*/ 9013555 w 11873855"/>
              <a:gd name="connsiteY4181" fmla="*/ 3284039 h 5539721"/>
              <a:gd name="connsiteX4182" fmla="*/ 9017585 w 11873855"/>
              <a:gd name="connsiteY4182" fmla="*/ 3278553 h 5539721"/>
              <a:gd name="connsiteX4183" fmla="*/ 9011498 w 11873855"/>
              <a:gd name="connsiteY4183" fmla="*/ 3297669 h 5539721"/>
              <a:gd name="connsiteX4184" fmla="*/ 9000696 w 11873855"/>
              <a:gd name="connsiteY4184" fmla="*/ 3313614 h 5539721"/>
              <a:gd name="connsiteX4185" fmla="*/ 8997610 w 11873855"/>
              <a:gd name="connsiteY4185" fmla="*/ 3317729 h 5539721"/>
              <a:gd name="connsiteX4186" fmla="*/ 9003698 w 11873855"/>
              <a:gd name="connsiteY4186" fmla="*/ 3296298 h 5539721"/>
              <a:gd name="connsiteX4187" fmla="*/ 9007126 w 11873855"/>
              <a:gd name="connsiteY4187" fmla="*/ 3292183 h 5539721"/>
              <a:gd name="connsiteX4188" fmla="*/ 9000696 w 11873855"/>
              <a:gd name="connsiteY4188" fmla="*/ 3313614 h 5539721"/>
              <a:gd name="connsiteX4189" fmla="*/ 8991438 w 11873855"/>
              <a:gd name="connsiteY4189" fmla="*/ 3325444 h 5539721"/>
              <a:gd name="connsiteX4190" fmla="*/ 8987838 w 11873855"/>
              <a:gd name="connsiteY4190" fmla="*/ 3329730 h 5539721"/>
              <a:gd name="connsiteX4191" fmla="*/ 8993925 w 11873855"/>
              <a:gd name="connsiteY4191" fmla="*/ 3307185 h 5539721"/>
              <a:gd name="connsiteX4192" fmla="*/ 8997782 w 11873855"/>
              <a:gd name="connsiteY4192" fmla="*/ 3302899 h 5539721"/>
              <a:gd name="connsiteX4193" fmla="*/ 8991438 w 11873855"/>
              <a:gd name="connsiteY4193" fmla="*/ 3325444 h 5539721"/>
              <a:gd name="connsiteX4194" fmla="*/ 8982266 w 11873855"/>
              <a:gd name="connsiteY4194" fmla="*/ 3336246 h 5539721"/>
              <a:gd name="connsiteX4195" fmla="*/ 8978837 w 11873855"/>
              <a:gd name="connsiteY4195" fmla="*/ 3340018 h 5539721"/>
              <a:gd name="connsiteX4196" fmla="*/ 8984752 w 11873855"/>
              <a:gd name="connsiteY4196" fmla="*/ 3316786 h 5539721"/>
              <a:gd name="connsiteX4197" fmla="*/ 8988524 w 11873855"/>
              <a:gd name="connsiteY4197" fmla="*/ 3312928 h 5539721"/>
              <a:gd name="connsiteX4198" fmla="*/ 8982266 w 11873855"/>
              <a:gd name="connsiteY4198" fmla="*/ 3336246 h 5539721"/>
              <a:gd name="connsiteX4199" fmla="*/ 8973522 w 11873855"/>
              <a:gd name="connsiteY4199" fmla="*/ 3345761 h 5539721"/>
              <a:gd name="connsiteX4200" fmla="*/ 8969836 w 11873855"/>
              <a:gd name="connsiteY4200" fmla="*/ 3349619 h 5539721"/>
              <a:gd name="connsiteX4201" fmla="*/ 8975579 w 11873855"/>
              <a:gd name="connsiteY4201" fmla="*/ 3325787 h 5539721"/>
              <a:gd name="connsiteX4202" fmla="*/ 8979608 w 11873855"/>
              <a:gd name="connsiteY4202" fmla="*/ 3321929 h 5539721"/>
              <a:gd name="connsiteX4203" fmla="*/ 8973522 w 11873855"/>
              <a:gd name="connsiteY4203" fmla="*/ 3345761 h 5539721"/>
              <a:gd name="connsiteX4204" fmla="*/ 8964778 w 11873855"/>
              <a:gd name="connsiteY4204" fmla="*/ 3354762 h 5539721"/>
              <a:gd name="connsiteX4205" fmla="*/ 8960663 w 11873855"/>
              <a:gd name="connsiteY4205" fmla="*/ 3358877 h 5539721"/>
              <a:gd name="connsiteX4206" fmla="*/ 8966236 w 11873855"/>
              <a:gd name="connsiteY4206" fmla="*/ 3334446 h 5539721"/>
              <a:gd name="connsiteX4207" fmla="*/ 8970693 w 11873855"/>
              <a:gd name="connsiteY4207" fmla="*/ 3330416 h 5539721"/>
              <a:gd name="connsiteX4208" fmla="*/ 8964778 w 11873855"/>
              <a:gd name="connsiteY4208" fmla="*/ 3354762 h 5539721"/>
              <a:gd name="connsiteX4209" fmla="*/ 8955862 w 11873855"/>
              <a:gd name="connsiteY4209" fmla="*/ 3363592 h 5539721"/>
              <a:gd name="connsiteX4210" fmla="*/ 8951748 w 11873855"/>
              <a:gd name="connsiteY4210" fmla="*/ 3367535 h 5539721"/>
              <a:gd name="connsiteX4211" fmla="*/ 8957063 w 11873855"/>
              <a:gd name="connsiteY4211" fmla="*/ 3342675 h 5539721"/>
              <a:gd name="connsiteX4212" fmla="*/ 8961435 w 11873855"/>
              <a:gd name="connsiteY4212" fmla="*/ 3338817 h 5539721"/>
              <a:gd name="connsiteX4213" fmla="*/ 8955862 w 11873855"/>
              <a:gd name="connsiteY4213" fmla="*/ 3363592 h 5539721"/>
              <a:gd name="connsiteX4214" fmla="*/ 8947032 w 11873855"/>
              <a:gd name="connsiteY4214" fmla="*/ 3371822 h 5539721"/>
              <a:gd name="connsiteX4215" fmla="*/ 8942746 w 11873855"/>
              <a:gd name="connsiteY4215" fmla="*/ 3375765 h 5539721"/>
              <a:gd name="connsiteX4216" fmla="*/ 8947890 w 11873855"/>
              <a:gd name="connsiteY4216" fmla="*/ 3350476 h 5539721"/>
              <a:gd name="connsiteX4217" fmla="*/ 8952519 w 11873855"/>
              <a:gd name="connsiteY4217" fmla="*/ 3346618 h 5539721"/>
              <a:gd name="connsiteX4218" fmla="*/ 8947032 w 11873855"/>
              <a:gd name="connsiteY4218" fmla="*/ 3371822 h 5539721"/>
              <a:gd name="connsiteX4219" fmla="*/ 8938204 w 11873855"/>
              <a:gd name="connsiteY4219" fmla="*/ 3379880 h 5539721"/>
              <a:gd name="connsiteX4220" fmla="*/ 8933746 w 11873855"/>
              <a:gd name="connsiteY4220" fmla="*/ 3383823 h 5539721"/>
              <a:gd name="connsiteX4221" fmla="*/ 8938632 w 11873855"/>
              <a:gd name="connsiteY4221" fmla="*/ 3358105 h 5539721"/>
              <a:gd name="connsiteX4222" fmla="*/ 8943347 w 11873855"/>
              <a:gd name="connsiteY4222" fmla="*/ 3354248 h 5539721"/>
              <a:gd name="connsiteX4223" fmla="*/ 8938204 w 11873855"/>
              <a:gd name="connsiteY4223" fmla="*/ 3379880 h 5539721"/>
              <a:gd name="connsiteX4224" fmla="*/ 8929288 w 11873855"/>
              <a:gd name="connsiteY4224" fmla="*/ 3387681 h 5539721"/>
              <a:gd name="connsiteX4225" fmla="*/ 8679657 w 11873855"/>
              <a:gd name="connsiteY4225" fmla="*/ 3556302 h 5539721"/>
              <a:gd name="connsiteX4226" fmla="*/ 8260290 w 11873855"/>
              <a:gd name="connsiteY4226" fmla="*/ 3743954 h 5539721"/>
              <a:gd name="connsiteX4227" fmla="*/ 8224714 w 11873855"/>
              <a:gd name="connsiteY4227" fmla="*/ 3745325 h 5539721"/>
              <a:gd name="connsiteX4228" fmla="*/ 7856954 w 11873855"/>
              <a:gd name="connsiteY4228" fmla="*/ 3604051 h 5539721"/>
              <a:gd name="connsiteX4229" fmla="*/ 7662959 w 11873855"/>
              <a:gd name="connsiteY4229" fmla="*/ 3450689 h 5539721"/>
              <a:gd name="connsiteX4230" fmla="*/ 7486022 w 11873855"/>
              <a:gd name="connsiteY4230" fmla="*/ 3308642 h 5539721"/>
              <a:gd name="connsiteX4231" fmla="*/ 7166439 w 11873855"/>
              <a:gd name="connsiteY4231" fmla="*/ 3018292 h 5539721"/>
              <a:gd name="connsiteX4232" fmla="*/ 7041623 w 11873855"/>
              <a:gd name="connsiteY4232" fmla="*/ 2933338 h 5539721"/>
              <a:gd name="connsiteX4233" fmla="*/ 7041195 w 11873855"/>
              <a:gd name="connsiteY4233" fmla="*/ 2931881 h 5539721"/>
              <a:gd name="connsiteX4234" fmla="*/ 7165239 w 11873855"/>
              <a:gd name="connsiteY4234" fmla="*/ 3010148 h 5539721"/>
              <a:gd name="connsiteX4235" fmla="*/ 7486279 w 11873855"/>
              <a:gd name="connsiteY4235" fmla="*/ 3281210 h 5539721"/>
              <a:gd name="connsiteX4236" fmla="*/ 7666130 w 11873855"/>
              <a:gd name="connsiteY4236" fmla="*/ 3417770 h 5539721"/>
              <a:gd name="connsiteX4237" fmla="*/ 7860297 w 11873855"/>
              <a:gd name="connsiteY4237" fmla="*/ 3561274 h 5539721"/>
              <a:gd name="connsiteX4238" fmla="*/ 8229858 w 11873855"/>
              <a:gd name="connsiteY4238" fmla="*/ 3696891 h 5539721"/>
              <a:gd name="connsiteX4239" fmla="*/ 8265605 w 11873855"/>
              <a:gd name="connsiteY4239" fmla="*/ 3695519 h 5539721"/>
              <a:gd name="connsiteX4240" fmla="*/ 8934174 w 11873855"/>
              <a:gd name="connsiteY4240" fmla="*/ 3361535 h 5539721"/>
              <a:gd name="connsiteX4241" fmla="*/ 8929288 w 11873855"/>
              <a:gd name="connsiteY4241" fmla="*/ 3387681 h 5539721"/>
              <a:gd name="connsiteX4242" fmla="*/ 6173658 w 11873855"/>
              <a:gd name="connsiteY4242" fmla="*/ 1948786 h 5539721"/>
              <a:gd name="connsiteX4243" fmla="*/ 5601272 w 11873855"/>
              <a:gd name="connsiteY4243" fmla="*/ 2365239 h 5539721"/>
              <a:gd name="connsiteX4244" fmla="*/ 6178030 w 11873855"/>
              <a:gd name="connsiteY4244" fmla="*/ 1929755 h 5539721"/>
              <a:gd name="connsiteX4245" fmla="*/ 6593453 w 11873855"/>
              <a:gd name="connsiteY4245" fmla="*/ 2211191 h 5539721"/>
              <a:gd name="connsiteX4246" fmla="*/ 6897520 w 11873855"/>
              <a:gd name="connsiteY4246" fmla="*/ 2687136 h 5539721"/>
              <a:gd name="connsiteX4247" fmla="*/ 6173658 w 11873855"/>
              <a:gd name="connsiteY4247" fmla="*/ 1948786 h 5539721"/>
              <a:gd name="connsiteX4248" fmla="*/ 6898892 w 11873855"/>
              <a:gd name="connsiteY4248" fmla="*/ 2690737 h 5539721"/>
              <a:gd name="connsiteX4249" fmla="*/ 6899406 w 11873855"/>
              <a:gd name="connsiteY4249" fmla="*/ 2692108 h 5539721"/>
              <a:gd name="connsiteX4250" fmla="*/ 6898892 w 11873855"/>
              <a:gd name="connsiteY4250" fmla="*/ 2690737 h 5539721"/>
              <a:gd name="connsiteX4251" fmla="*/ 4676385 w 11873855"/>
              <a:gd name="connsiteY4251" fmla="*/ 2322719 h 5539721"/>
              <a:gd name="connsiteX4252" fmla="*/ 4407894 w 11873855"/>
              <a:gd name="connsiteY4252" fmla="*/ 1781194 h 5539721"/>
              <a:gd name="connsiteX4253" fmla="*/ 4219128 w 11873855"/>
              <a:gd name="connsiteY4253" fmla="*/ 1461268 h 5539721"/>
              <a:gd name="connsiteX4254" fmla="*/ 4060022 w 11873855"/>
              <a:gd name="connsiteY4254" fmla="*/ 1215409 h 5539721"/>
              <a:gd name="connsiteX4255" fmla="*/ 3692347 w 11873855"/>
              <a:gd name="connsiteY4255" fmla="*/ 975808 h 5539721"/>
              <a:gd name="connsiteX4256" fmla="*/ 3652743 w 11873855"/>
              <a:gd name="connsiteY4256" fmla="*/ 978379 h 5539721"/>
              <a:gd name="connsiteX4257" fmla="*/ 3223603 w 11873855"/>
              <a:gd name="connsiteY4257" fmla="*/ 1323251 h 5539721"/>
              <a:gd name="connsiteX4258" fmla="*/ 2991546 w 11873855"/>
              <a:gd name="connsiteY4258" fmla="*/ 1685182 h 5539721"/>
              <a:gd name="connsiteX4259" fmla="*/ 2994289 w 11873855"/>
              <a:gd name="connsiteY4259" fmla="*/ 1671552 h 5539721"/>
              <a:gd name="connsiteX4260" fmla="*/ 3229775 w 11873855"/>
              <a:gd name="connsiteY4260" fmla="*/ 1284075 h 5539721"/>
              <a:gd name="connsiteX4261" fmla="*/ 3657800 w 11873855"/>
              <a:gd name="connsiteY4261" fmla="*/ 929945 h 5539721"/>
              <a:gd name="connsiteX4262" fmla="*/ 3697319 w 11873855"/>
              <a:gd name="connsiteY4262" fmla="*/ 927287 h 5539721"/>
              <a:gd name="connsiteX4263" fmla="*/ 4063365 w 11873855"/>
              <a:gd name="connsiteY4263" fmla="*/ 1172032 h 5539721"/>
              <a:gd name="connsiteX4264" fmla="*/ 4218271 w 11873855"/>
              <a:gd name="connsiteY4264" fmla="*/ 1419778 h 5539721"/>
              <a:gd name="connsiteX4265" fmla="*/ 4408066 w 11873855"/>
              <a:gd name="connsiteY4265" fmla="*/ 1753677 h 5539721"/>
              <a:gd name="connsiteX4266" fmla="*/ 4674499 w 11873855"/>
              <a:gd name="connsiteY4266" fmla="*/ 2315347 h 5539721"/>
              <a:gd name="connsiteX4267" fmla="*/ 4717533 w 11873855"/>
              <a:gd name="connsiteY4267" fmla="*/ 2391042 h 5539721"/>
              <a:gd name="connsiteX4268" fmla="*/ 4676385 w 11873855"/>
              <a:gd name="connsiteY4268" fmla="*/ 2322719 h 5539721"/>
              <a:gd name="connsiteX4269" fmla="*/ 2809637 w 11873855"/>
              <a:gd name="connsiteY4269" fmla="*/ 2274027 h 5539721"/>
              <a:gd name="connsiteX4270" fmla="*/ 2809037 w 11873855"/>
              <a:gd name="connsiteY4270" fmla="*/ 2275827 h 5539721"/>
              <a:gd name="connsiteX4271" fmla="*/ 2805694 w 11873855"/>
              <a:gd name="connsiteY4271" fmla="*/ 2282428 h 5539721"/>
              <a:gd name="connsiteX4272" fmla="*/ 2806637 w 11873855"/>
              <a:gd name="connsiteY4272" fmla="*/ 2279685 h 5539721"/>
              <a:gd name="connsiteX4273" fmla="*/ 2809637 w 11873855"/>
              <a:gd name="connsiteY4273" fmla="*/ 2274027 h 5539721"/>
              <a:gd name="connsiteX4274" fmla="*/ 2793864 w 11873855"/>
              <a:gd name="connsiteY4274" fmla="*/ 2322976 h 5539721"/>
              <a:gd name="connsiteX4275" fmla="*/ 2791806 w 11873855"/>
              <a:gd name="connsiteY4275" fmla="*/ 2329234 h 5539721"/>
              <a:gd name="connsiteX4276" fmla="*/ 2787006 w 11873855"/>
              <a:gd name="connsiteY4276" fmla="*/ 2337378 h 5539721"/>
              <a:gd name="connsiteX4277" fmla="*/ 2789492 w 11873855"/>
              <a:gd name="connsiteY4277" fmla="*/ 2330263 h 5539721"/>
              <a:gd name="connsiteX4278" fmla="*/ 2793864 w 11873855"/>
              <a:gd name="connsiteY4278" fmla="*/ 2322976 h 5539721"/>
              <a:gd name="connsiteX4279" fmla="*/ 2778176 w 11873855"/>
              <a:gd name="connsiteY4279" fmla="*/ 2351437 h 5539721"/>
              <a:gd name="connsiteX4280" fmla="*/ 2773204 w 11873855"/>
              <a:gd name="connsiteY4280" fmla="*/ 2358809 h 5539721"/>
              <a:gd name="connsiteX4281" fmla="*/ 2775947 w 11873855"/>
              <a:gd name="connsiteY4281" fmla="*/ 2351180 h 5539721"/>
              <a:gd name="connsiteX4282" fmla="*/ 2780662 w 11873855"/>
              <a:gd name="connsiteY4282" fmla="*/ 2344150 h 5539721"/>
              <a:gd name="connsiteX4283" fmla="*/ 2778176 w 11873855"/>
              <a:gd name="connsiteY4283" fmla="*/ 2351437 h 5539721"/>
              <a:gd name="connsiteX4284" fmla="*/ 2772861 w 11873855"/>
              <a:gd name="connsiteY4284" fmla="*/ 2366867 h 5539721"/>
              <a:gd name="connsiteX4285" fmla="*/ 2769946 w 11873855"/>
              <a:gd name="connsiteY4285" fmla="*/ 2375354 h 5539721"/>
              <a:gd name="connsiteX4286" fmla="*/ 2764460 w 11873855"/>
              <a:gd name="connsiteY4286" fmla="*/ 2382898 h 5539721"/>
              <a:gd name="connsiteX4287" fmla="*/ 2767632 w 11873855"/>
              <a:gd name="connsiteY4287" fmla="*/ 2374154 h 5539721"/>
              <a:gd name="connsiteX4288" fmla="*/ 2772861 w 11873855"/>
              <a:gd name="connsiteY4288" fmla="*/ 2366867 h 5539721"/>
              <a:gd name="connsiteX4289" fmla="*/ 2772861 w 11873855"/>
              <a:gd name="connsiteY4289" fmla="*/ 2378697 h 5539721"/>
              <a:gd name="connsiteX4290" fmla="*/ 2778348 w 11873855"/>
              <a:gd name="connsiteY4290" fmla="*/ 2370811 h 5539721"/>
              <a:gd name="connsiteX4291" fmla="*/ 2775261 w 11873855"/>
              <a:gd name="connsiteY4291" fmla="*/ 2380069 h 5539721"/>
              <a:gd name="connsiteX4292" fmla="*/ 2769432 w 11873855"/>
              <a:gd name="connsiteY4292" fmla="*/ 2388470 h 5539721"/>
              <a:gd name="connsiteX4293" fmla="*/ 2772861 w 11873855"/>
              <a:gd name="connsiteY4293" fmla="*/ 2378697 h 5539721"/>
              <a:gd name="connsiteX4294" fmla="*/ 2786577 w 11873855"/>
              <a:gd name="connsiteY4294" fmla="*/ 2358038 h 5539721"/>
              <a:gd name="connsiteX4295" fmla="*/ 2793778 w 11873855"/>
              <a:gd name="connsiteY4295" fmla="*/ 2345693 h 5539721"/>
              <a:gd name="connsiteX4296" fmla="*/ 2791892 w 11873855"/>
              <a:gd name="connsiteY4296" fmla="*/ 2351951 h 5539721"/>
              <a:gd name="connsiteX4297" fmla="*/ 2783748 w 11873855"/>
              <a:gd name="connsiteY4297" fmla="*/ 2366782 h 5539721"/>
              <a:gd name="connsiteX4298" fmla="*/ 2786577 w 11873855"/>
              <a:gd name="connsiteY4298" fmla="*/ 2358038 h 5539721"/>
              <a:gd name="connsiteX4299" fmla="*/ 2812037 w 11873855"/>
              <a:gd name="connsiteY4299" fmla="*/ 2307631 h 5539721"/>
              <a:gd name="connsiteX4300" fmla="*/ 2814266 w 11873855"/>
              <a:gd name="connsiteY4300" fmla="*/ 2300088 h 5539721"/>
              <a:gd name="connsiteX4301" fmla="*/ 2812209 w 11873855"/>
              <a:gd name="connsiteY4301" fmla="*/ 2307374 h 5539721"/>
              <a:gd name="connsiteX4302" fmla="*/ 2812037 w 11873855"/>
              <a:gd name="connsiteY4302" fmla="*/ 2307631 h 5539721"/>
              <a:gd name="connsiteX4303" fmla="*/ 2833812 w 11873855"/>
              <a:gd name="connsiteY4303" fmla="*/ 2245738 h 5539721"/>
              <a:gd name="connsiteX4304" fmla="*/ 2837841 w 11873855"/>
              <a:gd name="connsiteY4304" fmla="*/ 2239051 h 5539721"/>
              <a:gd name="connsiteX4305" fmla="*/ 2832783 w 11873855"/>
              <a:gd name="connsiteY4305" fmla="*/ 2257825 h 5539721"/>
              <a:gd name="connsiteX4306" fmla="*/ 2828754 w 11873855"/>
              <a:gd name="connsiteY4306" fmla="*/ 2263569 h 5539721"/>
              <a:gd name="connsiteX4307" fmla="*/ 2833812 w 11873855"/>
              <a:gd name="connsiteY4307" fmla="*/ 2245738 h 5539721"/>
              <a:gd name="connsiteX4308" fmla="*/ 2844356 w 11873855"/>
              <a:gd name="connsiteY4308" fmla="*/ 2229536 h 5539721"/>
              <a:gd name="connsiteX4309" fmla="*/ 2847785 w 11873855"/>
              <a:gd name="connsiteY4309" fmla="*/ 2224821 h 5539721"/>
              <a:gd name="connsiteX4310" fmla="*/ 2842470 w 11873855"/>
              <a:gd name="connsiteY4310" fmla="*/ 2245566 h 5539721"/>
              <a:gd name="connsiteX4311" fmla="*/ 2838784 w 11873855"/>
              <a:gd name="connsiteY4311" fmla="*/ 2250024 h 5539721"/>
              <a:gd name="connsiteX4312" fmla="*/ 2844356 w 11873855"/>
              <a:gd name="connsiteY4312" fmla="*/ 2229536 h 5539721"/>
              <a:gd name="connsiteX4313" fmla="*/ 2853528 w 11873855"/>
              <a:gd name="connsiteY4313" fmla="*/ 2217363 h 5539721"/>
              <a:gd name="connsiteX4314" fmla="*/ 2857643 w 11873855"/>
              <a:gd name="connsiteY4314" fmla="*/ 2212305 h 5539721"/>
              <a:gd name="connsiteX4315" fmla="*/ 2852328 w 11873855"/>
              <a:gd name="connsiteY4315" fmla="*/ 2234251 h 5539721"/>
              <a:gd name="connsiteX4316" fmla="*/ 2847956 w 11873855"/>
              <a:gd name="connsiteY4316" fmla="*/ 2239137 h 5539721"/>
              <a:gd name="connsiteX4317" fmla="*/ 2853528 w 11873855"/>
              <a:gd name="connsiteY4317" fmla="*/ 2217363 h 5539721"/>
              <a:gd name="connsiteX4318" fmla="*/ 2862958 w 11873855"/>
              <a:gd name="connsiteY4318" fmla="*/ 2206047 h 5539721"/>
              <a:gd name="connsiteX4319" fmla="*/ 2866473 w 11873855"/>
              <a:gd name="connsiteY4319" fmla="*/ 2202104 h 5539721"/>
              <a:gd name="connsiteX4320" fmla="*/ 2861243 w 11873855"/>
              <a:gd name="connsiteY4320" fmla="*/ 2224907 h 5539721"/>
              <a:gd name="connsiteX4321" fmla="*/ 2857472 w 11873855"/>
              <a:gd name="connsiteY4321" fmla="*/ 2228764 h 5539721"/>
              <a:gd name="connsiteX4322" fmla="*/ 2862958 w 11873855"/>
              <a:gd name="connsiteY4322" fmla="*/ 2206047 h 5539721"/>
              <a:gd name="connsiteX4323" fmla="*/ 2871445 w 11873855"/>
              <a:gd name="connsiteY4323" fmla="*/ 2196532 h 5539721"/>
              <a:gd name="connsiteX4324" fmla="*/ 2875303 w 11873855"/>
              <a:gd name="connsiteY4324" fmla="*/ 2192417 h 5539721"/>
              <a:gd name="connsiteX4325" fmla="*/ 2870245 w 11873855"/>
              <a:gd name="connsiteY4325" fmla="*/ 2215906 h 5539721"/>
              <a:gd name="connsiteX4326" fmla="*/ 2866130 w 11873855"/>
              <a:gd name="connsiteY4326" fmla="*/ 2219935 h 5539721"/>
              <a:gd name="connsiteX4327" fmla="*/ 2871445 w 11873855"/>
              <a:gd name="connsiteY4327" fmla="*/ 2196532 h 5539721"/>
              <a:gd name="connsiteX4328" fmla="*/ 2880189 w 11873855"/>
              <a:gd name="connsiteY4328" fmla="*/ 2187359 h 5539721"/>
              <a:gd name="connsiteX4329" fmla="*/ 2884218 w 11873855"/>
              <a:gd name="connsiteY4329" fmla="*/ 2183330 h 5539721"/>
              <a:gd name="connsiteX4330" fmla="*/ 2879332 w 11873855"/>
              <a:gd name="connsiteY4330" fmla="*/ 2207333 h 5539721"/>
              <a:gd name="connsiteX4331" fmla="*/ 2875045 w 11873855"/>
              <a:gd name="connsiteY4331" fmla="*/ 2211362 h 5539721"/>
              <a:gd name="connsiteX4332" fmla="*/ 2880189 w 11873855"/>
              <a:gd name="connsiteY4332" fmla="*/ 2187359 h 5539721"/>
              <a:gd name="connsiteX4333" fmla="*/ 2888847 w 11873855"/>
              <a:gd name="connsiteY4333" fmla="*/ 2178701 h 5539721"/>
              <a:gd name="connsiteX4334" fmla="*/ 2892962 w 11873855"/>
              <a:gd name="connsiteY4334" fmla="*/ 2174672 h 5539721"/>
              <a:gd name="connsiteX4335" fmla="*/ 2888333 w 11873855"/>
              <a:gd name="connsiteY4335" fmla="*/ 2199189 h 5539721"/>
              <a:gd name="connsiteX4336" fmla="*/ 2883961 w 11873855"/>
              <a:gd name="connsiteY4336" fmla="*/ 2203133 h 5539721"/>
              <a:gd name="connsiteX4337" fmla="*/ 2888847 w 11873855"/>
              <a:gd name="connsiteY4337" fmla="*/ 2178701 h 5539721"/>
              <a:gd name="connsiteX4338" fmla="*/ 2897505 w 11873855"/>
              <a:gd name="connsiteY4338" fmla="*/ 2170471 h 5539721"/>
              <a:gd name="connsiteX4339" fmla="*/ 3166339 w 11873855"/>
              <a:gd name="connsiteY4339" fmla="*/ 1983591 h 5539721"/>
              <a:gd name="connsiteX4340" fmla="*/ 3584077 w 11873855"/>
              <a:gd name="connsiteY4340" fmla="*/ 1795939 h 5539721"/>
              <a:gd name="connsiteX4341" fmla="*/ 3619567 w 11873855"/>
              <a:gd name="connsiteY4341" fmla="*/ 1794567 h 5539721"/>
              <a:gd name="connsiteX4342" fmla="*/ 3967439 w 11873855"/>
              <a:gd name="connsiteY4342" fmla="*/ 1923583 h 5539721"/>
              <a:gd name="connsiteX4343" fmla="*/ 4167436 w 11873855"/>
              <a:gd name="connsiteY4343" fmla="*/ 2080289 h 5539721"/>
              <a:gd name="connsiteX4344" fmla="*/ 4355259 w 11873855"/>
              <a:gd name="connsiteY4344" fmla="*/ 2231165 h 5539721"/>
              <a:gd name="connsiteX4345" fmla="*/ 4673299 w 11873855"/>
              <a:gd name="connsiteY4345" fmla="*/ 2521515 h 5539721"/>
              <a:gd name="connsiteX4346" fmla="*/ 4786713 w 11873855"/>
              <a:gd name="connsiteY4346" fmla="*/ 2598839 h 5539721"/>
              <a:gd name="connsiteX4347" fmla="*/ 4787227 w 11873855"/>
              <a:gd name="connsiteY4347" fmla="*/ 2600811 h 5539721"/>
              <a:gd name="connsiteX4348" fmla="*/ 4674756 w 11873855"/>
              <a:gd name="connsiteY4348" fmla="*/ 2529745 h 5539721"/>
              <a:gd name="connsiteX4349" fmla="*/ 4355259 w 11873855"/>
              <a:gd name="connsiteY4349" fmla="*/ 2258682 h 5539721"/>
              <a:gd name="connsiteX4350" fmla="*/ 4164607 w 11873855"/>
              <a:gd name="connsiteY4350" fmla="*/ 2113807 h 5539721"/>
              <a:gd name="connsiteX4351" fmla="*/ 3964267 w 11873855"/>
              <a:gd name="connsiteY4351" fmla="*/ 1966875 h 5539721"/>
              <a:gd name="connsiteX4352" fmla="*/ 3614766 w 11873855"/>
              <a:gd name="connsiteY4352" fmla="*/ 1842916 h 5539721"/>
              <a:gd name="connsiteX4353" fmla="*/ 3579190 w 11873855"/>
              <a:gd name="connsiteY4353" fmla="*/ 1844288 h 5539721"/>
              <a:gd name="connsiteX4354" fmla="*/ 2892876 w 11873855"/>
              <a:gd name="connsiteY4354" fmla="*/ 2195417 h 5539721"/>
              <a:gd name="connsiteX4355" fmla="*/ 2897505 w 11873855"/>
              <a:gd name="connsiteY4355" fmla="*/ 2170471 h 5539721"/>
              <a:gd name="connsiteX4356" fmla="*/ 4926273 w 11873855"/>
              <a:gd name="connsiteY4356" fmla="*/ 2821724 h 5539721"/>
              <a:gd name="connsiteX4357" fmla="*/ 5659222 w 11873855"/>
              <a:gd name="connsiteY4357" fmla="*/ 3590935 h 5539721"/>
              <a:gd name="connsiteX4358" fmla="*/ 6228008 w 11873855"/>
              <a:gd name="connsiteY4358" fmla="*/ 3177140 h 5539721"/>
              <a:gd name="connsiteX4359" fmla="*/ 5654679 w 11873855"/>
              <a:gd name="connsiteY4359" fmla="*/ 3610051 h 5539721"/>
              <a:gd name="connsiteX4360" fmla="*/ 5240027 w 11873855"/>
              <a:gd name="connsiteY4360" fmla="*/ 3328616 h 5539721"/>
              <a:gd name="connsiteX4361" fmla="*/ 4925759 w 11873855"/>
              <a:gd name="connsiteY4361" fmla="*/ 2820696 h 5539721"/>
              <a:gd name="connsiteX4362" fmla="*/ 4910928 w 11873855"/>
              <a:gd name="connsiteY4362" fmla="*/ 2776890 h 5539721"/>
              <a:gd name="connsiteX4363" fmla="*/ 4926273 w 11873855"/>
              <a:gd name="connsiteY4363" fmla="*/ 2821724 h 5539721"/>
              <a:gd name="connsiteX4364" fmla="*/ 7158981 w 11873855"/>
              <a:gd name="connsiteY4364" fmla="*/ 3217174 h 5539721"/>
              <a:gd name="connsiteX4365" fmla="*/ 7428329 w 11873855"/>
              <a:gd name="connsiteY4365" fmla="*/ 3758613 h 5539721"/>
              <a:gd name="connsiteX4366" fmla="*/ 7602265 w 11873855"/>
              <a:gd name="connsiteY4366" fmla="*/ 4055050 h 5539721"/>
              <a:gd name="connsiteX4367" fmla="*/ 7759313 w 11873855"/>
              <a:gd name="connsiteY4367" fmla="*/ 4301852 h 5539721"/>
              <a:gd name="connsiteX4368" fmla="*/ 8145504 w 11873855"/>
              <a:gd name="connsiteY4368" fmla="*/ 4564085 h 5539721"/>
              <a:gd name="connsiteX4369" fmla="*/ 8185195 w 11873855"/>
              <a:gd name="connsiteY4369" fmla="*/ 4561513 h 5539721"/>
              <a:gd name="connsiteX4370" fmla="*/ 8615191 w 11873855"/>
              <a:gd name="connsiteY4370" fmla="*/ 4216641 h 5539721"/>
              <a:gd name="connsiteX4371" fmla="*/ 8832418 w 11873855"/>
              <a:gd name="connsiteY4371" fmla="*/ 3886172 h 5539721"/>
              <a:gd name="connsiteX4372" fmla="*/ 8829161 w 11873855"/>
              <a:gd name="connsiteY4372" fmla="*/ 3902202 h 5539721"/>
              <a:gd name="connsiteX4373" fmla="*/ 8608676 w 11873855"/>
              <a:gd name="connsiteY4373" fmla="*/ 4255732 h 5539721"/>
              <a:gd name="connsiteX4374" fmla="*/ 8179794 w 11873855"/>
              <a:gd name="connsiteY4374" fmla="*/ 4609862 h 5539721"/>
              <a:gd name="connsiteX4375" fmla="*/ 8140189 w 11873855"/>
              <a:gd name="connsiteY4375" fmla="*/ 4612519 h 5539721"/>
              <a:gd name="connsiteX4376" fmla="*/ 7755798 w 11873855"/>
              <a:gd name="connsiteY4376" fmla="*/ 4344629 h 5539721"/>
              <a:gd name="connsiteX4377" fmla="*/ 7602179 w 11873855"/>
              <a:gd name="connsiteY4377" fmla="*/ 4094569 h 5539721"/>
              <a:gd name="connsiteX4378" fmla="*/ 7427900 w 11873855"/>
              <a:gd name="connsiteY4378" fmla="*/ 3786131 h 5539721"/>
              <a:gd name="connsiteX4379" fmla="*/ 7160696 w 11873855"/>
              <a:gd name="connsiteY4379" fmla="*/ 3224632 h 5539721"/>
              <a:gd name="connsiteX4380" fmla="*/ 7112346 w 11873855"/>
              <a:gd name="connsiteY4380" fmla="*/ 3139935 h 5539721"/>
              <a:gd name="connsiteX4381" fmla="*/ 7158981 w 11873855"/>
              <a:gd name="connsiteY4381" fmla="*/ 3217174 h 5539721"/>
              <a:gd name="connsiteX4382" fmla="*/ 9058475 w 11873855"/>
              <a:gd name="connsiteY4382" fmla="*/ 3186141 h 5539721"/>
              <a:gd name="connsiteX4383" fmla="*/ 9060790 w 11873855"/>
              <a:gd name="connsiteY4383" fmla="*/ 3179455 h 5539721"/>
              <a:gd name="connsiteX4384" fmla="*/ 9068505 w 11873855"/>
              <a:gd name="connsiteY4384" fmla="*/ 3166510 h 5539721"/>
              <a:gd name="connsiteX4385" fmla="*/ 9065419 w 11873855"/>
              <a:gd name="connsiteY4385" fmla="*/ 3174997 h 5539721"/>
              <a:gd name="connsiteX4386" fmla="*/ 9058475 w 11873855"/>
              <a:gd name="connsiteY4386" fmla="*/ 3186141 h 5539721"/>
              <a:gd name="connsiteX4387" fmla="*/ 9077678 w 11873855"/>
              <a:gd name="connsiteY4387" fmla="*/ 3152880 h 5539721"/>
              <a:gd name="connsiteX4388" fmla="*/ 9084108 w 11873855"/>
              <a:gd name="connsiteY4388" fmla="*/ 3144136 h 5539721"/>
              <a:gd name="connsiteX4389" fmla="*/ 9080507 w 11873855"/>
              <a:gd name="connsiteY4389" fmla="*/ 3153309 h 5539721"/>
              <a:gd name="connsiteX4390" fmla="*/ 9074335 w 11873855"/>
              <a:gd name="connsiteY4390" fmla="*/ 3161795 h 5539721"/>
              <a:gd name="connsiteX4391" fmla="*/ 9077678 w 11873855"/>
              <a:gd name="connsiteY4391" fmla="*/ 3152880 h 5539721"/>
              <a:gd name="connsiteX4392" fmla="*/ 9083079 w 11873855"/>
              <a:gd name="connsiteY4392" fmla="*/ 3138135 h 5539721"/>
              <a:gd name="connsiteX4393" fmla="*/ 9086765 w 11873855"/>
              <a:gd name="connsiteY4393" fmla="*/ 3128191 h 5539721"/>
              <a:gd name="connsiteX4394" fmla="*/ 9093709 w 11873855"/>
              <a:gd name="connsiteY4394" fmla="*/ 3119533 h 5539721"/>
              <a:gd name="connsiteX4395" fmla="*/ 9089679 w 11873855"/>
              <a:gd name="connsiteY4395" fmla="*/ 3129820 h 5539721"/>
              <a:gd name="connsiteX4396" fmla="*/ 9083079 w 11873855"/>
              <a:gd name="connsiteY4396" fmla="*/ 3138135 h 5539721"/>
              <a:gd name="connsiteX4397" fmla="*/ 9057704 w 11873855"/>
              <a:gd name="connsiteY4397" fmla="*/ 3176540 h 5539721"/>
              <a:gd name="connsiteX4398" fmla="*/ 9055047 w 11873855"/>
              <a:gd name="connsiteY4398" fmla="*/ 3181512 h 5539721"/>
              <a:gd name="connsiteX4399" fmla="*/ 9059333 w 11873855"/>
              <a:gd name="connsiteY4399" fmla="*/ 3171911 h 5539721"/>
              <a:gd name="connsiteX4400" fmla="*/ 9057704 w 11873855"/>
              <a:gd name="connsiteY4400" fmla="*/ 3176540 h 5539721"/>
              <a:gd name="connsiteX4401" fmla="*/ 9022471 w 11873855"/>
              <a:gd name="connsiteY4401" fmla="*/ 3263294 h 5539721"/>
              <a:gd name="connsiteX4402" fmla="*/ 9017499 w 11873855"/>
              <a:gd name="connsiteY4402" fmla="*/ 3271009 h 5539721"/>
              <a:gd name="connsiteX4403" fmla="*/ 9023242 w 11873855"/>
              <a:gd name="connsiteY4403" fmla="*/ 3252064 h 5539721"/>
              <a:gd name="connsiteX4404" fmla="*/ 9028129 w 11873855"/>
              <a:gd name="connsiteY4404" fmla="*/ 3245463 h 5539721"/>
              <a:gd name="connsiteX4405" fmla="*/ 9022471 w 11873855"/>
              <a:gd name="connsiteY4405" fmla="*/ 3263294 h 5539721"/>
              <a:gd name="connsiteX4406" fmla="*/ 9010641 w 11873855"/>
              <a:gd name="connsiteY4406" fmla="*/ 3280524 h 5539721"/>
              <a:gd name="connsiteX4407" fmla="*/ 9006784 w 11873855"/>
              <a:gd name="connsiteY4407" fmla="*/ 3285411 h 5539721"/>
              <a:gd name="connsiteX4408" fmla="*/ 9012784 w 11873855"/>
              <a:gd name="connsiteY4408" fmla="*/ 3264494 h 5539721"/>
              <a:gd name="connsiteX4409" fmla="*/ 9016813 w 11873855"/>
              <a:gd name="connsiteY4409" fmla="*/ 3259865 h 5539721"/>
              <a:gd name="connsiteX4410" fmla="*/ 9010641 w 11873855"/>
              <a:gd name="connsiteY4410" fmla="*/ 3280524 h 5539721"/>
              <a:gd name="connsiteX4411" fmla="*/ 9000868 w 11873855"/>
              <a:gd name="connsiteY4411" fmla="*/ 3292526 h 5539721"/>
              <a:gd name="connsiteX4412" fmla="*/ 8996668 w 11873855"/>
              <a:gd name="connsiteY4412" fmla="*/ 3297326 h 5539721"/>
              <a:gd name="connsiteX4413" fmla="*/ 9002669 w 11873855"/>
              <a:gd name="connsiteY4413" fmla="*/ 3275295 h 5539721"/>
              <a:gd name="connsiteX4414" fmla="*/ 9007126 w 11873855"/>
              <a:gd name="connsiteY4414" fmla="*/ 3270666 h 5539721"/>
              <a:gd name="connsiteX4415" fmla="*/ 9000868 w 11873855"/>
              <a:gd name="connsiteY4415" fmla="*/ 3292526 h 5539721"/>
              <a:gd name="connsiteX4416" fmla="*/ 8991095 w 11873855"/>
              <a:gd name="connsiteY4416" fmla="*/ 3303413 h 5539721"/>
              <a:gd name="connsiteX4417" fmla="*/ 8987152 w 11873855"/>
              <a:gd name="connsiteY4417" fmla="*/ 3307528 h 5539721"/>
              <a:gd name="connsiteX4418" fmla="*/ 8992982 w 11873855"/>
              <a:gd name="connsiteY4418" fmla="*/ 3284725 h 5539721"/>
              <a:gd name="connsiteX4419" fmla="*/ 8997268 w 11873855"/>
              <a:gd name="connsiteY4419" fmla="*/ 3280610 h 5539721"/>
              <a:gd name="connsiteX4420" fmla="*/ 8991095 w 11873855"/>
              <a:gd name="connsiteY4420" fmla="*/ 3303413 h 5539721"/>
              <a:gd name="connsiteX4421" fmla="*/ 8981923 w 11873855"/>
              <a:gd name="connsiteY4421" fmla="*/ 3312843 h 5539721"/>
              <a:gd name="connsiteX4422" fmla="*/ 8977723 w 11873855"/>
              <a:gd name="connsiteY4422" fmla="*/ 3316872 h 5539721"/>
              <a:gd name="connsiteX4423" fmla="*/ 8983466 w 11873855"/>
              <a:gd name="connsiteY4423" fmla="*/ 3293383 h 5539721"/>
              <a:gd name="connsiteX4424" fmla="*/ 8987923 w 11873855"/>
              <a:gd name="connsiteY4424" fmla="*/ 3289354 h 5539721"/>
              <a:gd name="connsiteX4425" fmla="*/ 8981923 w 11873855"/>
              <a:gd name="connsiteY4425" fmla="*/ 3312843 h 5539721"/>
              <a:gd name="connsiteX4426" fmla="*/ 8972750 w 11873855"/>
              <a:gd name="connsiteY4426" fmla="*/ 3321758 h 5539721"/>
              <a:gd name="connsiteX4427" fmla="*/ 8968121 w 11873855"/>
              <a:gd name="connsiteY4427" fmla="*/ 3326044 h 5539721"/>
              <a:gd name="connsiteX4428" fmla="*/ 8973608 w 11873855"/>
              <a:gd name="connsiteY4428" fmla="*/ 3301870 h 5539721"/>
              <a:gd name="connsiteX4429" fmla="*/ 8978494 w 11873855"/>
              <a:gd name="connsiteY4429" fmla="*/ 3297669 h 5539721"/>
              <a:gd name="connsiteX4430" fmla="*/ 8972750 w 11873855"/>
              <a:gd name="connsiteY4430" fmla="*/ 3321758 h 5539721"/>
              <a:gd name="connsiteX4431" fmla="*/ 8963406 w 11873855"/>
              <a:gd name="connsiteY4431" fmla="*/ 3330416 h 5539721"/>
              <a:gd name="connsiteX4432" fmla="*/ 8958862 w 11873855"/>
              <a:gd name="connsiteY4432" fmla="*/ 3334446 h 5539721"/>
              <a:gd name="connsiteX4433" fmla="*/ 8964177 w 11873855"/>
              <a:gd name="connsiteY4433" fmla="*/ 3309757 h 5539721"/>
              <a:gd name="connsiteX4434" fmla="*/ 8969064 w 11873855"/>
              <a:gd name="connsiteY4434" fmla="*/ 3305813 h 5539721"/>
              <a:gd name="connsiteX4435" fmla="*/ 8963406 w 11873855"/>
              <a:gd name="connsiteY4435" fmla="*/ 3330416 h 5539721"/>
              <a:gd name="connsiteX4436" fmla="*/ 8954148 w 11873855"/>
              <a:gd name="connsiteY4436" fmla="*/ 3338560 h 5539721"/>
              <a:gd name="connsiteX4437" fmla="*/ 8949433 w 11873855"/>
              <a:gd name="connsiteY4437" fmla="*/ 3342589 h 5539721"/>
              <a:gd name="connsiteX4438" fmla="*/ 8954576 w 11873855"/>
              <a:gd name="connsiteY4438" fmla="*/ 3317386 h 5539721"/>
              <a:gd name="connsiteX4439" fmla="*/ 8959635 w 11873855"/>
              <a:gd name="connsiteY4439" fmla="*/ 3313443 h 5539721"/>
              <a:gd name="connsiteX4440" fmla="*/ 8954148 w 11873855"/>
              <a:gd name="connsiteY4440" fmla="*/ 3338560 h 5539721"/>
              <a:gd name="connsiteX4441" fmla="*/ 8944975 w 11873855"/>
              <a:gd name="connsiteY4441" fmla="*/ 3346361 h 5539721"/>
              <a:gd name="connsiteX4442" fmla="*/ 8940089 w 11873855"/>
              <a:gd name="connsiteY4442" fmla="*/ 3350305 h 5539721"/>
              <a:gd name="connsiteX4443" fmla="*/ 8944975 w 11873855"/>
              <a:gd name="connsiteY4443" fmla="*/ 3324673 h 5539721"/>
              <a:gd name="connsiteX4444" fmla="*/ 8950119 w 11873855"/>
              <a:gd name="connsiteY4444" fmla="*/ 3320729 h 5539721"/>
              <a:gd name="connsiteX4445" fmla="*/ 8944975 w 11873855"/>
              <a:gd name="connsiteY4445" fmla="*/ 3346361 h 5539721"/>
              <a:gd name="connsiteX4446" fmla="*/ 8935717 w 11873855"/>
              <a:gd name="connsiteY4446" fmla="*/ 3353905 h 5539721"/>
              <a:gd name="connsiteX4447" fmla="*/ 8684029 w 11873855"/>
              <a:gd name="connsiteY4447" fmla="*/ 3512497 h 5539721"/>
              <a:gd name="connsiteX4448" fmla="*/ 8265262 w 11873855"/>
              <a:gd name="connsiteY4448" fmla="*/ 3689776 h 5539721"/>
              <a:gd name="connsiteX4449" fmla="*/ 8229943 w 11873855"/>
              <a:gd name="connsiteY4449" fmla="*/ 3691061 h 5539721"/>
              <a:gd name="connsiteX4450" fmla="*/ 7863212 w 11873855"/>
              <a:gd name="connsiteY4450" fmla="*/ 3557673 h 5539721"/>
              <a:gd name="connsiteX4451" fmla="*/ 7667416 w 11873855"/>
              <a:gd name="connsiteY4451" fmla="*/ 3412198 h 5539721"/>
              <a:gd name="connsiteX4452" fmla="*/ 7489622 w 11873855"/>
              <a:gd name="connsiteY4452" fmla="*/ 3278724 h 5539721"/>
              <a:gd name="connsiteX4453" fmla="*/ 7166525 w 11873855"/>
              <a:gd name="connsiteY4453" fmla="*/ 3004661 h 5539721"/>
              <a:gd name="connsiteX4454" fmla="*/ 7039138 w 11873855"/>
              <a:gd name="connsiteY4454" fmla="*/ 2924080 h 5539721"/>
              <a:gd name="connsiteX4455" fmla="*/ 7038709 w 11873855"/>
              <a:gd name="connsiteY4455" fmla="*/ 2922451 h 5539721"/>
              <a:gd name="connsiteX4456" fmla="*/ 7165496 w 11873855"/>
              <a:gd name="connsiteY4456" fmla="*/ 2996517 h 5539721"/>
              <a:gd name="connsiteX4457" fmla="*/ 7489965 w 11873855"/>
              <a:gd name="connsiteY4457" fmla="*/ 3251292 h 5539721"/>
              <a:gd name="connsiteX4458" fmla="*/ 7670845 w 11873855"/>
              <a:gd name="connsiteY4458" fmla="*/ 3379537 h 5539721"/>
              <a:gd name="connsiteX4459" fmla="*/ 7866727 w 11873855"/>
              <a:gd name="connsiteY4459" fmla="*/ 3514982 h 5539721"/>
              <a:gd name="connsiteX4460" fmla="*/ 8235258 w 11873855"/>
              <a:gd name="connsiteY4460" fmla="*/ 3642713 h 5539721"/>
              <a:gd name="connsiteX4461" fmla="*/ 8270748 w 11873855"/>
              <a:gd name="connsiteY4461" fmla="*/ 3641427 h 5539721"/>
              <a:gd name="connsiteX4462" fmla="*/ 8689600 w 11873855"/>
              <a:gd name="connsiteY4462" fmla="*/ 3474349 h 5539721"/>
              <a:gd name="connsiteX4463" fmla="*/ 8940775 w 11873855"/>
              <a:gd name="connsiteY4463" fmla="*/ 3327845 h 5539721"/>
              <a:gd name="connsiteX4464" fmla="*/ 8935717 w 11873855"/>
              <a:gd name="connsiteY4464" fmla="*/ 3353905 h 5539721"/>
              <a:gd name="connsiteX4465" fmla="*/ 6595511 w 11873855"/>
              <a:gd name="connsiteY4465" fmla="*/ 2206476 h 5539721"/>
              <a:gd name="connsiteX4466" fmla="*/ 6178030 w 11873855"/>
              <a:gd name="connsiteY4466" fmla="*/ 1924012 h 5539721"/>
              <a:gd name="connsiteX4467" fmla="*/ 5606415 w 11873855"/>
              <a:gd name="connsiteY4467" fmla="*/ 2351866 h 5539721"/>
              <a:gd name="connsiteX4468" fmla="*/ 6182402 w 11873855"/>
              <a:gd name="connsiteY4468" fmla="*/ 1904895 h 5539721"/>
              <a:gd name="connsiteX4469" fmla="*/ 6598854 w 11873855"/>
              <a:gd name="connsiteY4469" fmla="*/ 2194646 h 5539721"/>
              <a:gd name="connsiteX4470" fmla="*/ 6897863 w 11873855"/>
              <a:gd name="connsiteY4470" fmla="*/ 2677106 h 5539721"/>
              <a:gd name="connsiteX4471" fmla="*/ 6595511 w 11873855"/>
              <a:gd name="connsiteY4471" fmla="*/ 2206476 h 5539721"/>
              <a:gd name="connsiteX4472" fmla="*/ 4676985 w 11873855"/>
              <a:gd name="connsiteY4472" fmla="*/ 2311403 h 5539721"/>
              <a:gd name="connsiteX4473" fmla="*/ 4411152 w 11873855"/>
              <a:gd name="connsiteY4473" fmla="*/ 1751276 h 5539721"/>
              <a:gd name="connsiteX4474" fmla="*/ 4220499 w 11873855"/>
              <a:gd name="connsiteY4474" fmla="*/ 1415405 h 5539721"/>
              <a:gd name="connsiteX4475" fmla="*/ 4065937 w 11873855"/>
              <a:gd name="connsiteY4475" fmla="*/ 1168260 h 5539721"/>
              <a:gd name="connsiteX4476" fmla="*/ 3697148 w 11873855"/>
              <a:gd name="connsiteY4476" fmla="*/ 921372 h 5539721"/>
              <a:gd name="connsiteX4477" fmla="*/ 3657286 w 11873855"/>
              <a:gd name="connsiteY4477" fmla="*/ 924030 h 5539721"/>
              <a:gd name="connsiteX4478" fmla="*/ 3227461 w 11873855"/>
              <a:gd name="connsiteY4478" fmla="*/ 1279360 h 5539721"/>
              <a:gd name="connsiteX4479" fmla="*/ 2997718 w 11873855"/>
              <a:gd name="connsiteY4479" fmla="*/ 1653807 h 5539721"/>
              <a:gd name="connsiteX4480" fmla="*/ 3000204 w 11873855"/>
              <a:gd name="connsiteY4480" fmla="*/ 1641462 h 5539721"/>
              <a:gd name="connsiteX4481" fmla="*/ 3233547 w 11873855"/>
              <a:gd name="connsiteY4481" fmla="*/ 1240098 h 5539721"/>
              <a:gd name="connsiteX4482" fmla="*/ 3662172 w 11873855"/>
              <a:gd name="connsiteY4482" fmla="*/ 875595 h 5539721"/>
              <a:gd name="connsiteX4483" fmla="*/ 3701949 w 11873855"/>
              <a:gd name="connsiteY4483" fmla="*/ 872852 h 5539721"/>
              <a:gd name="connsiteX4484" fmla="*/ 4069109 w 11873855"/>
              <a:gd name="connsiteY4484" fmla="*/ 1124798 h 5539721"/>
              <a:gd name="connsiteX4485" fmla="*/ 4218785 w 11873855"/>
              <a:gd name="connsiteY4485" fmla="*/ 1372200 h 5539721"/>
              <a:gd name="connsiteX4486" fmla="*/ 4411152 w 11873855"/>
              <a:gd name="connsiteY4486" fmla="*/ 1723587 h 5539721"/>
              <a:gd name="connsiteX4487" fmla="*/ 4675013 w 11873855"/>
              <a:gd name="connsiteY4487" fmla="*/ 2304203 h 5539721"/>
              <a:gd name="connsiteX4488" fmla="*/ 4711789 w 11873855"/>
              <a:gd name="connsiteY4488" fmla="*/ 2372354 h 5539721"/>
              <a:gd name="connsiteX4489" fmla="*/ 4676985 w 11873855"/>
              <a:gd name="connsiteY4489" fmla="*/ 2311403 h 5539721"/>
              <a:gd name="connsiteX4490" fmla="*/ 2804236 w 11873855"/>
              <a:gd name="connsiteY4490" fmla="*/ 2274713 h 5539721"/>
              <a:gd name="connsiteX4491" fmla="*/ 2803636 w 11873855"/>
              <a:gd name="connsiteY4491" fmla="*/ 2276599 h 5539721"/>
              <a:gd name="connsiteX4492" fmla="*/ 2800722 w 11873855"/>
              <a:gd name="connsiteY4492" fmla="*/ 2282000 h 5539721"/>
              <a:gd name="connsiteX4493" fmla="*/ 2801579 w 11873855"/>
              <a:gd name="connsiteY4493" fmla="*/ 2279514 h 5539721"/>
              <a:gd name="connsiteX4494" fmla="*/ 2804236 w 11873855"/>
              <a:gd name="connsiteY4494" fmla="*/ 2274713 h 5539721"/>
              <a:gd name="connsiteX4495" fmla="*/ 2788549 w 11873855"/>
              <a:gd name="connsiteY4495" fmla="*/ 2321090 h 5539721"/>
              <a:gd name="connsiteX4496" fmla="*/ 2786577 w 11873855"/>
              <a:gd name="connsiteY4496" fmla="*/ 2326920 h 5539721"/>
              <a:gd name="connsiteX4497" fmla="*/ 2782205 w 11873855"/>
              <a:gd name="connsiteY4497" fmla="*/ 2333949 h 5539721"/>
              <a:gd name="connsiteX4498" fmla="*/ 2784434 w 11873855"/>
              <a:gd name="connsiteY4498" fmla="*/ 2327691 h 5539721"/>
              <a:gd name="connsiteX4499" fmla="*/ 2788549 w 11873855"/>
              <a:gd name="connsiteY4499" fmla="*/ 2321090 h 5539721"/>
              <a:gd name="connsiteX4500" fmla="*/ 2773118 w 11873855"/>
              <a:gd name="connsiteY4500" fmla="*/ 2347751 h 5539721"/>
              <a:gd name="connsiteX4501" fmla="*/ 2769261 w 11873855"/>
              <a:gd name="connsiteY4501" fmla="*/ 2353323 h 5539721"/>
              <a:gd name="connsiteX4502" fmla="*/ 2771575 w 11873855"/>
              <a:gd name="connsiteY4502" fmla="*/ 2347151 h 5539721"/>
              <a:gd name="connsiteX4503" fmla="*/ 2775261 w 11873855"/>
              <a:gd name="connsiteY4503" fmla="*/ 2341750 h 5539721"/>
              <a:gd name="connsiteX4504" fmla="*/ 2773118 w 11873855"/>
              <a:gd name="connsiteY4504" fmla="*/ 2347751 h 5539721"/>
              <a:gd name="connsiteX4505" fmla="*/ 2767375 w 11873855"/>
              <a:gd name="connsiteY4505" fmla="*/ 2363353 h 5539721"/>
              <a:gd name="connsiteX4506" fmla="*/ 2764717 w 11873855"/>
              <a:gd name="connsiteY4506" fmla="*/ 2370639 h 5539721"/>
              <a:gd name="connsiteX4507" fmla="*/ 2760174 w 11873855"/>
              <a:gd name="connsiteY4507" fmla="*/ 2376726 h 5539721"/>
              <a:gd name="connsiteX4508" fmla="*/ 2763003 w 11873855"/>
              <a:gd name="connsiteY4508" fmla="*/ 2369353 h 5539721"/>
              <a:gd name="connsiteX4509" fmla="*/ 2767375 w 11873855"/>
              <a:gd name="connsiteY4509" fmla="*/ 2363353 h 5539721"/>
              <a:gd name="connsiteX4510" fmla="*/ 2759574 w 11873855"/>
              <a:gd name="connsiteY4510" fmla="*/ 2384955 h 5539721"/>
              <a:gd name="connsiteX4511" fmla="*/ 2756488 w 11873855"/>
              <a:gd name="connsiteY4511" fmla="*/ 2393271 h 5539721"/>
              <a:gd name="connsiteX4512" fmla="*/ 2751430 w 11873855"/>
              <a:gd name="connsiteY4512" fmla="*/ 2399529 h 5539721"/>
              <a:gd name="connsiteX4513" fmla="*/ 2754687 w 11873855"/>
              <a:gd name="connsiteY4513" fmla="*/ 2391128 h 5539721"/>
              <a:gd name="connsiteX4514" fmla="*/ 2759574 w 11873855"/>
              <a:gd name="connsiteY4514" fmla="*/ 2384955 h 5539721"/>
              <a:gd name="connsiteX4515" fmla="*/ 2743543 w 11873855"/>
              <a:gd name="connsiteY4515" fmla="*/ 2409044 h 5539721"/>
              <a:gd name="connsiteX4516" fmla="*/ 2738914 w 11873855"/>
              <a:gd name="connsiteY4516" fmla="*/ 2414445 h 5539721"/>
              <a:gd name="connsiteX4517" fmla="*/ 2742086 w 11873855"/>
              <a:gd name="connsiteY4517" fmla="*/ 2406644 h 5539721"/>
              <a:gd name="connsiteX4518" fmla="*/ 2746629 w 11873855"/>
              <a:gd name="connsiteY4518" fmla="*/ 2401243 h 5539721"/>
              <a:gd name="connsiteX4519" fmla="*/ 2743543 w 11873855"/>
              <a:gd name="connsiteY4519" fmla="*/ 2409044 h 5539721"/>
              <a:gd name="connsiteX4520" fmla="*/ 2738657 w 11873855"/>
              <a:gd name="connsiteY4520" fmla="*/ 2421646 h 5539721"/>
              <a:gd name="connsiteX4521" fmla="*/ 2735313 w 11873855"/>
              <a:gd name="connsiteY4521" fmla="*/ 2430218 h 5539721"/>
              <a:gd name="connsiteX4522" fmla="*/ 2730084 w 11873855"/>
              <a:gd name="connsiteY4522" fmla="*/ 2435790 h 5539721"/>
              <a:gd name="connsiteX4523" fmla="*/ 2733599 w 11873855"/>
              <a:gd name="connsiteY4523" fmla="*/ 2427218 h 5539721"/>
              <a:gd name="connsiteX4524" fmla="*/ 2738657 w 11873855"/>
              <a:gd name="connsiteY4524" fmla="*/ 2421646 h 5539721"/>
              <a:gd name="connsiteX4525" fmla="*/ 2722540 w 11873855"/>
              <a:gd name="connsiteY4525" fmla="*/ 2443677 h 5539721"/>
              <a:gd name="connsiteX4526" fmla="*/ 2717654 w 11873855"/>
              <a:gd name="connsiteY4526" fmla="*/ 2448563 h 5539721"/>
              <a:gd name="connsiteX4527" fmla="*/ 2721169 w 11873855"/>
              <a:gd name="connsiteY4527" fmla="*/ 2440677 h 5539721"/>
              <a:gd name="connsiteX4528" fmla="*/ 2725798 w 11873855"/>
              <a:gd name="connsiteY4528" fmla="*/ 2435790 h 5539721"/>
              <a:gd name="connsiteX4529" fmla="*/ 2722540 w 11873855"/>
              <a:gd name="connsiteY4529" fmla="*/ 2443677 h 5539721"/>
              <a:gd name="connsiteX4530" fmla="*/ 2717740 w 11873855"/>
              <a:gd name="connsiteY4530" fmla="*/ 2455078 h 5539721"/>
              <a:gd name="connsiteX4531" fmla="*/ 2714139 w 11873855"/>
              <a:gd name="connsiteY4531" fmla="*/ 2463737 h 5539721"/>
              <a:gd name="connsiteX4532" fmla="*/ 2708824 w 11873855"/>
              <a:gd name="connsiteY4532" fmla="*/ 2468709 h 5539721"/>
              <a:gd name="connsiteX4533" fmla="*/ 2712596 w 11873855"/>
              <a:gd name="connsiteY4533" fmla="*/ 2460222 h 5539721"/>
              <a:gd name="connsiteX4534" fmla="*/ 2717740 w 11873855"/>
              <a:gd name="connsiteY4534" fmla="*/ 2455078 h 5539721"/>
              <a:gd name="connsiteX4535" fmla="*/ 2725198 w 11873855"/>
              <a:gd name="connsiteY4535" fmla="*/ 2447620 h 5539721"/>
              <a:gd name="connsiteX4536" fmla="*/ 2730684 w 11873855"/>
              <a:gd name="connsiteY4536" fmla="*/ 2441877 h 5539721"/>
              <a:gd name="connsiteX4537" fmla="*/ 2726998 w 11873855"/>
              <a:gd name="connsiteY4537" fmla="*/ 2451221 h 5539721"/>
              <a:gd name="connsiteX4538" fmla="*/ 2721340 w 11873855"/>
              <a:gd name="connsiteY4538" fmla="*/ 2456793 h 5539721"/>
              <a:gd name="connsiteX4539" fmla="*/ 2725198 w 11873855"/>
              <a:gd name="connsiteY4539" fmla="*/ 2447620 h 5539721"/>
              <a:gd name="connsiteX4540" fmla="*/ 2737971 w 11873855"/>
              <a:gd name="connsiteY4540" fmla="*/ 2433990 h 5539721"/>
              <a:gd name="connsiteX4541" fmla="*/ 2743715 w 11873855"/>
              <a:gd name="connsiteY4541" fmla="*/ 2427561 h 5539721"/>
              <a:gd name="connsiteX4542" fmla="*/ 2740028 w 11873855"/>
              <a:gd name="connsiteY4542" fmla="*/ 2437505 h 5539721"/>
              <a:gd name="connsiteX4543" fmla="*/ 2734028 w 11873855"/>
              <a:gd name="connsiteY4543" fmla="*/ 2443848 h 5539721"/>
              <a:gd name="connsiteX4544" fmla="*/ 2737971 w 11873855"/>
              <a:gd name="connsiteY4544" fmla="*/ 2433990 h 5539721"/>
              <a:gd name="connsiteX4545" fmla="*/ 2751087 w 11873855"/>
              <a:gd name="connsiteY4545" fmla="*/ 2419074 h 5539721"/>
              <a:gd name="connsiteX4546" fmla="*/ 2757259 w 11873855"/>
              <a:gd name="connsiteY4546" fmla="*/ 2411702 h 5539721"/>
              <a:gd name="connsiteX4547" fmla="*/ 2753573 w 11873855"/>
              <a:gd name="connsiteY4547" fmla="*/ 2422160 h 5539721"/>
              <a:gd name="connsiteX4548" fmla="*/ 2747229 w 11873855"/>
              <a:gd name="connsiteY4548" fmla="*/ 2429618 h 5539721"/>
              <a:gd name="connsiteX4549" fmla="*/ 2751087 w 11873855"/>
              <a:gd name="connsiteY4549" fmla="*/ 2419074 h 5539721"/>
              <a:gd name="connsiteX4550" fmla="*/ 2764631 w 11873855"/>
              <a:gd name="connsiteY4550" fmla="*/ 2402358 h 5539721"/>
              <a:gd name="connsiteX4551" fmla="*/ 2770632 w 11873855"/>
              <a:gd name="connsiteY4551" fmla="*/ 2394299 h 5539721"/>
              <a:gd name="connsiteX4552" fmla="*/ 2767203 w 11873855"/>
              <a:gd name="connsiteY4552" fmla="*/ 2404672 h 5539721"/>
              <a:gd name="connsiteX4553" fmla="*/ 2760945 w 11873855"/>
              <a:gd name="connsiteY4553" fmla="*/ 2413073 h 5539721"/>
              <a:gd name="connsiteX4554" fmla="*/ 2764631 w 11873855"/>
              <a:gd name="connsiteY4554" fmla="*/ 2402358 h 5539721"/>
              <a:gd name="connsiteX4555" fmla="*/ 2778262 w 11873855"/>
              <a:gd name="connsiteY4555" fmla="*/ 2383241 h 5539721"/>
              <a:gd name="connsiteX4556" fmla="*/ 2785806 w 11873855"/>
              <a:gd name="connsiteY4556" fmla="*/ 2371239 h 5539721"/>
              <a:gd name="connsiteX4557" fmla="*/ 2783148 w 11873855"/>
              <a:gd name="connsiteY4557" fmla="*/ 2379812 h 5539721"/>
              <a:gd name="connsiteX4558" fmla="*/ 2774919 w 11873855"/>
              <a:gd name="connsiteY4558" fmla="*/ 2393356 h 5539721"/>
              <a:gd name="connsiteX4559" fmla="*/ 2778262 w 11873855"/>
              <a:gd name="connsiteY4559" fmla="*/ 2383241 h 5539721"/>
              <a:gd name="connsiteX4560" fmla="*/ 2794978 w 11873855"/>
              <a:gd name="connsiteY4560" fmla="*/ 2354694 h 5539721"/>
              <a:gd name="connsiteX4561" fmla="*/ 2794978 w 11873855"/>
              <a:gd name="connsiteY4561" fmla="*/ 2354694 h 5539721"/>
              <a:gd name="connsiteX4562" fmla="*/ 2794978 w 11873855"/>
              <a:gd name="connsiteY4562" fmla="*/ 2354780 h 5539721"/>
              <a:gd name="connsiteX4563" fmla="*/ 2794978 w 11873855"/>
              <a:gd name="connsiteY4563" fmla="*/ 2354694 h 5539721"/>
              <a:gd name="connsiteX4564" fmla="*/ 2824468 w 11873855"/>
              <a:gd name="connsiteY4564" fmla="*/ 2278399 h 5539721"/>
              <a:gd name="connsiteX4565" fmla="*/ 2829354 w 11873855"/>
              <a:gd name="connsiteY4565" fmla="*/ 2270598 h 5539721"/>
              <a:gd name="connsiteX4566" fmla="*/ 2824210 w 11873855"/>
              <a:gd name="connsiteY4566" fmla="*/ 2289458 h 5539721"/>
              <a:gd name="connsiteX4567" fmla="*/ 2819410 w 11873855"/>
              <a:gd name="connsiteY4567" fmla="*/ 2296059 h 5539721"/>
              <a:gd name="connsiteX4568" fmla="*/ 2824468 w 11873855"/>
              <a:gd name="connsiteY4568" fmla="*/ 2278399 h 5539721"/>
              <a:gd name="connsiteX4569" fmla="*/ 2835698 w 11873855"/>
              <a:gd name="connsiteY4569" fmla="*/ 2261511 h 5539721"/>
              <a:gd name="connsiteX4570" fmla="*/ 2839727 w 11873855"/>
              <a:gd name="connsiteY4570" fmla="*/ 2256282 h 5539721"/>
              <a:gd name="connsiteX4571" fmla="*/ 2834326 w 11873855"/>
              <a:gd name="connsiteY4571" fmla="*/ 2277199 h 5539721"/>
              <a:gd name="connsiteX4572" fmla="*/ 2830126 w 11873855"/>
              <a:gd name="connsiteY4572" fmla="*/ 2282000 h 5539721"/>
              <a:gd name="connsiteX4573" fmla="*/ 2835698 w 11873855"/>
              <a:gd name="connsiteY4573" fmla="*/ 2261511 h 5539721"/>
              <a:gd name="connsiteX4574" fmla="*/ 2845385 w 11873855"/>
              <a:gd name="connsiteY4574" fmla="*/ 2249338 h 5539721"/>
              <a:gd name="connsiteX4575" fmla="*/ 2850014 w 11873855"/>
              <a:gd name="connsiteY4575" fmla="*/ 2243852 h 5539721"/>
              <a:gd name="connsiteX4576" fmla="*/ 2844613 w 11873855"/>
              <a:gd name="connsiteY4576" fmla="*/ 2266055 h 5539721"/>
              <a:gd name="connsiteX4577" fmla="*/ 2839727 w 11873855"/>
              <a:gd name="connsiteY4577" fmla="*/ 2271284 h 5539721"/>
              <a:gd name="connsiteX4578" fmla="*/ 2845385 w 11873855"/>
              <a:gd name="connsiteY4578" fmla="*/ 2249338 h 5539721"/>
              <a:gd name="connsiteX4579" fmla="*/ 2855243 w 11873855"/>
              <a:gd name="connsiteY4579" fmla="*/ 2238108 h 5539721"/>
              <a:gd name="connsiteX4580" fmla="*/ 2859186 w 11873855"/>
              <a:gd name="connsiteY4580" fmla="*/ 2233908 h 5539721"/>
              <a:gd name="connsiteX4581" fmla="*/ 2853957 w 11873855"/>
              <a:gd name="connsiteY4581" fmla="*/ 2256796 h 5539721"/>
              <a:gd name="connsiteX4582" fmla="*/ 2849671 w 11873855"/>
              <a:gd name="connsiteY4582" fmla="*/ 2260997 h 5539721"/>
              <a:gd name="connsiteX4583" fmla="*/ 2855243 w 11873855"/>
              <a:gd name="connsiteY4583" fmla="*/ 2238108 h 5539721"/>
              <a:gd name="connsiteX4584" fmla="*/ 2864158 w 11873855"/>
              <a:gd name="connsiteY4584" fmla="*/ 2228764 h 5539721"/>
              <a:gd name="connsiteX4585" fmla="*/ 2868444 w 11873855"/>
              <a:gd name="connsiteY4585" fmla="*/ 2224478 h 5539721"/>
              <a:gd name="connsiteX4586" fmla="*/ 2863387 w 11873855"/>
              <a:gd name="connsiteY4586" fmla="*/ 2248053 h 5539721"/>
              <a:gd name="connsiteX4587" fmla="*/ 2858758 w 11873855"/>
              <a:gd name="connsiteY4587" fmla="*/ 2252339 h 5539721"/>
              <a:gd name="connsiteX4588" fmla="*/ 2864158 w 11873855"/>
              <a:gd name="connsiteY4588" fmla="*/ 2228764 h 5539721"/>
              <a:gd name="connsiteX4589" fmla="*/ 2873159 w 11873855"/>
              <a:gd name="connsiteY4589" fmla="*/ 2219763 h 5539721"/>
              <a:gd name="connsiteX4590" fmla="*/ 2877617 w 11873855"/>
              <a:gd name="connsiteY4590" fmla="*/ 2215648 h 5539721"/>
              <a:gd name="connsiteX4591" fmla="*/ 2872731 w 11873855"/>
              <a:gd name="connsiteY4591" fmla="*/ 2239823 h 5539721"/>
              <a:gd name="connsiteX4592" fmla="*/ 2868016 w 11873855"/>
              <a:gd name="connsiteY4592" fmla="*/ 2243938 h 5539721"/>
              <a:gd name="connsiteX4593" fmla="*/ 2873159 w 11873855"/>
              <a:gd name="connsiteY4593" fmla="*/ 2219763 h 5539721"/>
              <a:gd name="connsiteX4594" fmla="*/ 2882246 w 11873855"/>
              <a:gd name="connsiteY4594" fmla="*/ 2211362 h 5539721"/>
              <a:gd name="connsiteX4595" fmla="*/ 2886790 w 11873855"/>
              <a:gd name="connsiteY4595" fmla="*/ 2207333 h 5539721"/>
              <a:gd name="connsiteX4596" fmla="*/ 2882075 w 11873855"/>
              <a:gd name="connsiteY4596" fmla="*/ 2232108 h 5539721"/>
              <a:gd name="connsiteX4597" fmla="*/ 2877274 w 11873855"/>
              <a:gd name="connsiteY4597" fmla="*/ 2236137 h 5539721"/>
              <a:gd name="connsiteX4598" fmla="*/ 2882246 w 11873855"/>
              <a:gd name="connsiteY4598" fmla="*/ 2211362 h 5539721"/>
              <a:gd name="connsiteX4599" fmla="*/ 2891247 w 11873855"/>
              <a:gd name="connsiteY4599" fmla="*/ 2203304 h 5539721"/>
              <a:gd name="connsiteX4600" fmla="*/ 3162395 w 11873855"/>
              <a:gd name="connsiteY4600" fmla="*/ 2027311 h 5539721"/>
              <a:gd name="connsiteX4601" fmla="*/ 3579448 w 11873855"/>
              <a:gd name="connsiteY4601" fmla="*/ 1850031 h 5539721"/>
              <a:gd name="connsiteX4602" fmla="*/ 3614681 w 11873855"/>
              <a:gd name="connsiteY4602" fmla="*/ 1848746 h 5539721"/>
              <a:gd name="connsiteX4603" fmla="*/ 3961438 w 11873855"/>
              <a:gd name="connsiteY4603" fmla="*/ 1970561 h 5539721"/>
              <a:gd name="connsiteX4604" fmla="*/ 4163321 w 11873855"/>
              <a:gd name="connsiteY4604" fmla="*/ 2119294 h 5539721"/>
              <a:gd name="connsiteX4605" fmla="*/ 4351916 w 11873855"/>
              <a:gd name="connsiteY4605" fmla="*/ 2261083 h 5539721"/>
              <a:gd name="connsiteX4606" fmla="*/ 4673384 w 11873855"/>
              <a:gd name="connsiteY4606" fmla="*/ 2535231 h 5539721"/>
              <a:gd name="connsiteX4607" fmla="*/ 4789199 w 11873855"/>
              <a:gd name="connsiteY4607" fmla="*/ 2608612 h 5539721"/>
              <a:gd name="connsiteX4608" fmla="*/ 4789799 w 11873855"/>
              <a:gd name="connsiteY4608" fmla="*/ 2610755 h 5539721"/>
              <a:gd name="connsiteX4609" fmla="*/ 4674756 w 11873855"/>
              <a:gd name="connsiteY4609" fmla="*/ 2543461 h 5539721"/>
              <a:gd name="connsiteX4610" fmla="*/ 4351916 w 11873855"/>
              <a:gd name="connsiteY4610" fmla="*/ 2288601 h 5539721"/>
              <a:gd name="connsiteX4611" fmla="*/ 4160320 w 11873855"/>
              <a:gd name="connsiteY4611" fmla="*/ 2152641 h 5539721"/>
              <a:gd name="connsiteX4612" fmla="*/ 3958266 w 11873855"/>
              <a:gd name="connsiteY4612" fmla="*/ 2013937 h 5539721"/>
              <a:gd name="connsiteX4613" fmla="*/ 3609880 w 11873855"/>
              <a:gd name="connsiteY4613" fmla="*/ 1897180 h 5539721"/>
              <a:gd name="connsiteX4614" fmla="*/ 3574476 w 11873855"/>
              <a:gd name="connsiteY4614" fmla="*/ 1898466 h 5539721"/>
              <a:gd name="connsiteX4615" fmla="*/ 3157424 w 11873855"/>
              <a:gd name="connsiteY4615" fmla="*/ 2065544 h 5539721"/>
              <a:gd name="connsiteX4616" fmla="*/ 2920822 w 11873855"/>
              <a:gd name="connsiteY4616" fmla="*/ 2202704 h 5539721"/>
              <a:gd name="connsiteX4617" fmla="*/ 2886532 w 11873855"/>
              <a:gd name="connsiteY4617" fmla="*/ 2228679 h 5539721"/>
              <a:gd name="connsiteX4618" fmla="*/ 2891247 w 11873855"/>
              <a:gd name="connsiteY4618" fmla="*/ 2203304 h 5539721"/>
              <a:gd name="connsiteX4619" fmla="*/ 4922587 w 11873855"/>
              <a:gd name="connsiteY4619" fmla="*/ 2823353 h 5539721"/>
              <a:gd name="connsiteX4620" fmla="*/ 5237970 w 11873855"/>
              <a:gd name="connsiteY4620" fmla="*/ 3333331 h 5539721"/>
              <a:gd name="connsiteX4621" fmla="*/ 5654679 w 11873855"/>
              <a:gd name="connsiteY4621" fmla="*/ 3615795 h 5539721"/>
              <a:gd name="connsiteX4622" fmla="*/ 6222435 w 11873855"/>
              <a:gd name="connsiteY4622" fmla="*/ 3191028 h 5539721"/>
              <a:gd name="connsiteX4623" fmla="*/ 5650050 w 11873855"/>
              <a:gd name="connsiteY4623" fmla="*/ 3634912 h 5539721"/>
              <a:gd name="connsiteX4624" fmla="*/ 5234369 w 11873855"/>
              <a:gd name="connsiteY4624" fmla="*/ 3345161 h 5539721"/>
              <a:gd name="connsiteX4625" fmla="*/ 4921987 w 11873855"/>
              <a:gd name="connsiteY4625" fmla="*/ 2822239 h 5539721"/>
              <a:gd name="connsiteX4626" fmla="*/ 4906471 w 11873855"/>
              <a:gd name="connsiteY4626" fmla="*/ 2776204 h 5539721"/>
              <a:gd name="connsiteX4627" fmla="*/ 4922587 w 11873855"/>
              <a:gd name="connsiteY4627" fmla="*/ 2823353 h 5539721"/>
              <a:gd name="connsiteX4628" fmla="*/ 7158124 w 11873855"/>
              <a:gd name="connsiteY4628" fmla="*/ 3228489 h 5539721"/>
              <a:gd name="connsiteX4629" fmla="*/ 7424728 w 11873855"/>
              <a:gd name="connsiteY4629" fmla="*/ 3788445 h 5539721"/>
              <a:gd name="connsiteX4630" fmla="*/ 7599865 w 11873855"/>
              <a:gd name="connsiteY4630" fmla="*/ 4098855 h 5539721"/>
              <a:gd name="connsiteX4631" fmla="*/ 7753055 w 11873855"/>
              <a:gd name="connsiteY4631" fmla="*/ 4348144 h 5539721"/>
              <a:gd name="connsiteX4632" fmla="*/ 8140275 w 11873855"/>
              <a:gd name="connsiteY4632" fmla="*/ 4618263 h 5539721"/>
              <a:gd name="connsiteX4633" fmla="*/ 8180223 w 11873855"/>
              <a:gd name="connsiteY4633" fmla="*/ 4615606 h 5539721"/>
              <a:gd name="connsiteX4634" fmla="*/ 8610905 w 11873855"/>
              <a:gd name="connsiteY4634" fmla="*/ 4260276 h 5539721"/>
              <a:gd name="connsiteX4635" fmla="*/ 8825904 w 11873855"/>
              <a:gd name="connsiteY4635" fmla="*/ 3918233 h 5539721"/>
              <a:gd name="connsiteX4636" fmla="*/ 8822903 w 11873855"/>
              <a:gd name="connsiteY4636" fmla="*/ 3932892 h 5539721"/>
              <a:gd name="connsiteX4637" fmla="*/ 8604305 w 11873855"/>
              <a:gd name="connsiteY4637" fmla="*/ 4299452 h 5539721"/>
              <a:gd name="connsiteX4638" fmla="*/ 8174822 w 11873855"/>
              <a:gd name="connsiteY4638" fmla="*/ 4663954 h 5539721"/>
              <a:gd name="connsiteX4639" fmla="*/ 8135046 w 11873855"/>
              <a:gd name="connsiteY4639" fmla="*/ 4666698 h 5539721"/>
              <a:gd name="connsiteX4640" fmla="*/ 7749626 w 11873855"/>
              <a:gd name="connsiteY4640" fmla="*/ 4390920 h 5539721"/>
              <a:gd name="connsiteX4641" fmla="*/ 7600379 w 11873855"/>
              <a:gd name="connsiteY4641" fmla="*/ 4139575 h 5539721"/>
              <a:gd name="connsiteX4642" fmla="*/ 7424386 w 11873855"/>
              <a:gd name="connsiteY4642" fmla="*/ 3815963 h 5539721"/>
              <a:gd name="connsiteX4643" fmla="*/ 7159838 w 11873855"/>
              <a:gd name="connsiteY4643" fmla="*/ 3235605 h 5539721"/>
              <a:gd name="connsiteX4644" fmla="*/ 7117661 w 11873855"/>
              <a:gd name="connsiteY4644" fmla="*/ 3157681 h 5539721"/>
              <a:gd name="connsiteX4645" fmla="*/ 7158124 w 11873855"/>
              <a:gd name="connsiteY4645" fmla="*/ 3228489 h 5539721"/>
              <a:gd name="connsiteX4646" fmla="*/ 9039102 w 11873855"/>
              <a:gd name="connsiteY4646" fmla="*/ 3259865 h 5539721"/>
              <a:gd name="connsiteX4647" fmla="*/ 9039187 w 11873855"/>
              <a:gd name="connsiteY4647" fmla="*/ 3259779 h 5539721"/>
              <a:gd name="connsiteX4648" fmla="*/ 9043045 w 11873855"/>
              <a:gd name="connsiteY4648" fmla="*/ 3252407 h 5539721"/>
              <a:gd name="connsiteX4649" fmla="*/ 9042616 w 11873855"/>
              <a:gd name="connsiteY4649" fmla="*/ 3253521 h 5539721"/>
              <a:gd name="connsiteX4650" fmla="*/ 9039102 w 11873855"/>
              <a:gd name="connsiteY4650" fmla="*/ 3259865 h 5539721"/>
              <a:gd name="connsiteX4651" fmla="*/ 9052303 w 11873855"/>
              <a:gd name="connsiteY4651" fmla="*/ 3227461 h 5539721"/>
              <a:gd name="connsiteX4652" fmla="*/ 9048017 w 11873855"/>
              <a:gd name="connsiteY4652" fmla="*/ 3234747 h 5539721"/>
              <a:gd name="connsiteX4653" fmla="*/ 9049131 w 11873855"/>
              <a:gd name="connsiteY4653" fmla="*/ 3231490 h 5539721"/>
              <a:gd name="connsiteX4654" fmla="*/ 9053761 w 11873855"/>
              <a:gd name="connsiteY4654" fmla="*/ 3223260 h 5539721"/>
              <a:gd name="connsiteX4655" fmla="*/ 9052303 w 11873855"/>
              <a:gd name="connsiteY4655" fmla="*/ 3227461 h 5539721"/>
              <a:gd name="connsiteX4656" fmla="*/ 9056847 w 11873855"/>
              <a:gd name="connsiteY4656" fmla="*/ 3209973 h 5539721"/>
              <a:gd name="connsiteX4657" fmla="*/ 9058818 w 11873855"/>
              <a:gd name="connsiteY4657" fmla="*/ 3204486 h 5539721"/>
              <a:gd name="connsiteX4658" fmla="*/ 9064219 w 11873855"/>
              <a:gd name="connsiteY4658" fmla="*/ 3195657 h 5539721"/>
              <a:gd name="connsiteX4659" fmla="*/ 9061818 w 11873855"/>
              <a:gd name="connsiteY4659" fmla="*/ 3201914 h 5539721"/>
              <a:gd name="connsiteX4660" fmla="*/ 9056847 w 11873855"/>
              <a:gd name="connsiteY4660" fmla="*/ 3209973 h 5539721"/>
              <a:gd name="connsiteX4661" fmla="*/ 9065677 w 11873855"/>
              <a:gd name="connsiteY4661" fmla="*/ 3185713 h 5539721"/>
              <a:gd name="connsiteX4662" fmla="*/ 9068419 w 11873855"/>
              <a:gd name="connsiteY4662" fmla="*/ 3178255 h 5539721"/>
              <a:gd name="connsiteX4663" fmla="*/ 9074421 w 11873855"/>
              <a:gd name="connsiteY4663" fmla="*/ 3169339 h 5539721"/>
              <a:gd name="connsiteX4664" fmla="*/ 9071334 w 11873855"/>
              <a:gd name="connsiteY4664" fmla="*/ 3177483 h 5539721"/>
              <a:gd name="connsiteX4665" fmla="*/ 9065677 w 11873855"/>
              <a:gd name="connsiteY4665" fmla="*/ 3185713 h 5539721"/>
              <a:gd name="connsiteX4666" fmla="*/ 9083421 w 11873855"/>
              <a:gd name="connsiteY4666" fmla="*/ 3156823 h 5539721"/>
              <a:gd name="connsiteX4667" fmla="*/ 9088736 w 11873855"/>
              <a:gd name="connsiteY4667" fmla="*/ 3149794 h 5539721"/>
              <a:gd name="connsiteX4668" fmla="*/ 9085393 w 11873855"/>
              <a:gd name="connsiteY4668" fmla="*/ 3157852 h 5539721"/>
              <a:gd name="connsiteX4669" fmla="*/ 9080335 w 11873855"/>
              <a:gd name="connsiteY4669" fmla="*/ 3164624 h 5539721"/>
              <a:gd name="connsiteX4670" fmla="*/ 9083421 w 11873855"/>
              <a:gd name="connsiteY4670" fmla="*/ 3156823 h 5539721"/>
              <a:gd name="connsiteX4671" fmla="*/ 9088994 w 11873855"/>
              <a:gd name="connsiteY4671" fmla="*/ 3142250 h 5539721"/>
              <a:gd name="connsiteX4672" fmla="*/ 9092509 w 11873855"/>
              <a:gd name="connsiteY4672" fmla="*/ 3133334 h 5539721"/>
              <a:gd name="connsiteX4673" fmla="*/ 9098337 w 11873855"/>
              <a:gd name="connsiteY4673" fmla="*/ 3126305 h 5539721"/>
              <a:gd name="connsiteX4674" fmla="*/ 9094652 w 11873855"/>
              <a:gd name="connsiteY4674" fmla="*/ 3135306 h 5539721"/>
              <a:gd name="connsiteX4675" fmla="*/ 9088994 w 11873855"/>
              <a:gd name="connsiteY4675" fmla="*/ 3142250 h 5539721"/>
              <a:gd name="connsiteX4676" fmla="*/ 9097652 w 11873855"/>
              <a:gd name="connsiteY4676" fmla="*/ 3120133 h 5539721"/>
              <a:gd name="connsiteX4677" fmla="*/ 9101509 w 11873855"/>
              <a:gd name="connsiteY4677" fmla="*/ 3110360 h 5539721"/>
              <a:gd name="connsiteX4678" fmla="*/ 9107938 w 11873855"/>
              <a:gd name="connsiteY4678" fmla="*/ 3103245 h 5539721"/>
              <a:gd name="connsiteX4679" fmla="*/ 9103824 w 11873855"/>
              <a:gd name="connsiteY4679" fmla="*/ 3113104 h 5539721"/>
              <a:gd name="connsiteX4680" fmla="*/ 9097652 w 11873855"/>
              <a:gd name="connsiteY4680" fmla="*/ 3120133 h 5539721"/>
              <a:gd name="connsiteX4681" fmla="*/ 9115654 w 11873855"/>
              <a:gd name="connsiteY4681" fmla="*/ 3095016 h 5539721"/>
              <a:gd name="connsiteX4682" fmla="*/ 9121655 w 11873855"/>
              <a:gd name="connsiteY4682" fmla="*/ 3088929 h 5539721"/>
              <a:gd name="connsiteX4683" fmla="*/ 9117625 w 11873855"/>
              <a:gd name="connsiteY4683" fmla="*/ 3098187 h 5539721"/>
              <a:gd name="connsiteX4684" fmla="*/ 9111882 w 11873855"/>
              <a:gd name="connsiteY4684" fmla="*/ 3104274 h 5539721"/>
              <a:gd name="connsiteX4685" fmla="*/ 9115654 w 11873855"/>
              <a:gd name="connsiteY4685" fmla="*/ 3095016 h 5539721"/>
              <a:gd name="connsiteX4686" fmla="*/ 9112911 w 11873855"/>
              <a:gd name="connsiteY4686" fmla="*/ 3091244 h 5539721"/>
              <a:gd name="connsiteX4687" fmla="*/ 9106310 w 11873855"/>
              <a:gd name="connsiteY4687" fmla="*/ 3098187 h 5539721"/>
              <a:gd name="connsiteX4688" fmla="*/ 9110511 w 11873855"/>
              <a:gd name="connsiteY4688" fmla="*/ 3087557 h 5539721"/>
              <a:gd name="connsiteX4689" fmla="*/ 9117283 w 11873855"/>
              <a:gd name="connsiteY4689" fmla="*/ 3080614 h 5539721"/>
              <a:gd name="connsiteX4690" fmla="*/ 9112911 w 11873855"/>
              <a:gd name="connsiteY4690" fmla="*/ 3091244 h 5539721"/>
              <a:gd name="connsiteX4691" fmla="*/ 9098680 w 11873855"/>
              <a:gd name="connsiteY4691" fmla="*/ 3106674 h 5539721"/>
              <a:gd name="connsiteX4692" fmla="*/ 9091651 w 11873855"/>
              <a:gd name="connsiteY4692" fmla="*/ 3114904 h 5539721"/>
              <a:gd name="connsiteX4693" fmla="*/ 9095766 w 11873855"/>
              <a:gd name="connsiteY4693" fmla="*/ 3103845 h 5539721"/>
              <a:gd name="connsiteX4694" fmla="*/ 9103053 w 11873855"/>
              <a:gd name="connsiteY4694" fmla="*/ 3095530 h 5539721"/>
              <a:gd name="connsiteX4695" fmla="*/ 9098680 w 11873855"/>
              <a:gd name="connsiteY4695" fmla="*/ 3106674 h 5539721"/>
              <a:gd name="connsiteX4696" fmla="*/ 9083850 w 11873855"/>
              <a:gd name="connsiteY4696" fmla="*/ 3124762 h 5539721"/>
              <a:gd name="connsiteX4697" fmla="*/ 9076135 w 11873855"/>
              <a:gd name="connsiteY4697" fmla="*/ 3135220 h 5539721"/>
              <a:gd name="connsiteX4698" fmla="*/ 9079821 w 11873855"/>
              <a:gd name="connsiteY4698" fmla="*/ 3124762 h 5539721"/>
              <a:gd name="connsiteX4699" fmla="*/ 9088051 w 11873855"/>
              <a:gd name="connsiteY4699" fmla="*/ 3113446 h 5539721"/>
              <a:gd name="connsiteX4700" fmla="*/ 9083850 w 11873855"/>
              <a:gd name="connsiteY4700" fmla="*/ 3124762 h 5539721"/>
              <a:gd name="connsiteX4701" fmla="*/ 9067476 w 11873855"/>
              <a:gd name="connsiteY4701" fmla="*/ 3148422 h 5539721"/>
              <a:gd name="connsiteX4702" fmla="*/ 9060790 w 11873855"/>
              <a:gd name="connsiteY4702" fmla="*/ 3160081 h 5539721"/>
              <a:gd name="connsiteX4703" fmla="*/ 9070648 w 11873855"/>
              <a:gd name="connsiteY4703" fmla="*/ 3139593 h 5539721"/>
              <a:gd name="connsiteX4704" fmla="*/ 9067476 w 11873855"/>
              <a:gd name="connsiteY4704" fmla="*/ 3148422 h 5539721"/>
              <a:gd name="connsiteX4705" fmla="*/ 9033186 w 11873855"/>
              <a:gd name="connsiteY4705" fmla="*/ 3229861 h 5539721"/>
              <a:gd name="connsiteX4706" fmla="*/ 9027186 w 11873855"/>
              <a:gd name="connsiteY4706" fmla="*/ 3239205 h 5539721"/>
              <a:gd name="connsiteX4707" fmla="*/ 9033272 w 11873855"/>
              <a:gd name="connsiteY4707" fmla="*/ 3219231 h 5539721"/>
              <a:gd name="connsiteX4708" fmla="*/ 9039016 w 11873855"/>
              <a:gd name="connsiteY4708" fmla="*/ 3211601 h 5539721"/>
              <a:gd name="connsiteX4709" fmla="*/ 9033186 w 11873855"/>
              <a:gd name="connsiteY4709" fmla="*/ 3229861 h 5539721"/>
              <a:gd name="connsiteX4710" fmla="*/ 9020328 w 11873855"/>
              <a:gd name="connsiteY4710" fmla="*/ 3248378 h 5539721"/>
              <a:gd name="connsiteX4711" fmla="*/ 9015870 w 11873855"/>
              <a:gd name="connsiteY4711" fmla="*/ 3253864 h 5539721"/>
              <a:gd name="connsiteX4712" fmla="*/ 9022213 w 11873855"/>
              <a:gd name="connsiteY4712" fmla="*/ 3231918 h 5539721"/>
              <a:gd name="connsiteX4713" fmla="*/ 9027014 w 11873855"/>
              <a:gd name="connsiteY4713" fmla="*/ 3226689 h 5539721"/>
              <a:gd name="connsiteX4714" fmla="*/ 9020328 w 11873855"/>
              <a:gd name="connsiteY4714" fmla="*/ 3248378 h 5539721"/>
              <a:gd name="connsiteX4715" fmla="*/ 9010041 w 11873855"/>
              <a:gd name="connsiteY4715" fmla="*/ 3260551 h 5539721"/>
              <a:gd name="connsiteX4716" fmla="*/ 9005240 w 11873855"/>
              <a:gd name="connsiteY4716" fmla="*/ 3265694 h 5539721"/>
              <a:gd name="connsiteX4717" fmla="*/ 9011584 w 11873855"/>
              <a:gd name="connsiteY4717" fmla="*/ 3242548 h 5539721"/>
              <a:gd name="connsiteX4718" fmla="*/ 9016642 w 11873855"/>
              <a:gd name="connsiteY4718" fmla="*/ 3237576 h 5539721"/>
              <a:gd name="connsiteX4719" fmla="*/ 9010041 w 11873855"/>
              <a:gd name="connsiteY4719" fmla="*/ 3260551 h 5539721"/>
              <a:gd name="connsiteX4720" fmla="*/ 8999839 w 11873855"/>
              <a:gd name="connsiteY4720" fmla="*/ 3271266 h 5539721"/>
              <a:gd name="connsiteX4721" fmla="*/ 8995381 w 11873855"/>
              <a:gd name="connsiteY4721" fmla="*/ 3275724 h 5539721"/>
              <a:gd name="connsiteX4722" fmla="*/ 9001554 w 11873855"/>
              <a:gd name="connsiteY4722" fmla="*/ 3251807 h 5539721"/>
              <a:gd name="connsiteX4723" fmla="*/ 9006354 w 11873855"/>
              <a:gd name="connsiteY4723" fmla="*/ 3247520 h 5539721"/>
              <a:gd name="connsiteX4724" fmla="*/ 8999839 w 11873855"/>
              <a:gd name="connsiteY4724" fmla="*/ 3271266 h 5539721"/>
              <a:gd name="connsiteX4725" fmla="*/ 8990152 w 11873855"/>
              <a:gd name="connsiteY4725" fmla="*/ 3280610 h 5539721"/>
              <a:gd name="connsiteX4726" fmla="*/ 8985524 w 11873855"/>
              <a:gd name="connsiteY4726" fmla="*/ 3284896 h 5539721"/>
              <a:gd name="connsiteX4727" fmla="*/ 8991524 w 11873855"/>
              <a:gd name="connsiteY4727" fmla="*/ 3260293 h 5539721"/>
              <a:gd name="connsiteX4728" fmla="*/ 8996496 w 11873855"/>
              <a:gd name="connsiteY4728" fmla="*/ 3256093 h 5539721"/>
              <a:gd name="connsiteX4729" fmla="*/ 8990152 w 11873855"/>
              <a:gd name="connsiteY4729" fmla="*/ 3280610 h 5539721"/>
              <a:gd name="connsiteX4730" fmla="*/ 8980637 w 11873855"/>
              <a:gd name="connsiteY4730" fmla="*/ 3289268 h 5539721"/>
              <a:gd name="connsiteX4731" fmla="*/ 8975579 w 11873855"/>
              <a:gd name="connsiteY4731" fmla="*/ 3293640 h 5539721"/>
              <a:gd name="connsiteX4732" fmla="*/ 8981322 w 11873855"/>
              <a:gd name="connsiteY4732" fmla="*/ 3268523 h 5539721"/>
              <a:gd name="connsiteX4733" fmla="*/ 8986723 w 11873855"/>
              <a:gd name="connsiteY4733" fmla="*/ 3264237 h 5539721"/>
              <a:gd name="connsiteX4734" fmla="*/ 8980637 w 11873855"/>
              <a:gd name="connsiteY4734" fmla="*/ 3289268 h 5539721"/>
              <a:gd name="connsiteX4735" fmla="*/ 8970864 w 11873855"/>
              <a:gd name="connsiteY4735" fmla="*/ 3297669 h 5539721"/>
              <a:gd name="connsiteX4736" fmla="*/ 8965893 w 11873855"/>
              <a:gd name="connsiteY4736" fmla="*/ 3301784 h 5539721"/>
              <a:gd name="connsiteX4737" fmla="*/ 8971465 w 11873855"/>
              <a:gd name="connsiteY4737" fmla="*/ 3276152 h 5539721"/>
              <a:gd name="connsiteX4738" fmla="*/ 8976780 w 11873855"/>
              <a:gd name="connsiteY4738" fmla="*/ 3272123 h 5539721"/>
              <a:gd name="connsiteX4739" fmla="*/ 8970864 w 11873855"/>
              <a:gd name="connsiteY4739" fmla="*/ 3297669 h 5539721"/>
              <a:gd name="connsiteX4740" fmla="*/ 8961349 w 11873855"/>
              <a:gd name="connsiteY4740" fmla="*/ 3305470 h 5539721"/>
              <a:gd name="connsiteX4741" fmla="*/ 8956206 w 11873855"/>
              <a:gd name="connsiteY4741" fmla="*/ 3309585 h 5539721"/>
              <a:gd name="connsiteX4742" fmla="*/ 8961520 w 11873855"/>
              <a:gd name="connsiteY4742" fmla="*/ 3283439 h 5539721"/>
              <a:gd name="connsiteX4743" fmla="*/ 8967007 w 11873855"/>
              <a:gd name="connsiteY4743" fmla="*/ 3279496 h 5539721"/>
              <a:gd name="connsiteX4744" fmla="*/ 8961349 w 11873855"/>
              <a:gd name="connsiteY4744" fmla="*/ 3305470 h 5539721"/>
              <a:gd name="connsiteX4745" fmla="*/ 8951748 w 11873855"/>
              <a:gd name="connsiteY4745" fmla="*/ 3313014 h 5539721"/>
              <a:gd name="connsiteX4746" fmla="*/ 8946433 w 11873855"/>
              <a:gd name="connsiteY4746" fmla="*/ 3317043 h 5539721"/>
              <a:gd name="connsiteX4747" fmla="*/ 8951490 w 11873855"/>
              <a:gd name="connsiteY4747" fmla="*/ 3290469 h 5539721"/>
              <a:gd name="connsiteX4748" fmla="*/ 8957063 w 11873855"/>
              <a:gd name="connsiteY4748" fmla="*/ 3286525 h 5539721"/>
              <a:gd name="connsiteX4749" fmla="*/ 8951748 w 11873855"/>
              <a:gd name="connsiteY4749" fmla="*/ 3313014 h 5539721"/>
              <a:gd name="connsiteX4750" fmla="*/ 8942061 w 11873855"/>
              <a:gd name="connsiteY4750" fmla="*/ 3320301 h 5539721"/>
              <a:gd name="connsiteX4751" fmla="*/ 8270234 w 11873855"/>
              <a:gd name="connsiteY4751" fmla="*/ 3635597 h 5539721"/>
              <a:gd name="connsiteX4752" fmla="*/ 8235173 w 11873855"/>
              <a:gd name="connsiteY4752" fmla="*/ 3636798 h 5539721"/>
              <a:gd name="connsiteX4753" fmla="*/ 7869470 w 11873855"/>
              <a:gd name="connsiteY4753" fmla="*/ 3511382 h 5539721"/>
              <a:gd name="connsiteX4754" fmla="*/ 7671874 w 11873855"/>
              <a:gd name="connsiteY4754" fmla="*/ 3373965 h 5539721"/>
              <a:gd name="connsiteX4755" fmla="*/ 7493137 w 11873855"/>
              <a:gd name="connsiteY4755" fmla="*/ 3248892 h 5539721"/>
              <a:gd name="connsiteX4756" fmla="*/ 7166611 w 11873855"/>
              <a:gd name="connsiteY4756" fmla="*/ 2990945 h 5539721"/>
              <a:gd name="connsiteX4757" fmla="*/ 7036566 w 11873855"/>
              <a:gd name="connsiteY4757" fmla="*/ 2914822 h 5539721"/>
              <a:gd name="connsiteX4758" fmla="*/ 7036052 w 11873855"/>
              <a:gd name="connsiteY4758" fmla="*/ 2913021 h 5539721"/>
              <a:gd name="connsiteX4759" fmla="*/ 7165582 w 11873855"/>
              <a:gd name="connsiteY4759" fmla="*/ 2982801 h 5539721"/>
              <a:gd name="connsiteX4760" fmla="*/ 7493480 w 11873855"/>
              <a:gd name="connsiteY4760" fmla="*/ 3221374 h 5539721"/>
              <a:gd name="connsiteX4761" fmla="*/ 7675388 w 11873855"/>
              <a:gd name="connsiteY4761" fmla="*/ 3341303 h 5539721"/>
              <a:gd name="connsiteX4762" fmla="*/ 7872899 w 11873855"/>
              <a:gd name="connsiteY4762" fmla="*/ 3468605 h 5539721"/>
              <a:gd name="connsiteX4763" fmla="*/ 8240316 w 11873855"/>
              <a:gd name="connsiteY4763" fmla="*/ 3588363 h 5539721"/>
              <a:gd name="connsiteX4764" fmla="*/ 8275549 w 11873855"/>
              <a:gd name="connsiteY4764" fmla="*/ 3587163 h 5539721"/>
              <a:gd name="connsiteX4765" fmla="*/ 8947118 w 11873855"/>
              <a:gd name="connsiteY4765" fmla="*/ 3293297 h 5539721"/>
              <a:gd name="connsiteX4766" fmla="*/ 8942061 w 11873855"/>
              <a:gd name="connsiteY4766" fmla="*/ 3320301 h 5539721"/>
              <a:gd name="connsiteX4767" fmla="*/ 6600997 w 11873855"/>
              <a:gd name="connsiteY4767" fmla="*/ 2189931 h 5539721"/>
              <a:gd name="connsiteX4768" fmla="*/ 6182488 w 11873855"/>
              <a:gd name="connsiteY4768" fmla="*/ 1899152 h 5539721"/>
              <a:gd name="connsiteX4769" fmla="*/ 5629218 w 11873855"/>
              <a:gd name="connsiteY4769" fmla="*/ 2316890 h 5539721"/>
              <a:gd name="connsiteX4770" fmla="*/ 6186860 w 11873855"/>
              <a:gd name="connsiteY4770" fmla="*/ 1880121 h 5539721"/>
              <a:gd name="connsiteX4771" fmla="*/ 6604255 w 11873855"/>
              <a:gd name="connsiteY4771" fmla="*/ 2178101 h 5539721"/>
              <a:gd name="connsiteX4772" fmla="*/ 6900777 w 11873855"/>
              <a:gd name="connsiteY4772" fmla="*/ 2673677 h 5539721"/>
              <a:gd name="connsiteX4773" fmla="*/ 6600997 w 11873855"/>
              <a:gd name="connsiteY4773" fmla="*/ 2189931 h 5539721"/>
              <a:gd name="connsiteX4774" fmla="*/ 4677756 w 11873855"/>
              <a:gd name="connsiteY4774" fmla="*/ 2300602 h 5539721"/>
              <a:gd name="connsiteX4775" fmla="*/ 4414495 w 11873855"/>
              <a:gd name="connsiteY4775" fmla="*/ 1721444 h 5539721"/>
              <a:gd name="connsiteX4776" fmla="*/ 4221271 w 11873855"/>
              <a:gd name="connsiteY4776" fmla="*/ 1368171 h 5539721"/>
              <a:gd name="connsiteX4777" fmla="*/ 4071938 w 11873855"/>
              <a:gd name="connsiteY4777" fmla="*/ 1121369 h 5539721"/>
              <a:gd name="connsiteX4778" fmla="*/ 3702034 w 11873855"/>
              <a:gd name="connsiteY4778" fmla="*/ 867280 h 5539721"/>
              <a:gd name="connsiteX4779" fmla="*/ 3661915 w 11873855"/>
              <a:gd name="connsiteY4779" fmla="*/ 870023 h 5539721"/>
              <a:gd name="connsiteX4780" fmla="*/ 3231404 w 11873855"/>
              <a:gd name="connsiteY4780" fmla="*/ 1235812 h 5539721"/>
              <a:gd name="connsiteX4781" fmla="*/ 3004233 w 11873855"/>
              <a:gd name="connsiteY4781" fmla="*/ 1622689 h 5539721"/>
              <a:gd name="connsiteX4782" fmla="*/ 3006462 w 11873855"/>
              <a:gd name="connsiteY4782" fmla="*/ 1611973 h 5539721"/>
              <a:gd name="connsiteX4783" fmla="*/ 3237662 w 11873855"/>
              <a:gd name="connsiteY4783" fmla="*/ 1196550 h 5539721"/>
              <a:gd name="connsiteX4784" fmla="*/ 3666973 w 11873855"/>
              <a:gd name="connsiteY4784" fmla="*/ 821674 h 5539721"/>
              <a:gd name="connsiteX4785" fmla="*/ 3707006 w 11873855"/>
              <a:gd name="connsiteY4785" fmla="*/ 818845 h 5539721"/>
              <a:gd name="connsiteX4786" fmla="*/ 4075281 w 11873855"/>
              <a:gd name="connsiteY4786" fmla="*/ 1077992 h 5539721"/>
              <a:gd name="connsiteX4787" fmla="*/ 4218871 w 11873855"/>
              <a:gd name="connsiteY4787" fmla="*/ 1322994 h 5539721"/>
              <a:gd name="connsiteX4788" fmla="*/ 4414666 w 11873855"/>
              <a:gd name="connsiteY4788" fmla="*/ 1693926 h 5539721"/>
              <a:gd name="connsiteX4789" fmla="*/ 4676042 w 11873855"/>
              <a:gd name="connsiteY4789" fmla="*/ 2294087 h 5539721"/>
              <a:gd name="connsiteX4790" fmla="*/ 4706475 w 11873855"/>
              <a:gd name="connsiteY4790" fmla="*/ 2353580 h 5539721"/>
              <a:gd name="connsiteX4791" fmla="*/ 4677756 w 11873855"/>
              <a:gd name="connsiteY4791" fmla="*/ 2300602 h 5539721"/>
              <a:gd name="connsiteX4792" fmla="*/ 2798836 w 11873855"/>
              <a:gd name="connsiteY4792" fmla="*/ 2275656 h 5539721"/>
              <a:gd name="connsiteX4793" fmla="*/ 2798579 w 11873855"/>
              <a:gd name="connsiteY4793" fmla="*/ 2276342 h 5539721"/>
              <a:gd name="connsiteX4794" fmla="*/ 2797121 w 11873855"/>
              <a:gd name="connsiteY4794" fmla="*/ 2278914 h 5539721"/>
              <a:gd name="connsiteX4795" fmla="*/ 2797464 w 11873855"/>
              <a:gd name="connsiteY4795" fmla="*/ 2278056 h 5539721"/>
              <a:gd name="connsiteX4796" fmla="*/ 2798836 w 11873855"/>
              <a:gd name="connsiteY4796" fmla="*/ 2275656 h 5539721"/>
              <a:gd name="connsiteX4797" fmla="*/ 2788634 w 11873855"/>
              <a:gd name="connsiteY4797" fmla="*/ 2301716 h 5539721"/>
              <a:gd name="connsiteX4798" fmla="*/ 2791035 w 11873855"/>
              <a:gd name="connsiteY4798" fmla="*/ 2297773 h 5539721"/>
              <a:gd name="connsiteX4799" fmla="*/ 2790006 w 11873855"/>
              <a:gd name="connsiteY4799" fmla="*/ 2300688 h 5539721"/>
              <a:gd name="connsiteX4800" fmla="*/ 2787606 w 11873855"/>
              <a:gd name="connsiteY4800" fmla="*/ 2304717 h 5539721"/>
              <a:gd name="connsiteX4801" fmla="*/ 2788634 w 11873855"/>
              <a:gd name="connsiteY4801" fmla="*/ 2301716 h 5539721"/>
              <a:gd name="connsiteX4802" fmla="*/ 2783148 w 11873855"/>
              <a:gd name="connsiteY4802" fmla="*/ 2319804 h 5539721"/>
              <a:gd name="connsiteX4803" fmla="*/ 2781519 w 11873855"/>
              <a:gd name="connsiteY4803" fmla="*/ 2324348 h 5539721"/>
              <a:gd name="connsiteX4804" fmla="*/ 2778262 w 11873855"/>
              <a:gd name="connsiteY4804" fmla="*/ 2329405 h 5539721"/>
              <a:gd name="connsiteX4805" fmla="*/ 2780148 w 11873855"/>
              <a:gd name="connsiteY4805" fmla="*/ 2324519 h 5539721"/>
              <a:gd name="connsiteX4806" fmla="*/ 2783148 w 11873855"/>
              <a:gd name="connsiteY4806" fmla="*/ 2319804 h 5539721"/>
              <a:gd name="connsiteX4807" fmla="*/ 2768746 w 11873855"/>
              <a:gd name="connsiteY4807" fmla="*/ 2343550 h 5539721"/>
              <a:gd name="connsiteX4808" fmla="*/ 2766003 w 11873855"/>
              <a:gd name="connsiteY4808" fmla="*/ 2347494 h 5539721"/>
              <a:gd name="connsiteX4809" fmla="*/ 2767803 w 11873855"/>
              <a:gd name="connsiteY4809" fmla="*/ 2343036 h 5539721"/>
              <a:gd name="connsiteX4810" fmla="*/ 2770375 w 11873855"/>
              <a:gd name="connsiteY4810" fmla="*/ 2339264 h 5539721"/>
              <a:gd name="connsiteX4811" fmla="*/ 2768746 w 11873855"/>
              <a:gd name="connsiteY4811" fmla="*/ 2343550 h 5539721"/>
              <a:gd name="connsiteX4812" fmla="*/ 2762488 w 11873855"/>
              <a:gd name="connsiteY4812" fmla="*/ 2360009 h 5539721"/>
              <a:gd name="connsiteX4813" fmla="*/ 2760259 w 11873855"/>
              <a:gd name="connsiteY4813" fmla="*/ 2365753 h 5539721"/>
              <a:gd name="connsiteX4814" fmla="*/ 2756830 w 11873855"/>
              <a:gd name="connsiteY4814" fmla="*/ 2370382 h 5539721"/>
              <a:gd name="connsiteX4815" fmla="*/ 2759145 w 11873855"/>
              <a:gd name="connsiteY4815" fmla="*/ 2364639 h 5539721"/>
              <a:gd name="connsiteX4816" fmla="*/ 2762488 w 11873855"/>
              <a:gd name="connsiteY4816" fmla="*/ 2360009 h 5539721"/>
              <a:gd name="connsiteX4817" fmla="*/ 2754516 w 11873855"/>
              <a:gd name="connsiteY4817" fmla="*/ 2380669 h 5539721"/>
              <a:gd name="connsiteX4818" fmla="*/ 2751859 w 11873855"/>
              <a:gd name="connsiteY4818" fmla="*/ 2387527 h 5539721"/>
              <a:gd name="connsiteX4819" fmla="*/ 2747744 w 11873855"/>
              <a:gd name="connsiteY4819" fmla="*/ 2392756 h 5539721"/>
              <a:gd name="connsiteX4820" fmla="*/ 2750572 w 11873855"/>
              <a:gd name="connsiteY4820" fmla="*/ 2385813 h 5539721"/>
              <a:gd name="connsiteX4821" fmla="*/ 2754516 w 11873855"/>
              <a:gd name="connsiteY4821" fmla="*/ 2380669 h 5539721"/>
              <a:gd name="connsiteX4822" fmla="*/ 2739343 w 11873855"/>
              <a:gd name="connsiteY4822" fmla="*/ 2402872 h 5539721"/>
              <a:gd name="connsiteX4823" fmla="*/ 2735656 w 11873855"/>
              <a:gd name="connsiteY4823" fmla="*/ 2407244 h 5539721"/>
              <a:gd name="connsiteX4824" fmla="*/ 2738314 w 11873855"/>
              <a:gd name="connsiteY4824" fmla="*/ 2401072 h 5539721"/>
              <a:gd name="connsiteX4825" fmla="*/ 2741914 w 11873855"/>
              <a:gd name="connsiteY4825" fmla="*/ 2396700 h 5539721"/>
              <a:gd name="connsiteX4826" fmla="*/ 2739343 w 11873855"/>
              <a:gd name="connsiteY4826" fmla="*/ 2402872 h 5539721"/>
              <a:gd name="connsiteX4827" fmla="*/ 2733856 w 11873855"/>
              <a:gd name="connsiteY4827" fmla="*/ 2416159 h 5539721"/>
              <a:gd name="connsiteX4828" fmla="*/ 2730856 w 11873855"/>
              <a:gd name="connsiteY4828" fmla="*/ 2423360 h 5539721"/>
              <a:gd name="connsiteX4829" fmla="*/ 2726570 w 11873855"/>
              <a:gd name="connsiteY4829" fmla="*/ 2428075 h 5539721"/>
              <a:gd name="connsiteX4830" fmla="*/ 2729656 w 11873855"/>
              <a:gd name="connsiteY4830" fmla="*/ 2420960 h 5539721"/>
              <a:gd name="connsiteX4831" fmla="*/ 2733856 w 11873855"/>
              <a:gd name="connsiteY4831" fmla="*/ 2416159 h 5539721"/>
              <a:gd name="connsiteX4832" fmla="*/ 2718511 w 11873855"/>
              <a:gd name="connsiteY4832" fmla="*/ 2436648 h 5539721"/>
              <a:gd name="connsiteX4833" fmla="*/ 2714568 w 11873855"/>
              <a:gd name="connsiteY4833" fmla="*/ 2440762 h 5539721"/>
              <a:gd name="connsiteX4834" fmla="*/ 2717483 w 11873855"/>
              <a:gd name="connsiteY4834" fmla="*/ 2434419 h 5539721"/>
              <a:gd name="connsiteX4835" fmla="*/ 2721255 w 11873855"/>
              <a:gd name="connsiteY4835" fmla="*/ 2430304 h 5539721"/>
              <a:gd name="connsiteX4836" fmla="*/ 2718511 w 11873855"/>
              <a:gd name="connsiteY4836" fmla="*/ 2436648 h 5539721"/>
              <a:gd name="connsiteX4837" fmla="*/ 2713111 w 11873855"/>
              <a:gd name="connsiteY4837" fmla="*/ 2448992 h 5539721"/>
              <a:gd name="connsiteX4838" fmla="*/ 2709939 w 11873855"/>
              <a:gd name="connsiteY4838" fmla="*/ 2456193 h 5539721"/>
              <a:gd name="connsiteX4839" fmla="*/ 2705481 w 11873855"/>
              <a:gd name="connsiteY4839" fmla="*/ 2460479 h 5539721"/>
              <a:gd name="connsiteX4840" fmla="*/ 2708739 w 11873855"/>
              <a:gd name="connsiteY4840" fmla="*/ 2453364 h 5539721"/>
              <a:gd name="connsiteX4841" fmla="*/ 2713111 w 11873855"/>
              <a:gd name="connsiteY4841" fmla="*/ 2448992 h 5539721"/>
              <a:gd name="connsiteX4842" fmla="*/ 2704967 w 11873855"/>
              <a:gd name="connsiteY4842" fmla="*/ 2467509 h 5539721"/>
              <a:gd name="connsiteX4843" fmla="*/ 2701452 w 11873855"/>
              <a:gd name="connsiteY4843" fmla="*/ 2475395 h 5539721"/>
              <a:gd name="connsiteX4844" fmla="*/ 2696394 w 11873855"/>
              <a:gd name="connsiteY4844" fmla="*/ 2479853 h 5539721"/>
              <a:gd name="connsiteX4845" fmla="*/ 2699995 w 11873855"/>
              <a:gd name="connsiteY4845" fmla="*/ 2472052 h 5539721"/>
              <a:gd name="connsiteX4846" fmla="*/ 2704967 w 11873855"/>
              <a:gd name="connsiteY4846" fmla="*/ 2467509 h 5539721"/>
              <a:gd name="connsiteX4847" fmla="*/ 2688851 w 11873855"/>
              <a:gd name="connsiteY4847" fmla="*/ 2486454 h 5539721"/>
              <a:gd name="connsiteX4848" fmla="*/ 2684221 w 11873855"/>
              <a:gd name="connsiteY4848" fmla="*/ 2490397 h 5539721"/>
              <a:gd name="connsiteX4849" fmla="*/ 2687650 w 11873855"/>
              <a:gd name="connsiteY4849" fmla="*/ 2483453 h 5539721"/>
              <a:gd name="connsiteX4850" fmla="*/ 2692194 w 11873855"/>
              <a:gd name="connsiteY4850" fmla="*/ 2479339 h 5539721"/>
              <a:gd name="connsiteX4851" fmla="*/ 2688851 w 11873855"/>
              <a:gd name="connsiteY4851" fmla="*/ 2486454 h 5539721"/>
              <a:gd name="connsiteX4852" fmla="*/ 2683964 w 11873855"/>
              <a:gd name="connsiteY4852" fmla="*/ 2496998 h 5539721"/>
              <a:gd name="connsiteX4853" fmla="*/ 2680278 w 11873855"/>
              <a:gd name="connsiteY4853" fmla="*/ 2504713 h 5539721"/>
              <a:gd name="connsiteX4854" fmla="*/ 2675049 w 11873855"/>
              <a:gd name="connsiteY4854" fmla="*/ 2508742 h 5539721"/>
              <a:gd name="connsiteX4855" fmla="*/ 2678821 w 11873855"/>
              <a:gd name="connsiteY4855" fmla="*/ 2501198 h 5539721"/>
              <a:gd name="connsiteX4856" fmla="*/ 2683964 w 11873855"/>
              <a:gd name="connsiteY4856" fmla="*/ 2496998 h 5539721"/>
              <a:gd name="connsiteX4857" fmla="*/ 2667677 w 11873855"/>
              <a:gd name="connsiteY4857" fmla="*/ 2514486 h 5539721"/>
              <a:gd name="connsiteX4858" fmla="*/ 2662876 w 11873855"/>
              <a:gd name="connsiteY4858" fmla="*/ 2518172 h 5539721"/>
              <a:gd name="connsiteX4859" fmla="*/ 2666391 w 11873855"/>
              <a:gd name="connsiteY4859" fmla="*/ 2511400 h 5539721"/>
              <a:gd name="connsiteX4860" fmla="*/ 2671105 w 11873855"/>
              <a:gd name="connsiteY4860" fmla="*/ 2507542 h 5539721"/>
              <a:gd name="connsiteX4861" fmla="*/ 2667677 w 11873855"/>
              <a:gd name="connsiteY4861" fmla="*/ 2514486 h 5539721"/>
              <a:gd name="connsiteX4862" fmla="*/ 2662704 w 11873855"/>
              <a:gd name="connsiteY4862" fmla="*/ 2524430 h 5539721"/>
              <a:gd name="connsiteX4863" fmla="*/ 2658933 w 11873855"/>
              <a:gd name="connsiteY4863" fmla="*/ 2531888 h 5539721"/>
              <a:gd name="connsiteX4864" fmla="*/ 2653618 w 11873855"/>
              <a:gd name="connsiteY4864" fmla="*/ 2535574 h 5539721"/>
              <a:gd name="connsiteX4865" fmla="*/ 2657475 w 11873855"/>
              <a:gd name="connsiteY4865" fmla="*/ 2528288 h 5539721"/>
              <a:gd name="connsiteX4866" fmla="*/ 2662704 w 11873855"/>
              <a:gd name="connsiteY4866" fmla="*/ 2524430 h 5539721"/>
              <a:gd name="connsiteX4867" fmla="*/ 2410930 w 11873855"/>
              <a:gd name="connsiteY4867" fmla="*/ 2729056 h 5539721"/>
              <a:gd name="connsiteX4868" fmla="*/ 2407158 w 11873855"/>
              <a:gd name="connsiteY4868" fmla="*/ 2732913 h 5539721"/>
              <a:gd name="connsiteX4869" fmla="*/ 2400729 w 11873855"/>
              <a:gd name="connsiteY4869" fmla="*/ 2733513 h 5539721"/>
              <a:gd name="connsiteX4870" fmla="*/ 2404501 w 11873855"/>
              <a:gd name="connsiteY4870" fmla="*/ 2729913 h 5539721"/>
              <a:gd name="connsiteX4871" fmla="*/ 2410930 w 11873855"/>
              <a:gd name="connsiteY4871" fmla="*/ 2729056 h 5539721"/>
              <a:gd name="connsiteX4872" fmla="*/ 2624043 w 11873855"/>
              <a:gd name="connsiteY4872" fmla="*/ 2582123 h 5539721"/>
              <a:gd name="connsiteX4873" fmla="*/ 2619756 w 11873855"/>
              <a:gd name="connsiteY4873" fmla="*/ 2590095 h 5539721"/>
              <a:gd name="connsiteX4874" fmla="*/ 2613412 w 11873855"/>
              <a:gd name="connsiteY4874" fmla="*/ 2593267 h 5539721"/>
              <a:gd name="connsiteX4875" fmla="*/ 2617785 w 11873855"/>
              <a:gd name="connsiteY4875" fmla="*/ 2585552 h 5539721"/>
              <a:gd name="connsiteX4876" fmla="*/ 2624043 w 11873855"/>
              <a:gd name="connsiteY4876" fmla="*/ 2582123 h 5539721"/>
              <a:gd name="connsiteX4877" fmla="*/ 2622671 w 11873855"/>
              <a:gd name="connsiteY4877" fmla="*/ 2576979 h 5539721"/>
              <a:gd name="connsiteX4878" fmla="*/ 2626786 w 11873855"/>
              <a:gd name="connsiteY4878" fmla="*/ 2569607 h 5539721"/>
              <a:gd name="connsiteX4879" fmla="*/ 2632615 w 11873855"/>
              <a:gd name="connsiteY4879" fmla="*/ 2566092 h 5539721"/>
              <a:gd name="connsiteX4880" fmla="*/ 2628586 w 11873855"/>
              <a:gd name="connsiteY4880" fmla="*/ 2573722 h 5539721"/>
              <a:gd name="connsiteX4881" fmla="*/ 2622671 w 11873855"/>
              <a:gd name="connsiteY4881" fmla="*/ 2576979 h 5539721"/>
              <a:gd name="connsiteX4882" fmla="*/ 2599525 w 11873855"/>
              <a:gd name="connsiteY4882" fmla="*/ 2617699 h 5539721"/>
              <a:gd name="connsiteX4883" fmla="*/ 2606640 w 11873855"/>
              <a:gd name="connsiteY4883" fmla="*/ 2614613 h 5539721"/>
              <a:gd name="connsiteX4884" fmla="*/ 2602354 w 11873855"/>
              <a:gd name="connsiteY4884" fmla="*/ 2622585 h 5539721"/>
              <a:gd name="connsiteX4885" fmla="*/ 2595239 w 11873855"/>
              <a:gd name="connsiteY4885" fmla="*/ 2625414 h 5539721"/>
              <a:gd name="connsiteX4886" fmla="*/ 2599525 w 11873855"/>
              <a:gd name="connsiteY4886" fmla="*/ 2617699 h 5539721"/>
              <a:gd name="connsiteX4887" fmla="*/ 2588809 w 11873855"/>
              <a:gd name="connsiteY4887" fmla="*/ 2627814 h 5539721"/>
              <a:gd name="connsiteX4888" fmla="*/ 2581952 w 11873855"/>
              <a:gd name="connsiteY4888" fmla="*/ 2630472 h 5539721"/>
              <a:gd name="connsiteX4889" fmla="*/ 2586238 w 11873855"/>
              <a:gd name="connsiteY4889" fmla="*/ 2623442 h 5539721"/>
              <a:gd name="connsiteX4890" fmla="*/ 2593096 w 11873855"/>
              <a:gd name="connsiteY4890" fmla="*/ 2620528 h 5539721"/>
              <a:gd name="connsiteX4891" fmla="*/ 2588809 w 11873855"/>
              <a:gd name="connsiteY4891" fmla="*/ 2627814 h 5539721"/>
              <a:gd name="connsiteX4892" fmla="*/ 2604240 w 11873855"/>
              <a:gd name="connsiteY4892" fmla="*/ 2609383 h 5539721"/>
              <a:gd name="connsiteX4893" fmla="*/ 2608783 w 11873855"/>
              <a:gd name="connsiteY4893" fmla="*/ 2601411 h 5539721"/>
              <a:gd name="connsiteX4894" fmla="*/ 2615470 w 11873855"/>
              <a:gd name="connsiteY4894" fmla="*/ 2598153 h 5539721"/>
              <a:gd name="connsiteX4895" fmla="*/ 2611012 w 11873855"/>
              <a:gd name="connsiteY4895" fmla="*/ 2606383 h 5539721"/>
              <a:gd name="connsiteX4896" fmla="*/ 2604240 w 11873855"/>
              <a:gd name="connsiteY4896" fmla="*/ 2609383 h 5539721"/>
              <a:gd name="connsiteX4897" fmla="*/ 2606640 w 11873855"/>
              <a:gd name="connsiteY4897" fmla="*/ 2596610 h 5539721"/>
              <a:gd name="connsiteX4898" fmla="*/ 2600554 w 11873855"/>
              <a:gd name="connsiteY4898" fmla="*/ 2599525 h 5539721"/>
              <a:gd name="connsiteX4899" fmla="*/ 2604754 w 11873855"/>
              <a:gd name="connsiteY4899" fmla="*/ 2592581 h 5539721"/>
              <a:gd name="connsiteX4900" fmla="*/ 2610755 w 11873855"/>
              <a:gd name="connsiteY4900" fmla="*/ 2589410 h 5539721"/>
              <a:gd name="connsiteX4901" fmla="*/ 2606640 w 11873855"/>
              <a:gd name="connsiteY4901" fmla="*/ 2596610 h 5539721"/>
              <a:gd name="connsiteX4902" fmla="*/ 2602097 w 11873855"/>
              <a:gd name="connsiteY4902" fmla="*/ 2604669 h 5539721"/>
              <a:gd name="connsiteX4903" fmla="*/ 2597725 w 11873855"/>
              <a:gd name="connsiteY4903" fmla="*/ 2612212 h 5539721"/>
              <a:gd name="connsiteX4904" fmla="*/ 2591210 w 11873855"/>
              <a:gd name="connsiteY4904" fmla="*/ 2615041 h 5539721"/>
              <a:gd name="connsiteX4905" fmla="*/ 2595582 w 11873855"/>
              <a:gd name="connsiteY4905" fmla="*/ 2607755 h 5539721"/>
              <a:gd name="connsiteX4906" fmla="*/ 2602097 w 11873855"/>
              <a:gd name="connsiteY4906" fmla="*/ 2604669 h 5539721"/>
              <a:gd name="connsiteX4907" fmla="*/ 2584523 w 11873855"/>
              <a:gd name="connsiteY4907" fmla="*/ 2617956 h 5539721"/>
              <a:gd name="connsiteX4908" fmla="*/ 2578351 w 11873855"/>
              <a:gd name="connsiteY4908" fmla="*/ 2620613 h 5539721"/>
              <a:gd name="connsiteX4909" fmla="*/ 2582552 w 11873855"/>
              <a:gd name="connsiteY4909" fmla="*/ 2614013 h 5539721"/>
              <a:gd name="connsiteX4910" fmla="*/ 2588638 w 11873855"/>
              <a:gd name="connsiteY4910" fmla="*/ 2611184 h 5539721"/>
              <a:gd name="connsiteX4911" fmla="*/ 2584523 w 11873855"/>
              <a:gd name="connsiteY4911" fmla="*/ 2617956 h 5539721"/>
              <a:gd name="connsiteX4912" fmla="*/ 2579465 w 11873855"/>
              <a:gd name="connsiteY4912" fmla="*/ 2626186 h 5539721"/>
              <a:gd name="connsiteX4913" fmla="*/ 2575436 w 11873855"/>
              <a:gd name="connsiteY4913" fmla="*/ 2632872 h 5539721"/>
              <a:gd name="connsiteX4914" fmla="*/ 2568836 w 11873855"/>
              <a:gd name="connsiteY4914" fmla="*/ 2635358 h 5539721"/>
              <a:gd name="connsiteX4915" fmla="*/ 2572951 w 11873855"/>
              <a:gd name="connsiteY4915" fmla="*/ 2628929 h 5539721"/>
              <a:gd name="connsiteX4916" fmla="*/ 2579465 w 11873855"/>
              <a:gd name="connsiteY4916" fmla="*/ 2626186 h 5539721"/>
              <a:gd name="connsiteX4917" fmla="*/ 2570636 w 11873855"/>
              <a:gd name="connsiteY4917" fmla="*/ 2640759 h 5539721"/>
              <a:gd name="connsiteX4918" fmla="*/ 2566607 w 11873855"/>
              <a:gd name="connsiteY4918" fmla="*/ 2647360 h 5539721"/>
              <a:gd name="connsiteX4919" fmla="*/ 2559577 w 11873855"/>
              <a:gd name="connsiteY4919" fmla="*/ 2649674 h 5539721"/>
              <a:gd name="connsiteX4920" fmla="*/ 2563606 w 11873855"/>
              <a:gd name="connsiteY4920" fmla="*/ 2643331 h 5539721"/>
              <a:gd name="connsiteX4921" fmla="*/ 2570636 w 11873855"/>
              <a:gd name="connsiteY4921" fmla="*/ 2640759 h 5539721"/>
              <a:gd name="connsiteX4922" fmla="*/ 2562063 w 11873855"/>
              <a:gd name="connsiteY4922" fmla="*/ 2637844 h 5539721"/>
              <a:gd name="connsiteX4923" fmla="*/ 2555720 w 11873855"/>
              <a:gd name="connsiteY4923" fmla="*/ 2640159 h 5539721"/>
              <a:gd name="connsiteX4924" fmla="*/ 2559663 w 11873855"/>
              <a:gd name="connsiteY4924" fmla="*/ 2634415 h 5539721"/>
              <a:gd name="connsiteX4925" fmla="*/ 2565921 w 11873855"/>
              <a:gd name="connsiteY4925" fmla="*/ 2631843 h 5539721"/>
              <a:gd name="connsiteX4926" fmla="*/ 2562063 w 11873855"/>
              <a:gd name="connsiteY4926" fmla="*/ 2637844 h 5539721"/>
              <a:gd name="connsiteX4927" fmla="*/ 2556920 w 11873855"/>
              <a:gd name="connsiteY4927" fmla="*/ 2645816 h 5539721"/>
              <a:gd name="connsiteX4928" fmla="*/ 2553062 w 11873855"/>
              <a:gd name="connsiteY4928" fmla="*/ 2651817 h 5539721"/>
              <a:gd name="connsiteX4929" fmla="*/ 2546290 w 11873855"/>
              <a:gd name="connsiteY4929" fmla="*/ 2653960 h 5539721"/>
              <a:gd name="connsiteX4930" fmla="*/ 2550233 w 11873855"/>
              <a:gd name="connsiteY4930" fmla="*/ 2648217 h 5539721"/>
              <a:gd name="connsiteX4931" fmla="*/ 2556920 w 11873855"/>
              <a:gd name="connsiteY4931" fmla="*/ 2645816 h 5539721"/>
              <a:gd name="connsiteX4932" fmla="*/ 2508314 w 11873855"/>
              <a:gd name="connsiteY4932" fmla="*/ 2692365 h 5539721"/>
              <a:gd name="connsiteX4933" fmla="*/ 2515858 w 11873855"/>
              <a:gd name="connsiteY4933" fmla="*/ 2690651 h 5539721"/>
              <a:gd name="connsiteX4934" fmla="*/ 2511486 w 11873855"/>
              <a:gd name="connsiteY4934" fmla="*/ 2697080 h 5539721"/>
              <a:gd name="connsiteX4935" fmla="*/ 2503856 w 11873855"/>
              <a:gd name="connsiteY4935" fmla="*/ 2698538 h 5539721"/>
              <a:gd name="connsiteX4936" fmla="*/ 2508314 w 11873855"/>
              <a:gd name="connsiteY4936" fmla="*/ 2692365 h 5539721"/>
              <a:gd name="connsiteX4937" fmla="*/ 2497512 w 11873855"/>
              <a:gd name="connsiteY4937" fmla="*/ 2699652 h 5539721"/>
              <a:gd name="connsiteX4938" fmla="*/ 2490140 w 11873855"/>
              <a:gd name="connsiteY4938" fmla="*/ 2701023 h 5539721"/>
              <a:gd name="connsiteX4939" fmla="*/ 2494426 w 11873855"/>
              <a:gd name="connsiteY4939" fmla="*/ 2695451 h 5539721"/>
              <a:gd name="connsiteX4940" fmla="*/ 2501713 w 11873855"/>
              <a:gd name="connsiteY4940" fmla="*/ 2693823 h 5539721"/>
              <a:gd name="connsiteX4941" fmla="*/ 2497512 w 11873855"/>
              <a:gd name="connsiteY4941" fmla="*/ 2699652 h 5539721"/>
              <a:gd name="connsiteX4942" fmla="*/ 2513543 w 11873855"/>
              <a:gd name="connsiteY4942" fmla="*/ 2685164 h 5539721"/>
              <a:gd name="connsiteX4943" fmla="*/ 2517829 w 11873855"/>
              <a:gd name="connsiteY4943" fmla="*/ 2679335 h 5539721"/>
              <a:gd name="connsiteX4944" fmla="*/ 2525030 w 11873855"/>
              <a:gd name="connsiteY4944" fmla="*/ 2677449 h 5539721"/>
              <a:gd name="connsiteX4945" fmla="*/ 2520830 w 11873855"/>
              <a:gd name="connsiteY4945" fmla="*/ 2683536 h 5539721"/>
              <a:gd name="connsiteX4946" fmla="*/ 2513543 w 11873855"/>
              <a:gd name="connsiteY4946" fmla="*/ 2685164 h 5539721"/>
              <a:gd name="connsiteX4947" fmla="*/ 2531545 w 11873855"/>
              <a:gd name="connsiteY4947" fmla="*/ 2675563 h 5539721"/>
              <a:gd name="connsiteX4948" fmla="*/ 2539003 w 11873855"/>
              <a:gd name="connsiteY4948" fmla="*/ 2673506 h 5539721"/>
              <a:gd name="connsiteX4949" fmla="*/ 2534631 w 11873855"/>
              <a:gd name="connsiteY4949" fmla="*/ 2680192 h 5539721"/>
              <a:gd name="connsiteX4950" fmla="*/ 2527088 w 11873855"/>
              <a:gd name="connsiteY4950" fmla="*/ 2681907 h 5539721"/>
              <a:gd name="connsiteX4951" fmla="*/ 2531545 w 11873855"/>
              <a:gd name="connsiteY4951" fmla="*/ 2675563 h 5539721"/>
              <a:gd name="connsiteX4952" fmla="*/ 2536775 w 11873855"/>
              <a:gd name="connsiteY4952" fmla="*/ 2668019 h 5539721"/>
              <a:gd name="connsiteX4953" fmla="*/ 2540889 w 11873855"/>
              <a:gd name="connsiteY4953" fmla="*/ 2661933 h 5539721"/>
              <a:gd name="connsiteX4954" fmla="*/ 2548005 w 11873855"/>
              <a:gd name="connsiteY4954" fmla="*/ 2659704 h 5539721"/>
              <a:gd name="connsiteX4955" fmla="*/ 2543890 w 11873855"/>
              <a:gd name="connsiteY4955" fmla="*/ 2666048 h 5539721"/>
              <a:gd name="connsiteX4956" fmla="*/ 2536775 w 11873855"/>
              <a:gd name="connsiteY4956" fmla="*/ 2668019 h 5539721"/>
              <a:gd name="connsiteX4957" fmla="*/ 2539518 w 11873855"/>
              <a:gd name="connsiteY4957" fmla="*/ 2656104 h 5539721"/>
              <a:gd name="connsiteX4958" fmla="*/ 2533088 w 11873855"/>
              <a:gd name="connsiteY4958" fmla="*/ 2658075 h 5539721"/>
              <a:gd name="connsiteX4959" fmla="*/ 2536775 w 11873855"/>
              <a:gd name="connsiteY4959" fmla="*/ 2652932 h 5539721"/>
              <a:gd name="connsiteX4960" fmla="*/ 2543118 w 11873855"/>
              <a:gd name="connsiteY4960" fmla="*/ 2650703 h 5539721"/>
              <a:gd name="connsiteX4961" fmla="*/ 2539518 w 11873855"/>
              <a:gd name="connsiteY4961" fmla="*/ 2656104 h 5539721"/>
              <a:gd name="connsiteX4962" fmla="*/ 2534117 w 11873855"/>
              <a:gd name="connsiteY4962" fmla="*/ 2664076 h 5539721"/>
              <a:gd name="connsiteX4963" fmla="*/ 2530174 w 11873855"/>
              <a:gd name="connsiteY4963" fmla="*/ 2669820 h 5539721"/>
              <a:gd name="connsiteX4964" fmla="*/ 2523316 w 11873855"/>
              <a:gd name="connsiteY4964" fmla="*/ 2671620 h 5539721"/>
              <a:gd name="connsiteX4965" fmla="*/ 2527259 w 11873855"/>
              <a:gd name="connsiteY4965" fmla="*/ 2666133 h 5539721"/>
              <a:gd name="connsiteX4966" fmla="*/ 2534117 w 11873855"/>
              <a:gd name="connsiteY4966" fmla="*/ 2664076 h 5539721"/>
              <a:gd name="connsiteX4967" fmla="*/ 2516543 w 11873855"/>
              <a:gd name="connsiteY4967" fmla="*/ 2673506 h 5539721"/>
              <a:gd name="connsiteX4968" fmla="*/ 2510028 w 11873855"/>
              <a:gd name="connsiteY4968" fmla="*/ 2675220 h 5539721"/>
              <a:gd name="connsiteX4969" fmla="*/ 2513800 w 11873855"/>
              <a:gd name="connsiteY4969" fmla="*/ 2670248 h 5539721"/>
              <a:gd name="connsiteX4970" fmla="*/ 2520315 w 11873855"/>
              <a:gd name="connsiteY4970" fmla="*/ 2668276 h 5539721"/>
              <a:gd name="connsiteX4971" fmla="*/ 2516543 w 11873855"/>
              <a:gd name="connsiteY4971" fmla="*/ 2673506 h 5539721"/>
              <a:gd name="connsiteX4972" fmla="*/ 2510971 w 11873855"/>
              <a:gd name="connsiteY4972" fmla="*/ 2681050 h 5539721"/>
              <a:gd name="connsiteX4973" fmla="*/ 2506942 w 11873855"/>
              <a:gd name="connsiteY4973" fmla="*/ 2686622 h 5539721"/>
              <a:gd name="connsiteX4974" fmla="*/ 2499998 w 11873855"/>
              <a:gd name="connsiteY4974" fmla="*/ 2688165 h 5539721"/>
              <a:gd name="connsiteX4975" fmla="*/ 2504028 w 11873855"/>
              <a:gd name="connsiteY4975" fmla="*/ 2682850 h 5539721"/>
              <a:gd name="connsiteX4976" fmla="*/ 2510971 w 11873855"/>
              <a:gd name="connsiteY4976" fmla="*/ 2681050 h 5539721"/>
              <a:gd name="connsiteX4977" fmla="*/ 2493140 w 11873855"/>
              <a:gd name="connsiteY4977" fmla="*/ 2689708 h 5539721"/>
              <a:gd name="connsiteX4978" fmla="*/ 2486540 w 11873855"/>
              <a:gd name="connsiteY4978" fmla="*/ 2691165 h 5539721"/>
              <a:gd name="connsiteX4979" fmla="*/ 2490397 w 11873855"/>
              <a:gd name="connsiteY4979" fmla="*/ 2686450 h 5539721"/>
              <a:gd name="connsiteX4980" fmla="*/ 2496998 w 11873855"/>
              <a:gd name="connsiteY4980" fmla="*/ 2684736 h 5539721"/>
              <a:gd name="connsiteX4981" fmla="*/ 2493140 w 11873855"/>
              <a:gd name="connsiteY4981" fmla="*/ 2689708 h 5539721"/>
              <a:gd name="connsiteX4982" fmla="*/ 2487568 w 11873855"/>
              <a:gd name="connsiteY4982" fmla="*/ 2696909 h 5539721"/>
              <a:gd name="connsiteX4983" fmla="*/ 2483454 w 11873855"/>
              <a:gd name="connsiteY4983" fmla="*/ 2702224 h 5539721"/>
              <a:gd name="connsiteX4984" fmla="*/ 2476424 w 11873855"/>
              <a:gd name="connsiteY4984" fmla="*/ 2703509 h 5539721"/>
              <a:gd name="connsiteX4985" fmla="*/ 2480539 w 11873855"/>
              <a:gd name="connsiteY4985" fmla="*/ 2698452 h 5539721"/>
              <a:gd name="connsiteX4986" fmla="*/ 2487568 w 11873855"/>
              <a:gd name="connsiteY4986" fmla="*/ 2696909 h 5539721"/>
              <a:gd name="connsiteX4987" fmla="*/ 2442563 w 11873855"/>
              <a:gd name="connsiteY4987" fmla="*/ 2729313 h 5539721"/>
              <a:gd name="connsiteX4988" fmla="*/ 2447020 w 11873855"/>
              <a:gd name="connsiteY4988" fmla="*/ 2724169 h 5539721"/>
              <a:gd name="connsiteX4989" fmla="*/ 2454478 w 11873855"/>
              <a:gd name="connsiteY4989" fmla="*/ 2723141 h 5539721"/>
              <a:gd name="connsiteX4990" fmla="*/ 2450106 w 11873855"/>
              <a:gd name="connsiteY4990" fmla="*/ 2728541 h 5539721"/>
              <a:gd name="connsiteX4991" fmla="*/ 2442563 w 11873855"/>
              <a:gd name="connsiteY4991" fmla="*/ 2729313 h 5539721"/>
              <a:gd name="connsiteX4992" fmla="*/ 1314679 w 11873855"/>
              <a:gd name="connsiteY4992" fmla="*/ 3243406 h 5539721"/>
              <a:gd name="connsiteX4993" fmla="*/ 1323337 w 11873855"/>
              <a:gd name="connsiteY4993" fmla="*/ 3246149 h 5539721"/>
              <a:gd name="connsiteX4994" fmla="*/ 1337996 w 11873855"/>
              <a:gd name="connsiteY4994" fmla="*/ 3267580 h 5539721"/>
              <a:gd name="connsiteX4995" fmla="*/ 1329509 w 11873855"/>
              <a:gd name="connsiteY4995" fmla="*/ 3264665 h 5539721"/>
              <a:gd name="connsiteX4996" fmla="*/ 1314679 w 11873855"/>
              <a:gd name="connsiteY4996" fmla="*/ 3243406 h 5539721"/>
              <a:gd name="connsiteX4997" fmla="*/ 1322480 w 11873855"/>
              <a:gd name="connsiteY4997" fmla="*/ 3262265 h 5539721"/>
              <a:gd name="connsiteX4998" fmla="*/ 1314336 w 11873855"/>
              <a:gd name="connsiteY4998" fmla="*/ 3259350 h 5539721"/>
              <a:gd name="connsiteX4999" fmla="*/ 1299334 w 11873855"/>
              <a:gd name="connsiteY4999" fmla="*/ 3238348 h 5539721"/>
              <a:gd name="connsiteX5000" fmla="*/ 1307649 w 11873855"/>
              <a:gd name="connsiteY5000" fmla="*/ 3241091 h 5539721"/>
              <a:gd name="connsiteX5001" fmla="*/ 1322480 w 11873855"/>
              <a:gd name="connsiteY5001" fmla="*/ 3262265 h 5539721"/>
              <a:gd name="connsiteX5002" fmla="*/ 1330195 w 11873855"/>
              <a:gd name="connsiteY5002" fmla="*/ 3248292 h 5539721"/>
              <a:gd name="connsiteX5003" fmla="*/ 1339110 w 11873855"/>
              <a:gd name="connsiteY5003" fmla="*/ 3251035 h 5539721"/>
              <a:gd name="connsiteX5004" fmla="*/ 1353684 w 11873855"/>
              <a:gd name="connsiteY5004" fmla="*/ 3272723 h 5539721"/>
              <a:gd name="connsiteX5005" fmla="*/ 1344854 w 11873855"/>
              <a:gd name="connsiteY5005" fmla="*/ 3269809 h 5539721"/>
              <a:gd name="connsiteX5006" fmla="*/ 1330195 w 11873855"/>
              <a:gd name="connsiteY5006" fmla="*/ 3248292 h 5539721"/>
              <a:gd name="connsiteX5007" fmla="*/ 1345711 w 11873855"/>
              <a:gd name="connsiteY5007" fmla="*/ 3253007 h 5539721"/>
              <a:gd name="connsiteX5008" fmla="*/ 1354884 w 11873855"/>
              <a:gd name="connsiteY5008" fmla="*/ 3255750 h 5539721"/>
              <a:gd name="connsiteX5009" fmla="*/ 1369371 w 11873855"/>
              <a:gd name="connsiteY5009" fmla="*/ 3277696 h 5539721"/>
              <a:gd name="connsiteX5010" fmla="*/ 1360370 w 11873855"/>
              <a:gd name="connsiteY5010" fmla="*/ 3274867 h 5539721"/>
              <a:gd name="connsiteX5011" fmla="*/ 1345711 w 11873855"/>
              <a:gd name="connsiteY5011" fmla="*/ 3253007 h 5539721"/>
              <a:gd name="connsiteX5012" fmla="*/ 1374429 w 11873855"/>
              <a:gd name="connsiteY5012" fmla="*/ 3285582 h 5539721"/>
              <a:gd name="connsiteX5013" fmla="*/ 1388145 w 11873855"/>
              <a:gd name="connsiteY5013" fmla="*/ 3306928 h 5539721"/>
              <a:gd name="connsiteX5014" fmla="*/ 1379401 w 11873855"/>
              <a:gd name="connsiteY5014" fmla="*/ 3304013 h 5539721"/>
              <a:gd name="connsiteX5015" fmla="*/ 1365599 w 11873855"/>
              <a:gd name="connsiteY5015" fmla="*/ 3282753 h 5539721"/>
              <a:gd name="connsiteX5016" fmla="*/ 1374429 w 11873855"/>
              <a:gd name="connsiteY5016" fmla="*/ 3285582 h 5539721"/>
              <a:gd name="connsiteX5017" fmla="*/ 1380858 w 11873855"/>
              <a:gd name="connsiteY5017" fmla="*/ 3287468 h 5539721"/>
              <a:gd name="connsiteX5018" fmla="*/ 1390031 w 11873855"/>
              <a:gd name="connsiteY5018" fmla="*/ 3290211 h 5539721"/>
              <a:gd name="connsiteX5019" fmla="*/ 1403576 w 11873855"/>
              <a:gd name="connsiteY5019" fmla="*/ 3311900 h 5539721"/>
              <a:gd name="connsiteX5020" fmla="*/ 1394574 w 11873855"/>
              <a:gd name="connsiteY5020" fmla="*/ 3308985 h 5539721"/>
              <a:gd name="connsiteX5021" fmla="*/ 1380858 w 11873855"/>
              <a:gd name="connsiteY5021" fmla="*/ 3287468 h 5539721"/>
              <a:gd name="connsiteX5022" fmla="*/ 1392603 w 11873855"/>
              <a:gd name="connsiteY5022" fmla="*/ 3314129 h 5539721"/>
              <a:gd name="connsiteX5023" fmla="*/ 1406490 w 11873855"/>
              <a:gd name="connsiteY5023" fmla="*/ 3336331 h 5539721"/>
              <a:gd name="connsiteX5024" fmla="*/ 1398003 w 11873855"/>
              <a:gd name="connsiteY5024" fmla="*/ 3333331 h 5539721"/>
              <a:gd name="connsiteX5025" fmla="*/ 1384030 w 11873855"/>
              <a:gd name="connsiteY5025" fmla="*/ 3311214 h 5539721"/>
              <a:gd name="connsiteX5026" fmla="*/ 1392603 w 11873855"/>
              <a:gd name="connsiteY5026" fmla="*/ 3314129 h 5539721"/>
              <a:gd name="connsiteX5027" fmla="*/ 1399032 w 11873855"/>
              <a:gd name="connsiteY5027" fmla="*/ 3316186 h 5539721"/>
              <a:gd name="connsiteX5028" fmla="*/ 1407948 w 11873855"/>
              <a:gd name="connsiteY5028" fmla="*/ 3319015 h 5539721"/>
              <a:gd name="connsiteX5029" fmla="*/ 1421663 w 11873855"/>
              <a:gd name="connsiteY5029" fmla="*/ 3341475 h 5539721"/>
              <a:gd name="connsiteX5030" fmla="*/ 1412920 w 11873855"/>
              <a:gd name="connsiteY5030" fmla="*/ 3338560 h 5539721"/>
              <a:gd name="connsiteX5031" fmla="*/ 1399032 w 11873855"/>
              <a:gd name="connsiteY5031" fmla="*/ 3316186 h 5539721"/>
              <a:gd name="connsiteX5032" fmla="*/ 1414120 w 11873855"/>
              <a:gd name="connsiteY5032" fmla="*/ 3320901 h 5539721"/>
              <a:gd name="connsiteX5033" fmla="*/ 1423292 w 11873855"/>
              <a:gd name="connsiteY5033" fmla="*/ 3323644 h 5539721"/>
              <a:gd name="connsiteX5034" fmla="*/ 1436837 w 11873855"/>
              <a:gd name="connsiteY5034" fmla="*/ 3346361 h 5539721"/>
              <a:gd name="connsiteX5035" fmla="*/ 1427836 w 11873855"/>
              <a:gd name="connsiteY5035" fmla="*/ 3343532 h 5539721"/>
              <a:gd name="connsiteX5036" fmla="*/ 1414120 w 11873855"/>
              <a:gd name="connsiteY5036" fmla="*/ 3320901 h 5539721"/>
              <a:gd name="connsiteX5037" fmla="*/ 1440866 w 11873855"/>
              <a:gd name="connsiteY5037" fmla="*/ 3353305 h 5539721"/>
              <a:gd name="connsiteX5038" fmla="*/ 1454068 w 11873855"/>
              <a:gd name="connsiteY5038" fmla="*/ 3375936 h 5539721"/>
              <a:gd name="connsiteX5039" fmla="*/ 1445324 w 11873855"/>
              <a:gd name="connsiteY5039" fmla="*/ 3373022 h 5539721"/>
              <a:gd name="connsiteX5040" fmla="*/ 1432036 w 11873855"/>
              <a:gd name="connsiteY5040" fmla="*/ 3350476 h 5539721"/>
              <a:gd name="connsiteX5041" fmla="*/ 1440866 w 11873855"/>
              <a:gd name="connsiteY5041" fmla="*/ 3353305 h 5539721"/>
              <a:gd name="connsiteX5042" fmla="*/ 1446867 w 11873855"/>
              <a:gd name="connsiteY5042" fmla="*/ 3355105 h 5539721"/>
              <a:gd name="connsiteX5043" fmla="*/ 1549908 w 11873855"/>
              <a:gd name="connsiteY5043" fmla="*/ 3376965 h 5539721"/>
              <a:gd name="connsiteX5044" fmla="*/ 1950415 w 11873855"/>
              <a:gd name="connsiteY5044" fmla="*/ 3155109 h 5539721"/>
              <a:gd name="connsiteX5045" fmla="*/ 2318261 w 11873855"/>
              <a:gd name="connsiteY5045" fmla="*/ 2770032 h 5539721"/>
              <a:gd name="connsiteX5046" fmla="*/ 2325377 w 11873855"/>
              <a:gd name="connsiteY5046" fmla="*/ 2770032 h 5539721"/>
              <a:gd name="connsiteX5047" fmla="*/ 1965331 w 11873855"/>
              <a:gd name="connsiteY5047" fmla="*/ 3171482 h 5539721"/>
              <a:gd name="connsiteX5048" fmla="*/ 1567653 w 11873855"/>
              <a:gd name="connsiteY5048" fmla="*/ 3401483 h 5539721"/>
              <a:gd name="connsiteX5049" fmla="*/ 1460068 w 11873855"/>
              <a:gd name="connsiteY5049" fmla="*/ 3377908 h 5539721"/>
              <a:gd name="connsiteX5050" fmla="*/ 1446867 w 11873855"/>
              <a:gd name="connsiteY5050" fmla="*/ 3355105 h 5539721"/>
              <a:gd name="connsiteX5051" fmla="*/ 1458182 w 11873855"/>
              <a:gd name="connsiteY5051" fmla="*/ 3383051 h 5539721"/>
              <a:gd name="connsiteX5052" fmla="*/ 1470527 w 11873855"/>
              <a:gd name="connsiteY5052" fmla="*/ 3404826 h 5539721"/>
              <a:gd name="connsiteX5053" fmla="*/ 1462040 w 11873855"/>
              <a:gd name="connsiteY5053" fmla="*/ 3401825 h 5539721"/>
              <a:gd name="connsiteX5054" fmla="*/ 1449524 w 11873855"/>
              <a:gd name="connsiteY5054" fmla="*/ 3380223 h 5539721"/>
              <a:gd name="connsiteX5055" fmla="*/ 1458182 w 11873855"/>
              <a:gd name="connsiteY5055" fmla="*/ 3383051 h 5539721"/>
              <a:gd name="connsiteX5056" fmla="*/ 1464097 w 11873855"/>
              <a:gd name="connsiteY5056" fmla="*/ 3384937 h 5539721"/>
              <a:gd name="connsiteX5057" fmla="*/ 1567653 w 11873855"/>
              <a:gd name="connsiteY5057" fmla="*/ 3407312 h 5539721"/>
              <a:gd name="connsiteX5058" fmla="*/ 1968332 w 11873855"/>
              <a:gd name="connsiteY5058" fmla="*/ 3174483 h 5539721"/>
              <a:gd name="connsiteX5059" fmla="*/ 2333006 w 11873855"/>
              <a:gd name="connsiteY5059" fmla="*/ 2770118 h 5539721"/>
              <a:gd name="connsiteX5060" fmla="*/ 2340464 w 11873855"/>
              <a:gd name="connsiteY5060" fmla="*/ 2770118 h 5539721"/>
              <a:gd name="connsiteX5061" fmla="*/ 1983162 w 11873855"/>
              <a:gd name="connsiteY5061" fmla="*/ 3190856 h 5539721"/>
              <a:gd name="connsiteX5062" fmla="*/ 1585312 w 11873855"/>
              <a:gd name="connsiteY5062" fmla="*/ 3431915 h 5539721"/>
              <a:gd name="connsiteX5063" fmla="*/ 1476270 w 11873855"/>
              <a:gd name="connsiteY5063" fmla="*/ 3406883 h 5539721"/>
              <a:gd name="connsiteX5064" fmla="*/ 1464097 w 11873855"/>
              <a:gd name="connsiteY5064" fmla="*/ 3384937 h 5539721"/>
              <a:gd name="connsiteX5065" fmla="*/ 1585484 w 11873855"/>
              <a:gd name="connsiteY5065" fmla="*/ 3437658 h 5539721"/>
              <a:gd name="connsiteX5066" fmla="*/ 1986420 w 11873855"/>
              <a:gd name="connsiteY5066" fmla="*/ 3193771 h 5539721"/>
              <a:gd name="connsiteX5067" fmla="*/ 2348008 w 11873855"/>
              <a:gd name="connsiteY5067" fmla="*/ 2770032 h 5539721"/>
              <a:gd name="connsiteX5068" fmla="*/ 2355809 w 11873855"/>
              <a:gd name="connsiteY5068" fmla="*/ 2770032 h 5539721"/>
              <a:gd name="connsiteX5069" fmla="*/ 2001336 w 11873855"/>
              <a:gd name="connsiteY5069" fmla="*/ 3210144 h 5539721"/>
              <a:gd name="connsiteX5070" fmla="*/ 1603229 w 11873855"/>
              <a:gd name="connsiteY5070" fmla="*/ 3462175 h 5539721"/>
              <a:gd name="connsiteX5071" fmla="*/ 1492301 w 11873855"/>
              <a:gd name="connsiteY5071" fmla="*/ 3435515 h 5539721"/>
              <a:gd name="connsiteX5072" fmla="*/ 1480642 w 11873855"/>
              <a:gd name="connsiteY5072" fmla="*/ 3414427 h 5539721"/>
              <a:gd name="connsiteX5073" fmla="*/ 1585484 w 11873855"/>
              <a:gd name="connsiteY5073" fmla="*/ 3437658 h 5539721"/>
              <a:gd name="connsiteX5074" fmla="*/ 2354352 w 11873855"/>
              <a:gd name="connsiteY5074" fmla="*/ 2764203 h 5539721"/>
              <a:gd name="connsiteX5075" fmla="*/ 2358466 w 11873855"/>
              <a:gd name="connsiteY5075" fmla="*/ 2760517 h 5539721"/>
              <a:gd name="connsiteX5076" fmla="*/ 2365924 w 11873855"/>
              <a:gd name="connsiteY5076" fmla="*/ 2760259 h 5539721"/>
              <a:gd name="connsiteX5077" fmla="*/ 2361810 w 11873855"/>
              <a:gd name="connsiteY5077" fmla="*/ 2764203 h 5539721"/>
              <a:gd name="connsiteX5078" fmla="*/ 2354352 w 11873855"/>
              <a:gd name="connsiteY5078" fmla="*/ 2764203 h 5539721"/>
              <a:gd name="connsiteX5079" fmla="*/ 2373125 w 11873855"/>
              <a:gd name="connsiteY5079" fmla="*/ 2760088 h 5539721"/>
              <a:gd name="connsiteX5080" fmla="*/ 2380926 w 11873855"/>
              <a:gd name="connsiteY5080" fmla="*/ 2759831 h 5539721"/>
              <a:gd name="connsiteX5081" fmla="*/ 2376640 w 11873855"/>
              <a:gd name="connsiteY5081" fmla="*/ 2764203 h 5539721"/>
              <a:gd name="connsiteX5082" fmla="*/ 2368839 w 11873855"/>
              <a:gd name="connsiteY5082" fmla="*/ 2764203 h 5539721"/>
              <a:gd name="connsiteX5083" fmla="*/ 2373125 w 11873855"/>
              <a:gd name="connsiteY5083" fmla="*/ 2760088 h 5539721"/>
              <a:gd name="connsiteX5084" fmla="*/ 2379383 w 11873855"/>
              <a:gd name="connsiteY5084" fmla="*/ 2754087 h 5539721"/>
              <a:gd name="connsiteX5085" fmla="*/ 2383498 w 11873855"/>
              <a:gd name="connsiteY5085" fmla="*/ 2750144 h 5539721"/>
              <a:gd name="connsiteX5086" fmla="*/ 2390870 w 11873855"/>
              <a:gd name="connsiteY5086" fmla="*/ 2749630 h 5539721"/>
              <a:gd name="connsiteX5087" fmla="*/ 2386756 w 11873855"/>
              <a:gd name="connsiteY5087" fmla="*/ 2753830 h 5539721"/>
              <a:gd name="connsiteX5088" fmla="*/ 2379383 w 11873855"/>
              <a:gd name="connsiteY5088" fmla="*/ 2754087 h 5539721"/>
              <a:gd name="connsiteX5089" fmla="*/ 2397986 w 11873855"/>
              <a:gd name="connsiteY5089" fmla="*/ 2749201 h 5539721"/>
              <a:gd name="connsiteX5090" fmla="*/ 2405701 w 11873855"/>
              <a:gd name="connsiteY5090" fmla="*/ 2748686 h 5539721"/>
              <a:gd name="connsiteX5091" fmla="*/ 2401415 w 11873855"/>
              <a:gd name="connsiteY5091" fmla="*/ 2753401 h 5539721"/>
              <a:gd name="connsiteX5092" fmla="*/ 2393699 w 11873855"/>
              <a:gd name="connsiteY5092" fmla="*/ 2753659 h 5539721"/>
              <a:gd name="connsiteX5093" fmla="*/ 2397986 w 11873855"/>
              <a:gd name="connsiteY5093" fmla="*/ 2749201 h 5539721"/>
              <a:gd name="connsiteX5094" fmla="*/ 2404158 w 11873855"/>
              <a:gd name="connsiteY5094" fmla="*/ 2742943 h 5539721"/>
              <a:gd name="connsiteX5095" fmla="*/ 2408358 w 11873855"/>
              <a:gd name="connsiteY5095" fmla="*/ 2738657 h 5539721"/>
              <a:gd name="connsiteX5096" fmla="*/ 2415645 w 11873855"/>
              <a:gd name="connsiteY5096" fmla="*/ 2737971 h 5539721"/>
              <a:gd name="connsiteX5097" fmla="*/ 2411444 w 11873855"/>
              <a:gd name="connsiteY5097" fmla="*/ 2742514 h 5539721"/>
              <a:gd name="connsiteX5098" fmla="*/ 2404158 w 11873855"/>
              <a:gd name="connsiteY5098" fmla="*/ 2742943 h 5539721"/>
              <a:gd name="connsiteX5099" fmla="*/ 2422674 w 11873855"/>
              <a:gd name="connsiteY5099" fmla="*/ 2737199 h 5539721"/>
              <a:gd name="connsiteX5100" fmla="*/ 2430218 w 11873855"/>
              <a:gd name="connsiteY5100" fmla="*/ 2736428 h 5539721"/>
              <a:gd name="connsiteX5101" fmla="*/ 2425846 w 11873855"/>
              <a:gd name="connsiteY5101" fmla="*/ 2741486 h 5539721"/>
              <a:gd name="connsiteX5102" fmla="*/ 2418217 w 11873855"/>
              <a:gd name="connsiteY5102" fmla="*/ 2742000 h 5539721"/>
              <a:gd name="connsiteX5103" fmla="*/ 2422674 w 11873855"/>
              <a:gd name="connsiteY5103" fmla="*/ 2737199 h 5539721"/>
              <a:gd name="connsiteX5104" fmla="*/ 2428589 w 11873855"/>
              <a:gd name="connsiteY5104" fmla="*/ 2730770 h 5539721"/>
              <a:gd name="connsiteX5105" fmla="*/ 2432876 w 11873855"/>
              <a:gd name="connsiteY5105" fmla="*/ 2726141 h 5539721"/>
              <a:gd name="connsiteX5106" fmla="*/ 2440077 w 11873855"/>
              <a:gd name="connsiteY5106" fmla="*/ 2725198 h 5539721"/>
              <a:gd name="connsiteX5107" fmla="*/ 2437762 w 11873855"/>
              <a:gd name="connsiteY5107" fmla="*/ 2727855 h 5539721"/>
              <a:gd name="connsiteX5108" fmla="*/ 2435876 w 11873855"/>
              <a:gd name="connsiteY5108" fmla="*/ 2730084 h 5539721"/>
              <a:gd name="connsiteX5109" fmla="*/ 2428589 w 11873855"/>
              <a:gd name="connsiteY5109" fmla="*/ 2730770 h 5539721"/>
              <a:gd name="connsiteX5110" fmla="*/ 2452764 w 11873855"/>
              <a:gd name="connsiteY5110" fmla="*/ 2717568 h 5539721"/>
              <a:gd name="connsiteX5111" fmla="*/ 2456964 w 11873855"/>
              <a:gd name="connsiteY5111" fmla="*/ 2712682 h 5539721"/>
              <a:gd name="connsiteX5112" fmla="*/ 2463994 w 11873855"/>
              <a:gd name="connsiteY5112" fmla="*/ 2711482 h 5539721"/>
              <a:gd name="connsiteX5113" fmla="*/ 2459793 w 11873855"/>
              <a:gd name="connsiteY5113" fmla="*/ 2716625 h 5539721"/>
              <a:gd name="connsiteX5114" fmla="*/ 2452764 w 11873855"/>
              <a:gd name="connsiteY5114" fmla="*/ 2717568 h 5539721"/>
              <a:gd name="connsiteX5115" fmla="*/ 2470938 w 11873855"/>
              <a:gd name="connsiteY5115" fmla="*/ 2710282 h 5539721"/>
              <a:gd name="connsiteX5116" fmla="*/ 2478310 w 11873855"/>
              <a:gd name="connsiteY5116" fmla="*/ 2708996 h 5539721"/>
              <a:gd name="connsiteX5117" fmla="*/ 2473938 w 11873855"/>
              <a:gd name="connsiteY5117" fmla="*/ 2714654 h 5539721"/>
              <a:gd name="connsiteX5118" fmla="*/ 2466480 w 11873855"/>
              <a:gd name="connsiteY5118" fmla="*/ 2715683 h 5539721"/>
              <a:gd name="connsiteX5119" fmla="*/ 2470938 w 11873855"/>
              <a:gd name="connsiteY5119" fmla="*/ 2710282 h 5539721"/>
              <a:gd name="connsiteX5120" fmla="*/ 2469566 w 11873855"/>
              <a:gd name="connsiteY5120" fmla="*/ 2704709 h 5539721"/>
              <a:gd name="connsiteX5121" fmla="*/ 2462879 w 11873855"/>
              <a:gd name="connsiteY5121" fmla="*/ 2705910 h 5539721"/>
              <a:gd name="connsiteX5122" fmla="*/ 2466737 w 11873855"/>
              <a:gd name="connsiteY5122" fmla="*/ 2701366 h 5539721"/>
              <a:gd name="connsiteX5123" fmla="*/ 2473424 w 11873855"/>
              <a:gd name="connsiteY5123" fmla="*/ 2699909 h 5539721"/>
              <a:gd name="connsiteX5124" fmla="*/ 2469566 w 11873855"/>
              <a:gd name="connsiteY5124" fmla="*/ 2704709 h 5539721"/>
              <a:gd name="connsiteX5125" fmla="*/ 2455593 w 11873855"/>
              <a:gd name="connsiteY5125" fmla="*/ 2707196 h 5539721"/>
              <a:gd name="connsiteX5126" fmla="*/ 2449249 w 11873855"/>
              <a:gd name="connsiteY5126" fmla="*/ 2708310 h 5539721"/>
              <a:gd name="connsiteX5127" fmla="*/ 2452850 w 11873855"/>
              <a:gd name="connsiteY5127" fmla="*/ 2704367 h 5539721"/>
              <a:gd name="connsiteX5128" fmla="*/ 2459193 w 11873855"/>
              <a:gd name="connsiteY5128" fmla="*/ 2703081 h 5539721"/>
              <a:gd name="connsiteX5129" fmla="*/ 2455593 w 11873855"/>
              <a:gd name="connsiteY5129" fmla="*/ 2707196 h 5539721"/>
              <a:gd name="connsiteX5130" fmla="*/ 2449763 w 11873855"/>
              <a:gd name="connsiteY5130" fmla="*/ 2713968 h 5539721"/>
              <a:gd name="connsiteX5131" fmla="*/ 2445734 w 11873855"/>
              <a:gd name="connsiteY5131" fmla="*/ 2718597 h 5539721"/>
              <a:gd name="connsiteX5132" fmla="*/ 2438962 w 11873855"/>
              <a:gd name="connsiteY5132" fmla="*/ 2719540 h 5539721"/>
              <a:gd name="connsiteX5133" fmla="*/ 2442991 w 11873855"/>
              <a:gd name="connsiteY5133" fmla="*/ 2715168 h 5539721"/>
              <a:gd name="connsiteX5134" fmla="*/ 2449763 w 11873855"/>
              <a:gd name="connsiteY5134" fmla="*/ 2713968 h 5539721"/>
              <a:gd name="connsiteX5135" fmla="*/ 2431590 w 11873855"/>
              <a:gd name="connsiteY5135" fmla="*/ 2720483 h 5539721"/>
              <a:gd name="connsiteX5136" fmla="*/ 2425160 w 11873855"/>
              <a:gd name="connsiteY5136" fmla="*/ 2721340 h 5539721"/>
              <a:gd name="connsiteX5137" fmla="*/ 2428932 w 11873855"/>
              <a:gd name="connsiteY5137" fmla="*/ 2717483 h 5539721"/>
              <a:gd name="connsiteX5138" fmla="*/ 2435276 w 11873855"/>
              <a:gd name="connsiteY5138" fmla="*/ 2716368 h 5539721"/>
              <a:gd name="connsiteX5139" fmla="*/ 2431590 w 11873855"/>
              <a:gd name="connsiteY5139" fmla="*/ 2720483 h 5539721"/>
              <a:gd name="connsiteX5140" fmla="*/ 2425503 w 11873855"/>
              <a:gd name="connsiteY5140" fmla="*/ 2727170 h 5539721"/>
              <a:gd name="connsiteX5141" fmla="*/ 2421474 w 11873855"/>
              <a:gd name="connsiteY5141" fmla="*/ 2731541 h 5539721"/>
              <a:gd name="connsiteX5142" fmla="*/ 2414616 w 11873855"/>
              <a:gd name="connsiteY5142" fmla="*/ 2732227 h 5539721"/>
              <a:gd name="connsiteX5143" fmla="*/ 2417017 w 11873855"/>
              <a:gd name="connsiteY5143" fmla="*/ 2729741 h 5539721"/>
              <a:gd name="connsiteX5144" fmla="*/ 2418560 w 11873855"/>
              <a:gd name="connsiteY5144" fmla="*/ 2728113 h 5539721"/>
              <a:gd name="connsiteX5145" fmla="*/ 2425503 w 11873855"/>
              <a:gd name="connsiteY5145" fmla="*/ 2727170 h 5539721"/>
              <a:gd name="connsiteX5146" fmla="*/ 2400900 w 11873855"/>
              <a:gd name="connsiteY5146" fmla="*/ 2739342 h 5539721"/>
              <a:gd name="connsiteX5147" fmla="*/ 2396957 w 11873855"/>
              <a:gd name="connsiteY5147" fmla="*/ 2743372 h 5539721"/>
              <a:gd name="connsiteX5148" fmla="*/ 2390013 w 11873855"/>
              <a:gd name="connsiteY5148" fmla="*/ 2743800 h 5539721"/>
              <a:gd name="connsiteX5149" fmla="*/ 2393957 w 11873855"/>
              <a:gd name="connsiteY5149" fmla="*/ 2740028 h 5539721"/>
              <a:gd name="connsiteX5150" fmla="*/ 2400900 w 11873855"/>
              <a:gd name="connsiteY5150" fmla="*/ 2739342 h 5539721"/>
              <a:gd name="connsiteX5151" fmla="*/ 2382555 w 11873855"/>
              <a:gd name="connsiteY5151" fmla="*/ 2744315 h 5539721"/>
              <a:gd name="connsiteX5152" fmla="*/ 2376040 w 11873855"/>
              <a:gd name="connsiteY5152" fmla="*/ 2744743 h 5539721"/>
              <a:gd name="connsiteX5153" fmla="*/ 2379726 w 11873855"/>
              <a:gd name="connsiteY5153" fmla="*/ 2741400 h 5539721"/>
              <a:gd name="connsiteX5154" fmla="*/ 2386241 w 11873855"/>
              <a:gd name="connsiteY5154" fmla="*/ 2740800 h 5539721"/>
              <a:gd name="connsiteX5155" fmla="*/ 2382555 w 11873855"/>
              <a:gd name="connsiteY5155" fmla="*/ 2744315 h 5539721"/>
              <a:gd name="connsiteX5156" fmla="*/ 2376040 w 11873855"/>
              <a:gd name="connsiteY5156" fmla="*/ 2750572 h 5539721"/>
              <a:gd name="connsiteX5157" fmla="*/ 2372182 w 11873855"/>
              <a:gd name="connsiteY5157" fmla="*/ 2754259 h 5539721"/>
              <a:gd name="connsiteX5158" fmla="*/ 2365153 w 11873855"/>
              <a:gd name="connsiteY5158" fmla="*/ 2754516 h 5539721"/>
              <a:gd name="connsiteX5159" fmla="*/ 2369011 w 11873855"/>
              <a:gd name="connsiteY5159" fmla="*/ 2751001 h 5539721"/>
              <a:gd name="connsiteX5160" fmla="*/ 2376040 w 11873855"/>
              <a:gd name="connsiteY5160" fmla="*/ 2750572 h 5539721"/>
              <a:gd name="connsiteX5161" fmla="*/ 2357524 w 11873855"/>
              <a:gd name="connsiteY5161" fmla="*/ 2754773 h 5539721"/>
              <a:gd name="connsiteX5162" fmla="*/ 2350923 w 11873855"/>
              <a:gd name="connsiteY5162" fmla="*/ 2754944 h 5539721"/>
              <a:gd name="connsiteX5163" fmla="*/ 2354523 w 11873855"/>
              <a:gd name="connsiteY5163" fmla="*/ 2751944 h 5539721"/>
              <a:gd name="connsiteX5164" fmla="*/ 2361124 w 11873855"/>
              <a:gd name="connsiteY5164" fmla="*/ 2751516 h 5539721"/>
              <a:gd name="connsiteX5165" fmla="*/ 2357524 w 11873855"/>
              <a:gd name="connsiteY5165" fmla="*/ 2754773 h 5539721"/>
              <a:gd name="connsiteX5166" fmla="*/ 2350837 w 11873855"/>
              <a:gd name="connsiteY5166" fmla="*/ 2760774 h 5539721"/>
              <a:gd name="connsiteX5167" fmla="*/ 2346979 w 11873855"/>
              <a:gd name="connsiteY5167" fmla="*/ 2764203 h 5539721"/>
              <a:gd name="connsiteX5168" fmla="*/ 2339950 w 11873855"/>
              <a:gd name="connsiteY5168" fmla="*/ 2764203 h 5539721"/>
              <a:gd name="connsiteX5169" fmla="*/ 2343807 w 11873855"/>
              <a:gd name="connsiteY5169" fmla="*/ 2760945 h 5539721"/>
              <a:gd name="connsiteX5170" fmla="*/ 2350837 w 11873855"/>
              <a:gd name="connsiteY5170" fmla="*/ 2760774 h 5539721"/>
              <a:gd name="connsiteX5171" fmla="*/ 2332235 w 11873855"/>
              <a:gd name="connsiteY5171" fmla="*/ 2764203 h 5539721"/>
              <a:gd name="connsiteX5172" fmla="*/ 2325634 w 11873855"/>
              <a:gd name="connsiteY5172" fmla="*/ 2764203 h 5539721"/>
              <a:gd name="connsiteX5173" fmla="*/ 2329149 w 11873855"/>
              <a:gd name="connsiteY5173" fmla="*/ 2761460 h 5539721"/>
              <a:gd name="connsiteX5174" fmla="*/ 2335749 w 11873855"/>
              <a:gd name="connsiteY5174" fmla="*/ 2761288 h 5539721"/>
              <a:gd name="connsiteX5175" fmla="*/ 2332235 w 11873855"/>
              <a:gd name="connsiteY5175" fmla="*/ 2764203 h 5539721"/>
              <a:gd name="connsiteX5176" fmla="*/ 2317490 w 11873855"/>
              <a:gd name="connsiteY5176" fmla="*/ 2764203 h 5539721"/>
              <a:gd name="connsiteX5177" fmla="*/ 2311318 w 11873855"/>
              <a:gd name="connsiteY5177" fmla="*/ 2764203 h 5539721"/>
              <a:gd name="connsiteX5178" fmla="*/ 2314489 w 11873855"/>
              <a:gd name="connsiteY5178" fmla="*/ 2761888 h 5539721"/>
              <a:gd name="connsiteX5179" fmla="*/ 2320662 w 11873855"/>
              <a:gd name="connsiteY5179" fmla="*/ 2761717 h 5539721"/>
              <a:gd name="connsiteX5180" fmla="*/ 2317490 w 11873855"/>
              <a:gd name="connsiteY5180" fmla="*/ 2764203 h 5539721"/>
              <a:gd name="connsiteX5181" fmla="*/ 2310118 w 11873855"/>
              <a:gd name="connsiteY5181" fmla="*/ 2770032 h 5539721"/>
              <a:gd name="connsiteX5182" fmla="*/ 1947329 w 11873855"/>
              <a:gd name="connsiteY5182" fmla="*/ 3152108 h 5539721"/>
              <a:gd name="connsiteX5183" fmla="*/ 1549908 w 11873855"/>
              <a:gd name="connsiteY5183" fmla="*/ 3371136 h 5539721"/>
              <a:gd name="connsiteX5184" fmla="*/ 1442752 w 11873855"/>
              <a:gd name="connsiteY5184" fmla="*/ 3348162 h 5539721"/>
              <a:gd name="connsiteX5185" fmla="*/ 1429207 w 11873855"/>
              <a:gd name="connsiteY5185" fmla="*/ 3325359 h 5539721"/>
              <a:gd name="connsiteX5186" fmla="*/ 1532077 w 11873855"/>
              <a:gd name="connsiteY5186" fmla="*/ 3346533 h 5539721"/>
              <a:gd name="connsiteX5187" fmla="*/ 1932327 w 11873855"/>
              <a:gd name="connsiteY5187" fmla="*/ 3135735 h 5539721"/>
              <a:gd name="connsiteX5188" fmla="*/ 2303259 w 11873855"/>
              <a:gd name="connsiteY5188" fmla="*/ 2769946 h 5539721"/>
              <a:gd name="connsiteX5189" fmla="*/ 2310118 w 11873855"/>
              <a:gd name="connsiteY5189" fmla="*/ 2769946 h 5539721"/>
              <a:gd name="connsiteX5190" fmla="*/ 1929413 w 11873855"/>
              <a:gd name="connsiteY5190" fmla="*/ 3132820 h 5539721"/>
              <a:gd name="connsiteX5191" fmla="*/ 1532163 w 11873855"/>
              <a:gd name="connsiteY5191" fmla="*/ 3340789 h 5539721"/>
              <a:gd name="connsiteX5192" fmla="*/ 1425093 w 11873855"/>
              <a:gd name="connsiteY5192" fmla="*/ 3318415 h 5539721"/>
              <a:gd name="connsiteX5193" fmla="*/ 1411634 w 11873855"/>
              <a:gd name="connsiteY5193" fmla="*/ 3296298 h 5539721"/>
              <a:gd name="connsiteX5194" fmla="*/ 1514418 w 11873855"/>
              <a:gd name="connsiteY5194" fmla="*/ 3316186 h 5539721"/>
              <a:gd name="connsiteX5195" fmla="*/ 1914497 w 11873855"/>
              <a:gd name="connsiteY5195" fmla="*/ 3116361 h 5539721"/>
              <a:gd name="connsiteX5196" fmla="*/ 2288601 w 11873855"/>
              <a:gd name="connsiteY5196" fmla="*/ 2769946 h 5539721"/>
              <a:gd name="connsiteX5197" fmla="*/ 2294859 w 11873855"/>
              <a:gd name="connsiteY5197" fmla="*/ 2769946 h 5539721"/>
              <a:gd name="connsiteX5198" fmla="*/ 1929413 w 11873855"/>
              <a:gd name="connsiteY5198" fmla="*/ 3132820 h 5539721"/>
              <a:gd name="connsiteX5199" fmla="*/ 1419006 w 11873855"/>
              <a:gd name="connsiteY5199" fmla="*/ 3316615 h 5539721"/>
              <a:gd name="connsiteX5200" fmla="*/ 1409748 w 11873855"/>
              <a:gd name="connsiteY5200" fmla="*/ 3313786 h 5539721"/>
              <a:gd name="connsiteX5201" fmla="*/ 1396203 w 11873855"/>
              <a:gd name="connsiteY5201" fmla="*/ 3292012 h 5539721"/>
              <a:gd name="connsiteX5202" fmla="*/ 1405547 w 11873855"/>
              <a:gd name="connsiteY5202" fmla="*/ 3294669 h 5539721"/>
              <a:gd name="connsiteX5203" fmla="*/ 1419006 w 11873855"/>
              <a:gd name="connsiteY5203" fmla="*/ 3316615 h 5539721"/>
              <a:gd name="connsiteX5204" fmla="*/ 1391403 w 11873855"/>
              <a:gd name="connsiteY5204" fmla="*/ 3284382 h 5539721"/>
              <a:gd name="connsiteX5205" fmla="*/ 1377087 w 11873855"/>
              <a:gd name="connsiteY5205" fmla="*/ 3262008 h 5539721"/>
              <a:gd name="connsiteX5206" fmla="*/ 1386688 w 11873855"/>
              <a:gd name="connsiteY5206" fmla="*/ 3264580 h 5539721"/>
              <a:gd name="connsiteX5207" fmla="*/ 1400918 w 11873855"/>
              <a:gd name="connsiteY5207" fmla="*/ 3287040 h 5539721"/>
              <a:gd name="connsiteX5208" fmla="*/ 1391403 w 11873855"/>
              <a:gd name="connsiteY5208" fmla="*/ 3284382 h 5539721"/>
              <a:gd name="connsiteX5209" fmla="*/ 1385059 w 11873855"/>
              <a:gd name="connsiteY5209" fmla="*/ 3282496 h 5539721"/>
              <a:gd name="connsiteX5210" fmla="*/ 1375801 w 11873855"/>
              <a:gd name="connsiteY5210" fmla="*/ 3279667 h 5539721"/>
              <a:gd name="connsiteX5211" fmla="*/ 1361399 w 11873855"/>
              <a:gd name="connsiteY5211" fmla="*/ 3257550 h 5539721"/>
              <a:gd name="connsiteX5212" fmla="*/ 1370743 w 11873855"/>
              <a:gd name="connsiteY5212" fmla="*/ 3260208 h 5539721"/>
              <a:gd name="connsiteX5213" fmla="*/ 1385059 w 11873855"/>
              <a:gd name="connsiteY5213" fmla="*/ 3282496 h 5539721"/>
              <a:gd name="connsiteX5214" fmla="*/ 1356770 w 11873855"/>
              <a:gd name="connsiteY5214" fmla="*/ 3250692 h 5539721"/>
              <a:gd name="connsiteX5215" fmla="*/ 1341339 w 11873855"/>
              <a:gd name="connsiteY5215" fmla="*/ 3227804 h 5539721"/>
              <a:gd name="connsiteX5216" fmla="*/ 1350940 w 11873855"/>
              <a:gd name="connsiteY5216" fmla="*/ 3230375 h 5539721"/>
              <a:gd name="connsiteX5217" fmla="*/ 1366285 w 11873855"/>
              <a:gd name="connsiteY5217" fmla="*/ 3253435 h 5539721"/>
              <a:gd name="connsiteX5218" fmla="*/ 1356770 w 11873855"/>
              <a:gd name="connsiteY5218" fmla="*/ 3250692 h 5539721"/>
              <a:gd name="connsiteX5219" fmla="*/ 1350255 w 11873855"/>
              <a:gd name="connsiteY5219" fmla="*/ 3248806 h 5539721"/>
              <a:gd name="connsiteX5220" fmla="*/ 1340996 w 11873855"/>
              <a:gd name="connsiteY5220" fmla="*/ 3246063 h 5539721"/>
              <a:gd name="connsiteX5221" fmla="*/ 1325480 w 11873855"/>
              <a:gd name="connsiteY5221" fmla="*/ 3223432 h 5539721"/>
              <a:gd name="connsiteX5222" fmla="*/ 1334910 w 11873855"/>
              <a:gd name="connsiteY5222" fmla="*/ 3226003 h 5539721"/>
              <a:gd name="connsiteX5223" fmla="*/ 1350255 w 11873855"/>
              <a:gd name="connsiteY5223" fmla="*/ 3248806 h 5539721"/>
              <a:gd name="connsiteX5224" fmla="*/ 1334224 w 11873855"/>
              <a:gd name="connsiteY5224" fmla="*/ 3243920 h 5539721"/>
              <a:gd name="connsiteX5225" fmla="*/ 1325223 w 11873855"/>
              <a:gd name="connsiteY5225" fmla="*/ 3241091 h 5539721"/>
              <a:gd name="connsiteX5226" fmla="*/ 1309621 w 11873855"/>
              <a:gd name="connsiteY5226" fmla="*/ 3218802 h 5539721"/>
              <a:gd name="connsiteX5227" fmla="*/ 1318708 w 11873855"/>
              <a:gd name="connsiteY5227" fmla="*/ 3221460 h 5539721"/>
              <a:gd name="connsiteX5228" fmla="*/ 1334224 w 11873855"/>
              <a:gd name="connsiteY5228" fmla="*/ 3243920 h 5539721"/>
              <a:gd name="connsiteX5229" fmla="*/ 1318279 w 11873855"/>
              <a:gd name="connsiteY5229" fmla="*/ 3238948 h 5539721"/>
              <a:gd name="connsiteX5230" fmla="*/ 1309449 w 11873855"/>
              <a:gd name="connsiteY5230" fmla="*/ 3236119 h 5539721"/>
              <a:gd name="connsiteX5231" fmla="*/ 1293762 w 11873855"/>
              <a:gd name="connsiteY5231" fmla="*/ 3214173 h 5539721"/>
              <a:gd name="connsiteX5232" fmla="*/ 1302677 w 11873855"/>
              <a:gd name="connsiteY5232" fmla="*/ 3216831 h 5539721"/>
              <a:gd name="connsiteX5233" fmla="*/ 1318279 w 11873855"/>
              <a:gd name="connsiteY5233" fmla="*/ 3238948 h 5539721"/>
              <a:gd name="connsiteX5234" fmla="*/ 1302334 w 11873855"/>
              <a:gd name="connsiteY5234" fmla="*/ 3233719 h 5539721"/>
              <a:gd name="connsiteX5235" fmla="*/ 1293847 w 11873855"/>
              <a:gd name="connsiteY5235" fmla="*/ 3230890 h 5539721"/>
              <a:gd name="connsiteX5236" fmla="*/ 1277988 w 11873855"/>
              <a:gd name="connsiteY5236" fmla="*/ 3209287 h 5539721"/>
              <a:gd name="connsiteX5237" fmla="*/ 1286647 w 11873855"/>
              <a:gd name="connsiteY5237" fmla="*/ 3211944 h 5539721"/>
              <a:gd name="connsiteX5238" fmla="*/ 1302334 w 11873855"/>
              <a:gd name="connsiteY5238" fmla="*/ 3233719 h 5539721"/>
              <a:gd name="connsiteX5239" fmla="*/ 1286475 w 11873855"/>
              <a:gd name="connsiteY5239" fmla="*/ 3228318 h 5539721"/>
              <a:gd name="connsiteX5240" fmla="*/ 1278331 w 11873855"/>
              <a:gd name="connsiteY5240" fmla="*/ 3225489 h 5539721"/>
              <a:gd name="connsiteX5241" fmla="*/ 1262386 w 11873855"/>
              <a:gd name="connsiteY5241" fmla="*/ 3204315 h 5539721"/>
              <a:gd name="connsiteX5242" fmla="*/ 1270702 w 11873855"/>
              <a:gd name="connsiteY5242" fmla="*/ 3206972 h 5539721"/>
              <a:gd name="connsiteX5243" fmla="*/ 1286475 w 11873855"/>
              <a:gd name="connsiteY5243" fmla="*/ 3228318 h 5539721"/>
              <a:gd name="connsiteX5244" fmla="*/ 1270616 w 11873855"/>
              <a:gd name="connsiteY5244" fmla="*/ 3222746 h 5539721"/>
              <a:gd name="connsiteX5245" fmla="*/ 1262729 w 11873855"/>
              <a:gd name="connsiteY5245" fmla="*/ 3219917 h 5539721"/>
              <a:gd name="connsiteX5246" fmla="*/ 1246699 w 11873855"/>
              <a:gd name="connsiteY5246" fmla="*/ 3199086 h 5539721"/>
              <a:gd name="connsiteX5247" fmla="*/ 1254757 w 11873855"/>
              <a:gd name="connsiteY5247" fmla="*/ 3201743 h 5539721"/>
              <a:gd name="connsiteX5248" fmla="*/ 1270616 w 11873855"/>
              <a:gd name="connsiteY5248" fmla="*/ 3222746 h 5539721"/>
              <a:gd name="connsiteX5249" fmla="*/ 1254843 w 11873855"/>
              <a:gd name="connsiteY5249" fmla="*/ 3217002 h 5539721"/>
              <a:gd name="connsiteX5250" fmla="*/ 1247299 w 11873855"/>
              <a:gd name="connsiteY5250" fmla="*/ 3214173 h 5539721"/>
              <a:gd name="connsiteX5251" fmla="*/ 1231183 w 11873855"/>
              <a:gd name="connsiteY5251" fmla="*/ 3193771 h 5539721"/>
              <a:gd name="connsiteX5252" fmla="*/ 1238898 w 11873855"/>
              <a:gd name="connsiteY5252" fmla="*/ 3196428 h 5539721"/>
              <a:gd name="connsiteX5253" fmla="*/ 1254843 w 11873855"/>
              <a:gd name="connsiteY5253" fmla="*/ 3217002 h 5539721"/>
              <a:gd name="connsiteX5254" fmla="*/ 1238984 w 11873855"/>
              <a:gd name="connsiteY5254" fmla="*/ 3211002 h 5539721"/>
              <a:gd name="connsiteX5255" fmla="*/ 1231868 w 11873855"/>
              <a:gd name="connsiteY5255" fmla="*/ 3208173 h 5539721"/>
              <a:gd name="connsiteX5256" fmla="*/ 1215666 w 11873855"/>
              <a:gd name="connsiteY5256" fmla="*/ 3188199 h 5539721"/>
              <a:gd name="connsiteX5257" fmla="*/ 1223039 w 11873855"/>
              <a:gd name="connsiteY5257" fmla="*/ 3190856 h 5539721"/>
              <a:gd name="connsiteX5258" fmla="*/ 1238984 w 11873855"/>
              <a:gd name="connsiteY5258" fmla="*/ 3211002 h 5539721"/>
              <a:gd name="connsiteX5259" fmla="*/ 1223210 w 11873855"/>
              <a:gd name="connsiteY5259" fmla="*/ 3204744 h 5539721"/>
              <a:gd name="connsiteX5260" fmla="*/ 1216524 w 11873855"/>
              <a:gd name="connsiteY5260" fmla="*/ 3202000 h 5539721"/>
              <a:gd name="connsiteX5261" fmla="*/ 1200322 w 11873855"/>
              <a:gd name="connsiteY5261" fmla="*/ 3182455 h 5539721"/>
              <a:gd name="connsiteX5262" fmla="*/ 1207180 w 11873855"/>
              <a:gd name="connsiteY5262" fmla="*/ 3185027 h 5539721"/>
              <a:gd name="connsiteX5263" fmla="*/ 1223210 w 11873855"/>
              <a:gd name="connsiteY5263" fmla="*/ 3204744 h 5539721"/>
              <a:gd name="connsiteX5264" fmla="*/ 1207437 w 11873855"/>
              <a:gd name="connsiteY5264" fmla="*/ 3198228 h 5539721"/>
              <a:gd name="connsiteX5265" fmla="*/ 1201179 w 11873855"/>
              <a:gd name="connsiteY5265" fmla="*/ 3195571 h 5539721"/>
              <a:gd name="connsiteX5266" fmla="*/ 1184891 w 11873855"/>
              <a:gd name="connsiteY5266" fmla="*/ 3176454 h 5539721"/>
              <a:gd name="connsiteX5267" fmla="*/ 1191320 w 11873855"/>
              <a:gd name="connsiteY5267" fmla="*/ 3178940 h 5539721"/>
              <a:gd name="connsiteX5268" fmla="*/ 1207437 w 11873855"/>
              <a:gd name="connsiteY5268" fmla="*/ 3198228 h 5539721"/>
              <a:gd name="connsiteX5269" fmla="*/ 1214895 w 11873855"/>
              <a:gd name="connsiteY5269" fmla="*/ 3207315 h 5539721"/>
              <a:gd name="connsiteX5270" fmla="*/ 1230411 w 11873855"/>
              <a:gd name="connsiteY5270" fmla="*/ 3226261 h 5539721"/>
              <a:gd name="connsiteX5271" fmla="*/ 1224753 w 11873855"/>
              <a:gd name="connsiteY5271" fmla="*/ 3223775 h 5539721"/>
              <a:gd name="connsiteX5272" fmla="*/ 1208980 w 11873855"/>
              <a:gd name="connsiteY5272" fmla="*/ 3204915 h 5539721"/>
              <a:gd name="connsiteX5273" fmla="*/ 1214895 w 11873855"/>
              <a:gd name="connsiteY5273" fmla="*/ 3207315 h 5539721"/>
              <a:gd name="connsiteX5274" fmla="*/ 1223810 w 11873855"/>
              <a:gd name="connsiteY5274" fmla="*/ 3210830 h 5539721"/>
              <a:gd name="connsiteX5275" fmla="*/ 1230240 w 11873855"/>
              <a:gd name="connsiteY5275" fmla="*/ 3213402 h 5539721"/>
              <a:gd name="connsiteX5276" fmla="*/ 1245584 w 11873855"/>
              <a:gd name="connsiteY5276" fmla="*/ 3232776 h 5539721"/>
              <a:gd name="connsiteX5277" fmla="*/ 1239412 w 11873855"/>
              <a:gd name="connsiteY5277" fmla="*/ 3230204 h 5539721"/>
              <a:gd name="connsiteX5278" fmla="*/ 1223810 w 11873855"/>
              <a:gd name="connsiteY5278" fmla="*/ 3210830 h 5539721"/>
              <a:gd name="connsiteX5279" fmla="*/ 1238641 w 11873855"/>
              <a:gd name="connsiteY5279" fmla="*/ 3216659 h 5539721"/>
              <a:gd name="connsiteX5280" fmla="*/ 1245499 w 11873855"/>
              <a:gd name="connsiteY5280" fmla="*/ 3219317 h 5539721"/>
              <a:gd name="connsiteX5281" fmla="*/ 1260843 w 11873855"/>
              <a:gd name="connsiteY5281" fmla="*/ 3239034 h 5539721"/>
              <a:gd name="connsiteX5282" fmla="*/ 1254157 w 11873855"/>
              <a:gd name="connsiteY5282" fmla="*/ 3236290 h 5539721"/>
              <a:gd name="connsiteX5283" fmla="*/ 1238641 w 11873855"/>
              <a:gd name="connsiteY5283" fmla="*/ 3216659 h 5539721"/>
              <a:gd name="connsiteX5284" fmla="*/ 1253728 w 11873855"/>
              <a:gd name="connsiteY5284" fmla="*/ 3222317 h 5539721"/>
              <a:gd name="connsiteX5285" fmla="*/ 1261015 w 11873855"/>
              <a:gd name="connsiteY5285" fmla="*/ 3224975 h 5539721"/>
              <a:gd name="connsiteX5286" fmla="*/ 1276188 w 11873855"/>
              <a:gd name="connsiteY5286" fmla="*/ 3245120 h 5539721"/>
              <a:gd name="connsiteX5287" fmla="*/ 1269073 w 11873855"/>
              <a:gd name="connsiteY5287" fmla="*/ 3242291 h 5539721"/>
              <a:gd name="connsiteX5288" fmla="*/ 1253728 w 11873855"/>
              <a:gd name="connsiteY5288" fmla="*/ 3222317 h 5539721"/>
              <a:gd name="connsiteX5289" fmla="*/ 1268816 w 11873855"/>
              <a:gd name="connsiteY5289" fmla="*/ 3227889 h 5539721"/>
              <a:gd name="connsiteX5290" fmla="*/ 1276531 w 11873855"/>
              <a:gd name="connsiteY5290" fmla="*/ 3230632 h 5539721"/>
              <a:gd name="connsiteX5291" fmla="*/ 1291619 w 11873855"/>
              <a:gd name="connsiteY5291" fmla="*/ 3251121 h 5539721"/>
              <a:gd name="connsiteX5292" fmla="*/ 1284161 w 11873855"/>
              <a:gd name="connsiteY5292" fmla="*/ 3248292 h 5539721"/>
              <a:gd name="connsiteX5293" fmla="*/ 1268816 w 11873855"/>
              <a:gd name="connsiteY5293" fmla="*/ 3227889 h 5539721"/>
              <a:gd name="connsiteX5294" fmla="*/ 1283989 w 11873855"/>
              <a:gd name="connsiteY5294" fmla="*/ 3233204 h 5539721"/>
              <a:gd name="connsiteX5295" fmla="*/ 1292047 w 11873855"/>
              <a:gd name="connsiteY5295" fmla="*/ 3235947 h 5539721"/>
              <a:gd name="connsiteX5296" fmla="*/ 1307049 w 11873855"/>
              <a:gd name="connsiteY5296" fmla="*/ 3256779 h 5539721"/>
              <a:gd name="connsiteX5297" fmla="*/ 1299163 w 11873855"/>
              <a:gd name="connsiteY5297" fmla="*/ 3253864 h 5539721"/>
              <a:gd name="connsiteX5298" fmla="*/ 1283989 w 11873855"/>
              <a:gd name="connsiteY5298" fmla="*/ 3233204 h 5539721"/>
              <a:gd name="connsiteX5299" fmla="*/ 1312964 w 11873855"/>
              <a:gd name="connsiteY5299" fmla="*/ 3265094 h 5539721"/>
              <a:gd name="connsiteX5300" fmla="*/ 1327109 w 11873855"/>
              <a:gd name="connsiteY5300" fmla="*/ 3285239 h 5539721"/>
              <a:gd name="connsiteX5301" fmla="*/ 1319651 w 11873855"/>
              <a:gd name="connsiteY5301" fmla="*/ 3282325 h 5539721"/>
              <a:gd name="connsiteX5302" fmla="*/ 1305335 w 11873855"/>
              <a:gd name="connsiteY5302" fmla="*/ 3262265 h 5539721"/>
              <a:gd name="connsiteX5303" fmla="*/ 1312964 w 11873855"/>
              <a:gd name="connsiteY5303" fmla="*/ 3265094 h 5539721"/>
              <a:gd name="connsiteX5304" fmla="*/ 1320165 w 11873855"/>
              <a:gd name="connsiteY5304" fmla="*/ 3267666 h 5539721"/>
              <a:gd name="connsiteX5305" fmla="*/ 1328223 w 11873855"/>
              <a:gd name="connsiteY5305" fmla="*/ 3270494 h 5539721"/>
              <a:gd name="connsiteX5306" fmla="*/ 1342282 w 11873855"/>
              <a:gd name="connsiteY5306" fmla="*/ 3290983 h 5539721"/>
              <a:gd name="connsiteX5307" fmla="*/ 1334396 w 11873855"/>
              <a:gd name="connsiteY5307" fmla="*/ 3288068 h 5539721"/>
              <a:gd name="connsiteX5308" fmla="*/ 1320165 w 11873855"/>
              <a:gd name="connsiteY5308" fmla="*/ 3267666 h 5539721"/>
              <a:gd name="connsiteX5309" fmla="*/ 1335167 w 11873855"/>
              <a:gd name="connsiteY5309" fmla="*/ 3272895 h 5539721"/>
              <a:gd name="connsiteX5310" fmla="*/ 1343482 w 11873855"/>
              <a:gd name="connsiteY5310" fmla="*/ 3275724 h 5539721"/>
              <a:gd name="connsiteX5311" fmla="*/ 1357370 w 11873855"/>
              <a:gd name="connsiteY5311" fmla="*/ 3296469 h 5539721"/>
              <a:gd name="connsiteX5312" fmla="*/ 1349140 w 11873855"/>
              <a:gd name="connsiteY5312" fmla="*/ 3293555 h 5539721"/>
              <a:gd name="connsiteX5313" fmla="*/ 1335167 w 11873855"/>
              <a:gd name="connsiteY5313" fmla="*/ 3272895 h 5539721"/>
              <a:gd name="connsiteX5314" fmla="*/ 1350340 w 11873855"/>
              <a:gd name="connsiteY5314" fmla="*/ 3277953 h 5539721"/>
              <a:gd name="connsiteX5315" fmla="*/ 1358913 w 11873855"/>
              <a:gd name="connsiteY5315" fmla="*/ 3280696 h 5539721"/>
              <a:gd name="connsiteX5316" fmla="*/ 1372715 w 11873855"/>
              <a:gd name="connsiteY5316" fmla="*/ 3301784 h 5539721"/>
              <a:gd name="connsiteX5317" fmla="*/ 1364228 w 11873855"/>
              <a:gd name="connsiteY5317" fmla="*/ 3298870 h 5539721"/>
              <a:gd name="connsiteX5318" fmla="*/ 1350340 w 11873855"/>
              <a:gd name="connsiteY5318" fmla="*/ 3277953 h 5539721"/>
              <a:gd name="connsiteX5319" fmla="*/ 1377429 w 11873855"/>
              <a:gd name="connsiteY5319" fmla="*/ 3309071 h 5539721"/>
              <a:gd name="connsiteX5320" fmla="*/ 1391403 w 11873855"/>
              <a:gd name="connsiteY5320" fmla="*/ 3331017 h 5539721"/>
              <a:gd name="connsiteX5321" fmla="*/ 1383173 w 11873855"/>
              <a:gd name="connsiteY5321" fmla="*/ 3328016 h 5539721"/>
              <a:gd name="connsiteX5322" fmla="*/ 1369028 w 11873855"/>
              <a:gd name="connsiteY5322" fmla="*/ 3306156 h 5539721"/>
              <a:gd name="connsiteX5323" fmla="*/ 1377429 w 11873855"/>
              <a:gd name="connsiteY5323" fmla="*/ 3309071 h 5539721"/>
              <a:gd name="connsiteX5324" fmla="*/ 1396117 w 11873855"/>
              <a:gd name="connsiteY5324" fmla="*/ 3338475 h 5539721"/>
              <a:gd name="connsiteX5325" fmla="*/ 1409662 w 11873855"/>
              <a:gd name="connsiteY5325" fmla="*/ 3360163 h 5539721"/>
              <a:gd name="connsiteX5326" fmla="*/ 1401775 w 11873855"/>
              <a:gd name="connsiteY5326" fmla="*/ 3357163 h 5539721"/>
              <a:gd name="connsiteX5327" fmla="*/ 1388145 w 11873855"/>
              <a:gd name="connsiteY5327" fmla="*/ 3335560 h 5539721"/>
              <a:gd name="connsiteX5328" fmla="*/ 1396117 w 11873855"/>
              <a:gd name="connsiteY5328" fmla="*/ 3338475 h 5539721"/>
              <a:gd name="connsiteX5329" fmla="*/ 1402633 w 11873855"/>
              <a:gd name="connsiteY5329" fmla="*/ 3340789 h 5539721"/>
              <a:gd name="connsiteX5330" fmla="*/ 1410948 w 11873855"/>
              <a:gd name="connsiteY5330" fmla="*/ 3343618 h 5539721"/>
              <a:gd name="connsiteX5331" fmla="*/ 1424321 w 11873855"/>
              <a:gd name="connsiteY5331" fmla="*/ 3365649 h 5539721"/>
              <a:gd name="connsiteX5332" fmla="*/ 1416091 w 11873855"/>
              <a:gd name="connsiteY5332" fmla="*/ 3362649 h 5539721"/>
              <a:gd name="connsiteX5333" fmla="*/ 1402633 w 11873855"/>
              <a:gd name="connsiteY5333" fmla="*/ 3340789 h 5539721"/>
              <a:gd name="connsiteX5334" fmla="*/ 1417292 w 11873855"/>
              <a:gd name="connsiteY5334" fmla="*/ 3345761 h 5539721"/>
              <a:gd name="connsiteX5335" fmla="*/ 1425950 w 11873855"/>
              <a:gd name="connsiteY5335" fmla="*/ 3348590 h 5539721"/>
              <a:gd name="connsiteX5336" fmla="*/ 1439237 w 11873855"/>
              <a:gd name="connsiteY5336" fmla="*/ 3370964 h 5539721"/>
              <a:gd name="connsiteX5337" fmla="*/ 1430750 w 11873855"/>
              <a:gd name="connsiteY5337" fmla="*/ 3367964 h 5539721"/>
              <a:gd name="connsiteX5338" fmla="*/ 1417292 w 11873855"/>
              <a:gd name="connsiteY5338" fmla="*/ 3345761 h 5539721"/>
              <a:gd name="connsiteX5339" fmla="*/ 1443438 w 11873855"/>
              <a:gd name="connsiteY5339" fmla="*/ 3378080 h 5539721"/>
              <a:gd name="connsiteX5340" fmla="*/ 1455868 w 11873855"/>
              <a:gd name="connsiteY5340" fmla="*/ 3399597 h 5539721"/>
              <a:gd name="connsiteX5341" fmla="*/ 1447638 w 11873855"/>
              <a:gd name="connsiteY5341" fmla="*/ 3396596 h 5539721"/>
              <a:gd name="connsiteX5342" fmla="*/ 1435037 w 11873855"/>
              <a:gd name="connsiteY5342" fmla="*/ 3375165 h 5539721"/>
              <a:gd name="connsiteX5343" fmla="*/ 1443438 w 11873855"/>
              <a:gd name="connsiteY5343" fmla="*/ 3378080 h 5539721"/>
              <a:gd name="connsiteX5344" fmla="*/ 1460326 w 11873855"/>
              <a:gd name="connsiteY5344" fmla="*/ 3407397 h 5539721"/>
              <a:gd name="connsiteX5345" fmla="*/ 1471984 w 11873855"/>
              <a:gd name="connsiteY5345" fmla="*/ 3428057 h 5539721"/>
              <a:gd name="connsiteX5346" fmla="*/ 1464012 w 11873855"/>
              <a:gd name="connsiteY5346" fmla="*/ 3424971 h 5539721"/>
              <a:gd name="connsiteX5347" fmla="*/ 1452182 w 11873855"/>
              <a:gd name="connsiteY5347" fmla="*/ 3404483 h 5539721"/>
              <a:gd name="connsiteX5348" fmla="*/ 1460326 w 11873855"/>
              <a:gd name="connsiteY5348" fmla="*/ 3407397 h 5539721"/>
              <a:gd name="connsiteX5349" fmla="*/ 1466412 w 11873855"/>
              <a:gd name="connsiteY5349" fmla="*/ 3409541 h 5539721"/>
              <a:gd name="connsiteX5350" fmla="*/ 1474727 w 11873855"/>
              <a:gd name="connsiteY5350" fmla="*/ 3412369 h 5539721"/>
              <a:gd name="connsiteX5351" fmla="*/ 1486300 w 11873855"/>
              <a:gd name="connsiteY5351" fmla="*/ 3433286 h 5539721"/>
              <a:gd name="connsiteX5352" fmla="*/ 1478071 w 11873855"/>
              <a:gd name="connsiteY5352" fmla="*/ 3430286 h 5539721"/>
              <a:gd name="connsiteX5353" fmla="*/ 1466412 w 11873855"/>
              <a:gd name="connsiteY5353" fmla="*/ 3409541 h 5539721"/>
              <a:gd name="connsiteX5354" fmla="*/ 1490672 w 11873855"/>
              <a:gd name="connsiteY5354" fmla="*/ 3441259 h 5539721"/>
              <a:gd name="connsiteX5355" fmla="*/ 1502074 w 11873855"/>
              <a:gd name="connsiteY5355" fmla="*/ 3462347 h 5539721"/>
              <a:gd name="connsiteX5356" fmla="*/ 1494101 w 11873855"/>
              <a:gd name="connsiteY5356" fmla="*/ 3459261 h 5539721"/>
              <a:gd name="connsiteX5357" fmla="*/ 1482614 w 11873855"/>
              <a:gd name="connsiteY5357" fmla="*/ 3438344 h 5539721"/>
              <a:gd name="connsiteX5358" fmla="*/ 1490672 w 11873855"/>
              <a:gd name="connsiteY5358" fmla="*/ 3441259 h 5539721"/>
              <a:gd name="connsiteX5359" fmla="*/ 1496502 w 11873855"/>
              <a:gd name="connsiteY5359" fmla="*/ 3443316 h 5539721"/>
              <a:gd name="connsiteX5360" fmla="*/ 1603143 w 11873855"/>
              <a:gd name="connsiteY5360" fmla="*/ 3468005 h 5539721"/>
              <a:gd name="connsiteX5361" fmla="*/ 2004251 w 11873855"/>
              <a:gd name="connsiteY5361" fmla="*/ 3213145 h 5539721"/>
              <a:gd name="connsiteX5362" fmla="*/ 2362667 w 11873855"/>
              <a:gd name="connsiteY5362" fmla="*/ 2770118 h 5539721"/>
              <a:gd name="connsiteX5363" fmla="*/ 2370811 w 11873855"/>
              <a:gd name="connsiteY5363" fmla="*/ 2770118 h 5539721"/>
              <a:gd name="connsiteX5364" fmla="*/ 2019167 w 11873855"/>
              <a:gd name="connsiteY5364" fmla="*/ 3229518 h 5539721"/>
              <a:gd name="connsiteX5365" fmla="*/ 1620888 w 11873855"/>
              <a:gd name="connsiteY5365" fmla="*/ 3492608 h 5539721"/>
              <a:gd name="connsiteX5366" fmla="*/ 1507817 w 11873855"/>
              <a:gd name="connsiteY5366" fmla="*/ 3464576 h 5539721"/>
              <a:gd name="connsiteX5367" fmla="*/ 1496502 w 11873855"/>
              <a:gd name="connsiteY5367" fmla="*/ 3443316 h 5539721"/>
              <a:gd name="connsiteX5368" fmla="*/ 1620974 w 11873855"/>
              <a:gd name="connsiteY5368" fmla="*/ 3498352 h 5539721"/>
              <a:gd name="connsiteX5369" fmla="*/ 2022339 w 11873855"/>
              <a:gd name="connsiteY5369" fmla="*/ 3232433 h 5539721"/>
              <a:gd name="connsiteX5370" fmla="*/ 2377669 w 11873855"/>
              <a:gd name="connsiteY5370" fmla="*/ 2770032 h 5539721"/>
              <a:gd name="connsiteX5371" fmla="*/ 2386070 w 11873855"/>
              <a:gd name="connsiteY5371" fmla="*/ 2770032 h 5539721"/>
              <a:gd name="connsiteX5372" fmla="*/ 2037255 w 11873855"/>
              <a:gd name="connsiteY5372" fmla="*/ 3248721 h 5539721"/>
              <a:gd name="connsiteX5373" fmla="*/ 1856975 w 11873855"/>
              <a:gd name="connsiteY5373" fmla="*/ 3427800 h 5539721"/>
              <a:gd name="connsiteX5374" fmla="*/ 1638719 w 11873855"/>
              <a:gd name="connsiteY5374" fmla="*/ 3522783 h 5539721"/>
              <a:gd name="connsiteX5375" fmla="*/ 1523162 w 11873855"/>
              <a:gd name="connsiteY5375" fmla="*/ 3493379 h 5539721"/>
              <a:gd name="connsiteX5376" fmla="*/ 1511761 w 11873855"/>
              <a:gd name="connsiteY5376" fmla="*/ 3471606 h 5539721"/>
              <a:gd name="connsiteX5377" fmla="*/ 1620974 w 11873855"/>
              <a:gd name="connsiteY5377" fmla="*/ 3498352 h 5539721"/>
              <a:gd name="connsiteX5378" fmla="*/ 2383327 w 11873855"/>
              <a:gd name="connsiteY5378" fmla="*/ 2764203 h 5539721"/>
              <a:gd name="connsiteX5379" fmla="*/ 2387870 w 11873855"/>
              <a:gd name="connsiteY5379" fmla="*/ 2759574 h 5539721"/>
              <a:gd name="connsiteX5380" fmla="*/ 2395928 w 11873855"/>
              <a:gd name="connsiteY5380" fmla="*/ 2759317 h 5539721"/>
              <a:gd name="connsiteX5381" fmla="*/ 2391471 w 11873855"/>
              <a:gd name="connsiteY5381" fmla="*/ 2764203 h 5539721"/>
              <a:gd name="connsiteX5382" fmla="*/ 2383327 w 11873855"/>
              <a:gd name="connsiteY5382" fmla="*/ 2764203 h 5539721"/>
              <a:gd name="connsiteX5383" fmla="*/ 2402529 w 11873855"/>
              <a:gd name="connsiteY5383" fmla="*/ 2759145 h 5539721"/>
              <a:gd name="connsiteX5384" fmla="*/ 2410844 w 11873855"/>
              <a:gd name="connsiteY5384" fmla="*/ 2758888 h 5539721"/>
              <a:gd name="connsiteX5385" fmla="*/ 2406215 w 11873855"/>
              <a:gd name="connsiteY5385" fmla="*/ 2764288 h 5539721"/>
              <a:gd name="connsiteX5386" fmla="*/ 2397814 w 11873855"/>
              <a:gd name="connsiteY5386" fmla="*/ 2764288 h 5539721"/>
              <a:gd name="connsiteX5387" fmla="*/ 2402529 w 11873855"/>
              <a:gd name="connsiteY5387" fmla="*/ 2759145 h 5539721"/>
              <a:gd name="connsiteX5388" fmla="*/ 2408015 w 11873855"/>
              <a:gd name="connsiteY5388" fmla="*/ 2753144 h 5539721"/>
              <a:gd name="connsiteX5389" fmla="*/ 2412559 w 11873855"/>
              <a:gd name="connsiteY5389" fmla="*/ 2748258 h 5539721"/>
              <a:gd name="connsiteX5390" fmla="*/ 2420531 w 11873855"/>
              <a:gd name="connsiteY5390" fmla="*/ 2747744 h 5539721"/>
              <a:gd name="connsiteX5391" fmla="*/ 2416074 w 11873855"/>
              <a:gd name="connsiteY5391" fmla="*/ 2752887 h 5539721"/>
              <a:gd name="connsiteX5392" fmla="*/ 2408015 w 11873855"/>
              <a:gd name="connsiteY5392" fmla="*/ 2753144 h 5539721"/>
              <a:gd name="connsiteX5393" fmla="*/ 2427046 w 11873855"/>
              <a:gd name="connsiteY5393" fmla="*/ 2747229 h 5539721"/>
              <a:gd name="connsiteX5394" fmla="*/ 2435276 w 11873855"/>
              <a:gd name="connsiteY5394" fmla="*/ 2746715 h 5539721"/>
              <a:gd name="connsiteX5395" fmla="*/ 2430647 w 11873855"/>
              <a:gd name="connsiteY5395" fmla="*/ 2752373 h 5539721"/>
              <a:gd name="connsiteX5396" fmla="*/ 2422332 w 11873855"/>
              <a:gd name="connsiteY5396" fmla="*/ 2752630 h 5539721"/>
              <a:gd name="connsiteX5397" fmla="*/ 2427046 w 11873855"/>
              <a:gd name="connsiteY5397" fmla="*/ 2747229 h 5539721"/>
              <a:gd name="connsiteX5398" fmla="*/ 2432447 w 11873855"/>
              <a:gd name="connsiteY5398" fmla="*/ 2741057 h 5539721"/>
              <a:gd name="connsiteX5399" fmla="*/ 2436991 w 11873855"/>
              <a:gd name="connsiteY5399" fmla="*/ 2735742 h 5539721"/>
              <a:gd name="connsiteX5400" fmla="*/ 2444877 w 11873855"/>
              <a:gd name="connsiteY5400" fmla="*/ 2734971 h 5539721"/>
              <a:gd name="connsiteX5401" fmla="*/ 2440334 w 11873855"/>
              <a:gd name="connsiteY5401" fmla="*/ 2740543 h 5539721"/>
              <a:gd name="connsiteX5402" fmla="*/ 2432447 w 11873855"/>
              <a:gd name="connsiteY5402" fmla="*/ 2741057 h 5539721"/>
              <a:gd name="connsiteX5403" fmla="*/ 2450878 w 11873855"/>
              <a:gd name="connsiteY5403" fmla="*/ 2734885 h 5539721"/>
              <a:gd name="connsiteX5404" fmla="*/ 2451392 w 11873855"/>
              <a:gd name="connsiteY5404" fmla="*/ 2734285 h 5539721"/>
              <a:gd name="connsiteX5405" fmla="*/ 2459536 w 11873855"/>
              <a:gd name="connsiteY5405" fmla="*/ 2733427 h 5539721"/>
              <a:gd name="connsiteX5406" fmla="*/ 2454907 w 11873855"/>
              <a:gd name="connsiteY5406" fmla="*/ 2739514 h 5539721"/>
              <a:gd name="connsiteX5407" fmla="*/ 2446763 w 11873855"/>
              <a:gd name="connsiteY5407" fmla="*/ 2740114 h 5539721"/>
              <a:gd name="connsiteX5408" fmla="*/ 2450878 w 11873855"/>
              <a:gd name="connsiteY5408" fmla="*/ 2734885 h 5539721"/>
              <a:gd name="connsiteX5409" fmla="*/ 2456536 w 11873855"/>
              <a:gd name="connsiteY5409" fmla="*/ 2727855 h 5539721"/>
              <a:gd name="connsiteX5410" fmla="*/ 2461165 w 11873855"/>
              <a:gd name="connsiteY5410" fmla="*/ 2722197 h 5539721"/>
              <a:gd name="connsiteX5411" fmla="*/ 2468966 w 11873855"/>
              <a:gd name="connsiteY5411" fmla="*/ 2721083 h 5539721"/>
              <a:gd name="connsiteX5412" fmla="*/ 2464423 w 11873855"/>
              <a:gd name="connsiteY5412" fmla="*/ 2726998 h 5539721"/>
              <a:gd name="connsiteX5413" fmla="*/ 2456536 w 11873855"/>
              <a:gd name="connsiteY5413" fmla="*/ 2727855 h 5539721"/>
              <a:gd name="connsiteX5414" fmla="*/ 2475310 w 11873855"/>
              <a:gd name="connsiteY5414" fmla="*/ 2720226 h 5539721"/>
              <a:gd name="connsiteX5415" fmla="*/ 2483368 w 11873855"/>
              <a:gd name="connsiteY5415" fmla="*/ 2719111 h 5539721"/>
              <a:gd name="connsiteX5416" fmla="*/ 2478653 w 11873855"/>
              <a:gd name="connsiteY5416" fmla="*/ 2725541 h 5539721"/>
              <a:gd name="connsiteX5417" fmla="*/ 2470595 w 11873855"/>
              <a:gd name="connsiteY5417" fmla="*/ 2726398 h 5539721"/>
              <a:gd name="connsiteX5418" fmla="*/ 2475310 w 11873855"/>
              <a:gd name="connsiteY5418" fmla="*/ 2720226 h 5539721"/>
              <a:gd name="connsiteX5419" fmla="*/ 2480453 w 11873855"/>
              <a:gd name="connsiteY5419" fmla="*/ 2713711 h 5539721"/>
              <a:gd name="connsiteX5420" fmla="*/ 2484997 w 11873855"/>
              <a:gd name="connsiteY5420" fmla="*/ 2707796 h 5539721"/>
              <a:gd name="connsiteX5421" fmla="*/ 2492626 w 11873855"/>
              <a:gd name="connsiteY5421" fmla="*/ 2706424 h 5539721"/>
              <a:gd name="connsiteX5422" fmla="*/ 2488083 w 11873855"/>
              <a:gd name="connsiteY5422" fmla="*/ 2712596 h 5539721"/>
              <a:gd name="connsiteX5423" fmla="*/ 2480453 w 11873855"/>
              <a:gd name="connsiteY5423" fmla="*/ 2713711 h 5539721"/>
              <a:gd name="connsiteX5424" fmla="*/ 2498970 w 11873855"/>
              <a:gd name="connsiteY5424" fmla="*/ 2705224 h 5539721"/>
              <a:gd name="connsiteX5425" fmla="*/ 2506856 w 11873855"/>
              <a:gd name="connsiteY5425" fmla="*/ 2703767 h 5539721"/>
              <a:gd name="connsiteX5426" fmla="*/ 2502227 w 11873855"/>
              <a:gd name="connsiteY5426" fmla="*/ 2710539 h 5539721"/>
              <a:gd name="connsiteX5427" fmla="*/ 2494255 w 11873855"/>
              <a:gd name="connsiteY5427" fmla="*/ 2711739 h 5539721"/>
              <a:gd name="connsiteX5428" fmla="*/ 2498970 w 11873855"/>
              <a:gd name="connsiteY5428" fmla="*/ 2705224 h 5539721"/>
              <a:gd name="connsiteX5429" fmla="*/ 2513029 w 11873855"/>
              <a:gd name="connsiteY5429" fmla="*/ 2702566 h 5539721"/>
              <a:gd name="connsiteX5430" fmla="*/ 2521173 w 11873855"/>
              <a:gd name="connsiteY5430" fmla="*/ 2701023 h 5539721"/>
              <a:gd name="connsiteX5431" fmla="*/ 2516458 w 11873855"/>
              <a:gd name="connsiteY5431" fmla="*/ 2708310 h 5539721"/>
              <a:gd name="connsiteX5432" fmla="*/ 2508228 w 11873855"/>
              <a:gd name="connsiteY5432" fmla="*/ 2709510 h 5539721"/>
              <a:gd name="connsiteX5433" fmla="*/ 2513029 w 11873855"/>
              <a:gd name="connsiteY5433" fmla="*/ 2702566 h 5539721"/>
              <a:gd name="connsiteX5434" fmla="*/ 2517658 w 11873855"/>
              <a:gd name="connsiteY5434" fmla="*/ 2695966 h 5539721"/>
              <a:gd name="connsiteX5435" fmla="*/ 2522287 w 11873855"/>
              <a:gd name="connsiteY5435" fmla="*/ 2689279 h 5539721"/>
              <a:gd name="connsiteX5436" fmla="*/ 2530088 w 11873855"/>
              <a:gd name="connsiteY5436" fmla="*/ 2687479 h 5539721"/>
              <a:gd name="connsiteX5437" fmla="*/ 2525544 w 11873855"/>
              <a:gd name="connsiteY5437" fmla="*/ 2694508 h 5539721"/>
              <a:gd name="connsiteX5438" fmla="*/ 2517658 w 11873855"/>
              <a:gd name="connsiteY5438" fmla="*/ 2695966 h 5539721"/>
              <a:gd name="connsiteX5439" fmla="*/ 2536089 w 11873855"/>
              <a:gd name="connsiteY5439" fmla="*/ 2686022 h 5539721"/>
              <a:gd name="connsiteX5440" fmla="*/ 2544147 w 11873855"/>
              <a:gd name="connsiteY5440" fmla="*/ 2684136 h 5539721"/>
              <a:gd name="connsiteX5441" fmla="*/ 2539518 w 11873855"/>
              <a:gd name="connsiteY5441" fmla="*/ 2691765 h 5539721"/>
              <a:gd name="connsiteX5442" fmla="*/ 2531459 w 11873855"/>
              <a:gd name="connsiteY5442" fmla="*/ 2693308 h 5539721"/>
              <a:gd name="connsiteX5443" fmla="*/ 2536089 w 11873855"/>
              <a:gd name="connsiteY5443" fmla="*/ 2686022 h 5539721"/>
              <a:gd name="connsiteX5444" fmla="*/ 2540804 w 11873855"/>
              <a:gd name="connsiteY5444" fmla="*/ 2678821 h 5539721"/>
              <a:gd name="connsiteX5445" fmla="*/ 2545347 w 11873855"/>
              <a:gd name="connsiteY5445" fmla="*/ 2671791 h 5539721"/>
              <a:gd name="connsiteX5446" fmla="*/ 2553062 w 11873855"/>
              <a:gd name="connsiteY5446" fmla="*/ 2669648 h 5539721"/>
              <a:gd name="connsiteX5447" fmla="*/ 2548604 w 11873855"/>
              <a:gd name="connsiteY5447" fmla="*/ 2676935 h 5539721"/>
              <a:gd name="connsiteX5448" fmla="*/ 2540804 w 11873855"/>
              <a:gd name="connsiteY5448" fmla="*/ 2678821 h 5539721"/>
              <a:gd name="connsiteX5449" fmla="*/ 2550148 w 11873855"/>
              <a:gd name="connsiteY5449" fmla="*/ 2664333 h 5539721"/>
              <a:gd name="connsiteX5450" fmla="*/ 2554434 w 11873855"/>
              <a:gd name="connsiteY5450" fmla="*/ 2657647 h 5539721"/>
              <a:gd name="connsiteX5451" fmla="*/ 2561806 w 11873855"/>
              <a:gd name="connsiteY5451" fmla="*/ 2655246 h 5539721"/>
              <a:gd name="connsiteX5452" fmla="*/ 2557520 w 11873855"/>
              <a:gd name="connsiteY5452" fmla="*/ 2662190 h 5539721"/>
              <a:gd name="connsiteX5453" fmla="*/ 2550148 w 11873855"/>
              <a:gd name="connsiteY5453" fmla="*/ 2664333 h 5539721"/>
              <a:gd name="connsiteX5454" fmla="*/ 2568064 w 11873855"/>
              <a:gd name="connsiteY5454" fmla="*/ 2653189 h 5539721"/>
              <a:gd name="connsiteX5455" fmla="*/ 2575608 w 11873855"/>
              <a:gd name="connsiteY5455" fmla="*/ 2650703 h 5539721"/>
              <a:gd name="connsiteX5456" fmla="*/ 2571236 w 11873855"/>
              <a:gd name="connsiteY5456" fmla="*/ 2658247 h 5539721"/>
              <a:gd name="connsiteX5457" fmla="*/ 2563606 w 11873855"/>
              <a:gd name="connsiteY5457" fmla="*/ 2660476 h 5539721"/>
              <a:gd name="connsiteX5458" fmla="*/ 2568064 w 11873855"/>
              <a:gd name="connsiteY5458" fmla="*/ 2653189 h 5539721"/>
              <a:gd name="connsiteX5459" fmla="*/ 2572865 w 11873855"/>
              <a:gd name="connsiteY5459" fmla="*/ 2645302 h 5539721"/>
              <a:gd name="connsiteX5460" fmla="*/ 2577065 w 11873855"/>
              <a:gd name="connsiteY5460" fmla="*/ 2638358 h 5539721"/>
              <a:gd name="connsiteX5461" fmla="*/ 2584266 w 11873855"/>
              <a:gd name="connsiteY5461" fmla="*/ 2635615 h 5539721"/>
              <a:gd name="connsiteX5462" fmla="*/ 2580151 w 11873855"/>
              <a:gd name="connsiteY5462" fmla="*/ 2642816 h 5539721"/>
              <a:gd name="connsiteX5463" fmla="*/ 2572865 w 11873855"/>
              <a:gd name="connsiteY5463" fmla="*/ 2645302 h 5539721"/>
              <a:gd name="connsiteX5464" fmla="*/ 2590610 w 11873855"/>
              <a:gd name="connsiteY5464" fmla="*/ 2633215 h 5539721"/>
              <a:gd name="connsiteX5465" fmla="*/ 2598068 w 11873855"/>
              <a:gd name="connsiteY5465" fmla="*/ 2630300 h 5539721"/>
              <a:gd name="connsiteX5466" fmla="*/ 2593782 w 11873855"/>
              <a:gd name="connsiteY5466" fmla="*/ 2638187 h 5539721"/>
              <a:gd name="connsiteX5467" fmla="*/ 2586238 w 11873855"/>
              <a:gd name="connsiteY5467" fmla="*/ 2640759 h 5539721"/>
              <a:gd name="connsiteX5468" fmla="*/ 2590610 w 11873855"/>
              <a:gd name="connsiteY5468" fmla="*/ 2633215 h 5539721"/>
              <a:gd name="connsiteX5469" fmla="*/ 2604068 w 11873855"/>
              <a:gd name="connsiteY5469" fmla="*/ 2627900 h 5539721"/>
              <a:gd name="connsiteX5470" fmla="*/ 2611698 w 11873855"/>
              <a:gd name="connsiteY5470" fmla="*/ 2624814 h 5539721"/>
              <a:gd name="connsiteX5471" fmla="*/ 2607326 w 11873855"/>
              <a:gd name="connsiteY5471" fmla="*/ 2633301 h 5539721"/>
              <a:gd name="connsiteX5472" fmla="*/ 2599611 w 11873855"/>
              <a:gd name="connsiteY5472" fmla="*/ 2636044 h 5539721"/>
              <a:gd name="connsiteX5473" fmla="*/ 2604068 w 11873855"/>
              <a:gd name="connsiteY5473" fmla="*/ 2627900 h 5539721"/>
              <a:gd name="connsiteX5474" fmla="*/ 2608269 w 11873855"/>
              <a:gd name="connsiteY5474" fmla="*/ 2620099 h 5539721"/>
              <a:gd name="connsiteX5475" fmla="*/ 2612813 w 11873855"/>
              <a:gd name="connsiteY5475" fmla="*/ 2611784 h 5539721"/>
              <a:gd name="connsiteX5476" fmla="*/ 2620099 w 11873855"/>
              <a:gd name="connsiteY5476" fmla="*/ 2608440 h 5539721"/>
              <a:gd name="connsiteX5477" fmla="*/ 2615641 w 11873855"/>
              <a:gd name="connsiteY5477" fmla="*/ 2617099 h 5539721"/>
              <a:gd name="connsiteX5478" fmla="*/ 2608269 w 11873855"/>
              <a:gd name="connsiteY5478" fmla="*/ 2620099 h 5539721"/>
              <a:gd name="connsiteX5479" fmla="*/ 2617270 w 11873855"/>
              <a:gd name="connsiteY5479" fmla="*/ 2603468 h 5539721"/>
              <a:gd name="connsiteX5480" fmla="*/ 2621985 w 11873855"/>
              <a:gd name="connsiteY5480" fmla="*/ 2594810 h 5539721"/>
              <a:gd name="connsiteX5481" fmla="*/ 2628929 w 11873855"/>
              <a:gd name="connsiteY5481" fmla="*/ 2591295 h 5539721"/>
              <a:gd name="connsiteX5482" fmla="*/ 2624300 w 11873855"/>
              <a:gd name="connsiteY5482" fmla="*/ 2600297 h 5539721"/>
              <a:gd name="connsiteX5483" fmla="*/ 2617270 w 11873855"/>
              <a:gd name="connsiteY5483" fmla="*/ 2603468 h 5539721"/>
              <a:gd name="connsiteX5484" fmla="*/ 2626271 w 11873855"/>
              <a:gd name="connsiteY5484" fmla="*/ 2586752 h 5539721"/>
              <a:gd name="connsiteX5485" fmla="*/ 2630815 w 11873855"/>
              <a:gd name="connsiteY5485" fmla="*/ 2578351 h 5539721"/>
              <a:gd name="connsiteX5486" fmla="*/ 2637330 w 11873855"/>
              <a:gd name="connsiteY5486" fmla="*/ 2574665 h 5539721"/>
              <a:gd name="connsiteX5487" fmla="*/ 2632958 w 11873855"/>
              <a:gd name="connsiteY5487" fmla="*/ 2583323 h 5539721"/>
              <a:gd name="connsiteX5488" fmla="*/ 2626271 w 11873855"/>
              <a:gd name="connsiteY5488" fmla="*/ 2586752 h 5539721"/>
              <a:gd name="connsiteX5489" fmla="*/ 2635358 w 11873855"/>
              <a:gd name="connsiteY5489" fmla="*/ 2569950 h 5539721"/>
              <a:gd name="connsiteX5490" fmla="*/ 2639645 w 11873855"/>
              <a:gd name="connsiteY5490" fmla="*/ 2561892 h 5539721"/>
              <a:gd name="connsiteX5491" fmla="*/ 2645817 w 11873855"/>
              <a:gd name="connsiteY5491" fmla="*/ 2558034 h 5539721"/>
              <a:gd name="connsiteX5492" fmla="*/ 2641616 w 11873855"/>
              <a:gd name="connsiteY5492" fmla="*/ 2566349 h 5539721"/>
              <a:gd name="connsiteX5493" fmla="*/ 2635358 w 11873855"/>
              <a:gd name="connsiteY5493" fmla="*/ 2569950 h 5539721"/>
              <a:gd name="connsiteX5494" fmla="*/ 2644445 w 11873855"/>
              <a:gd name="connsiteY5494" fmla="*/ 2552891 h 5539721"/>
              <a:gd name="connsiteX5495" fmla="*/ 2648560 w 11873855"/>
              <a:gd name="connsiteY5495" fmla="*/ 2545175 h 5539721"/>
              <a:gd name="connsiteX5496" fmla="*/ 2654218 w 11873855"/>
              <a:gd name="connsiteY5496" fmla="*/ 2541318 h 5539721"/>
              <a:gd name="connsiteX5497" fmla="*/ 2650274 w 11873855"/>
              <a:gd name="connsiteY5497" fmla="*/ 2549204 h 5539721"/>
              <a:gd name="connsiteX5498" fmla="*/ 2644445 w 11873855"/>
              <a:gd name="connsiteY5498" fmla="*/ 2552891 h 5539721"/>
              <a:gd name="connsiteX5499" fmla="*/ 2646245 w 11873855"/>
              <a:gd name="connsiteY5499" fmla="*/ 2540632 h 5539721"/>
              <a:gd name="connsiteX5500" fmla="*/ 2641273 w 11873855"/>
              <a:gd name="connsiteY5500" fmla="*/ 2543975 h 5539721"/>
              <a:gd name="connsiteX5501" fmla="*/ 2644874 w 11873855"/>
              <a:gd name="connsiteY5501" fmla="*/ 2537546 h 5539721"/>
              <a:gd name="connsiteX5502" fmla="*/ 2649760 w 11873855"/>
              <a:gd name="connsiteY5502" fmla="*/ 2534031 h 5539721"/>
              <a:gd name="connsiteX5503" fmla="*/ 2646245 w 11873855"/>
              <a:gd name="connsiteY5503" fmla="*/ 2540632 h 5539721"/>
              <a:gd name="connsiteX5504" fmla="*/ 2641273 w 11873855"/>
              <a:gd name="connsiteY5504" fmla="*/ 2550062 h 5539721"/>
              <a:gd name="connsiteX5505" fmla="*/ 2637416 w 11873855"/>
              <a:gd name="connsiteY5505" fmla="*/ 2557263 h 5539721"/>
              <a:gd name="connsiteX5506" fmla="*/ 2631929 w 11873855"/>
              <a:gd name="connsiteY5506" fmla="*/ 2560606 h 5539721"/>
              <a:gd name="connsiteX5507" fmla="*/ 2635873 w 11873855"/>
              <a:gd name="connsiteY5507" fmla="*/ 2553662 h 5539721"/>
              <a:gd name="connsiteX5508" fmla="*/ 2641273 w 11873855"/>
              <a:gd name="connsiteY5508" fmla="*/ 2550062 h 5539721"/>
              <a:gd name="connsiteX5509" fmla="*/ 2624557 w 11873855"/>
              <a:gd name="connsiteY5509" fmla="*/ 2564978 h 5539721"/>
              <a:gd name="connsiteX5510" fmla="*/ 2619413 w 11873855"/>
              <a:gd name="connsiteY5510" fmla="*/ 2568064 h 5539721"/>
              <a:gd name="connsiteX5511" fmla="*/ 2623099 w 11873855"/>
              <a:gd name="connsiteY5511" fmla="*/ 2561892 h 5539721"/>
              <a:gd name="connsiteX5512" fmla="*/ 2628157 w 11873855"/>
              <a:gd name="connsiteY5512" fmla="*/ 2558634 h 5539721"/>
              <a:gd name="connsiteX5513" fmla="*/ 2624557 w 11873855"/>
              <a:gd name="connsiteY5513" fmla="*/ 2564978 h 5539721"/>
              <a:gd name="connsiteX5514" fmla="*/ 2619499 w 11873855"/>
              <a:gd name="connsiteY5514" fmla="*/ 2573979 h 5539721"/>
              <a:gd name="connsiteX5515" fmla="*/ 2615641 w 11873855"/>
              <a:gd name="connsiteY5515" fmla="*/ 2580837 h 5539721"/>
              <a:gd name="connsiteX5516" fmla="*/ 2609984 w 11873855"/>
              <a:gd name="connsiteY5516" fmla="*/ 2583837 h 5539721"/>
              <a:gd name="connsiteX5517" fmla="*/ 2613927 w 11873855"/>
              <a:gd name="connsiteY5517" fmla="*/ 2577236 h 5539721"/>
              <a:gd name="connsiteX5518" fmla="*/ 2619499 w 11873855"/>
              <a:gd name="connsiteY5518" fmla="*/ 2573979 h 5539721"/>
              <a:gd name="connsiteX5519" fmla="*/ 2602697 w 11873855"/>
              <a:gd name="connsiteY5519" fmla="*/ 2587781 h 5539721"/>
              <a:gd name="connsiteX5520" fmla="*/ 2597468 w 11873855"/>
              <a:gd name="connsiteY5520" fmla="*/ 2590524 h 5539721"/>
              <a:gd name="connsiteX5521" fmla="*/ 2601154 w 11873855"/>
              <a:gd name="connsiteY5521" fmla="*/ 2584609 h 5539721"/>
              <a:gd name="connsiteX5522" fmla="*/ 2606383 w 11873855"/>
              <a:gd name="connsiteY5522" fmla="*/ 2581609 h 5539721"/>
              <a:gd name="connsiteX5523" fmla="*/ 2602697 w 11873855"/>
              <a:gd name="connsiteY5523" fmla="*/ 2587781 h 5539721"/>
              <a:gd name="connsiteX5524" fmla="*/ 2597468 w 11873855"/>
              <a:gd name="connsiteY5524" fmla="*/ 2596353 h 5539721"/>
              <a:gd name="connsiteX5525" fmla="*/ 2593524 w 11873855"/>
              <a:gd name="connsiteY5525" fmla="*/ 2602868 h 5539721"/>
              <a:gd name="connsiteX5526" fmla="*/ 2587781 w 11873855"/>
              <a:gd name="connsiteY5526" fmla="*/ 2605611 h 5539721"/>
              <a:gd name="connsiteX5527" fmla="*/ 2591810 w 11873855"/>
              <a:gd name="connsiteY5527" fmla="*/ 2599354 h 5539721"/>
              <a:gd name="connsiteX5528" fmla="*/ 2597468 w 11873855"/>
              <a:gd name="connsiteY5528" fmla="*/ 2596353 h 5539721"/>
              <a:gd name="connsiteX5529" fmla="*/ 2580494 w 11873855"/>
              <a:gd name="connsiteY5529" fmla="*/ 2608955 h 5539721"/>
              <a:gd name="connsiteX5530" fmla="*/ 2575094 w 11873855"/>
              <a:gd name="connsiteY5530" fmla="*/ 2611441 h 5539721"/>
              <a:gd name="connsiteX5531" fmla="*/ 2578865 w 11873855"/>
              <a:gd name="connsiteY5531" fmla="*/ 2605869 h 5539721"/>
              <a:gd name="connsiteX5532" fmla="*/ 2584180 w 11873855"/>
              <a:gd name="connsiteY5532" fmla="*/ 2603126 h 5539721"/>
              <a:gd name="connsiteX5533" fmla="*/ 2580494 w 11873855"/>
              <a:gd name="connsiteY5533" fmla="*/ 2608955 h 5539721"/>
              <a:gd name="connsiteX5534" fmla="*/ 2575179 w 11873855"/>
              <a:gd name="connsiteY5534" fmla="*/ 2617270 h 5539721"/>
              <a:gd name="connsiteX5535" fmla="*/ 2571236 w 11873855"/>
              <a:gd name="connsiteY5535" fmla="*/ 2623442 h 5539721"/>
              <a:gd name="connsiteX5536" fmla="*/ 2565407 w 11873855"/>
              <a:gd name="connsiteY5536" fmla="*/ 2625843 h 5539721"/>
              <a:gd name="connsiteX5537" fmla="*/ 2569436 w 11873855"/>
              <a:gd name="connsiteY5537" fmla="*/ 2619928 h 5539721"/>
              <a:gd name="connsiteX5538" fmla="*/ 2575179 w 11873855"/>
              <a:gd name="connsiteY5538" fmla="*/ 2617270 h 5539721"/>
              <a:gd name="connsiteX5539" fmla="*/ 2558120 w 11873855"/>
              <a:gd name="connsiteY5539" fmla="*/ 2628843 h 5539721"/>
              <a:gd name="connsiteX5540" fmla="*/ 2552633 w 11873855"/>
              <a:gd name="connsiteY5540" fmla="*/ 2631072 h 5539721"/>
              <a:gd name="connsiteX5541" fmla="*/ 2556405 w 11873855"/>
              <a:gd name="connsiteY5541" fmla="*/ 2625843 h 5539721"/>
              <a:gd name="connsiteX5542" fmla="*/ 2561806 w 11873855"/>
              <a:gd name="connsiteY5542" fmla="*/ 2623442 h 5539721"/>
              <a:gd name="connsiteX5543" fmla="*/ 2558120 w 11873855"/>
              <a:gd name="connsiteY5543" fmla="*/ 2628843 h 5539721"/>
              <a:gd name="connsiteX5544" fmla="*/ 2552291 w 11873855"/>
              <a:gd name="connsiteY5544" fmla="*/ 2637330 h 5539721"/>
              <a:gd name="connsiteX5545" fmla="*/ 2548690 w 11873855"/>
              <a:gd name="connsiteY5545" fmla="*/ 2642645 h 5539721"/>
              <a:gd name="connsiteX5546" fmla="*/ 2542689 w 11873855"/>
              <a:gd name="connsiteY5546" fmla="*/ 2644788 h 5539721"/>
              <a:gd name="connsiteX5547" fmla="*/ 2546376 w 11873855"/>
              <a:gd name="connsiteY5547" fmla="*/ 2639644 h 5539721"/>
              <a:gd name="connsiteX5548" fmla="*/ 2552291 w 11873855"/>
              <a:gd name="connsiteY5548" fmla="*/ 2637330 h 5539721"/>
              <a:gd name="connsiteX5549" fmla="*/ 2535403 w 11873855"/>
              <a:gd name="connsiteY5549" fmla="*/ 2647360 h 5539721"/>
              <a:gd name="connsiteX5550" fmla="*/ 2529831 w 11873855"/>
              <a:gd name="connsiteY5550" fmla="*/ 2649331 h 5539721"/>
              <a:gd name="connsiteX5551" fmla="*/ 2533260 w 11873855"/>
              <a:gd name="connsiteY5551" fmla="*/ 2644874 h 5539721"/>
              <a:gd name="connsiteX5552" fmla="*/ 2538832 w 11873855"/>
              <a:gd name="connsiteY5552" fmla="*/ 2642730 h 5539721"/>
              <a:gd name="connsiteX5553" fmla="*/ 2535403 w 11873855"/>
              <a:gd name="connsiteY5553" fmla="*/ 2647360 h 5539721"/>
              <a:gd name="connsiteX5554" fmla="*/ 2529488 w 11873855"/>
              <a:gd name="connsiteY5554" fmla="*/ 2655503 h 5539721"/>
              <a:gd name="connsiteX5555" fmla="*/ 2526059 w 11873855"/>
              <a:gd name="connsiteY5555" fmla="*/ 2660304 h 5539721"/>
              <a:gd name="connsiteX5556" fmla="*/ 2519972 w 11873855"/>
              <a:gd name="connsiteY5556" fmla="*/ 2662190 h 5539721"/>
              <a:gd name="connsiteX5557" fmla="*/ 2523487 w 11873855"/>
              <a:gd name="connsiteY5557" fmla="*/ 2657647 h 5539721"/>
              <a:gd name="connsiteX5558" fmla="*/ 2529488 w 11873855"/>
              <a:gd name="connsiteY5558" fmla="*/ 2655503 h 5539721"/>
              <a:gd name="connsiteX5559" fmla="*/ 2512600 w 11873855"/>
              <a:gd name="connsiteY5559" fmla="*/ 2664419 h 5539721"/>
              <a:gd name="connsiteX5560" fmla="*/ 2506942 w 11873855"/>
              <a:gd name="connsiteY5560" fmla="*/ 2666133 h 5539721"/>
              <a:gd name="connsiteX5561" fmla="*/ 2510200 w 11873855"/>
              <a:gd name="connsiteY5561" fmla="*/ 2662190 h 5539721"/>
              <a:gd name="connsiteX5562" fmla="*/ 2515858 w 11873855"/>
              <a:gd name="connsiteY5562" fmla="*/ 2660304 h 5539721"/>
              <a:gd name="connsiteX5563" fmla="*/ 2512600 w 11873855"/>
              <a:gd name="connsiteY5563" fmla="*/ 2664419 h 5539721"/>
              <a:gd name="connsiteX5564" fmla="*/ 2506428 w 11873855"/>
              <a:gd name="connsiteY5564" fmla="*/ 2672477 h 5539721"/>
              <a:gd name="connsiteX5565" fmla="*/ 2502913 w 11873855"/>
              <a:gd name="connsiteY5565" fmla="*/ 2677106 h 5539721"/>
              <a:gd name="connsiteX5566" fmla="*/ 2496741 w 11873855"/>
              <a:gd name="connsiteY5566" fmla="*/ 2678735 h 5539721"/>
              <a:gd name="connsiteX5567" fmla="*/ 2500256 w 11873855"/>
              <a:gd name="connsiteY5567" fmla="*/ 2674363 h 5539721"/>
              <a:gd name="connsiteX5568" fmla="*/ 2506428 w 11873855"/>
              <a:gd name="connsiteY5568" fmla="*/ 2672477 h 5539721"/>
              <a:gd name="connsiteX5569" fmla="*/ 2489197 w 11873855"/>
              <a:gd name="connsiteY5569" fmla="*/ 2680621 h 5539721"/>
              <a:gd name="connsiteX5570" fmla="*/ 2483454 w 11873855"/>
              <a:gd name="connsiteY5570" fmla="*/ 2682078 h 5539721"/>
              <a:gd name="connsiteX5571" fmla="*/ 2486711 w 11873855"/>
              <a:gd name="connsiteY5571" fmla="*/ 2678306 h 5539721"/>
              <a:gd name="connsiteX5572" fmla="*/ 2492455 w 11873855"/>
              <a:gd name="connsiteY5572" fmla="*/ 2676592 h 5539721"/>
              <a:gd name="connsiteX5573" fmla="*/ 2489197 w 11873855"/>
              <a:gd name="connsiteY5573" fmla="*/ 2680621 h 5539721"/>
              <a:gd name="connsiteX5574" fmla="*/ 2482939 w 11873855"/>
              <a:gd name="connsiteY5574" fmla="*/ 2688250 h 5539721"/>
              <a:gd name="connsiteX5575" fmla="*/ 2479339 w 11873855"/>
              <a:gd name="connsiteY5575" fmla="*/ 2692622 h 5539721"/>
              <a:gd name="connsiteX5576" fmla="*/ 2473081 w 11873855"/>
              <a:gd name="connsiteY5576" fmla="*/ 2693994 h 5539721"/>
              <a:gd name="connsiteX5577" fmla="*/ 2476681 w 11873855"/>
              <a:gd name="connsiteY5577" fmla="*/ 2689793 h 5539721"/>
              <a:gd name="connsiteX5578" fmla="*/ 2482939 w 11873855"/>
              <a:gd name="connsiteY5578" fmla="*/ 2688250 h 5539721"/>
              <a:gd name="connsiteX5579" fmla="*/ 2465623 w 11873855"/>
              <a:gd name="connsiteY5579" fmla="*/ 2695623 h 5539721"/>
              <a:gd name="connsiteX5580" fmla="*/ 2459793 w 11873855"/>
              <a:gd name="connsiteY5580" fmla="*/ 2696823 h 5539721"/>
              <a:gd name="connsiteX5581" fmla="*/ 2463137 w 11873855"/>
              <a:gd name="connsiteY5581" fmla="*/ 2693222 h 5539721"/>
              <a:gd name="connsiteX5582" fmla="*/ 2468966 w 11873855"/>
              <a:gd name="connsiteY5582" fmla="*/ 2691765 h 5539721"/>
              <a:gd name="connsiteX5583" fmla="*/ 2465623 w 11873855"/>
              <a:gd name="connsiteY5583" fmla="*/ 2695623 h 5539721"/>
              <a:gd name="connsiteX5584" fmla="*/ 2451821 w 11873855"/>
              <a:gd name="connsiteY5584" fmla="*/ 2698538 h 5539721"/>
              <a:gd name="connsiteX5585" fmla="*/ 2446420 w 11873855"/>
              <a:gd name="connsiteY5585" fmla="*/ 2699652 h 5539721"/>
              <a:gd name="connsiteX5586" fmla="*/ 2449421 w 11873855"/>
              <a:gd name="connsiteY5586" fmla="*/ 2696566 h 5539721"/>
              <a:gd name="connsiteX5587" fmla="*/ 2454821 w 11873855"/>
              <a:gd name="connsiteY5587" fmla="*/ 2695280 h 5539721"/>
              <a:gd name="connsiteX5588" fmla="*/ 2451821 w 11873855"/>
              <a:gd name="connsiteY5588" fmla="*/ 2698538 h 5539721"/>
              <a:gd name="connsiteX5589" fmla="*/ 2444963 w 11873855"/>
              <a:gd name="connsiteY5589" fmla="*/ 2705996 h 5539721"/>
              <a:gd name="connsiteX5590" fmla="*/ 2441620 w 11873855"/>
              <a:gd name="connsiteY5590" fmla="*/ 2709596 h 5539721"/>
              <a:gd name="connsiteX5591" fmla="*/ 2435705 w 11873855"/>
              <a:gd name="connsiteY5591" fmla="*/ 2710625 h 5539721"/>
              <a:gd name="connsiteX5592" fmla="*/ 2439048 w 11873855"/>
              <a:gd name="connsiteY5592" fmla="*/ 2707196 h 5539721"/>
              <a:gd name="connsiteX5593" fmla="*/ 2444963 w 11873855"/>
              <a:gd name="connsiteY5593" fmla="*/ 2705996 h 5539721"/>
              <a:gd name="connsiteX5594" fmla="*/ 2427732 w 11873855"/>
              <a:gd name="connsiteY5594" fmla="*/ 2711996 h 5539721"/>
              <a:gd name="connsiteX5595" fmla="*/ 2422332 w 11873855"/>
              <a:gd name="connsiteY5595" fmla="*/ 2712939 h 5539721"/>
              <a:gd name="connsiteX5596" fmla="*/ 2425332 w 11873855"/>
              <a:gd name="connsiteY5596" fmla="*/ 2710025 h 5539721"/>
              <a:gd name="connsiteX5597" fmla="*/ 2430732 w 11873855"/>
              <a:gd name="connsiteY5597" fmla="*/ 2708910 h 5539721"/>
              <a:gd name="connsiteX5598" fmla="*/ 2427732 w 11873855"/>
              <a:gd name="connsiteY5598" fmla="*/ 2711996 h 5539721"/>
              <a:gd name="connsiteX5599" fmla="*/ 2420960 w 11873855"/>
              <a:gd name="connsiteY5599" fmla="*/ 2718854 h 5539721"/>
              <a:gd name="connsiteX5600" fmla="*/ 2417531 w 11873855"/>
              <a:gd name="connsiteY5600" fmla="*/ 2722369 h 5539721"/>
              <a:gd name="connsiteX5601" fmla="*/ 2411530 w 11873855"/>
              <a:gd name="connsiteY5601" fmla="*/ 2723141 h 5539721"/>
              <a:gd name="connsiteX5602" fmla="*/ 2415045 w 11873855"/>
              <a:gd name="connsiteY5602" fmla="*/ 2719797 h 5539721"/>
              <a:gd name="connsiteX5603" fmla="*/ 2420960 w 11873855"/>
              <a:gd name="connsiteY5603" fmla="*/ 2718854 h 5539721"/>
              <a:gd name="connsiteX5604" fmla="*/ 2403729 w 11873855"/>
              <a:gd name="connsiteY5604" fmla="*/ 2723998 h 5539721"/>
              <a:gd name="connsiteX5605" fmla="*/ 2403386 w 11873855"/>
              <a:gd name="connsiteY5605" fmla="*/ 2724341 h 5539721"/>
              <a:gd name="connsiteX5606" fmla="*/ 2397900 w 11873855"/>
              <a:gd name="connsiteY5606" fmla="*/ 2725027 h 5539721"/>
              <a:gd name="connsiteX5607" fmla="*/ 2401072 w 11873855"/>
              <a:gd name="connsiteY5607" fmla="*/ 2722197 h 5539721"/>
              <a:gd name="connsiteX5608" fmla="*/ 2406558 w 11873855"/>
              <a:gd name="connsiteY5608" fmla="*/ 2721255 h 5539721"/>
              <a:gd name="connsiteX5609" fmla="*/ 2403729 w 11873855"/>
              <a:gd name="connsiteY5609" fmla="*/ 2723998 h 5539721"/>
              <a:gd name="connsiteX5610" fmla="*/ 2396357 w 11873855"/>
              <a:gd name="connsiteY5610" fmla="*/ 2731027 h 5539721"/>
              <a:gd name="connsiteX5611" fmla="*/ 2392928 w 11873855"/>
              <a:gd name="connsiteY5611" fmla="*/ 2734285 h 5539721"/>
              <a:gd name="connsiteX5612" fmla="*/ 2386927 w 11873855"/>
              <a:gd name="connsiteY5612" fmla="*/ 2734885 h 5539721"/>
              <a:gd name="connsiteX5613" fmla="*/ 2390356 w 11873855"/>
              <a:gd name="connsiteY5613" fmla="*/ 2731799 h 5539721"/>
              <a:gd name="connsiteX5614" fmla="*/ 2396357 w 11873855"/>
              <a:gd name="connsiteY5614" fmla="*/ 2731027 h 5539721"/>
              <a:gd name="connsiteX5615" fmla="*/ 2371411 w 11873855"/>
              <a:gd name="connsiteY5615" fmla="*/ 2742257 h 5539721"/>
              <a:gd name="connsiteX5616" fmla="*/ 2368068 w 11873855"/>
              <a:gd name="connsiteY5616" fmla="*/ 2745258 h 5539721"/>
              <a:gd name="connsiteX5617" fmla="*/ 2361981 w 11873855"/>
              <a:gd name="connsiteY5617" fmla="*/ 2745600 h 5539721"/>
              <a:gd name="connsiteX5618" fmla="*/ 2365325 w 11873855"/>
              <a:gd name="connsiteY5618" fmla="*/ 2742771 h 5539721"/>
              <a:gd name="connsiteX5619" fmla="*/ 2371411 w 11873855"/>
              <a:gd name="connsiteY5619" fmla="*/ 2742257 h 5539721"/>
              <a:gd name="connsiteX5620" fmla="*/ 2353666 w 11873855"/>
              <a:gd name="connsiteY5620" fmla="*/ 2746201 h 5539721"/>
              <a:gd name="connsiteX5621" fmla="*/ 2348094 w 11873855"/>
              <a:gd name="connsiteY5621" fmla="*/ 2746543 h 5539721"/>
              <a:gd name="connsiteX5622" fmla="*/ 2351094 w 11873855"/>
              <a:gd name="connsiteY5622" fmla="*/ 2744229 h 5539721"/>
              <a:gd name="connsiteX5623" fmla="*/ 2356666 w 11873855"/>
              <a:gd name="connsiteY5623" fmla="*/ 2743715 h 5539721"/>
              <a:gd name="connsiteX5624" fmla="*/ 2353666 w 11873855"/>
              <a:gd name="connsiteY5624" fmla="*/ 2746201 h 5539721"/>
              <a:gd name="connsiteX5625" fmla="*/ 2346208 w 11873855"/>
              <a:gd name="connsiteY5625" fmla="*/ 2752458 h 5539721"/>
              <a:gd name="connsiteX5626" fmla="*/ 2342950 w 11873855"/>
              <a:gd name="connsiteY5626" fmla="*/ 2755202 h 5539721"/>
              <a:gd name="connsiteX5627" fmla="*/ 2336864 w 11873855"/>
              <a:gd name="connsiteY5627" fmla="*/ 2755373 h 5539721"/>
              <a:gd name="connsiteX5628" fmla="*/ 2340121 w 11873855"/>
              <a:gd name="connsiteY5628" fmla="*/ 2752801 h 5539721"/>
              <a:gd name="connsiteX5629" fmla="*/ 2346208 w 11873855"/>
              <a:gd name="connsiteY5629" fmla="*/ 2752458 h 5539721"/>
              <a:gd name="connsiteX5630" fmla="*/ 2328291 w 11873855"/>
              <a:gd name="connsiteY5630" fmla="*/ 2755630 h 5539721"/>
              <a:gd name="connsiteX5631" fmla="*/ 2322719 w 11873855"/>
              <a:gd name="connsiteY5631" fmla="*/ 2755802 h 5539721"/>
              <a:gd name="connsiteX5632" fmla="*/ 2325548 w 11873855"/>
              <a:gd name="connsiteY5632" fmla="*/ 2753744 h 5539721"/>
              <a:gd name="connsiteX5633" fmla="*/ 2331120 w 11873855"/>
              <a:gd name="connsiteY5633" fmla="*/ 2753401 h 5539721"/>
              <a:gd name="connsiteX5634" fmla="*/ 2328291 w 11873855"/>
              <a:gd name="connsiteY5634" fmla="*/ 2755630 h 5539721"/>
              <a:gd name="connsiteX5635" fmla="*/ 2313718 w 11873855"/>
              <a:gd name="connsiteY5635" fmla="*/ 2756059 h 5539721"/>
              <a:gd name="connsiteX5636" fmla="*/ 2308746 w 11873855"/>
              <a:gd name="connsiteY5636" fmla="*/ 2756230 h 5539721"/>
              <a:gd name="connsiteX5637" fmla="*/ 2311146 w 11873855"/>
              <a:gd name="connsiteY5637" fmla="*/ 2754602 h 5539721"/>
              <a:gd name="connsiteX5638" fmla="*/ 2316204 w 11873855"/>
              <a:gd name="connsiteY5638" fmla="*/ 2754259 h 5539721"/>
              <a:gd name="connsiteX5639" fmla="*/ 2313718 w 11873855"/>
              <a:gd name="connsiteY5639" fmla="*/ 2756059 h 5539721"/>
              <a:gd name="connsiteX5640" fmla="*/ 2305488 w 11873855"/>
              <a:gd name="connsiteY5640" fmla="*/ 2762145 h 5539721"/>
              <a:gd name="connsiteX5641" fmla="*/ 2302659 w 11873855"/>
              <a:gd name="connsiteY5641" fmla="*/ 2764203 h 5539721"/>
              <a:gd name="connsiteX5642" fmla="*/ 2297087 w 11873855"/>
              <a:gd name="connsiteY5642" fmla="*/ 2764203 h 5539721"/>
              <a:gd name="connsiteX5643" fmla="*/ 2299831 w 11873855"/>
              <a:gd name="connsiteY5643" fmla="*/ 2762317 h 5539721"/>
              <a:gd name="connsiteX5644" fmla="*/ 2305488 w 11873855"/>
              <a:gd name="connsiteY5644" fmla="*/ 2762145 h 5539721"/>
              <a:gd name="connsiteX5645" fmla="*/ 2287915 w 11873855"/>
              <a:gd name="connsiteY5645" fmla="*/ 2764203 h 5539721"/>
              <a:gd name="connsiteX5646" fmla="*/ 2282943 w 11873855"/>
              <a:gd name="connsiteY5646" fmla="*/ 2764203 h 5539721"/>
              <a:gd name="connsiteX5647" fmla="*/ 2285257 w 11873855"/>
              <a:gd name="connsiteY5647" fmla="*/ 2762745 h 5539721"/>
              <a:gd name="connsiteX5648" fmla="*/ 2290315 w 11873855"/>
              <a:gd name="connsiteY5648" fmla="*/ 2762574 h 5539721"/>
              <a:gd name="connsiteX5649" fmla="*/ 2287915 w 11873855"/>
              <a:gd name="connsiteY5649" fmla="*/ 2764203 h 5539721"/>
              <a:gd name="connsiteX5650" fmla="*/ 2279428 w 11873855"/>
              <a:gd name="connsiteY5650" fmla="*/ 2770032 h 5539721"/>
              <a:gd name="connsiteX5651" fmla="*/ 1911410 w 11873855"/>
              <a:gd name="connsiteY5651" fmla="*/ 3113446 h 5539721"/>
              <a:gd name="connsiteX5652" fmla="*/ 1514418 w 11873855"/>
              <a:gd name="connsiteY5652" fmla="*/ 3310357 h 5539721"/>
              <a:gd name="connsiteX5653" fmla="*/ 1406919 w 11873855"/>
              <a:gd name="connsiteY5653" fmla="*/ 3288754 h 5539721"/>
              <a:gd name="connsiteX5654" fmla="*/ 1392689 w 11873855"/>
              <a:gd name="connsiteY5654" fmla="*/ 3266123 h 5539721"/>
              <a:gd name="connsiteX5655" fmla="*/ 1496587 w 11873855"/>
              <a:gd name="connsiteY5655" fmla="*/ 3285754 h 5539721"/>
              <a:gd name="connsiteX5656" fmla="*/ 1709014 w 11873855"/>
              <a:gd name="connsiteY5656" fmla="*/ 3220945 h 5539721"/>
              <a:gd name="connsiteX5657" fmla="*/ 1896409 w 11873855"/>
              <a:gd name="connsiteY5657" fmla="*/ 3097073 h 5539721"/>
              <a:gd name="connsiteX5658" fmla="*/ 2273599 w 11873855"/>
              <a:gd name="connsiteY5658" fmla="*/ 2769946 h 5539721"/>
              <a:gd name="connsiteX5659" fmla="*/ 2279428 w 11873855"/>
              <a:gd name="connsiteY5659" fmla="*/ 2769946 h 5539721"/>
              <a:gd name="connsiteX5660" fmla="*/ 1893494 w 11873855"/>
              <a:gd name="connsiteY5660" fmla="*/ 3094158 h 5539721"/>
              <a:gd name="connsiteX5661" fmla="*/ 1496673 w 11873855"/>
              <a:gd name="connsiteY5661" fmla="*/ 3280096 h 5539721"/>
              <a:gd name="connsiteX5662" fmla="*/ 1388488 w 11873855"/>
              <a:gd name="connsiteY5662" fmla="*/ 3259522 h 5539721"/>
              <a:gd name="connsiteX5663" fmla="*/ 1373315 w 11873855"/>
              <a:gd name="connsiteY5663" fmla="*/ 3236119 h 5539721"/>
              <a:gd name="connsiteX5664" fmla="*/ 1478928 w 11873855"/>
              <a:gd name="connsiteY5664" fmla="*/ 3255578 h 5539721"/>
              <a:gd name="connsiteX5665" fmla="*/ 1878578 w 11873855"/>
              <a:gd name="connsiteY5665" fmla="*/ 3077871 h 5539721"/>
              <a:gd name="connsiteX5666" fmla="*/ 2258940 w 11873855"/>
              <a:gd name="connsiteY5666" fmla="*/ 2770118 h 5539721"/>
              <a:gd name="connsiteX5667" fmla="*/ 2263998 w 11873855"/>
              <a:gd name="connsiteY5667" fmla="*/ 2770118 h 5539721"/>
              <a:gd name="connsiteX5668" fmla="*/ 1893494 w 11873855"/>
              <a:gd name="connsiteY5668" fmla="*/ 3094158 h 5539721"/>
              <a:gd name="connsiteX5669" fmla="*/ 1382316 w 11873855"/>
              <a:gd name="connsiteY5669" fmla="*/ 3257893 h 5539721"/>
              <a:gd name="connsiteX5670" fmla="*/ 1372629 w 11873855"/>
              <a:gd name="connsiteY5670" fmla="*/ 3255235 h 5539721"/>
              <a:gd name="connsiteX5671" fmla="*/ 1357370 w 11873855"/>
              <a:gd name="connsiteY5671" fmla="*/ 3232004 h 5539721"/>
              <a:gd name="connsiteX5672" fmla="*/ 1367142 w 11873855"/>
              <a:gd name="connsiteY5672" fmla="*/ 3234490 h 5539721"/>
              <a:gd name="connsiteX5673" fmla="*/ 1382316 w 11873855"/>
              <a:gd name="connsiteY5673" fmla="*/ 3257893 h 5539721"/>
              <a:gd name="connsiteX5674" fmla="*/ 1352741 w 11873855"/>
              <a:gd name="connsiteY5674" fmla="*/ 3225146 h 5539721"/>
              <a:gd name="connsiteX5675" fmla="*/ 1340396 w 11873855"/>
              <a:gd name="connsiteY5675" fmla="*/ 3206972 h 5539721"/>
              <a:gd name="connsiteX5676" fmla="*/ 1337482 w 11873855"/>
              <a:gd name="connsiteY5676" fmla="*/ 3202858 h 5539721"/>
              <a:gd name="connsiteX5677" fmla="*/ 1347426 w 11873855"/>
              <a:gd name="connsiteY5677" fmla="*/ 3205258 h 5539721"/>
              <a:gd name="connsiteX5678" fmla="*/ 1357456 w 11873855"/>
              <a:gd name="connsiteY5678" fmla="*/ 3220088 h 5539721"/>
              <a:gd name="connsiteX5679" fmla="*/ 1362513 w 11873855"/>
              <a:gd name="connsiteY5679" fmla="*/ 3227718 h 5539721"/>
              <a:gd name="connsiteX5680" fmla="*/ 1352741 w 11873855"/>
              <a:gd name="connsiteY5680" fmla="*/ 3225146 h 5539721"/>
              <a:gd name="connsiteX5681" fmla="*/ 1337996 w 11873855"/>
              <a:gd name="connsiteY5681" fmla="*/ 3211173 h 5539721"/>
              <a:gd name="connsiteX5682" fmla="*/ 1346225 w 11873855"/>
              <a:gd name="connsiteY5682" fmla="*/ 3223346 h 5539721"/>
              <a:gd name="connsiteX5683" fmla="*/ 1336539 w 11873855"/>
              <a:gd name="connsiteY5683" fmla="*/ 3220688 h 5539721"/>
              <a:gd name="connsiteX5684" fmla="*/ 1321280 w 11873855"/>
              <a:gd name="connsiteY5684" fmla="*/ 3198657 h 5539721"/>
              <a:gd name="connsiteX5685" fmla="*/ 1330966 w 11873855"/>
              <a:gd name="connsiteY5685" fmla="*/ 3201057 h 5539721"/>
              <a:gd name="connsiteX5686" fmla="*/ 1337996 w 11873855"/>
              <a:gd name="connsiteY5686" fmla="*/ 3211173 h 5539721"/>
              <a:gd name="connsiteX5687" fmla="*/ 1318451 w 11873855"/>
              <a:gd name="connsiteY5687" fmla="*/ 3202429 h 5539721"/>
              <a:gd name="connsiteX5688" fmla="*/ 1329938 w 11873855"/>
              <a:gd name="connsiteY5688" fmla="*/ 3218974 h 5539721"/>
              <a:gd name="connsiteX5689" fmla="*/ 1320422 w 11873855"/>
              <a:gd name="connsiteY5689" fmla="*/ 3216316 h 5539721"/>
              <a:gd name="connsiteX5690" fmla="*/ 1305078 w 11873855"/>
              <a:gd name="connsiteY5690" fmla="*/ 3194628 h 5539721"/>
              <a:gd name="connsiteX5691" fmla="*/ 1314679 w 11873855"/>
              <a:gd name="connsiteY5691" fmla="*/ 3197114 h 5539721"/>
              <a:gd name="connsiteX5692" fmla="*/ 1318451 w 11873855"/>
              <a:gd name="connsiteY5692" fmla="*/ 3202429 h 5539721"/>
              <a:gd name="connsiteX5693" fmla="*/ 1298905 w 11873855"/>
              <a:gd name="connsiteY5693" fmla="*/ 3193599 h 5539721"/>
              <a:gd name="connsiteX5694" fmla="*/ 1313650 w 11873855"/>
              <a:gd name="connsiteY5694" fmla="*/ 3214345 h 5539721"/>
              <a:gd name="connsiteX5695" fmla="*/ 1304306 w 11873855"/>
              <a:gd name="connsiteY5695" fmla="*/ 3211601 h 5539721"/>
              <a:gd name="connsiteX5696" fmla="*/ 1288876 w 11873855"/>
              <a:gd name="connsiteY5696" fmla="*/ 3190256 h 5539721"/>
              <a:gd name="connsiteX5697" fmla="*/ 1298305 w 11873855"/>
              <a:gd name="connsiteY5697" fmla="*/ 3192828 h 5539721"/>
              <a:gd name="connsiteX5698" fmla="*/ 1298905 w 11873855"/>
              <a:gd name="connsiteY5698" fmla="*/ 3193599 h 5539721"/>
              <a:gd name="connsiteX5699" fmla="*/ 1264958 w 11873855"/>
              <a:gd name="connsiteY5699" fmla="*/ 3199257 h 5539721"/>
              <a:gd name="connsiteX5700" fmla="*/ 1256386 w 11873855"/>
              <a:gd name="connsiteY5700" fmla="*/ 3196428 h 5539721"/>
              <a:gd name="connsiteX5701" fmla="*/ 1240698 w 11873855"/>
              <a:gd name="connsiteY5701" fmla="*/ 3176111 h 5539721"/>
              <a:gd name="connsiteX5702" fmla="*/ 1249356 w 11873855"/>
              <a:gd name="connsiteY5702" fmla="*/ 3178769 h 5539721"/>
              <a:gd name="connsiteX5703" fmla="*/ 1264958 w 11873855"/>
              <a:gd name="connsiteY5703" fmla="*/ 3199257 h 5539721"/>
              <a:gd name="connsiteX5704" fmla="*/ 1248756 w 11873855"/>
              <a:gd name="connsiteY5704" fmla="*/ 3193942 h 5539721"/>
              <a:gd name="connsiteX5705" fmla="*/ 1240527 w 11873855"/>
              <a:gd name="connsiteY5705" fmla="*/ 3191113 h 5539721"/>
              <a:gd name="connsiteX5706" fmla="*/ 1224753 w 11873855"/>
              <a:gd name="connsiteY5706" fmla="*/ 3171225 h 5539721"/>
              <a:gd name="connsiteX5707" fmla="*/ 1233154 w 11873855"/>
              <a:gd name="connsiteY5707" fmla="*/ 3173883 h 5539721"/>
              <a:gd name="connsiteX5708" fmla="*/ 1248756 w 11873855"/>
              <a:gd name="connsiteY5708" fmla="*/ 3193942 h 5539721"/>
              <a:gd name="connsiteX5709" fmla="*/ 1232554 w 11873855"/>
              <a:gd name="connsiteY5709" fmla="*/ 3188370 h 5539721"/>
              <a:gd name="connsiteX5710" fmla="*/ 1232297 w 11873855"/>
              <a:gd name="connsiteY5710" fmla="*/ 3188284 h 5539721"/>
              <a:gd name="connsiteX5711" fmla="*/ 1224667 w 11873855"/>
              <a:gd name="connsiteY5711" fmla="*/ 3185541 h 5539721"/>
              <a:gd name="connsiteX5712" fmla="*/ 1208808 w 11873855"/>
              <a:gd name="connsiteY5712" fmla="*/ 3165996 h 5539721"/>
              <a:gd name="connsiteX5713" fmla="*/ 1216866 w 11873855"/>
              <a:gd name="connsiteY5713" fmla="*/ 3168653 h 5539721"/>
              <a:gd name="connsiteX5714" fmla="*/ 1232554 w 11873855"/>
              <a:gd name="connsiteY5714" fmla="*/ 3188370 h 5539721"/>
              <a:gd name="connsiteX5715" fmla="*/ 1216352 w 11873855"/>
              <a:gd name="connsiteY5715" fmla="*/ 3182541 h 5539721"/>
              <a:gd name="connsiteX5716" fmla="*/ 1208808 w 11873855"/>
              <a:gd name="connsiteY5716" fmla="*/ 3179798 h 5539721"/>
              <a:gd name="connsiteX5717" fmla="*/ 1192949 w 11873855"/>
              <a:gd name="connsiteY5717" fmla="*/ 3160681 h 5539721"/>
              <a:gd name="connsiteX5718" fmla="*/ 1200664 w 11873855"/>
              <a:gd name="connsiteY5718" fmla="*/ 3163338 h 5539721"/>
              <a:gd name="connsiteX5719" fmla="*/ 1216352 w 11873855"/>
              <a:gd name="connsiteY5719" fmla="*/ 3182541 h 5539721"/>
              <a:gd name="connsiteX5720" fmla="*/ 1200150 w 11873855"/>
              <a:gd name="connsiteY5720" fmla="*/ 3176540 h 5539721"/>
              <a:gd name="connsiteX5721" fmla="*/ 1192949 w 11873855"/>
              <a:gd name="connsiteY5721" fmla="*/ 3173797 h 5539721"/>
              <a:gd name="connsiteX5722" fmla="*/ 1177004 w 11873855"/>
              <a:gd name="connsiteY5722" fmla="*/ 3155109 h 5539721"/>
              <a:gd name="connsiteX5723" fmla="*/ 1184377 w 11873855"/>
              <a:gd name="connsiteY5723" fmla="*/ 3157766 h 5539721"/>
              <a:gd name="connsiteX5724" fmla="*/ 1200150 w 11873855"/>
              <a:gd name="connsiteY5724" fmla="*/ 3176540 h 5539721"/>
              <a:gd name="connsiteX5725" fmla="*/ 1183862 w 11873855"/>
              <a:gd name="connsiteY5725" fmla="*/ 3170196 h 5539721"/>
              <a:gd name="connsiteX5726" fmla="*/ 1177090 w 11873855"/>
              <a:gd name="connsiteY5726" fmla="*/ 3167453 h 5539721"/>
              <a:gd name="connsiteX5727" fmla="*/ 1161060 w 11873855"/>
              <a:gd name="connsiteY5727" fmla="*/ 3149194 h 5539721"/>
              <a:gd name="connsiteX5728" fmla="*/ 1168089 w 11873855"/>
              <a:gd name="connsiteY5728" fmla="*/ 3151766 h 5539721"/>
              <a:gd name="connsiteX5729" fmla="*/ 1183862 w 11873855"/>
              <a:gd name="connsiteY5729" fmla="*/ 3170196 h 5539721"/>
              <a:gd name="connsiteX5730" fmla="*/ 1167403 w 11873855"/>
              <a:gd name="connsiteY5730" fmla="*/ 3163510 h 5539721"/>
              <a:gd name="connsiteX5731" fmla="*/ 1161060 w 11873855"/>
              <a:gd name="connsiteY5731" fmla="*/ 3160852 h 5539721"/>
              <a:gd name="connsiteX5732" fmla="*/ 1145029 w 11873855"/>
              <a:gd name="connsiteY5732" fmla="*/ 3143021 h 5539721"/>
              <a:gd name="connsiteX5733" fmla="*/ 1151630 w 11873855"/>
              <a:gd name="connsiteY5733" fmla="*/ 3145593 h 5539721"/>
              <a:gd name="connsiteX5734" fmla="*/ 1167403 w 11873855"/>
              <a:gd name="connsiteY5734" fmla="*/ 3163510 h 5539721"/>
              <a:gd name="connsiteX5735" fmla="*/ 1150858 w 11873855"/>
              <a:gd name="connsiteY5735" fmla="*/ 3156395 h 5539721"/>
              <a:gd name="connsiteX5736" fmla="*/ 1145029 w 11873855"/>
              <a:gd name="connsiteY5736" fmla="*/ 3153823 h 5539721"/>
              <a:gd name="connsiteX5737" fmla="*/ 1128998 w 11873855"/>
              <a:gd name="connsiteY5737" fmla="*/ 3136507 h 5539721"/>
              <a:gd name="connsiteX5738" fmla="*/ 1135085 w 11873855"/>
              <a:gd name="connsiteY5738" fmla="*/ 3138992 h 5539721"/>
              <a:gd name="connsiteX5739" fmla="*/ 1150858 w 11873855"/>
              <a:gd name="connsiteY5739" fmla="*/ 3156395 h 5539721"/>
              <a:gd name="connsiteX5740" fmla="*/ 1133885 w 11873855"/>
              <a:gd name="connsiteY5740" fmla="*/ 3148765 h 5539721"/>
              <a:gd name="connsiteX5741" fmla="*/ 1128484 w 11873855"/>
              <a:gd name="connsiteY5741" fmla="*/ 3146193 h 5539721"/>
              <a:gd name="connsiteX5742" fmla="*/ 1112539 w 11873855"/>
              <a:gd name="connsiteY5742" fmla="*/ 3129477 h 5539721"/>
              <a:gd name="connsiteX5743" fmla="*/ 1118197 w 11873855"/>
              <a:gd name="connsiteY5743" fmla="*/ 3131963 h 5539721"/>
              <a:gd name="connsiteX5744" fmla="*/ 1133885 w 11873855"/>
              <a:gd name="connsiteY5744" fmla="*/ 3148765 h 5539721"/>
              <a:gd name="connsiteX5745" fmla="*/ 870452 w 11873855"/>
              <a:gd name="connsiteY5745" fmla="*/ 2951083 h 5539721"/>
              <a:gd name="connsiteX5746" fmla="*/ 877224 w 11873855"/>
              <a:gd name="connsiteY5746" fmla="*/ 2953055 h 5539721"/>
              <a:gd name="connsiteX5747" fmla="*/ 888025 w 11873855"/>
              <a:gd name="connsiteY5747" fmla="*/ 2961627 h 5539721"/>
              <a:gd name="connsiteX5748" fmla="*/ 881082 w 11873855"/>
              <a:gd name="connsiteY5748" fmla="*/ 2959399 h 5539721"/>
              <a:gd name="connsiteX5749" fmla="*/ 870452 w 11873855"/>
              <a:gd name="connsiteY5749" fmla="*/ 2951083 h 5539721"/>
              <a:gd name="connsiteX5750" fmla="*/ 867108 w 11873855"/>
              <a:gd name="connsiteY5750" fmla="*/ 2954855 h 5539721"/>
              <a:gd name="connsiteX5751" fmla="*/ 860851 w 11873855"/>
              <a:gd name="connsiteY5751" fmla="*/ 2952798 h 5539721"/>
              <a:gd name="connsiteX5752" fmla="*/ 850906 w 11873855"/>
              <a:gd name="connsiteY5752" fmla="*/ 2945340 h 5539721"/>
              <a:gd name="connsiteX5753" fmla="*/ 857079 w 11873855"/>
              <a:gd name="connsiteY5753" fmla="*/ 2947140 h 5539721"/>
              <a:gd name="connsiteX5754" fmla="*/ 867108 w 11873855"/>
              <a:gd name="connsiteY5754" fmla="*/ 2954855 h 5539721"/>
              <a:gd name="connsiteX5755" fmla="*/ 914514 w 11873855"/>
              <a:gd name="connsiteY5755" fmla="*/ 2965399 h 5539721"/>
              <a:gd name="connsiteX5756" fmla="*/ 914943 w 11873855"/>
              <a:gd name="connsiteY5756" fmla="*/ 2966257 h 5539721"/>
              <a:gd name="connsiteX5757" fmla="*/ 911085 w 11873855"/>
              <a:gd name="connsiteY5757" fmla="*/ 2963085 h 5539721"/>
              <a:gd name="connsiteX5758" fmla="*/ 911514 w 11873855"/>
              <a:gd name="connsiteY5758" fmla="*/ 2963171 h 5539721"/>
              <a:gd name="connsiteX5759" fmla="*/ 914514 w 11873855"/>
              <a:gd name="connsiteY5759" fmla="*/ 2965399 h 5539721"/>
              <a:gd name="connsiteX5760" fmla="*/ 1036758 w 11873855"/>
              <a:gd name="connsiteY5760" fmla="*/ 3082585 h 5539721"/>
              <a:gd name="connsiteX5761" fmla="*/ 1036673 w 11873855"/>
              <a:gd name="connsiteY5761" fmla="*/ 3082242 h 5539721"/>
              <a:gd name="connsiteX5762" fmla="*/ 1036158 w 11873855"/>
              <a:gd name="connsiteY5762" fmla="*/ 3081985 h 5539721"/>
              <a:gd name="connsiteX5763" fmla="*/ 1024242 w 11873855"/>
              <a:gd name="connsiteY5763" fmla="*/ 3071013 h 5539721"/>
              <a:gd name="connsiteX5764" fmla="*/ 1028786 w 11873855"/>
              <a:gd name="connsiteY5764" fmla="*/ 3073584 h 5539721"/>
              <a:gd name="connsiteX5765" fmla="*/ 1044302 w 11873855"/>
              <a:gd name="connsiteY5765" fmla="*/ 3088243 h 5539721"/>
              <a:gd name="connsiteX5766" fmla="*/ 1039844 w 11873855"/>
              <a:gd name="connsiteY5766" fmla="*/ 3085414 h 5539721"/>
              <a:gd name="connsiteX5767" fmla="*/ 1036758 w 11873855"/>
              <a:gd name="connsiteY5767" fmla="*/ 3082585 h 5539721"/>
              <a:gd name="connsiteX5768" fmla="*/ 1027586 w 11873855"/>
              <a:gd name="connsiteY5768" fmla="*/ 3065183 h 5539721"/>
              <a:gd name="connsiteX5769" fmla="*/ 1017299 w 11873855"/>
              <a:gd name="connsiteY5769" fmla="*/ 3055668 h 5539721"/>
              <a:gd name="connsiteX5770" fmla="*/ 1023128 w 11873855"/>
              <a:gd name="connsiteY5770" fmla="*/ 3058497 h 5539721"/>
              <a:gd name="connsiteX5771" fmla="*/ 1039673 w 11873855"/>
              <a:gd name="connsiteY5771" fmla="*/ 3074184 h 5539721"/>
              <a:gd name="connsiteX5772" fmla="*/ 1034101 w 11873855"/>
              <a:gd name="connsiteY5772" fmla="*/ 3071184 h 5539721"/>
              <a:gd name="connsiteX5773" fmla="*/ 1027586 w 11873855"/>
              <a:gd name="connsiteY5773" fmla="*/ 3065183 h 5539721"/>
              <a:gd name="connsiteX5774" fmla="*/ 1011812 w 11873855"/>
              <a:gd name="connsiteY5774" fmla="*/ 3057982 h 5539721"/>
              <a:gd name="connsiteX5775" fmla="*/ 1004783 w 11873855"/>
              <a:gd name="connsiteY5775" fmla="*/ 3053182 h 5539721"/>
              <a:gd name="connsiteX5776" fmla="*/ 1003497 w 11873855"/>
              <a:gd name="connsiteY5776" fmla="*/ 3050353 h 5539721"/>
              <a:gd name="connsiteX5777" fmla="*/ 1011812 w 11873855"/>
              <a:gd name="connsiteY5777" fmla="*/ 3057982 h 5539721"/>
              <a:gd name="connsiteX5778" fmla="*/ 1046702 w 11873855"/>
              <a:gd name="connsiteY5778" fmla="*/ 3083186 h 5539721"/>
              <a:gd name="connsiteX5779" fmla="*/ 1051246 w 11873855"/>
              <a:gd name="connsiteY5779" fmla="*/ 3085414 h 5539721"/>
              <a:gd name="connsiteX5780" fmla="*/ 1068048 w 11873855"/>
              <a:gd name="connsiteY5780" fmla="*/ 3101788 h 5539721"/>
              <a:gd name="connsiteX5781" fmla="*/ 1063762 w 11873855"/>
              <a:gd name="connsiteY5781" fmla="*/ 3099473 h 5539721"/>
              <a:gd name="connsiteX5782" fmla="*/ 1046702 w 11873855"/>
              <a:gd name="connsiteY5782" fmla="*/ 3083186 h 5539721"/>
              <a:gd name="connsiteX5783" fmla="*/ 1066076 w 11873855"/>
              <a:gd name="connsiteY5783" fmla="*/ 3092444 h 5539721"/>
              <a:gd name="connsiteX5784" fmla="*/ 1072248 w 11873855"/>
              <a:gd name="connsiteY5784" fmla="*/ 3095187 h 5539721"/>
              <a:gd name="connsiteX5785" fmla="*/ 1089308 w 11873855"/>
              <a:gd name="connsiteY5785" fmla="*/ 3112418 h 5539721"/>
              <a:gd name="connsiteX5786" fmla="*/ 1083564 w 11873855"/>
              <a:gd name="connsiteY5786" fmla="*/ 3109589 h 5539721"/>
              <a:gd name="connsiteX5787" fmla="*/ 1066076 w 11873855"/>
              <a:gd name="connsiteY5787" fmla="*/ 3092444 h 5539721"/>
              <a:gd name="connsiteX5788" fmla="*/ 1055703 w 11873855"/>
              <a:gd name="connsiteY5788" fmla="*/ 3082328 h 5539721"/>
              <a:gd name="connsiteX5789" fmla="*/ 1047131 w 11873855"/>
              <a:gd name="connsiteY5789" fmla="*/ 3074013 h 5539721"/>
              <a:gd name="connsiteX5790" fmla="*/ 1038216 w 11873855"/>
              <a:gd name="connsiteY5790" fmla="*/ 3065526 h 5539721"/>
              <a:gd name="connsiteX5791" fmla="*/ 1045245 w 11873855"/>
              <a:gd name="connsiteY5791" fmla="*/ 3068612 h 5539721"/>
              <a:gd name="connsiteX5792" fmla="*/ 1062561 w 11873855"/>
              <a:gd name="connsiteY5792" fmla="*/ 3085586 h 5539721"/>
              <a:gd name="connsiteX5793" fmla="*/ 1055703 w 11873855"/>
              <a:gd name="connsiteY5793" fmla="*/ 3082328 h 5539721"/>
              <a:gd name="connsiteX5794" fmla="*/ 1025271 w 11873855"/>
              <a:gd name="connsiteY5794" fmla="*/ 3053267 h 5539721"/>
              <a:gd name="connsiteX5795" fmla="*/ 1009155 w 11873855"/>
              <a:gd name="connsiteY5795" fmla="*/ 3038265 h 5539721"/>
              <a:gd name="connsiteX5796" fmla="*/ 1017041 w 11873855"/>
              <a:gd name="connsiteY5796" fmla="*/ 3041609 h 5539721"/>
              <a:gd name="connsiteX5797" fmla="*/ 1033158 w 11873855"/>
              <a:gd name="connsiteY5797" fmla="*/ 3056868 h 5539721"/>
              <a:gd name="connsiteX5798" fmla="*/ 1025271 w 11873855"/>
              <a:gd name="connsiteY5798" fmla="*/ 3053267 h 5539721"/>
              <a:gd name="connsiteX5799" fmla="*/ 1008212 w 11873855"/>
              <a:gd name="connsiteY5799" fmla="*/ 3044695 h 5539721"/>
              <a:gd name="connsiteX5800" fmla="*/ 1000839 w 11873855"/>
              <a:gd name="connsiteY5800" fmla="*/ 3040580 h 5539721"/>
              <a:gd name="connsiteX5801" fmla="*/ 986180 w 11873855"/>
              <a:gd name="connsiteY5801" fmla="*/ 3027379 h 5539721"/>
              <a:gd name="connsiteX5802" fmla="*/ 993381 w 11873855"/>
              <a:gd name="connsiteY5802" fmla="*/ 3030979 h 5539721"/>
              <a:gd name="connsiteX5803" fmla="*/ 1008212 w 11873855"/>
              <a:gd name="connsiteY5803" fmla="*/ 3044695 h 5539721"/>
              <a:gd name="connsiteX5804" fmla="*/ 908856 w 11873855"/>
              <a:gd name="connsiteY5804" fmla="*/ 2968314 h 5539721"/>
              <a:gd name="connsiteX5805" fmla="*/ 902684 w 11873855"/>
              <a:gd name="connsiteY5805" fmla="*/ 2966342 h 5539721"/>
              <a:gd name="connsiteX5806" fmla="*/ 891369 w 11873855"/>
              <a:gd name="connsiteY5806" fmla="*/ 2957256 h 5539721"/>
              <a:gd name="connsiteX5807" fmla="*/ 897369 w 11873855"/>
              <a:gd name="connsiteY5807" fmla="*/ 2959056 h 5539721"/>
              <a:gd name="connsiteX5808" fmla="*/ 908856 w 11873855"/>
              <a:gd name="connsiteY5808" fmla="*/ 2968314 h 5539721"/>
              <a:gd name="connsiteX5809" fmla="*/ 900370 w 11873855"/>
              <a:gd name="connsiteY5809" fmla="*/ 2971486 h 5539721"/>
              <a:gd name="connsiteX5810" fmla="*/ 910571 w 11873855"/>
              <a:gd name="connsiteY5810" fmla="*/ 2979715 h 5539721"/>
              <a:gd name="connsiteX5811" fmla="*/ 903970 w 11873855"/>
              <a:gd name="connsiteY5811" fmla="*/ 2977401 h 5539721"/>
              <a:gd name="connsiteX5812" fmla="*/ 893940 w 11873855"/>
              <a:gd name="connsiteY5812" fmla="*/ 2969428 h 5539721"/>
              <a:gd name="connsiteX5813" fmla="*/ 900370 w 11873855"/>
              <a:gd name="connsiteY5813" fmla="*/ 2971486 h 5539721"/>
              <a:gd name="connsiteX5814" fmla="*/ 914943 w 11873855"/>
              <a:gd name="connsiteY5814" fmla="*/ 2976201 h 5539721"/>
              <a:gd name="connsiteX5815" fmla="*/ 920687 w 11873855"/>
              <a:gd name="connsiteY5815" fmla="*/ 2978087 h 5539721"/>
              <a:gd name="connsiteX5816" fmla="*/ 931574 w 11873855"/>
              <a:gd name="connsiteY5816" fmla="*/ 2987173 h 5539721"/>
              <a:gd name="connsiteX5817" fmla="*/ 925659 w 11873855"/>
              <a:gd name="connsiteY5817" fmla="*/ 2985116 h 5539721"/>
              <a:gd name="connsiteX5818" fmla="*/ 914943 w 11873855"/>
              <a:gd name="connsiteY5818" fmla="*/ 2976201 h 5539721"/>
              <a:gd name="connsiteX5819" fmla="*/ 941346 w 11873855"/>
              <a:gd name="connsiteY5819" fmla="*/ 2996603 h 5539721"/>
              <a:gd name="connsiteX5820" fmla="*/ 950262 w 11873855"/>
              <a:gd name="connsiteY5820" fmla="*/ 3004833 h 5539721"/>
              <a:gd name="connsiteX5821" fmla="*/ 948290 w 11873855"/>
              <a:gd name="connsiteY5821" fmla="*/ 3004061 h 5539721"/>
              <a:gd name="connsiteX5822" fmla="*/ 938174 w 11873855"/>
              <a:gd name="connsiteY5822" fmla="*/ 2995489 h 5539721"/>
              <a:gd name="connsiteX5823" fmla="*/ 941346 w 11873855"/>
              <a:gd name="connsiteY5823" fmla="*/ 2996603 h 5539721"/>
              <a:gd name="connsiteX5824" fmla="*/ 990638 w 11873855"/>
              <a:gd name="connsiteY5824" fmla="*/ 3040837 h 5539721"/>
              <a:gd name="connsiteX5825" fmla="*/ 995867 w 11873855"/>
              <a:gd name="connsiteY5825" fmla="*/ 3044009 h 5539721"/>
              <a:gd name="connsiteX5826" fmla="*/ 992524 w 11873855"/>
              <a:gd name="connsiteY5826" fmla="*/ 3042466 h 5539721"/>
              <a:gd name="connsiteX5827" fmla="*/ 990638 w 11873855"/>
              <a:gd name="connsiteY5827" fmla="*/ 3040837 h 5539721"/>
              <a:gd name="connsiteX5828" fmla="*/ 1058790 w 11873855"/>
              <a:gd name="connsiteY5828" fmla="*/ 3103074 h 5539721"/>
              <a:gd name="connsiteX5829" fmla="*/ 1061447 w 11873855"/>
              <a:gd name="connsiteY5829" fmla="*/ 3104531 h 5539721"/>
              <a:gd name="connsiteX5830" fmla="*/ 1075335 w 11873855"/>
              <a:gd name="connsiteY5830" fmla="*/ 3117990 h 5539721"/>
              <a:gd name="connsiteX5831" fmla="*/ 1073020 w 11873855"/>
              <a:gd name="connsiteY5831" fmla="*/ 3116532 h 5539721"/>
              <a:gd name="connsiteX5832" fmla="*/ 1058790 w 11873855"/>
              <a:gd name="connsiteY5832" fmla="*/ 3103074 h 5539721"/>
              <a:gd name="connsiteX5833" fmla="*/ 1078078 w 11873855"/>
              <a:gd name="connsiteY5833" fmla="*/ 3113361 h 5539721"/>
              <a:gd name="connsiteX5834" fmla="*/ 1081421 w 11873855"/>
              <a:gd name="connsiteY5834" fmla="*/ 3115075 h 5539721"/>
              <a:gd name="connsiteX5835" fmla="*/ 1096423 w 11873855"/>
              <a:gd name="connsiteY5835" fmla="*/ 3130077 h 5539721"/>
              <a:gd name="connsiteX5836" fmla="*/ 1093423 w 11873855"/>
              <a:gd name="connsiteY5836" fmla="*/ 3128448 h 5539721"/>
              <a:gd name="connsiteX5837" fmla="*/ 1078078 w 11873855"/>
              <a:gd name="connsiteY5837" fmla="*/ 3113361 h 5539721"/>
              <a:gd name="connsiteX5838" fmla="*/ 1095737 w 11873855"/>
              <a:gd name="connsiteY5838" fmla="*/ 3121933 h 5539721"/>
              <a:gd name="connsiteX5839" fmla="*/ 1100881 w 11873855"/>
              <a:gd name="connsiteY5839" fmla="*/ 3124333 h 5539721"/>
              <a:gd name="connsiteX5840" fmla="*/ 1116397 w 11873855"/>
              <a:gd name="connsiteY5840" fmla="*/ 3140364 h 5539721"/>
              <a:gd name="connsiteX5841" fmla="*/ 1111596 w 11873855"/>
              <a:gd name="connsiteY5841" fmla="*/ 3137964 h 5539721"/>
              <a:gd name="connsiteX5842" fmla="*/ 1095737 w 11873855"/>
              <a:gd name="connsiteY5842" fmla="*/ 3121933 h 5539721"/>
              <a:gd name="connsiteX5843" fmla="*/ 1101652 w 11873855"/>
              <a:gd name="connsiteY5843" fmla="*/ 3118247 h 5539721"/>
              <a:gd name="connsiteX5844" fmla="*/ 1084164 w 11873855"/>
              <a:gd name="connsiteY5844" fmla="*/ 3100416 h 5539721"/>
              <a:gd name="connsiteX5845" fmla="*/ 1090594 w 11873855"/>
              <a:gd name="connsiteY5845" fmla="*/ 3103159 h 5539721"/>
              <a:gd name="connsiteX5846" fmla="*/ 1107739 w 11873855"/>
              <a:gd name="connsiteY5846" fmla="*/ 3121076 h 5539721"/>
              <a:gd name="connsiteX5847" fmla="*/ 1101652 w 11873855"/>
              <a:gd name="connsiteY5847" fmla="*/ 3118247 h 5539721"/>
              <a:gd name="connsiteX5848" fmla="*/ 1074992 w 11873855"/>
              <a:gd name="connsiteY5848" fmla="*/ 3091244 h 5539721"/>
              <a:gd name="connsiteX5849" fmla="*/ 1066676 w 11873855"/>
              <a:gd name="connsiteY5849" fmla="*/ 3082928 h 5539721"/>
              <a:gd name="connsiteX5850" fmla="*/ 1057247 w 11873855"/>
              <a:gd name="connsiteY5850" fmla="*/ 3073670 h 5539721"/>
              <a:gd name="connsiteX5851" fmla="*/ 1064447 w 11873855"/>
              <a:gd name="connsiteY5851" fmla="*/ 3076499 h 5539721"/>
              <a:gd name="connsiteX5852" fmla="*/ 1082021 w 11873855"/>
              <a:gd name="connsiteY5852" fmla="*/ 3094330 h 5539721"/>
              <a:gd name="connsiteX5853" fmla="*/ 1074992 w 11873855"/>
              <a:gd name="connsiteY5853" fmla="*/ 3091244 h 5539721"/>
              <a:gd name="connsiteX5854" fmla="*/ 1046016 w 11873855"/>
              <a:gd name="connsiteY5854" fmla="*/ 3062611 h 5539721"/>
              <a:gd name="connsiteX5855" fmla="*/ 1029386 w 11873855"/>
              <a:gd name="connsiteY5855" fmla="*/ 3046581 h 5539721"/>
              <a:gd name="connsiteX5856" fmla="*/ 1037187 w 11873855"/>
              <a:gd name="connsiteY5856" fmla="*/ 3049581 h 5539721"/>
              <a:gd name="connsiteX5857" fmla="*/ 1053732 w 11873855"/>
              <a:gd name="connsiteY5857" fmla="*/ 3065783 h 5539721"/>
              <a:gd name="connsiteX5858" fmla="*/ 1046016 w 11873855"/>
              <a:gd name="connsiteY5858" fmla="*/ 3062611 h 5539721"/>
              <a:gd name="connsiteX5859" fmla="*/ 1018670 w 11873855"/>
              <a:gd name="connsiteY5859" fmla="*/ 3036294 h 5539721"/>
              <a:gd name="connsiteX5860" fmla="*/ 999468 w 11873855"/>
              <a:gd name="connsiteY5860" fmla="*/ 3018463 h 5539721"/>
              <a:gd name="connsiteX5861" fmla="*/ 1007869 w 11873855"/>
              <a:gd name="connsiteY5861" fmla="*/ 3021549 h 5539721"/>
              <a:gd name="connsiteX5862" fmla="*/ 1026986 w 11873855"/>
              <a:gd name="connsiteY5862" fmla="*/ 3039637 h 5539721"/>
              <a:gd name="connsiteX5863" fmla="*/ 1018670 w 11873855"/>
              <a:gd name="connsiteY5863" fmla="*/ 3036294 h 5539721"/>
              <a:gd name="connsiteX5864" fmla="*/ 1005383 w 11873855"/>
              <a:gd name="connsiteY5864" fmla="*/ 3030722 h 5539721"/>
              <a:gd name="connsiteX5865" fmla="*/ 996553 w 11873855"/>
              <a:gd name="connsiteY5865" fmla="*/ 3026693 h 5539721"/>
              <a:gd name="connsiteX5866" fmla="*/ 977779 w 11873855"/>
              <a:gd name="connsiteY5866" fmla="*/ 3009805 h 5539721"/>
              <a:gd name="connsiteX5867" fmla="*/ 986523 w 11873855"/>
              <a:gd name="connsiteY5867" fmla="*/ 3013491 h 5539721"/>
              <a:gd name="connsiteX5868" fmla="*/ 1005383 w 11873855"/>
              <a:gd name="connsiteY5868" fmla="*/ 3030722 h 5539721"/>
              <a:gd name="connsiteX5869" fmla="*/ 978208 w 11873855"/>
              <a:gd name="connsiteY5869" fmla="*/ 3017349 h 5539721"/>
              <a:gd name="connsiteX5870" fmla="*/ 968007 w 11873855"/>
              <a:gd name="connsiteY5870" fmla="*/ 3011348 h 5539721"/>
              <a:gd name="connsiteX5871" fmla="*/ 951805 w 11873855"/>
              <a:gd name="connsiteY5871" fmla="*/ 2997289 h 5539721"/>
              <a:gd name="connsiteX5872" fmla="*/ 951719 w 11873855"/>
              <a:gd name="connsiteY5872" fmla="*/ 2997118 h 5539721"/>
              <a:gd name="connsiteX5873" fmla="*/ 960634 w 11873855"/>
              <a:gd name="connsiteY5873" fmla="*/ 3001747 h 5539721"/>
              <a:gd name="connsiteX5874" fmla="*/ 978208 w 11873855"/>
              <a:gd name="connsiteY5874" fmla="*/ 3017349 h 5539721"/>
              <a:gd name="connsiteX5875" fmla="*/ 935174 w 11873855"/>
              <a:gd name="connsiteY5875" fmla="*/ 2980915 h 5539721"/>
              <a:gd name="connsiteX5876" fmla="*/ 934317 w 11873855"/>
              <a:gd name="connsiteY5876" fmla="*/ 2979029 h 5539721"/>
              <a:gd name="connsiteX5877" fmla="*/ 942118 w 11873855"/>
              <a:gd name="connsiteY5877" fmla="*/ 2985716 h 5539721"/>
              <a:gd name="connsiteX5878" fmla="*/ 935174 w 11873855"/>
              <a:gd name="connsiteY5878" fmla="*/ 2980915 h 5539721"/>
              <a:gd name="connsiteX5879" fmla="*/ 929773 w 11873855"/>
              <a:gd name="connsiteY5879" fmla="*/ 2975086 h 5539721"/>
              <a:gd name="connsiteX5880" fmla="*/ 927030 w 11873855"/>
              <a:gd name="connsiteY5880" fmla="*/ 2974143 h 5539721"/>
              <a:gd name="connsiteX5881" fmla="*/ 924373 w 11873855"/>
              <a:gd name="connsiteY5881" fmla="*/ 2971486 h 5539721"/>
              <a:gd name="connsiteX5882" fmla="*/ 927887 w 11873855"/>
              <a:gd name="connsiteY5882" fmla="*/ 2973457 h 5539721"/>
              <a:gd name="connsiteX5883" fmla="*/ 929773 w 11873855"/>
              <a:gd name="connsiteY5883" fmla="*/ 2975086 h 5539721"/>
              <a:gd name="connsiteX5884" fmla="*/ 897798 w 11873855"/>
              <a:gd name="connsiteY5884" fmla="*/ 2948769 h 5539721"/>
              <a:gd name="connsiteX5885" fmla="*/ 901913 w 11873855"/>
              <a:gd name="connsiteY5885" fmla="*/ 2954426 h 5539721"/>
              <a:gd name="connsiteX5886" fmla="*/ 899512 w 11873855"/>
              <a:gd name="connsiteY5886" fmla="*/ 2953741 h 5539721"/>
              <a:gd name="connsiteX5887" fmla="*/ 886997 w 11873855"/>
              <a:gd name="connsiteY5887" fmla="*/ 2943711 h 5539721"/>
              <a:gd name="connsiteX5888" fmla="*/ 893683 w 11873855"/>
              <a:gd name="connsiteY5888" fmla="*/ 2945511 h 5539721"/>
              <a:gd name="connsiteX5889" fmla="*/ 897798 w 11873855"/>
              <a:gd name="connsiteY5889" fmla="*/ 2948769 h 5539721"/>
              <a:gd name="connsiteX5890" fmla="*/ 885711 w 11873855"/>
              <a:gd name="connsiteY5890" fmla="*/ 2949626 h 5539721"/>
              <a:gd name="connsiteX5891" fmla="*/ 879367 w 11873855"/>
              <a:gd name="connsiteY5891" fmla="*/ 2947740 h 5539721"/>
              <a:gd name="connsiteX5892" fmla="*/ 867451 w 11873855"/>
              <a:gd name="connsiteY5892" fmla="*/ 2938396 h 5539721"/>
              <a:gd name="connsiteX5893" fmla="*/ 873624 w 11873855"/>
              <a:gd name="connsiteY5893" fmla="*/ 2940025 h 5539721"/>
              <a:gd name="connsiteX5894" fmla="*/ 885711 w 11873855"/>
              <a:gd name="connsiteY5894" fmla="*/ 2949626 h 5539721"/>
              <a:gd name="connsiteX5895" fmla="*/ 864965 w 11873855"/>
              <a:gd name="connsiteY5895" fmla="*/ 2943539 h 5539721"/>
              <a:gd name="connsiteX5896" fmla="*/ 857936 w 11873855"/>
              <a:gd name="connsiteY5896" fmla="*/ 2941482 h 5539721"/>
              <a:gd name="connsiteX5897" fmla="*/ 846620 w 11873855"/>
              <a:gd name="connsiteY5897" fmla="*/ 2932910 h 5539721"/>
              <a:gd name="connsiteX5898" fmla="*/ 853478 w 11873855"/>
              <a:gd name="connsiteY5898" fmla="*/ 2934710 h 5539721"/>
              <a:gd name="connsiteX5899" fmla="*/ 864965 w 11873855"/>
              <a:gd name="connsiteY5899" fmla="*/ 2943539 h 5539721"/>
              <a:gd name="connsiteX5900" fmla="*/ 844134 w 11873855"/>
              <a:gd name="connsiteY5900" fmla="*/ 2937453 h 5539721"/>
              <a:gd name="connsiteX5901" fmla="*/ 837705 w 11873855"/>
              <a:gd name="connsiteY5901" fmla="*/ 2935567 h 5539721"/>
              <a:gd name="connsiteX5902" fmla="*/ 826989 w 11873855"/>
              <a:gd name="connsiteY5902" fmla="*/ 2927766 h 5539721"/>
              <a:gd name="connsiteX5903" fmla="*/ 833333 w 11873855"/>
              <a:gd name="connsiteY5903" fmla="*/ 2929395 h 5539721"/>
              <a:gd name="connsiteX5904" fmla="*/ 844134 w 11873855"/>
              <a:gd name="connsiteY5904" fmla="*/ 2937453 h 5539721"/>
              <a:gd name="connsiteX5905" fmla="*/ 823303 w 11873855"/>
              <a:gd name="connsiteY5905" fmla="*/ 2931452 h 5539721"/>
              <a:gd name="connsiteX5906" fmla="*/ 817474 w 11873855"/>
              <a:gd name="connsiteY5906" fmla="*/ 2929738 h 5539721"/>
              <a:gd name="connsiteX5907" fmla="*/ 807530 w 11873855"/>
              <a:gd name="connsiteY5907" fmla="*/ 2922708 h 5539721"/>
              <a:gd name="connsiteX5908" fmla="*/ 813273 w 11873855"/>
              <a:gd name="connsiteY5908" fmla="*/ 2924251 h 5539721"/>
              <a:gd name="connsiteX5909" fmla="*/ 823303 w 11873855"/>
              <a:gd name="connsiteY5909" fmla="*/ 2931452 h 5539721"/>
              <a:gd name="connsiteX5910" fmla="*/ 802386 w 11873855"/>
              <a:gd name="connsiteY5910" fmla="*/ 2925366 h 5539721"/>
              <a:gd name="connsiteX5911" fmla="*/ 797243 w 11873855"/>
              <a:gd name="connsiteY5911" fmla="*/ 2923908 h 5539721"/>
              <a:gd name="connsiteX5912" fmla="*/ 788156 w 11873855"/>
              <a:gd name="connsiteY5912" fmla="*/ 2917651 h 5539721"/>
              <a:gd name="connsiteX5913" fmla="*/ 793213 w 11873855"/>
              <a:gd name="connsiteY5913" fmla="*/ 2918936 h 5539721"/>
              <a:gd name="connsiteX5914" fmla="*/ 802386 w 11873855"/>
              <a:gd name="connsiteY5914" fmla="*/ 2925366 h 5539721"/>
              <a:gd name="connsiteX5915" fmla="*/ 796385 w 11873855"/>
              <a:gd name="connsiteY5915" fmla="*/ 2929480 h 5539721"/>
              <a:gd name="connsiteX5916" fmla="*/ 803758 w 11873855"/>
              <a:gd name="connsiteY5916" fmla="*/ 2934624 h 5539721"/>
              <a:gd name="connsiteX5917" fmla="*/ 799814 w 11873855"/>
              <a:gd name="connsiteY5917" fmla="*/ 2933338 h 5539721"/>
              <a:gd name="connsiteX5918" fmla="*/ 792442 w 11873855"/>
              <a:gd name="connsiteY5918" fmla="*/ 2928280 h 5539721"/>
              <a:gd name="connsiteX5919" fmla="*/ 796385 w 11873855"/>
              <a:gd name="connsiteY5919" fmla="*/ 2929480 h 5539721"/>
              <a:gd name="connsiteX5920" fmla="*/ 811816 w 11873855"/>
              <a:gd name="connsiteY5920" fmla="*/ 2933938 h 5539721"/>
              <a:gd name="connsiteX5921" fmla="*/ 816616 w 11873855"/>
              <a:gd name="connsiteY5921" fmla="*/ 2935310 h 5539721"/>
              <a:gd name="connsiteX5922" fmla="*/ 825017 w 11873855"/>
              <a:gd name="connsiteY5922" fmla="*/ 2941311 h 5539721"/>
              <a:gd name="connsiteX5923" fmla="*/ 820217 w 11873855"/>
              <a:gd name="connsiteY5923" fmla="*/ 2939768 h 5539721"/>
              <a:gd name="connsiteX5924" fmla="*/ 811816 w 11873855"/>
              <a:gd name="connsiteY5924" fmla="*/ 2933938 h 5539721"/>
              <a:gd name="connsiteX5925" fmla="*/ 831275 w 11873855"/>
              <a:gd name="connsiteY5925" fmla="*/ 2939596 h 5539721"/>
              <a:gd name="connsiteX5926" fmla="*/ 836762 w 11873855"/>
              <a:gd name="connsiteY5926" fmla="*/ 2941225 h 5539721"/>
              <a:gd name="connsiteX5927" fmla="*/ 846020 w 11873855"/>
              <a:gd name="connsiteY5927" fmla="*/ 2948083 h 5539721"/>
              <a:gd name="connsiteX5928" fmla="*/ 840448 w 11873855"/>
              <a:gd name="connsiteY5928" fmla="*/ 2946283 h 5539721"/>
              <a:gd name="connsiteX5929" fmla="*/ 831275 w 11873855"/>
              <a:gd name="connsiteY5929" fmla="*/ 2939596 h 5539721"/>
              <a:gd name="connsiteX5930" fmla="*/ 859822 w 11873855"/>
              <a:gd name="connsiteY5930" fmla="*/ 2958456 h 5539721"/>
              <a:gd name="connsiteX5931" fmla="*/ 868394 w 11873855"/>
              <a:gd name="connsiteY5931" fmla="*/ 2964971 h 5539721"/>
              <a:gd name="connsiteX5932" fmla="*/ 863165 w 11873855"/>
              <a:gd name="connsiteY5932" fmla="*/ 2963171 h 5539721"/>
              <a:gd name="connsiteX5933" fmla="*/ 854678 w 11873855"/>
              <a:gd name="connsiteY5933" fmla="*/ 2956827 h 5539721"/>
              <a:gd name="connsiteX5934" fmla="*/ 859822 w 11873855"/>
              <a:gd name="connsiteY5934" fmla="*/ 2958456 h 5539721"/>
              <a:gd name="connsiteX5935" fmla="*/ 874309 w 11873855"/>
              <a:gd name="connsiteY5935" fmla="*/ 2963085 h 5539721"/>
              <a:gd name="connsiteX5936" fmla="*/ 880139 w 11873855"/>
              <a:gd name="connsiteY5936" fmla="*/ 2964971 h 5539721"/>
              <a:gd name="connsiteX5937" fmla="*/ 889568 w 11873855"/>
              <a:gd name="connsiteY5937" fmla="*/ 2972343 h 5539721"/>
              <a:gd name="connsiteX5938" fmla="*/ 883653 w 11873855"/>
              <a:gd name="connsiteY5938" fmla="*/ 2970286 h 5539721"/>
              <a:gd name="connsiteX5939" fmla="*/ 874309 w 11873855"/>
              <a:gd name="connsiteY5939" fmla="*/ 2963085 h 5539721"/>
              <a:gd name="connsiteX5940" fmla="*/ 902942 w 11873855"/>
              <a:gd name="connsiteY5940" fmla="*/ 2982973 h 5539721"/>
              <a:gd name="connsiteX5941" fmla="*/ 911514 w 11873855"/>
              <a:gd name="connsiteY5941" fmla="*/ 2989917 h 5539721"/>
              <a:gd name="connsiteX5942" fmla="*/ 906028 w 11873855"/>
              <a:gd name="connsiteY5942" fmla="*/ 2987774 h 5539721"/>
              <a:gd name="connsiteX5943" fmla="*/ 897455 w 11873855"/>
              <a:gd name="connsiteY5943" fmla="*/ 2981001 h 5539721"/>
              <a:gd name="connsiteX5944" fmla="*/ 902942 w 11873855"/>
              <a:gd name="connsiteY5944" fmla="*/ 2982973 h 5539721"/>
              <a:gd name="connsiteX5945" fmla="*/ 917086 w 11873855"/>
              <a:gd name="connsiteY5945" fmla="*/ 2987945 h 5539721"/>
              <a:gd name="connsiteX5946" fmla="*/ 923344 w 11873855"/>
              <a:gd name="connsiteY5946" fmla="*/ 2990174 h 5539721"/>
              <a:gd name="connsiteX5947" fmla="*/ 932774 w 11873855"/>
              <a:gd name="connsiteY5947" fmla="*/ 2998060 h 5539721"/>
              <a:gd name="connsiteX5948" fmla="*/ 926516 w 11873855"/>
              <a:gd name="connsiteY5948" fmla="*/ 2995660 h 5539721"/>
              <a:gd name="connsiteX5949" fmla="*/ 917086 w 11873855"/>
              <a:gd name="connsiteY5949" fmla="*/ 2987945 h 5539721"/>
              <a:gd name="connsiteX5950" fmla="*/ 945804 w 11873855"/>
              <a:gd name="connsiteY5950" fmla="*/ 3009033 h 5539721"/>
              <a:gd name="connsiteX5951" fmla="*/ 954634 w 11873855"/>
              <a:gd name="connsiteY5951" fmla="*/ 3016492 h 5539721"/>
              <a:gd name="connsiteX5952" fmla="*/ 948719 w 11873855"/>
              <a:gd name="connsiteY5952" fmla="*/ 3014005 h 5539721"/>
              <a:gd name="connsiteX5953" fmla="*/ 940060 w 11873855"/>
              <a:gd name="connsiteY5953" fmla="*/ 3006719 h 5539721"/>
              <a:gd name="connsiteX5954" fmla="*/ 945804 w 11873855"/>
              <a:gd name="connsiteY5954" fmla="*/ 3009033 h 5539721"/>
              <a:gd name="connsiteX5955" fmla="*/ 1031786 w 11873855"/>
              <a:gd name="connsiteY5955" fmla="*/ 3086443 h 5539721"/>
              <a:gd name="connsiteX5956" fmla="*/ 1034872 w 11873855"/>
              <a:gd name="connsiteY5956" fmla="*/ 3088500 h 5539721"/>
              <a:gd name="connsiteX5957" fmla="*/ 1035387 w 11873855"/>
              <a:gd name="connsiteY5957" fmla="*/ 3089615 h 5539721"/>
              <a:gd name="connsiteX5958" fmla="*/ 1034272 w 11873855"/>
              <a:gd name="connsiteY5958" fmla="*/ 3088672 h 5539721"/>
              <a:gd name="connsiteX5959" fmla="*/ 1031786 w 11873855"/>
              <a:gd name="connsiteY5959" fmla="*/ 3086443 h 5539721"/>
              <a:gd name="connsiteX5960" fmla="*/ 1074392 w 11873855"/>
              <a:gd name="connsiteY5960" fmla="*/ 3125448 h 5539721"/>
              <a:gd name="connsiteX5961" fmla="*/ 1074134 w 11873855"/>
              <a:gd name="connsiteY5961" fmla="*/ 3124934 h 5539721"/>
              <a:gd name="connsiteX5962" fmla="*/ 1078421 w 11873855"/>
              <a:gd name="connsiteY5962" fmla="*/ 3129048 h 5539721"/>
              <a:gd name="connsiteX5963" fmla="*/ 1077649 w 11873855"/>
              <a:gd name="connsiteY5963" fmla="*/ 3128534 h 5539721"/>
              <a:gd name="connsiteX5964" fmla="*/ 1074392 w 11873855"/>
              <a:gd name="connsiteY5964" fmla="*/ 3125448 h 5539721"/>
              <a:gd name="connsiteX5965" fmla="*/ 1105081 w 11873855"/>
              <a:gd name="connsiteY5965" fmla="*/ 3147479 h 5539721"/>
              <a:gd name="connsiteX5966" fmla="*/ 1089565 w 11873855"/>
              <a:gd name="connsiteY5966" fmla="*/ 3132392 h 5539721"/>
              <a:gd name="connsiteX5967" fmla="*/ 1090765 w 11873855"/>
              <a:gd name="connsiteY5967" fmla="*/ 3133077 h 5539721"/>
              <a:gd name="connsiteX5968" fmla="*/ 1105595 w 11873855"/>
              <a:gd name="connsiteY5968" fmla="*/ 3147736 h 5539721"/>
              <a:gd name="connsiteX5969" fmla="*/ 1105081 w 11873855"/>
              <a:gd name="connsiteY5969" fmla="*/ 3147479 h 5539721"/>
              <a:gd name="connsiteX5970" fmla="*/ 1106624 w 11873855"/>
              <a:gd name="connsiteY5970" fmla="*/ 3141564 h 5539721"/>
              <a:gd name="connsiteX5971" fmla="*/ 1108853 w 11873855"/>
              <a:gd name="connsiteY5971" fmla="*/ 3142764 h 5539721"/>
              <a:gd name="connsiteX5972" fmla="*/ 1124369 w 11873855"/>
              <a:gd name="connsiteY5972" fmla="*/ 3158709 h 5539721"/>
              <a:gd name="connsiteX5973" fmla="*/ 1122655 w 11873855"/>
              <a:gd name="connsiteY5973" fmla="*/ 3157766 h 5539721"/>
              <a:gd name="connsiteX5974" fmla="*/ 1106624 w 11873855"/>
              <a:gd name="connsiteY5974" fmla="*/ 3141564 h 5539721"/>
              <a:gd name="connsiteX5975" fmla="*/ 1122826 w 11873855"/>
              <a:gd name="connsiteY5975" fmla="*/ 3149622 h 5539721"/>
              <a:gd name="connsiteX5976" fmla="*/ 1126941 w 11873855"/>
              <a:gd name="connsiteY5976" fmla="*/ 3151594 h 5539721"/>
              <a:gd name="connsiteX5977" fmla="*/ 1142800 w 11873855"/>
              <a:gd name="connsiteY5977" fmla="*/ 3168482 h 5539721"/>
              <a:gd name="connsiteX5978" fmla="*/ 1139028 w 11873855"/>
              <a:gd name="connsiteY5978" fmla="*/ 3166510 h 5539721"/>
              <a:gd name="connsiteX5979" fmla="*/ 1122826 w 11873855"/>
              <a:gd name="connsiteY5979" fmla="*/ 3149622 h 5539721"/>
              <a:gd name="connsiteX5980" fmla="*/ 1138600 w 11873855"/>
              <a:gd name="connsiteY5980" fmla="*/ 3156995 h 5539721"/>
              <a:gd name="connsiteX5981" fmla="*/ 1143400 w 11873855"/>
              <a:gd name="connsiteY5981" fmla="*/ 3159138 h 5539721"/>
              <a:gd name="connsiteX5982" fmla="*/ 1159431 w 11873855"/>
              <a:gd name="connsiteY5982" fmla="*/ 3176712 h 5539721"/>
              <a:gd name="connsiteX5983" fmla="*/ 1154973 w 11873855"/>
              <a:gd name="connsiteY5983" fmla="*/ 3174568 h 5539721"/>
              <a:gd name="connsiteX5984" fmla="*/ 1138600 w 11873855"/>
              <a:gd name="connsiteY5984" fmla="*/ 3156995 h 5539721"/>
              <a:gd name="connsiteX5985" fmla="*/ 1154116 w 11873855"/>
              <a:gd name="connsiteY5985" fmla="*/ 3163853 h 5539721"/>
              <a:gd name="connsiteX5986" fmla="*/ 1159516 w 11873855"/>
              <a:gd name="connsiteY5986" fmla="*/ 3166167 h 5539721"/>
              <a:gd name="connsiteX5987" fmla="*/ 1175547 w 11873855"/>
              <a:gd name="connsiteY5987" fmla="*/ 3184341 h 5539721"/>
              <a:gd name="connsiteX5988" fmla="*/ 1170489 w 11873855"/>
              <a:gd name="connsiteY5988" fmla="*/ 3182026 h 5539721"/>
              <a:gd name="connsiteX5989" fmla="*/ 1154116 w 11873855"/>
              <a:gd name="connsiteY5989" fmla="*/ 3163853 h 5539721"/>
              <a:gd name="connsiteX5990" fmla="*/ 1169546 w 11873855"/>
              <a:gd name="connsiteY5990" fmla="*/ 3170368 h 5539721"/>
              <a:gd name="connsiteX5991" fmla="*/ 1175547 w 11873855"/>
              <a:gd name="connsiteY5991" fmla="*/ 3172854 h 5539721"/>
              <a:gd name="connsiteX5992" fmla="*/ 1191663 w 11873855"/>
              <a:gd name="connsiteY5992" fmla="*/ 3191542 h 5539721"/>
              <a:gd name="connsiteX5993" fmla="*/ 1185920 w 11873855"/>
              <a:gd name="connsiteY5993" fmla="*/ 3188970 h 5539721"/>
              <a:gd name="connsiteX5994" fmla="*/ 1169546 w 11873855"/>
              <a:gd name="connsiteY5994" fmla="*/ 3170368 h 5539721"/>
              <a:gd name="connsiteX5995" fmla="*/ 1199636 w 11873855"/>
              <a:gd name="connsiteY5995" fmla="*/ 3200972 h 5539721"/>
              <a:gd name="connsiteX5996" fmla="*/ 1215152 w 11873855"/>
              <a:gd name="connsiteY5996" fmla="*/ 3219488 h 5539721"/>
              <a:gd name="connsiteX5997" fmla="*/ 1210180 w 11873855"/>
              <a:gd name="connsiteY5997" fmla="*/ 3217174 h 5539721"/>
              <a:gd name="connsiteX5998" fmla="*/ 1194321 w 11873855"/>
              <a:gd name="connsiteY5998" fmla="*/ 3198657 h 5539721"/>
              <a:gd name="connsiteX5999" fmla="*/ 1199636 w 11873855"/>
              <a:gd name="connsiteY5999" fmla="*/ 3200972 h 5539721"/>
              <a:gd name="connsiteX6000" fmla="*/ 1223382 w 11873855"/>
              <a:gd name="connsiteY6000" fmla="*/ 3229347 h 5539721"/>
              <a:gd name="connsiteX6001" fmla="*/ 1238298 w 11873855"/>
              <a:gd name="connsiteY6001" fmla="*/ 3247520 h 5539721"/>
              <a:gd name="connsiteX6002" fmla="*/ 1234011 w 11873855"/>
              <a:gd name="connsiteY6002" fmla="*/ 3245463 h 5539721"/>
              <a:gd name="connsiteX6003" fmla="*/ 1218752 w 11873855"/>
              <a:gd name="connsiteY6003" fmla="*/ 3227203 h 5539721"/>
              <a:gd name="connsiteX6004" fmla="*/ 1223382 w 11873855"/>
              <a:gd name="connsiteY6004" fmla="*/ 3229347 h 5539721"/>
              <a:gd name="connsiteX6005" fmla="*/ 1232811 w 11873855"/>
              <a:gd name="connsiteY6005" fmla="*/ 3233461 h 5539721"/>
              <a:gd name="connsiteX6006" fmla="*/ 1238126 w 11873855"/>
              <a:gd name="connsiteY6006" fmla="*/ 3235776 h 5539721"/>
              <a:gd name="connsiteX6007" fmla="*/ 1252871 w 11873855"/>
              <a:gd name="connsiteY6007" fmla="*/ 3254293 h 5539721"/>
              <a:gd name="connsiteX6008" fmla="*/ 1247899 w 11873855"/>
              <a:gd name="connsiteY6008" fmla="*/ 3251978 h 5539721"/>
              <a:gd name="connsiteX6009" fmla="*/ 1232811 w 11873855"/>
              <a:gd name="connsiteY6009" fmla="*/ 3233461 h 5539721"/>
              <a:gd name="connsiteX6010" fmla="*/ 1246956 w 11873855"/>
              <a:gd name="connsiteY6010" fmla="*/ 3239548 h 5539721"/>
              <a:gd name="connsiteX6011" fmla="*/ 1252871 w 11873855"/>
              <a:gd name="connsiteY6011" fmla="*/ 3242034 h 5539721"/>
              <a:gd name="connsiteX6012" fmla="*/ 1267530 w 11873855"/>
              <a:gd name="connsiteY6012" fmla="*/ 3260893 h 5539721"/>
              <a:gd name="connsiteX6013" fmla="*/ 1261872 w 11873855"/>
              <a:gd name="connsiteY6013" fmla="*/ 3258407 h 5539721"/>
              <a:gd name="connsiteX6014" fmla="*/ 1246956 w 11873855"/>
              <a:gd name="connsiteY6014" fmla="*/ 3239548 h 5539721"/>
              <a:gd name="connsiteX6015" fmla="*/ 1261358 w 11873855"/>
              <a:gd name="connsiteY6015" fmla="*/ 3245463 h 5539721"/>
              <a:gd name="connsiteX6016" fmla="*/ 1267787 w 11873855"/>
              <a:gd name="connsiteY6016" fmla="*/ 3248035 h 5539721"/>
              <a:gd name="connsiteX6017" fmla="*/ 1282360 w 11873855"/>
              <a:gd name="connsiteY6017" fmla="*/ 3267237 h 5539721"/>
              <a:gd name="connsiteX6018" fmla="*/ 1276188 w 11873855"/>
              <a:gd name="connsiteY6018" fmla="*/ 3264580 h 5539721"/>
              <a:gd name="connsiteX6019" fmla="*/ 1261358 w 11873855"/>
              <a:gd name="connsiteY6019" fmla="*/ 3245463 h 5539721"/>
              <a:gd name="connsiteX6020" fmla="*/ 1275845 w 11873855"/>
              <a:gd name="connsiteY6020" fmla="*/ 3251292 h 5539721"/>
              <a:gd name="connsiteX6021" fmla="*/ 1282703 w 11873855"/>
              <a:gd name="connsiteY6021" fmla="*/ 3253950 h 5539721"/>
              <a:gd name="connsiteX6022" fmla="*/ 1297105 w 11873855"/>
              <a:gd name="connsiteY6022" fmla="*/ 3273495 h 5539721"/>
              <a:gd name="connsiteX6023" fmla="*/ 1290504 w 11873855"/>
              <a:gd name="connsiteY6023" fmla="*/ 3270752 h 5539721"/>
              <a:gd name="connsiteX6024" fmla="*/ 1275845 w 11873855"/>
              <a:gd name="connsiteY6024" fmla="*/ 3251292 h 5539721"/>
              <a:gd name="connsiteX6025" fmla="*/ 1290504 w 11873855"/>
              <a:gd name="connsiteY6025" fmla="*/ 3256864 h 5539721"/>
              <a:gd name="connsiteX6026" fmla="*/ 1297791 w 11873855"/>
              <a:gd name="connsiteY6026" fmla="*/ 3259608 h 5539721"/>
              <a:gd name="connsiteX6027" fmla="*/ 1312107 w 11873855"/>
              <a:gd name="connsiteY6027" fmla="*/ 3279496 h 5539721"/>
              <a:gd name="connsiteX6028" fmla="*/ 1304992 w 11873855"/>
              <a:gd name="connsiteY6028" fmla="*/ 3276667 h 5539721"/>
              <a:gd name="connsiteX6029" fmla="*/ 1290504 w 11873855"/>
              <a:gd name="connsiteY6029" fmla="*/ 3256864 h 5539721"/>
              <a:gd name="connsiteX6030" fmla="*/ 1317593 w 11873855"/>
              <a:gd name="connsiteY6030" fmla="*/ 3287297 h 5539721"/>
              <a:gd name="connsiteX6031" fmla="*/ 1332167 w 11873855"/>
              <a:gd name="connsiteY6031" fmla="*/ 3308128 h 5539721"/>
              <a:gd name="connsiteX6032" fmla="*/ 1325480 w 11873855"/>
              <a:gd name="connsiteY6032" fmla="*/ 3305299 h 5539721"/>
              <a:gd name="connsiteX6033" fmla="*/ 1310650 w 11873855"/>
              <a:gd name="connsiteY6033" fmla="*/ 3284554 h 5539721"/>
              <a:gd name="connsiteX6034" fmla="*/ 1317593 w 11873855"/>
              <a:gd name="connsiteY6034" fmla="*/ 3287297 h 5539721"/>
              <a:gd name="connsiteX6035" fmla="*/ 1325052 w 11873855"/>
              <a:gd name="connsiteY6035" fmla="*/ 3290126 h 5539721"/>
              <a:gd name="connsiteX6036" fmla="*/ 1332424 w 11873855"/>
              <a:gd name="connsiteY6036" fmla="*/ 3292955 h 5539721"/>
              <a:gd name="connsiteX6037" fmla="*/ 1346826 w 11873855"/>
              <a:gd name="connsiteY6037" fmla="*/ 3314043 h 5539721"/>
              <a:gd name="connsiteX6038" fmla="*/ 1339710 w 11873855"/>
              <a:gd name="connsiteY6038" fmla="*/ 3311214 h 5539721"/>
              <a:gd name="connsiteX6039" fmla="*/ 1325052 w 11873855"/>
              <a:gd name="connsiteY6039" fmla="*/ 3290126 h 5539721"/>
              <a:gd name="connsiteX6040" fmla="*/ 1339539 w 11873855"/>
              <a:gd name="connsiteY6040" fmla="*/ 3295612 h 5539721"/>
              <a:gd name="connsiteX6041" fmla="*/ 1347254 w 11873855"/>
              <a:gd name="connsiteY6041" fmla="*/ 3298441 h 5539721"/>
              <a:gd name="connsiteX6042" fmla="*/ 1361570 w 11873855"/>
              <a:gd name="connsiteY6042" fmla="*/ 3319872 h 5539721"/>
              <a:gd name="connsiteX6043" fmla="*/ 1354026 w 11873855"/>
              <a:gd name="connsiteY6043" fmla="*/ 3316958 h 5539721"/>
              <a:gd name="connsiteX6044" fmla="*/ 1339539 w 11873855"/>
              <a:gd name="connsiteY6044" fmla="*/ 3295612 h 5539721"/>
              <a:gd name="connsiteX6045" fmla="*/ 1354284 w 11873855"/>
              <a:gd name="connsiteY6045" fmla="*/ 3301013 h 5539721"/>
              <a:gd name="connsiteX6046" fmla="*/ 1362342 w 11873855"/>
              <a:gd name="connsiteY6046" fmla="*/ 3303842 h 5539721"/>
              <a:gd name="connsiteX6047" fmla="*/ 1376487 w 11873855"/>
              <a:gd name="connsiteY6047" fmla="*/ 3325530 h 5539721"/>
              <a:gd name="connsiteX6048" fmla="*/ 1368600 w 11873855"/>
              <a:gd name="connsiteY6048" fmla="*/ 3322615 h 5539721"/>
              <a:gd name="connsiteX6049" fmla="*/ 1354284 w 11873855"/>
              <a:gd name="connsiteY6049" fmla="*/ 3301013 h 5539721"/>
              <a:gd name="connsiteX6050" fmla="*/ 1381373 w 11873855"/>
              <a:gd name="connsiteY6050" fmla="*/ 3333245 h 5539721"/>
              <a:gd name="connsiteX6051" fmla="*/ 1395003 w 11873855"/>
              <a:gd name="connsiteY6051" fmla="*/ 3354591 h 5539721"/>
              <a:gd name="connsiteX6052" fmla="*/ 1387459 w 11873855"/>
              <a:gd name="connsiteY6052" fmla="*/ 3351591 h 5539721"/>
              <a:gd name="connsiteX6053" fmla="*/ 1373743 w 11873855"/>
              <a:gd name="connsiteY6053" fmla="*/ 3330416 h 5539721"/>
              <a:gd name="connsiteX6054" fmla="*/ 1381373 w 11873855"/>
              <a:gd name="connsiteY6054" fmla="*/ 3333245 h 5539721"/>
              <a:gd name="connsiteX6055" fmla="*/ 1399718 w 11873855"/>
              <a:gd name="connsiteY6055" fmla="*/ 3362135 h 5539721"/>
              <a:gd name="connsiteX6056" fmla="*/ 1412662 w 11873855"/>
              <a:gd name="connsiteY6056" fmla="*/ 3382880 h 5539721"/>
              <a:gd name="connsiteX6057" fmla="*/ 1405461 w 11873855"/>
              <a:gd name="connsiteY6057" fmla="*/ 3379880 h 5539721"/>
              <a:gd name="connsiteX6058" fmla="*/ 1392346 w 11873855"/>
              <a:gd name="connsiteY6058" fmla="*/ 3359220 h 5539721"/>
              <a:gd name="connsiteX6059" fmla="*/ 1399718 w 11873855"/>
              <a:gd name="connsiteY6059" fmla="*/ 3362135 h 5539721"/>
              <a:gd name="connsiteX6060" fmla="*/ 1406490 w 11873855"/>
              <a:gd name="connsiteY6060" fmla="*/ 3364706 h 5539721"/>
              <a:gd name="connsiteX6061" fmla="*/ 1414205 w 11873855"/>
              <a:gd name="connsiteY6061" fmla="*/ 3367621 h 5539721"/>
              <a:gd name="connsiteX6062" fmla="*/ 1426979 w 11873855"/>
              <a:gd name="connsiteY6062" fmla="*/ 3388624 h 5539721"/>
              <a:gd name="connsiteX6063" fmla="*/ 1419435 w 11873855"/>
              <a:gd name="connsiteY6063" fmla="*/ 3385623 h 5539721"/>
              <a:gd name="connsiteX6064" fmla="*/ 1406490 w 11873855"/>
              <a:gd name="connsiteY6064" fmla="*/ 3364706 h 5539721"/>
              <a:gd name="connsiteX6065" fmla="*/ 1420635 w 11873855"/>
              <a:gd name="connsiteY6065" fmla="*/ 3370021 h 5539721"/>
              <a:gd name="connsiteX6066" fmla="*/ 1428693 w 11873855"/>
              <a:gd name="connsiteY6066" fmla="*/ 3372936 h 5539721"/>
              <a:gd name="connsiteX6067" fmla="*/ 1441295 w 11873855"/>
              <a:gd name="connsiteY6067" fmla="*/ 3394196 h 5539721"/>
              <a:gd name="connsiteX6068" fmla="*/ 1433408 w 11873855"/>
              <a:gd name="connsiteY6068" fmla="*/ 3391195 h 5539721"/>
              <a:gd name="connsiteX6069" fmla="*/ 1420635 w 11873855"/>
              <a:gd name="connsiteY6069" fmla="*/ 3370021 h 5539721"/>
              <a:gd name="connsiteX6070" fmla="*/ 1446009 w 11873855"/>
              <a:gd name="connsiteY6070" fmla="*/ 3402254 h 5539721"/>
              <a:gd name="connsiteX6071" fmla="*/ 1457754 w 11873855"/>
              <a:gd name="connsiteY6071" fmla="*/ 3422571 h 5539721"/>
              <a:gd name="connsiteX6072" fmla="*/ 1450124 w 11873855"/>
              <a:gd name="connsiteY6072" fmla="*/ 3419485 h 5539721"/>
              <a:gd name="connsiteX6073" fmla="*/ 1438294 w 11873855"/>
              <a:gd name="connsiteY6073" fmla="*/ 3399339 h 5539721"/>
              <a:gd name="connsiteX6074" fmla="*/ 1446009 w 11873855"/>
              <a:gd name="connsiteY6074" fmla="*/ 3402254 h 5539721"/>
              <a:gd name="connsiteX6075" fmla="*/ 1462554 w 11873855"/>
              <a:gd name="connsiteY6075" fmla="*/ 3430800 h 5539721"/>
              <a:gd name="connsiteX6076" fmla="*/ 1474127 w 11873855"/>
              <a:gd name="connsiteY6076" fmla="*/ 3451289 h 5539721"/>
              <a:gd name="connsiteX6077" fmla="*/ 1466841 w 11873855"/>
              <a:gd name="connsiteY6077" fmla="*/ 3448203 h 5539721"/>
              <a:gd name="connsiteX6078" fmla="*/ 1455096 w 11873855"/>
              <a:gd name="connsiteY6078" fmla="*/ 3427800 h 5539721"/>
              <a:gd name="connsiteX6079" fmla="*/ 1462554 w 11873855"/>
              <a:gd name="connsiteY6079" fmla="*/ 3430800 h 5539721"/>
              <a:gd name="connsiteX6080" fmla="*/ 1468727 w 11873855"/>
              <a:gd name="connsiteY6080" fmla="*/ 3433201 h 5539721"/>
              <a:gd name="connsiteX6081" fmla="*/ 1476528 w 11873855"/>
              <a:gd name="connsiteY6081" fmla="*/ 3436115 h 5539721"/>
              <a:gd name="connsiteX6082" fmla="*/ 1488015 w 11873855"/>
              <a:gd name="connsiteY6082" fmla="*/ 3456861 h 5539721"/>
              <a:gd name="connsiteX6083" fmla="*/ 1480385 w 11873855"/>
              <a:gd name="connsiteY6083" fmla="*/ 3453775 h 5539721"/>
              <a:gd name="connsiteX6084" fmla="*/ 1468727 w 11873855"/>
              <a:gd name="connsiteY6084" fmla="*/ 3433201 h 5539721"/>
              <a:gd name="connsiteX6085" fmla="*/ 1492044 w 11873855"/>
              <a:gd name="connsiteY6085" fmla="*/ 3464319 h 5539721"/>
              <a:gd name="connsiteX6086" fmla="*/ 1503445 w 11873855"/>
              <a:gd name="connsiteY6086" fmla="*/ 3485493 h 5539721"/>
              <a:gd name="connsiteX6087" fmla="*/ 1496073 w 11873855"/>
              <a:gd name="connsiteY6087" fmla="*/ 3482321 h 5539721"/>
              <a:gd name="connsiteX6088" fmla="*/ 1484500 w 11873855"/>
              <a:gd name="connsiteY6088" fmla="*/ 3461233 h 5539721"/>
              <a:gd name="connsiteX6089" fmla="*/ 1492044 w 11873855"/>
              <a:gd name="connsiteY6089" fmla="*/ 3464319 h 5539721"/>
              <a:gd name="connsiteX6090" fmla="*/ 1498045 w 11873855"/>
              <a:gd name="connsiteY6090" fmla="*/ 3466548 h 5539721"/>
              <a:gd name="connsiteX6091" fmla="*/ 1505931 w 11873855"/>
              <a:gd name="connsiteY6091" fmla="*/ 3469462 h 5539721"/>
              <a:gd name="connsiteX6092" fmla="*/ 1517333 w 11873855"/>
              <a:gd name="connsiteY6092" fmla="*/ 3491065 h 5539721"/>
              <a:gd name="connsiteX6093" fmla="*/ 1509617 w 11873855"/>
              <a:gd name="connsiteY6093" fmla="*/ 3487893 h 5539721"/>
              <a:gd name="connsiteX6094" fmla="*/ 1498045 w 11873855"/>
              <a:gd name="connsiteY6094" fmla="*/ 3466548 h 5539721"/>
              <a:gd name="connsiteX6095" fmla="*/ 1521276 w 11873855"/>
              <a:gd name="connsiteY6095" fmla="*/ 3498780 h 5539721"/>
              <a:gd name="connsiteX6096" fmla="*/ 1531992 w 11873855"/>
              <a:gd name="connsiteY6096" fmla="*/ 3519611 h 5539721"/>
              <a:gd name="connsiteX6097" fmla="*/ 1524533 w 11873855"/>
              <a:gd name="connsiteY6097" fmla="*/ 3516440 h 5539721"/>
              <a:gd name="connsiteX6098" fmla="*/ 1513647 w 11873855"/>
              <a:gd name="connsiteY6098" fmla="*/ 3495694 h 5539721"/>
              <a:gd name="connsiteX6099" fmla="*/ 1521276 w 11873855"/>
              <a:gd name="connsiteY6099" fmla="*/ 3498780 h 5539721"/>
              <a:gd name="connsiteX6100" fmla="*/ 1527105 w 11873855"/>
              <a:gd name="connsiteY6100" fmla="*/ 3501009 h 5539721"/>
              <a:gd name="connsiteX6101" fmla="*/ 1638719 w 11873855"/>
              <a:gd name="connsiteY6101" fmla="*/ 3528698 h 5539721"/>
              <a:gd name="connsiteX6102" fmla="*/ 2040255 w 11873855"/>
              <a:gd name="connsiteY6102" fmla="*/ 3251807 h 5539721"/>
              <a:gd name="connsiteX6103" fmla="*/ 2392413 w 11873855"/>
              <a:gd name="connsiteY6103" fmla="*/ 2770118 h 5539721"/>
              <a:gd name="connsiteX6104" fmla="*/ 2401072 w 11873855"/>
              <a:gd name="connsiteY6104" fmla="*/ 2770118 h 5539721"/>
              <a:gd name="connsiteX6105" fmla="*/ 2055086 w 11873855"/>
              <a:gd name="connsiteY6105" fmla="*/ 3268180 h 5539721"/>
              <a:gd name="connsiteX6106" fmla="*/ 1656379 w 11873855"/>
              <a:gd name="connsiteY6106" fmla="*/ 3553301 h 5539721"/>
              <a:gd name="connsiteX6107" fmla="*/ 1537735 w 11873855"/>
              <a:gd name="connsiteY6107" fmla="*/ 3522098 h 5539721"/>
              <a:gd name="connsiteX6108" fmla="*/ 1527105 w 11873855"/>
              <a:gd name="connsiteY6108" fmla="*/ 3501009 h 5539721"/>
              <a:gd name="connsiteX6109" fmla="*/ 1656464 w 11873855"/>
              <a:gd name="connsiteY6109" fmla="*/ 3559045 h 5539721"/>
              <a:gd name="connsiteX6110" fmla="*/ 1876949 w 11873855"/>
              <a:gd name="connsiteY6110" fmla="*/ 3459775 h 5539721"/>
              <a:gd name="connsiteX6111" fmla="*/ 2058257 w 11873855"/>
              <a:gd name="connsiteY6111" fmla="*/ 3271095 h 5539721"/>
              <a:gd name="connsiteX6112" fmla="*/ 2407330 w 11873855"/>
              <a:gd name="connsiteY6112" fmla="*/ 2770032 h 5539721"/>
              <a:gd name="connsiteX6113" fmla="*/ 2416245 w 11873855"/>
              <a:gd name="connsiteY6113" fmla="*/ 2770032 h 5539721"/>
              <a:gd name="connsiteX6114" fmla="*/ 2073174 w 11873855"/>
              <a:gd name="connsiteY6114" fmla="*/ 3287382 h 5539721"/>
              <a:gd name="connsiteX6115" fmla="*/ 1674209 w 11873855"/>
              <a:gd name="connsiteY6115" fmla="*/ 3583562 h 5539721"/>
              <a:gd name="connsiteX6116" fmla="*/ 1551965 w 11873855"/>
              <a:gd name="connsiteY6116" fmla="*/ 3550215 h 5539721"/>
              <a:gd name="connsiteX6117" fmla="*/ 1541507 w 11873855"/>
              <a:gd name="connsiteY6117" fmla="*/ 3529298 h 5539721"/>
              <a:gd name="connsiteX6118" fmla="*/ 1656464 w 11873855"/>
              <a:gd name="connsiteY6118" fmla="*/ 3559045 h 5539721"/>
              <a:gd name="connsiteX6119" fmla="*/ 2412302 w 11873855"/>
              <a:gd name="connsiteY6119" fmla="*/ 2764203 h 5539721"/>
              <a:gd name="connsiteX6120" fmla="*/ 2417102 w 11873855"/>
              <a:gd name="connsiteY6120" fmla="*/ 2758631 h 5539721"/>
              <a:gd name="connsiteX6121" fmla="*/ 2425675 w 11873855"/>
              <a:gd name="connsiteY6121" fmla="*/ 2758373 h 5539721"/>
              <a:gd name="connsiteX6122" fmla="*/ 2420874 w 11873855"/>
              <a:gd name="connsiteY6122" fmla="*/ 2764203 h 5539721"/>
              <a:gd name="connsiteX6123" fmla="*/ 2412302 w 11873855"/>
              <a:gd name="connsiteY6123" fmla="*/ 2764203 h 5539721"/>
              <a:gd name="connsiteX6124" fmla="*/ 2431847 w 11873855"/>
              <a:gd name="connsiteY6124" fmla="*/ 2758202 h 5539721"/>
              <a:gd name="connsiteX6125" fmla="*/ 2440677 w 11873855"/>
              <a:gd name="connsiteY6125" fmla="*/ 2757945 h 5539721"/>
              <a:gd name="connsiteX6126" fmla="*/ 2435791 w 11873855"/>
              <a:gd name="connsiteY6126" fmla="*/ 2764288 h 5539721"/>
              <a:gd name="connsiteX6127" fmla="*/ 2426961 w 11873855"/>
              <a:gd name="connsiteY6127" fmla="*/ 2764288 h 5539721"/>
              <a:gd name="connsiteX6128" fmla="*/ 2431847 w 11873855"/>
              <a:gd name="connsiteY6128" fmla="*/ 2758202 h 5539721"/>
              <a:gd name="connsiteX6129" fmla="*/ 2436733 w 11873855"/>
              <a:gd name="connsiteY6129" fmla="*/ 2752201 h 5539721"/>
              <a:gd name="connsiteX6130" fmla="*/ 2441534 w 11873855"/>
              <a:gd name="connsiteY6130" fmla="*/ 2746286 h 5539721"/>
              <a:gd name="connsiteX6131" fmla="*/ 2450021 w 11873855"/>
              <a:gd name="connsiteY6131" fmla="*/ 2745686 h 5539721"/>
              <a:gd name="connsiteX6132" fmla="*/ 2445220 w 11873855"/>
              <a:gd name="connsiteY6132" fmla="*/ 2751858 h 5539721"/>
              <a:gd name="connsiteX6133" fmla="*/ 2436733 w 11873855"/>
              <a:gd name="connsiteY6133" fmla="*/ 2752201 h 5539721"/>
              <a:gd name="connsiteX6134" fmla="*/ 2456107 w 11873855"/>
              <a:gd name="connsiteY6134" fmla="*/ 2745258 h 5539721"/>
              <a:gd name="connsiteX6135" fmla="*/ 2464765 w 11873855"/>
              <a:gd name="connsiteY6135" fmla="*/ 2744657 h 5539721"/>
              <a:gd name="connsiteX6136" fmla="*/ 2459879 w 11873855"/>
              <a:gd name="connsiteY6136" fmla="*/ 2751344 h 5539721"/>
              <a:gd name="connsiteX6137" fmla="*/ 2451135 w 11873855"/>
              <a:gd name="connsiteY6137" fmla="*/ 2751687 h 5539721"/>
              <a:gd name="connsiteX6138" fmla="*/ 2456107 w 11873855"/>
              <a:gd name="connsiteY6138" fmla="*/ 2745258 h 5539721"/>
              <a:gd name="connsiteX6139" fmla="*/ 2460822 w 11873855"/>
              <a:gd name="connsiteY6139" fmla="*/ 2739085 h 5539721"/>
              <a:gd name="connsiteX6140" fmla="*/ 2461679 w 11873855"/>
              <a:gd name="connsiteY6140" fmla="*/ 2737971 h 5539721"/>
              <a:gd name="connsiteX6141" fmla="*/ 2465623 w 11873855"/>
              <a:gd name="connsiteY6141" fmla="*/ 2732828 h 5539721"/>
              <a:gd name="connsiteX6142" fmla="*/ 2474024 w 11873855"/>
              <a:gd name="connsiteY6142" fmla="*/ 2731970 h 5539721"/>
              <a:gd name="connsiteX6143" fmla="*/ 2469995 w 11873855"/>
              <a:gd name="connsiteY6143" fmla="*/ 2737457 h 5539721"/>
              <a:gd name="connsiteX6144" fmla="*/ 2469223 w 11873855"/>
              <a:gd name="connsiteY6144" fmla="*/ 2738485 h 5539721"/>
              <a:gd name="connsiteX6145" fmla="*/ 2460822 w 11873855"/>
              <a:gd name="connsiteY6145" fmla="*/ 2739085 h 5539721"/>
              <a:gd name="connsiteX6146" fmla="*/ 2484654 w 11873855"/>
              <a:gd name="connsiteY6146" fmla="*/ 2724855 h 5539721"/>
              <a:gd name="connsiteX6147" fmla="*/ 2489540 w 11873855"/>
              <a:gd name="connsiteY6147" fmla="*/ 2718168 h 5539721"/>
              <a:gd name="connsiteX6148" fmla="*/ 2497770 w 11873855"/>
              <a:gd name="connsiteY6148" fmla="*/ 2716968 h 5539721"/>
              <a:gd name="connsiteX6149" fmla="*/ 2492969 w 11873855"/>
              <a:gd name="connsiteY6149" fmla="*/ 2723912 h 5539721"/>
              <a:gd name="connsiteX6150" fmla="*/ 2484654 w 11873855"/>
              <a:gd name="connsiteY6150" fmla="*/ 2724855 h 5539721"/>
              <a:gd name="connsiteX6151" fmla="*/ 2503770 w 11873855"/>
              <a:gd name="connsiteY6151" fmla="*/ 2716111 h 5539721"/>
              <a:gd name="connsiteX6152" fmla="*/ 2512257 w 11873855"/>
              <a:gd name="connsiteY6152" fmla="*/ 2714825 h 5539721"/>
              <a:gd name="connsiteX6153" fmla="*/ 2507371 w 11873855"/>
              <a:gd name="connsiteY6153" fmla="*/ 2722369 h 5539721"/>
              <a:gd name="connsiteX6154" fmla="*/ 2498884 w 11873855"/>
              <a:gd name="connsiteY6154" fmla="*/ 2723312 h 5539721"/>
              <a:gd name="connsiteX6155" fmla="*/ 2503770 w 11873855"/>
              <a:gd name="connsiteY6155" fmla="*/ 2716111 h 5539721"/>
              <a:gd name="connsiteX6156" fmla="*/ 2517915 w 11873855"/>
              <a:gd name="connsiteY6156" fmla="*/ 2714054 h 5539721"/>
              <a:gd name="connsiteX6157" fmla="*/ 2526573 w 11873855"/>
              <a:gd name="connsiteY6157" fmla="*/ 2712768 h 5539721"/>
              <a:gd name="connsiteX6158" fmla="*/ 2521601 w 11873855"/>
              <a:gd name="connsiteY6158" fmla="*/ 2720826 h 5539721"/>
              <a:gd name="connsiteX6159" fmla="*/ 2512857 w 11873855"/>
              <a:gd name="connsiteY6159" fmla="*/ 2721854 h 5539721"/>
              <a:gd name="connsiteX6160" fmla="*/ 2517915 w 11873855"/>
              <a:gd name="connsiteY6160" fmla="*/ 2714054 h 5539721"/>
              <a:gd name="connsiteX6161" fmla="*/ 2522201 w 11873855"/>
              <a:gd name="connsiteY6161" fmla="*/ 2707453 h 5539721"/>
              <a:gd name="connsiteX6162" fmla="*/ 2527088 w 11873855"/>
              <a:gd name="connsiteY6162" fmla="*/ 2699909 h 5539721"/>
              <a:gd name="connsiteX6163" fmla="*/ 2535403 w 11873855"/>
              <a:gd name="connsiteY6163" fmla="*/ 2698280 h 5539721"/>
              <a:gd name="connsiteX6164" fmla="*/ 2530602 w 11873855"/>
              <a:gd name="connsiteY6164" fmla="*/ 2706167 h 5539721"/>
              <a:gd name="connsiteX6165" fmla="*/ 2522201 w 11873855"/>
              <a:gd name="connsiteY6165" fmla="*/ 2707453 h 5539721"/>
              <a:gd name="connsiteX6166" fmla="*/ 2541146 w 11873855"/>
              <a:gd name="connsiteY6166" fmla="*/ 2697251 h 5539721"/>
              <a:gd name="connsiteX6167" fmla="*/ 2549633 w 11873855"/>
              <a:gd name="connsiteY6167" fmla="*/ 2695537 h 5539721"/>
              <a:gd name="connsiteX6168" fmla="*/ 2544747 w 11873855"/>
              <a:gd name="connsiteY6168" fmla="*/ 2703938 h 5539721"/>
              <a:gd name="connsiteX6169" fmla="*/ 2536174 w 11873855"/>
              <a:gd name="connsiteY6169" fmla="*/ 2705310 h 5539721"/>
              <a:gd name="connsiteX6170" fmla="*/ 2541146 w 11873855"/>
              <a:gd name="connsiteY6170" fmla="*/ 2697251 h 5539721"/>
              <a:gd name="connsiteX6171" fmla="*/ 2545175 w 11873855"/>
              <a:gd name="connsiteY6171" fmla="*/ 2690565 h 5539721"/>
              <a:gd name="connsiteX6172" fmla="*/ 2549976 w 11873855"/>
              <a:gd name="connsiteY6172" fmla="*/ 2682678 h 5539721"/>
              <a:gd name="connsiteX6173" fmla="*/ 2558206 w 11873855"/>
              <a:gd name="connsiteY6173" fmla="*/ 2680707 h 5539721"/>
              <a:gd name="connsiteX6174" fmla="*/ 2553405 w 11873855"/>
              <a:gd name="connsiteY6174" fmla="*/ 2688936 h 5539721"/>
              <a:gd name="connsiteX6175" fmla="*/ 2545175 w 11873855"/>
              <a:gd name="connsiteY6175" fmla="*/ 2690565 h 5539721"/>
              <a:gd name="connsiteX6176" fmla="*/ 2554434 w 11873855"/>
              <a:gd name="connsiteY6176" fmla="*/ 2675563 h 5539721"/>
              <a:gd name="connsiteX6177" fmla="*/ 2559063 w 11873855"/>
              <a:gd name="connsiteY6177" fmla="*/ 2667934 h 5539721"/>
              <a:gd name="connsiteX6178" fmla="*/ 2566950 w 11873855"/>
              <a:gd name="connsiteY6178" fmla="*/ 2665705 h 5539721"/>
              <a:gd name="connsiteX6179" fmla="*/ 2562406 w 11873855"/>
              <a:gd name="connsiteY6179" fmla="*/ 2673592 h 5539721"/>
              <a:gd name="connsiteX6180" fmla="*/ 2554434 w 11873855"/>
              <a:gd name="connsiteY6180" fmla="*/ 2675563 h 5539721"/>
              <a:gd name="connsiteX6181" fmla="*/ 2572865 w 11873855"/>
              <a:gd name="connsiteY6181" fmla="*/ 2663990 h 5539721"/>
              <a:gd name="connsiteX6182" fmla="*/ 2580923 w 11873855"/>
              <a:gd name="connsiteY6182" fmla="*/ 2661590 h 5539721"/>
              <a:gd name="connsiteX6183" fmla="*/ 2576208 w 11873855"/>
              <a:gd name="connsiteY6183" fmla="*/ 2670162 h 5539721"/>
              <a:gd name="connsiteX6184" fmla="*/ 2568064 w 11873855"/>
              <a:gd name="connsiteY6184" fmla="*/ 2672220 h 5539721"/>
              <a:gd name="connsiteX6185" fmla="*/ 2572865 w 11873855"/>
              <a:gd name="connsiteY6185" fmla="*/ 2663990 h 5539721"/>
              <a:gd name="connsiteX6186" fmla="*/ 2577151 w 11873855"/>
              <a:gd name="connsiteY6186" fmla="*/ 2656532 h 5539721"/>
              <a:gd name="connsiteX6187" fmla="*/ 2581694 w 11873855"/>
              <a:gd name="connsiteY6187" fmla="*/ 2648646 h 5539721"/>
              <a:gd name="connsiteX6188" fmla="*/ 2589495 w 11873855"/>
              <a:gd name="connsiteY6188" fmla="*/ 2645988 h 5539721"/>
              <a:gd name="connsiteX6189" fmla="*/ 2585038 w 11873855"/>
              <a:gd name="connsiteY6189" fmla="*/ 2654218 h 5539721"/>
              <a:gd name="connsiteX6190" fmla="*/ 2577151 w 11873855"/>
              <a:gd name="connsiteY6190" fmla="*/ 2656532 h 5539721"/>
              <a:gd name="connsiteX6191" fmla="*/ 2595325 w 11873855"/>
              <a:gd name="connsiteY6191" fmla="*/ 2643930 h 5539721"/>
              <a:gd name="connsiteX6192" fmla="*/ 2603297 w 11873855"/>
              <a:gd name="connsiteY6192" fmla="*/ 2641102 h 5539721"/>
              <a:gd name="connsiteX6193" fmla="*/ 2598754 w 11873855"/>
              <a:gd name="connsiteY6193" fmla="*/ 2649931 h 5539721"/>
              <a:gd name="connsiteX6194" fmla="*/ 2590695 w 11873855"/>
              <a:gd name="connsiteY6194" fmla="*/ 2652417 h 5539721"/>
              <a:gd name="connsiteX6195" fmla="*/ 2595325 w 11873855"/>
              <a:gd name="connsiteY6195" fmla="*/ 2643930 h 5539721"/>
              <a:gd name="connsiteX6196" fmla="*/ 2609041 w 11873855"/>
              <a:gd name="connsiteY6196" fmla="*/ 2639044 h 5539721"/>
              <a:gd name="connsiteX6197" fmla="*/ 2617184 w 11873855"/>
              <a:gd name="connsiteY6197" fmla="*/ 2636044 h 5539721"/>
              <a:gd name="connsiteX6198" fmla="*/ 2612555 w 11873855"/>
              <a:gd name="connsiteY6198" fmla="*/ 2645559 h 5539721"/>
              <a:gd name="connsiteX6199" fmla="*/ 2604326 w 11873855"/>
              <a:gd name="connsiteY6199" fmla="*/ 2648217 h 5539721"/>
              <a:gd name="connsiteX6200" fmla="*/ 2609041 w 11873855"/>
              <a:gd name="connsiteY6200" fmla="*/ 2639044 h 5539721"/>
              <a:gd name="connsiteX6201" fmla="*/ 2613070 w 11873855"/>
              <a:gd name="connsiteY6201" fmla="*/ 2631243 h 5539721"/>
              <a:gd name="connsiteX6202" fmla="*/ 2617613 w 11873855"/>
              <a:gd name="connsiteY6202" fmla="*/ 2622414 h 5539721"/>
              <a:gd name="connsiteX6203" fmla="*/ 2625414 w 11873855"/>
              <a:gd name="connsiteY6203" fmla="*/ 2619156 h 5539721"/>
              <a:gd name="connsiteX6204" fmla="*/ 2620956 w 11873855"/>
              <a:gd name="connsiteY6204" fmla="*/ 2628329 h 5539721"/>
              <a:gd name="connsiteX6205" fmla="*/ 2613070 w 11873855"/>
              <a:gd name="connsiteY6205" fmla="*/ 2631243 h 5539721"/>
              <a:gd name="connsiteX6206" fmla="*/ 2621556 w 11873855"/>
              <a:gd name="connsiteY6206" fmla="*/ 2614613 h 5539721"/>
              <a:gd name="connsiteX6207" fmla="*/ 2626186 w 11873855"/>
              <a:gd name="connsiteY6207" fmla="*/ 2605611 h 5539721"/>
              <a:gd name="connsiteX6208" fmla="*/ 2633730 w 11873855"/>
              <a:gd name="connsiteY6208" fmla="*/ 2602097 h 5539721"/>
              <a:gd name="connsiteX6209" fmla="*/ 2629186 w 11873855"/>
              <a:gd name="connsiteY6209" fmla="*/ 2611441 h 5539721"/>
              <a:gd name="connsiteX6210" fmla="*/ 2621556 w 11873855"/>
              <a:gd name="connsiteY6210" fmla="*/ 2614613 h 5539721"/>
              <a:gd name="connsiteX6211" fmla="*/ 2630386 w 11873855"/>
              <a:gd name="connsiteY6211" fmla="*/ 2597468 h 5539721"/>
              <a:gd name="connsiteX6212" fmla="*/ 2635187 w 11873855"/>
              <a:gd name="connsiteY6212" fmla="*/ 2588038 h 5539721"/>
              <a:gd name="connsiteX6213" fmla="*/ 2642302 w 11873855"/>
              <a:gd name="connsiteY6213" fmla="*/ 2584266 h 5539721"/>
              <a:gd name="connsiteX6214" fmla="*/ 2637587 w 11873855"/>
              <a:gd name="connsiteY6214" fmla="*/ 2594039 h 5539721"/>
              <a:gd name="connsiteX6215" fmla="*/ 2630386 w 11873855"/>
              <a:gd name="connsiteY6215" fmla="*/ 2597468 h 5539721"/>
              <a:gd name="connsiteX6216" fmla="*/ 2639216 w 11873855"/>
              <a:gd name="connsiteY6216" fmla="*/ 2580066 h 5539721"/>
              <a:gd name="connsiteX6217" fmla="*/ 2643845 w 11873855"/>
              <a:gd name="connsiteY6217" fmla="*/ 2570893 h 5539721"/>
              <a:gd name="connsiteX6218" fmla="*/ 2650617 w 11873855"/>
              <a:gd name="connsiteY6218" fmla="*/ 2566864 h 5539721"/>
              <a:gd name="connsiteX6219" fmla="*/ 2646074 w 11873855"/>
              <a:gd name="connsiteY6219" fmla="*/ 2576294 h 5539721"/>
              <a:gd name="connsiteX6220" fmla="*/ 2639216 w 11873855"/>
              <a:gd name="connsiteY6220" fmla="*/ 2580066 h 5539721"/>
              <a:gd name="connsiteX6221" fmla="*/ 2648131 w 11873855"/>
              <a:gd name="connsiteY6221" fmla="*/ 2562492 h 5539721"/>
              <a:gd name="connsiteX6222" fmla="*/ 2652589 w 11873855"/>
              <a:gd name="connsiteY6222" fmla="*/ 2553662 h 5539721"/>
              <a:gd name="connsiteX6223" fmla="*/ 2658933 w 11873855"/>
              <a:gd name="connsiteY6223" fmla="*/ 2549547 h 5539721"/>
              <a:gd name="connsiteX6224" fmla="*/ 2654561 w 11873855"/>
              <a:gd name="connsiteY6224" fmla="*/ 2558634 h 5539721"/>
              <a:gd name="connsiteX6225" fmla="*/ 2648131 w 11873855"/>
              <a:gd name="connsiteY6225" fmla="*/ 2562492 h 5539721"/>
              <a:gd name="connsiteX6226" fmla="*/ 2657047 w 11873855"/>
              <a:gd name="connsiteY6226" fmla="*/ 2544832 h 5539721"/>
              <a:gd name="connsiteX6227" fmla="*/ 2661247 w 11873855"/>
              <a:gd name="connsiteY6227" fmla="*/ 2536432 h 5539721"/>
              <a:gd name="connsiteX6228" fmla="*/ 2667248 w 11873855"/>
              <a:gd name="connsiteY6228" fmla="*/ 2532145 h 5539721"/>
              <a:gd name="connsiteX6229" fmla="*/ 2663133 w 11873855"/>
              <a:gd name="connsiteY6229" fmla="*/ 2540803 h 5539721"/>
              <a:gd name="connsiteX6230" fmla="*/ 2657047 w 11873855"/>
              <a:gd name="connsiteY6230" fmla="*/ 2544832 h 5539721"/>
              <a:gd name="connsiteX6231" fmla="*/ 2666048 w 11873855"/>
              <a:gd name="connsiteY6231" fmla="*/ 2526916 h 5539721"/>
              <a:gd name="connsiteX6232" fmla="*/ 2670077 w 11873855"/>
              <a:gd name="connsiteY6232" fmla="*/ 2518858 h 5539721"/>
              <a:gd name="connsiteX6233" fmla="*/ 2675649 w 11873855"/>
              <a:gd name="connsiteY6233" fmla="*/ 2514572 h 5539721"/>
              <a:gd name="connsiteX6234" fmla="*/ 2671791 w 11873855"/>
              <a:gd name="connsiteY6234" fmla="*/ 2522801 h 5539721"/>
              <a:gd name="connsiteX6235" fmla="*/ 2666048 w 11873855"/>
              <a:gd name="connsiteY6235" fmla="*/ 2526916 h 5539721"/>
              <a:gd name="connsiteX6236" fmla="*/ 2682764 w 11873855"/>
              <a:gd name="connsiteY6236" fmla="*/ 2508999 h 5539721"/>
              <a:gd name="connsiteX6237" fmla="*/ 2688593 w 11873855"/>
              <a:gd name="connsiteY6237" fmla="*/ 2504285 h 5539721"/>
              <a:gd name="connsiteX6238" fmla="*/ 2684564 w 11873855"/>
              <a:gd name="connsiteY6238" fmla="*/ 2513286 h 5539721"/>
              <a:gd name="connsiteX6239" fmla="*/ 2678649 w 11873855"/>
              <a:gd name="connsiteY6239" fmla="*/ 2517743 h 5539721"/>
              <a:gd name="connsiteX6240" fmla="*/ 2682764 w 11873855"/>
              <a:gd name="connsiteY6240" fmla="*/ 2508999 h 5539721"/>
              <a:gd name="connsiteX6241" fmla="*/ 2687479 w 11873855"/>
              <a:gd name="connsiteY6241" fmla="*/ 2498969 h 5539721"/>
              <a:gd name="connsiteX6242" fmla="*/ 2691337 w 11873855"/>
              <a:gd name="connsiteY6242" fmla="*/ 2490654 h 5539721"/>
              <a:gd name="connsiteX6243" fmla="*/ 2696737 w 11873855"/>
              <a:gd name="connsiteY6243" fmla="*/ 2485939 h 5539721"/>
              <a:gd name="connsiteX6244" fmla="*/ 2692966 w 11873855"/>
              <a:gd name="connsiteY6244" fmla="*/ 2494426 h 5539721"/>
              <a:gd name="connsiteX6245" fmla="*/ 2687479 w 11873855"/>
              <a:gd name="connsiteY6245" fmla="*/ 2498969 h 5539721"/>
              <a:gd name="connsiteX6246" fmla="*/ 2704024 w 11873855"/>
              <a:gd name="connsiteY6246" fmla="*/ 2479510 h 5539721"/>
              <a:gd name="connsiteX6247" fmla="*/ 2709682 w 11873855"/>
              <a:gd name="connsiteY6247" fmla="*/ 2474366 h 5539721"/>
              <a:gd name="connsiteX6248" fmla="*/ 2705824 w 11873855"/>
              <a:gd name="connsiteY6248" fmla="*/ 2483625 h 5539721"/>
              <a:gd name="connsiteX6249" fmla="*/ 2699995 w 11873855"/>
              <a:gd name="connsiteY6249" fmla="*/ 2488683 h 5539721"/>
              <a:gd name="connsiteX6250" fmla="*/ 2704024 w 11873855"/>
              <a:gd name="connsiteY6250" fmla="*/ 2479510 h 5539721"/>
              <a:gd name="connsiteX6251" fmla="*/ 2716797 w 11873855"/>
              <a:gd name="connsiteY6251" fmla="*/ 2467766 h 5539721"/>
              <a:gd name="connsiteX6252" fmla="*/ 2722798 w 11873855"/>
              <a:gd name="connsiteY6252" fmla="*/ 2462022 h 5539721"/>
              <a:gd name="connsiteX6253" fmla="*/ 2718854 w 11873855"/>
              <a:gd name="connsiteY6253" fmla="*/ 2471966 h 5539721"/>
              <a:gd name="connsiteX6254" fmla="*/ 2712768 w 11873855"/>
              <a:gd name="connsiteY6254" fmla="*/ 2477538 h 5539721"/>
              <a:gd name="connsiteX6255" fmla="*/ 2716797 w 11873855"/>
              <a:gd name="connsiteY6255" fmla="*/ 2467766 h 5539721"/>
              <a:gd name="connsiteX6256" fmla="*/ 2729656 w 11873855"/>
              <a:gd name="connsiteY6256" fmla="*/ 2455078 h 5539721"/>
              <a:gd name="connsiteX6257" fmla="*/ 2735914 w 11873855"/>
              <a:gd name="connsiteY6257" fmla="*/ 2448649 h 5539721"/>
              <a:gd name="connsiteX6258" fmla="*/ 2731970 w 11873855"/>
              <a:gd name="connsiteY6258" fmla="*/ 2459279 h 5539721"/>
              <a:gd name="connsiteX6259" fmla="*/ 2725541 w 11873855"/>
              <a:gd name="connsiteY6259" fmla="*/ 2465537 h 5539721"/>
              <a:gd name="connsiteX6260" fmla="*/ 2729656 w 11873855"/>
              <a:gd name="connsiteY6260" fmla="*/ 2455078 h 5539721"/>
              <a:gd name="connsiteX6261" fmla="*/ 2742857 w 11873855"/>
              <a:gd name="connsiteY6261" fmla="*/ 2441277 h 5539721"/>
              <a:gd name="connsiteX6262" fmla="*/ 2749372 w 11873855"/>
              <a:gd name="connsiteY6262" fmla="*/ 2433904 h 5539721"/>
              <a:gd name="connsiteX6263" fmla="*/ 2745429 w 11873855"/>
              <a:gd name="connsiteY6263" fmla="*/ 2445049 h 5539721"/>
              <a:gd name="connsiteX6264" fmla="*/ 2738657 w 11873855"/>
              <a:gd name="connsiteY6264" fmla="*/ 2452335 h 5539721"/>
              <a:gd name="connsiteX6265" fmla="*/ 2742857 w 11873855"/>
              <a:gd name="connsiteY6265" fmla="*/ 2441277 h 5539721"/>
              <a:gd name="connsiteX6266" fmla="*/ 2756488 w 11873855"/>
              <a:gd name="connsiteY6266" fmla="*/ 2425589 h 5539721"/>
              <a:gd name="connsiteX6267" fmla="*/ 2762831 w 11873855"/>
              <a:gd name="connsiteY6267" fmla="*/ 2417702 h 5539721"/>
              <a:gd name="connsiteX6268" fmla="*/ 2759059 w 11873855"/>
              <a:gd name="connsiteY6268" fmla="*/ 2429104 h 5539721"/>
              <a:gd name="connsiteX6269" fmla="*/ 2752373 w 11873855"/>
              <a:gd name="connsiteY6269" fmla="*/ 2437248 h 5539721"/>
              <a:gd name="connsiteX6270" fmla="*/ 2756488 w 11873855"/>
              <a:gd name="connsiteY6270" fmla="*/ 2425589 h 5539721"/>
              <a:gd name="connsiteX6271" fmla="*/ 2770118 w 11873855"/>
              <a:gd name="connsiteY6271" fmla="*/ 2407930 h 5539721"/>
              <a:gd name="connsiteX6272" fmla="*/ 2777919 w 11873855"/>
              <a:gd name="connsiteY6272" fmla="*/ 2396528 h 5539721"/>
              <a:gd name="connsiteX6273" fmla="*/ 2774661 w 11873855"/>
              <a:gd name="connsiteY6273" fmla="*/ 2406815 h 5539721"/>
              <a:gd name="connsiteX6274" fmla="*/ 2766260 w 11873855"/>
              <a:gd name="connsiteY6274" fmla="*/ 2419417 h 5539721"/>
              <a:gd name="connsiteX6275" fmla="*/ 2770118 w 11873855"/>
              <a:gd name="connsiteY6275" fmla="*/ 2407930 h 5539721"/>
              <a:gd name="connsiteX6276" fmla="*/ 2786234 w 11873855"/>
              <a:gd name="connsiteY6276" fmla="*/ 2382726 h 5539721"/>
              <a:gd name="connsiteX6277" fmla="*/ 2789663 w 11873855"/>
              <a:gd name="connsiteY6277" fmla="*/ 2376297 h 5539721"/>
              <a:gd name="connsiteX6278" fmla="*/ 2784005 w 11873855"/>
              <a:gd name="connsiteY6278" fmla="*/ 2389928 h 5539721"/>
              <a:gd name="connsiteX6279" fmla="*/ 2786234 w 11873855"/>
              <a:gd name="connsiteY6279" fmla="*/ 2382726 h 5539721"/>
              <a:gd name="connsiteX6280" fmla="*/ 2815381 w 11873855"/>
              <a:gd name="connsiteY6280" fmla="*/ 2310032 h 5539721"/>
              <a:gd name="connsiteX6281" fmla="*/ 2821038 w 11873855"/>
              <a:gd name="connsiteY6281" fmla="*/ 2301202 h 5539721"/>
              <a:gd name="connsiteX6282" fmla="*/ 2815724 w 11873855"/>
              <a:gd name="connsiteY6282" fmla="*/ 2320747 h 5539721"/>
              <a:gd name="connsiteX6283" fmla="*/ 2810237 w 11873855"/>
              <a:gd name="connsiteY6283" fmla="*/ 2328034 h 5539721"/>
              <a:gd name="connsiteX6284" fmla="*/ 2815381 w 11873855"/>
              <a:gd name="connsiteY6284" fmla="*/ 2310032 h 5539721"/>
              <a:gd name="connsiteX6285" fmla="*/ 2827211 w 11873855"/>
              <a:gd name="connsiteY6285" fmla="*/ 2292630 h 5539721"/>
              <a:gd name="connsiteX6286" fmla="*/ 2831754 w 11873855"/>
              <a:gd name="connsiteY6286" fmla="*/ 2286886 h 5539721"/>
              <a:gd name="connsiteX6287" fmla="*/ 2826182 w 11873855"/>
              <a:gd name="connsiteY6287" fmla="*/ 2308489 h 5539721"/>
              <a:gd name="connsiteX6288" fmla="*/ 2821467 w 11873855"/>
              <a:gd name="connsiteY6288" fmla="*/ 2313718 h 5539721"/>
              <a:gd name="connsiteX6289" fmla="*/ 2827211 w 11873855"/>
              <a:gd name="connsiteY6289" fmla="*/ 2292630 h 5539721"/>
              <a:gd name="connsiteX6290" fmla="*/ 2837326 w 11873855"/>
              <a:gd name="connsiteY6290" fmla="*/ 2280457 h 5539721"/>
              <a:gd name="connsiteX6291" fmla="*/ 2842470 w 11873855"/>
              <a:gd name="connsiteY6291" fmla="*/ 2274799 h 5539721"/>
              <a:gd name="connsiteX6292" fmla="*/ 2836898 w 11873855"/>
              <a:gd name="connsiteY6292" fmla="*/ 2297602 h 5539721"/>
              <a:gd name="connsiteX6293" fmla="*/ 2831497 w 11873855"/>
              <a:gd name="connsiteY6293" fmla="*/ 2303002 h 5539721"/>
              <a:gd name="connsiteX6294" fmla="*/ 2837326 w 11873855"/>
              <a:gd name="connsiteY6294" fmla="*/ 2280457 h 5539721"/>
              <a:gd name="connsiteX6295" fmla="*/ 2847613 w 11873855"/>
              <a:gd name="connsiteY6295" fmla="*/ 2269484 h 5539721"/>
              <a:gd name="connsiteX6296" fmla="*/ 2852071 w 11873855"/>
              <a:gd name="connsiteY6296" fmla="*/ 2265026 h 5539721"/>
              <a:gd name="connsiteX6297" fmla="*/ 2846585 w 11873855"/>
              <a:gd name="connsiteY6297" fmla="*/ 2288601 h 5539721"/>
              <a:gd name="connsiteX6298" fmla="*/ 2841870 w 11873855"/>
              <a:gd name="connsiteY6298" fmla="*/ 2292887 h 5539721"/>
              <a:gd name="connsiteX6299" fmla="*/ 2847613 w 11873855"/>
              <a:gd name="connsiteY6299" fmla="*/ 2269484 h 5539721"/>
              <a:gd name="connsiteX6300" fmla="*/ 2856872 w 11873855"/>
              <a:gd name="connsiteY6300" fmla="*/ 2260397 h 5539721"/>
              <a:gd name="connsiteX6301" fmla="*/ 2861586 w 11873855"/>
              <a:gd name="connsiteY6301" fmla="*/ 2256025 h 5539721"/>
              <a:gd name="connsiteX6302" fmla="*/ 2856357 w 11873855"/>
              <a:gd name="connsiteY6302" fmla="*/ 2280285 h 5539721"/>
              <a:gd name="connsiteX6303" fmla="*/ 2851385 w 11873855"/>
              <a:gd name="connsiteY6303" fmla="*/ 2284571 h 5539721"/>
              <a:gd name="connsiteX6304" fmla="*/ 2856872 w 11873855"/>
              <a:gd name="connsiteY6304" fmla="*/ 2260397 h 5539721"/>
              <a:gd name="connsiteX6305" fmla="*/ 2866301 w 11873855"/>
              <a:gd name="connsiteY6305" fmla="*/ 2251739 h 5539721"/>
              <a:gd name="connsiteX6306" fmla="*/ 2871188 w 11873855"/>
              <a:gd name="connsiteY6306" fmla="*/ 2247452 h 5539721"/>
              <a:gd name="connsiteX6307" fmla="*/ 2866130 w 11873855"/>
              <a:gd name="connsiteY6307" fmla="*/ 2272313 h 5539721"/>
              <a:gd name="connsiteX6308" fmla="*/ 2860986 w 11873855"/>
              <a:gd name="connsiteY6308" fmla="*/ 2276427 h 5539721"/>
              <a:gd name="connsiteX6309" fmla="*/ 2866301 w 11873855"/>
              <a:gd name="connsiteY6309" fmla="*/ 2251739 h 5539721"/>
              <a:gd name="connsiteX6310" fmla="*/ 2875645 w 11873855"/>
              <a:gd name="connsiteY6310" fmla="*/ 2243595 h 5539721"/>
              <a:gd name="connsiteX6311" fmla="*/ 2880617 w 11873855"/>
              <a:gd name="connsiteY6311" fmla="*/ 2239480 h 5539721"/>
              <a:gd name="connsiteX6312" fmla="*/ 2875731 w 11873855"/>
              <a:gd name="connsiteY6312" fmla="*/ 2264855 h 5539721"/>
              <a:gd name="connsiteX6313" fmla="*/ 2870502 w 11873855"/>
              <a:gd name="connsiteY6313" fmla="*/ 2268884 h 5539721"/>
              <a:gd name="connsiteX6314" fmla="*/ 2875645 w 11873855"/>
              <a:gd name="connsiteY6314" fmla="*/ 2243595 h 5539721"/>
              <a:gd name="connsiteX6315" fmla="*/ 2885075 w 11873855"/>
              <a:gd name="connsiteY6315" fmla="*/ 2235794 h 5539721"/>
              <a:gd name="connsiteX6316" fmla="*/ 3574904 w 11873855"/>
              <a:gd name="connsiteY6316" fmla="*/ 1904124 h 5539721"/>
              <a:gd name="connsiteX6317" fmla="*/ 3609880 w 11873855"/>
              <a:gd name="connsiteY6317" fmla="*/ 1902924 h 5539721"/>
              <a:gd name="connsiteX6318" fmla="*/ 3955523 w 11873855"/>
              <a:gd name="connsiteY6318" fmla="*/ 2017538 h 5539721"/>
              <a:gd name="connsiteX6319" fmla="*/ 4159292 w 11873855"/>
              <a:gd name="connsiteY6319" fmla="*/ 2158127 h 5539721"/>
              <a:gd name="connsiteX6320" fmla="*/ 4348744 w 11873855"/>
              <a:gd name="connsiteY6320" fmla="*/ 2290915 h 5539721"/>
              <a:gd name="connsiteX6321" fmla="*/ 4673642 w 11873855"/>
              <a:gd name="connsiteY6321" fmla="*/ 2548862 h 5539721"/>
              <a:gd name="connsiteX6322" fmla="*/ 4791942 w 11873855"/>
              <a:gd name="connsiteY6322" fmla="*/ 2618213 h 5539721"/>
              <a:gd name="connsiteX6323" fmla="*/ 4792542 w 11873855"/>
              <a:gd name="connsiteY6323" fmla="*/ 2620528 h 5539721"/>
              <a:gd name="connsiteX6324" fmla="*/ 4674928 w 11873855"/>
              <a:gd name="connsiteY6324" fmla="*/ 2557091 h 5539721"/>
              <a:gd name="connsiteX6325" fmla="*/ 4348658 w 11873855"/>
              <a:gd name="connsiteY6325" fmla="*/ 2318433 h 5539721"/>
              <a:gd name="connsiteX6326" fmla="*/ 4156120 w 11873855"/>
              <a:gd name="connsiteY6326" fmla="*/ 2191388 h 5539721"/>
              <a:gd name="connsiteX6327" fmla="*/ 3952351 w 11873855"/>
              <a:gd name="connsiteY6327" fmla="*/ 2060915 h 5539721"/>
              <a:gd name="connsiteX6328" fmla="*/ 3605080 w 11873855"/>
              <a:gd name="connsiteY6328" fmla="*/ 1951444 h 5539721"/>
              <a:gd name="connsiteX6329" fmla="*/ 3569932 w 11873855"/>
              <a:gd name="connsiteY6329" fmla="*/ 1952644 h 5539721"/>
              <a:gd name="connsiteX6330" fmla="*/ 2880189 w 11873855"/>
              <a:gd name="connsiteY6330" fmla="*/ 2261683 h 5539721"/>
              <a:gd name="connsiteX6331" fmla="*/ 2885075 w 11873855"/>
              <a:gd name="connsiteY6331" fmla="*/ 2235794 h 5539721"/>
              <a:gd name="connsiteX6332" fmla="*/ 4918901 w 11873855"/>
              <a:gd name="connsiteY6332" fmla="*/ 2824982 h 5539721"/>
              <a:gd name="connsiteX6333" fmla="*/ 5232397 w 11873855"/>
              <a:gd name="connsiteY6333" fmla="*/ 3349962 h 5539721"/>
              <a:gd name="connsiteX6334" fmla="*/ 5650135 w 11873855"/>
              <a:gd name="connsiteY6334" fmla="*/ 3640741 h 5539721"/>
              <a:gd name="connsiteX6335" fmla="*/ 6213006 w 11873855"/>
              <a:gd name="connsiteY6335" fmla="*/ 3209973 h 5539721"/>
              <a:gd name="connsiteX6336" fmla="*/ 5991406 w 11873855"/>
              <a:gd name="connsiteY6336" fmla="*/ 3456946 h 5539721"/>
              <a:gd name="connsiteX6337" fmla="*/ 5645592 w 11873855"/>
              <a:gd name="connsiteY6337" fmla="*/ 3659772 h 5539721"/>
              <a:gd name="connsiteX6338" fmla="*/ 5228883 w 11873855"/>
              <a:gd name="connsiteY6338" fmla="*/ 3361792 h 5539721"/>
              <a:gd name="connsiteX6339" fmla="*/ 4918387 w 11873855"/>
              <a:gd name="connsiteY6339" fmla="*/ 2823867 h 5539721"/>
              <a:gd name="connsiteX6340" fmla="*/ 4902442 w 11873855"/>
              <a:gd name="connsiteY6340" fmla="*/ 2776033 h 5539721"/>
              <a:gd name="connsiteX6341" fmla="*/ 4918901 w 11873855"/>
              <a:gd name="connsiteY6341" fmla="*/ 2824982 h 5539721"/>
              <a:gd name="connsiteX6342" fmla="*/ 7157095 w 11873855"/>
              <a:gd name="connsiteY6342" fmla="*/ 3239377 h 5539721"/>
              <a:gd name="connsiteX6343" fmla="*/ 7421042 w 11873855"/>
              <a:gd name="connsiteY6343" fmla="*/ 3818277 h 5539721"/>
              <a:gd name="connsiteX6344" fmla="*/ 7597807 w 11873855"/>
              <a:gd name="connsiteY6344" fmla="*/ 4143775 h 5539721"/>
              <a:gd name="connsiteX6345" fmla="*/ 7746712 w 11873855"/>
              <a:gd name="connsiteY6345" fmla="*/ 4394435 h 5539721"/>
              <a:gd name="connsiteX6346" fmla="*/ 8134960 w 11873855"/>
              <a:gd name="connsiteY6346" fmla="*/ 4672442 h 5539721"/>
              <a:gd name="connsiteX6347" fmla="*/ 8175165 w 11873855"/>
              <a:gd name="connsiteY6347" fmla="*/ 4669698 h 5539721"/>
              <a:gd name="connsiteX6348" fmla="*/ 8606533 w 11873855"/>
              <a:gd name="connsiteY6348" fmla="*/ 4303909 h 5539721"/>
              <a:gd name="connsiteX6349" fmla="*/ 8819389 w 11873855"/>
              <a:gd name="connsiteY6349" fmla="*/ 3950037 h 5539721"/>
              <a:gd name="connsiteX6350" fmla="*/ 8816731 w 11873855"/>
              <a:gd name="connsiteY6350" fmla="*/ 3963238 h 5539721"/>
              <a:gd name="connsiteX6351" fmla="*/ 8599847 w 11873855"/>
              <a:gd name="connsiteY6351" fmla="*/ 4343172 h 5539721"/>
              <a:gd name="connsiteX6352" fmla="*/ 8169765 w 11873855"/>
              <a:gd name="connsiteY6352" fmla="*/ 4718047 h 5539721"/>
              <a:gd name="connsiteX6353" fmla="*/ 8129731 w 11873855"/>
              <a:gd name="connsiteY6353" fmla="*/ 4720876 h 5539721"/>
              <a:gd name="connsiteX6354" fmla="*/ 7743197 w 11873855"/>
              <a:gd name="connsiteY6354" fmla="*/ 4437212 h 5539721"/>
              <a:gd name="connsiteX6355" fmla="*/ 7598922 w 11873855"/>
              <a:gd name="connsiteY6355" fmla="*/ 4186123 h 5539721"/>
              <a:gd name="connsiteX6356" fmla="*/ 7420614 w 11873855"/>
              <a:gd name="connsiteY6356" fmla="*/ 3845795 h 5539721"/>
              <a:gd name="connsiteX6357" fmla="*/ 7158552 w 11873855"/>
              <a:gd name="connsiteY6357" fmla="*/ 3245891 h 5539721"/>
              <a:gd name="connsiteX6358" fmla="*/ 7122634 w 11873855"/>
              <a:gd name="connsiteY6358" fmla="*/ 3176026 h 5539721"/>
              <a:gd name="connsiteX6359" fmla="*/ 7157095 w 11873855"/>
              <a:gd name="connsiteY6359" fmla="*/ 3239377 h 5539721"/>
              <a:gd name="connsiteX6360" fmla="*/ 9057104 w 11873855"/>
              <a:gd name="connsiteY6360" fmla="*/ 3228575 h 5539721"/>
              <a:gd name="connsiteX6361" fmla="*/ 9054189 w 11873855"/>
              <a:gd name="connsiteY6361" fmla="*/ 3233376 h 5539721"/>
              <a:gd name="connsiteX6362" fmla="*/ 9055218 w 11873855"/>
              <a:gd name="connsiteY6362" fmla="*/ 3230632 h 5539721"/>
              <a:gd name="connsiteX6363" fmla="*/ 9058390 w 11873855"/>
              <a:gd name="connsiteY6363" fmla="*/ 3225403 h 5539721"/>
              <a:gd name="connsiteX6364" fmla="*/ 9057104 w 11873855"/>
              <a:gd name="connsiteY6364" fmla="*/ 3228575 h 5539721"/>
              <a:gd name="connsiteX6365" fmla="*/ 9062933 w 11873855"/>
              <a:gd name="connsiteY6365" fmla="*/ 3210230 h 5539721"/>
              <a:gd name="connsiteX6366" fmla="*/ 9064820 w 11873855"/>
              <a:gd name="connsiteY6366" fmla="*/ 3205344 h 5539721"/>
              <a:gd name="connsiteX6367" fmla="*/ 9068763 w 11873855"/>
              <a:gd name="connsiteY6367" fmla="*/ 3199343 h 5539721"/>
              <a:gd name="connsiteX6368" fmla="*/ 9066705 w 11873855"/>
              <a:gd name="connsiteY6368" fmla="*/ 3204486 h 5539721"/>
              <a:gd name="connsiteX6369" fmla="*/ 9062933 w 11873855"/>
              <a:gd name="connsiteY6369" fmla="*/ 3210230 h 5539721"/>
              <a:gd name="connsiteX6370" fmla="*/ 9071677 w 11873855"/>
              <a:gd name="connsiteY6370" fmla="*/ 3187341 h 5539721"/>
              <a:gd name="connsiteX6371" fmla="*/ 9074163 w 11873855"/>
              <a:gd name="connsiteY6371" fmla="*/ 3180912 h 5539721"/>
              <a:gd name="connsiteX6372" fmla="*/ 9078877 w 11873855"/>
              <a:gd name="connsiteY6372" fmla="*/ 3174225 h 5539721"/>
              <a:gd name="connsiteX6373" fmla="*/ 9076135 w 11873855"/>
              <a:gd name="connsiteY6373" fmla="*/ 3180998 h 5539721"/>
              <a:gd name="connsiteX6374" fmla="*/ 9071677 w 11873855"/>
              <a:gd name="connsiteY6374" fmla="*/ 3187341 h 5539721"/>
              <a:gd name="connsiteX6375" fmla="*/ 9088222 w 11873855"/>
              <a:gd name="connsiteY6375" fmla="*/ 3161453 h 5539721"/>
              <a:gd name="connsiteX6376" fmla="*/ 9092509 w 11873855"/>
              <a:gd name="connsiteY6376" fmla="*/ 3155966 h 5539721"/>
              <a:gd name="connsiteX6377" fmla="*/ 9089765 w 11873855"/>
              <a:gd name="connsiteY6377" fmla="*/ 3162395 h 5539721"/>
              <a:gd name="connsiteX6378" fmla="*/ 9085736 w 11873855"/>
              <a:gd name="connsiteY6378" fmla="*/ 3167796 h 5539721"/>
              <a:gd name="connsiteX6379" fmla="*/ 9088222 w 11873855"/>
              <a:gd name="connsiteY6379" fmla="*/ 3161453 h 5539721"/>
              <a:gd name="connsiteX6380" fmla="*/ 9094394 w 11873855"/>
              <a:gd name="connsiteY6380" fmla="*/ 3146365 h 5539721"/>
              <a:gd name="connsiteX6381" fmla="*/ 9097480 w 11873855"/>
              <a:gd name="connsiteY6381" fmla="*/ 3138907 h 5539721"/>
              <a:gd name="connsiteX6382" fmla="*/ 9102281 w 11873855"/>
              <a:gd name="connsiteY6382" fmla="*/ 3133163 h 5539721"/>
              <a:gd name="connsiteX6383" fmla="*/ 9099024 w 11873855"/>
              <a:gd name="connsiteY6383" fmla="*/ 3140707 h 5539721"/>
              <a:gd name="connsiteX6384" fmla="*/ 9094394 w 11873855"/>
              <a:gd name="connsiteY6384" fmla="*/ 3146365 h 5539721"/>
              <a:gd name="connsiteX6385" fmla="*/ 9103053 w 11873855"/>
              <a:gd name="connsiteY6385" fmla="*/ 3125277 h 5539721"/>
              <a:gd name="connsiteX6386" fmla="*/ 9106568 w 11873855"/>
              <a:gd name="connsiteY6386" fmla="*/ 3116790 h 5539721"/>
              <a:gd name="connsiteX6387" fmla="*/ 9111968 w 11873855"/>
              <a:gd name="connsiteY6387" fmla="*/ 3110789 h 5539721"/>
              <a:gd name="connsiteX6388" fmla="*/ 9108282 w 11873855"/>
              <a:gd name="connsiteY6388" fmla="*/ 3119190 h 5539721"/>
              <a:gd name="connsiteX6389" fmla="*/ 9103053 w 11873855"/>
              <a:gd name="connsiteY6389" fmla="*/ 3125277 h 5539721"/>
              <a:gd name="connsiteX6390" fmla="*/ 9120198 w 11873855"/>
              <a:gd name="connsiteY6390" fmla="*/ 3102045 h 5539721"/>
              <a:gd name="connsiteX6391" fmla="*/ 9125255 w 11873855"/>
              <a:gd name="connsiteY6391" fmla="*/ 3096816 h 5539721"/>
              <a:gd name="connsiteX6392" fmla="*/ 9121655 w 11873855"/>
              <a:gd name="connsiteY6392" fmla="*/ 3104617 h 5539721"/>
              <a:gd name="connsiteX6393" fmla="*/ 9116854 w 11873855"/>
              <a:gd name="connsiteY6393" fmla="*/ 3109846 h 5539721"/>
              <a:gd name="connsiteX6394" fmla="*/ 9120198 w 11873855"/>
              <a:gd name="connsiteY6394" fmla="*/ 3102045 h 5539721"/>
              <a:gd name="connsiteX6395" fmla="*/ 9125512 w 11873855"/>
              <a:gd name="connsiteY6395" fmla="*/ 3089872 h 5539721"/>
              <a:gd name="connsiteX6396" fmla="*/ 9129284 w 11873855"/>
              <a:gd name="connsiteY6396" fmla="*/ 3081300 h 5539721"/>
              <a:gd name="connsiteX6397" fmla="*/ 9134856 w 11873855"/>
              <a:gd name="connsiteY6397" fmla="*/ 3075985 h 5539721"/>
              <a:gd name="connsiteX6398" fmla="*/ 9130913 w 11873855"/>
              <a:gd name="connsiteY6398" fmla="*/ 3084386 h 5539721"/>
              <a:gd name="connsiteX6399" fmla="*/ 9125512 w 11873855"/>
              <a:gd name="connsiteY6399" fmla="*/ 3089872 h 5539721"/>
              <a:gd name="connsiteX6400" fmla="*/ 9142743 w 11873855"/>
              <a:gd name="connsiteY6400" fmla="*/ 3068784 h 5539721"/>
              <a:gd name="connsiteX6401" fmla="*/ 9147972 w 11873855"/>
              <a:gd name="connsiteY6401" fmla="*/ 3064069 h 5539721"/>
              <a:gd name="connsiteX6402" fmla="*/ 9144200 w 11873855"/>
              <a:gd name="connsiteY6402" fmla="*/ 3071784 h 5539721"/>
              <a:gd name="connsiteX6403" fmla="*/ 9139057 w 11873855"/>
              <a:gd name="connsiteY6403" fmla="*/ 3076670 h 5539721"/>
              <a:gd name="connsiteX6404" fmla="*/ 9142743 w 11873855"/>
              <a:gd name="connsiteY6404" fmla="*/ 3068784 h 5539721"/>
              <a:gd name="connsiteX6405" fmla="*/ 9147972 w 11873855"/>
              <a:gd name="connsiteY6405" fmla="*/ 3057639 h 5539721"/>
              <a:gd name="connsiteX6406" fmla="*/ 9151915 w 11873855"/>
              <a:gd name="connsiteY6406" fmla="*/ 3049238 h 5539721"/>
              <a:gd name="connsiteX6407" fmla="*/ 9157659 w 11873855"/>
              <a:gd name="connsiteY6407" fmla="*/ 3044524 h 5539721"/>
              <a:gd name="connsiteX6408" fmla="*/ 9153545 w 11873855"/>
              <a:gd name="connsiteY6408" fmla="*/ 3052753 h 5539721"/>
              <a:gd name="connsiteX6409" fmla="*/ 9147972 w 11873855"/>
              <a:gd name="connsiteY6409" fmla="*/ 3057639 h 5539721"/>
              <a:gd name="connsiteX6410" fmla="*/ 9165289 w 11873855"/>
              <a:gd name="connsiteY6410" fmla="*/ 3038265 h 5539721"/>
              <a:gd name="connsiteX6411" fmla="*/ 9170690 w 11873855"/>
              <a:gd name="connsiteY6411" fmla="*/ 3034065 h 5539721"/>
              <a:gd name="connsiteX6412" fmla="*/ 9166746 w 11873855"/>
              <a:gd name="connsiteY6412" fmla="*/ 3041523 h 5539721"/>
              <a:gd name="connsiteX6413" fmla="*/ 9161517 w 11873855"/>
              <a:gd name="connsiteY6413" fmla="*/ 3045981 h 5539721"/>
              <a:gd name="connsiteX6414" fmla="*/ 9165289 w 11873855"/>
              <a:gd name="connsiteY6414" fmla="*/ 3038265 h 5539721"/>
              <a:gd name="connsiteX6415" fmla="*/ 9170432 w 11873855"/>
              <a:gd name="connsiteY6415" fmla="*/ 3027979 h 5539721"/>
              <a:gd name="connsiteX6416" fmla="*/ 9174547 w 11873855"/>
              <a:gd name="connsiteY6416" fmla="*/ 3019749 h 5539721"/>
              <a:gd name="connsiteX6417" fmla="*/ 9180462 w 11873855"/>
              <a:gd name="connsiteY6417" fmla="*/ 3015463 h 5539721"/>
              <a:gd name="connsiteX6418" fmla="*/ 9176262 w 11873855"/>
              <a:gd name="connsiteY6418" fmla="*/ 3023435 h 5539721"/>
              <a:gd name="connsiteX6419" fmla="*/ 9170432 w 11873855"/>
              <a:gd name="connsiteY6419" fmla="*/ 3027979 h 5539721"/>
              <a:gd name="connsiteX6420" fmla="*/ 9187920 w 11873855"/>
              <a:gd name="connsiteY6420" fmla="*/ 3010234 h 5539721"/>
              <a:gd name="connsiteX6421" fmla="*/ 9193407 w 11873855"/>
              <a:gd name="connsiteY6421" fmla="*/ 3006376 h 5539721"/>
              <a:gd name="connsiteX6422" fmla="*/ 9189377 w 11873855"/>
              <a:gd name="connsiteY6422" fmla="*/ 3013577 h 5539721"/>
              <a:gd name="connsiteX6423" fmla="*/ 9183976 w 11873855"/>
              <a:gd name="connsiteY6423" fmla="*/ 3017606 h 5539721"/>
              <a:gd name="connsiteX6424" fmla="*/ 9187920 w 11873855"/>
              <a:gd name="connsiteY6424" fmla="*/ 3010234 h 5539721"/>
              <a:gd name="connsiteX6425" fmla="*/ 9193064 w 11873855"/>
              <a:gd name="connsiteY6425" fmla="*/ 3000547 h 5539721"/>
              <a:gd name="connsiteX6426" fmla="*/ 9197264 w 11873855"/>
              <a:gd name="connsiteY6426" fmla="*/ 2992660 h 5539721"/>
              <a:gd name="connsiteX6427" fmla="*/ 9203265 w 11873855"/>
              <a:gd name="connsiteY6427" fmla="*/ 2988888 h 5539721"/>
              <a:gd name="connsiteX6428" fmla="*/ 9198978 w 11873855"/>
              <a:gd name="connsiteY6428" fmla="*/ 2996517 h 5539721"/>
              <a:gd name="connsiteX6429" fmla="*/ 9193064 w 11873855"/>
              <a:gd name="connsiteY6429" fmla="*/ 3000547 h 5539721"/>
              <a:gd name="connsiteX6430" fmla="*/ 9210808 w 11873855"/>
              <a:gd name="connsiteY6430" fmla="*/ 2984259 h 5539721"/>
              <a:gd name="connsiteX6431" fmla="*/ 9216467 w 11873855"/>
              <a:gd name="connsiteY6431" fmla="*/ 2980830 h 5539721"/>
              <a:gd name="connsiteX6432" fmla="*/ 9212352 w 11873855"/>
              <a:gd name="connsiteY6432" fmla="*/ 2987688 h 5539721"/>
              <a:gd name="connsiteX6433" fmla="*/ 9206780 w 11873855"/>
              <a:gd name="connsiteY6433" fmla="*/ 2991374 h 5539721"/>
              <a:gd name="connsiteX6434" fmla="*/ 9210808 w 11873855"/>
              <a:gd name="connsiteY6434" fmla="*/ 2984259 h 5539721"/>
              <a:gd name="connsiteX6435" fmla="*/ 9215953 w 11873855"/>
              <a:gd name="connsiteY6435" fmla="*/ 2975086 h 5539721"/>
              <a:gd name="connsiteX6436" fmla="*/ 9220239 w 11873855"/>
              <a:gd name="connsiteY6436" fmla="*/ 2967542 h 5539721"/>
              <a:gd name="connsiteX6437" fmla="*/ 9226411 w 11873855"/>
              <a:gd name="connsiteY6437" fmla="*/ 2964113 h 5539721"/>
              <a:gd name="connsiteX6438" fmla="*/ 9222039 w 11873855"/>
              <a:gd name="connsiteY6438" fmla="*/ 2971400 h 5539721"/>
              <a:gd name="connsiteX6439" fmla="*/ 9215953 w 11873855"/>
              <a:gd name="connsiteY6439" fmla="*/ 2975086 h 5539721"/>
              <a:gd name="connsiteX6440" fmla="*/ 9233783 w 11873855"/>
              <a:gd name="connsiteY6440" fmla="*/ 2960084 h 5539721"/>
              <a:gd name="connsiteX6441" fmla="*/ 9239612 w 11873855"/>
              <a:gd name="connsiteY6441" fmla="*/ 2956998 h 5539721"/>
              <a:gd name="connsiteX6442" fmla="*/ 9235497 w 11873855"/>
              <a:gd name="connsiteY6442" fmla="*/ 2963513 h 5539721"/>
              <a:gd name="connsiteX6443" fmla="*/ 9229840 w 11873855"/>
              <a:gd name="connsiteY6443" fmla="*/ 2966857 h 5539721"/>
              <a:gd name="connsiteX6444" fmla="*/ 9233783 w 11873855"/>
              <a:gd name="connsiteY6444" fmla="*/ 2960084 h 5539721"/>
              <a:gd name="connsiteX6445" fmla="*/ 9239098 w 11873855"/>
              <a:gd name="connsiteY6445" fmla="*/ 2951340 h 5539721"/>
              <a:gd name="connsiteX6446" fmla="*/ 9243384 w 11873855"/>
              <a:gd name="connsiteY6446" fmla="*/ 2944225 h 5539721"/>
              <a:gd name="connsiteX6447" fmla="*/ 9249642 w 11873855"/>
              <a:gd name="connsiteY6447" fmla="*/ 2941139 h 5539721"/>
              <a:gd name="connsiteX6448" fmla="*/ 9245270 w 11873855"/>
              <a:gd name="connsiteY6448" fmla="*/ 2947997 h 5539721"/>
              <a:gd name="connsiteX6449" fmla="*/ 9239098 w 11873855"/>
              <a:gd name="connsiteY6449" fmla="*/ 2951340 h 5539721"/>
              <a:gd name="connsiteX6450" fmla="*/ 9257100 w 11873855"/>
              <a:gd name="connsiteY6450" fmla="*/ 2937624 h 5539721"/>
              <a:gd name="connsiteX6451" fmla="*/ 9263016 w 11873855"/>
              <a:gd name="connsiteY6451" fmla="*/ 2934881 h 5539721"/>
              <a:gd name="connsiteX6452" fmla="*/ 9258815 w 11873855"/>
              <a:gd name="connsiteY6452" fmla="*/ 2941053 h 5539721"/>
              <a:gd name="connsiteX6453" fmla="*/ 9252985 w 11873855"/>
              <a:gd name="connsiteY6453" fmla="*/ 2944054 h 5539721"/>
              <a:gd name="connsiteX6454" fmla="*/ 9257100 w 11873855"/>
              <a:gd name="connsiteY6454" fmla="*/ 2937624 h 5539721"/>
              <a:gd name="connsiteX6455" fmla="*/ 9262415 w 11873855"/>
              <a:gd name="connsiteY6455" fmla="*/ 2929223 h 5539721"/>
              <a:gd name="connsiteX6456" fmla="*/ 9266787 w 11873855"/>
              <a:gd name="connsiteY6456" fmla="*/ 2922451 h 5539721"/>
              <a:gd name="connsiteX6457" fmla="*/ 9273216 w 11873855"/>
              <a:gd name="connsiteY6457" fmla="*/ 2919794 h 5539721"/>
              <a:gd name="connsiteX6458" fmla="*/ 9268759 w 11873855"/>
              <a:gd name="connsiteY6458" fmla="*/ 2926309 h 5539721"/>
              <a:gd name="connsiteX6459" fmla="*/ 9262415 w 11873855"/>
              <a:gd name="connsiteY6459" fmla="*/ 2929223 h 5539721"/>
              <a:gd name="connsiteX6460" fmla="*/ 9280589 w 11873855"/>
              <a:gd name="connsiteY6460" fmla="*/ 2916708 h 5539721"/>
              <a:gd name="connsiteX6461" fmla="*/ 9286590 w 11873855"/>
              <a:gd name="connsiteY6461" fmla="*/ 2914221 h 5539721"/>
              <a:gd name="connsiteX6462" fmla="*/ 9282474 w 11873855"/>
              <a:gd name="connsiteY6462" fmla="*/ 2919965 h 5539721"/>
              <a:gd name="connsiteX6463" fmla="*/ 9276474 w 11873855"/>
              <a:gd name="connsiteY6463" fmla="*/ 2922708 h 5539721"/>
              <a:gd name="connsiteX6464" fmla="*/ 9280589 w 11873855"/>
              <a:gd name="connsiteY6464" fmla="*/ 2916708 h 5539721"/>
              <a:gd name="connsiteX6465" fmla="*/ 9286418 w 11873855"/>
              <a:gd name="connsiteY6465" fmla="*/ 2908135 h 5539721"/>
              <a:gd name="connsiteX6466" fmla="*/ 9290447 w 11873855"/>
              <a:gd name="connsiteY6466" fmla="*/ 2902220 h 5539721"/>
              <a:gd name="connsiteX6467" fmla="*/ 9296962 w 11873855"/>
              <a:gd name="connsiteY6467" fmla="*/ 2899905 h 5539721"/>
              <a:gd name="connsiteX6468" fmla="*/ 9292934 w 11873855"/>
              <a:gd name="connsiteY6468" fmla="*/ 2905563 h 5539721"/>
              <a:gd name="connsiteX6469" fmla="*/ 9286418 w 11873855"/>
              <a:gd name="connsiteY6469" fmla="*/ 2908135 h 5539721"/>
              <a:gd name="connsiteX6470" fmla="*/ 9304335 w 11873855"/>
              <a:gd name="connsiteY6470" fmla="*/ 2897248 h 5539721"/>
              <a:gd name="connsiteX6471" fmla="*/ 9310421 w 11873855"/>
              <a:gd name="connsiteY6471" fmla="*/ 2895105 h 5539721"/>
              <a:gd name="connsiteX6472" fmla="*/ 9306649 w 11873855"/>
              <a:gd name="connsiteY6472" fmla="*/ 2900077 h 5539721"/>
              <a:gd name="connsiteX6473" fmla="*/ 9300563 w 11873855"/>
              <a:gd name="connsiteY6473" fmla="*/ 2902477 h 5539721"/>
              <a:gd name="connsiteX6474" fmla="*/ 9304335 w 11873855"/>
              <a:gd name="connsiteY6474" fmla="*/ 2897248 h 5539721"/>
              <a:gd name="connsiteX6475" fmla="*/ 9310250 w 11873855"/>
              <a:gd name="connsiteY6475" fmla="*/ 2889104 h 5539721"/>
              <a:gd name="connsiteX6476" fmla="*/ 9314107 w 11873855"/>
              <a:gd name="connsiteY6476" fmla="*/ 2883789 h 5539721"/>
              <a:gd name="connsiteX6477" fmla="*/ 9320708 w 11873855"/>
              <a:gd name="connsiteY6477" fmla="*/ 2881732 h 5539721"/>
              <a:gd name="connsiteX6478" fmla="*/ 9316850 w 11873855"/>
              <a:gd name="connsiteY6478" fmla="*/ 2886790 h 5539721"/>
              <a:gd name="connsiteX6479" fmla="*/ 9310250 w 11873855"/>
              <a:gd name="connsiteY6479" fmla="*/ 2889104 h 5539721"/>
              <a:gd name="connsiteX6480" fmla="*/ 9328166 w 11873855"/>
              <a:gd name="connsiteY6480" fmla="*/ 2879417 h 5539721"/>
              <a:gd name="connsiteX6481" fmla="*/ 9334338 w 11873855"/>
              <a:gd name="connsiteY6481" fmla="*/ 2877531 h 5539721"/>
              <a:gd name="connsiteX6482" fmla="*/ 9330738 w 11873855"/>
              <a:gd name="connsiteY6482" fmla="*/ 2881989 h 5539721"/>
              <a:gd name="connsiteX6483" fmla="*/ 9324566 w 11873855"/>
              <a:gd name="connsiteY6483" fmla="*/ 2884132 h 5539721"/>
              <a:gd name="connsiteX6484" fmla="*/ 9328166 w 11873855"/>
              <a:gd name="connsiteY6484" fmla="*/ 2879417 h 5539721"/>
              <a:gd name="connsiteX6485" fmla="*/ 9334424 w 11873855"/>
              <a:gd name="connsiteY6485" fmla="*/ 2871273 h 5539721"/>
              <a:gd name="connsiteX6486" fmla="*/ 9338281 w 11873855"/>
              <a:gd name="connsiteY6486" fmla="*/ 2866216 h 5539721"/>
              <a:gd name="connsiteX6487" fmla="*/ 9344968 w 11873855"/>
              <a:gd name="connsiteY6487" fmla="*/ 2864415 h 5539721"/>
              <a:gd name="connsiteX6488" fmla="*/ 9341025 w 11873855"/>
              <a:gd name="connsiteY6488" fmla="*/ 2869216 h 5539721"/>
              <a:gd name="connsiteX6489" fmla="*/ 9334424 w 11873855"/>
              <a:gd name="connsiteY6489" fmla="*/ 2871273 h 5539721"/>
              <a:gd name="connsiteX6490" fmla="*/ 9352512 w 11873855"/>
              <a:gd name="connsiteY6490" fmla="*/ 2862529 h 5539721"/>
              <a:gd name="connsiteX6491" fmla="*/ 9358770 w 11873855"/>
              <a:gd name="connsiteY6491" fmla="*/ 2860900 h 5539721"/>
              <a:gd name="connsiteX6492" fmla="*/ 9355084 w 11873855"/>
              <a:gd name="connsiteY6492" fmla="*/ 2865101 h 5539721"/>
              <a:gd name="connsiteX6493" fmla="*/ 9348826 w 11873855"/>
              <a:gd name="connsiteY6493" fmla="*/ 2866987 h 5539721"/>
              <a:gd name="connsiteX6494" fmla="*/ 9352512 w 11873855"/>
              <a:gd name="connsiteY6494" fmla="*/ 2862529 h 5539721"/>
              <a:gd name="connsiteX6495" fmla="*/ 9358856 w 11873855"/>
              <a:gd name="connsiteY6495" fmla="*/ 2854814 h 5539721"/>
              <a:gd name="connsiteX6496" fmla="*/ 9362799 w 11873855"/>
              <a:gd name="connsiteY6496" fmla="*/ 2849928 h 5539721"/>
              <a:gd name="connsiteX6497" fmla="*/ 9369571 w 11873855"/>
              <a:gd name="connsiteY6497" fmla="*/ 2848470 h 5539721"/>
              <a:gd name="connsiteX6498" fmla="*/ 9365542 w 11873855"/>
              <a:gd name="connsiteY6498" fmla="*/ 2853100 h 5539721"/>
              <a:gd name="connsiteX6499" fmla="*/ 9358856 w 11873855"/>
              <a:gd name="connsiteY6499" fmla="*/ 2854814 h 5539721"/>
              <a:gd name="connsiteX6500" fmla="*/ 9377201 w 11873855"/>
              <a:gd name="connsiteY6500" fmla="*/ 2846842 h 5539721"/>
              <a:gd name="connsiteX6501" fmla="*/ 9383544 w 11873855"/>
              <a:gd name="connsiteY6501" fmla="*/ 2845470 h 5539721"/>
              <a:gd name="connsiteX6502" fmla="*/ 9379859 w 11873855"/>
              <a:gd name="connsiteY6502" fmla="*/ 2849499 h 5539721"/>
              <a:gd name="connsiteX6503" fmla="*/ 9373514 w 11873855"/>
              <a:gd name="connsiteY6503" fmla="*/ 2851042 h 5539721"/>
              <a:gd name="connsiteX6504" fmla="*/ 9377201 w 11873855"/>
              <a:gd name="connsiteY6504" fmla="*/ 2846842 h 5539721"/>
              <a:gd name="connsiteX6505" fmla="*/ 9383630 w 11873855"/>
              <a:gd name="connsiteY6505" fmla="*/ 2839469 h 5539721"/>
              <a:gd name="connsiteX6506" fmla="*/ 9387659 w 11873855"/>
              <a:gd name="connsiteY6506" fmla="*/ 2834840 h 5539721"/>
              <a:gd name="connsiteX6507" fmla="*/ 9394518 w 11873855"/>
              <a:gd name="connsiteY6507" fmla="*/ 2833640 h 5539721"/>
              <a:gd name="connsiteX6508" fmla="*/ 9390489 w 11873855"/>
              <a:gd name="connsiteY6508" fmla="*/ 2838012 h 5539721"/>
              <a:gd name="connsiteX6509" fmla="*/ 9383630 w 11873855"/>
              <a:gd name="connsiteY6509" fmla="*/ 2839469 h 5539721"/>
              <a:gd name="connsiteX6510" fmla="*/ 9402233 w 11873855"/>
              <a:gd name="connsiteY6510" fmla="*/ 2832268 h 5539721"/>
              <a:gd name="connsiteX6511" fmla="*/ 9408662 w 11873855"/>
              <a:gd name="connsiteY6511" fmla="*/ 2831154 h 5539721"/>
              <a:gd name="connsiteX6512" fmla="*/ 9404890 w 11873855"/>
              <a:gd name="connsiteY6512" fmla="*/ 2834926 h 5539721"/>
              <a:gd name="connsiteX6513" fmla="*/ 9398461 w 11873855"/>
              <a:gd name="connsiteY6513" fmla="*/ 2836297 h 5539721"/>
              <a:gd name="connsiteX6514" fmla="*/ 9402233 w 11873855"/>
              <a:gd name="connsiteY6514" fmla="*/ 2832268 h 5539721"/>
              <a:gd name="connsiteX6515" fmla="*/ 9416720 w 11873855"/>
              <a:gd name="connsiteY6515" fmla="*/ 2829782 h 5539721"/>
              <a:gd name="connsiteX6516" fmla="*/ 9422721 w 11873855"/>
              <a:gd name="connsiteY6516" fmla="*/ 2828754 h 5539721"/>
              <a:gd name="connsiteX6517" fmla="*/ 9419292 w 11873855"/>
              <a:gd name="connsiteY6517" fmla="*/ 2832011 h 5539721"/>
              <a:gd name="connsiteX6518" fmla="*/ 9413291 w 11873855"/>
              <a:gd name="connsiteY6518" fmla="*/ 2833211 h 5539721"/>
              <a:gd name="connsiteX6519" fmla="*/ 9416720 w 11873855"/>
              <a:gd name="connsiteY6519" fmla="*/ 2829782 h 5539721"/>
              <a:gd name="connsiteX6520" fmla="*/ 9423493 w 11873855"/>
              <a:gd name="connsiteY6520" fmla="*/ 2822924 h 5539721"/>
              <a:gd name="connsiteX6521" fmla="*/ 9427350 w 11873855"/>
              <a:gd name="connsiteY6521" fmla="*/ 2818981 h 5539721"/>
              <a:gd name="connsiteX6522" fmla="*/ 9433865 w 11873855"/>
              <a:gd name="connsiteY6522" fmla="*/ 2818124 h 5539721"/>
              <a:gd name="connsiteX6523" fmla="*/ 9430008 w 11873855"/>
              <a:gd name="connsiteY6523" fmla="*/ 2821810 h 5539721"/>
              <a:gd name="connsiteX6524" fmla="*/ 9423493 w 11873855"/>
              <a:gd name="connsiteY6524" fmla="*/ 2822924 h 5539721"/>
              <a:gd name="connsiteX6525" fmla="*/ 9442094 w 11873855"/>
              <a:gd name="connsiteY6525" fmla="*/ 2817009 h 5539721"/>
              <a:gd name="connsiteX6526" fmla="*/ 9448096 w 11873855"/>
              <a:gd name="connsiteY6526" fmla="*/ 2816238 h 5539721"/>
              <a:gd name="connsiteX6527" fmla="*/ 9444581 w 11873855"/>
              <a:gd name="connsiteY6527" fmla="*/ 2819410 h 5539721"/>
              <a:gd name="connsiteX6528" fmla="*/ 9438580 w 11873855"/>
              <a:gd name="connsiteY6528" fmla="*/ 2820438 h 5539721"/>
              <a:gd name="connsiteX6529" fmla="*/ 9442094 w 11873855"/>
              <a:gd name="connsiteY6529" fmla="*/ 2817009 h 5539721"/>
              <a:gd name="connsiteX6530" fmla="*/ 9449124 w 11873855"/>
              <a:gd name="connsiteY6530" fmla="*/ 2810237 h 5539721"/>
              <a:gd name="connsiteX6531" fmla="*/ 9452982 w 11873855"/>
              <a:gd name="connsiteY6531" fmla="*/ 2806551 h 5539721"/>
              <a:gd name="connsiteX6532" fmla="*/ 9459583 w 11873855"/>
              <a:gd name="connsiteY6532" fmla="*/ 2805865 h 5539721"/>
              <a:gd name="connsiteX6533" fmla="*/ 9455725 w 11873855"/>
              <a:gd name="connsiteY6533" fmla="*/ 2809294 h 5539721"/>
              <a:gd name="connsiteX6534" fmla="*/ 9449124 w 11873855"/>
              <a:gd name="connsiteY6534" fmla="*/ 2810237 h 5539721"/>
              <a:gd name="connsiteX6535" fmla="*/ 9490529 w 11873855"/>
              <a:gd name="connsiteY6535" fmla="*/ 2797121 h 5539721"/>
              <a:gd name="connsiteX6536" fmla="*/ 9493958 w 11873855"/>
              <a:gd name="connsiteY6536" fmla="*/ 2794292 h 5539721"/>
              <a:gd name="connsiteX6537" fmla="*/ 9500044 w 11873855"/>
              <a:gd name="connsiteY6537" fmla="*/ 2793949 h 5539721"/>
              <a:gd name="connsiteX6538" fmla="*/ 9496616 w 11873855"/>
              <a:gd name="connsiteY6538" fmla="*/ 2796607 h 5539721"/>
              <a:gd name="connsiteX6539" fmla="*/ 9490529 w 11873855"/>
              <a:gd name="connsiteY6539" fmla="*/ 2797121 h 5539721"/>
              <a:gd name="connsiteX6540" fmla="*/ 9508960 w 11873855"/>
              <a:gd name="connsiteY6540" fmla="*/ 2793349 h 5539721"/>
              <a:gd name="connsiteX6541" fmla="*/ 9514447 w 11873855"/>
              <a:gd name="connsiteY6541" fmla="*/ 2793006 h 5539721"/>
              <a:gd name="connsiteX6542" fmla="*/ 9511532 w 11873855"/>
              <a:gd name="connsiteY6542" fmla="*/ 2795150 h 5539721"/>
              <a:gd name="connsiteX6543" fmla="*/ 9505960 w 11873855"/>
              <a:gd name="connsiteY6543" fmla="*/ 2795664 h 5539721"/>
              <a:gd name="connsiteX6544" fmla="*/ 9508960 w 11873855"/>
              <a:gd name="connsiteY6544" fmla="*/ 2793349 h 5539721"/>
              <a:gd name="connsiteX6545" fmla="*/ 9517019 w 11873855"/>
              <a:gd name="connsiteY6545" fmla="*/ 2787006 h 5539721"/>
              <a:gd name="connsiteX6546" fmla="*/ 9520277 w 11873855"/>
              <a:gd name="connsiteY6546" fmla="*/ 2784434 h 5539721"/>
              <a:gd name="connsiteX6547" fmla="*/ 9526448 w 11873855"/>
              <a:gd name="connsiteY6547" fmla="*/ 2784263 h 5539721"/>
              <a:gd name="connsiteX6548" fmla="*/ 9523191 w 11873855"/>
              <a:gd name="connsiteY6548" fmla="*/ 2786663 h 5539721"/>
              <a:gd name="connsiteX6549" fmla="*/ 9517019 w 11873855"/>
              <a:gd name="connsiteY6549" fmla="*/ 2787006 h 5539721"/>
              <a:gd name="connsiteX6550" fmla="*/ 9527991 w 11873855"/>
              <a:gd name="connsiteY6550" fmla="*/ 2778433 h 5539721"/>
              <a:gd name="connsiteX6551" fmla="*/ 9531592 w 11873855"/>
              <a:gd name="connsiteY6551" fmla="*/ 2775604 h 5539721"/>
              <a:gd name="connsiteX6552" fmla="*/ 9538279 w 11873855"/>
              <a:gd name="connsiteY6552" fmla="*/ 2775604 h 5539721"/>
              <a:gd name="connsiteX6553" fmla="*/ 9534678 w 11873855"/>
              <a:gd name="connsiteY6553" fmla="*/ 2778262 h 5539721"/>
              <a:gd name="connsiteX6554" fmla="*/ 9527991 w 11873855"/>
              <a:gd name="connsiteY6554" fmla="*/ 2778433 h 5539721"/>
              <a:gd name="connsiteX6555" fmla="*/ 9547023 w 11873855"/>
              <a:gd name="connsiteY6555" fmla="*/ 2775518 h 5539721"/>
              <a:gd name="connsiteX6556" fmla="*/ 9553195 w 11873855"/>
              <a:gd name="connsiteY6556" fmla="*/ 2775518 h 5539721"/>
              <a:gd name="connsiteX6557" fmla="*/ 9550023 w 11873855"/>
              <a:gd name="connsiteY6557" fmla="*/ 2777662 h 5539721"/>
              <a:gd name="connsiteX6558" fmla="*/ 9543851 w 11873855"/>
              <a:gd name="connsiteY6558" fmla="*/ 2777833 h 5539721"/>
              <a:gd name="connsiteX6559" fmla="*/ 9547023 w 11873855"/>
              <a:gd name="connsiteY6559" fmla="*/ 2775518 h 5539721"/>
              <a:gd name="connsiteX6560" fmla="*/ 9554909 w 11873855"/>
              <a:gd name="connsiteY6560" fmla="*/ 2769775 h 5539721"/>
              <a:gd name="connsiteX6561" fmla="*/ 9921984 w 11873855"/>
              <a:gd name="connsiteY6561" fmla="*/ 2406987 h 5539721"/>
              <a:gd name="connsiteX6562" fmla="*/ 10320776 w 11873855"/>
              <a:gd name="connsiteY6562" fmla="*/ 2199018 h 5539721"/>
              <a:gd name="connsiteX6563" fmla="*/ 10400586 w 11873855"/>
              <a:gd name="connsiteY6563" fmla="*/ 2213677 h 5539721"/>
              <a:gd name="connsiteX6564" fmla="*/ 10414216 w 11873855"/>
              <a:gd name="connsiteY6564" fmla="*/ 2236137 h 5539721"/>
              <a:gd name="connsiteX6565" fmla="*/ 10339292 w 11873855"/>
              <a:gd name="connsiteY6565" fmla="*/ 2223535 h 5539721"/>
              <a:gd name="connsiteX6566" fmla="*/ 9937671 w 11873855"/>
              <a:gd name="connsiteY6566" fmla="*/ 2423360 h 5539721"/>
              <a:gd name="connsiteX6567" fmla="*/ 9561853 w 11873855"/>
              <a:gd name="connsiteY6567" fmla="*/ 2769775 h 5539721"/>
              <a:gd name="connsiteX6568" fmla="*/ 9554909 w 11873855"/>
              <a:gd name="connsiteY6568" fmla="*/ 2769775 h 5539721"/>
              <a:gd name="connsiteX6569" fmla="*/ 9940585 w 11873855"/>
              <a:gd name="connsiteY6569" fmla="*/ 2426275 h 5539721"/>
              <a:gd name="connsiteX6570" fmla="*/ 10339207 w 11873855"/>
              <a:gd name="connsiteY6570" fmla="*/ 2229365 h 5539721"/>
              <a:gd name="connsiteX6571" fmla="*/ 10418674 w 11873855"/>
              <a:gd name="connsiteY6571" fmla="*/ 2243509 h 5539721"/>
              <a:gd name="connsiteX6572" fmla="*/ 10432905 w 11873855"/>
              <a:gd name="connsiteY6572" fmla="*/ 2266398 h 5539721"/>
              <a:gd name="connsiteX6573" fmla="*/ 10357638 w 11873855"/>
              <a:gd name="connsiteY6573" fmla="*/ 2253968 h 5539721"/>
              <a:gd name="connsiteX6574" fmla="*/ 10144354 w 11873855"/>
              <a:gd name="connsiteY6574" fmla="*/ 2318776 h 5539721"/>
              <a:gd name="connsiteX6575" fmla="*/ 9956102 w 11873855"/>
              <a:gd name="connsiteY6575" fmla="*/ 2442734 h 5539721"/>
              <a:gd name="connsiteX6576" fmla="*/ 9577026 w 11873855"/>
              <a:gd name="connsiteY6576" fmla="*/ 2769861 h 5539721"/>
              <a:gd name="connsiteX6577" fmla="*/ 9570768 w 11873855"/>
              <a:gd name="connsiteY6577" fmla="*/ 2769861 h 5539721"/>
              <a:gd name="connsiteX6578" fmla="*/ 9940585 w 11873855"/>
              <a:gd name="connsiteY6578" fmla="*/ 2426275 h 5539721"/>
              <a:gd name="connsiteX6579" fmla="*/ 9959188 w 11873855"/>
              <a:gd name="connsiteY6579" fmla="*/ 2445649 h 5539721"/>
              <a:gd name="connsiteX6580" fmla="*/ 10357638 w 11873855"/>
              <a:gd name="connsiteY6580" fmla="*/ 2259711 h 5539721"/>
              <a:gd name="connsiteX6581" fmla="*/ 10437105 w 11873855"/>
              <a:gd name="connsiteY6581" fmla="*/ 2272913 h 5539721"/>
              <a:gd name="connsiteX6582" fmla="*/ 10452364 w 11873855"/>
              <a:gd name="connsiteY6582" fmla="*/ 2296659 h 5539721"/>
              <a:gd name="connsiteX6583" fmla="*/ 10376155 w 11873855"/>
              <a:gd name="connsiteY6583" fmla="*/ 2284228 h 5539721"/>
              <a:gd name="connsiteX6584" fmla="*/ 9974875 w 11873855"/>
              <a:gd name="connsiteY6584" fmla="*/ 2461936 h 5539721"/>
              <a:gd name="connsiteX6585" fmla="*/ 9592628 w 11873855"/>
              <a:gd name="connsiteY6585" fmla="*/ 2769689 h 5539721"/>
              <a:gd name="connsiteX6586" fmla="*/ 9587056 w 11873855"/>
              <a:gd name="connsiteY6586" fmla="*/ 2769689 h 5539721"/>
              <a:gd name="connsiteX6587" fmla="*/ 9959188 w 11873855"/>
              <a:gd name="connsiteY6587" fmla="*/ 2445649 h 5539721"/>
              <a:gd name="connsiteX6588" fmla="*/ 10443105 w 11873855"/>
              <a:gd name="connsiteY6588" fmla="*/ 2274370 h 5539721"/>
              <a:gd name="connsiteX6589" fmla="*/ 10453479 w 11873855"/>
              <a:gd name="connsiteY6589" fmla="*/ 2276942 h 5539721"/>
              <a:gd name="connsiteX6590" fmla="*/ 10468909 w 11873855"/>
              <a:gd name="connsiteY6590" fmla="*/ 2300516 h 5539721"/>
              <a:gd name="connsiteX6591" fmla="*/ 10458450 w 11873855"/>
              <a:gd name="connsiteY6591" fmla="*/ 2298116 h 5539721"/>
              <a:gd name="connsiteX6592" fmla="*/ 10443105 w 11873855"/>
              <a:gd name="connsiteY6592" fmla="*/ 2274370 h 5539721"/>
              <a:gd name="connsiteX6593" fmla="*/ 10493084 w 11873855"/>
              <a:gd name="connsiteY6593" fmla="*/ 2328548 h 5539721"/>
              <a:gd name="connsiteX6594" fmla="*/ 10479624 w 11873855"/>
              <a:gd name="connsiteY6594" fmla="*/ 2308746 h 5539721"/>
              <a:gd name="connsiteX6595" fmla="*/ 10490082 w 11873855"/>
              <a:gd name="connsiteY6595" fmla="*/ 2311318 h 5539721"/>
              <a:gd name="connsiteX6596" fmla="*/ 10505513 w 11873855"/>
              <a:gd name="connsiteY6596" fmla="*/ 2333778 h 5539721"/>
              <a:gd name="connsiteX6597" fmla="*/ 10495055 w 11873855"/>
              <a:gd name="connsiteY6597" fmla="*/ 2331377 h 5539721"/>
              <a:gd name="connsiteX6598" fmla="*/ 10493084 w 11873855"/>
              <a:gd name="connsiteY6598" fmla="*/ 2328548 h 5539721"/>
              <a:gd name="connsiteX6599" fmla="*/ 10513400 w 11873855"/>
              <a:gd name="connsiteY6599" fmla="*/ 2317490 h 5539721"/>
              <a:gd name="connsiteX6600" fmla="*/ 10523344 w 11873855"/>
              <a:gd name="connsiteY6600" fmla="*/ 2320233 h 5539721"/>
              <a:gd name="connsiteX6601" fmla="*/ 10539032 w 11873855"/>
              <a:gd name="connsiteY6601" fmla="*/ 2342007 h 5539721"/>
              <a:gd name="connsiteX6602" fmla="*/ 10528916 w 11873855"/>
              <a:gd name="connsiteY6602" fmla="*/ 2339435 h 5539721"/>
              <a:gd name="connsiteX6603" fmla="*/ 10513400 w 11873855"/>
              <a:gd name="connsiteY6603" fmla="*/ 2317490 h 5539721"/>
              <a:gd name="connsiteX6604" fmla="*/ 10544775 w 11873855"/>
              <a:gd name="connsiteY6604" fmla="*/ 2349808 h 5539721"/>
              <a:gd name="connsiteX6605" fmla="*/ 10551805 w 11873855"/>
              <a:gd name="connsiteY6605" fmla="*/ 2359409 h 5539721"/>
              <a:gd name="connsiteX6606" fmla="*/ 10561063 w 11873855"/>
              <a:gd name="connsiteY6606" fmla="*/ 2371925 h 5539721"/>
              <a:gd name="connsiteX6607" fmla="*/ 10550691 w 11873855"/>
              <a:gd name="connsiteY6607" fmla="*/ 2369439 h 5539721"/>
              <a:gd name="connsiteX6608" fmla="*/ 10534403 w 11873855"/>
              <a:gd name="connsiteY6608" fmla="*/ 2347236 h 5539721"/>
              <a:gd name="connsiteX6609" fmla="*/ 10544775 w 11873855"/>
              <a:gd name="connsiteY6609" fmla="*/ 2349808 h 5539721"/>
              <a:gd name="connsiteX6610" fmla="*/ 10554120 w 11873855"/>
              <a:gd name="connsiteY6610" fmla="*/ 2355037 h 5539721"/>
              <a:gd name="connsiteX6611" fmla="*/ 10551633 w 11873855"/>
              <a:gd name="connsiteY6611" fmla="*/ 2351694 h 5539721"/>
              <a:gd name="connsiteX6612" fmla="*/ 10561664 w 11873855"/>
              <a:gd name="connsiteY6612" fmla="*/ 2354437 h 5539721"/>
              <a:gd name="connsiteX6613" fmla="*/ 10572122 w 11873855"/>
              <a:gd name="connsiteY6613" fmla="*/ 2368410 h 5539721"/>
              <a:gd name="connsiteX6614" fmla="*/ 10578122 w 11873855"/>
              <a:gd name="connsiteY6614" fmla="*/ 2376297 h 5539721"/>
              <a:gd name="connsiteX6615" fmla="*/ 10567921 w 11873855"/>
              <a:gd name="connsiteY6615" fmla="*/ 2373725 h 5539721"/>
              <a:gd name="connsiteX6616" fmla="*/ 10554120 w 11873855"/>
              <a:gd name="connsiteY6616" fmla="*/ 2355037 h 5539721"/>
              <a:gd name="connsiteX6617" fmla="*/ 10574437 w 11873855"/>
              <a:gd name="connsiteY6617" fmla="*/ 2363867 h 5539721"/>
              <a:gd name="connsiteX6618" fmla="*/ 10568778 w 11873855"/>
              <a:gd name="connsiteY6618" fmla="*/ 2356323 h 5539721"/>
              <a:gd name="connsiteX6619" fmla="*/ 10578551 w 11873855"/>
              <a:gd name="connsiteY6619" fmla="*/ 2359066 h 5539721"/>
              <a:gd name="connsiteX6620" fmla="*/ 10592524 w 11873855"/>
              <a:gd name="connsiteY6620" fmla="*/ 2377240 h 5539721"/>
              <a:gd name="connsiteX6621" fmla="*/ 10595181 w 11873855"/>
              <a:gd name="connsiteY6621" fmla="*/ 2380669 h 5539721"/>
              <a:gd name="connsiteX6622" fmla="*/ 10585238 w 11873855"/>
              <a:gd name="connsiteY6622" fmla="*/ 2378097 h 5539721"/>
              <a:gd name="connsiteX6623" fmla="*/ 10574437 w 11873855"/>
              <a:gd name="connsiteY6623" fmla="*/ 2363867 h 5539721"/>
              <a:gd name="connsiteX6624" fmla="*/ 10594753 w 11873855"/>
              <a:gd name="connsiteY6624" fmla="*/ 2372611 h 5539721"/>
              <a:gd name="connsiteX6625" fmla="*/ 10585838 w 11873855"/>
              <a:gd name="connsiteY6625" fmla="*/ 2361038 h 5539721"/>
              <a:gd name="connsiteX6626" fmla="*/ 10595353 w 11873855"/>
              <a:gd name="connsiteY6626" fmla="*/ 2363781 h 5539721"/>
              <a:gd name="connsiteX6627" fmla="*/ 10612070 w 11873855"/>
              <a:gd name="connsiteY6627" fmla="*/ 2385041 h 5539721"/>
              <a:gd name="connsiteX6628" fmla="*/ 10602383 w 11873855"/>
              <a:gd name="connsiteY6628" fmla="*/ 2382469 h 5539721"/>
              <a:gd name="connsiteX6629" fmla="*/ 10594753 w 11873855"/>
              <a:gd name="connsiteY6629" fmla="*/ 2372611 h 5539721"/>
              <a:gd name="connsiteX6630" fmla="*/ 10615070 w 11873855"/>
              <a:gd name="connsiteY6630" fmla="*/ 2381441 h 5539721"/>
              <a:gd name="connsiteX6631" fmla="*/ 10602897 w 11873855"/>
              <a:gd name="connsiteY6631" fmla="*/ 2366096 h 5539721"/>
              <a:gd name="connsiteX6632" fmla="*/ 10612156 w 11873855"/>
              <a:gd name="connsiteY6632" fmla="*/ 2368925 h 5539721"/>
              <a:gd name="connsiteX6633" fmla="*/ 10629043 w 11873855"/>
              <a:gd name="connsiteY6633" fmla="*/ 2389842 h 5539721"/>
              <a:gd name="connsiteX6634" fmla="*/ 10619614 w 11873855"/>
              <a:gd name="connsiteY6634" fmla="*/ 2387184 h 5539721"/>
              <a:gd name="connsiteX6635" fmla="*/ 10615070 w 11873855"/>
              <a:gd name="connsiteY6635" fmla="*/ 2381441 h 5539721"/>
              <a:gd name="connsiteX6636" fmla="*/ 10635387 w 11873855"/>
              <a:gd name="connsiteY6636" fmla="*/ 2390270 h 5539721"/>
              <a:gd name="connsiteX6637" fmla="*/ 10619956 w 11873855"/>
              <a:gd name="connsiteY6637" fmla="*/ 2371239 h 5539721"/>
              <a:gd name="connsiteX6638" fmla="*/ 10628958 w 11873855"/>
              <a:gd name="connsiteY6638" fmla="*/ 2374068 h 5539721"/>
              <a:gd name="connsiteX6639" fmla="*/ 10646017 w 11873855"/>
              <a:gd name="connsiteY6639" fmla="*/ 2394728 h 5539721"/>
              <a:gd name="connsiteX6640" fmla="*/ 10636845 w 11873855"/>
              <a:gd name="connsiteY6640" fmla="*/ 2392071 h 5539721"/>
              <a:gd name="connsiteX6641" fmla="*/ 10635387 w 11873855"/>
              <a:gd name="connsiteY6641" fmla="*/ 2390270 h 5539721"/>
              <a:gd name="connsiteX6642" fmla="*/ 10671135 w 11873855"/>
              <a:gd name="connsiteY6642" fmla="*/ 2388042 h 5539721"/>
              <a:gd name="connsiteX6643" fmla="*/ 10679107 w 11873855"/>
              <a:gd name="connsiteY6643" fmla="*/ 2390870 h 5539721"/>
              <a:gd name="connsiteX6644" fmla="*/ 10696681 w 11873855"/>
              <a:gd name="connsiteY6644" fmla="*/ 2410501 h 5539721"/>
              <a:gd name="connsiteX6645" fmla="*/ 10688536 w 11873855"/>
              <a:gd name="connsiteY6645" fmla="*/ 2407844 h 5539721"/>
              <a:gd name="connsiteX6646" fmla="*/ 10671135 w 11873855"/>
              <a:gd name="connsiteY6646" fmla="*/ 2388042 h 5539721"/>
              <a:gd name="connsiteX6647" fmla="*/ 10688364 w 11873855"/>
              <a:gd name="connsiteY6647" fmla="*/ 2394214 h 5539721"/>
              <a:gd name="connsiteX6648" fmla="*/ 10695994 w 11873855"/>
              <a:gd name="connsiteY6648" fmla="*/ 2397043 h 5539721"/>
              <a:gd name="connsiteX6649" fmla="*/ 10713740 w 11873855"/>
              <a:gd name="connsiteY6649" fmla="*/ 2416331 h 5539721"/>
              <a:gd name="connsiteX6650" fmla="*/ 10705938 w 11873855"/>
              <a:gd name="connsiteY6650" fmla="*/ 2413673 h 5539721"/>
              <a:gd name="connsiteX6651" fmla="*/ 10688364 w 11873855"/>
              <a:gd name="connsiteY6651" fmla="*/ 2394214 h 5539721"/>
              <a:gd name="connsiteX6652" fmla="*/ 10705681 w 11873855"/>
              <a:gd name="connsiteY6652" fmla="*/ 2400729 h 5539721"/>
              <a:gd name="connsiteX6653" fmla="*/ 10712797 w 11873855"/>
              <a:gd name="connsiteY6653" fmla="*/ 2403472 h 5539721"/>
              <a:gd name="connsiteX6654" fmla="*/ 10730627 w 11873855"/>
              <a:gd name="connsiteY6654" fmla="*/ 2422417 h 5539721"/>
              <a:gd name="connsiteX6655" fmla="*/ 10723169 w 11873855"/>
              <a:gd name="connsiteY6655" fmla="*/ 2419760 h 5539721"/>
              <a:gd name="connsiteX6656" fmla="*/ 10705681 w 11873855"/>
              <a:gd name="connsiteY6656" fmla="*/ 2400729 h 5539721"/>
              <a:gd name="connsiteX6657" fmla="*/ 10738429 w 11873855"/>
              <a:gd name="connsiteY6657" fmla="*/ 2430561 h 5539721"/>
              <a:gd name="connsiteX6658" fmla="*/ 10755402 w 11873855"/>
              <a:gd name="connsiteY6658" fmla="*/ 2448049 h 5539721"/>
              <a:gd name="connsiteX6659" fmla="*/ 10756944 w 11873855"/>
              <a:gd name="connsiteY6659" fmla="*/ 2449592 h 5539721"/>
              <a:gd name="connsiteX6660" fmla="*/ 10749058 w 11873855"/>
              <a:gd name="connsiteY6660" fmla="*/ 2446935 h 5539721"/>
              <a:gd name="connsiteX6661" fmla="*/ 10737057 w 11873855"/>
              <a:gd name="connsiteY6661" fmla="*/ 2434333 h 5539721"/>
              <a:gd name="connsiteX6662" fmla="*/ 10730799 w 11873855"/>
              <a:gd name="connsiteY6662" fmla="*/ 2427646 h 5539721"/>
              <a:gd name="connsiteX6663" fmla="*/ 10738429 w 11873855"/>
              <a:gd name="connsiteY6663" fmla="*/ 2430561 h 5539721"/>
              <a:gd name="connsiteX6664" fmla="*/ 10766289 w 11873855"/>
              <a:gd name="connsiteY6664" fmla="*/ 2459107 h 5539721"/>
              <a:gd name="connsiteX6665" fmla="*/ 10783776 w 11873855"/>
              <a:gd name="connsiteY6665" fmla="*/ 2476681 h 5539721"/>
              <a:gd name="connsiteX6666" fmla="*/ 10775376 w 11873855"/>
              <a:gd name="connsiteY6666" fmla="*/ 2474024 h 5539721"/>
              <a:gd name="connsiteX6667" fmla="*/ 10757888 w 11873855"/>
              <a:gd name="connsiteY6667" fmla="*/ 2456193 h 5539721"/>
              <a:gd name="connsiteX6668" fmla="*/ 10766289 w 11873855"/>
              <a:gd name="connsiteY6668" fmla="*/ 2459107 h 5539721"/>
              <a:gd name="connsiteX6669" fmla="*/ 10793121 w 11873855"/>
              <a:gd name="connsiteY6669" fmla="*/ 2485768 h 5539721"/>
              <a:gd name="connsiteX6670" fmla="*/ 10812837 w 11873855"/>
              <a:gd name="connsiteY6670" fmla="*/ 2504885 h 5539721"/>
              <a:gd name="connsiteX6671" fmla="*/ 10803923 w 11873855"/>
              <a:gd name="connsiteY6671" fmla="*/ 2502227 h 5539721"/>
              <a:gd name="connsiteX6672" fmla="*/ 10784291 w 11873855"/>
              <a:gd name="connsiteY6672" fmla="*/ 2482939 h 5539721"/>
              <a:gd name="connsiteX6673" fmla="*/ 10793121 w 11873855"/>
              <a:gd name="connsiteY6673" fmla="*/ 2485768 h 5539721"/>
              <a:gd name="connsiteX6674" fmla="*/ 10821925 w 11873855"/>
              <a:gd name="connsiteY6674" fmla="*/ 2513714 h 5539721"/>
              <a:gd name="connsiteX6675" fmla="*/ 10840955 w 11873855"/>
              <a:gd name="connsiteY6675" fmla="*/ 2531545 h 5539721"/>
              <a:gd name="connsiteX6676" fmla="*/ 10831783 w 11873855"/>
              <a:gd name="connsiteY6676" fmla="*/ 2528973 h 5539721"/>
              <a:gd name="connsiteX6677" fmla="*/ 10812752 w 11873855"/>
              <a:gd name="connsiteY6677" fmla="*/ 2510885 h 5539721"/>
              <a:gd name="connsiteX6678" fmla="*/ 10821925 w 11873855"/>
              <a:gd name="connsiteY6678" fmla="*/ 2513714 h 5539721"/>
              <a:gd name="connsiteX6679" fmla="*/ 10832898 w 11873855"/>
              <a:gd name="connsiteY6679" fmla="*/ 2517229 h 5539721"/>
              <a:gd name="connsiteX6680" fmla="*/ 10841984 w 11873855"/>
              <a:gd name="connsiteY6680" fmla="*/ 2520315 h 5539721"/>
              <a:gd name="connsiteX6681" fmla="*/ 10860843 w 11873855"/>
              <a:gd name="connsiteY6681" fmla="*/ 2537460 h 5539721"/>
              <a:gd name="connsiteX6682" fmla="*/ 10851757 w 11873855"/>
              <a:gd name="connsiteY6682" fmla="*/ 2534717 h 5539721"/>
              <a:gd name="connsiteX6683" fmla="*/ 10832898 w 11873855"/>
              <a:gd name="connsiteY6683" fmla="*/ 2517229 h 5539721"/>
              <a:gd name="connsiteX6684" fmla="*/ 10853814 w 11873855"/>
              <a:gd name="connsiteY6684" fmla="*/ 2524430 h 5539721"/>
              <a:gd name="connsiteX6685" fmla="*/ 10862986 w 11873855"/>
              <a:gd name="connsiteY6685" fmla="*/ 2527859 h 5539721"/>
              <a:gd name="connsiteX6686" fmla="*/ 10881503 w 11873855"/>
              <a:gd name="connsiteY6686" fmla="*/ 2544233 h 5539721"/>
              <a:gd name="connsiteX6687" fmla="*/ 10872331 w 11873855"/>
              <a:gd name="connsiteY6687" fmla="*/ 2541146 h 5539721"/>
              <a:gd name="connsiteX6688" fmla="*/ 10853814 w 11873855"/>
              <a:gd name="connsiteY6688" fmla="*/ 2524430 h 5539721"/>
              <a:gd name="connsiteX6689" fmla="*/ 10877818 w 11873855"/>
              <a:gd name="connsiteY6689" fmla="*/ 2533688 h 5539721"/>
              <a:gd name="connsiteX6690" fmla="*/ 10886304 w 11873855"/>
              <a:gd name="connsiteY6690" fmla="*/ 2537289 h 5539721"/>
              <a:gd name="connsiteX6691" fmla="*/ 10904306 w 11873855"/>
              <a:gd name="connsiteY6691" fmla="*/ 2552633 h 5539721"/>
              <a:gd name="connsiteX6692" fmla="*/ 10895734 w 11873855"/>
              <a:gd name="connsiteY6692" fmla="*/ 2549290 h 5539721"/>
              <a:gd name="connsiteX6693" fmla="*/ 10877818 w 11873855"/>
              <a:gd name="connsiteY6693" fmla="*/ 2533688 h 5539721"/>
              <a:gd name="connsiteX6694" fmla="*/ 10905507 w 11873855"/>
              <a:gd name="connsiteY6694" fmla="*/ 2546547 h 5539721"/>
              <a:gd name="connsiteX6695" fmla="*/ 10918707 w 11873855"/>
              <a:gd name="connsiteY6695" fmla="*/ 2554091 h 5539721"/>
              <a:gd name="connsiteX6696" fmla="*/ 10925308 w 11873855"/>
              <a:gd name="connsiteY6696" fmla="*/ 2559492 h 5539721"/>
              <a:gd name="connsiteX6697" fmla="*/ 10926595 w 11873855"/>
              <a:gd name="connsiteY6697" fmla="*/ 2562406 h 5539721"/>
              <a:gd name="connsiteX6698" fmla="*/ 10926595 w 11873855"/>
              <a:gd name="connsiteY6698" fmla="*/ 2562492 h 5539721"/>
              <a:gd name="connsiteX6699" fmla="*/ 10921880 w 11873855"/>
              <a:gd name="connsiteY6699" fmla="*/ 2560263 h 5539721"/>
              <a:gd name="connsiteX6700" fmla="*/ 10905507 w 11873855"/>
              <a:gd name="connsiteY6700" fmla="*/ 2546547 h 5539721"/>
              <a:gd name="connsiteX6701" fmla="*/ 10943654 w 11873855"/>
              <a:gd name="connsiteY6701" fmla="*/ 2578008 h 5539721"/>
              <a:gd name="connsiteX6702" fmla="*/ 10943740 w 11873855"/>
              <a:gd name="connsiteY6702" fmla="*/ 2578180 h 5539721"/>
              <a:gd name="connsiteX6703" fmla="*/ 10942883 w 11873855"/>
              <a:gd name="connsiteY6703" fmla="*/ 2577494 h 5539721"/>
              <a:gd name="connsiteX6704" fmla="*/ 10943654 w 11873855"/>
              <a:gd name="connsiteY6704" fmla="*/ 2578008 h 5539721"/>
              <a:gd name="connsiteX6705" fmla="*/ 10950255 w 11873855"/>
              <a:gd name="connsiteY6705" fmla="*/ 2582809 h 5539721"/>
              <a:gd name="connsiteX6706" fmla="*/ 10956170 w 11873855"/>
              <a:gd name="connsiteY6706" fmla="*/ 2588209 h 5539721"/>
              <a:gd name="connsiteX6707" fmla="*/ 10948883 w 11873855"/>
              <a:gd name="connsiteY6707" fmla="*/ 2582380 h 5539721"/>
              <a:gd name="connsiteX6708" fmla="*/ 10950255 w 11873855"/>
              <a:gd name="connsiteY6708" fmla="*/ 2582809 h 5539721"/>
              <a:gd name="connsiteX6709" fmla="*/ 10963199 w 11873855"/>
              <a:gd name="connsiteY6709" fmla="*/ 2590010 h 5539721"/>
              <a:gd name="connsiteX6710" fmla="*/ 10969200 w 11873855"/>
              <a:gd name="connsiteY6710" fmla="*/ 2594724 h 5539721"/>
              <a:gd name="connsiteX6711" fmla="*/ 10965171 w 11873855"/>
              <a:gd name="connsiteY6711" fmla="*/ 2593696 h 5539721"/>
              <a:gd name="connsiteX6712" fmla="*/ 10963199 w 11873855"/>
              <a:gd name="connsiteY6712" fmla="*/ 2590010 h 5539721"/>
              <a:gd name="connsiteX6713" fmla="*/ 10970486 w 11873855"/>
              <a:gd name="connsiteY6713" fmla="*/ 2588724 h 5539721"/>
              <a:gd name="connsiteX6714" fmla="*/ 10978630 w 11873855"/>
              <a:gd name="connsiteY6714" fmla="*/ 2591124 h 5539721"/>
              <a:gd name="connsiteX6715" fmla="*/ 10990803 w 11873855"/>
              <a:gd name="connsiteY6715" fmla="*/ 2600382 h 5539721"/>
              <a:gd name="connsiteX6716" fmla="*/ 10982916 w 11873855"/>
              <a:gd name="connsiteY6716" fmla="*/ 2598325 h 5539721"/>
              <a:gd name="connsiteX6717" fmla="*/ 10970486 w 11873855"/>
              <a:gd name="connsiteY6717" fmla="*/ 2588724 h 5539721"/>
              <a:gd name="connsiteX6718" fmla="*/ 10992089 w 11873855"/>
              <a:gd name="connsiteY6718" fmla="*/ 2594982 h 5539721"/>
              <a:gd name="connsiteX6719" fmla="*/ 10999718 w 11873855"/>
              <a:gd name="connsiteY6719" fmla="*/ 2597211 h 5539721"/>
              <a:gd name="connsiteX6720" fmla="*/ 11011205 w 11873855"/>
              <a:gd name="connsiteY6720" fmla="*/ 2605697 h 5539721"/>
              <a:gd name="connsiteX6721" fmla="*/ 11003833 w 11873855"/>
              <a:gd name="connsiteY6721" fmla="*/ 2603725 h 5539721"/>
              <a:gd name="connsiteX6722" fmla="*/ 10992089 w 11873855"/>
              <a:gd name="connsiteY6722" fmla="*/ 2594982 h 5539721"/>
              <a:gd name="connsiteX6723" fmla="*/ 11013777 w 11873855"/>
              <a:gd name="connsiteY6723" fmla="*/ 2601325 h 5539721"/>
              <a:gd name="connsiteX6724" fmla="*/ 11020720 w 11873855"/>
              <a:gd name="connsiteY6724" fmla="*/ 2603383 h 5539721"/>
              <a:gd name="connsiteX6725" fmla="*/ 11031522 w 11873855"/>
              <a:gd name="connsiteY6725" fmla="*/ 2611098 h 5539721"/>
              <a:gd name="connsiteX6726" fmla="*/ 11024750 w 11873855"/>
              <a:gd name="connsiteY6726" fmla="*/ 2609298 h 5539721"/>
              <a:gd name="connsiteX6727" fmla="*/ 11013777 w 11873855"/>
              <a:gd name="connsiteY6727" fmla="*/ 2601325 h 5539721"/>
              <a:gd name="connsiteX6728" fmla="*/ 11044895 w 11873855"/>
              <a:gd name="connsiteY6728" fmla="*/ 2620442 h 5539721"/>
              <a:gd name="connsiteX6729" fmla="*/ 11056468 w 11873855"/>
              <a:gd name="connsiteY6729" fmla="*/ 2628414 h 5539721"/>
              <a:gd name="connsiteX6730" fmla="*/ 11049524 w 11873855"/>
              <a:gd name="connsiteY6730" fmla="*/ 2626785 h 5539721"/>
              <a:gd name="connsiteX6731" fmla="*/ 11037865 w 11873855"/>
              <a:gd name="connsiteY6731" fmla="*/ 2618642 h 5539721"/>
              <a:gd name="connsiteX6732" fmla="*/ 11044895 w 11873855"/>
              <a:gd name="connsiteY6732" fmla="*/ 2620442 h 5539721"/>
              <a:gd name="connsiteX6733" fmla="*/ 11059383 w 11873855"/>
              <a:gd name="connsiteY6733" fmla="*/ 2624214 h 5539721"/>
              <a:gd name="connsiteX6734" fmla="*/ 11065812 w 11873855"/>
              <a:gd name="connsiteY6734" fmla="*/ 2625928 h 5539721"/>
              <a:gd name="connsiteX6735" fmla="*/ 11076613 w 11873855"/>
              <a:gd name="connsiteY6735" fmla="*/ 2633129 h 5539721"/>
              <a:gd name="connsiteX6736" fmla="*/ 11070270 w 11873855"/>
              <a:gd name="connsiteY6736" fmla="*/ 2631672 h 5539721"/>
              <a:gd name="connsiteX6737" fmla="*/ 11059383 w 11873855"/>
              <a:gd name="connsiteY6737" fmla="*/ 2624214 h 5539721"/>
              <a:gd name="connsiteX6738" fmla="*/ 11081157 w 11873855"/>
              <a:gd name="connsiteY6738" fmla="*/ 2629872 h 5539721"/>
              <a:gd name="connsiteX6739" fmla="*/ 11086901 w 11873855"/>
              <a:gd name="connsiteY6739" fmla="*/ 2631329 h 5539721"/>
              <a:gd name="connsiteX6740" fmla="*/ 11096844 w 11873855"/>
              <a:gd name="connsiteY6740" fmla="*/ 2637758 h 5539721"/>
              <a:gd name="connsiteX6741" fmla="*/ 11091187 w 11873855"/>
              <a:gd name="connsiteY6741" fmla="*/ 2636472 h 5539721"/>
              <a:gd name="connsiteX6742" fmla="*/ 11081157 w 11873855"/>
              <a:gd name="connsiteY6742" fmla="*/ 2629872 h 5539721"/>
              <a:gd name="connsiteX6743" fmla="*/ 11102931 w 11873855"/>
              <a:gd name="connsiteY6743" fmla="*/ 2635530 h 5539721"/>
              <a:gd name="connsiteX6744" fmla="*/ 11107903 w 11873855"/>
              <a:gd name="connsiteY6744" fmla="*/ 2636815 h 5539721"/>
              <a:gd name="connsiteX6745" fmla="*/ 11116989 w 11873855"/>
              <a:gd name="connsiteY6745" fmla="*/ 2642473 h 5539721"/>
              <a:gd name="connsiteX6746" fmla="*/ 11112104 w 11873855"/>
              <a:gd name="connsiteY6746" fmla="*/ 2641359 h 5539721"/>
              <a:gd name="connsiteX6747" fmla="*/ 11102931 w 11873855"/>
              <a:gd name="connsiteY6747" fmla="*/ 2635530 h 5539721"/>
              <a:gd name="connsiteX6748" fmla="*/ 11108674 w 11873855"/>
              <a:gd name="connsiteY6748" fmla="*/ 2631158 h 5539721"/>
              <a:gd name="connsiteX6749" fmla="*/ 11101560 w 11873855"/>
              <a:gd name="connsiteY6749" fmla="*/ 2626700 h 5539721"/>
              <a:gd name="connsiteX6750" fmla="*/ 11105159 w 11873855"/>
              <a:gd name="connsiteY6750" fmla="*/ 2627729 h 5539721"/>
              <a:gd name="connsiteX6751" fmla="*/ 11112275 w 11873855"/>
              <a:gd name="connsiteY6751" fmla="*/ 2632101 h 5539721"/>
              <a:gd name="connsiteX6752" fmla="*/ 11108674 w 11873855"/>
              <a:gd name="connsiteY6752" fmla="*/ 2631158 h 5539721"/>
              <a:gd name="connsiteX6753" fmla="*/ 11084843 w 11873855"/>
              <a:gd name="connsiteY6753" fmla="*/ 2615984 h 5539721"/>
              <a:gd name="connsiteX6754" fmla="*/ 11078756 w 11873855"/>
              <a:gd name="connsiteY6754" fmla="*/ 2612041 h 5539721"/>
              <a:gd name="connsiteX6755" fmla="*/ 11081757 w 11873855"/>
              <a:gd name="connsiteY6755" fmla="*/ 2612984 h 5539721"/>
              <a:gd name="connsiteX6756" fmla="*/ 11087844 w 11873855"/>
              <a:gd name="connsiteY6756" fmla="*/ 2616841 h 5539721"/>
              <a:gd name="connsiteX6757" fmla="*/ 11084843 w 11873855"/>
              <a:gd name="connsiteY6757" fmla="*/ 2615984 h 5539721"/>
              <a:gd name="connsiteX6758" fmla="*/ 11067783 w 11873855"/>
              <a:gd name="connsiteY6758" fmla="*/ 2611012 h 5539721"/>
              <a:gd name="connsiteX6759" fmla="*/ 11063755 w 11873855"/>
              <a:gd name="connsiteY6759" fmla="*/ 2609812 h 5539721"/>
              <a:gd name="connsiteX6760" fmla="*/ 11056468 w 11873855"/>
              <a:gd name="connsiteY6760" fmla="*/ 2604926 h 5539721"/>
              <a:gd name="connsiteX6761" fmla="*/ 11060497 w 11873855"/>
              <a:gd name="connsiteY6761" fmla="*/ 2606212 h 5539721"/>
              <a:gd name="connsiteX6762" fmla="*/ 11067783 w 11873855"/>
              <a:gd name="connsiteY6762" fmla="*/ 2611012 h 5539721"/>
              <a:gd name="connsiteX6763" fmla="*/ 11047638 w 11873855"/>
              <a:gd name="connsiteY6763" fmla="*/ 2605269 h 5539721"/>
              <a:gd name="connsiteX6764" fmla="*/ 11042667 w 11873855"/>
              <a:gd name="connsiteY6764" fmla="*/ 2603811 h 5539721"/>
              <a:gd name="connsiteX6765" fmla="*/ 11034266 w 11873855"/>
              <a:gd name="connsiteY6765" fmla="*/ 2597982 h 5539721"/>
              <a:gd name="connsiteX6766" fmla="*/ 11039237 w 11873855"/>
              <a:gd name="connsiteY6766" fmla="*/ 2599611 h 5539721"/>
              <a:gd name="connsiteX6767" fmla="*/ 11047638 w 11873855"/>
              <a:gd name="connsiteY6767" fmla="*/ 2605269 h 5539721"/>
              <a:gd name="connsiteX6768" fmla="*/ 11019092 w 11873855"/>
              <a:gd name="connsiteY6768" fmla="*/ 2587181 h 5539721"/>
              <a:gd name="connsiteX6769" fmla="*/ 11011634 w 11873855"/>
              <a:gd name="connsiteY6769" fmla="*/ 2581866 h 5539721"/>
              <a:gd name="connsiteX6770" fmla="*/ 11016092 w 11873855"/>
              <a:gd name="connsiteY6770" fmla="*/ 2583409 h 5539721"/>
              <a:gd name="connsiteX6771" fmla="*/ 11023550 w 11873855"/>
              <a:gd name="connsiteY6771" fmla="*/ 2588638 h 5539721"/>
              <a:gd name="connsiteX6772" fmla="*/ 11019092 w 11873855"/>
              <a:gd name="connsiteY6772" fmla="*/ 2587181 h 5539721"/>
              <a:gd name="connsiteX6773" fmla="*/ 11003319 w 11873855"/>
              <a:gd name="connsiteY6773" fmla="*/ 2582209 h 5539721"/>
              <a:gd name="connsiteX6774" fmla="*/ 10998003 w 11873855"/>
              <a:gd name="connsiteY6774" fmla="*/ 2580494 h 5539721"/>
              <a:gd name="connsiteX6775" fmla="*/ 10989516 w 11873855"/>
              <a:gd name="connsiteY6775" fmla="*/ 2574150 h 5539721"/>
              <a:gd name="connsiteX6776" fmla="*/ 10994917 w 11873855"/>
              <a:gd name="connsiteY6776" fmla="*/ 2576036 h 5539721"/>
              <a:gd name="connsiteX6777" fmla="*/ 11003319 w 11873855"/>
              <a:gd name="connsiteY6777" fmla="*/ 2582209 h 5539721"/>
              <a:gd name="connsiteX6778" fmla="*/ 10983001 w 11873855"/>
              <a:gd name="connsiteY6778" fmla="*/ 2575693 h 5539721"/>
              <a:gd name="connsiteX6779" fmla="*/ 10976829 w 11873855"/>
              <a:gd name="connsiteY6779" fmla="*/ 2573722 h 5539721"/>
              <a:gd name="connsiteX6780" fmla="*/ 10967400 w 11873855"/>
              <a:gd name="connsiteY6780" fmla="*/ 2566435 h 5539721"/>
              <a:gd name="connsiteX6781" fmla="*/ 10973658 w 11873855"/>
              <a:gd name="connsiteY6781" fmla="*/ 2568664 h 5539721"/>
              <a:gd name="connsiteX6782" fmla="*/ 10983001 w 11873855"/>
              <a:gd name="connsiteY6782" fmla="*/ 2575693 h 5539721"/>
              <a:gd name="connsiteX6783" fmla="*/ 10953427 w 11873855"/>
              <a:gd name="connsiteY6783" fmla="*/ 2555634 h 5539721"/>
              <a:gd name="connsiteX6784" fmla="*/ 10944768 w 11873855"/>
              <a:gd name="connsiteY6784" fmla="*/ 2548862 h 5539721"/>
              <a:gd name="connsiteX6785" fmla="*/ 10950512 w 11873855"/>
              <a:gd name="connsiteY6785" fmla="*/ 2551005 h 5539721"/>
              <a:gd name="connsiteX6786" fmla="*/ 10959085 w 11873855"/>
              <a:gd name="connsiteY6786" fmla="*/ 2557606 h 5539721"/>
              <a:gd name="connsiteX6787" fmla="*/ 10953427 w 11873855"/>
              <a:gd name="connsiteY6787" fmla="*/ 2555634 h 5539721"/>
              <a:gd name="connsiteX6788" fmla="*/ 10938768 w 11873855"/>
              <a:gd name="connsiteY6788" fmla="*/ 2550490 h 5539721"/>
              <a:gd name="connsiteX6789" fmla="*/ 10932253 w 11873855"/>
              <a:gd name="connsiteY6789" fmla="*/ 2548176 h 5539721"/>
              <a:gd name="connsiteX6790" fmla="*/ 10922737 w 11873855"/>
              <a:gd name="connsiteY6790" fmla="*/ 2540461 h 5539721"/>
              <a:gd name="connsiteX6791" fmla="*/ 10929253 w 11873855"/>
              <a:gd name="connsiteY6791" fmla="*/ 2542946 h 5539721"/>
              <a:gd name="connsiteX6792" fmla="*/ 10938768 w 11873855"/>
              <a:gd name="connsiteY6792" fmla="*/ 2550490 h 5539721"/>
              <a:gd name="connsiteX6793" fmla="*/ 10909106 w 11873855"/>
              <a:gd name="connsiteY6793" fmla="*/ 2529231 h 5539721"/>
              <a:gd name="connsiteX6794" fmla="*/ 10900363 w 11873855"/>
              <a:gd name="connsiteY6794" fmla="*/ 2521944 h 5539721"/>
              <a:gd name="connsiteX6795" fmla="*/ 10906449 w 11873855"/>
              <a:gd name="connsiteY6795" fmla="*/ 2524430 h 5539721"/>
              <a:gd name="connsiteX6796" fmla="*/ 10915108 w 11873855"/>
              <a:gd name="connsiteY6796" fmla="*/ 2531459 h 5539721"/>
              <a:gd name="connsiteX6797" fmla="*/ 10909106 w 11873855"/>
              <a:gd name="connsiteY6797" fmla="*/ 2529231 h 5539721"/>
              <a:gd name="connsiteX6798" fmla="*/ 10776404 w 11873855"/>
              <a:gd name="connsiteY6798" fmla="*/ 2412559 h 5539721"/>
              <a:gd name="connsiteX6799" fmla="*/ 10776148 w 11873855"/>
              <a:gd name="connsiteY6799" fmla="*/ 2412473 h 5539721"/>
              <a:gd name="connsiteX6800" fmla="*/ 10773404 w 11873855"/>
              <a:gd name="connsiteY6800" fmla="*/ 2409987 h 5539721"/>
              <a:gd name="connsiteX6801" fmla="*/ 10773404 w 11873855"/>
              <a:gd name="connsiteY6801" fmla="*/ 2409987 h 5539721"/>
              <a:gd name="connsiteX6802" fmla="*/ 10776404 w 11873855"/>
              <a:gd name="connsiteY6802" fmla="*/ 2412559 h 5539721"/>
              <a:gd name="connsiteX6803" fmla="*/ 10696423 w 11873855"/>
              <a:gd name="connsiteY6803" fmla="*/ 2357009 h 5539721"/>
              <a:gd name="connsiteX6804" fmla="*/ 10694537 w 11873855"/>
              <a:gd name="connsiteY6804" fmla="*/ 2356066 h 5539721"/>
              <a:gd name="connsiteX6805" fmla="*/ 10679450 w 11873855"/>
              <a:gd name="connsiteY6805" fmla="*/ 2340121 h 5539721"/>
              <a:gd name="connsiteX6806" fmla="*/ 10680821 w 11873855"/>
              <a:gd name="connsiteY6806" fmla="*/ 2340807 h 5539721"/>
              <a:gd name="connsiteX6807" fmla="*/ 10696423 w 11873855"/>
              <a:gd name="connsiteY6807" fmla="*/ 2357009 h 5539721"/>
              <a:gd name="connsiteX6808" fmla="*/ 10682021 w 11873855"/>
              <a:gd name="connsiteY6808" fmla="*/ 2350322 h 5539721"/>
              <a:gd name="connsiteX6809" fmla="*/ 10678249 w 11873855"/>
              <a:gd name="connsiteY6809" fmla="*/ 2348608 h 5539721"/>
              <a:gd name="connsiteX6810" fmla="*/ 10663076 w 11873855"/>
              <a:gd name="connsiteY6810" fmla="*/ 2331977 h 5539721"/>
              <a:gd name="connsiteX6811" fmla="*/ 10666419 w 11873855"/>
              <a:gd name="connsiteY6811" fmla="*/ 2333606 h 5539721"/>
              <a:gd name="connsiteX6812" fmla="*/ 10682021 w 11873855"/>
              <a:gd name="connsiteY6812" fmla="*/ 2350322 h 5539721"/>
              <a:gd name="connsiteX6813" fmla="*/ 10652275 w 11873855"/>
              <a:gd name="connsiteY6813" fmla="*/ 2319976 h 5539721"/>
              <a:gd name="connsiteX6814" fmla="*/ 10636587 w 11873855"/>
              <a:gd name="connsiteY6814" fmla="*/ 2302402 h 5539721"/>
              <a:gd name="connsiteX6815" fmla="*/ 10638816 w 11873855"/>
              <a:gd name="connsiteY6815" fmla="*/ 2303517 h 5539721"/>
              <a:gd name="connsiteX6816" fmla="*/ 10655103 w 11873855"/>
              <a:gd name="connsiteY6816" fmla="*/ 2321348 h 5539721"/>
              <a:gd name="connsiteX6817" fmla="*/ 10652275 w 11873855"/>
              <a:gd name="connsiteY6817" fmla="*/ 2319976 h 5539721"/>
              <a:gd name="connsiteX6818" fmla="*/ 10641387 w 11873855"/>
              <a:gd name="connsiteY6818" fmla="*/ 2314918 h 5539721"/>
              <a:gd name="connsiteX6819" fmla="*/ 10637616 w 11873855"/>
              <a:gd name="connsiteY6819" fmla="*/ 2313204 h 5539721"/>
              <a:gd name="connsiteX6820" fmla="*/ 10622099 w 11873855"/>
              <a:gd name="connsiteY6820" fmla="*/ 2295287 h 5539721"/>
              <a:gd name="connsiteX6821" fmla="*/ 10625443 w 11873855"/>
              <a:gd name="connsiteY6821" fmla="*/ 2296916 h 5539721"/>
              <a:gd name="connsiteX6822" fmla="*/ 10641387 w 11873855"/>
              <a:gd name="connsiteY6822" fmla="*/ 2314918 h 5539721"/>
              <a:gd name="connsiteX6823" fmla="*/ 10627586 w 11873855"/>
              <a:gd name="connsiteY6823" fmla="*/ 2308746 h 5539721"/>
              <a:gd name="connsiteX6824" fmla="*/ 10622956 w 11873855"/>
              <a:gd name="connsiteY6824" fmla="*/ 2306688 h 5539721"/>
              <a:gd name="connsiteX6825" fmla="*/ 10607526 w 11873855"/>
              <a:gd name="connsiteY6825" fmla="*/ 2288343 h 5539721"/>
              <a:gd name="connsiteX6826" fmla="*/ 10611813 w 11873855"/>
              <a:gd name="connsiteY6826" fmla="*/ 2290315 h 5539721"/>
              <a:gd name="connsiteX6827" fmla="*/ 10627586 w 11873855"/>
              <a:gd name="connsiteY6827" fmla="*/ 2308746 h 5539721"/>
              <a:gd name="connsiteX6828" fmla="*/ 10613441 w 11873855"/>
              <a:gd name="connsiteY6828" fmla="*/ 2302574 h 5539721"/>
              <a:gd name="connsiteX6829" fmla="*/ 10608040 w 11873855"/>
              <a:gd name="connsiteY6829" fmla="*/ 2300259 h 5539721"/>
              <a:gd name="connsiteX6830" fmla="*/ 10592868 w 11873855"/>
              <a:gd name="connsiteY6830" fmla="*/ 2281657 h 5539721"/>
              <a:gd name="connsiteX6831" fmla="*/ 10597925 w 11873855"/>
              <a:gd name="connsiteY6831" fmla="*/ 2283885 h 5539721"/>
              <a:gd name="connsiteX6832" fmla="*/ 10613441 w 11873855"/>
              <a:gd name="connsiteY6832" fmla="*/ 2302574 h 5539721"/>
              <a:gd name="connsiteX6833" fmla="*/ 10599040 w 11873855"/>
              <a:gd name="connsiteY6833" fmla="*/ 2296573 h 5539721"/>
              <a:gd name="connsiteX6834" fmla="*/ 10593038 w 11873855"/>
              <a:gd name="connsiteY6834" fmla="*/ 2294087 h 5539721"/>
              <a:gd name="connsiteX6835" fmla="*/ 10577951 w 11873855"/>
              <a:gd name="connsiteY6835" fmla="*/ 2275142 h 5539721"/>
              <a:gd name="connsiteX6836" fmla="*/ 10583695 w 11873855"/>
              <a:gd name="connsiteY6836" fmla="*/ 2277628 h 5539721"/>
              <a:gd name="connsiteX6837" fmla="*/ 10599040 w 11873855"/>
              <a:gd name="connsiteY6837" fmla="*/ 2296573 h 5539721"/>
              <a:gd name="connsiteX6838" fmla="*/ 10584466 w 11873855"/>
              <a:gd name="connsiteY6838" fmla="*/ 2290744 h 5539721"/>
              <a:gd name="connsiteX6839" fmla="*/ 10577866 w 11873855"/>
              <a:gd name="connsiteY6839" fmla="*/ 2288172 h 5539721"/>
              <a:gd name="connsiteX6840" fmla="*/ 10562949 w 11873855"/>
              <a:gd name="connsiteY6840" fmla="*/ 2268884 h 5539721"/>
              <a:gd name="connsiteX6841" fmla="*/ 10569293 w 11873855"/>
              <a:gd name="connsiteY6841" fmla="*/ 2271541 h 5539721"/>
              <a:gd name="connsiteX6842" fmla="*/ 10584466 w 11873855"/>
              <a:gd name="connsiteY6842" fmla="*/ 2290744 h 5539721"/>
              <a:gd name="connsiteX6843" fmla="*/ 10569636 w 11873855"/>
              <a:gd name="connsiteY6843" fmla="*/ 2285000 h 5539721"/>
              <a:gd name="connsiteX6844" fmla="*/ 10562521 w 11873855"/>
              <a:gd name="connsiteY6844" fmla="*/ 2282343 h 5539721"/>
              <a:gd name="connsiteX6845" fmla="*/ 10547776 w 11873855"/>
              <a:gd name="connsiteY6845" fmla="*/ 2262711 h 5539721"/>
              <a:gd name="connsiteX6846" fmla="*/ 10554634 w 11873855"/>
              <a:gd name="connsiteY6846" fmla="*/ 2265455 h 5539721"/>
              <a:gd name="connsiteX6847" fmla="*/ 10569636 w 11873855"/>
              <a:gd name="connsiteY6847" fmla="*/ 2285000 h 5539721"/>
              <a:gd name="connsiteX6848" fmla="*/ 10541861 w 11873855"/>
              <a:gd name="connsiteY6848" fmla="*/ 2254739 h 5539721"/>
              <a:gd name="connsiteX6849" fmla="*/ 10526773 w 11873855"/>
              <a:gd name="connsiteY6849" fmla="*/ 2234251 h 5539721"/>
              <a:gd name="connsiteX6850" fmla="*/ 10533202 w 11873855"/>
              <a:gd name="connsiteY6850" fmla="*/ 2236908 h 5539721"/>
              <a:gd name="connsiteX6851" fmla="*/ 10548548 w 11873855"/>
              <a:gd name="connsiteY6851" fmla="*/ 2257311 h 5539721"/>
              <a:gd name="connsiteX6852" fmla="*/ 10541861 w 11873855"/>
              <a:gd name="connsiteY6852" fmla="*/ 2254739 h 5539721"/>
              <a:gd name="connsiteX6853" fmla="*/ 10534059 w 11873855"/>
              <a:gd name="connsiteY6853" fmla="*/ 2251653 h 5539721"/>
              <a:gd name="connsiteX6854" fmla="*/ 10526859 w 11873855"/>
              <a:gd name="connsiteY6854" fmla="*/ 2248910 h 5539721"/>
              <a:gd name="connsiteX6855" fmla="*/ 10511943 w 11873855"/>
              <a:gd name="connsiteY6855" fmla="*/ 2228079 h 5539721"/>
              <a:gd name="connsiteX6856" fmla="*/ 10518887 w 11873855"/>
              <a:gd name="connsiteY6856" fmla="*/ 2230908 h 5539721"/>
              <a:gd name="connsiteX6857" fmla="*/ 10534059 w 11873855"/>
              <a:gd name="connsiteY6857" fmla="*/ 2251653 h 5539721"/>
              <a:gd name="connsiteX6858" fmla="*/ 10519315 w 11873855"/>
              <a:gd name="connsiteY6858" fmla="*/ 2246081 h 5539721"/>
              <a:gd name="connsiteX6859" fmla="*/ 10511685 w 11873855"/>
              <a:gd name="connsiteY6859" fmla="*/ 2243252 h 5539721"/>
              <a:gd name="connsiteX6860" fmla="*/ 10496941 w 11873855"/>
              <a:gd name="connsiteY6860" fmla="*/ 2222164 h 5539721"/>
              <a:gd name="connsiteX6861" fmla="*/ 10504313 w 11873855"/>
              <a:gd name="connsiteY6861" fmla="*/ 2225078 h 5539721"/>
              <a:gd name="connsiteX6862" fmla="*/ 10519315 w 11873855"/>
              <a:gd name="connsiteY6862" fmla="*/ 2246081 h 5539721"/>
              <a:gd name="connsiteX6863" fmla="*/ 10504399 w 11873855"/>
              <a:gd name="connsiteY6863" fmla="*/ 2240594 h 5539721"/>
              <a:gd name="connsiteX6864" fmla="*/ 10496341 w 11873855"/>
              <a:gd name="connsiteY6864" fmla="*/ 2237680 h 5539721"/>
              <a:gd name="connsiteX6865" fmla="*/ 10481767 w 11873855"/>
              <a:gd name="connsiteY6865" fmla="*/ 2216249 h 5539721"/>
              <a:gd name="connsiteX6866" fmla="*/ 10489654 w 11873855"/>
              <a:gd name="connsiteY6866" fmla="*/ 2219249 h 5539721"/>
              <a:gd name="connsiteX6867" fmla="*/ 10504399 w 11873855"/>
              <a:gd name="connsiteY6867" fmla="*/ 2240594 h 5539721"/>
              <a:gd name="connsiteX6868" fmla="*/ 10476538 w 11873855"/>
              <a:gd name="connsiteY6868" fmla="*/ 2208362 h 5539721"/>
              <a:gd name="connsiteX6869" fmla="*/ 10462565 w 11873855"/>
              <a:gd name="connsiteY6869" fmla="*/ 2187274 h 5539721"/>
              <a:gd name="connsiteX6870" fmla="*/ 10470023 w 11873855"/>
              <a:gd name="connsiteY6870" fmla="*/ 2190274 h 5539721"/>
              <a:gd name="connsiteX6871" fmla="*/ 10484168 w 11873855"/>
              <a:gd name="connsiteY6871" fmla="*/ 2211191 h 5539721"/>
              <a:gd name="connsiteX6872" fmla="*/ 10476538 w 11873855"/>
              <a:gd name="connsiteY6872" fmla="*/ 2208362 h 5539721"/>
              <a:gd name="connsiteX6873" fmla="*/ 10469595 w 11873855"/>
              <a:gd name="connsiteY6873" fmla="*/ 2205876 h 5539721"/>
              <a:gd name="connsiteX6874" fmla="*/ 10461536 w 11873855"/>
              <a:gd name="connsiteY6874" fmla="*/ 2202961 h 5539721"/>
              <a:gd name="connsiteX6875" fmla="*/ 10447649 w 11873855"/>
              <a:gd name="connsiteY6875" fmla="*/ 2181444 h 5539721"/>
              <a:gd name="connsiteX6876" fmla="*/ 10455536 w 11873855"/>
              <a:gd name="connsiteY6876" fmla="*/ 2184530 h 5539721"/>
              <a:gd name="connsiteX6877" fmla="*/ 10469595 w 11873855"/>
              <a:gd name="connsiteY6877" fmla="*/ 2205876 h 5539721"/>
              <a:gd name="connsiteX6878" fmla="*/ 10442763 w 11873855"/>
              <a:gd name="connsiteY6878" fmla="*/ 2173900 h 5539721"/>
              <a:gd name="connsiteX6879" fmla="*/ 10429647 w 11873855"/>
              <a:gd name="connsiteY6879" fmla="*/ 2153155 h 5539721"/>
              <a:gd name="connsiteX6880" fmla="*/ 10437191 w 11873855"/>
              <a:gd name="connsiteY6880" fmla="*/ 2156155 h 5539721"/>
              <a:gd name="connsiteX6881" fmla="*/ 10450478 w 11873855"/>
              <a:gd name="connsiteY6881" fmla="*/ 2176815 h 5539721"/>
              <a:gd name="connsiteX6882" fmla="*/ 10442763 w 11873855"/>
              <a:gd name="connsiteY6882" fmla="*/ 2173900 h 5539721"/>
              <a:gd name="connsiteX6883" fmla="*/ 10424418 w 11873855"/>
              <a:gd name="connsiteY6883" fmla="*/ 2144840 h 5539721"/>
              <a:gd name="connsiteX6884" fmla="*/ 10412245 w 11873855"/>
              <a:gd name="connsiteY6884" fmla="*/ 2125209 h 5539721"/>
              <a:gd name="connsiteX6885" fmla="*/ 10419445 w 11873855"/>
              <a:gd name="connsiteY6885" fmla="*/ 2128209 h 5539721"/>
              <a:gd name="connsiteX6886" fmla="*/ 10431790 w 11873855"/>
              <a:gd name="connsiteY6886" fmla="*/ 2147754 h 5539721"/>
              <a:gd name="connsiteX6887" fmla="*/ 10424418 w 11873855"/>
              <a:gd name="connsiteY6887" fmla="*/ 2144840 h 5539721"/>
              <a:gd name="connsiteX6888" fmla="*/ 10403500 w 11873855"/>
              <a:gd name="connsiteY6888" fmla="*/ 2136867 h 5539721"/>
              <a:gd name="connsiteX6889" fmla="*/ 10395357 w 11873855"/>
              <a:gd name="connsiteY6889" fmla="*/ 2133953 h 5539721"/>
              <a:gd name="connsiteX6890" fmla="*/ 10383355 w 11873855"/>
              <a:gd name="connsiteY6890" fmla="*/ 2113636 h 5539721"/>
              <a:gd name="connsiteX6891" fmla="*/ 10391328 w 11873855"/>
              <a:gd name="connsiteY6891" fmla="*/ 2116722 h 5539721"/>
              <a:gd name="connsiteX6892" fmla="*/ 10403500 w 11873855"/>
              <a:gd name="connsiteY6892" fmla="*/ 2136867 h 5539721"/>
              <a:gd name="connsiteX6893" fmla="*/ 10379069 w 11873855"/>
              <a:gd name="connsiteY6893" fmla="*/ 2106178 h 5539721"/>
              <a:gd name="connsiteX6894" fmla="*/ 10366725 w 11873855"/>
              <a:gd name="connsiteY6894" fmla="*/ 2084746 h 5539721"/>
              <a:gd name="connsiteX6895" fmla="*/ 10374354 w 11873855"/>
              <a:gd name="connsiteY6895" fmla="*/ 2087832 h 5539721"/>
              <a:gd name="connsiteX6896" fmla="*/ 10386870 w 11873855"/>
              <a:gd name="connsiteY6896" fmla="*/ 2109092 h 5539721"/>
              <a:gd name="connsiteX6897" fmla="*/ 10379069 w 11873855"/>
              <a:gd name="connsiteY6897" fmla="*/ 2106178 h 5539721"/>
              <a:gd name="connsiteX6898" fmla="*/ 10372811 w 11873855"/>
              <a:gd name="connsiteY6898" fmla="*/ 2103863 h 5539721"/>
              <a:gd name="connsiteX6899" fmla="*/ 10364582 w 11873855"/>
              <a:gd name="connsiteY6899" fmla="*/ 2100863 h 5539721"/>
              <a:gd name="connsiteX6900" fmla="*/ 10352409 w 11873855"/>
              <a:gd name="connsiteY6900" fmla="*/ 2079174 h 5539721"/>
              <a:gd name="connsiteX6901" fmla="*/ 10360466 w 11873855"/>
              <a:gd name="connsiteY6901" fmla="*/ 2082346 h 5539721"/>
              <a:gd name="connsiteX6902" fmla="*/ 10372811 w 11873855"/>
              <a:gd name="connsiteY6902" fmla="*/ 2103863 h 5539721"/>
              <a:gd name="connsiteX6903" fmla="*/ 10348466 w 11873855"/>
              <a:gd name="connsiteY6903" fmla="*/ 2071973 h 5539721"/>
              <a:gd name="connsiteX6904" fmla="*/ 10336807 w 11873855"/>
              <a:gd name="connsiteY6904" fmla="*/ 2050714 h 5539721"/>
              <a:gd name="connsiteX6905" fmla="*/ 10344522 w 11873855"/>
              <a:gd name="connsiteY6905" fmla="*/ 2053885 h 5539721"/>
              <a:gd name="connsiteX6906" fmla="*/ 10356352 w 11873855"/>
              <a:gd name="connsiteY6906" fmla="*/ 2074974 h 5539721"/>
              <a:gd name="connsiteX6907" fmla="*/ 10348466 w 11873855"/>
              <a:gd name="connsiteY6907" fmla="*/ 2071973 h 5539721"/>
              <a:gd name="connsiteX6908" fmla="*/ 10332606 w 11873855"/>
              <a:gd name="connsiteY6908" fmla="*/ 2042998 h 5539721"/>
              <a:gd name="connsiteX6909" fmla="*/ 10321548 w 11873855"/>
              <a:gd name="connsiteY6909" fmla="*/ 2022339 h 5539721"/>
              <a:gd name="connsiteX6910" fmla="*/ 10329006 w 11873855"/>
              <a:gd name="connsiteY6910" fmla="*/ 2025510 h 5539721"/>
              <a:gd name="connsiteX6911" fmla="*/ 10340235 w 11873855"/>
              <a:gd name="connsiteY6911" fmla="*/ 2045999 h 5539721"/>
              <a:gd name="connsiteX6912" fmla="*/ 10332606 w 11873855"/>
              <a:gd name="connsiteY6912" fmla="*/ 2042998 h 5539721"/>
              <a:gd name="connsiteX6913" fmla="*/ 10326605 w 11873855"/>
              <a:gd name="connsiteY6913" fmla="*/ 2040598 h 5539721"/>
              <a:gd name="connsiteX6914" fmla="*/ 10318632 w 11873855"/>
              <a:gd name="connsiteY6914" fmla="*/ 2037598 h 5539721"/>
              <a:gd name="connsiteX6915" fmla="*/ 10307660 w 11873855"/>
              <a:gd name="connsiteY6915" fmla="*/ 2016681 h 5539721"/>
              <a:gd name="connsiteX6916" fmla="*/ 10315461 w 11873855"/>
              <a:gd name="connsiteY6916" fmla="*/ 2019853 h 5539721"/>
              <a:gd name="connsiteX6917" fmla="*/ 10326605 w 11873855"/>
              <a:gd name="connsiteY6917" fmla="*/ 2040598 h 5539721"/>
              <a:gd name="connsiteX6918" fmla="*/ 10303888 w 11873855"/>
              <a:gd name="connsiteY6918" fmla="*/ 2009308 h 5539721"/>
              <a:gd name="connsiteX6919" fmla="*/ 10293344 w 11873855"/>
              <a:gd name="connsiteY6919" fmla="*/ 1988649 h 5539721"/>
              <a:gd name="connsiteX6920" fmla="*/ 10300974 w 11873855"/>
              <a:gd name="connsiteY6920" fmla="*/ 1991906 h 5539721"/>
              <a:gd name="connsiteX6921" fmla="*/ 10311689 w 11873855"/>
              <a:gd name="connsiteY6921" fmla="*/ 2012395 h 5539721"/>
              <a:gd name="connsiteX6922" fmla="*/ 10303888 w 11873855"/>
              <a:gd name="connsiteY6922" fmla="*/ 2009308 h 5539721"/>
              <a:gd name="connsiteX6923" fmla="*/ 10298059 w 11873855"/>
              <a:gd name="connsiteY6923" fmla="*/ 2007080 h 5539721"/>
              <a:gd name="connsiteX6924" fmla="*/ 10290001 w 11873855"/>
              <a:gd name="connsiteY6924" fmla="*/ 2004079 h 5539721"/>
              <a:gd name="connsiteX6925" fmla="*/ 10279457 w 11873855"/>
              <a:gd name="connsiteY6925" fmla="*/ 1983076 h 5539721"/>
              <a:gd name="connsiteX6926" fmla="*/ 10287429 w 11873855"/>
              <a:gd name="connsiteY6926" fmla="*/ 1986248 h 5539721"/>
              <a:gd name="connsiteX6927" fmla="*/ 10298059 w 11873855"/>
              <a:gd name="connsiteY6927" fmla="*/ 2007080 h 5539721"/>
              <a:gd name="connsiteX6928" fmla="*/ 10275942 w 11873855"/>
              <a:gd name="connsiteY6928" fmla="*/ 1975618 h 5539721"/>
              <a:gd name="connsiteX6929" fmla="*/ 10265998 w 11873855"/>
              <a:gd name="connsiteY6929" fmla="*/ 1955216 h 5539721"/>
              <a:gd name="connsiteX6930" fmla="*/ 10273713 w 11873855"/>
              <a:gd name="connsiteY6930" fmla="*/ 1958473 h 5539721"/>
              <a:gd name="connsiteX6931" fmla="*/ 10283743 w 11873855"/>
              <a:gd name="connsiteY6931" fmla="*/ 1978705 h 5539721"/>
              <a:gd name="connsiteX6932" fmla="*/ 10275942 w 11873855"/>
              <a:gd name="connsiteY6932" fmla="*/ 1975618 h 5539721"/>
              <a:gd name="connsiteX6933" fmla="*/ 10270284 w 11873855"/>
              <a:gd name="connsiteY6933" fmla="*/ 1973475 h 5539721"/>
              <a:gd name="connsiteX6934" fmla="*/ 10172986 w 11873855"/>
              <a:gd name="connsiteY6934" fmla="*/ 1950415 h 5539721"/>
              <a:gd name="connsiteX6935" fmla="*/ 9769822 w 11873855"/>
              <a:gd name="connsiteY6935" fmla="*/ 2249424 h 5539721"/>
              <a:gd name="connsiteX6936" fmla="*/ 9422636 w 11873855"/>
              <a:gd name="connsiteY6936" fmla="*/ 2769775 h 5539721"/>
              <a:gd name="connsiteX6937" fmla="*/ 9412949 w 11873855"/>
              <a:gd name="connsiteY6937" fmla="*/ 2769775 h 5539721"/>
              <a:gd name="connsiteX6938" fmla="*/ 9754305 w 11873855"/>
              <a:gd name="connsiteY6938" fmla="*/ 2233051 h 5539721"/>
              <a:gd name="connsiteX6939" fmla="*/ 10154556 w 11873855"/>
              <a:gd name="connsiteY6939" fmla="*/ 1925898 h 5539721"/>
              <a:gd name="connsiteX6940" fmla="*/ 10260340 w 11873855"/>
              <a:gd name="connsiteY6940" fmla="*/ 1952901 h 5539721"/>
              <a:gd name="connsiteX6941" fmla="*/ 10270284 w 11873855"/>
              <a:gd name="connsiteY6941" fmla="*/ 1973475 h 5539721"/>
              <a:gd name="connsiteX6942" fmla="*/ 10154556 w 11873855"/>
              <a:gd name="connsiteY6942" fmla="*/ 1920069 h 5539721"/>
              <a:gd name="connsiteX6943" fmla="*/ 9751219 w 11873855"/>
              <a:gd name="connsiteY6943" fmla="*/ 2230050 h 5539721"/>
              <a:gd name="connsiteX6944" fmla="*/ 9407205 w 11873855"/>
              <a:gd name="connsiteY6944" fmla="*/ 2769689 h 5539721"/>
              <a:gd name="connsiteX6945" fmla="*/ 9397260 w 11873855"/>
              <a:gd name="connsiteY6945" fmla="*/ 2769689 h 5539721"/>
              <a:gd name="connsiteX6946" fmla="*/ 9735618 w 11873855"/>
              <a:gd name="connsiteY6946" fmla="*/ 2213677 h 5539721"/>
              <a:gd name="connsiteX6947" fmla="*/ 10136039 w 11873855"/>
              <a:gd name="connsiteY6947" fmla="*/ 1895465 h 5539721"/>
              <a:gd name="connsiteX6948" fmla="*/ 10247138 w 11873855"/>
              <a:gd name="connsiteY6948" fmla="*/ 1925127 h 5539721"/>
              <a:gd name="connsiteX6949" fmla="*/ 10256739 w 11873855"/>
              <a:gd name="connsiteY6949" fmla="*/ 1945529 h 5539721"/>
              <a:gd name="connsiteX6950" fmla="*/ 10154556 w 11873855"/>
              <a:gd name="connsiteY6950" fmla="*/ 1920069 h 5539721"/>
              <a:gd name="connsiteX6951" fmla="*/ 9402747 w 11873855"/>
              <a:gd name="connsiteY6951" fmla="*/ 2775518 h 5539721"/>
              <a:gd name="connsiteX6952" fmla="*/ 9397260 w 11873855"/>
              <a:gd name="connsiteY6952" fmla="*/ 2782548 h 5539721"/>
              <a:gd name="connsiteX6953" fmla="*/ 9387659 w 11873855"/>
              <a:gd name="connsiteY6953" fmla="*/ 2782891 h 5539721"/>
              <a:gd name="connsiteX6954" fmla="*/ 9393060 w 11873855"/>
              <a:gd name="connsiteY6954" fmla="*/ 2775518 h 5539721"/>
              <a:gd name="connsiteX6955" fmla="*/ 9402747 w 11873855"/>
              <a:gd name="connsiteY6955" fmla="*/ 2775518 h 5539721"/>
              <a:gd name="connsiteX6956" fmla="*/ 9382002 w 11873855"/>
              <a:gd name="connsiteY6956" fmla="*/ 2783148 h 5539721"/>
              <a:gd name="connsiteX6957" fmla="*/ 9372229 w 11873855"/>
              <a:gd name="connsiteY6957" fmla="*/ 2783491 h 5539721"/>
              <a:gd name="connsiteX6958" fmla="*/ 9377716 w 11873855"/>
              <a:gd name="connsiteY6958" fmla="*/ 2775604 h 5539721"/>
              <a:gd name="connsiteX6959" fmla="*/ 9387573 w 11873855"/>
              <a:gd name="connsiteY6959" fmla="*/ 2775604 h 5539721"/>
              <a:gd name="connsiteX6960" fmla="*/ 9382002 w 11873855"/>
              <a:gd name="connsiteY6960" fmla="*/ 2783148 h 5539721"/>
              <a:gd name="connsiteX6961" fmla="*/ 9366743 w 11873855"/>
              <a:gd name="connsiteY6961" fmla="*/ 2783662 h 5539721"/>
              <a:gd name="connsiteX6962" fmla="*/ 9356798 w 11873855"/>
              <a:gd name="connsiteY6962" fmla="*/ 2784005 h 5539721"/>
              <a:gd name="connsiteX6963" fmla="*/ 9362371 w 11873855"/>
              <a:gd name="connsiteY6963" fmla="*/ 2775518 h 5539721"/>
              <a:gd name="connsiteX6964" fmla="*/ 9372401 w 11873855"/>
              <a:gd name="connsiteY6964" fmla="*/ 2775518 h 5539721"/>
              <a:gd name="connsiteX6965" fmla="*/ 9366743 w 11873855"/>
              <a:gd name="connsiteY6965" fmla="*/ 2783662 h 5539721"/>
              <a:gd name="connsiteX6966" fmla="*/ 9352770 w 11873855"/>
              <a:gd name="connsiteY6966" fmla="*/ 2803808 h 5539721"/>
              <a:gd name="connsiteX6967" fmla="*/ 9347369 w 11873855"/>
              <a:gd name="connsiteY6967" fmla="*/ 2811694 h 5539721"/>
              <a:gd name="connsiteX6968" fmla="*/ 9338025 w 11873855"/>
              <a:gd name="connsiteY6968" fmla="*/ 2812723 h 5539721"/>
              <a:gd name="connsiteX6969" fmla="*/ 9343340 w 11873855"/>
              <a:gd name="connsiteY6969" fmla="*/ 2804494 h 5539721"/>
              <a:gd name="connsiteX6970" fmla="*/ 9352770 w 11873855"/>
              <a:gd name="connsiteY6970" fmla="*/ 2803808 h 5539721"/>
              <a:gd name="connsiteX6971" fmla="*/ 9332367 w 11873855"/>
              <a:gd name="connsiteY6971" fmla="*/ 2813323 h 5539721"/>
              <a:gd name="connsiteX6972" fmla="*/ 9322852 w 11873855"/>
              <a:gd name="connsiteY6972" fmla="*/ 2814438 h 5539721"/>
              <a:gd name="connsiteX6973" fmla="*/ 9328252 w 11873855"/>
              <a:gd name="connsiteY6973" fmla="*/ 2805694 h 5539721"/>
              <a:gd name="connsiteX6974" fmla="*/ 9337853 w 11873855"/>
              <a:gd name="connsiteY6974" fmla="*/ 2804922 h 5539721"/>
              <a:gd name="connsiteX6975" fmla="*/ 9332367 w 11873855"/>
              <a:gd name="connsiteY6975" fmla="*/ 2813323 h 5539721"/>
              <a:gd name="connsiteX6976" fmla="*/ 9328166 w 11873855"/>
              <a:gd name="connsiteY6976" fmla="*/ 2819753 h 5539721"/>
              <a:gd name="connsiteX6977" fmla="*/ 9322766 w 11873855"/>
              <a:gd name="connsiteY6977" fmla="*/ 2828068 h 5539721"/>
              <a:gd name="connsiteX6978" fmla="*/ 9313507 w 11873855"/>
              <a:gd name="connsiteY6978" fmla="*/ 2829525 h 5539721"/>
              <a:gd name="connsiteX6979" fmla="*/ 9318908 w 11873855"/>
              <a:gd name="connsiteY6979" fmla="*/ 2820867 h 5539721"/>
              <a:gd name="connsiteX6980" fmla="*/ 9328166 w 11873855"/>
              <a:gd name="connsiteY6980" fmla="*/ 2819753 h 5539721"/>
              <a:gd name="connsiteX6981" fmla="*/ 9307936 w 11873855"/>
              <a:gd name="connsiteY6981" fmla="*/ 2830468 h 5539721"/>
              <a:gd name="connsiteX6982" fmla="*/ 9298505 w 11873855"/>
              <a:gd name="connsiteY6982" fmla="*/ 2832011 h 5539721"/>
              <a:gd name="connsiteX6983" fmla="*/ 9303906 w 11873855"/>
              <a:gd name="connsiteY6983" fmla="*/ 2822667 h 5539721"/>
              <a:gd name="connsiteX6984" fmla="*/ 9313422 w 11873855"/>
              <a:gd name="connsiteY6984" fmla="*/ 2821553 h 5539721"/>
              <a:gd name="connsiteX6985" fmla="*/ 9307936 w 11873855"/>
              <a:gd name="connsiteY6985" fmla="*/ 2830468 h 5539721"/>
              <a:gd name="connsiteX6986" fmla="*/ 9303906 w 11873855"/>
              <a:gd name="connsiteY6986" fmla="*/ 2836983 h 5539721"/>
              <a:gd name="connsiteX6987" fmla="*/ 9298505 w 11873855"/>
              <a:gd name="connsiteY6987" fmla="*/ 2845727 h 5539721"/>
              <a:gd name="connsiteX6988" fmla="*/ 9289419 w 11873855"/>
              <a:gd name="connsiteY6988" fmla="*/ 2847613 h 5539721"/>
              <a:gd name="connsiteX6989" fmla="*/ 9294734 w 11873855"/>
              <a:gd name="connsiteY6989" fmla="*/ 2838526 h 5539721"/>
              <a:gd name="connsiteX6990" fmla="*/ 9303906 w 11873855"/>
              <a:gd name="connsiteY6990" fmla="*/ 2836983 h 5539721"/>
              <a:gd name="connsiteX6991" fmla="*/ 9283846 w 11873855"/>
              <a:gd name="connsiteY6991" fmla="*/ 2848728 h 5539721"/>
              <a:gd name="connsiteX6992" fmla="*/ 9274588 w 11873855"/>
              <a:gd name="connsiteY6992" fmla="*/ 2850699 h 5539721"/>
              <a:gd name="connsiteX6993" fmla="*/ 9279903 w 11873855"/>
              <a:gd name="connsiteY6993" fmla="*/ 2841012 h 5539721"/>
              <a:gd name="connsiteX6994" fmla="*/ 9289247 w 11873855"/>
              <a:gd name="connsiteY6994" fmla="*/ 2839469 h 5539721"/>
              <a:gd name="connsiteX6995" fmla="*/ 9283846 w 11873855"/>
              <a:gd name="connsiteY6995" fmla="*/ 2848728 h 5539721"/>
              <a:gd name="connsiteX6996" fmla="*/ 9279989 w 11873855"/>
              <a:gd name="connsiteY6996" fmla="*/ 2855328 h 5539721"/>
              <a:gd name="connsiteX6997" fmla="*/ 9274674 w 11873855"/>
              <a:gd name="connsiteY6997" fmla="*/ 2864501 h 5539721"/>
              <a:gd name="connsiteX6998" fmla="*/ 9265673 w 11873855"/>
              <a:gd name="connsiteY6998" fmla="*/ 2866815 h 5539721"/>
              <a:gd name="connsiteX6999" fmla="*/ 9270902 w 11873855"/>
              <a:gd name="connsiteY6999" fmla="*/ 2857214 h 5539721"/>
              <a:gd name="connsiteX7000" fmla="*/ 9279989 w 11873855"/>
              <a:gd name="connsiteY7000" fmla="*/ 2855328 h 5539721"/>
              <a:gd name="connsiteX7001" fmla="*/ 9260014 w 11873855"/>
              <a:gd name="connsiteY7001" fmla="*/ 2868359 h 5539721"/>
              <a:gd name="connsiteX7002" fmla="*/ 9250842 w 11873855"/>
              <a:gd name="connsiteY7002" fmla="*/ 2870845 h 5539721"/>
              <a:gd name="connsiteX7003" fmla="*/ 9256243 w 11873855"/>
              <a:gd name="connsiteY7003" fmla="*/ 2860558 h 5539721"/>
              <a:gd name="connsiteX7004" fmla="*/ 9265501 w 11873855"/>
              <a:gd name="connsiteY7004" fmla="*/ 2858500 h 5539721"/>
              <a:gd name="connsiteX7005" fmla="*/ 9260014 w 11873855"/>
              <a:gd name="connsiteY7005" fmla="*/ 2868359 h 5539721"/>
              <a:gd name="connsiteX7006" fmla="*/ 9245442 w 11873855"/>
              <a:gd name="connsiteY7006" fmla="*/ 2872302 h 5539721"/>
              <a:gd name="connsiteX7007" fmla="*/ 9236098 w 11873855"/>
              <a:gd name="connsiteY7007" fmla="*/ 2874959 h 5539721"/>
              <a:gd name="connsiteX7008" fmla="*/ 9241584 w 11873855"/>
              <a:gd name="connsiteY7008" fmla="*/ 2863901 h 5539721"/>
              <a:gd name="connsiteX7009" fmla="*/ 9251014 w 11873855"/>
              <a:gd name="connsiteY7009" fmla="*/ 2861758 h 5539721"/>
              <a:gd name="connsiteX7010" fmla="*/ 9245442 w 11873855"/>
              <a:gd name="connsiteY7010" fmla="*/ 2872302 h 5539721"/>
              <a:gd name="connsiteX7011" fmla="*/ 9241755 w 11873855"/>
              <a:gd name="connsiteY7011" fmla="*/ 2879332 h 5539721"/>
              <a:gd name="connsiteX7012" fmla="*/ 9236440 w 11873855"/>
              <a:gd name="connsiteY7012" fmla="*/ 2889618 h 5539721"/>
              <a:gd name="connsiteX7013" fmla="*/ 9227440 w 11873855"/>
              <a:gd name="connsiteY7013" fmla="*/ 2892619 h 5539721"/>
              <a:gd name="connsiteX7014" fmla="*/ 9232669 w 11873855"/>
              <a:gd name="connsiteY7014" fmla="*/ 2881903 h 5539721"/>
              <a:gd name="connsiteX7015" fmla="*/ 9241755 w 11873855"/>
              <a:gd name="connsiteY7015" fmla="*/ 2879332 h 5539721"/>
              <a:gd name="connsiteX7016" fmla="*/ 9221953 w 11873855"/>
              <a:gd name="connsiteY7016" fmla="*/ 2894505 h 5539721"/>
              <a:gd name="connsiteX7017" fmla="*/ 9212695 w 11873855"/>
              <a:gd name="connsiteY7017" fmla="*/ 2897762 h 5539721"/>
              <a:gd name="connsiteX7018" fmla="*/ 9218096 w 11873855"/>
              <a:gd name="connsiteY7018" fmla="*/ 2886275 h 5539721"/>
              <a:gd name="connsiteX7019" fmla="*/ 9227354 w 11873855"/>
              <a:gd name="connsiteY7019" fmla="*/ 2883532 h 5539721"/>
              <a:gd name="connsiteX7020" fmla="*/ 9221953 w 11873855"/>
              <a:gd name="connsiteY7020" fmla="*/ 2894505 h 5539721"/>
              <a:gd name="connsiteX7021" fmla="*/ 9218266 w 11873855"/>
              <a:gd name="connsiteY7021" fmla="*/ 2901963 h 5539721"/>
              <a:gd name="connsiteX7022" fmla="*/ 9213037 w 11873855"/>
              <a:gd name="connsiteY7022" fmla="*/ 2912678 h 5539721"/>
              <a:gd name="connsiteX7023" fmla="*/ 9204123 w 11873855"/>
              <a:gd name="connsiteY7023" fmla="*/ 2916279 h 5539721"/>
              <a:gd name="connsiteX7024" fmla="*/ 9209266 w 11873855"/>
              <a:gd name="connsiteY7024" fmla="*/ 2905135 h 5539721"/>
              <a:gd name="connsiteX7025" fmla="*/ 9218266 w 11873855"/>
              <a:gd name="connsiteY7025" fmla="*/ 2901963 h 5539721"/>
              <a:gd name="connsiteX7026" fmla="*/ 9209180 w 11873855"/>
              <a:gd name="connsiteY7026" fmla="*/ 2920565 h 5539721"/>
              <a:gd name="connsiteX7027" fmla="*/ 9204123 w 11873855"/>
              <a:gd name="connsiteY7027" fmla="*/ 2930938 h 5539721"/>
              <a:gd name="connsiteX7028" fmla="*/ 9195464 w 11873855"/>
              <a:gd name="connsiteY7028" fmla="*/ 2934967 h 5539721"/>
              <a:gd name="connsiteX7029" fmla="*/ 9200436 w 11873855"/>
              <a:gd name="connsiteY7029" fmla="*/ 2924166 h 5539721"/>
              <a:gd name="connsiteX7030" fmla="*/ 9209180 w 11873855"/>
              <a:gd name="connsiteY7030" fmla="*/ 2920565 h 5539721"/>
              <a:gd name="connsiteX7031" fmla="*/ 9200264 w 11873855"/>
              <a:gd name="connsiteY7031" fmla="*/ 2938825 h 5539721"/>
              <a:gd name="connsiteX7032" fmla="*/ 9195121 w 11873855"/>
              <a:gd name="connsiteY7032" fmla="*/ 2949369 h 5539721"/>
              <a:gd name="connsiteX7033" fmla="*/ 9186806 w 11873855"/>
              <a:gd name="connsiteY7033" fmla="*/ 2953741 h 5539721"/>
              <a:gd name="connsiteX7034" fmla="*/ 9191864 w 11873855"/>
              <a:gd name="connsiteY7034" fmla="*/ 2942768 h 5539721"/>
              <a:gd name="connsiteX7035" fmla="*/ 9200264 w 11873855"/>
              <a:gd name="connsiteY7035" fmla="*/ 2938825 h 5539721"/>
              <a:gd name="connsiteX7036" fmla="*/ 9191178 w 11873855"/>
              <a:gd name="connsiteY7036" fmla="*/ 2957684 h 5539721"/>
              <a:gd name="connsiteX7037" fmla="*/ 9185863 w 11873855"/>
              <a:gd name="connsiteY7037" fmla="*/ 2968743 h 5539721"/>
              <a:gd name="connsiteX7038" fmla="*/ 9177890 w 11873855"/>
              <a:gd name="connsiteY7038" fmla="*/ 2973457 h 5539721"/>
              <a:gd name="connsiteX7039" fmla="*/ 9183119 w 11873855"/>
              <a:gd name="connsiteY7039" fmla="*/ 2961970 h 5539721"/>
              <a:gd name="connsiteX7040" fmla="*/ 9191178 w 11873855"/>
              <a:gd name="connsiteY7040" fmla="*/ 2957684 h 5539721"/>
              <a:gd name="connsiteX7041" fmla="*/ 9181919 w 11873855"/>
              <a:gd name="connsiteY7041" fmla="*/ 2976801 h 5539721"/>
              <a:gd name="connsiteX7042" fmla="*/ 9176776 w 11873855"/>
              <a:gd name="connsiteY7042" fmla="*/ 2987602 h 5539721"/>
              <a:gd name="connsiteX7043" fmla="*/ 9169146 w 11873855"/>
              <a:gd name="connsiteY7043" fmla="*/ 2992574 h 5539721"/>
              <a:gd name="connsiteX7044" fmla="*/ 9174204 w 11873855"/>
              <a:gd name="connsiteY7044" fmla="*/ 2981430 h 5539721"/>
              <a:gd name="connsiteX7045" fmla="*/ 9181919 w 11873855"/>
              <a:gd name="connsiteY7045" fmla="*/ 2976801 h 5539721"/>
              <a:gd name="connsiteX7046" fmla="*/ 9172661 w 11873855"/>
              <a:gd name="connsiteY7046" fmla="*/ 2996089 h 5539721"/>
              <a:gd name="connsiteX7047" fmla="*/ 9167690 w 11873855"/>
              <a:gd name="connsiteY7047" fmla="*/ 3006547 h 5539721"/>
              <a:gd name="connsiteX7048" fmla="*/ 9160488 w 11873855"/>
              <a:gd name="connsiteY7048" fmla="*/ 3011691 h 5539721"/>
              <a:gd name="connsiteX7049" fmla="*/ 9165289 w 11873855"/>
              <a:gd name="connsiteY7049" fmla="*/ 3000975 h 5539721"/>
              <a:gd name="connsiteX7050" fmla="*/ 9172661 w 11873855"/>
              <a:gd name="connsiteY7050" fmla="*/ 2996089 h 5539721"/>
              <a:gd name="connsiteX7051" fmla="*/ 9163317 w 11873855"/>
              <a:gd name="connsiteY7051" fmla="*/ 3015634 h 5539721"/>
              <a:gd name="connsiteX7052" fmla="*/ 9158516 w 11873855"/>
              <a:gd name="connsiteY7052" fmla="*/ 3025664 h 5539721"/>
              <a:gd name="connsiteX7053" fmla="*/ 9151659 w 11873855"/>
              <a:gd name="connsiteY7053" fmla="*/ 3030979 h 5539721"/>
              <a:gd name="connsiteX7054" fmla="*/ 9156287 w 11873855"/>
              <a:gd name="connsiteY7054" fmla="*/ 3020692 h 5539721"/>
              <a:gd name="connsiteX7055" fmla="*/ 9163317 w 11873855"/>
              <a:gd name="connsiteY7055" fmla="*/ 3015634 h 5539721"/>
              <a:gd name="connsiteX7056" fmla="*/ 9144801 w 11873855"/>
              <a:gd name="connsiteY7056" fmla="*/ 3036637 h 5539721"/>
              <a:gd name="connsiteX7057" fmla="*/ 9137686 w 11873855"/>
              <a:gd name="connsiteY7057" fmla="*/ 3042552 h 5539721"/>
              <a:gd name="connsiteX7058" fmla="*/ 9142400 w 11873855"/>
              <a:gd name="connsiteY7058" fmla="*/ 3031408 h 5539721"/>
              <a:gd name="connsiteX7059" fmla="*/ 9149601 w 11873855"/>
              <a:gd name="connsiteY7059" fmla="*/ 3025750 h 5539721"/>
              <a:gd name="connsiteX7060" fmla="*/ 9144801 w 11873855"/>
              <a:gd name="connsiteY7060" fmla="*/ 3036637 h 5539721"/>
              <a:gd name="connsiteX7061" fmla="*/ 9130827 w 11873855"/>
              <a:gd name="connsiteY7061" fmla="*/ 3048467 h 5539721"/>
              <a:gd name="connsiteX7062" fmla="*/ 9123455 w 11873855"/>
              <a:gd name="connsiteY7062" fmla="*/ 3055153 h 5539721"/>
              <a:gd name="connsiteX7063" fmla="*/ 9128169 w 11873855"/>
              <a:gd name="connsiteY7063" fmla="*/ 3043323 h 5539721"/>
              <a:gd name="connsiteX7064" fmla="*/ 9135799 w 11873855"/>
              <a:gd name="connsiteY7064" fmla="*/ 3036894 h 5539721"/>
              <a:gd name="connsiteX7065" fmla="*/ 9130827 w 11873855"/>
              <a:gd name="connsiteY7065" fmla="*/ 3048467 h 5539721"/>
              <a:gd name="connsiteX7066" fmla="*/ 9126627 w 11873855"/>
              <a:gd name="connsiteY7066" fmla="*/ 3058583 h 5539721"/>
              <a:gd name="connsiteX7067" fmla="*/ 9121997 w 11873855"/>
              <a:gd name="connsiteY7067" fmla="*/ 3069727 h 5539721"/>
              <a:gd name="connsiteX7068" fmla="*/ 9114968 w 11873855"/>
              <a:gd name="connsiteY7068" fmla="*/ 3076670 h 5539721"/>
              <a:gd name="connsiteX7069" fmla="*/ 9119512 w 11873855"/>
              <a:gd name="connsiteY7069" fmla="*/ 3065355 h 5539721"/>
              <a:gd name="connsiteX7070" fmla="*/ 9126627 w 11873855"/>
              <a:gd name="connsiteY7070" fmla="*/ 3058583 h 5539721"/>
              <a:gd name="connsiteX7071" fmla="*/ 9107767 w 11873855"/>
              <a:gd name="connsiteY7071" fmla="*/ 3083871 h 5539721"/>
              <a:gd name="connsiteX7072" fmla="*/ 9100309 w 11873855"/>
              <a:gd name="connsiteY7072" fmla="*/ 3092015 h 5539721"/>
              <a:gd name="connsiteX7073" fmla="*/ 9104767 w 11873855"/>
              <a:gd name="connsiteY7073" fmla="*/ 3080185 h 5539721"/>
              <a:gd name="connsiteX7074" fmla="*/ 9112396 w 11873855"/>
              <a:gd name="connsiteY7074" fmla="*/ 3072127 h 5539721"/>
              <a:gd name="connsiteX7075" fmla="*/ 9107767 w 11873855"/>
              <a:gd name="connsiteY7075" fmla="*/ 3083871 h 5539721"/>
              <a:gd name="connsiteX7076" fmla="*/ 9093022 w 11873855"/>
              <a:gd name="connsiteY7076" fmla="*/ 3100416 h 5539721"/>
              <a:gd name="connsiteX7077" fmla="*/ 9084965 w 11873855"/>
              <a:gd name="connsiteY7077" fmla="*/ 3110532 h 5539721"/>
              <a:gd name="connsiteX7078" fmla="*/ 9089165 w 11873855"/>
              <a:gd name="connsiteY7078" fmla="*/ 3098702 h 5539721"/>
              <a:gd name="connsiteX7079" fmla="*/ 9097566 w 11873855"/>
              <a:gd name="connsiteY7079" fmla="*/ 3088329 h 5539721"/>
              <a:gd name="connsiteX7080" fmla="*/ 9093022 w 11873855"/>
              <a:gd name="connsiteY7080" fmla="*/ 3100416 h 5539721"/>
              <a:gd name="connsiteX7081" fmla="*/ 9076820 w 11873855"/>
              <a:gd name="connsiteY7081" fmla="*/ 3121676 h 5539721"/>
              <a:gd name="connsiteX7082" fmla="*/ 9067991 w 11873855"/>
              <a:gd name="connsiteY7082" fmla="*/ 3135735 h 5539721"/>
              <a:gd name="connsiteX7083" fmla="*/ 9069705 w 11873855"/>
              <a:gd name="connsiteY7083" fmla="*/ 3130506 h 5539721"/>
              <a:gd name="connsiteX7084" fmla="*/ 9080764 w 11873855"/>
              <a:gd name="connsiteY7084" fmla="*/ 3110446 h 5539721"/>
              <a:gd name="connsiteX7085" fmla="*/ 9076820 w 11873855"/>
              <a:gd name="connsiteY7085" fmla="*/ 3121676 h 5539721"/>
              <a:gd name="connsiteX7086" fmla="*/ 9044417 w 11873855"/>
              <a:gd name="connsiteY7086" fmla="*/ 3195228 h 5539721"/>
              <a:gd name="connsiteX7087" fmla="*/ 9037129 w 11873855"/>
              <a:gd name="connsiteY7087" fmla="*/ 3206887 h 5539721"/>
              <a:gd name="connsiteX7088" fmla="*/ 9043302 w 11873855"/>
              <a:gd name="connsiteY7088" fmla="*/ 3186998 h 5539721"/>
              <a:gd name="connsiteX7089" fmla="*/ 9050074 w 11873855"/>
              <a:gd name="connsiteY7089" fmla="*/ 3178255 h 5539721"/>
              <a:gd name="connsiteX7090" fmla="*/ 9044417 w 11873855"/>
              <a:gd name="connsiteY7090" fmla="*/ 3195228 h 5539721"/>
              <a:gd name="connsiteX7091" fmla="*/ 9030444 w 11873855"/>
              <a:gd name="connsiteY7091" fmla="*/ 3215545 h 5539721"/>
              <a:gd name="connsiteX7092" fmla="*/ 9025215 w 11873855"/>
              <a:gd name="connsiteY7092" fmla="*/ 3221717 h 5539721"/>
              <a:gd name="connsiteX7093" fmla="*/ 9031729 w 11873855"/>
              <a:gd name="connsiteY7093" fmla="*/ 3199686 h 5539721"/>
              <a:gd name="connsiteX7094" fmla="*/ 9037129 w 11873855"/>
              <a:gd name="connsiteY7094" fmla="*/ 3194114 h 5539721"/>
              <a:gd name="connsiteX7095" fmla="*/ 9030444 w 11873855"/>
              <a:gd name="connsiteY7095" fmla="*/ 3215545 h 5539721"/>
              <a:gd name="connsiteX7096" fmla="*/ 9019471 w 11873855"/>
              <a:gd name="connsiteY7096" fmla="*/ 3227975 h 5539721"/>
              <a:gd name="connsiteX7097" fmla="*/ 9014070 w 11873855"/>
              <a:gd name="connsiteY7097" fmla="*/ 3233461 h 5539721"/>
              <a:gd name="connsiteX7098" fmla="*/ 9020414 w 11873855"/>
              <a:gd name="connsiteY7098" fmla="*/ 3210230 h 5539721"/>
              <a:gd name="connsiteX7099" fmla="*/ 9026157 w 11873855"/>
              <a:gd name="connsiteY7099" fmla="*/ 3205001 h 5539721"/>
              <a:gd name="connsiteX7100" fmla="*/ 9019471 w 11873855"/>
              <a:gd name="connsiteY7100" fmla="*/ 3227975 h 5539721"/>
              <a:gd name="connsiteX7101" fmla="*/ 9008755 w 11873855"/>
              <a:gd name="connsiteY7101" fmla="*/ 3238519 h 5539721"/>
              <a:gd name="connsiteX7102" fmla="*/ 9003698 w 11873855"/>
              <a:gd name="connsiteY7102" fmla="*/ 3243148 h 5539721"/>
              <a:gd name="connsiteX7103" fmla="*/ 9009955 w 11873855"/>
              <a:gd name="connsiteY7103" fmla="*/ 3219145 h 5539721"/>
              <a:gd name="connsiteX7104" fmla="*/ 9015270 w 11873855"/>
              <a:gd name="connsiteY7104" fmla="*/ 3214688 h 5539721"/>
              <a:gd name="connsiteX7105" fmla="*/ 9008755 w 11873855"/>
              <a:gd name="connsiteY7105" fmla="*/ 3238519 h 5539721"/>
              <a:gd name="connsiteX7106" fmla="*/ 8998725 w 11873855"/>
              <a:gd name="connsiteY7106" fmla="*/ 3247692 h 5539721"/>
              <a:gd name="connsiteX7107" fmla="*/ 8993582 w 11873855"/>
              <a:gd name="connsiteY7107" fmla="*/ 3252064 h 5539721"/>
              <a:gd name="connsiteX7108" fmla="*/ 8999668 w 11873855"/>
              <a:gd name="connsiteY7108" fmla="*/ 3227375 h 5539721"/>
              <a:gd name="connsiteX7109" fmla="*/ 9005154 w 11873855"/>
              <a:gd name="connsiteY7109" fmla="*/ 3223089 h 5539721"/>
              <a:gd name="connsiteX7110" fmla="*/ 8998725 w 11873855"/>
              <a:gd name="connsiteY7110" fmla="*/ 3247692 h 5539721"/>
              <a:gd name="connsiteX7111" fmla="*/ 8988696 w 11873855"/>
              <a:gd name="connsiteY7111" fmla="*/ 3256179 h 5539721"/>
              <a:gd name="connsiteX7112" fmla="*/ 8983123 w 11873855"/>
              <a:gd name="connsiteY7112" fmla="*/ 3260636 h 5539721"/>
              <a:gd name="connsiteX7113" fmla="*/ 8988952 w 11873855"/>
              <a:gd name="connsiteY7113" fmla="*/ 3235347 h 5539721"/>
              <a:gd name="connsiteX7114" fmla="*/ 8994868 w 11873855"/>
              <a:gd name="connsiteY7114" fmla="*/ 3230975 h 5539721"/>
              <a:gd name="connsiteX7115" fmla="*/ 8988696 w 11873855"/>
              <a:gd name="connsiteY7115" fmla="*/ 3256179 h 5539721"/>
              <a:gd name="connsiteX7116" fmla="*/ 8978494 w 11873855"/>
              <a:gd name="connsiteY7116" fmla="*/ 3264323 h 5539721"/>
              <a:gd name="connsiteX7117" fmla="*/ 8973093 w 11873855"/>
              <a:gd name="connsiteY7117" fmla="*/ 3268523 h 5539721"/>
              <a:gd name="connsiteX7118" fmla="*/ 8978665 w 11873855"/>
              <a:gd name="connsiteY7118" fmla="*/ 3242720 h 5539721"/>
              <a:gd name="connsiteX7119" fmla="*/ 8984409 w 11873855"/>
              <a:gd name="connsiteY7119" fmla="*/ 3238691 h 5539721"/>
              <a:gd name="connsiteX7120" fmla="*/ 8978494 w 11873855"/>
              <a:gd name="connsiteY7120" fmla="*/ 3264323 h 5539721"/>
              <a:gd name="connsiteX7121" fmla="*/ 8968549 w 11873855"/>
              <a:gd name="connsiteY7121" fmla="*/ 3271866 h 5539721"/>
              <a:gd name="connsiteX7122" fmla="*/ 8962978 w 11873855"/>
              <a:gd name="connsiteY7122" fmla="*/ 3275981 h 5539721"/>
              <a:gd name="connsiteX7123" fmla="*/ 8968379 w 11873855"/>
              <a:gd name="connsiteY7123" fmla="*/ 3249663 h 5539721"/>
              <a:gd name="connsiteX7124" fmla="*/ 8974293 w 11873855"/>
              <a:gd name="connsiteY7124" fmla="*/ 3245720 h 5539721"/>
              <a:gd name="connsiteX7125" fmla="*/ 8968549 w 11873855"/>
              <a:gd name="connsiteY7125" fmla="*/ 3271866 h 5539721"/>
              <a:gd name="connsiteX7126" fmla="*/ 8958606 w 11873855"/>
              <a:gd name="connsiteY7126" fmla="*/ 3279153 h 5539721"/>
              <a:gd name="connsiteX7127" fmla="*/ 8952948 w 11873855"/>
              <a:gd name="connsiteY7127" fmla="*/ 3283182 h 5539721"/>
              <a:gd name="connsiteX7128" fmla="*/ 8958091 w 11873855"/>
              <a:gd name="connsiteY7128" fmla="*/ 3256436 h 5539721"/>
              <a:gd name="connsiteX7129" fmla="*/ 8964093 w 11873855"/>
              <a:gd name="connsiteY7129" fmla="*/ 3252492 h 5539721"/>
              <a:gd name="connsiteX7130" fmla="*/ 8958606 w 11873855"/>
              <a:gd name="connsiteY7130" fmla="*/ 3279153 h 5539721"/>
              <a:gd name="connsiteX7131" fmla="*/ 8948576 w 11873855"/>
              <a:gd name="connsiteY7131" fmla="*/ 3286268 h 5539721"/>
              <a:gd name="connsiteX7132" fmla="*/ 8692858 w 11873855"/>
              <a:gd name="connsiteY7132" fmla="*/ 3425143 h 5539721"/>
              <a:gd name="connsiteX7133" fmla="*/ 8275292 w 11873855"/>
              <a:gd name="connsiteY7133" fmla="*/ 3581591 h 5539721"/>
              <a:gd name="connsiteX7134" fmla="*/ 8240402 w 11873855"/>
              <a:gd name="connsiteY7134" fmla="*/ 3582705 h 5539721"/>
              <a:gd name="connsiteX7135" fmla="*/ 7875728 w 11873855"/>
              <a:gd name="connsiteY7135" fmla="*/ 3465176 h 5539721"/>
              <a:gd name="connsiteX7136" fmla="*/ 7676417 w 11873855"/>
              <a:gd name="connsiteY7136" fmla="*/ 3335817 h 5539721"/>
              <a:gd name="connsiteX7137" fmla="*/ 7496738 w 11873855"/>
              <a:gd name="connsiteY7137" fmla="*/ 3219059 h 5539721"/>
              <a:gd name="connsiteX7138" fmla="*/ 7166696 w 11873855"/>
              <a:gd name="connsiteY7138" fmla="*/ 2977315 h 5539721"/>
              <a:gd name="connsiteX7139" fmla="*/ 7034080 w 11873855"/>
              <a:gd name="connsiteY7139" fmla="*/ 2905649 h 5539721"/>
              <a:gd name="connsiteX7140" fmla="*/ 7033565 w 11873855"/>
              <a:gd name="connsiteY7140" fmla="*/ 2903677 h 5539721"/>
              <a:gd name="connsiteX7141" fmla="*/ 7165839 w 11873855"/>
              <a:gd name="connsiteY7141" fmla="*/ 2969171 h 5539721"/>
              <a:gd name="connsiteX7142" fmla="*/ 7497166 w 11873855"/>
              <a:gd name="connsiteY7142" fmla="*/ 3191628 h 5539721"/>
              <a:gd name="connsiteX7143" fmla="*/ 7680104 w 11873855"/>
              <a:gd name="connsiteY7143" fmla="*/ 3303327 h 5539721"/>
              <a:gd name="connsiteX7144" fmla="*/ 7879243 w 11873855"/>
              <a:gd name="connsiteY7144" fmla="*/ 3422399 h 5539721"/>
              <a:gd name="connsiteX7145" fmla="*/ 8245631 w 11873855"/>
              <a:gd name="connsiteY7145" fmla="*/ 3534270 h 5539721"/>
              <a:gd name="connsiteX7146" fmla="*/ 8280607 w 11873855"/>
              <a:gd name="connsiteY7146" fmla="*/ 3533156 h 5539721"/>
              <a:gd name="connsiteX7147" fmla="*/ 8953633 w 11873855"/>
              <a:gd name="connsiteY7147" fmla="*/ 3259179 h 5539721"/>
              <a:gd name="connsiteX7148" fmla="*/ 8948576 w 11873855"/>
              <a:gd name="connsiteY7148" fmla="*/ 3286268 h 5539721"/>
              <a:gd name="connsiteX7149" fmla="*/ 6925552 w 11873855"/>
              <a:gd name="connsiteY7149" fmla="*/ 2722455 h 5539721"/>
              <a:gd name="connsiteX7150" fmla="*/ 6928381 w 11873855"/>
              <a:gd name="connsiteY7150" fmla="*/ 2731113 h 5539721"/>
              <a:gd name="connsiteX7151" fmla="*/ 6925552 w 11873855"/>
              <a:gd name="connsiteY7151" fmla="*/ 2722455 h 5539721"/>
              <a:gd name="connsiteX7152" fmla="*/ 6606398 w 11873855"/>
              <a:gd name="connsiteY7152" fmla="*/ 2173300 h 5539721"/>
              <a:gd name="connsiteX7153" fmla="*/ 6186860 w 11873855"/>
              <a:gd name="connsiteY7153" fmla="*/ 1874120 h 5539721"/>
              <a:gd name="connsiteX7154" fmla="*/ 5619617 w 11873855"/>
              <a:gd name="connsiteY7154" fmla="*/ 2321433 h 5539721"/>
              <a:gd name="connsiteX7155" fmla="*/ 6191317 w 11873855"/>
              <a:gd name="connsiteY7155" fmla="*/ 1855089 h 5539721"/>
              <a:gd name="connsiteX7156" fmla="*/ 6910036 w 11873855"/>
              <a:gd name="connsiteY7156" fmla="*/ 2687564 h 5539721"/>
              <a:gd name="connsiteX7157" fmla="*/ 6606398 w 11873855"/>
              <a:gd name="connsiteY7157" fmla="*/ 2173300 h 5539721"/>
              <a:gd name="connsiteX7158" fmla="*/ 4678614 w 11873855"/>
              <a:gd name="connsiteY7158" fmla="*/ 2290486 h 5539721"/>
              <a:gd name="connsiteX7159" fmla="*/ 4417753 w 11873855"/>
              <a:gd name="connsiteY7159" fmla="*/ 1691697 h 5539721"/>
              <a:gd name="connsiteX7160" fmla="*/ 4221185 w 11873855"/>
              <a:gd name="connsiteY7160" fmla="*/ 1319051 h 5539721"/>
              <a:gd name="connsiteX7161" fmla="*/ 4077853 w 11873855"/>
              <a:gd name="connsiteY7161" fmla="*/ 1074563 h 5539721"/>
              <a:gd name="connsiteX7162" fmla="*/ 3706835 w 11873855"/>
              <a:gd name="connsiteY7162" fmla="*/ 813273 h 5539721"/>
              <a:gd name="connsiteX7163" fmla="*/ 3666459 w 11873855"/>
              <a:gd name="connsiteY7163" fmla="*/ 816102 h 5539721"/>
              <a:gd name="connsiteX7164" fmla="*/ 3235176 w 11873855"/>
              <a:gd name="connsiteY7164" fmla="*/ 1192435 h 5539721"/>
              <a:gd name="connsiteX7165" fmla="*/ 3010405 w 11873855"/>
              <a:gd name="connsiteY7165" fmla="*/ 1591999 h 5539721"/>
              <a:gd name="connsiteX7166" fmla="*/ 3012205 w 11873855"/>
              <a:gd name="connsiteY7166" fmla="*/ 1583084 h 5539721"/>
              <a:gd name="connsiteX7167" fmla="*/ 3241434 w 11873855"/>
              <a:gd name="connsiteY7167" fmla="*/ 1153173 h 5539721"/>
              <a:gd name="connsiteX7168" fmla="*/ 3671431 w 11873855"/>
              <a:gd name="connsiteY7168" fmla="*/ 767839 h 5539721"/>
              <a:gd name="connsiteX7169" fmla="*/ 3711721 w 11873855"/>
              <a:gd name="connsiteY7169" fmla="*/ 765010 h 5539721"/>
              <a:gd name="connsiteX7170" fmla="*/ 4081110 w 11873855"/>
              <a:gd name="connsiteY7170" fmla="*/ 1031443 h 5539721"/>
              <a:gd name="connsiteX7171" fmla="*/ 4217499 w 11873855"/>
              <a:gd name="connsiteY7171" fmla="*/ 1271388 h 5539721"/>
              <a:gd name="connsiteX7172" fmla="*/ 4417838 w 11873855"/>
              <a:gd name="connsiteY7172" fmla="*/ 1664437 h 5539721"/>
              <a:gd name="connsiteX7173" fmla="*/ 4677071 w 11873855"/>
              <a:gd name="connsiteY7173" fmla="*/ 2285000 h 5539721"/>
              <a:gd name="connsiteX7174" fmla="*/ 4700988 w 11873855"/>
              <a:gd name="connsiteY7174" fmla="*/ 2334292 h 5539721"/>
              <a:gd name="connsiteX7175" fmla="*/ 4678614 w 11873855"/>
              <a:gd name="connsiteY7175" fmla="*/ 2290486 h 5539721"/>
              <a:gd name="connsiteX7176" fmla="*/ 2785120 w 11873855"/>
              <a:gd name="connsiteY7176" fmla="*/ 2299059 h 5539721"/>
              <a:gd name="connsiteX7177" fmla="*/ 2786149 w 11873855"/>
              <a:gd name="connsiteY7177" fmla="*/ 2297430 h 5539721"/>
              <a:gd name="connsiteX7178" fmla="*/ 2785806 w 11873855"/>
              <a:gd name="connsiteY7178" fmla="*/ 2298373 h 5539721"/>
              <a:gd name="connsiteX7179" fmla="*/ 2784777 w 11873855"/>
              <a:gd name="connsiteY7179" fmla="*/ 2300002 h 5539721"/>
              <a:gd name="connsiteX7180" fmla="*/ 2785120 w 11873855"/>
              <a:gd name="connsiteY7180" fmla="*/ 2299059 h 5539721"/>
              <a:gd name="connsiteX7181" fmla="*/ 2778262 w 11873855"/>
              <a:gd name="connsiteY7181" fmla="*/ 2318347 h 5539721"/>
              <a:gd name="connsiteX7182" fmla="*/ 2777233 w 11873855"/>
              <a:gd name="connsiteY7182" fmla="*/ 2321090 h 5539721"/>
              <a:gd name="connsiteX7183" fmla="*/ 2775176 w 11873855"/>
              <a:gd name="connsiteY7183" fmla="*/ 2324176 h 5539721"/>
              <a:gd name="connsiteX7184" fmla="*/ 2776290 w 11873855"/>
              <a:gd name="connsiteY7184" fmla="*/ 2321348 h 5539721"/>
              <a:gd name="connsiteX7185" fmla="*/ 2778262 w 11873855"/>
              <a:gd name="connsiteY7185" fmla="*/ 2318347 h 5539721"/>
              <a:gd name="connsiteX7186" fmla="*/ 2764974 w 11873855"/>
              <a:gd name="connsiteY7186" fmla="*/ 2339435 h 5539721"/>
              <a:gd name="connsiteX7187" fmla="*/ 2763517 w 11873855"/>
              <a:gd name="connsiteY7187" fmla="*/ 2341579 h 5539721"/>
              <a:gd name="connsiteX7188" fmla="*/ 2764460 w 11873855"/>
              <a:gd name="connsiteY7188" fmla="*/ 2339264 h 5539721"/>
              <a:gd name="connsiteX7189" fmla="*/ 2765832 w 11873855"/>
              <a:gd name="connsiteY7189" fmla="*/ 2337292 h 5539721"/>
              <a:gd name="connsiteX7190" fmla="*/ 2764974 w 11873855"/>
              <a:gd name="connsiteY7190" fmla="*/ 2339435 h 5539721"/>
              <a:gd name="connsiteX7191" fmla="*/ 2757859 w 11873855"/>
              <a:gd name="connsiteY7191" fmla="*/ 2357181 h 5539721"/>
              <a:gd name="connsiteX7192" fmla="*/ 2756316 w 11873855"/>
              <a:gd name="connsiteY7192" fmla="*/ 2360952 h 5539721"/>
              <a:gd name="connsiteX7193" fmla="*/ 2754002 w 11873855"/>
              <a:gd name="connsiteY7193" fmla="*/ 2364038 h 5539721"/>
              <a:gd name="connsiteX7194" fmla="*/ 2755630 w 11873855"/>
              <a:gd name="connsiteY7194" fmla="*/ 2360181 h 5539721"/>
              <a:gd name="connsiteX7195" fmla="*/ 2757859 w 11873855"/>
              <a:gd name="connsiteY7195" fmla="*/ 2357181 h 5539721"/>
              <a:gd name="connsiteX7196" fmla="*/ 2749973 w 11873855"/>
              <a:gd name="connsiteY7196" fmla="*/ 2376811 h 5539721"/>
              <a:gd name="connsiteX7197" fmla="*/ 2747829 w 11873855"/>
              <a:gd name="connsiteY7197" fmla="*/ 2381955 h 5539721"/>
              <a:gd name="connsiteX7198" fmla="*/ 2744743 w 11873855"/>
              <a:gd name="connsiteY7198" fmla="*/ 2385813 h 5539721"/>
              <a:gd name="connsiteX7199" fmla="*/ 2746972 w 11873855"/>
              <a:gd name="connsiteY7199" fmla="*/ 2380669 h 5539721"/>
              <a:gd name="connsiteX7200" fmla="*/ 2749973 w 11873855"/>
              <a:gd name="connsiteY7200" fmla="*/ 2376811 h 5539721"/>
              <a:gd name="connsiteX7201" fmla="*/ 2735571 w 11873855"/>
              <a:gd name="connsiteY7201" fmla="*/ 2397128 h 5539721"/>
              <a:gd name="connsiteX7202" fmla="*/ 2732999 w 11873855"/>
              <a:gd name="connsiteY7202" fmla="*/ 2400214 h 5539721"/>
              <a:gd name="connsiteX7203" fmla="*/ 2734971 w 11873855"/>
              <a:gd name="connsiteY7203" fmla="*/ 2395842 h 5539721"/>
              <a:gd name="connsiteX7204" fmla="*/ 2737457 w 11873855"/>
              <a:gd name="connsiteY7204" fmla="*/ 2392756 h 5539721"/>
              <a:gd name="connsiteX7205" fmla="*/ 2735571 w 11873855"/>
              <a:gd name="connsiteY7205" fmla="*/ 2397128 h 5539721"/>
              <a:gd name="connsiteX7206" fmla="*/ 2729399 w 11873855"/>
              <a:gd name="connsiteY7206" fmla="*/ 2411530 h 5539721"/>
              <a:gd name="connsiteX7207" fmla="*/ 2726998 w 11873855"/>
              <a:gd name="connsiteY7207" fmla="*/ 2417016 h 5539721"/>
              <a:gd name="connsiteX7208" fmla="*/ 2723655 w 11873855"/>
              <a:gd name="connsiteY7208" fmla="*/ 2420788 h 5539721"/>
              <a:gd name="connsiteX7209" fmla="*/ 2726141 w 11873855"/>
              <a:gd name="connsiteY7209" fmla="*/ 2415302 h 5539721"/>
              <a:gd name="connsiteX7210" fmla="*/ 2729399 w 11873855"/>
              <a:gd name="connsiteY7210" fmla="*/ 2411530 h 5539721"/>
              <a:gd name="connsiteX7211" fmla="*/ 2714911 w 11873855"/>
              <a:gd name="connsiteY7211" fmla="*/ 2430389 h 5539721"/>
              <a:gd name="connsiteX7212" fmla="*/ 2712082 w 11873855"/>
              <a:gd name="connsiteY7212" fmla="*/ 2433390 h 5539721"/>
              <a:gd name="connsiteX7213" fmla="*/ 2714311 w 11873855"/>
              <a:gd name="connsiteY7213" fmla="*/ 2428761 h 5539721"/>
              <a:gd name="connsiteX7214" fmla="*/ 2717054 w 11873855"/>
              <a:gd name="connsiteY7214" fmla="*/ 2425675 h 5539721"/>
              <a:gd name="connsiteX7215" fmla="*/ 2714911 w 11873855"/>
              <a:gd name="connsiteY7215" fmla="*/ 2430389 h 5539721"/>
              <a:gd name="connsiteX7216" fmla="*/ 2708739 w 11873855"/>
              <a:gd name="connsiteY7216" fmla="*/ 2443677 h 5539721"/>
              <a:gd name="connsiteX7217" fmla="*/ 2706167 w 11873855"/>
              <a:gd name="connsiteY7217" fmla="*/ 2449249 h 5539721"/>
              <a:gd name="connsiteX7218" fmla="*/ 2702652 w 11873855"/>
              <a:gd name="connsiteY7218" fmla="*/ 2452764 h 5539721"/>
              <a:gd name="connsiteX7219" fmla="*/ 2705310 w 11873855"/>
              <a:gd name="connsiteY7219" fmla="*/ 2447192 h 5539721"/>
              <a:gd name="connsiteX7220" fmla="*/ 2708739 w 11873855"/>
              <a:gd name="connsiteY7220" fmla="*/ 2443677 h 5539721"/>
              <a:gd name="connsiteX7221" fmla="*/ 2700509 w 11873855"/>
              <a:gd name="connsiteY7221" fmla="*/ 2461508 h 5539721"/>
              <a:gd name="connsiteX7222" fmla="*/ 2697509 w 11873855"/>
              <a:gd name="connsiteY7222" fmla="*/ 2467937 h 5539721"/>
              <a:gd name="connsiteX7223" fmla="*/ 2693394 w 11873855"/>
              <a:gd name="connsiteY7223" fmla="*/ 2471795 h 5539721"/>
              <a:gd name="connsiteX7224" fmla="*/ 2696480 w 11873855"/>
              <a:gd name="connsiteY7224" fmla="*/ 2465451 h 5539721"/>
              <a:gd name="connsiteX7225" fmla="*/ 2700509 w 11873855"/>
              <a:gd name="connsiteY7225" fmla="*/ 2461508 h 5539721"/>
              <a:gd name="connsiteX7226" fmla="*/ 2685165 w 11873855"/>
              <a:gd name="connsiteY7226" fmla="*/ 2479167 h 5539721"/>
              <a:gd name="connsiteX7227" fmla="*/ 2681393 w 11873855"/>
              <a:gd name="connsiteY7227" fmla="*/ 2482510 h 5539721"/>
              <a:gd name="connsiteX7228" fmla="*/ 2684221 w 11873855"/>
              <a:gd name="connsiteY7228" fmla="*/ 2477024 h 5539721"/>
              <a:gd name="connsiteX7229" fmla="*/ 2687822 w 11873855"/>
              <a:gd name="connsiteY7229" fmla="*/ 2473595 h 5539721"/>
              <a:gd name="connsiteX7230" fmla="*/ 2685165 w 11873855"/>
              <a:gd name="connsiteY7230" fmla="*/ 2479167 h 5539721"/>
              <a:gd name="connsiteX7231" fmla="*/ 2679592 w 11873855"/>
              <a:gd name="connsiteY7231" fmla="*/ 2490569 h 5539721"/>
              <a:gd name="connsiteX7232" fmla="*/ 2676420 w 11873855"/>
              <a:gd name="connsiteY7232" fmla="*/ 2496912 h 5539721"/>
              <a:gd name="connsiteX7233" fmla="*/ 2672049 w 11873855"/>
              <a:gd name="connsiteY7233" fmla="*/ 2500427 h 5539721"/>
              <a:gd name="connsiteX7234" fmla="*/ 2675306 w 11873855"/>
              <a:gd name="connsiteY7234" fmla="*/ 2494255 h 5539721"/>
              <a:gd name="connsiteX7235" fmla="*/ 2679592 w 11873855"/>
              <a:gd name="connsiteY7235" fmla="*/ 2490569 h 5539721"/>
              <a:gd name="connsiteX7236" fmla="*/ 2663990 w 11873855"/>
              <a:gd name="connsiteY7236" fmla="*/ 2507028 h 5539721"/>
              <a:gd name="connsiteX7237" fmla="*/ 2660133 w 11873855"/>
              <a:gd name="connsiteY7237" fmla="*/ 2510114 h 5539721"/>
              <a:gd name="connsiteX7238" fmla="*/ 2663047 w 11873855"/>
              <a:gd name="connsiteY7238" fmla="*/ 2504799 h 5539721"/>
              <a:gd name="connsiteX7239" fmla="*/ 2666819 w 11873855"/>
              <a:gd name="connsiteY7239" fmla="*/ 2501627 h 5539721"/>
              <a:gd name="connsiteX7240" fmla="*/ 2663990 w 11873855"/>
              <a:gd name="connsiteY7240" fmla="*/ 2507028 h 5539721"/>
              <a:gd name="connsiteX7241" fmla="*/ 2658333 w 11873855"/>
              <a:gd name="connsiteY7241" fmla="*/ 2517743 h 5539721"/>
              <a:gd name="connsiteX7242" fmla="*/ 2655075 w 11873855"/>
              <a:gd name="connsiteY7242" fmla="*/ 2523915 h 5539721"/>
              <a:gd name="connsiteX7243" fmla="*/ 2650617 w 11873855"/>
              <a:gd name="connsiteY7243" fmla="*/ 2527173 h 5539721"/>
              <a:gd name="connsiteX7244" fmla="*/ 2653960 w 11873855"/>
              <a:gd name="connsiteY7244" fmla="*/ 2521172 h 5539721"/>
              <a:gd name="connsiteX7245" fmla="*/ 2658333 w 11873855"/>
              <a:gd name="connsiteY7245" fmla="*/ 2517743 h 5539721"/>
              <a:gd name="connsiteX7246" fmla="*/ 2642559 w 11873855"/>
              <a:gd name="connsiteY7246" fmla="*/ 2532917 h 5539721"/>
              <a:gd name="connsiteX7247" fmla="*/ 2638530 w 11873855"/>
              <a:gd name="connsiteY7247" fmla="*/ 2535746 h 5539721"/>
              <a:gd name="connsiteX7248" fmla="*/ 2641531 w 11873855"/>
              <a:gd name="connsiteY7248" fmla="*/ 2530602 h 5539721"/>
              <a:gd name="connsiteX7249" fmla="*/ 2645474 w 11873855"/>
              <a:gd name="connsiteY7249" fmla="*/ 2527602 h 5539721"/>
              <a:gd name="connsiteX7250" fmla="*/ 2642559 w 11873855"/>
              <a:gd name="connsiteY7250" fmla="*/ 2532917 h 5539721"/>
              <a:gd name="connsiteX7251" fmla="*/ 2636901 w 11873855"/>
              <a:gd name="connsiteY7251" fmla="*/ 2543118 h 5539721"/>
              <a:gd name="connsiteX7252" fmla="*/ 2633558 w 11873855"/>
              <a:gd name="connsiteY7252" fmla="*/ 2549033 h 5539721"/>
              <a:gd name="connsiteX7253" fmla="*/ 2628929 w 11873855"/>
              <a:gd name="connsiteY7253" fmla="*/ 2552033 h 5539721"/>
              <a:gd name="connsiteX7254" fmla="*/ 2632358 w 11873855"/>
              <a:gd name="connsiteY7254" fmla="*/ 2546290 h 5539721"/>
              <a:gd name="connsiteX7255" fmla="*/ 2636901 w 11873855"/>
              <a:gd name="connsiteY7255" fmla="*/ 2543118 h 5539721"/>
              <a:gd name="connsiteX7256" fmla="*/ 2620956 w 11873855"/>
              <a:gd name="connsiteY7256" fmla="*/ 2557177 h 5539721"/>
              <a:gd name="connsiteX7257" fmla="*/ 2616756 w 11873855"/>
              <a:gd name="connsiteY7257" fmla="*/ 2559834 h 5539721"/>
              <a:gd name="connsiteX7258" fmla="*/ 2619842 w 11873855"/>
              <a:gd name="connsiteY7258" fmla="*/ 2554948 h 5539721"/>
              <a:gd name="connsiteX7259" fmla="*/ 2623957 w 11873855"/>
              <a:gd name="connsiteY7259" fmla="*/ 2552119 h 5539721"/>
              <a:gd name="connsiteX7260" fmla="*/ 2620956 w 11873855"/>
              <a:gd name="connsiteY7260" fmla="*/ 2557177 h 5539721"/>
              <a:gd name="connsiteX7261" fmla="*/ 2615213 w 11873855"/>
              <a:gd name="connsiteY7261" fmla="*/ 2566864 h 5539721"/>
              <a:gd name="connsiteX7262" fmla="*/ 2611869 w 11873855"/>
              <a:gd name="connsiteY7262" fmla="*/ 2572522 h 5539721"/>
              <a:gd name="connsiteX7263" fmla="*/ 2607155 w 11873855"/>
              <a:gd name="connsiteY7263" fmla="*/ 2575265 h 5539721"/>
              <a:gd name="connsiteX7264" fmla="*/ 2610584 w 11873855"/>
              <a:gd name="connsiteY7264" fmla="*/ 2569864 h 5539721"/>
              <a:gd name="connsiteX7265" fmla="*/ 2615213 w 11873855"/>
              <a:gd name="connsiteY7265" fmla="*/ 2566864 h 5539721"/>
              <a:gd name="connsiteX7266" fmla="*/ 2599097 w 11873855"/>
              <a:gd name="connsiteY7266" fmla="*/ 2579808 h 5539721"/>
              <a:gd name="connsiteX7267" fmla="*/ 2594810 w 11873855"/>
              <a:gd name="connsiteY7267" fmla="*/ 2582209 h 5539721"/>
              <a:gd name="connsiteX7268" fmla="*/ 2597896 w 11873855"/>
              <a:gd name="connsiteY7268" fmla="*/ 2577579 h 5539721"/>
              <a:gd name="connsiteX7269" fmla="*/ 2602097 w 11873855"/>
              <a:gd name="connsiteY7269" fmla="*/ 2575008 h 5539721"/>
              <a:gd name="connsiteX7270" fmla="*/ 2599097 w 11873855"/>
              <a:gd name="connsiteY7270" fmla="*/ 2579808 h 5539721"/>
              <a:gd name="connsiteX7271" fmla="*/ 2593181 w 11873855"/>
              <a:gd name="connsiteY7271" fmla="*/ 2589152 h 5539721"/>
              <a:gd name="connsiteX7272" fmla="*/ 2589838 w 11873855"/>
              <a:gd name="connsiteY7272" fmla="*/ 2594467 h 5539721"/>
              <a:gd name="connsiteX7273" fmla="*/ 2584952 w 11873855"/>
              <a:gd name="connsiteY7273" fmla="*/ 2596953 h 5539721"/>
              <a:gd name="connsiteX7274" fmla="*/ 2588381 w 11873855"/>
              <a:gd name="connsiteY7274" fmla="*/ 2591810 h 5539721"/>
              <a:gd name="connsiteX7275" fmla="*/ 2593181 w 11873855"/>
              <a:gd name="connsiteY7275" fmla="*/ 2589152 h 5539721"/>
              <a:gd name="connsiteX7276" fmla="*/ 2576894 w 11873855"/>
              <a:gd name="connsiteY7276" fmla="*/ 2600982 h 5539721"/>
              <a:gd name="connsiteX7277" fmla="*/ 2572522 w 11873855"/>
              <a:gd name="connsiteY7277" fmla="*/ 2603211 h 5539721"/>
              <a:gd name="connsiteX7278" fmla="*/ 2575608 w 11873855"/>
              <a:gd name="connsiteY7278" fmla="*/ 2598839 h 5539721"/>
              <a:gd name="connsiteX7279" fmla="*/ 2579980 w 11873855"/>
              <a:gd name="connsiteY7279" fmla="*/ 2596439 h 5539721"/>
              <a:gd name="connsiteX7280" fmla="*/ 2576894 w 11873855"/>
              <a:gd name="connsiteY7280" fmla="*/ 2600982 h 5539721"/>
              <a:gd name="connsiteX7281" fmla="*/ 2570893 w 11873855"/>
              <a:gd name="connsiteY7281" fmla="*/ 2609898 h 5539721"/>
              <a:gd name="connsiteX7282" fmla="*/ 2567464 w 11873855"/>
              <a:gd name="connsiteY7282" fmla="*/ 2614956 h 5539721"/>
              <a:gd name="connsiteX7283" fmla="*/ 2562492 w 11873855"/>
              <a:gd name="connsiteY7283" fmla="*/ 2617184 h 5539721"/>
              <a:gd name="connsiteX7284" fmla="*/ 2565921 w 11873855"/>
              <a:gd name="connsiteY7284" fmla="*/ 2612384 h 5539721"/>
              <a:gd name="connsiteX7285" fmla="*/ 2570893 w 11873855"/>
              <a:gd name="connsiteY7285" fmla="*/ 2609898 h 5539721"/>
              <a:gd name="connsiteX7286" fmla="*/ 2554519 w 11873855"/>
              <a:gd name="connsiteY7286" fmla="*/ 2620785 h 5539721"/>
              <a:gd name="connsiteX7287" fmla="*/ 2549976 w 11873855"/>
              <a:gd name="connsiteY7287" fmla="*/ 2622756 h 5539721"/>
              <a:gd name="connsiteX7288" fmla="*/ 2553062 w 11873855"/>
              <a:gd name="connsiteY7288" fmla="*/ 2618642 h 5539721"/>
              <a:gd name="connsiteX7289" fmla="*/ 2557520 w 11873855"/>
              <a:gd name="connsiteY7289" fmla="*/ 2616499 h 5539721"/>
              <a:gd name="connsiteX7290" fmla="*/ 2554519 w 11873855"/>
              <a:gd name="connsiteY7290" fmla="*/ 2620785 h 5539721"/>
              <a:gd name="connsiteX7291" fmla="*/ 2548347 w 11873855"/>
              <a:gd name="connsiteY7291" fmla="*/ 2629357 h 5539721"/>
              <a:gd name="connsiteX7292" fmla="*/ 2544918 w 11873855"/>
              <a:gd name="connsiteY7292" fmla="*/ 2634072 h 5539721"/>
              <a:gd name="connsiteX7293" fmla="*/ 2539861 w 11873855"/>
              <a:gd name="connsiteY7293" fmla="*/ 2636044 h 5539721"/>
              <a:gd name="connsiteX7294" fmla="*/ 2543289 w 11873855"/>
              <a:gd name="connsiteY7294" fmla="*/ 2631501 h 5539721"/>
              <a:gd name="connsiteX7295" fmla="*/ 2548347 w 11873855"/>
              <a:gd name="connsiteY7295" fmla="*/ 2629357 h 5539721"/>
              <a:gd name="connsiteX7296" fmla="*/ 2531717 w 11873855"/>
              <a:gd name="connsiteY7296" fmla="*/ 2639302 h 5539721"/>
              <a:gd name="connsiteX7297" fmla="*/ 2527088 w 11873855"/>
              <a:gd name="connsiteY7297" fmla="*/ 2641102 h 5539721"/>
              <a:gd name="connsiteX7298" fmla="*/ 2530174 w 11873855"/>
              <a:gd name="connsiteY7298" fmla="*/ 2637244 h 5539721"/>
              <a:gd name="connsiteX7299" fmla="*/ 2534717 w 11873855"/>
              <a:gd name="connsiteY7299" fmla="*/ 2635272 h 5539721"/>
              <a:gd name="connsiteX7300" fmla="*/ 2531717 w 11873855"/>
              <a:gd name="connsiteY7300" fmla="*/ 2639302 h 5539721"/>
              <a:gd name="connsiteX7301" fmla="*/ 2525116 w 11873855"/>
              <a:gd name="connsiteY7301" fmla="*/ 2647960 h 5539721"/>
              <a:gd name="connsiteX7302" fmla="*/ 2522030 w 11873855"/>
              <a:gd name="connsiteY7302" fmla="*/ 2651989 h 5539721"/>
              <a:gd name="connsiteX7303" fmla="*/ 2516886 w 11873855"/>
              <a:gd name="connsiteY7303" fmla="*/ 2653789 h 5539721"/>
              <a:gd name="connsiteX7304" fmla="*/ 2519972 w 11873855"/>
              <a:gd name="connsiteY7304" fmla="*/ 2649931 h 5539721"/>
              <a:gd name="connsiteX7305" fmla="*/ 2525116 w 11873855"/>
              <a:gd name="connsiteY7305" fmla="*/ 2647960 h 5539721"/>
              <a:gd name="connsiteX7306" fmla="*/ 2508742 w 11873855"/>
              <a:gd name="connsiteY7306" fmla="*/ 2656532 h 5539721"/>
              <a:gd name="connsiteX7307" fmla="*/ 2504028 w 11873855"/>
              <a:gd name="connsiteY7307" fmla="*/ 2658075 h 5539721"/>
              <a:gd name="connsiteX7308" fmla="*/ 2506771 w 11873855"/>
              <a:gd name="connsiteY7308" fmla="*/ 2654818 h 5539721"/>
              <a:gd name="connsiteX7309" fmla="*/ 2511486 w 11873855"/>
              <a:gd name="connsiteY7309" fmla="*/ 2653017 h 5539721"/>
              <a:gd name="connsiteX7310" fmla="*/ 2508742 w 11873855"/>
              <a:gd name="connsiteY7310" fmla="*/ 2656532 h 5539721"/>
              <a:gd name="connsiteX7311" fmla="*/ 2501970 w 11873855"/>
              <a:gd name="connsiteY7311" fmla="*/ 2664847 h 5539721"/>
              <a:gd name="connsiteX7312" fmla="*/ 2499055 w 11873855"/>
              <a:gd name="connsiteY7312" fmla="*/ 2668448 h 5539721"/>
              <a:gd name="connsiteX7313" fmla="*/ 2493826 w 11873855"/>
              <a:gd name="connsiteY7313" fmla="*/ 2669991 h 5539721"/>
              <a:gd name="connsiteX7314" fmla="*/ 2496741 w 11873855"/>
              <a:gd name="connsiteY7314" fmla="*/ 2666648 h 5539721"/>
              <a:gd name="connsiteX7315" fmla="*/ 2501970 w 11873855"/>
              <a:gd name="connsiteY7315" fmla="*/ 2664847 h 5539721"/>
              <a:gd name="connsiteX7316" fmla="*/ 2485597 w 11873855"/>
              <a:gd name="connsiteY7316" fmla="*/ 2672391 h 5539721"/>
              <a:gd name="connsiteX7317" fmla="*/ 2480882 w 11873855"/>
              <a:gd name="connsiteY7317" fmla="*/ 2673763 h 5539721"/>
              <a:gd name="connsiteX7318" fmla="*/ 2483454 w 11873855"/>
              <a:gd name="connsiteY7318" fmla="*/ 2670934 h 5539721"/>
              <a:gd name="connsiteX7319" fmla="*/ 2488168 w 11873855"/>
              <a:gd name="connsiteY7319" fmla="*/ 2669391 h 5539721"/>
              <a:gd name="connsiteX7320" fmla="*/ 2485597 w 11873855"/>
              <a:gd name="connsiteY7320" fmla="*/ 2672391 h 5539721"/>
              <a:gd name="connsiteX7321" fmla="*/ 2478567 w 11873855"/>
              <a:gd name="connsiteY7321" fmla="*/ 2680621 h 5539721"/>
              <a:gd name="connsiteX7322" fmla="*/ 2475653 w 11873855"/>
              <a:gd name="connsiteY7322" fmla="*/ 2684050 h 5539721"/>
              <a:gd name="connsiteX7323" fmla="*/ 2470338 w 11873855"/>
              <a:gd name="connsiteY7323" fmla="*/ 2685421 h 5539721"/>
              <a:gd name="connsiteX7324" fmla="*/ 2473338 w 11873855"/>
              <a:gd name="connsiteY7324" fmla="*/ 2682164 h 5539721"/>
              <a:gd name="connsiteX7325" fmla="*/ 2478567 w 11873855"/>
              <a:gd name="connsiteY7325" fmla="*/ 2680621 h 5539721"/>
              <a:gd name="connsiteX7326" fmla="*/ 2461937 w 11873855"/>
              <a:gd name="connsiteY7326" fmla="*/ 2687479 h 5539721"/>
              <a:gd name="connsiteX7327" fmla="*/ 2457136 w 11873855"/>
              <a:gd name="connsiteY7327" fmla="*/ 2688679 h 5539721"/>
              <a:gd name="connsiteX7328" fmla="*/ 2459708 w 11873855"/>
              <a:gd name="connsiteY7328" fmla="*/ 2686022 h 5539721"/>
              <a:gd name="connsiteX7329" fmla="*/ 2464508 w 11873855"/>
              <a:gd name="connsiteY7329" fmla="*/ 2684650 h 5539721"/>
              <a:gd name="connsiteX7330" fmla="*/ 2461937 w 11873855"/>
              <a:gd name="connsiteY7330" fmla="*/ 2687479 h 5539721"/>
              <a:gd name="connsiteX7331" fmla="*/ 2448392 w 11873855"/>
              <a:gd name="connsiteY7331" fmla="*/ 2690822 h 5539721"/>
              <a:gd name="connsiteX7332" fmla="*/ 2444191 w 11873855"/>
              <a:gd name="connsiteY7332" fmla="*/ 2691851 h 5539721"/>
              <a:gd name="connsiteX7333" fmla="*/ 2446335 w 11873855"/>
              <a:gd name="connsiteY7333" fmla="*/ 2689793 h 5539721"/>
              <a:gd name="connsiteX7334" fmla="*/ 2450621 w 11873855"/>
              <a:gd name="connsiteY7334" fmla="*/ 2688593 h 5539721"/>
              <a:gd name="connsiteX7335" fmla="*/ 2448392 w 11873855"/>
              <a:gd name="connsiteY7335" fmla="*/ 2690822 h 5539721"/>
              <a:gd name="connsiteX7336" fmla="*/ 2440591 w 11873855"/>
              <a:gd name="connsiteY7336" fmla="*/ 2698795 h 5539721"/>
              <a:gd name="connsiteX7337" fmla="*/ 2438019 w 11873855"/>
              <a:gd name="connsiteY7337" fmla="*/ 2701452 h 5539721"/>
              <a:gd name="connsiteX7338" fmla="*/ 2433133 w 11873855"/>
              <a:gd name="connsiteY7338" fmla="*/ 2702481 h 5539721"/>
              <a:gd name="connsiteX7339" fmla="*/ 2435705 w 11873855"/>
              <a:gd name="connsiteY7339" fmla="*/ 2699995 h 5539721"/>
              <a:gd name="connsiteX7340" fmla="*/ 2440591 w 11873855"/>
              <a:gd name="connsiteY7340" fmla="*/ 2698795 h 5539721"/>
              <a:gd name="connsiteX7341" fmla="*/ 2424218 w 11873855"/>
              <a:gd name="connsiteY7341" fmla="*/ 2704281 h 5539721"/>
              <a:gd name="connsiteX7342" fmla="*/ 2419931 w 11873855"/>
              <a:gd name="connsiteY7342" fmla="*/ 2705138 h 5539721"/>
              <a:gd name="connsiteX7343" fmla="*/ 2422074 w 11873855"/>
              <a:gd name="connsiteY7343" fmla="*/ 2703167 h 5539721"/>
              <a:gd name="connsiteX7344" fmla="*/ 2426361 w 11873855"/>
              <a:gd name="connsiteY7344" fmla="*/ 2702138 h 5539721"/>
              <a:gd name="connsiteX7345" fmla="*/ 2424218 w 11873855"/>
              <a:gd name="connsiteY7345" fmla="*/ 2704281 h 5539721"/>
              <a:gd name="connsiteX7346" fmla="*/ 2416331 w 11873855"/>
              <a:gd name="connsiteY7346" fmla="*/ 2711825 h 5539721"/>
              <a:gd name="connsiteX7347" fmla="*/ 2413759 w 11873855"/>
              <a:gd name="connsiteY7347" fmla="*/ 2714311 h 5539721"/>
              <a:gd name="connsiteX7348" fmla="*/ 2408873 w 11873855"/>
              <a:gd name="connsiteY7348" fmla="*/ 2715168 h 5539721"/>
              <a:gd name="connsiteX7349" fmla="*/ 2411444 w 11873855"/>
              <a:gd name="connsiteY7349" fmla="*/ 2712853 h 5539721"/>
              <a:gd name="connsiteX7350" fmla="*/ 2416331 w 11873855"/>
              <a:gd name="connsiteY7350" fmla="*/ 2711825 h 5539721"/>
              <a:gd name="connsiteX7351" fmla="*/ 2399872 w 11873855"/>
              <a:gd name="connsiteY7351" fmla="*/ 2716625 h 5539721"/>
              <a:gd name="connsiteX7352" fmla="*/ 2395585 w 11873855"/>
              <a:gd name="connsiteY7352" fmla="*/ 2717311 h 5539721"/>
              <a:gd name="connsiteX7353" fmla="*/ 2397729 w 11873855"/>
              <a:gd name="connsiteY7353" fmla="*/ 2715511 h 5539721"/>
              <a:gd name="connsiteX7354" fmla="*/ 2402015 w 11873855"/>
              <a:gd name="connsiteY7354" fmla="*/ 2714654 h 5539721"/>
              <a:gd name="connsiteX7355" fmla="*/ 2399872 w 11873855"/>
              <a:gd name="connsiteY7355" fmla="*/ 2716625 h 5539721"/>
              <a:gd name="connsiteX7356" fmla="*/ 2391985 w 11873855"/>
              <a:gd name="connsiteY7356" fmla="*/ 2723655 h 5539721"/>
              <a:gd name="connsiteX7357" fmla="*/ 2389242 w 11873855"/>
              <a:gd name="connsiteY7357" fmla="*/ 2726141 h 5539721"/>
              <a:gd name="connsiteX7358" fmla="*/ 2384356 w 11873855"/>
              <a:gd name="connsiteY7358" fmla="*/ 2726827 h 5539721"/>
              <a:gd name="connsiteX7359" fmla="*/ 2387099 w 11873855"/>
              <a:gd name="connsiteY7359" fmla="*/ 2724512 h 5539721"/>
              <a:gd name="connsiteX7360" fmla="*/ 2391985 w 11873855"/>
              <a:gd name="connsiteY7360" fmla="*/ 2723655 h 5539721"/>
              <a:gd name="connsiteX7361" fmla="*/ 2377412 w 11873855"/>
              <a:gd name="connsiteY7361" fmla="*/ 2726055 h 5539721"/>
              <a:gd name="connsiteX7362" fmla="*/ 2375097 w 11873855"/>
              <a:gd name="connsiteY7362" fmla="*/ 2727941 h 5539721"/>
              <a:gd name="connsiteX7363" fmla="*/ 2370811 w 11873855"/>
              <a:gd name="connsiteY7363" fmla="*/ 2728541 h 5539721"/>
              <a:gd name="connsiteX7364" fmla="*/ 2373040 w 11873855"/>
              <a:gd name="connsiteY7364" fmla="*/ 2726741 h 5539721"/>
              <a:gd name="connsiteX7365" fmla="*/ 2377412 w 11873855"/>
              <a:gd name="connsiteY7365" fmla="*/ 2726055 h 5539721"/>
              <a:gd name="connsiteX7366" fmla="*/ 2367039 w 11873855"/>
              <a:gd name="connsiteY7366" fmla="*/ 2734799 h 5539721"/>
              <a:gd name="connsiteX7367" fmla="*/ 2364381 w 11873855"/>
              <a:gd name="connsiteY7367" fmla="*/ 2737028 h 5539721"/>
              <a:gd name="connsiteX7368" fmla="*/ 2359409 w 11873855"/>
              <a:gd name="connsiteY7368" fmla="*/ 2737542 h 5539721"/>
              <a:gd name="connsiteX7369" fmla="*/ 2362067 w 11873855"/>
              <a:gd name="connsiteY7369" fmla="*/ 2735485 h 5539721"/>
              <a:gd name="connsiteX7370" fmla="*/ 2367039 w 11873855"/>
              <a:gd name="connsiteY7370" fmla="*/ 2734799 h 5539721"/>
              <a:gd name="connsiteX7371" fmla="*/ 2350151 w 11873855"/>
              <a:gd name="connsiteY7371" fmla="*/ 2738400 h 5539721"/>
              <a:gd name="connsiteX7372" fmla="*/ 2345865 w 11873855"/>
              <a:gd name="connsiteY7372" fmla="*/ 2738828 h 5539721"/>
              <a:gd name="connsiteX7373" fmla="*/ 2348008 w 11873855"/>
              <a:gd name="connsiteY7373" fmla="*/ 2737285 h 5539721"/>
              <a:gd name="connsiteX7374" fmla="*/ 2352380 w 11873855"/>
              <a:gd name="connsiteY7374" fmla="*/ 2736771 h 5539721"/>
              <a:gd name="connsiteX7375" fmla="*/ 2350151 w 11873855"/>
              <a:gd name="connsiteY7375" fmla="*/ 2738400 h 5539721"/>
              <a:gd name="connsiteX7376" fmla="*/ 2341750 w 11873855"/>
              <a:gd name="connsiteY7376" fmla="*/ 2745000 h 5539721"/>
              <a:gd name="connsiteX7377" fmla="*/ 2339178 w 11873855"/>
              <a:gd name="connsiteY7377" fmla="*/ 2747058 h 5539721"/>
              <a:gd name="connsiteX7378" fmla="*/ 2334206 w 11873855"/>
              <a:gd name="connsiteY7378" fmla="*/ 2747401 h 5539721"/>
              <a:gd name="connsiteX7379" fmla="*/ 2336778 w 11873855"/>
              <a:gd name="connsiteY7379" fmla="*/ 2745515 h 5539721"/>
              <a:gd name="connsiteX7380" fmla="*/ 2341750 w 11873855"/>
              <a:gd name="connsiteY7380" fmla="*/ 2745000 h 5539721"/>
              <a:gd name="connsiteX7381" fmla="*/ 2324777 w 11873855"/>
              <a:gd name="connsiteY7381" fmla="*/ 2748001 h 5539721"/>
              <a:gd name="connsiteX7382" fmla="*/ 2320490 w 11873855"/>
              <a:gd name="connsiteY7382" fmla="*/ 2748258 h 5539721"/>
              <a:gd name="connsiteX7383" fmla="*/ 2322548 w 11873855"/>
              <a:gd name="connsiteY7383" fmla="*/ 2746886 h 5539721"/>
              <a:gd name="connsiteX7384" fmla="*/ 2326920 w 11873855"/>
              <a:gd name="connsiteY7384" fmla="*/ 2746458 h 5539721"/>
              <a:gd name="connsiteX7385" fmla="*/ 2324777 w 11873855"/>
              <a:gd name="connsiteY7385" fmla="*/ 2748001 h 5539721"/>
              <a:gd name="connsiteX7386" fmla="*/ 2310289 w 11873855"/>
              <a:gd name="connsiteY7386" fmla="*/ 2748858 h 5539721"/>
              <a:gd name="connsiteX7387" fmla="*/ 2306688 w 11873855"/>
              <a:gd name="connsiteY7387" fmla="*/ 2749115 h 5539721"/>
              <a:gd name="connsiteX7388" fmla="*/ 2308060 w 11873855"/>
              <a:gd name="connsiteY7388" fmla="*/ 2748258 h 5539721"/>
              <a:gd name="connsiteX7389" fmla="*/ 2311661 w 11873855"/>
              <a:gd name="connsiteY7389" fmla="*/ 2747915 h 5539721"/>
              <a:gd name="connsiteX7390" fmla="*/ 2310289 w 11873855"/>
              <a:gd name="connsiteY7390" fmla="*/ 2748858 h 5539721"/>
              <a:gd name="connsiteX7391" fmla="*/ 2301031 w 11873855"/>
              <a:gd name="connsiteY7391" fmla="*/ 2755202 h 5539721"/>
              <a:gd name="connsiteX7392" fmla="*/ 2299145 w 11873855"/>
              <a:gd name="connsiteY7392" fmla="*/ 2756487 h 5539721"/>
              <a:gd name="connsiteX7393" fmla="*/ 2294859 w 11873855"/>
              <a:gd name="connsiteY7393" fmla="*/ 2756659 h 5539721"/>
              <a:gd name="connsiteX7394" fmla="*/ 2296659 w 11873855"/>
              <a:gd name="connsiteY7394" fmla="*/ 2755459 h 5539721"/>
              <a:gd name="connsiteX7395" fmla="*/ 2301031 w 11873855"/>
              <a:gd name="connsiteY7395" fmla="*/ 2755202 h 5539721"/>
              <a:gd name="connsiteX7396" fmla="*/ 2284486 w 11873855"/>
              <a:gd name="connsiteY7396" fmla="*/ 2757002 h 5539721"/>
              <a:gd name="connsiteX7397" fmla="*/ 2280971 w 11873855"/>
              <a:gd name="connsiteY7397" fmla="*/ 2757088 h 5539721"/>
              <a:gd name="connsiteX7398" fmla="*/ 2282171 w 11873855"/>
              <a:gd name="connsiteY7398" fmla="*/ 2756402 h 5539721"/>
              <a:gd name="connsiteX7399" fmla="*/ 2285772 w 11873855"/>
              <a:gd name="connsiteY7399" fmla="*/ 2756144 h 5539721"/>
              <a:gd name="connsiteX7400" fmla="*/ 2284486 w 11873855"/>
              <a:gd name="connsiteY7400" fmla="*/ 2757002 h 5539721"/>
              <a:gd name="connsiteX7401" fmla="*/ 2274885 w 11873855"/>
              <a:gd name="connsiteY7401" fmla="*/ 2763088 h 5539721"/>
              <a:gd name="connsiteX7402" fmla="*/ 2273084 w 11873855"/>
              <a:gd name="connsiteY7402" fmla="*/ 2764203 h 5539721"/>
              <a:gd name="connsiteX7403" fmla="*/ 2268798 w 11873855"/>
              <a:gd name="connsiteY7403" fmla="*/ 2764203 h 5539721"/>
              <a:gd name="connsiteX7404" fmla="*/ 2270512 w 11873855"/>
              <a:gd name="connsiteY7404" fmla="*/ 2763174 h 5539721"/>
              <a:gd name="connsiteX7405" fmla="*/ 2274885 w 11873855"/>
              <a:gd name="connsiteY7405" fmla="*/ 2763088 h 5539721"/>
              <a:gd name="connsiteX7406" fmla="*/ 2258340 w 11873855"/>
              <a:gd name="connsiteY7406" fmla="*/ 2764203 h 5539721"/>
              <a:gd name="connsiteX7407" fmla="*/ 2254825 w 11873855"/>
              <a:gd name="connsiteY7407" fmla="*/ 2764203 h 5539721"/>
              <a:gd name="connsiteX7408" fmla="*/ 2255939 w 11873855"/>
              <a:gd name="connsiteY7408" fmla="*/ 2763603 h 5539721"/>
              <a:gd name="connsiteX7409" fmla="*/ 2259540 w 11873855"/>
              <a:gd name="connsiteY7409" fmla="*/ 2763517 h 5539721"/>
              <a:gd name="connsiteX7410" fmla="*/ 2258340 w 11873855"/>
              <a:gd name="connsiteY7410" fmla="*/ 2764203 h 5539721"/>
              <a:gd name="connsiteX7411" fmla="*/ 2248481 w 11873855"/>
              <a:gd name="connsiteY7411" fmla="*/ 2770032 h 5539721"/>
              <a:gd name="connsiteX7412" fmla="*/ 1875492 w 11873855"/>
              <a:gd name="connsiteY7412" fmla="*/ 3074870 h 5539721"/>
              <a:gd name="connsiteX7413" fmla="*/ 1478928 w 11873855"/>
              <a:gd name="connsiteY7413" fmla="*/ 3249749 h 5539721"/>
              <a:gd name="connsiteX7414" fmla="*/ 1368857 w 11873855"/>
              <a:gd name="connsiteY7414" fmla="*/ 3229261 h 5539721"/>
              <a:gd name="connsiteX7415" fmla="*/ 1359942 w 11873855"/>
              <a:gd name="connsiteY7415" fmla="*/ 3215802 h 5539721"/>
              <a:gd name="connsiteX7416" fmla="*/ 1353769 w 11873855"/>
              <a:gd name="connsiteY7416" fmla="*/ 3206630 h 5539721"/>
              <a:gd name="connsiteX7417" fmla="*/ 1461269 w 11873855"/>
              <a:gd name="connsiteY7417" fmla="*/ 3225146 h 5539721"/>
              <a:gd name="connsiteX7418" fmla="*/ 1860661 w 11873855"/>
              <a:gd name="connsiteY7418" fmla="*/ 3058411 h 5539721"/>
              <a:gd name="connsiteX7419" fmla="*/ 2244195 w 11873855"/>
              <a:gd name="connsiteY7419" fmla="*/ 2769946 h 5539721"/>
              <a:gd name="connsiteX7420" fmla="*/ 2248481 w 11873855"/>
              <a:gd name="connsiteY7420" fmla="*/ 2769946 h 5539721"/>
              <a:gd name="connsiteX7421" fmla="*/ 1857575 w 11873855"/>
              <a:gd name="connsiteY7421" fmla="*/ 3055496 h 5539721"/>
              <a:gd name="connsiteX7422" fmla="*/ 1461183 w 11873855"/>
              <a:gd name="connsiteY7422" fmla="*/ 3219402 h 5539721"/>
              <a:gd name="connsiteX7423" fmla="*/ 1348626 w 11873855"/>
              <a:gd name="connsiteY7423" fmla="*/ 3199257 h 5539721"/>
              <a:gd name="connsiteX7424" fmla="*/ 1332938 w 11873855"/>
              <a:gd name="connsiteY7424" fmla="*/ 3176540 h 5539721"/>
              <a:gd name="connsiteX7425" fmla="*/ 1443438 w 11873855"/>
              <a:gd name="connsiteY7425" fmla="*/ 3194885 h 5539721"/>
              <a:gd name="connsiteX7426" fmla="*/ 1842659 w 11873855"/>
              <a:gd name="connsiteY7426" fmla="*/ 3039209 h 5539721"/>
              <a:gd name="connsiteX7427" fmla="*/ 2229279 w 11873855"/>
              <a:gd name="connsiteY7427" fmla="*/ 2770118 h 5539721"/>
              <a:gd name="connsiteX7428" fmla="*/ 2232879 w 11873855"/>
              <a:gd name="connsiteY7428" fmla="*/ 2770118 h 5539721"/>
              <a:gd name="connsiteX7429" fmla="*/ 1857575 w 11873855"/>
              <a:gd name="connsiteY7429" fmla="*/ 3055496 h 5539721"/>
              <a:gd name="connsiteX7430" fmla="*/ 1342368 w 11873855"/>
              <a:gd name="connsiteY7430" fmla="*/ 3197714 h 5539721"/>
              <a:gd name="connsiteX7431" fmla="*/ 1332252 w 11873855"/>
              <a:gd name="connsiteY7431" fmla="*/ 3195228 h 5539721"/>
              <a:gd name="connsiteX7432" fmla="*/ 1316393 w 11873855"/>
              <a:gd name="connsiteY7432" fmla="*/ 3172768 h 5539721"/>
              <a:gd name="connsiteX7433" fmla="*/ 1326594 w 11873855"/>
              <a:gd name="connsiteY7433" fmla="*/ 3175083 h 5539721"/>
              <a:gd name="connsiteX7434" fmla="*/ 1342368 w 11873855"/>
              <a:gd name="connsiteY7434" fmla="*/ 3197714 h 5539721"/>
              <a:gd name="connsiteX7435" fmla="*/ 1325737 w 11873855"/>
              <a:gd name="connsiteY7435" fmla="*/ 3193599 h 5539721"/>
              <a:gd name="connsiteX7436" fmla="*/ 1315879 w 11873855"/>
              <a:gd name="connsiteY7436" fmla="*/ 3191028 h 5539721"/>
              <a:gd name="connsiteX7437" fmla="*/ 1299934 w 11873855"/>
              <a:gd name="connsiteY7437" fmla="*/ 3168825 h 5539721"/>
              <a:gd name="connsiteX7438" fmla="*/ 1309878 w 11873855"/>
              <a:gd name="connsiteY7438" fmla="*/ 3171225 h 5539721"/>
              <a:gd name="connsiteX7439" fmla="*/ 1325737 w 11873855"/>
              <a:gd name="connsiteY7439" fmla="*/ 3193599 h 5539721"/>
              <a:gd name="connsiteX7440" fmla="*/ 1309107 w 11873855"/>
              <a:gd name="connsiteY7440" fmla="*/ 3189227 h 5539721"/>
              <a:gd name="connsiteX7441" fmla="*/ 1299420 w 11873855"/>
              <a:gd name="connsiteY7441" fmla="*/ 3186655 h 5539721"/>
              <a:gd name="connsiteX7442" fmla="*/ 1283389 w 11873855"/>
              <a:gd name="connsiteY7442" fmla="*/ 3164710 h 5539721"/>
              <a:gd name="connsiteX7443" fmla="*/ 1293162 w 11873855"/>
              <a:gd name="connsiteY7443" fmla="*/ 3167110 h 5539721"/>
              <a:gd name="connsiteX7444" fmla="*/ 1309107 w 11873855"/>
              <a:gd name="connsiteY7444" fmla="*/ 3189227 h 5539721"/>
              <a:gd name="connsiteX7445" fmla="*/ 1292562 w 11873855"/>
              <a:gd name="connsiteY7445" fmla="*/ 3184769 h 5539721"/>
              <a:gd name="connsiteX7446" fmla="*/ 1283046 w 11873855"/>
              <a:gd name="connsiteY7446" fmla="*/ 3182112 h 5539721"/>
              <a:gd name="connsiteX7447" fmla="*/ 1281760 w 11873855"/>
              <a:gd name="connsiteY7447" fmla="*/ 3180312 h 5539721"/>
              <a:gd name="connsiteX7448" fmla="*/ 1266930 w 11873855"/>
              <a:gd name="connsiteY7448" fmla="*/ 3160424 h 5539721"/>
              <a:gd name="connsiteX7449" fmla="*/ 1276531 w 11873855"/>
              <a:gd name="connsiteY7449" fmla="*/ 3162910 h 5539721"/>
              <a:gd name="connsiteX7450" fmla="*/ 1292562 w 11873855"/>
              <a:gd name="connsiteY7450" fmla="*/ 3184769 h 5539721"/>
              <a:gd name="connsiteX7451" fmla="*/ 1276017 w 11873855"/>
              <a:gd name="connsiteY7451" fmla="*/ 3180141 h 5539721"/>
              <a:gd name="connsiteX7452" fmla="*/ 1266673 w 11873855"/>
              <a:gd name="connsiteY7452" fmla="*/ 3177483 h 5539721"/>
              <a:gd name="connsiteX7453" fmla="*/ 1262215 w 11873855"/>
              <a:gd name="connsiteY7453" fmla="*/ 3171482 h 5539721"/>
              <a:gd name="connsiteX7454" fmla="*/ 1250385 w 11873855"/>
              <a:gd name="connsiteY7454" fmla="*/ 3156052 h 5539721"/>
              <a:gd name="connsiteX7455" fmla="*/ 1259729 w 11873855"/>
              <a:gd name="connsiteY7455" fmla="*/ 3158538 h 5539721"/>
              <a:gd name="connsiteX7456" fmla="*/ 1276017 w 11873855"/>
              <a:gd name="connsiteY7456" fmla="*/ 3180141 h 5539721"/>
              <a:gd name="connsiteX7457" fmla="*/ 1259472 w 11873855"/>
              <a:gd name="connsiteY7457" fmla="*/ 3175340 h 5539721"/>
              <a:gd name="connsiteX7458" fmla="*/ 1250385 w 11873855"/>
              <a:gd name="connsiteY7458" fmla="*/ 3172597 h 5539721"/>
              <a:gd name="connsiteX7459" fmla="*/ 1242670 w 11873855"/>
              <a:gd name="connsiteY7459" fmla="*/ 3162567 h 5539721"/>
              <a:gd name="connsiteX7460" fmla="*/ 1233926 w 11873855"/>
              <a:gd name="connsiteY7460" fmla="*/ 3151423 h 5539721"/>
              <a:gd name="connsiteX7461" fmla="*/ 1243098 w 11873855"/>
              <a:gd name="connsiteY7461" fmla="*/ 3153994 h 5539721"/>
              <a:gd name="connsiteX7462" fmla="*/ 1259472 w 11873855"/>
              <a:gd name="connsiteY7462" fmla="*/ 3175340 h 5539721"/>
              <a:gd name="connsiteX7463" fmla="*/ 1240355 w 11873855"/>
              <a:gd name="connsiteY7463" fmla="*/ 3167110 h 5539721"/>
              <a:gd name="connsiteX7464" fmla="*/ 1242841 w 11873855"/>
              <a:gd name="connsiteY7464" fmla="*/ 3170368 h 5539721"/>
              <a:gd name="connsiteX7465" fmla="*/ 1234011 w 11873855"/>
              <a:gd name="connsiteY7465" fmla="*/ 3167624 h 5539721"/>
              <a:gd name="connsiteX7466" fmla="*/ 1223039 w 11873855"/>
              <a:gd name="connsiteY7466" fmla="*/ 3153737 h 5539721"/>
              <a:gd name="connsiteX7467" fmla="*/ 1217467 w 11873855"/>
              <a:gd name="connsiteY7467" fmla="*/ 3146793 h 5539721"/>
              <a:gd name="connsiteX7468" fmla="*/ 1226468 w 11873855"/>
              <a:gd name="connsiteY7468" fmla="*/ 3149365 h 5539721"/>
              <a:gd name="connsiteX7469" fmla="*/ 1240355 w 11873855"/>
              <a:gd name="connsiteY7469" fmla="*/ 3167110 h 5539721"/>
              <a:gd name="connsiteX7470" fmla="*/ 1220896 w 11873855"/>
              <a:gd name="connsiteY7470" fmla="*/ 3158280 h 5539721"/>
              <a:gd name="connsiteX7471" fmla="*/ 1226382 w 11873855"/>
              <a:gd name="connsiteY7471" fmla="*/ 3165139 h 5539721"/>
              <a:gd name="connsiteX7472" fmla="*/ 1217895 w 11873855"/>
              <a:gd name="connsiteY7472" fmla="*/ 3162395 h 5539721"/>
              <a:gd name="connsiteX7473" fmla="*/ 1203665 w 11873855"/>
              <a:gd name="connsiteY7473" fmla="*/ 3144822 h 5539721"/>
              <a:gd name="connsiteX7474" fmla="*/ 1201179 w 11873855"/>
              <a:gd name="connsiteY7474" fmla="*/ 3141821 h 5539721"/>
              <a:gd name="connsiteX7475" fmla="*/ 1209923 w 11873855"/>
              <a:gd name="connsiteY7475" fmla="*/ 3144393 h 5539721"/>
              <a:gd name="connsiteX7476" fmla="*/ 1220896 w 11873855"/>
              <a:gd name="connsiteY7476" fmla="*/ 3158280 h 5539721"/>
              <a:gd name="connsiteX7477" fmla="*/ 1201350 w 11873855"/>
              <a:gd name="connsiteY7477" fmla="*/ 3149537 h 5539721"/>
              <a:gd name="connsiteX7478" fmla="*/ 1209751 w 11873855"/>
              <a:gd name="connsiteY7478" fmla="*/ 3159824 h 5539721"/>
              <a:gd name="connsiteX7479" fmla="*/ 1201522 w 11873855"/>
              <a:gd name="connsiteY7479" fmla="*/ 3157080 h 5539721"/>
              <a:gd name="connsiteX7480" fmla="*/ 1184720 w 11873855"/>
              <a:gd name="connsiteY7480" fmla="*/ 3136849 h 5539721"/>
              <a:gd name="connsiteX7481" fmla="*/ 1193121 w 11873855"/>
              <a:gd name="connsiteY7481" fmla="*/ 3139507 h 5539721"/>
              <a:gd name="connsiteX7482" fmla="*/ 1201350 w 11873855"/>
              <a:gd name="connsiteY7482" fmla="*/ 3149537 h 5539721"/>
              <a:gd name="connsiteX7483" fmla="*/ 1181805 w 11873855"/>
              <a:gd name="connsiteY7483" fmla="*/ 3140707 h 5539721"/>
              <a:gd name="connsiteX7484" fmla="*/ 1193121 w 11873855"/>
              <a:gd name="connsiteY7484" fmla="*/ 3154251 h 5539721"/>
              <a:gd name="connsiteX7485" fmla="*/ 1185148 w 11873855"/>
              <a:gd name="connsiteY7485" fmla="*/ 3151508 h 5539721"/>
              <a:gd name="connsiteX7486" fmla="*/ 1168175 w 11873855"/>
              <a:gd name="connsiteY7486" fmla="*/ 3131620 h 5539721"/>
              <a:gd name="connsiteX7487" fmla="*/ 1176319 w 11873855"/>
              <a:gd name="connsiteY7487" fmla="*/ 3134278 h 5539721"/>
              <a:gd name="connsiteX7488" fmla="*/ 1181805 w 11873855"/>
              <a:gd name="connsiteY7488" fmla="*/ 3140707 h 5539721"/>
              <a:gd name="connsiteX7489" fmla="*/ 1162345 w 11873855"/>
              <a:gd name="connsiteY7489" fmla="*/ 3131877 h 5539721"/>
              <a:gd name="connsiteX7490" fmla="*/ 1176490 w 11873855"/>
              <a:gd name="connsiteY7490" fmla="*/ 3148336 h 5539721"/>
              <a:gd name="connsiteX7491" fmla="*/ 1168775 w 11873855"/>
              <a:gd name="connsiteY7491" fmla="*/ 3145508 h 5539721"/>
              <a:gd name="connsiteX7492" fmla="*/ 1151630 w 11873855"/>
              <a:gd name="connsiteY7492" fmla="*/ 3125962 h 5539721"/>
              <a:gd name="connsiteX7493" fmla="*/ 1159516 w 11873855"/>
              <a:gd name="connsiteY7493" fmla="*/ 3128620 h 5539721"/>
              <a:gd name="connsiteX7494" fmla="*/ 1162345 w 11873855"/>
              <a:gd name="connsiteY7494" fmla="*/ 3131877 h 5539721"/>
              <a:gd name="connsiteX7495" fmla="*/ 1142800 w 11873855"/>
              <a:gd name="connsiteY7495" fmla="*/ 3123048 h 5539721"/>
              <a:gd name="connsiteX7496" fmla="*/ 1159688 w 11873855"/>
              <a:gd name="connsiteY7496" fmla="*/ 3142164 h 5539721"/>
              <a:gd name="connsiteX7497" fmla="*/ 1152401 w 11873855"/>
              <a:gd name="connsiteY7497" fmla="*/ 3139421 h 5539721"/>
              <a:gd name="connsiteX7498" fmla="*/ 1135171 w 11873855"/>
              <a:gd name="connsiteY7498" fmla="*/ 3120219 h 5539721"/>
              <a:gd name="connsiteX7499" fmla="*/ 1142714 w 11873855"/>
              <a:gd name="connsiteY7499" fmla="*/ 3122876 h 5539721"/>
              <a:gd name="connsiteX7500" fmla="*/ 1142800 w 11873855"/>
              <a:gd name="connsiteY7500" fmla="*/ 3123048 h 5539721"/>
              <a:gd name="connsiteX7501" fmla="*/ 1125484 w 11873855"/>
              <a:gd name="connsiteY7501" fmla="*/ 3128620 h 5539721"/>
              <a:gd name="connsiteX7502" fmla="*/ 1118969 w 11873855"/>
              <a:gd name="connsiteY7502" fmla="*/ 3125876 h 5539721"/>
              <a:gd name="connsiteX7503" fmla="*/ 1101566 w 11873855"/>
              <a:gd name="connsiteY7503" fmla="*/ 3107531 h 5539721"/>
              <a:gd name="connsiteX7504" fmla="*/ 1108339 w 11873855"/>
              <a:gd name="connsiteY7504" fmla="*/ 3110189 h 5539721"/>
              <a:gd name="connsiteX7505" fmla="*/ 1125484 w 11873855"/>
              <a:gd name="connsiteY7505" fmla="*/ 3128620 h 5539721"/>
              <a:gd name="connsiteX7506" fmla="*/ 1093165 w 11873855"/>
              <a:gd name="connsiteY7506" fmla="*/ 3098959 h 5539721"/>
              <a:gd name="connsiteX7507" fmla="*/ 1086222 w 11873855"/>
              <a:gd name="connsiteY7507" fmla="*/ 3091758 h 5539721"/>
              <a:gd name="connsiteX7508" fmla="*/ 1075249 w 11873855"/>
              <a:gd name="connsiteY7508" fmla="*/ 3080699 h 5539721"/>
              <a:gd name="connsiteX7509" fmla="*/ 1082621 w 11873855"/>
              <a:gd name="connsiteY7509" fmla="*/ 3083443 h 5539721"/>
              <a:gd name="connsiteX7510" fmla="*/ 1100366 w 11873855"/>
              <a:gd name="connsiteY7510" fmla="*/ 3101874 h 5539721"/>
              <a:gd name="connsiteX7511" fmla="*/ 1093165 w 11873855"/>
              <a:gd name="connsiteY7511" fmla="*/ 3098959 h 5539721"/>
              <a:gd name="connsiteX7512" fmla="*/ 1065219 w 11873855"/>
              <a:gd name="connsiteY7512" fmla="*/ 3070498 h 5539721"/>
              <a:gd name="connsiteX7513" fmla="*/ 1048331 w 11873855"/>
              <a:gd name="connsiteY7513" fmla="*/ 3053782 h 5539721"/>
              <a:gd name="connsiteX7514" fmla="*/ 1056218 w 11873855"/>
              <a:gd name="connsiteY7514" fmla="*/ 3056611 h 5539721"/>
              <a:gd name="connsiteX7515" fmla="*/ 1073020 w 11873855"/>
              <a:gd name="connsiteY7515" fmla="*/ 3073584 h 5539721"/>
              <a:gd name="connsiteX7516" fmla="*/ 1065219 w 11873855"/>
              <a:gd name="connsiteY7516" fmla="*/ 3070498 h 5539721"/>
              <a:gd name="connsiteX7517" fmla="*/ 1038558 w 11873855"/>
              <a:gd name="connsiteY7517" fmla="*/ 3044181 h 5539721"/>
              <a:gd name="connsiteX7518" fmla="*/ 1019270 w 11873855"/>
              <a:gd name="connsiteY7518" fmla="*/ 3025664 h 5539721"/>
              <a:gd name="connsiteX7519" fmla="*/ 1027586 w 11873855"/>
              <a:gd name="connsiteY7519" fmla="*/ 3028493 h 5539721"/>
              <a:gd name="connsiteX7520" fmla="*/ 1046788 w 11873855"/>
              <a:gd name="connsiteY7520" fmla="*/ 3047181 h 5539721"/>
              <a:gd name="connsiteX7521" fmla="*/ 1038558 w 11873855"/>
              <a:gd name="connsiteY7521" fmla="*/ 3044181 h 5539721"/>
              <a:gd name="connsiteX7522" fmla="*/ 1009412 w 11873855"/>
              <a:gd name="connsiteY7522" fmla="*/ 3016320 h 5539721"/>
              <a:gd name="connsiteX7523" fmla="*/ 991153 w 11873855"/>
              <a:gd name="connsiteY7523" fmla="*/ 2999347 h 5539721"/>
              <a:gd name="connsiteX7524" fmla="*/ 999811 w 11873855"/>
              <a:gd name="connsiteY7524" fmla="*/ 3002090 h 5539721"/>
              <a:gd name="connsiteX7525" fmla="*/ 1018156 w 11873855"/>
              <a:gd name="connsiteY7525" fmla="*/ 3019320 h 5539721"/>
              <a:gd name="connsiteX7526" fmla="*/ 1009412 w 11873855"/>
              <a:gd name="connsiteY7526" fmla="*/ 3016320 h 5539721"/>
              <a:gd name="connsiteX7527" fmla="*/ 997496 w 11873855"/>
              <a:gd name="connsiteY7527" fmla="*/ 3011948 h 5539721"/>
              <a:gd name="connsiteX7528" fmla="*/ 988495 w 11873855"/>
              <a:gd name="connsiteY7528" fmla="*/ 3008433 h 5539721"/>
              <a:gd name="connsiteX7529" fmla="*/ 970664 w 11873855"/>
              <a:gd name="connsiteY7529" fmla="*/ 2992317 h 5539721"/>
              <a:gd name="connsiteX7530" fmla="*/ 979494 w 11873855"/>
              <a:gd name="connsiteY7530" fmla="*/ 2995489 h 5539721"/>
              <a:gd name="connsiteX7531" fmla="*/ 997496 w 11873855"/>
              <a:gd name="connsiteY7531" fmla="*/ 3011948 h 5539721"/>
              <a:gd name="connsiteX7532" fmla="*/ 974522 w 11873855"/>
              <a:gd name="connsiteY7532" fmla="*/ 3002518 h 5539721"/>
              <a:gd name="connsiteX7533" fmla="*/ 964406 w 11873855"/>
              <a:gd name="connsiteY7533" fmla="*/ 2997889 h 5539721"/>
              <a:gd name="connsiteX7534" fmla="*/ 947347 w 11873855"/>
              <a:gd name="connsiteY7534" fmla="*/ 2983059 h 5539721"/>
              <a:gd name="connsiteX7535" fmla="*/ 957034 w 11873855"/>
              <a:gd name="connsiteY7535" fmla="*/ 2987088 h 5539721"/>
              <a:gd name="connsiteX7536" fmla="*/ 974522 w 11873855"/>
              <a:gd name="connsiteY7536" fmla="*/ 3002518 h 5539721"/>
              <a:gd name="connsiteX7537" fmla="*/ 932259 w 11873855"/>
              <a:gd name="connsiteY7537" fmla="*/ 2970114 h 5539721"/>
              <a:gd name="connsiteX7538" fmla="*/ 914600 w 11873855"/>
              <a:gd name="connsiteY7538" fmla="*/ 2955455 h 5539721"/>
              <a:gd name="connsiteX7539" fmla="*/ 925744 w 11873855"/>
              <a:gd name="connsiteY7539" fmla="*/ 2960342 h 5539721"/>
              <a:gd name="connsiteX7540" fmla="*/ 944004 w 11873855"/>
              <a:gd name="connsiteY7540" fmla="*/ 2975772 h 5539721"/>
              <a:gd name="connsiteX7541" fmla="*/ 932259 w 11873855"/>
              <a:gd name="connsiteY7541" fmla="*/ 2970114 h 5539721"/>
              <a:gd name="connsiteX7542" fmla="*/ 882625 w 11873855"/>
              <a:gd name="connsiteY7542" fmla="*/ 2936596 h 5539721"/>
              <a:gd name="connsiteX7543" fmla="*/ 875681 w 11873855"/>
              <a:gd name="connsiteY7543" fmla="*/ 2934710 h 5539721"/>
              <a:gd name="connsiteX7544" fmla="*/ 862479 w 11873855"/>
              <a:gd name="connsiteY7544" fmla="*/ 2924509 h 5539721"/>
              <a:gd name="connsiteX7545" fmla="*/ 869252 w 11873855"/>
              <a:gd name="connsiteY7545" fmla="*/ 2926137 h 5539721"/>
              <a:gd name="connsiteX7546" fmla="*/ 882625 w 11873855"/>
              <a:gd name="connsiteY7546" fmla="*/ 2936596 h 5539721"/>
              <a:gd name="connsiteX7547" fmla="*/ 862051 w 11873855"/>
              <a:gd name="connsiteY7547" fmla="*/ 2931195 h 5539721"/>
              <a:gd name="connsiteX7548" fmla="*/ 855536 w 11873855"/>
              <a:gd name="connsiteY7548" fmla="*/ 2929480 h 5539721"/>
              <a:gd name="connsiteX7549" fmla="*/ 842934 w 11873855"/>
              <a:gd name="connsiteY7549" fmla="*/ 2920051 h 5539721"/>
              <a:gd name="connsiteX7550" fmla="*/ 849278 w 11873855"/>
              <a:gd name="connsiteY7550" fmla="*/ 2921594 h 5539721"/>
              <a:gd name="connsiteX7551" fmla="*/ 862051 w 11873855"/>
              <a:gd name="connsiteY7551" fmla="*/ 2931195 h 5539721"/>
              <a:gd name="connsiteX7552" fmla="*/ 841477 w 11873855"/>
              <a:gd name="connsiteY7552" fmla="*/ 2925709 h 5539721"/>
              <a:gd name="connsiteX7553" fmla="*/ 834276 w 11873855"/>
              <a:gd name="connsiteY7553" fmla="*/ 2923823 h 5539721"/>
              <a:gd name="connsiteX7554" fmla="*/ 822360 w 11873855"/>
              <a:gd name="connsiteY7554" fmla="*/ 2915079 h 5539721"/>
              <a:gd name="connsiteX7555" fmla="*/ 829304 w 11873855"/>
              <a:gd name="connsiteY7555" fmla="*/ 2916708 h 5539721"/>
              <a:gd name="connsiteX7556" fmla="*/ 841477 w 11873855"/>
              <a:gd name="connsiteY7556" fmla="*/ 2925709 h 5539721"/>
              <a:gd name="connsiteX7557" fmla="*/ 820817 w 11873855"/>
              <a:gd name="connsiteY7557" fmla="*/ 2920308 h 5539721"/>
              <a:gd name="connsiteX7558" fmla="*/ 814130 w 11873855"/>
              <a:gd name="connsiteY7558" fmla="*/ 2918593 h 5539721"/>
              <a:gd name="connsiteX7559" fmla="*/ 802815 w 11873855"/>
              <a:gd name="connsiteY7559" fmla="*/ 2910621 h 5539721"/>
              <a:gd name="connsiteX7560" fmla="*/ 809244 w 11873855"/>
              <a:gd name="connsiteY7560" fmla="*/ 2912164 h 5539721"/>
              <a:gd name="connsiteX7561" fmla="*/ 820817 w 11873855"/>
              <a:gd name="connsiteY7561" fmla="*/ 2920308 h 5539721"/>
              <a:gd name="connsiteX7562" fmla="*/ 800072 w 11873855"/>
              <a:gd name="connsiteY7562" fmla="*/ 2914822 h 5539721"/>
              <a:gd name="connsiteX7563" fmla="*/ 793985 w 11873855"/>
              <a:gd name="connsiteY7563" fmla="*/ 2913193 h 5539721"/>
              <a:gd name="connsiteX7564" fmla="*/ 783441 w 11873855"/>
              <a:gd name="connsiteY7564" fmla="*/ 2905906 h 5539721"/>
              <a:gd name="connsiteX7565" fmla="*/ 789356 w 11873855"/>
              <a:gd name="connsiteY7565" fmla="*/ 2907278 h 5539721"/>
              <a:gd name="connsiteX7566" fmla="*/ 800072 w 11873855"/>
              <a:gd name="connsiteY7566" fmla="*/ 2914822 h 5539721"/>
              <a:gd name="connsiteX7567" fmla="*/ 779326 w 11873855"/>
              <a:gd name="connsiteY7567" fmla="*/ 2909421 h 5539721"/>
              <a:gd name="connsiteX7568" fmla="*/ 773925 w 11873855"/>
              <a:gd name="connsiteY7568" fmla="*/ 2907964 h 5539721"/>
              <a:gd name="connsiteX7569" fmla="*/ 764067 w 11873855"/>
              <a:gd name="connsiteY7569" fmla="*/ 2901448 h 5539721"/>
              <a:gd name="connsiteX7570" fmla="*/ 769382 w 11873855"/>
              <a:gd name="connsiteY7570" fmla="*/ 2902649 h 5539721"/>
              <a:gd name="connsiteX7571" fmla="*/ 779326 w 11873855"/>
              <a:gd name="connsiteY7571" fmla="*/ 2909421 h 5539721"/>
              <a:gd name="connsiteX7572" fmla="*/ 758409 w 11873855"/>
              <a:gd name="connsiteY7572" fmla="*/ 2904020 h 5539721"/>
              <a:gd name="connsiteX7573" fmla="*/ 753694 w 11873855"/>
              <a:gd name="connsiteY7573" fmla="*/ 2902820 h 5539721"/>
              <a:gd name="connsiteX7574" fmla="*/ 744693 w 11873855"/>
              <a:gd name="connsiteY7574" fmla="*/ 2897076 h 5539721"/>
              <a:gd name="connsiteX7575" fmla="*/ 749322 w 11873855"/>
              <a:gd name="connsiteY7575" fmla="*/ 2898191 h 5539721"/>
              <a:gd name="connsiteX7576" fmla="*/ 758409 w 11873855"/>
              <a:gd name="connsiteY7576" fmla="*/ 2904020 h 5539721"/>
              <a:gd name="connsiteX7577" fmla="*/ 737492 w 11873855"/>
              <a:gd name="connsiteY7577" fmla="*/ 2898534 h 5539721"/>
              <a:gd name="connsiteX7578" fmla="*/ 733549 w 11873855"/>
              <a:gd name="connsiteY7578" fmla="*/ 2897505 h 5539721"/>
              <a:gd name="connsiteX7579" fmla="*/ 725491 w 11873855"/>
              <a:gd name="connsiteY7579" fmla="*/ 2892447 h 5539721"/>
              <a:gd name="connsiteX7580" fmla="*/ 729348 w 11873855"/>
              <a:gd name="connsiteY7580" fmla="*/ 2893304 h 5539721"/>
              <a:gd name="connsiteX7581" fmla="*/ 737492 w 11873855"/>
              <a:gd name="connsiteY7581" fmla="*/ 2898534 h 5539721"/>
              <a:gd name="connsiteX7582" fmla="*/ 716404 w 11873855"/>
              <a:gd name="connsiteY7582" fmla="*/ 2893047 h 5539721"/>
              <a:gd name="connsiteX7583" fmla="*/ 713404 w 11873855"/>
              <a:gd name="connsiteY7583" fmla="*/ 2892276 h 5539721"/>
              <a:gd name="connsiteX7584" fmla="*/ 706374 w 11873855"/>
              <a:gd name="connsiteY7584" fmla="*/ 2888075 h 5539721"/>
              <a:gd name="connsiteX7585" fmla="*/ 709374 w 11873855"/>
              <a:gd name="connsiteY7585" fmla="*/ 2888761 h 5539721"/>
              <a:gd name="connsiteX7586" fmla="*/ 716404 w 11873855"/>
              <a:gd name="connsiteY7586" fmla="*/ 2893047 h 5539721"/>
              <a:gd name="connsiteX7587" fmla="*/ 712632 w 11873855"/>
              <a:gd name="connsiteY7587" fmla="*/ 2898020 h 5539721"/>
              <a:gd name="connsiteX7588" fmla="*/ 717518 w 11873855"/>
              <a:gd name="connsiteY7588" fmla="*/ 2901020 h 5539721"/>
              <a:gd name="connsiteX7589" fmla="*/ 716061 w 11873855"/>
              <a:gd name="connsiteY7589" fmla="*/ 2900591 h 5539721"/>
              <a:gd name="connsiteX7590" fmla="*/ 711089 w 11873855"/>
              <a:gd name="connsiteY7590" fmla="*/ 2897677 h 5539721"/>
              <a:gd name="connsiteX7591" fmla="*/ 712632 w 11873855"/>
              <a:gd name="connsiteY7591" fmla="*/ 2898020 h 5539721"/>
              <a:gd name="connsiteX7592" fmla="*/ 730291 w 11873855"/>
              <a:gd name="connsiteY7592" fmla="*/ 2902563 h 5539721"/>
              <a:gd name="connsiteX7593" fmla="*/ 732777 w 11873855"/>
              <a:gd name="connsiteY7593" fmla="*/ 2903249 h 5539721"/>
              <a:gd name="connsiteX7594" fmla="*/ 739035 w 11873855"/>
              <a:gd name="connsiteY7594" fmla="*/ 2907106 h 5539721"/>
              <a:gd name="connsiteX7595" fmla="*/ 736464 w 11873855"/>
              <a:gd name="connsiteY7595" fmla="*/ 2906335 h 5539721"/>
              <a:gd name="connsiteX7596" fmla="*/ 730291 w 11873855"/>
              <a:gd name="connsiteY7596" fmla="*/ 2902563 h 5539721"/>
              <a:gd name="connsiteX7597" fmla="*/ 755923 w 11873855"/>
              <a:gd name="connsiteY7597" fmla="*/ 2917822 h 5539721"/>
              <a:gd name="connsiteX7598" fmla="*/ 760981 w 11873855"/>
              <a:gd name="connsiteY7598" fmla="*/ 2921080 h 5539721"/>
              <a:gd name="connsiteX7599" fmla="*/ 759181 w 11873855"/>
              <a:gd name="connsiteY7599" fmla="*/ 2920479 h 5539721"/>
              <a:gd name="connsiteX7600" fmla="*/ 754037 w 11873855"/>
              <a:gd name="connsiteY7600" fmla="*/ 2917222 h 5539721"/>
              <a:gd name="connsiteX7601" fmla="*/ 755923 w 11873855"/>
              <a:gd name="connsiteY7601" fmla="*/ 2917822 h 5539721"/>
              <a:gd name="connsiteX7602" fmla="*/ 773154 w 11873855"/>
              <a:gd name="connsiteY7602" fmla="*/ 2922794 h 5539721"/>
              <a:gd name="connsiteX7603" fmla="*/ 776154 w 11873855"/>
              <a:gd name="connsiteY7603" fmla="*/ 2923651 h 5539721"/>
              <a:gd name="connsiteX7604" fmla="*/ 782412 w 11873855"/>
              <a:gd name="connsiteY7604" fmla="*/ 2927852 h 5539721"/>
              <a:gd name="connsiteX7605" fmla="*/ 779497 w 11873855"/>
              <a:gd name="connsiteY7605" fmla="*/ 2926909 h 5539721"/>
              <a:gd name="connsiteX7606" fmla="*/ 773154 w 11873855"/>
              <a:gd name="connsiteY7606" fmla="*/ 2922794 h 5539721"/>
              <a:gd name="connsiteX7607" fmla="*/ 798957 w 11873855"/>
              <a:gd name="connsiteY7607" fmla="*/ 2938996 h 5539721"/>
              <a:gd name="connsiteX7608" fmla="*/ 804272 w 11873855"/>
              <a:gd name="connsiteY7608" fmla="*/ 2942682 h 5539721"/>
              <a:gd name="connsiteX7609" fmla="*/ 801957 w 11873855"/>
              <a:gd name="connsiteY7609" fmla="*/ 2941911 h 5539721"/>
              <a:gd name="connsiteX7610" fmla="*/ 796642 w 11873855"/>
              <a:gd name="connsiteY7610" fmla="*/ 2938310 h 5539721"/>
              <a:gd name="connsiteX7611" fmla="*/ 798957 w 11873855"/>
              <a:gd name="connsiteY7611" fmla="*/ 2938996 h 5539721"/>
              <a:gd name="connsiteX7612" fmla="*/ 815931 w 11873855"/>
              <a:gd name="connsiteY7612" fmla="*/ 2944397 h 5539721"/>
              <a:gd name="connsiteX7613" fmla="*/ 819274 w 11873855"/>
              <a:gd name="connsiteY7613" fmla="*/ 2945425 h 5539721"/>
              <a:gd name="connsiteX7614" fmla="*/ 825875 w 11873855"/>
              <a:gd name="connsiteY7614" fmla="*/ 2950055 h 5539721"/>
              <a:gd name="connsiteX7615" fmla="*/ 822446 w 11873855"/>
              <a:gd name="connsiteY7615" fmla="*/ 2948854 h 5539721"/>
              <a:gd name="connsiteX7616" fmla="*/ 815931 w 11873855"/>
              <a:gd name="connsiteY7616" fmla="*/ 2944397 h 5539721"/>
              <a:gd name="connsiteX7617" fmla="*/ 835304 w 11873855"/>
              <a:gd name="connsiteY7617" fmla="*/ 2950569 h 5539721"/>
              <a:gd name="connsiteX7618" fmla="*/ 839591 w 11873855"/>
              <a:gd name="connsiteY7618" fmla="*/ 2951941 h 5539721"/>
              <a:gd name="connsiteX7619" fmla="*/ 847220 w 11873855"/>
              <a:gd name="connsiteY7619" fmla="*/ 2957513 h 5539721"/>
              <a:gd name="connsiteX7620" fmla="*/ 842848 w 11873855"/>
              <a:gd name="connsiteY7620" fmla="*/ 2955970 h 5539721"/>
              <a:gd name="connsiteX7621" fmla="*/ 835304 w 11873855"/>
              <a:gd name="connsiteY7621" fmla="*/ 2950569 h 5539721"/>
              <a:gd name="connsiteX7622" fmla="*/ 862308 w 11873855"/>
              <a:gd name="connsiteY7622" fmla="*/ 2968743 h 5539721"/>
              <a:gd name="connsiteX7623" fmla="*/ 868909 w 11873855"/>
              <a:gd name="connsiteY7623" fmla="*/ 2973715 h 5539721"/>
              <a:gd name="connsiteX7624" fmla="*/ 865222 w 11873855"/>
              <a:gd name="connsiteY7624" fmla="*/ 2972343 h 5539721"/>
              <a:gd name="connsiteX7625" fmla="*/ 858536 w 11873855"/>
              <a:gd name="connsiteY7625" fmla="*/ 2967457 h 5539721"/>
              <a:gd name="connsiteX7626" fmla="*/ 862308 w 11873855"/>
              <a:gd name="connsiteY7626" fmla="*/ 2968743 h 5539721"/>
              <a:gd name="connsiteX7627" fmla="*/ 877910 w 11873855"/>
              <a:gd name="connsiteY7627" fmla="*/ 2974229 h 5539721"/>
              <a:gd name="connsiteX7628" fmla="*/ 882625 w 11873855"/>
              <a:gd name="connsiteY7628" fmla="*/ 2975858 h 5539721"/>
              <a:gd name="connsiteX7629" fmla="*/ 890340 w 11873855"/>
              <a:gd name="connsiteY7629" fmla="*/ 2981859 h 5539721"/>
              <a:gd name="connsiteX7630" fmla="*/ 885711 w 11873855"/>
              <a:gd name="connsiteY7630" fmla="*/ 2980058 h 5539721"/>
              <a:gd name="connsiteX7631" fmla="*/ 877910 w 11873855"/>
              <a:gd name="connsiteY7631" fmla="*/ 2974229 h 5539721"/>
              <a:gd name="connsiteX7632" fmla="*/ 904999 w 11873855"/>
              <a:gd name="connsiteY7632" fmla="*/ 2993431 h 5539721"/>
              <a:gd name="connsiteX7633" fmla="*/ 911857 w 11873855"/>
              <a:gd name="connsiteY7633" fmla="*/ 2998918 h 5539721"/>
              <a:gd name="connsiteX7634" fmla="*/ 907742 w 11873855"/>
              <a:gd name="connsiteY7634" fmla="*/ 2997203 h 5539721"/>
              <a:gd name="connsiteX7635" fmla="*/ 900970 w 11873855"/>
              <a:gd name="connsiteY7635" fmla="*/ 2991888 h 5539721"/>
              <a:gd name="connsiteX7636" fmla="*/ 904999 w 11873855"/>
              <a:gd name="connsiteY7636" fmla="*/ 2993431 h 5539721"/>
              <a:gd name="connsiteX7637" fmla="*/ 920429 w 11873855"/>
              <a:gd name="connsiteY7637" fmla="*/ 2999347 h 5539721"/>
              <a:gd name="connsiteX7638" fmla="*/ 925401 w 11873855"/>
              <a:gd name="connsiteY7638" fmla="*/ 3001232 h 5539721"/>
              <a:gd name="connsiteX7639" fmla="*/ 933288 w 11873855"/>
              <a:gd name="connsiteY7639" fmla="*/ 3007747 h 5539721"/>
              <a:gd name="connsiteX7640" fmla="*/ 928230 w 11873855"/>
              <a:gd name="connsiteY7640" fmla="*/ 3005690 h 5539721"/>
              <a:gd name="connsiteX7641" fmla="*/ 920429 w 11873855"/>
              <a:gd name="connsiteY7641" fmla="*/ 2999347 h 5539721"/>
              <a:gd name="connsiteX7642" fmla="*/ 947604 w 11873855"/>
              <a:gd name="connsiteY7642" fmla="*/ 3019663 h 5539721"/>
              <a:gd name="connsiteX7643" fmla="*/ 954548 w 11873855"/>
              <a:gd name="connsiteY7643" fmla="*/ 3025578 h 5539721"/>
              <a:gd name="connsiteX7644" fmla="*/ 950176 w 11873855"/>
              <a:gd name="connsiteY7644" fmla="*/ 3023607 h 5539721"/>
              <a:gd name="connsiteX7645" fmla="*/ 943146 w 11873855"/>
              <a:gd name="connsiteY7645" fmla="*/ 3017863 h 5539721"/>
              <a:gd name="connsiteX7646" fmla="*/ 947604 w 11873855"/>
              <a:gd name="connsiteY7646" fmla="*/ 3019663 h 5539721"/>
              <a:gd name="connsiteX7647" fmla="*/ 962692 w 11873855"/>
              <a:gd name="connsiteY7647" fmla="*/ 3025921 h 5539721"/>
              <a:gd name="connsiteX7648" fmla="*/ 968092 w 11873855"/>
              <a:gd name="connsiteY7648" fmla="*/ 3028150 h 5539721"/>
              <a:gd name="connsiteX7649" fmla="*/ 975979 w 11873855"/>
              <a:gd name="connsiteY7649" fmla="*/ 3035094 h 5539721"/>
              <a:gd name="connsiteX7650" fmla="*/ 970664 w 11873855"/>
              <a:gd name="connsiteY7650" fmla="*/ 3032693 h 5539721"/>
              <a:gd name="connsiteX7651" fmla="*/ 962692 w 11873855"/>
              <a:gd name="connsiteY7651" fmla="*/ 3025921 h 5539721"/>
              <a:gd name="connsiteX7652" fmla="*/ 1151801 w 11873855"/>
              <a:gd name="connsiteY7652" fmla="*/ 3187427 h 5539721"/>
              <a:gd name="connsiteX7653" fmla="*/ 1135856 w 11873855"/>
              <a:gd name="connsiteY7653" fmla="*/ 3171054 h 5539721"/>
              <a:gd name="connsiteX7654" fmla="*/ 1136885 w 11873855"/>
              <a:gd name="connsiteY7654" fmla="*/ 3171568 h 5539721"/>
              <a:gd name="connsiteX7655" fmla="*/ 1152144 w 11873855"/>
              <a:gd name="connsiteY7655" fmla="*/ 3187599 h 5539721"/>
              <a:gd name="connsiteX7656" fmla="*/ 1151801 w 11873855"/>
              <a:gd name="connsiteY7656" fmla="*/ 3187427 h 5539721"/>
              <a:gd name="connsiteX7657" fmla="*/ 1150601 w 11873855"/>
              <a:gd name="connsiteY7657" fmla="*/ 3178598 h 5539721"/>
              <a:gd name="connsiteX7658" fmla="*/ 1153601 w 11873855"/>
              <a:gd name="connsiteY7658" fmla="*/ 3180055 h 5539721"/>
              <a:gd name="connsiteX7659" fmla="*/ 1169118 w 11873855"/>
              <a:gd name="connsiteY7659" fmla="*/ 3196943 h 5539721"/>
              <a:gd name="connsiteX7660" fmla="*/ 1166546 w 11873855"/>
              <a:gd name="connsiteY7660" fmla="*/ 3195571 h 5539721"/>
              <a:gd name="connsiteX7661" fmla="*/ 1150601 w 11873855"/>
              <a:gd name="connsiteY7661" fmla="*/ 3178598 h 5539721"/>
              <a:gd name="connsiteX7662" fmla="*/ 1165174 w 11873855"/>
              <a:gd name="connsiteY7662" fmla="*/ 3185541 h 5539721"/>
              <a:gd name="connsiteX7663" fmla="*/ 1169118 w 11873855"/>
              <a:gd name="connsiteY7663" fmla="*/ 3187341 h 5539721"/>
              <a:gd name="connsiteX7664" fmla="*/ 1184634 w 11873855"/>
              <a:gd name="connsiteY7664" fmla="*/ 3204829 h 5539721"/>
              <a:gd name="connsiteX7665" fmla="*/ 1181119 w 11873855"/>
              <a:gd name="connsiteY7665" fmla="*/ 3203029 h 5539721"/>
              <a:gd name="connsiteX7666" fmla="*/ 1165174 w 11873855"/>
              <a:gd name="connsiteY7666" fmla="*/ 3185541 h 5539721"/>
              <a:gd name="connsiteX7667" fmla="*/ 1179748 w 11873855"/>
              <a:gd name="connsiteY7667" fmla="*/ 3192228 h 5539721"/>
              <a:gd name="connsiteX7668" fmla="*/ 1184462 w 11873855"/>
              <a:gd name="connsiteY7668" fmla="*/ 3194285 h 5539721"/>
              <a:gd name="connsiteX7669" fmla="*/ 1200064 w 11873855"/>
              <a:gd name="connsiteY7669" fmla="*/ 3212287 h 5539721"/>
              <a:gd name="connsiteX7670" fmla="*/ 1195778 w 11873855"/>
              <a:gd name="connsiteY7670" fmla="*/ 3210230 h 5539721"/>
              <a:gd name="connsiteX7671" fmla="*/ 1179748 w 11873855"/>
              <a:gd name="connsiteY7671" fmla="*/ 3192228 h 5539721"/>
              <a:gd name="connsiteX7672" fmla="*/ 1208808 w 11873855"/>
              <a:gd name="connsiteY7672" fmla="*/ 3222660 h 5539721"/>
              <a:gd name="connsiteX7673" fmla="*/ 1223896 w 11873855"/>
              <a:gd name="connsiteY7673" fmla="*/ 3240491 h 5539721"/>
              <a:gd name="connsiteX7674" fmla="*/ 1220381 w 11873855"/>
              <a:gd name="connsiteY7674" fmla="*/ 3238776 h 5539721"/>
              <a:gd name="connsiteX7675" fmla="*/ 1204865 w 11873855"/>
              <a:gd name="connsiteY7675" fmla="*/ 3220860 h 5539721"/>
              <a:gd name="connsiteX7676" fmla="*/ 1208808 w 11873855"/>
              <a:gd name="connsiteY7676" fmla="*/ 3222660 h 5539721"/>
              <a:gd name="connsiteX7677" fmla="*/ 1231783 w 11873855"/>
              <a:gd name="connsiteY7677" fmla="*/ 3249921 h 5539721"/>
              <a:gd name="connsiteX7678" fmla="*/ 1247299 w 11873855"/>
              <a:gd name="connsiteY7678" fmla="*/ 3268609 h 5539721"/>
              <a:gd name="connsiteX7679" fmla="*/ 1244641 w 11873855"/>
              <a:gd name="connsiteY7679" fmla="*/ 3267237 h 5539721"/>
              <a:gd name="connsiteX7680" fmla="*/ 1228697 w 11873855"/>
              <a:gd name="connsiteY7680" fmla="*/ 3248378 h 5539721"/>
              <a:gd name="connsiteX7681" fmla="*/ 1231783 w 11873855"/>
              <a:gd name="connsiteY7681" fmla="*/ 3249921 h 5539721"/>
              <a:gd name="connsiteX7682" fmla="*/ 1241727 w 11873855"/>
              <a:gd name="connsiteY7682" fmla="*/ 3254721 h 5539721"/>
              <a:gd name="connsiteX7683" fmla="*/ 1245670 w 11873855"/>
              <a:gd name="connsiteY7683" fmla="*/ 3256607 h 5539721"/>
              <a:gd name="connsiteX7684" fmla="*/ 1261015 w 11873855"/>
              <a:gd name="connsiteY7684" fmla="*/ 3275724 h 5539721"/>
              <a:gd name="connsiteX7685" fmla="*/ 1257414 w 11873855"/>
              <a:gd name="connsiteY7685" fmla="*/ 3273924 h 5539721"/>
              <a:gd name="connsiteX7686" fmla="*/ 1241727 w 11873855"/>
              <a:gd name="connsiteY7686" fmla="*/ 3254721 h 5539721"/>
              <a:gd name="connsiteX7687" fmla="*/ 1255014 w 11873855"/>
              <a:gd name="connsiteY7687" fmla="*/ 3260893 h 5539721"/>
              <a:gd name="connsiteX7688" fmla="*/ 1259729 w 11873855"/>
              <a:gd name="connsiteY7688" fmla="*/ 3263036 h 5539721"/>
              <a:gd name="connsiteX7689" fmla="*/ 1274902 w 11873855"/>
              <a:gd name="connsiteY7689" fmla="*/ 3282496 h 5539721"/>
              <a:gd name="connsiteX7690" fmla="*/ 1270616 w 11873855"/>
              <a:gd name="connsiteY7690" fmla="*/ 3280439 h 5539721"/>
              <a:gd name="connsiteX7691" fmla="*/ 1255014 w 11873855"/>
              <a:gd name="connsiteY7691" fmla="*/ 3260893 h 5539721"/>
              <a:gd name="connsiteX7692" fmla="*/ 1268644 w 11873855"/>
              <a:gd name="connsiteY7692" fmla="*/ 3266980 h 5539721"/>
              <a:gd name="connsiteX7693" fmla="*/ 1274045 w 11873855"/>
              <a:gd name="connsiteY7693" fmla="*/ 3269380 h 5539721"/>
              <a:gd name="connsiteX7694" fmla="*/ 1289133 w 11873855"/>
              <a:gd name="connsiteY7694" fmla="*/ 3289183 h 5539721"/>
              <a:gd name="connsiteX7695" fmla="*/ 1284075 w 11873855"/>
              <a:gd name="connsiteY7695" fmla="*/ 3286868 h 5539721"/>
              <a:gd name="connsiteX7696" fmla="*/ 1268644 w 11873855"/>
              <a:gd name="connsiteY7696" fmla="*/ 3266980 h 5539721"/>
              <a:gd name="connsiteX7697" fmla="*/ 1296419 w 11873855"/>
              <a:gd name="connsiteY7697" fmla="*/ 3278810 h 5539721"/>
              <a:gd name="connsiteX7698" fmla="*/ 1302849 w 11873855"/>
              <a:gd name="connsiteY7698" fmla="*/ 3281468 h 5539721"/>
              <a:gd name="connsiteX7699" fmla="*/ 1317593 w 11873855"/>
              <a:gd name="connsiteY7699" fmla="*/ 3301956 h 5539721"/>
              <a:gd name="connsiteX7700" fmla="*/ 1311421 w 11873855"/>
              <a:gd name="connsiteY7700" fmla="*/ 3299298 h 5539721"/>
              <a:gd name="connsiteX7701" fmla="*/ 1296419 w 11873855"/>
              <a:gd name="connsiteY7701" fmla="*/ 3278810 h 5539721"/>
              <a:gd name="connsiteX7702" fmla="*/ 1323851 w 11873855"/>
              <a:gd name="connsiteY7702" fmla="*/ 3310614 h 5539721"/>
              <a:gd name="connsiteX7703" fmla="*/ 1337739 w 11873855"/>
              <a:gd name="connsiteY7703" fmla="*/ 3330331 h 5539721"/>
              <a:gd name="connsiteX7704" fmla="*/ 1331995 w 11873855"/>
              <a:gd name="connsiteY7704" fmla="*/ 3327673 h 5539721"/>
              <a:gd name="connsiteX7705" fmla="*/ 1317851 w 11873855"/>
              <a:gd name="connsiteY7705" fmla="*/ 3308042 h 5539721"/>
              <a:gd name="connsiteX7706" fmla="*/ 1323851 w 11873855"/>
              <a:gd name="connsiteY7706" fmla="*/ 3310614 h 5539721"/>
              <a:gd name="connsiteX7707" fmla="*/ 1331567 w 11873855"/>
              <a:gd name="connsiteY7707" fmla="*/ 3313872 h 5539721"/>
              <a:gd name="connsiteX7708" fmla="*/ 1337996 w 11873855"/>
              <a:gd name="connsiteY7708" fmla="*/ 3316529 h 5539721"/>
              <a:gd name="connsiteX7709" fmla="*/ 1351798 w 11873855"/>
              <a:gd name="connsiteY7709" fmla="*/ 3336674 h 5539721"/>
              <a:gd name="connsiteX7710" fmla="*/ 1345540 w 11873855"/>
              <a:gd name="connsiteY7710" fmla="*/ 3333931 h 5539721"/>
              <a:gd name="connsiteX7711" fmla="*/ 1331567 w 11873855"/>
              <a:gd name="connsiteY7711" fmla="*/ 3313872 h 5539721"/>
              <a:gd name="connsiteX7712" fmla="*/ 1345368 w 11873855"/>
              <a:gd name="connsiteY7712" fmla="*/ 3319444 h 5539721"/>
              <a:gd name="connsiteX7713" fmla="*/ 1352312 w 11873855"/>
              <a:gd name="connsiteY7713" fmla="*/ 3322187 h 5539721"/>
              <a:gd name="connsiteX7714" fmla="*/ 1366114 w 11873855"/>
              <a:gd name="connsiteY7714" fmla="*/ 3342761 h 5539721"/>
              <a:gd name="connsiteX7715" fmla="*/ 1359342 w 11873855"/>
              <a:gd name="connsiteY7715" fmla="*/ 3339846 h 5539721"/>
              <a:gd name="connsiteX7716" fmla="*/ 1345368 w 11873855"/>
              <a:gd name="connsiteY7716" fmla="*/ 3319444 h 5539721"/>
              <a:gd name="connsiteX7717" fmla="*/ 1359513 w 11873855"/>
              <a:gd name="connsiteY7717" fmla="*/ 3325016 h 5539721"/>
              <a:gd name="connsiteX7718" fmla="*/ 1366800 w 11873855"/>
              <a:gd name="connsiteY7718" fmla="*/ 3327845 h 5539721"/>
              <a:gd name="connsiteX7719" fmla="*/ 1380430 w 11873855"/>
              <a:gd name="connsiteY7719" fmla="*/ 3348847 h 5539721"/>
              <a:gd name="connsiteX7720" fmla="*/ 1373315 w 11873855"/>
              <a:gd name="connsiteY7720" fmla="*/ 3345933 h 5539721"/>
              <a:gd name="connsiteX7721" fmla="*/ 1359513 w 11873855"/>
              <a:gd name="connsiteY7721" fmla="*/ 3325016 h 5539721"/>
              <a:gd name="connsiteX7722" fmla="*/ 1385488 w 11873855"/>
              <a:gd name="connsiteY7722" fmla="*/ 3356477 h 5539721"/>
              <a:gd name="connsiteX7723" fmla="*/ 1398518 w 11873855"/>
              <a:gd name="connsiteY7723" fmla="*/ 3376965 h 5539721"/>
              <a:gd name="connsiteX7724" fmla="*/ 1391746 w 11873855"/>
              <a:gd name="connsiteY7724" fmla="*/ 3374050 h 5539721"/>
              <a:gd name="connsiteX7725" fmla="*/ 1378458 w 11873855"/>
              <a:gd name="connsiteY7725" fmla="*/ 3353562 h 5539721"/>
              <a:gd name="connsiteX7726" fmla="*/ 1385488 w 11873855"/>
              <a:gd name="connsiteY7726" fmla="*/ 3356477 h 5539721"/>
              <a:gd name="connsiteX7727" fmla="*/ 1403918 w 11873855"/>
              <a:gd name="connsiteY7727" fmla="*/ 3385538 h 5539721"/>
              <a:gd name="connsiteX7728" fmla="*/ 1415920 w 11873855"/>
              <a:gd name="connsiteY7728" fmla="*/ 3404826 h 5539721"/>
              <a:gd name="connsiteX7729" fmla="*/ 1409491 w 11873855"/>
              <a:gd name="connsiteY7729" fmla="*/ 3401911 h 5539721"/>
              <a:gd name="connsiteX7730" fmla="*/ 1397318 w 11873855"/>
              <a:gd name="connsiteY7730" fmla="*/ 3382709 h 5539721"/>
              <a:gd name="connsiteX7731" fmla="*/ 1403918 w 11873855"/>
              <a:gd name="connsiteY7731" fmla="*/ 3385538 h 5539721"/>
              <a:gd name="connsiteX7732" fmla="*/ 1410777 w 11873855"/>
              <a:gd name="connsiteY7732" fmla="*/ 3388366 h 5539721"/>
              <a:gd name="connsiteX7733" fmla="*/ 1417806 w 11873855"/>
              <a:gd name="connsiteY7733" fmla="*/ 3391195 h 5539721"/>
              <a:gd name="connsiteX7734" fmla="*/ 1429722 w 11873855"/>
              <a:gd name="connsiteY7734" fmla="*/ 3410826 h 5539721"/>
              <a:gd name="connsiteX7735" fmla="*/ 1422864 w 11873855"/>
              <a:gd name="connsiteY7735" fmla="*/ 3407826 h 5539721"/>
              <a:gd name="connsiteX7736" fmla="*/ 1410777 w 11873855"/>
              <a:gd name="connsiteY7736" fmla="*/ 3388366 h 5539721"/>
              <a:gd name="connsiteX7737" fmla="*/ 1424407 w 11873855"/>
              <a:gd name="connsiteY7737" fmla="*/ 3393939 h 5539721"/>
              <a:gd name="connsiteX7738" fmla="*/ 1431779 w 11873855"/>
              <a:gd name="connsiteY7738" fmla="*/ 3396853 h 5539721"/>
              <a:gd name="connsiteX7739" fmla="*/ 1443609 w 11873855"/>
              <a:gd name="connsiteY7739" fmla="*/ 3416827 h 5539721"/>
              <a:gd name="connsiteX7740" fmla="*/ 1436323 w 11873855"/>
              <a:gd name="connsiteY7740" fmla="*/ 3413827 h 5539721"/>
              <a:gd name="connsiteX7741" fmla="*/ 1424407 w 11873855"/>
              <a:gd name="connsiteY7741" fmla="*/ 3393939 h 5539721"/>
              <a:gd name="connsiteX7742" fmla="*/ 1448667 w 11873855"/>
              <a:gd name="connsiteY7742" fmla="*/ 3425228 h 5539721"/>
              <a:gd name="connsiteX7743" fmla="*/ 1460411 w 11873855"/>
              <a:gd name="connsiteY7743" fmla="*/ 3445460 h 5539721"/>
              <a:gd name="connsiteX7744" fmla="*/ 1453468 w 11873855"/>
              <a:gd name="connsiteY7744" fmla="*/ 3442459 h 5539721"/>
              <a:gd name="connsiteX7745" fmla="*/ 1441552 w 11873855"/>
              <a:gd name="connsiteY7745" fmla="*/ 3422314 h 5539721"/>
              <a:gd name="connsiteX7746" fmla="*/ 1448667 w 11873855"/>
              <a:gd name="connsiteY7746" fmla="*/ 3425228 h 5539721"/>
              <a:gd name="connsiteX7747" fmla="*/ 1464783 w 11873855"/>
              <a:gd name="connsiteY7747" fmla="*/ 3453174 h 5539721"/>
              <a:gd name="connsiteX7748" fmla="*/ 1476356 w 11873855"/>
              <a:gd name="connsiteY7748" fmla="*/ 3473577 h 5539721"/>
              <a:gd name="connsiteX7749" fmla="*/ 1469755 w 11873855"/>
              <a:gd name="connsiteY7749" fmla="*/ 3470491 h 5539721"/>
              <a:gd name="connsiteX7750" fmla="*/ 1458011 w 11873855"/>
              <a:gd name="connsiteY7750" fmla="*/ 3450174 h 5539721"/>
              <a:gd name="connsiteX7751" fmla="*/ 1464783 w 11873855"/>
              <a:gd name="connsiteY7751" fmla="*/ 3453174 h 5539721"/>
              <a:gd name="connsiteX7752" fmla="*/ 1471127 w 11873855"/>
              <a:gd name="connsiteY7752" fmla="*/ 3455832 h 5539721"/>
              <a:gd name="connsiteX7753" fmla="*/ 1478328 w 11873855"/>
              <a:gd name="connsiteY7753" fmla="*/ 3458833 h 5539721"/>
              <a:gd name="connsiteX7754" fmla="*/ 1489901 w 11873855"/>
              <a:gd name="connsiteY7754" fmla="*/ 3479664 h 5539721"/>
              <a:gd name="connsiteX7755" fmla="*/ 1482871 w 11873855"/>
              <a:gd name="connsiteY7755" fmla="*/ 3476578 h 5539721"/>
              <a:gd name="connsiteX7756" fmla="*/ 1471127 w 11873855"/>
              <a:gd name="connsiteY7756" fmla="*/ 3455832 h 5539721"/>
              <a:gd name="connsiteX7757" fmla="*/ 1494273 w 11873855"/>
              <a:gd name="connsiteY7757" fmla="*/ 3487722 h 5539721"/>
              <a:gd name="connsiteX7758" fmla="*/ 1505245 w 11873855"/>
              <a:gd name="connsiteY7758" fmla="*/ 3507953 h 5539721"/>
              <a:gd name="connsiteX7759" fmla="*/ 1498473 w 11873855"/>
              <a:gd name="connsiteY7759" fmla="*/ 3504867 h 5539721"/>
              <a:gd name="connsiteX7760" fmla="*/ 1487415 w 11873855"/>
              <a:gd name="connsiteY7760" fmla="*/ 3484721 h 5539721"/>
              <a:gd name="connsiteX7761" fmla="*/ 1494273 w 11873855"/>
              <a:gd name="connsiteY7761" fmla="*/ 3487722 h 5539721"/>
              <a:gd name="connsiteX7762" fmla="*/ 1500445 w 11873855"/>
              <a:gd name="connsiteY7762" fmla="*/ 3490294 h 5539721"/>
              <a:gd name="connsiteX7763" fmla="*/ 1507731 w 11873855"/>
              <a:gd name="connsiteY7763" fmla="*/ 3493294 h 5539721"/>
              <a:gd name="connsiteX7764" fmla="*/ 1518533 w 11873855"/>
              <a:gd name="connsiteY7764" fmla="*/ 3513868 h 5539721"/>
              <a:gd name="connsiteX7765" fmla="*/ 1511418 w 11873855"/>
              <a:gd name="connsiteY7765" fmla="*/ 3510696 h 5539721"/>
              <a:gd name="connsiteX7766" fmla="*/ 1500445 w 11873855"/>
              <a:gd name="connsiteY7766" fmla="*/ 3490294 h 5539721"/>
              <a:gd name="connsiteX7767" fmla="*/ 1522476 w 11873855"/>
              <a:gd name="connsiteY7767" fmla="*/ 3521412 h 5539721"/>
              <a:gd name="connsiteX7768" fmla="*/ 1533020 w 11873855"/>
              <a:gd name="connsiteY7768" fmla="*/ 3541814 h 5539721"/>
              <a:gd name="connsiteX7769" fmla="*/ 1526162 w 11873855"/>
              <a:gd name="connsiteY7769" fmla="*/ 3538643 h 5539721"/>
              <a:gd name="connsiteX7770" fmla="*/ 1515532 w 11873855"/>
              <a:gd name="connsiteY7770" fmla="*/ 3518412 h 5539721"/>
              <a:gd name="connsiteX7771" fmla="*/ 1522476 w 11873855"/>
              <a:gd name="connsiteY7771" fmla="*/ 3521412 h 5539721"/>
              <a:gd name="connsiteX7772" fmla="*/ 1528391 w 11873855"/>
              <a:gd name="connsiteY7772" fmla="*/ 3523898 h 5539721"/>
              <a:gd name="connsiteX7773" fmla="*/ 1535763 w 11873855"/>
              <a:gd name="connsiteY7773" fmla="*/ 3526984 h 5539721"/>
              <a:gd name="connsiteX7774" fmla="*/ 1546222 w 11873855"/>
              <a:gd name="connsiteY7774" fmla="*/ 3547729 h 5539721"/>
              <a:gd name="connsiteX7775" fmla="*/ 1538935 w 11873855"/>
              <a:gd name="connsiteY7775" fmla="*/ 3544558 h 5539721"/>
              <a:gd name="connsiteX7776" fmla="*/ 1528391 w 11873855"/>
              <a:gd name="connsiteY7776" fmla="*/ 3523898 h 5539721"/>
              <a:gd name="connsiteX7777" fmla="*/ 1549994 w 11873855"/>
              <a:gd name="connsiteY7777" fmla="*/ 3555273 h 5539721"/>
              <a:gd name="connsiteX7778" fmla="*/ 1559766 w 11873855"/>
              <a:gd name="connsiteY7778" fmla="*/ 3575161 h 5539721"/>
              <a:gd name="connsiteX7779" fmla="*/ 1552737 w 11873855"/>
              <a:gd name="connsiteY7779" fmla="*/ 3571904 h 5539721"/>
              <a:gd name="connsiteX7780" fmla="*/ 1542879 w 11873855"/>
              <a:gd name="connsiteY7780" fmla="*/ 3552187 h 5539721"/>
              <a:gd name="connsiteX7781" fmla="*/ 1549994 w 11873855"/>
              <a:gd name="connsiteY7781" fmla="*/ 3555273 h 5539721"/>
              <a:gd name="connsiteX7782" fmla="*/ 1555737 w 11873855"/>
              <a:gd name="connsiteY7782" fmla="*/ 3557759 h 5539721"/>
              <a:gd name="connsiteX7783" fmla="*/ 1674209 w 11873855"/>
              <a:gd name="connsiteY7783" fmla="*/ 3589392 h 5539721"/>
              <a:gd name="connsiteX7784" fmla="*/ 1895551 w 11873855"/>
              <a:gd name="connsiteY7784" fmla="*/ 3486265 h 5539721"/>
              <a:gd name="connsiteX7785" fmla="*/ 2076174 w 11873855"/>
              <a:gd name="connsiteY7785" fmla="*/ 3290383 h 5539721"/>
              <a:gd name="connsiteX7786" fmla="*/ 2422074 w 11873855"/>
              <a:gd name="connsiteY7786" fmla="*/ 2770032 h 5539721"/>
              <a:gd name="connsiteX7787" fmla="*/ 2431161 w 11873855"/>
              <a:gd name="connsiteY7787" fmla="*/ 2770032 h 5539721"/>
              <a:gd name="connsiteX7788" fmla="*/ 2091004 w 11873855"/>
              <a:gd name="connsiteY7788" fmla="*/ 3306756 h 5539721"/>
              <a:gd name="connsiteX7789" fmla="*/ 1691869 w 11873855"/>
              <a:gd name="connsiteY7789" fmla="*/ 3613909 h 5539721"/>
              <a:gd name="connsiteX7790" fmla="*/ 1565424 w 11873855"/>
              <a:gd name="connsiteY7790" fmla="*/ 3577904 h 5539721"/>
              <a:gd name="connsiteX7791" fmla="*/ 1555737 w 11873855"/>
              <a:gd name="connsiteY7791" fmla="*/ 3557759 h 5539721"/>
              <a:gd name="connsiteX7792" fmla="*/ 1691954 w 11873855"/>
              <a:gd name="connsiteY7792" fmla="*/ 3619738 h 5539721"/>
              <a:gd name="connsiteX7793" fmla="*/ 2094176 w 11873855"/>
              <a:gd name="connsiteY7793" fmla="*/ 3309757 h 5539721"/>
              <a:gd name="connsiteX7794" fmla="*/ 2436991 w 11873855"/>
              <a:gd name="connsiteY7794" fmla="*/ 2770118 h 5539721"/>
              <a:gd name="connsiteX7795" fmla="*/ 2446335 w 11873855"/>
              <a:gd name="connsiteY7795" fmla="*/ 2770118 h 5539721"/>
              <a:gd name="connsiteX7796" fmla="*/ 2109092 w 11873855"/>
              <a:gd name="connsiteY7796" fmla="*/ 3326130 h 5539721"/>
              <a:gd name="connsiteX7797" fmla="*/ 1709700 w 11873855"/>
              <a:gd name="connsiteY7797" fmla="*/ 3644341 h 5539721"/>
              <a:gd name="connsiteX7798" fmla="*/ 1578712 w 11873855"/>
              <a:gd name="connsiteY7798" fmla="*/ 3605594 h 5539721"/>
              <a:gd name="connsiteX7799" fmla="*/ 1569196 w 11873855"/>
              <a:gd name="connsiteY7799" fmla="*/ 3585620 h 5539721"/>
              <a:gd name="connsiteX7800" fmla="*/ 1691954 w 11873855"/>
              <a:gd name="connsiteY7800" fmla="*/ 3619738 h 5539721"/>
              <a:gd name="connsiteX7801" fmla="*/ 2441448 w 11873855"/>
              <a:gd name="connsiteY7801" fmla="*/ 2764203 h 5539721"/>
              <a:gd name="connsiteX7802" fmla="*/ 2446506 w 11873855"/>
              <a:gd name="connsiteY7802" fmla="*/ 2757688 h 5539721"/>
              <a:gd name="connsiteX7803" fmla="*/ 2455507 w 11873855"/>
              <a:gd name="connsiteY7803" fmla="*/ 2757345 h 5539721"/>
              <a:gd name="connsiteX7804" fmla="*/ 2450535 w 11873855"/>
              <a:gd name="connsiteY7804" fmla="*/ 2764203 h 5539721"/>
              <a:gd name="connsiteX7805" fmla="*/ 2441448 w 11873855"/>
              <a:gd name="connsiteY7805" fmla="*/ 2764203 h 5539721"/>
              <a:gd name="connsiteX7806" fmla="*/ 2461165 w 11873855"/>
              <a:gd name="connsiteY7806" fmla="*/ 2757173 h 5539721"/>
              <a:gd name="connsiteX7807" fmla="*/ 2470338 w 11873855"/>
              <a:gd name="connsiteY7807" fmla="*/ 2756830 h 5539721"/>
              <a:gd name="connsiteX7808" fmla="*/ 2465280 w 11873855"/>
              <a:gd name="connsiteY7808" fmla="*/ 2764203 h 5539721"/>
              <a:gd name="connsiteX7809" fmla="*/ 2456021 w 11873855"/>
              <a:gd name="connsiteY7809" fmla="*/ 2764203 h 5539721"/>
              <a:gd name="connsiteX7810" fmla="*/ 2461165 w 11873855"/>
              <a:gd name="connsiteY7810" fmla="*/ 2757173 h 5539721"/>
              <a:gd name="connsiteX7811" fmla="*/ 2465537 w 11873855"/>
              <a:gd name="connsiteY7811" fmla="*/ 2751173 h 5539721"/>
              <a:gd name="connsiteX7812" fmla="*/ 2470595 w 11873855"/>
              <a:gd name="connsiteY7812" fmla="*/ 2744229 h 5539721"/>
              <a:gd name="connsiteX7813" fmla="*/ 2479510 w 11873855"/>
              <a:gd name="connsiteY7813" fmla="*/ 2743629 h 5539721"/>
              <a:gd name="connsiteX7814" fmla="*/ 2474538 w 11873855"/>
              <a:gd name="connsiteY7814" fmla="*/ 2750830 h 5539721"/>
              <a:gd name="connsiteX7815" fmla="*/ 2465537 w 11873855"/>
              <a:gd name="connsiteY7815" fmla="*/ 2751173 h 5539721"/>
              <a:gd name="connsiteX7816" fmla="*/ 2489369 w 11873855"/>
              <a:gd name="connsiteY7816" fmla="*/ 2737114 h 5539721"/>
              <a:gd name="connsiteX7817" fmla="*/ 2494426 w 11873855"/>
              <a:gd name="connsiteY7817" fmla="*/ 2729827 h 5539721"/>
              <a:gd name="connsiteX7818" fmla="*/ 2503170 w 11873855"/>
              <a:gd name="connsiteY7818" fmla="*/ 2728884 h 5539721"/>
              <a:gd name="connsiteX7819" fmla="*/ 2498198 w 11873855"/>
              <a:gd name="connsiteY7819" fmla="*/ 2736514 h 5539721"/>
              <a:gd name="connsiteX7820" fmla="*/ 2489369 w 11873855"/>
              <a:gd name="connsiteY7820" fmla="*/ 2737114 h 5539721"/>
              <a:gd name="connsiteX7821" fmla="*/ 2508742 w 11873855"/>
              <a:gd name="connsiteY7821" fmla="*/ 2728198 h 5539721"/>
              <a:gd name="connsiteX7822" fmla="*/ 2517658 w 11873855"/>
              <a:gd name="connsiteY7822" fmla="*/ 2727170 h 5539721"/>
              <a:gd name="connsiteX7823" fmla="*/ 2512600 w 11873855"/>
              <a:gd name="connsiteY7823" fmla="*/ 2735313 h 5539721"/>
              <a:gd name="connsiteX7824" fmla="*/ 2503599 w 11873855"/>
              <a:gd name="connsiteY7824" fmla="*/ 2735999 h 5539721"/>
              <a:gd name="connsiteX7825" fmla="*/ 2508742 w 11873855"/>
              <a:gd name="connsiteY7825" fmla="*/ 2728198 h 5539721"/>
              <a:gd name="connsiteX7826" fmla="*/ 2523144 w 11873855"/>
              <a:gd name="connsiteY7826" fmla="*/ 2726570 h 5539721"/>
              <a:gd name="connsiteX7827" fmla="*/ 2532231 w 11873855"/>
              <a:gd name="connsiteY7827" fmla="*/ 2725541 h 5539721"/>
              <a:gd name="connsiteX7828" fmla="*/ 2527173 w 11873855"/>
              <a:gd name="connsiteY7828" fmla="*/ 2734285 h 5539721"/>
              <a:gd name="connsiteX7829" fmla="*/ 2518001 w 11873855"/>
              <a:gd name="connsiteY7829" fmla="*/ 2734971 h 5539721"/>
              <a:gd name="connsiteX7830" fmla="*/ 2523144 w 11873855"/>
              <a:gd name="connsiteY7830" fmla="*/ 2726570 h 5539721"/>
              <a:gd name="connsiteX7831" fmla="*/ 2527088 w 11873855"/>
              <a:gd name="connsiteY7831" fmla="*/ 2720140 h 5539721"/>
              <a:gd name="connsiteX7832" fmla="*/ 2532231 w 11873855"/>
              <a:gd name="connsiteY7832" fmla="*/ 2711825 h 5539721"/>
              <a:gd name="connsiteX7833" fmla="*/ 2541061 w 11873855"/>
              <a:gd name="connsiteY7833" fmla="*/ 2710453 h 5539721"/>
              <a:gd name="connsiteX7834" fmla="*/ 2536003 w 11873855"/>
              <a:gd name="connsiteY7834" fmla="*/ 2719111 h 5539721"/>
              <a:gd name="connsiteX7835" fmla="*/ 2527088 w 11873855"/>
              <a:gd name="connsiteY7835" fmla="*/ 2720140 h 5539721"/>
              <a:gd name="connsiteX7836" fmla="*/ 2546376 w 11873855"/>
              <a:gd name="connsiteY7836" fmla="*/ 2709596 h 5539721"/>
              <a:gd name="connsiteX7837" fmla="*/ 2555377 w 11873855"/>
              <a:gd name="connsiteY7837" fmla="*/ 2708139 h 5539721"/>
              <a:gd name="connsiteX7838" fmla="*/ 2550319 w 11873855"/>
              <a:gd name="connsiteY7838" fmla="*/ 2717397 h 5539721"/>
              <a:gd name="connsiteX7839" fmla="*/ 2541232 w 11873855"/>
              <a:gd name="connsiteY7839" fmla="*/ 2718511 h 5539721"/>
              <a:gd name="connsiteX7840" fmla="*/ 2546376 w 11873855"/>
              <a:gd name="connsiteY7840" fmla="*/ 2709596 h 5539721"/>
              <a:gd name="connsiteX7841" fmla="*/ 2550148 w 11873855"/>
              <a:gd name="connsiteY7841" fmla="*/ 2703081 h 5539721"/>
              <a:gd name="connsiteX7842" fmla="*/ 2555205 w 11873855"/>
              <a:gd name="connsiteY7842" fmla="*/ 2694423 h 5539721"/>
              <a:gd name="connsiteX7843" fmla="*/ 2563863 w 11873855"/>
              <a:gd name="connsiteY7843" fmla="*/ 2692622 h 5539721"/>
              <a:gd name="connsiteX7844" fmla="*/ 2558891 w 11873855"/>
              <a:gd name="connsiteY7844" fmla="*/ 2701624 h 5539721"/>
              <a:gd name="connsiteX7845" fmla="*/ 2550148 w 11873855"/>
              <a:gd name="connsiteY7845" fmla="*/ 2703081 h 5539721"/>
              <a:gd name="connsiteX7846" fmla="*/ 2559063 w 11873855"/>
              <a:gd name="connsiteY7846" fmla="*/ 2687822 h 5539721"/>
              <a:gd name="connsiteX7847" fmla="*/ 2563949 w 11873855"/>
              <a:gd name="connsiteY7847" fmla="*/ 2679335 h 5539721"/>
              <a:gd name="connsiteX7848" fmla="*/ 2572350 w 11873855"/>
              <a:gd name="connsiteY7848" fmla="*/ 2677278 h 5539721"/>
              <a:gd name="connsiteX7849" fmla="*/ 2567464 w 11873855"/>
              <a:gd name="connsiteY7849" fmla="*/ 2686107 h 5539721"/>
              <a:gd name="connsiteX7850" fmla="*/ 2559063 w 11873855"/>
              <a:gd name="connsiteY7850" fmla="*/ 2687822 h 5539721"/>
              <a:gd name="connsiteX7851" fmla="*/ 2577922 w 11873855"/>
              <a:gd name="connsiteY7851" fmla="*/ 2675820 h 5539721"/>
              <a:gd name="connsiteX7852" fmla="*/ 2586495 w 11873855"/>
              <a:gd name="connsiteY7852" fmla="*/ 2673592 h 5539721"/>
              <a:gd name="connsiteX7853" fmla="*/ 2581523 w 11873855"/>
              <a:gd name="connsiteY7853" fmla="*/ 2683107 h 5539721"/>
              <a:gd name="connsiteX7854" fmla="*/ 2572865 w 11873855"/>
              <a:gd name="connsiteY7854" fmla="*/ 2684907 h 5539721"/>
              <a:gd name="connsiteX7855" fmla="*/ 2577922 w 11873855"/>
              <a:gd name="connsiteY7855" fmla="*/ 2675820 h 5539721"/>
              <a:gd name="connsiteX7856" fmla="*/ 2581780 w 11873855"/>
              <a:gd name="connsiteY7856" fmla="*/ 2668705 h 5539721"/>
              <a:gd name="connsiteX7857" fmla="*/ 2586581 w 11873855"/>
              <a:gd name="connsiteY7857" fmla="*/ 2659875 h 5539721"/>
              <a:gd name="connsiteX7858" fmla="*/ 2594896 w 11873855"/>
              <a:gd name="connsiteY7858" fmla="*/ 2657304 h 5539721"/>
              <a:gd name="connsiteX7859" fmla="*/ 2590096 w 11873855"/>
              <a:gd name="connsiteY7859" fmla="*/ 2666476 h 5539721"/>
              <a:gd name="connsiteX7860" fmla="*/ 2581780 w 11873855"/>
              <a:gd name="connsiteY7860" fmla="*/ 2668705 h 5539721"/>
              <a:gd name="connsiteX7861" fmla="*/ 2600468 w 11873855"/>
              <a:gd name="connsiteY7861" fmla="*/ 2655675 h 5539721"/>
              <a:gd name="connsiteX7862" fmla="*/ 2608955 w 11873855"/>
              <a:gd name="connsiteY7862" fmla="*/ 2653017 h 5539721"/>
              <a:gd name="connsiteX7863" fmla="*/ 2604154 w 11873855"/>
              <a:gd name="connsiteY7863" fmla="*/ 2662876 h 5539721"/>
              <a:gd name="connsiteX7864" fmla="*/ 2595668 w 11873855"/>
              <a:gd name="connsiteY7864" fmla="*/ 2665190 h 5539721"/>
              <a:gd name="connsiteX7865" fmla="*/ 2600468 w 11873855"/>
              <a:gd name="connsiteY7865" fmla="*/ 2655675 h 5539721"/>
              <a:gd name="connsiteX7866" fmla="*/ 2614270 w 11873855"/>
              <a:gd name="connsiteY7866" fmla="*/ 2651217 h 5539721"/>
              <a:gd name="connsiteX7867" fmla="*/ 2622842 w 11873855"/>
              <a:gd name="connsiteY7867" fmla="*/ 2648388 h 5539721"/>
              <a:gd name="connsiteX7868" fmla="*/ 2617956 w 11873855"/>
              <a:gd name="connsiteY7868" fmla="*/ 2658932 h 5539721"/>
              <a:gd name="connsiteX7869" fmla="*/ 2609298 w 11873855"/>
              <a:gd name="connsiteY7869" fmla="*/ 2661333 h 5539721"/>
              <a:gd name="connsiteX7870" fmla="*/ 2614270 w 11873855"/>
              <a:gd name="connsiteY7870" fmla="*/ 2651217 h 5539721"/>
              <a:gd name="connsiteX7871" fmla="*/ 2617956 w 11873855"/>
              <a:gd name="connsiteY7871" fmla="*/ 2643845 h 5539721"/>
              <a:gd name="connsiteX7872" fmla="*/ 2622757 w 11873855"/>
              <a:gd name="connsiteY7872" fmla="*/ 2633986 h 5539721"/>
              <a:gd name="connsiteX7873" fmla="*/ 2631072 w 11873855"/>
              <a:gd name="connsiteY7873" fmla="*/ 2630815 h 5539721"/>
              <a:gd name="connsiteX7874" fmla="*/ 2626357 w 11873855"/>
              <a:gd name="connsiteY7874" fmla="*/ 2641016 h 5539721"/>
              <a:gd name="connsiteX7875" fmla="*/ 2617956 w 11873855"/>
              <a:gd name="connsiteY7875" fmla="*/ 2643845 h 5539721"/>
              <a:gd name="connsiteX7876" fmla="*/ 2626529 w 11873855"/>
              <a:gd name="connsiteY7876" fmla="*/ 2626186 h 5539721"/>
              <a:gd name="connsiteX7877" fmla="*/ 2631158 w 11873855"/>
              <a:gd name="connsiteY7877" fmla="*/ 2616670 h 5539721"/>
              <a:gd name="connsiteX7878" fmla="*/ 2639216 w 11873855"/>
              <a:gd name="connsiteY7878" fmla="*/ 2613155 h 5539721"/>
              <a:gd name="connsiteX7879" fmla="*/ 2634672 w 11873855"/>
              <a:gd name="connsiteY7879" fmla="*/ 2623014 h 5539721"/>
              <a:gd name="connsiteX7880" fmla="*/ 2626529 w 11873855"/>
              <a:gd name="connsiteY7880" fmla="*/ 2626186 h 5539721"/>
              <a:gd name="connsiteX7881" fmla="*/ 2634930 w 11873855"/>
              <a:gd name="connsiteY7881" fmla="*/ 2608955 h 5539721"/>
              <a:gd name="connsiteX7882" fmla="*/ 2639645 w 11873855"/>
              <a:gd name="connsiteY7882" fmla="*/ 2599268 h 5539721"/>
              <a:gd name="connsiteX7883" fmla="*/ 2647360 w 11873855"/>
              <a:gd name="connsiteY7883" fmla="*/ 2595496 h 5539721"/>
              <a:gd name="connsiteX7884" fmla="*/ 2642731 w 11873855"/>
              <a:gd name="connsiteY7884" fmla="*/ 2605526 h 5539721"/>
              <a:gd name="connsiteX7885" fmla="*/ 2634930 w 11873855"/>
              <a:gd name="connsiteY7885" fmla="*/ 2608955 h 5539721"/>
              <a:gd name="connsiteX7886" fmla="*/ 2643588 w 11873855"/>
              <a:gd name="connsiteY7886" fmla="*/ 2591038 h 5539721"/>
              <a:gd name="connsiteX7887" fmla="*/ 2648474 w 11873855"/>
              <a:gd name="connsiteY7887" fmla="*/ 2580923 h 5539721"/>
              <a:gd name="connsiteX7888" fmla="*/ 2655846 w 11873855"/>
              <a:gd name="connsiteY7888" fmla="*/ 2576894 h 5539721"/>
              <a:gd name="connsiteX7889" fmla="*/ 2651046 w 11873855"/>
              <a:gd name="connsiteY7889" fmla="*/ 2587352 h 5539721"/>
              <a:gd name="connsiteX7890" fmla="*/ 2643588 w 11873855"/>
              <a:gd name="connsiteY7890" fmla="*/ 2591038 h 5539721"/>
              <a:gd name="connsiteX7891" fmla="*/ 2652246 w 11873855"/>
              <a:gd name="connsiteY7891" fmla="*/ 2573036 h 5539721"/>
              <a:gd name="connsiteX7892" fmla="*/ 2657047 w 11873855"/>
              <a:gd name="connsiteY7892" fmla="*/ 2563092 h 5539721"/>
              <a:gd name="connsiteX7893" fmla="*/ 2663990 w 11873855"/>
              <a:gd name="connsiteY7893" fmla="*/ 2558806 h 5539721"/>
              <a:gd name="connsiteX7894" fmla="*/ 2659361 w 11873855"/>
              <a:gd name="connsiteY7894" fmla="*/ 2569007 h 5539721"/>
              <a:gd name="connsiteX7895" fmla="*/ 2652246 w 11873855"/>
              <a:gd name="connsiteY7895" fmla="*/ 2573036 h 5539721"/>
              <a:gd name="connsiteX7896" fmla="*/ 2660990 w 11873855"/>
              <a:gd name="connsiteY7896" fmla="*/ 2554777 h 5539721"/>
              <a:gd name="connsiteX7897" fmla="*/ 2665533 w 11873855"/>
              <a:gd name="connsiteY7897" fmla="*/ 2545175 h 5539721"/>
              <a:gd name="connsiteX7898" fmla="*/ 2672220 w 11873855"/>
              <a:gd name="connsiteY7898" fmla="*/ 2540718 h 5539721"/>
              <a:gd name="connsiteX7899" fmla="*/ 2667762 w 11873855"/>
              <a:gd name="connsiteY7899" fmla="*/ 2550576 h 5539721"/>
              <a:gd name="connsiteX7900" fmla="*/ 2660990 w 11873855"/>
              <a:gd name="connsiteY7900" fmla="*/ 2554777 h 5539721"/>
              <a:gd name="connsiteX7901" fmla="*/ 2669820 w 11873855"/>
              <a:gd name="connsiteY7901" fmla="*/ 2536432 h 5539721"/>
              <a:gd name="connsiteX7902" fmla="*/ 2674192 w 11873855"/>
              <a:gd name="connsiteY7902" fmla="*/ 2527259 h 5539721"/>
              <a:gd name="connsiteX7903" fmla="*/ 2680449 w 11873855"/>
              <a:gd name="connsiteY7903" fmla="*/ 2522630 h 5539721"/>
              <a:gd name="connsiteX7904" fmla="*/ 2676163 w 11873855"/>
              <a:gd name="connsiteY7904" fmla="*/ 2532059 h 5539721"/>
              <a:gd name="connsiteX7905" fmla="*/ 2669820 w 11873855"/>
              <a:gd name="connsiteY7905" fmla="*/ 2536432 h 5539721"/>
              <a:gd name="connsiteX7906" fmla="*/ 2687050 w 11873855"/>
              <a:gd name="connsiteY7906" fmla="*/ 2517572 h 5539721"/>
              <a:gd name="connsiteX7907" fmla="*/ 2693565 w 11873855"/>
              <a:gd name="connsiteY7907" fmla="*/ 2512600 h 5539721"/>
              <a:gd name="connsiteX7908" fmla="*/ 2689194 w 11873855"/>
              <a:gd name="connsiteY7908" fmla="*/ 2522801 h 5539721"/>
              <a:gd name="connsiteX7909" fmla="*/ 2682593 w 11873855"/>
              <a:gd name="connsiteY7909" fmla="*/ 2527602 h 5539721"/>
              <a:gd name="connsiteX7910" fmla="*/ 2687050 w 11873855"/>
              <a:gd name="connsiteY7910" fmla="*/ 2517572 h 5539721"/>
              <a:gd name="connsiteX7911" fmla="*/ 2691337 w 11873855"/>
              <a:gd name="connsiteY7911" fmla="*/ 2508142 h 5539721"/>
              <a:gd name="connsiteX7912" fmla="*/ 2695537 w 11873855"/>
              <a:gd name="connsiteY7912" fmla="*/ 2498627 h 5539721"/>
              <a:gd name="connsiteX7913" fmla="*/ 2701624 w 11873855"/>
              <a:gd name="connsiteY7913" fmla="*/ 2493483 h 5539721"/>
              <a:gd name="connsiteX7914" fmla="*/ 2697509 w 11873855"/>
              <a:gd name="connsiteY7914" fmla="*/ 2503256 h 5539721"/>
              <a:gd name="connsiteX7915" fmla="*/ 2691337 w 11873855"/>
              <a:gd name="connsiteY7915" fmla="*/ 2508142 h 5539721"/>
              <a:gd name="connsiteX7916" fmla="*/ 2708482 w 11873855"/>
              <a:gd name="connsiteY7916" fmla="*/ 2487654 h 5539721"/>
              <a:gd name="connsiteX7917" fmla="*/ 2714825 w 11873855"/>
              <a:gd name="connsiteY7917" fmla="*/ 2481996 h 5539721"/>
              <a:gd name="connsiteX7918" fmla="*/ 2710625 w 11873855"/>
              <a:gd name="connsiteY7918" fmla="*/ 2492540 h 5539721"/>
              <a:gd name="connsiteX7919" fmla="*/ 2704110 w 11873855"/>
              <a:gd name="connsiteY7919" fmla="*/ 2497941 h 5539721"/>
              <a:gd name="connsiteX7920" fmla="*/ 2708482 w 11873855"/>
              <a:gd name="connsiteY7920" fmla="*/ 2487654 h 5539721"/>
              <a:gd name="connsiteX7921" fmla="*/ 2721426 w 11873855"/>
              <a:gd name="connsiteY7921" fmla="*/ 2475824 h 5539721"/>
              <a:gd name="connsiteX7922" fmla="*/ 2728027 w 11873855"/>
              <a:gd name="connsiteY7922" fmla="*/ 2469566 h 5539721"/>
              <a:gd name="connsiteX7923" fmla="*/ 2723826 w 11873855"/>
              <a:gd name="connsiteY7923" fmla="*/ 2480796 h 5539721"/>
              <a:gd name="connsiteX7924" fmla="*/ 2717054 w 11873855"/>
              <a:gd name="connsiteY7924" fmla="*/ 2486882 h 5539721"/>
              <a:gd name="connsiteX7925" fmla="*/ 2721426 w 11873855"/>
              <a:gd name="connsiteY7925" fmla="*/ 2475824 h 5539721"/>
              <a:gd name="connsiteX7926" fmla="*/ 2734714 w 11873855"/>
              <a:gd name="connsiteY7926" fmla="*/ 2462965 h 5539721"/>
              <a:gd name="connsiteX7927" fmla="*/ 2741657 w 11873855"/>
              <a:gd name="connsiteY7927" fmla="*/ 2455850 h 5539721"/>
              <a:gd name="connsiteX7928" fmla="*/ 2737457 w 11873855"/>
              <a:gd name="connsiteY7928" fmla="*/ 2467680 h 5539721"/>
              <a:gd name="connsiteX7929" fmla="*/ 2730341 w 11873855"/>
              <a:gd name="connsiteY7929" fmla="*/ 2474709 h 5539721"/>
              <a:gd name="connsiteX7930" fmla="*/ 2734714 w 11873855"/>
              <a:gd name="connsiteY7930" fmla="*/ 2462965 h 5539721"/>
              <a:gd name="connsiteX7931" fmla="*/ 2748344 w 11873855"/>
              <a:gd name="connsiteY7931" fmla="*/ 2448563 h 5539721"/>
              <a:gd name="connsiteX7932" fmla="*/ 2755116 w 11873855"/>
              <a:gd name="connsiteY7932" fmla="*/ 2440762 h 5539721"/>
              <a:gd name="connsiteX7933" fmla="*/ 2751001 w 11873855"/>
              <a:gd name="connsiteY7933" fmla="*/ 2452935 h 5539721"/>
              <a:gd name="connsiteX7934" fmla="*/ 2743972 w 11873855"/>
              <a:gd name="connsiteY7934" fmla="*/ 2460822 h 5539721"/>
              <a:gd name="connsiteX7935" fmla="*/ 2748344 w 11873855"/>
              <a:gd name="connsiteY7935" fmla="*/ 2448563 h 5539721"/>
              <a:gd name="connsiteX7936" fmla="*/ 2761974 w 11873855"/>
              <a:gd name="connsiteY7936" fmla="*/ 2432361 h 5539721"/>
              <a:gd name="connsiteX7937" fmla="*/ 2770118 w 11873855"/>
              <a:gd name="connsiteY7937" fmla="*/ 2421388 h 5539721"/>
              <a:gd name="connsiteX7938" fmla="*/ 2766432 w 11873855"/>
              <a:gd name="connsiteY7938" fmla="*/ 2433047 h 5539721"/>
              <a:gd name="connsiteX7939" fmla="*/ 2757859 w 11873855"/>
              <a:gd name="connsiteY7939" fmla="*/ 2444706 h 5539721"/>
              <a:gd name="connsiteX7940" fmla="*/ 2761974 w 11873855"/>
              <a:gd name="connsiteY7940" fmla="*/ 2432361 h 5539721"/>
              <a:gd name="connsiteX7941" fmla="*/ 2777747 w 11873855"/>
              <a:gd name="connsiteY7941" fmla="*/ 2409730 h 5539721"/>
              <a:gd name="connsiteX7942" fmla="*/ 2784005 w 11873855"/>
              <a:gd name="connsiteY7942" fmla="*/ 2398757 h 5539721"/>
              <a:gd name="connsiteX7943" fmla="*/ 2774576 w 11873855"/>
              <a:gd name="connsiteY7943" fmla="*/ 2419760 h 5539721"/>
              <a:gd name="connsiteX7944" fmla="*/ 2777747 w 11873855"/>
              <a:gd name="connsiteY7944" fmla="*/ 2409730 h 5539721"/>
              <a:gd name="connsiteX7945" fmla="*/ 2805865 w 11873855"/>
              <a:gd name="connsiteY7945" fmla="*/ 2342607 h 5539721"/>
              <a:gd name="connsiteX7946" fmla="*/ 2812466 w 11873855"/>
              <a:gd name="connsiteY7946" fmla="*/ 2332320 h 5539721"/>
              <a:gd name="connsiteX7947" fmla="*/ 2806980 w 11873855"/>
              <a:gd name="connsiteY7947" fmla="*/ 2352037 h 5539721"/>
              <a:gd name="connsiteX7948" fmla="*/ 2800807 w 11873855"/>
              <a:gd name="connsiteY7948" fmla="*/ 2360009 h 5539721"/>
              <a:gd name="connsiteX7949" fmla="*/ 2805865 w 11873855"/>
              <a:gd name="connsiteY7949" fmla="*/ 2342607 h 5539721"/>
              <a:gd name="connsiteX7950" fmla="*/ 2818553 w 11873855"/>
              <a:gd name="connsiteY7950" fmla="*/ 2324348 h 5539721"/>
              <a:gd name="connsiteX7951" fmla="*/ 2823696 w 11873855"/>
              <a:gd name="connsiteY7951" fmla="*/ 2318261 h 5539721"/>
              <a:gd name="connsiteX7952" fmla="*/ 2818038 w 11873855"/>
              <a:gd name="connsiteY7952" fmla="*/ 2339950 h 5539721"/>
              <a:gd name="connsiteX7953" fmla="*/ 2812723 w 11873855"/>
              <a:gd name="connsiteY7953" fmla="*/ 2345522 h 5539721"/>
              <a:gd name="connsiteX7954" fmla="*/ 2818553 w 11873855"/>
              <a:gd name="connsiteY7954" fmla="*/ 2324348 h 5539721"/>
              <a:gd name="connsiteX7955" fmla="*/ 2829097 w 11873855"/>
              <a:gd name="connsiteY7955" fmla="*/ 2312346 h 5539721"/>
              <a:gd name="connsiteX7956" fmla="*/ 2834754 w 11873855"/>
              <a:gd name="connsiteY7956" fmla="*/ 2306517 h 5539721"/>
              <a:gd name="connsiteX7957" fmla="*/ 2829097 w 11873855"/>
              <a:gd name="connsiteY7957" fmla="*/ 2329491 h 5539721"/>
              <a:gd name="connsiteX7958" fmla="*/ 2823182 w 11873855"/>
              <a:gd name="connsiteY7958" fmla="*/ 2334892 h 5539721"/>
              <a:gd name="connsiteX7959" fmla="*/ 2829097 w 11873855"/>
              <a:gd name="connsiteY7959" fmla="*/ 2312346 h 5539721"/>
              <a:gd name="connsiteX7960" fmla="*/ 2839727 w 11873855"/>
              <a:gd name="connsiteY7960" fmla="*/ 2301631 h 5539721"/>
              <a:gd name="connsiteX7961" fmla="*/ 2844613 w 11873855"/>
              <a:gd name="connsiteY7961" fmla="*/ 2297087 h 5539721"/>
              <a:gd name="connsiteX7962" fmla="*/ 2839127 w 11873855"/>
              <a:gd name="connsiteY7962" fmla="*/ 2320747 h 5539721"/>
              <a:gd name="connsiteX7963" fmla="*/ 2833983 w 11873855"/>
              <a:gd name="connsiteY7963" fmla="*/ 2325119 h 5539721"/>
              <a:gd name="connsiteX7964" fmla="*/ 2839727 w 11873855"/>
              <a:gd name="connsiteY7964" fmla="*/ 2301631 h 5539721"/>
              <a:gd name="connsiteX7965" fmla="*/ 2849414 w 11873855"/>
              <a:gd name="connsiteY7965" fmla="*/ 2292801 h 5539721"/>
              <a:gd name="connsiteX7966" fmla="*/ 2854557 w 11873855"/>
              <a:gd name="connsiteY7966" fmla="*/ 2288343 h 5539721"/>
              <a:gd name="connsiteX7967" fmla="*/ 2849242 w 11873855"/>
              <a:gd name="connsiteY7967" fmla="*/ 2312689 h 5539721"/>
              <a:gd name="connsiteX7968" fmla="*/ 2843756 w 11873855"/>
              <a:gd name="connsiteY7968" fmla="*/ 2316975 h 5539721"/>
              <a:gd name="connsiteX7969" fmla="*/ 2849414 w 11873855"/>
              <a:gd name="connsiteY7969" fmla="*/ 2292801 h 5539721"/>
              <a:gd name="connsiteX7970" fmla="*/ 2859186 w 11873855"/>
              <a:gd name="connsiteY7970" fmla="*/ 2284400 h 5539721"/>
              <a:gd name="connsiteX7971" fmla="*/ 2864416 w 11873855"/>
              <a:gd name="connsiteY7971" fmla="*/ 2280114 h 5539721"/>
              <a:gd name="connsiteX7972" fmla="*/ 2859358 w 11873855"/>
              <a:gd name="connsiteY7972" fmla="*/ 2305060 h 5539721"/>
              <a:gd name="connsiteX7973" fmla="*/ 2853785 w 11873855"/>
              <a:gd name="connsiteY7973" fmla="*/ 2309174 h 5539721"/>
              <a:gd name="connsiteX7974" fmla="*/ 2859186 w 11873855"/>
              <a:gd name="connsiteY7974" fmla="*/ 2284400 h 5539721"/>
              <a:gd name="connsiteX7975" fmla="*/ 2868959 w 11873855"/>
              <a:gd name="connsiteY7975" fmla="*/ 2276513 h 5539721"/>
              <a:gd name="connsiteX7976" fmla="*/ 2874359 w 11873855"/>
              <a:gd name="connsiteY7976" fmla="*/ 2272398 h 5539721"/>
              <a:gd name="connsiteX7977" fmla="*/ 2869473 w 11873855"/>
              <a:gd name="connsiteY7977" fmla="*/ 2297859 h 5539721"/>
              <a:gd name="connsiteX7978" fmla="*/ 2863815 w 11873855"/>
              <a:gd name="connsiteY7978" fmla="*/ 2301888 h 5539721"/>
              <a:gd name="connsiteX7979" fmla="*/ 2868959 w 11873855"/>
              <a:gd name="connsiteY7979" fmla="*/ 2276513 h 5539721"/>
              <a:gd name="connsiteX7980" fmla="*/ 2878731 w 11873855"/>
              <a:gd name="connsiteY7980" fmla="*/ 2268969 h 5539721"/>
              <a:gd name="connsiteX7981" fmla="*/ 3154509 w 11873855"/>
              <a:gd name="connsiteY7981" fmla="*/ 2114579 h 5539721"/>
              <a:gd name="connsiteX7982" fmla="*/ 3570275 w 11873855"/>
              <a:gd name="connsiteY7982" fmla="*/ 1958130 h 5539721"/>
              <a:gd name="connsiteX7983" fmla="*/ 3604994 w 11873855"/>
              <a:gd name="connsiteY7983" fmla="*/ 1957016 h 5539721"/>
              <a:gd name="connsiteX7984" fmla="*/ 3949523 w 11873855"/>
              <a:gd name="connsiteY7984" fmla="*/ 2064344 h 5539721"/>
              <a:gd name="connsiteX7985" fmla="*/ 4155091 w 11873855"/>
              <a:gd name="connsiteY7985" fmla="*/ 2196703 h 5539721"/>
              <a:gd name="connsiteX7986" fmla="*/ 4345401 w 11873855"/>
              <a:gd name="connsiteY7986" fmla="*/ 2320576 h 5539721"/>
              <a:gd name="connsiteX7987" fmla="*/ 4673813 w 11873855"/>
              <a:gd name="connsiteY7987" fmla="*/ 2562320 h 5539721"/>
              <a:gd name="connsiteX7988" fmla="*/ 4794514 w 11873855"/>
              <a:gd name="connsiteY7988" fmla="*/ 2627557 h 5539721"/>
              <a:gd name="connsiteX7989" fmla="*/ 4795200 w 11873855"/>
              <a:gd name="connsiteY7989" fmla="*/ 2630043 h 5539721"/>
              <a:gd name="connsiteX7990" fmla="*/ 4675013 w 11873855"/>
              <a:gd name="connsiteY7990" fmla="*/ 2570464 h 5539721"/>
              <a:gd name="connsiteX7991" fmla="*/ 4345401 w 11873855"/>
              <a:gd name="connsiteY7991" fmla="*/ 2348008 h 5539721"/>
              <a:gd name="connsiteX7992" fmla="*/ 4151919 w 11873855"/>
              <a:gd name="connsiteY7992" fmla="*/ 2229707 h 5539721"/>
              <a:gd name="connsiteX7993" fmla="*/ 3946436 w 11873855"/>
              <a:gd name="connsiteY7993" fmla="*/ 2107635 h 5539721"/>
              <a:gd name="connsiteX7994" fmla="*/ 3600279 w 11873855"/>
              <a:gd name="connsiteY7994" fmla="*/ 2005365 h 5539721"/>
              <a:gd name="connsiteX7995" fmla="*/ 3565389 w 11873855"/>
              <a:gd name="connsiteY7995" fmla="*/ 2006479 h 5539721"/>
              <a:gd name="connsiteX7996" fmla="*/ 2873845 w 11873855"/>
              <a:gd name="connsiteY7996" fmla="*/ 2294687 h 5539721"/>
              <a:gd name="connsiteX7997" fmla="*/ 2878731 w 11873855"/>
              <a:gd name="connsiteY7997" fmla="*/ 2268969 h 5539721"/>
              <a:gd name="connsiteX7998" fmla="*/ 4898070 w 11873855"/>
              <a:gd name="connsiteY7998" fmla="*/ 2775518 h 5539721"/>
              <a:gd name="connsiteX7999" fmla="*/ 4915215 w 11873855"/>
              <a:gd name="connsiteY7999" fmla="*/ 2826525 h 5539721"/>
              <a:gd name="connsiteX8000" fmla="*/ 5226740 w 11873855"/>
              <a:gd name="connsiteY8000" fmla="*/ 3366421 h 5539721"/>
              <a:gd name="connsiteX8001" fmla="*/ 5645592 w 11873855"/>
              <a:gd name="connsiteY8001" fmla="*/ 3665601 h 5539721"/>
              <a:gd name="connsiteX8002" fmla="*/ 5993207 w 11873855"/>
              <a:gd name="connsiteY8002" fmla="*/ 3461919 h 5539721"/>
              <a:gd name="connsiteX8003" fmla="*/ 6195003 w 11873855"/>
              <a:gd name="connsiteY8003" fmla="*/ 3239548 h 5539721"/>
              <a:gd name="connsiteX8004" fmla="*/ 5640963 w 11873855"/>
              <a:gd name="connsiteY8004" fmla="*/ 3684632 h 5539721"/>
              <a:gd name="connsiteX8005" fmla="*/ 4914615 w 11873855"/>
              <a:gd name="connsiteY8005" fmla="*/ 2825496 h 5539721"/>
              <a:gd name="connsiteX8006" fmla="*/ 4898070 w 11873855"/>
              <a:gd name="connsiteY8006" fmla="*/ 2775518 h 5539721"/>
              <a:gd name="connsiteX8007" fmla="*/ 4898070 w 11873855"/>
              <a:gd name="connsiteY8007" fmla="*/ 2775518 h 5539721"/>
              <a:gd name="connsiteX8008" fmla="*/ 7155981 w 11873855"/>
              <a:gd name="connsiteY8008" fmla="*/ 3249578 h 5539721"/>
              <a:gd name="connsiteX8009" fmla="*/ 7417442 w 11873855"/>
              <a:gd name="connsiteY8009" fmla="*/ 3848110 h 5539721"/>
              <a:gd name="connsiteX8010" fmla="*/ 7596436 w 11873855"/>
              <a:gd name="connsiteY8010" fmla="*/ 4190238 h 5539721"/>
              <a:gd name="connsiteX8011" fmla="*/ 7740368 w 11873855"/>
              <a:gd name="connsiteY8011" fmla="*/ 4440727 h 5539721"/>
              <a:gd name="connsiteX8012" fmla="*/ 8129645 w 11873855"/>
              <a:gd name="connsiteY8012" fmla="*/ 4726619 h 5539721"/>
              <a:gd name="connsiteX8013" fmla="*/ 8170107 w 11873855"/>
              <a:gd name="connsiteY8013" fmla="*/ 4723791 h 5539721"/>
              <a:gd name="connsiteX8014" fmla="*/ 8602076 w 11873855"/>
              <a:gd name="connsiteY8014" fmla="*/ 4347544 h 5539721"/>
              <a:gd name="connsiteX8015" fmla="*/ 8812702 w 11873855"/>
              <a:gd name="connsiteY8015" fmla="*/ 3981926 h 5539721"/>
              <a:gd name="connsiteX8016" fmla="*/ 8810216 w 11873855"/>
              <a:gd name="connsiteY8016" fmla="*/ 3993756 h 5539721"/>
              <a:gd name="connsiteX8017" fmla="*/ 8595389 w 11873855"/>
              <a:gd name="connsiteY8017" fmla="*/ 4386806 h 5539721"/>
              <a:gd name="connsiteX8018" fmla="*/ 8164707 w 11873855"/>
              <a:gd name="connsiteY8018" fmla="*/ 4772140 h 5539721"/>
              <a:gd name="connsiteX8019" fmla="*/ 8124416 w 11873855"/>
              <a:gd name="connsiteY8019" fmla="*/ 4774968 h 5539721"/>
              <a:gd name="connsiteX8020" fmla="*/ 7736853 w 11873855"/>
              <a:gd name="connsiteY8020" fmla="*/ 4483418 h 5539721"/>
              <a:gd name="connsiteX8021" fmla="*/ 7598407 w 11873855"/>
              <a:gd name="connsiteY8021" fmla="*/ 4234644 h 5539721"/>
              <a:gd name="connsiteX8022" fmla="*/ 7417013 w 11873855"/>
              <a:gd name="connsiteY8022" fmla="*/ 3875627 h 5539721"/>
              <a:gd name="connsiteX8023" fmla="*/ 7157266 w 11873855"/>
              <a:gd name="connsiteY8023" fmla="*/ 3255321 h 5539721"/>
              <a:gd name="connsiteX8024" fmla="*/ 7127863 w 11873855"/>
              <a:gd name="connsiteY8024" fmla="*/ 3195057 h 5539721"/>
              <a:gd name="connsiteX8025" fmla="*/ 7155981 w 11873855"/>
              <a:gd name="connsiteY8025" fmla="*/ 3249578 h 5539721"/>
              <a:gd name="connsiteX8026" fmla="*/ 9059589 w 11873855"/>
              <a:gd name="connsiteY8026" fmla="*/ 3233119 h 5539721"/>
              <a:gd name="connsiteX8027" fmla="*/ 9060018 w 11873855"/>
              <a:gd name="connsiteY8027" fmla="*/ 3232004 h 5539721"/>
              <a:gd name="connsiteX8028" fmla="*/ 9061648 w 11873855"/>
              <a:gd name="connsiteY8028" fmla="*/ 3229432 h 5539721"/>
              <a:gd name="connsiteX8029" fmla="*/ 9061133 w 11873855"/>
              <a:gd name="connsiteY8029" fmla="*/ 3230632 h 5539721"/>
              <a:gd name="connsiteX8030" fmla="*/ 9059589 w 11873855"/>
              <a:gd name="connsiteY8030" fmla="*/ 3233119 h 5539721"/>
              <a:gd name="connsiteX8031" fmla="*/ 9068333 w 11873855"/>
              <a:gd name="connsiteY8031" fmla="*/ 3211002 h 5539721"/>
              <a:gd name="connsiteX8032" fmla="*/ 9069534 w 11873855"/>
              <a:gd name="connsiteY8032" fmla="*/ 3207830 h 5539721"/>
              <a:gd name="connsiteX8033" fmla="*/ 9072106 w 11873855"/>
              <a:gd name="connsiteY8033" fmla="*/ 3203972 h 5539721"/>
              <a:gd name="connsiteX8034" fmla="*/ 9070734 w 11873855"/>
              <a:gd name="connsiteY8034" fmla="*/ 3207315 h 5539721"/>
              <a:gd name="connsiteX8035" fmla="*/ 9068333 w 11873855"/>
              <a:gd name="connsiteY8035" fmla="*/ 3211002 h 5539721"/>
              <a:gd name="connsiteX8036" fmla="*/ 9076992 w 11873855"/>
              <a:gd name="connsiteY8036" fmla="*/ 3189313 h 5539721"/>
              <a:gd name="connsiteX8037" fmla="*/ 9078963 w 11873855"/>
              <a:gd name="connsiteY8037" fmla="*/ 3184427 h 5539721"/>
              <a:gd name="connsiteX8038" fmla="*/ 9082393 w 11873855"/>
              <a:gd name="connsiteY8038" fmla="*/ 3179626 h 5539721"/>
              <a:gd name="connsiteX8039" fmla="*/ 9080249 w 11873855"/>
              <a:gd name="connsiteY8039" fmla="*/ 3184684 h 5539721"/>
              <a:gd name="connsiteX8040" fmla="*/ 9076992 w 11873855"/>
              <a:gd name="connsiteY8040" fmla="*/ 3189313 h 5539721"/>
              <a:gd name="connsiteX8041" fmla="*/ 9092509 w 11873855"/>
              <a:gd name="connsiteY8041" fmla="*/ 3166167 h 5539721"/>
              <a:gd name="connsiteX8042" fmla="*/ 9095509 w 11873855"/>
              <a:gd name="connsiteY8042" fmla="*/ 3162310 h 5539721"/>
              <a:gd name="connsiteX8043" fmla="*/ 9093451 w 11873855"/>
              <a:gd name="connsiteY8043" fmla="*/ 3166853 h 5539721"/>
              <a:gd name="connsiteX8044" fmla="*/ 9090537 w 11873855"/>
              <a:gd name="connsiteY8044" fmla="*/ 3170711 h 5539721"/>
              <a:gd name="connsiteX8045" fmla="*/ 9092509 w 11873855"/>
              <a:gd name="connsiteY8045" fmla="*/ 3166167 h 5539721"/>
              <a:gd name="connsiteX8046" fmla="*/ 9099280 w 11873855"/>
              <a:gd name="connsiteY8046" fmla="*/ 3150137 h 5539721"/>
              <a:gd name="connsiteX8047" fmla="*/ 9101766 w 11873855"/>
              <a:gd name="connsiteY8047" fmla="*/ 3144393 h 5539721"/>
              <a:gd name="connsiteX8048" fmla="*/ 9105539 w 11873855"/>
              <a:gd name="connsiteY8048" fmla="*/ 3139850 h 5539721"/>
              <a:gd name="connsiteX8049" fmla="*/ 9102967 w 11873855"/>
              <a:gd name="connsiteY8049" fmla="*/ 3145679 h 5539721"/>
              <a:gd name="connsiteX8050" fmla="*/ 9099280 w 11873855"/>
              <a:gd name="connsiteY8050" fmla="*/ 3150137 h 5539721"/>
              <a:gd name="connsiteX8051" fmla="*/ 9108024 w 11873855"/>
              <a:gd name="connsiteY8051" fmla="*/ 3129906 h 5539721"/>
              <a:gd name="connsiteX8052" fmla="*/ 9111024 w 11873855"/>
              <a:gd name="connsiteY8052" fmla="*/ 3123048 h 5539721"/>
              <a:gd name="connsiteX8053" fmla="*/ 9115482 w 11873855"/>
              <a:gd name="connsiteY8053" fmla="*/ 3118161 h 5539721"/>
              <a:gd name="connsiteX8054" fmla="*/ 9112310 w 11873855"/>
              <a:gd name="connsiteY8054" fmla="*/ 3125019 h 5539721"/>
              <a:gd name="connsiteX8055" fmla="*/ 9108024 w 11873855"/>
              <a:gd name="connsiteY8055" fmla="*/ 3129906 h 5539721"/>
              <a:gd name="connsiteX8056" fmla="*/ 9124226 w 11873855"/>
              <a:gd name="connsiteY8056" fmla="*/ 3108560 h 5539721"/>
              <a:gd name="connsiteX8057" fmla="*/ 9128255 w 11873855"/>
              <a:gd name="connsiteY8057" fmla="*/ 3104360 h 5539721"/>
              <a:gd name="connsiteX8058" fmla="*/ 9125341 w 11873855"/>
              <a:gd name="connsiteY8058" fmla="*/ 3110446 h 5539721"/>
              <a:gd name="connsiteX8059" fmla="*/ 9121484 w 11873855"/>
              <a:gd name="connsiteY8059" fmla="*/ 3114647 h 5539721"/>
              <a:gd name="connsiteX8060" fmla="*/ 9124226 w 11873855"/>
              <a:gd name="connsiteY8060" fmla="*/ 3108560 h 5539721"/>
              <a:gd name="connsiteX8061" fmla="*/ 9130312 w 11873855"/>
              <a:gd name="connsiteY8061" fmla="*/ 3095530 h 5539721"/>
              <a:gd name="connsiteX8062" fmla="*/ 9133570 w 11873855"/>
              <a:gd name="connsiteY8062" fmla="*/ 3088500 h 5539721"/>
              <a:gd name="connsiteX8063" fmla="*/ 9138200 w 11873855"/>
              <a:gd name="connsiteY8063" fmla="*/ 3084043 h 5539721"/>
              <a:gd name="connsiteX8064" fmla="*/ 9134856 w 11873855"/>
              <a:gd name="connsiteY8064" fmla="*/ 3090987 h 5539721"/>
              <a:gd name="connsiteX8065" fmla="*/ 9130312 w 11873855"/>
              <a:gd name="connsiteY8065" fmla="*/ 3095530 h 5539721"/>
              <a:gd name="connsiteX8066" fmla="*/ 9146686 w 11873855"/>
              <a:gd name="connsiteY8066" fmla="*/ 3075899 h 5539721"/>
              <a:gd name="connsiteX8067" fmla="*/ 9150887 w 11873855"/>
              <a:gd name="connsiteY8067" fmla="*/ 3072041 h 5539721"/>
              <a:gd name="connsiteX8068" fmla="*/ 9147715 w 11873855"/>
              <a:gd name="connsiteY8068" fmla="*/ 3078128 h 5539721"/>
              <a:gd name="connsiteX8069" fmla="*/ 9143686 w 11873855"/>
              <a:gd name="connsiteY8069" fmla="*/ 3082071 h 5539721"/>
              <a:gd name="connsiteX8070" fmla="*/ 9146686 w 11873855"/>
              <a:gd name="connsiteY8070" fmla="*/ 3075899 h 5539721"/>
              <a:gd name="connsiteX8071" fmla="*/ 9152602 w 11873855"/>
              <a:gd name="connsiteY8071" fmla="*/ 3063897 h 5539721"/>
              <a:gd name="connsiteX8072" fmla="*/ 9156030 w 11873855"/>
              <a:gd name="connsiteY8072" fmla="*/ 3056954 h 5539721"/>
              <a:gd name="connsiteX8073" fmla="*/ 9160831 w 11873855"/>
              <a:gd name="connsiteY8073" fmla="*/ 3052839 h 5539721"/>
              <a:gd name="connsiteX8074" fmla="*/ 9157316 w 11873855"/>
              <a:gd name="connsiteY8074" fmla="*/ 3059697 h 5539721"/>
              <a:gd name="connsiteX8075" fmla="*/ 9152602 w 11873855"/>
              <a:gd name="connsiteY8075" fmla="*/ 3063897 h 5539721"/>
              <a:gd name="connsiteX8076" fmla="*/ 9169146 w 11873855"/>
              <a:gd name="connsiteY8076" fmla="*/ 3045809 h 5539721"/>
              <a:gd name="connsiteX8077" fmla="*/ 9173518 w 11873855"/>
              <a:gd name="connsiteY8077" fmla="*/ 3042209 h 5539721"/>
              <a:gd name="connsiteX8078" fmla="*/ 9170175 w 11873855"/>
              <a:gd name="connsiteY8078" fmla="*/ 3048210 h 5539721"/>
              <a:gd name="connsiteX8079" fmla="*/ 9165889 w 11873855"/>
              <a:gd name="connsiteY8079" fmla="*/ 3051896 h 5539721"/>
              <a:gd name="connsiteX8080" fmla="*/ 9169146 w 11873855"/>
              <a:gd name="connsiteY8080" fmla="*/ 3045809 h 5539721"/>
              <a:gd name="connsiteX8081" fmla="*/ 9174976 w 11873855"/>
              <a:gd name="connsiteY8081" fmla="*/ 3034751 h 5539721"/>
              <a:gd name="connsiteX8082" fmla="*/ 9178576 w 11873855"/>
              <a:gd name="connsiteY8082" fmla="*/ 3027979 h 5539721"/>
              <a:gd name="connsiteX8083" fmla="*/ 9183548 w 11873855"/>
              <a:gd name="connsiteY8083" fmla="*/ 3024207 h 5539721"/>
              <a:gd name="connsiteX8084" fmla="*/ 9179862 w 11873855"/>
              <a:gd name="connsiteY8084" fmla="*/ 3030807 h 5539721"/>
              <a:gd name="connsiteX8085" fmla="*/ 9174976 w 11873855"/>
              <a:gd name="connsiteY8085" fmla="*/ 3034751 h 5539721"/>
              <a:gd name="connsiteX8086" fmla="*/ 9191778 w 11873855"/>
              <a:gd name="connsiteY8086" fmla="*/ 3018035 h 5539721"/>
              <a:gd name="connsiteX8087" fmla="*/ 9196321 w 11873855"/>
              <a:gd name="connsiteY8087" fmla="*/ 3014777 h 5539721"/>
              <a:gd name="connsiteX8088" fmla="*/ 9192892 w 11873855"/>
              <a:gd name="connsiteY8088" fmla="*/ 3020606 h 5539721"/>
              <a:gd name="connsiteX8089" fmla="*/ 9188434 w 11873855"/>
              <a:gd name="connsiteY8089" fmla="*/ 3024035 h 5539721"/>
              <a:gd name="connsiteX8090" fmla="*/ 9191778 w 11873855"/>
              <a:gd name="connsiteY8090" fmla="*/ 3018035 h 5539721"/>
              <a:gd name="connsiteX8091" fmla="*/ 9197607 w 11873855"/>
              <a:gd name="connsiteY8091" fmla="*/ 3007576 h 5539721"/>
              <a:gd name="connsiteX8092" fmla="*/ 9201293 w 11873855"/>
              <a:gd name="connsiteY8092" fmla="*/ 3001061 h 5539721"/>
              <a:gd name="connsiteX8093" fmla="*/ 9206436 w 11873855"/>
              <a:gd name="connsiteY8093" fmla="*/ 2997632 h 5539721"/>
              <a:gd name="connsiteX8094" fmla="*/ 9202665 w 11873855"/>
              <a:gd name="connsiteY8094" fmla="*/ 3003975 h 5539721"/>
              <a:gd name="connsiteX8095" fmla="*/ 9197607 w 11873855"/>
              <a:gd name="connsiteY8095" fmla="*/ 3007576 h 5539721"/>
              <a:gd name="connsiteX8096" fmla="*/ 9214581 w 11873855"/>
              <a:gd name="connsiteY8096" fmla="*/ 2992231 h 5539721"/>
              <a:gd name="connsiteX8097" fmla="*/ 9219209 w 11873855"/>
              <a:gd name="connsiteY8097" fmla="*/ 2989231 h 5539721"/>
              <a:gd name="connsiteX8098" fmla="*/ 9215781 w 11873855"/>
              <a:gd name="connsiteY8098" fmla="*/ 2994717 h 5539721"/>
              <a:gd name="connsiteX8099" fmla="*/ 9211152 w 11873855"/>
              <a:gd name="connsiteY8099" fmla="*/ 2997889 h 5539721"/>
              <a:gd name="connsiteX8100" fmla="*/ 9214581 w 11873855"/>
              <a:gd name="connsiteY8100" fmla="*/ 2992231 h 5539721"/>
              <a:gd name="connsiteX8101" fmla="*/ 9220495 w 11873855"/>
              <a:gd name="connsiteY8101" fmla="*/ 2982373 h 5539721"/>
              <a:gd name="connsiteX8102" fmla="*/ 9224268 w 11873855"/>
              <a:gd name="connsiteY8102" fmla="*/ 2976115 h 5539721"/>
              <a:gd name="connsiteX8103" fmla="*/ 9229497 w 11873855"/>
              <a:gd name="connsiteY8103" fmla="*/ 2973029 h 5539721"/>
              <a:gd name="connsiteX8104" fmla="*/ 9225639 w 11873855"/>
              <a:gd name="connsiteY8104" fmla="*/ 2979115 h 5539721"/>
              <a:gd name="connsiteX8105" fmla="*/ 9220495 w 11873855"/>
              <a:gd name="connsiteY8105" fmla="*/ 2982373 h 5539721"/>
              <a:gd name="connsiteX8106" fmla="*/ 9237555 w 11873855"/>
              <a:gd name="connsiteY8106" fmla="*/ 2968314 h 5539721"/>
              <a:gd name="connsiteX8107" fmla="*/ 9242356 w 11873855"/>
              <a:gd name="connsiteY8107" fmla="*/ 2965571 h 5539721"/>
              <a:gd name="connsiteX8108" fmla="*/ 9238841 w 11873855"/>
              <a:gd name="connsiteY8108" fmla="*/ 2970800 h 5539721"/>
              <a:gd name="connsiteX8109" fmla="*/ 9234041 w 11873855"/>
              <a:gd name="connsiteY8109" fmla="*/ 2973800 h 5539721"/>
              <a:gd name="connsiteX8110" fmla="*/ 9237555 w 11873855"/>
              <a:gd name="connsiteY8110" fmla="*/ 2968314 h 5539721"/>
              <a:gd name="connsiteX8111" fmla="*/ 9243556 w 11873855"/>
              <a:gd name="connsiteY8111" fmla="*/ 2958799 h 5539721"/>
              <a:gd name="connsiteX8112" fmla="*/ 9247327 w 11873855"/>
              <a:gd name="connsiteY8112" fmla="*/ 2952883 h 5539721"/>
              <a:gd name="connsiteX8113" fmla="*/ 9252728 w 11873855"/>
              <a:gd name="connsiteY8113" fmla="*/ 2950055 h 5539721"/>
              <a:gd name="connsiteX8114" fmla="*/ 9248871 w 11873855"/>
              <a:gd name="connsiteY8114" fmla="*/ 2955798 h 5539721"/>
              <a:gd name="connsiteX8115" fmla="*/ 9243556 w 11873855"/>
              <a:gd name="connsiteY8115" fmla="*/ 2958799 h 5539721"/>
              <a:gd name="connsiteX8116" fmla="*/ 9260787 w 11873855"/>
              <a:gd name="connsiteY8116" fmla="*/ 2945940 h 5539721"/>
              <a:gd name="connsiteX8117" fmla="*/ 9265758 w 11873855"/>
              <a:gd name="connsiteY8117" fmla="*/ 2943454 h 5539721"/>
              <a:gd name="connsiteX8118" fmla="*/ 9262243 w 11873855"/>
              <a:gd name="connsiteY8118" fmla="*/ 2948426 h 5539721"/>
              <a:gd name="connsiteX8119" fmla="*/ 9257358 w 11873855"/>
              <a:gd name="connsiteY8119" fmla="*/ 2951083 h 5539721"/>
              <a:gd name="connsiteX8120" fmla="*/ 9260787 w 11873855"/>
              <a:gd name="connsiteY8120" fmla="*/ 2945940 h 5539721"/>
              <a:gd name="connsiteX8121" fmla="*/ 9266873 w 11873855"/>
              <a:gd name="connsiteY8121" fmla="*/ 2936853 h 5539721"/>
              <a:gd name="connsiteX8122" fmla="*/ 9270644 w 11873855"/>
              <a:gd name="connsiteY8122" fmla="*/ 2931195 h 5539721"/>
              <a:gd name="connsiteX8123" fmla="*/ 9276131 w 11873855"/>
              <a:gd name="connsiteY8123" fmla="*/ 2928709 h 5539721"/>
              <a:gd name="connsiteX8124" fmla="*/ 9272274 w 11873855"/>
              <a:gd name="connsiteY8124" fmla="*/ 2934110 h 5539721"/>
              <a:gd name="connsiteX8125" fmla="*/ 9266873 w 11873855"/>
              <a:gd name="connsiteY8125" fmla="*/ 2936853 h 5539721"/>
              <a:gd name="connsiteX8126" fmla="*/ 9284275 w 11873855"/>
              <a:gd name="connsiteY8126" fmla="*/ 2925023 h 5539721"/>
              <a:gd name="connsiteX8127" fmla="*/ 9289247 w 11873855"/>
              <a:gd name="connsiteY8127" fmla="*/ 2922794 h 5539721"/>
              <a:gd name="connsiteX8128" fmla="*/ 9285732 w 11873855"/>
              <a:gd name="connsiteY8128" fmla="*/ 2927423 h 5539721"/>
              <a:gd name="connsiteX8129" fmla="*/ 9280760 w 11873855"/>
              <a:gd name="connsiteY8129" fmla="*/ 2929909 h 5539721"/>
              <a:gd name="connsiteX8130" fmla="*/ 9284275 w 11873855"/>
              <a:gd name="connsiteY8130" fmla="*/ 2925023 h 5539721"/>
              <a:gd name="connsiteX8131" fmla="*/ 9290533 w 11873855"/>
              <a:gd name="connsiteY8131" fmla="*/ 2916365 h 5539721"/>
              <a:gd name="connsiteX8132" fmla="*/ 9294390 w 11873855"/>
              <a:gd name="connsiteY8132" fmla="*/ 2911050 h 5539721"/>
              <a:gd name="connsiteX8133" fmla="*/ 9299963 w 11873855"/>
              <a:gd name="connsiteY8133" fmla="*/ 2908821 h 5539721"/>
              <a:gd name="connsiteX8134" fmla="*/ 9296105 w 11873855"/>
              <a:gd name="connsiteY8134" fmla="*/ 2913879 h 5539721"/>
              <a:gd name="connsiteX8135" fmla="*/ 9290533 w 11873855"/>
              <a:gd name="connsiteY8135" fmla="*/ 2916365 h 5539721"/>
              <a:gd name="connsiteX8136" fmla="*/ 9308107 w 11873855"/>
              <a:gd name="connsiteY8136" fmla="*/ 2905649 h 5539721"/>
              <a:gd name="connsiteX8137" fmla="*/ 9313250 w 11873855"/>
              <a:gd name="connsiteY8137" fmla="*/ 2903677 h 5539721"/>
              <a:gd name="connsiteX8138" fmla="*/ 9309735 w 11873855"/>
              <a:gd name="connsiteY8138" fmla="*/ 2908049 h 5539721"/>
              <a:gd name="connsiteX8139" fmla="*/ 9304678 w 11873855"/>
              <a:gd name="connsiteY8139" fmla="*/ 2910278 h 5539721"/>
              <a:gd name="connsiteX8140" fmla="*/ 9308107 w 11873855"/>
              <a:gd name="connsiteY8140" fmla="*/ 2905649 h 5539721"/>
              <a:gd name="connsiteX8141" fmla="*/ 9314793 w 11873855"/>
              <a:gd name="connsiteY8141" fmla="*/ 2896905 h 5539721"/>
              <a:gd name="connsiteX8142" fmla="*/ 9318308 w 11873855"/>
              <a:gd name="connsiteY8142" fmla="*/ 2892362 h 5539721"/>
              <a:gd name="connsiteX8143" fmla="*/ 9323966 w 11873855"/>
              <a:gd name="connsiteY8143" fmla="*/ 2890390 h 5539721"/>
              <a:gd name="connsiteX8144" fmla="*/ 9320451 w 11873855"/>
              <a:gd name="connsiteY8144" fmla="*/ 2894676 h 5539721"/>
              <a:gd name="connsiteX8145" fmla="*/ 9314793 w 11873855"/>
              <a:gd name="connsiteY8145" fmla="*/ 2896905 h 5539721"/>
              <a:gd name="connsiteX8146" fmla="*/ 9332109 w 11873855"/>
              <a:gd name="connsiteY8146" fmla="*/ 2887561 h 5539721"/>
              <a:gd name="connsiteX8147" fmla="*/ 9337339 w 11873855"/>
              <a:gd name="connsiteY8147" fmla="*/ 2885761 h 5539721"/>
              <a:gd name="connsiteX8148" fmla="*/ 9334167 w 11873855"/>
              <a:gd name="connsiteY8148" fmla="*/ 2889447 h 5539721"/>
              <a:gd name="connsiteX8149" fmla="*/ 9329024 w 11873855"/>
              <a:gd name="connsiteY8149" fmla="*/ 2891419 h 5539721"/>
              <a:gd name="connsiteX8150" fmla="*/ 9332109 w 11873855"/>
              <a:gd name="connsiteY8150" fmla="*/ 2887561 h 5539721"/>
              <a:gd name="connsiteX8151" fmla="*/ 9338968 w 11873855"/>
              <a:gd name="connsiteY8151" fmla="*/ 2879160 h 5539721"/>
              <a:gd name="connsiteX8152" fmla="*/ 9342226 w 11873855"/>
              <a:gd name="connsiteY8152" fmla="*/ 2875131 h 5539721"/>
              <a:gd name="connsiteX8153" fmla="*/ 9347968 w 11873855"/>
              <a:gd name="connsiteY8153" fmla="*/ 2873416 h 5539721"/>
              <a:gd name="connsiteX8154" fmla="*/ 9344711 w 11873855"/>
              <a:gd name="connsiteY8154" fmla="*/ 2877188 h 5539721"/>
              <a:gd name="connsiteX8155" fmla="*/ 9338968 w 11873855"/>
              <a:gd name="connsiteY8155" fmla="*/ 2879160 h 5539721"/>
              <a:gd name="connsiteX8156" fmla="*/ 9356285 w 11873855"/>
              <a:gd name="connsiteY8156" fmla="*/ 2871016 h 5539721"/>
              <a:gd name="connsiteX8157" fmla="*/ 9361514 w 11873855"/>
              <a:gd name="connsiteY8157" fmla="*/ 2869473 h 5539721"/>
              <a:gd name="connsiteX8158" fmla="*/ 9358598 w 11873855"/>
              <a:gd name="connsiteY8158" fmla="*/ 2872645 h 5539721"/>
              <a:gd name="connsiteX8159" fmla="*/ 9353369 w 11873855"/>
              <a:gd name="connsiteY8159" fmla="*/ 2874359 h 5539721"/>
              <a:gd name="connsiteX8160" fmla="*/ 9356285 w 11873855"/>
              <a:gd name="connsiteY8160" fmla="*/ 2871016 h 5539721"/>
              <a:gd name="connsiteX8161" fmla="*/ 9363399 w 11873855"/>
              <a:gd name="connsiteY8161" fmla="*/ 2862701 h 5539721"/>
              <a:gd name="connsiteX8162" fmla="*/ 9366743 w 11873855"/>
              <a:gd name="connsiteY8162" fmla="*/ 2858843 h 5539721"/>
              <a:gd name="connsiteX8163" fmla="*/ 9372571 w 11873855"/>
              <a:gd name="connsiteY8163" fmla="*/ 2857386 h 5539721"/>
              <a:gd name="connsiteX8164" fmla="*/ 9369228 w 11873855"/>
              <a:gd name="connsiteY8164" fmla="*/ 2860986 h 5539721"/>
              <a:gd name="connsiteX8165" fmla="*/ 9363399 w 11873855"/>
              <a:gd name="connsiteY8165" fmla="*/ 2862701 h 5539721"/>
              <a:gd name="connsiteX8166" fmla="*/ 9380973 w 11873855"/>
              <a:gd name="connsiteY8166" fmla="*/ 2855328 h 5539721"/>
              <a:gd name="connsiteX8167" fmla="*/ 9386288 w 11873855"/>
              <a:gd name="connsiteY8167" fmla="*/ 2853957 h 5539721"/>
              <a:gd name="connsiteX8168" fmla="*/ 9383287 w 11873855"/>
              <a:gd name="connsiteY8168" fmla="*/ 2856957 h 5539721"/>
              <a:gd name="connsiteX8169" fmla="*/ 9377972 w 11873855"/>
              <a:gd name="connsiteY8169" fmla="*/ 2858500 h 5539721"/>
              <a:gd name="connsiteX8170" fmla="*/ 9380973 w 11873855"/>
              <a:gd name="connsiteY8170" fmla="*/ 2855328 h 5539721"/>
              <a:gd name="connsiteX8171" fmla="*/ 9388260 w 11873855"/>
              <a:gd name="connsiteY8171" fmla="*/ 2847442 h 5539721"/>
              <a:gd name="connsiteX8172" fmla="*/ 9391603 w 11873855"/>
              <a:gd name="connsiteY8172" fmla="*/ 2843755 h 5539721"/>
              <a:gd name="connsiteX8173" fmla="*/ 9397518 w 11873855"/>
              <a:gd name="connsiteY8173" fmla="*/ 2842470 h 5539721"/>
              <a:gd name="connsiteX8174" fmla="*/ 9394174 w 11873855"/>
              <a:gd name="connsiteY8174" fmla="*/ 2845899 h 5539721"/>
              <a:gd name="connsiteX8175" fmla="*/ 9388260 w 11873855"/>
              <a:gd name="connsiteY8175" fmla="*/ 2847442 h 5539721"/>
              <a:gd name="connsiteX8176" fmla="*/ 9406004 w 11873855"/>
              <a:gd name="connsiteY8176" fmla="*/ 2840755 h 5539721"/>
              <a:gd name="connsiteX8177" fmla="*/ 9411405 w 11873855"/>
              <a:gd name="connsiteY8177" fmla="*/ 2839641 h 5539721"/>
              <a:gd name="connsiteX8178" fmla="*/ 9408405 w 11873855"/>
              <a:gd name="connsiteY8178" fmla="*/ 2842470 h 5539721"/>
              <a:gd name="connsiteX8179" fmla="*/ 9403004 w 11873855"/>
              <a:gd name="connsiteY8179" fmla="*/ 2843755 h 5539721"/>
              <a:gd name="connsiteX8180" fmla="*/ 9406004 w 11873855"/>
              <a:gd name="connsiteY8180" fmla="*/ 2840755 h 5539721"/>
              <a:gd name="connsiteX8181" fmla="*/ 9420321 w 11873855"/>
              <a:gd name="connsiteY8181" fmla="*/ 2837755 h 5539721"/>
              <a:gd name="connsiteX8182" fmla="*/ 9425121 w 11873855"/>
              <a:gd name="connsiteY8182" fmla="*/ 2836812 h 5539721"/>
              <a:gd name="connsiteX8183" fmla="*/ 9422636 w 11873855"/>
              <a:gd name="connsiteY8183" fmla="*/ 2839041 h 5539721"/>
              <a:gd name="connsiteX8184" fmla="*/ 9417834 w 11873855"/>
              <a:gd name="connsiteY8184" fmla="*/ 2840155 h 5539721"/>
              <a:gd name="connsiteX8185" fmla="*/ 9420321 w 11873855"/>
              <a:gd name="connsiteY8185" fmla="*/ 2837755 h 5539721"/>
              <a:gd name="connsiteX8186" fmla="*/ 9428293 w 11873855"/>
              <a:gd name="connsiteY8186" fmla="*/ 2830211 h 5539721"/>
              <a:gd name="connsiteX8187" fmla="*/ 9431294 w 11873855"/>
              <a:gd name="connsiteY8187" fmla="*/ 2827382 h 5539721"/>
              <a:gd name="connsiteX8188" fmla="*/ 9436695 w 11873855"/>
              <a:gd name="connsiteY8188" fmla="*/ 2826439 h 5539721"/>
              <a:gd name="connsiteX8189" fmla="*/ 9433693 w 11873855"/>
              <a:gd name="connsiteY8189" fmla="*/ 2829097 h 5539721"/>
              <a:gd name="connsiteX8190" fmla="*/ 9428293 w 11873855"/>
              <a:gd name="connsiteY8190" fmla="*/ 2830211 h 5539721"/>
              <a:gd name="connsiteX8191" fmla="*/ 9445781 w 11873855"/>
              <a:gd name="connsiteY8191" fmla="*/ 2824896 h 5539721"/>
              <a:gd name="connsiteX8192" fmla="*/ 9450582 w 11873855"/>
              <a:gd name="connsiteY8192" fmla="*/ 2824125 h 5539721"/>
              <a:gd name="connsiteX8193" fmla="*/ 9448096 w 11873855"/>
              <a:gd name="connsiteY8193" fmla="*/ 2826268 h 5539721"/>
              <a:gd name="connsiteX8194" fmla="*/ 9443295 w 11873855"/>
              <a:gd name="connsiteY8194" fmla="*/ 2827211 h 5539721"/>
              <a:gd name="connsiteX8195" fmla="*/ 9445781 w 11873855"/>
              <a:gd name="connsiteY8195" fmla="*/ 2824896 h 5539721"/>
              <a:gd name="connsiteX8196" fmla="*/ 9453668 w 11873855"/>
              <a:gd name="connsiteY8196" fmla="*/ 2817867 h 5539721"/>
              <a:gd name="connsiteX8197" fmla="*/ 9455382 w 11873855"/>
              <a:gd name="connsiteY8197" fmla="*/ 2816409 h 5539721"/>
              <a:gd name="connsiteX8198" fmla="*/ 9456840 w 11873855"/>
              <a:gd name="connsiteY8198" fmla="*/ 2815123 h 5539721"/>
              <a:gd name="connsiteX8199" fmla="*/ 9462326 w 11873855"/>
              <a:gd name="connsiteY8199" fmla="*/ 2814438 h 5539721"/>
              <a:gd name="connsiteX8200" fmla="*/ 9459155 w 11873855"/>
              <a:gd name="connsiteY8200" fmla="*/ 2817095 h 5539721"/>
              <a:gd name="connsiteX8201" fmla="*/ 9453668 w 11873855"/>
              <a:gd name="connsiteY8201" fmla="*/ 2817867 h 5539721"/>
              <a:gd name="connsiteX8202" fmla="*/ 9468756 w 11873855"/>
              <a:gd name="connsiteY8202" fmla="*/ 2815380 h 5539721"/>
              <a:gd name="connsiteX8203" fmla="*/ 9471413 w 11873855"/>
              <a:gd name="connsiteY8203" fmla="*/ 2813152 h 5539721"/>
              <a:gd name="connsiteX8204" fmla="*/ 9476214 w 11873855"/>
              <a:gd name="connsiteY8204" fmla="*/ 2812552 h 5539721"/>
              <a:gd name="connsiteX8205" fmla="*/ 9473556 w 11873855"/>
              <a:gd name="connsiteY8205" fmla="*/ 2814609 h 5539721"/>
              <a:gd name="connsiteX8206" fmla="*/ 9468756 w 11873855"/>
              <a:gd name="connsiteY8206" fmla="*/ 2815380 h 5539721"/>
              <a:gd name="connsiteX8207" fmla="*/ 9484014 w 11873855"/>
              <a:gd name="connsiteY8207" fmla="*/ 2812895 h 5539721"/>
              <a:gd name="connsiteX8208" fmla="*/ 9486157 w 11873855"/>
              <a:gd name="connsiteY8208" fmla="*/ 2811266 h 5539721"/>
              <a:gd name="connsiteX8209" fmla="*/ 9490273 w 11873855"/>
              <a:gd name="connsiteY8209" fmla="*/ 2810752 h 5539721"/>
              <a:gd name="connsiteX8210" fmla="*/ 9488214 w 11873855"/>
              <a:gd name="connsiteY8210" fmla="*/ 2812295 h 5539721"/>
              <a:gd name="connsiteX8211" fmla="*/ 9484014 w 11873855"/>
              <a:gd name="connsiteY8211" fmla="*/ 2812895 h 5539721"/>
              <a:gd name="connsiteX8212" fmla="*/ 9494987 w 11873855"/>
              <a:gd name="connsiteY8212" fmla="*/ 2804322 h 5539721"/>
              <a:gd name="connsiteX8213" fmla="*/ 9497559 w 11873855"/>
              <a:gd name="connsiteY8213" fmla="*/ 2802265 h 5539721"/>
              <a:gd name="connsiteX8214" fmla="*/ 9502445 w 11873855"/>
              <a:gd name="connsiteY8214" fmla="*/ 2801836 h 5539721"/>
              <a:gd name="connsiteX8215" fmla="*/ 9499874 w 11873855"/>
              <a:gd name="connsiteY8215" fmla="*/ 2803722 h 5539721"/>
              <a:gd name="connsiteX8216" fmla="*/ 9494987 w 11873855"/>
              <a:gd name="connsiteY8216" fmla="*/ 2804322 h 5539721"/>
              <a:gd name="connsiteX8217" fmla="*/ 9512389 w 11873855"/>
              <a:gd name="connsiteY8217" fmla="*/ 2800893 h 5539721"/>
              <a:gd name="connsiteX8218" fmla="*/ 9516504 w 11873855"/>
              <a:gd name="connsiteY8218" fmla="*/ 2800550 h 5539721"/>
              <a:gd name="connsiteX8219" fmla="*/ 9514533 w 11873855"/>
              <a:gd name="connsiteY8219" fmla="*/ 2801922 h 5539721"/>
              <a:gd name="connsiteX8220" fmla="*/ 9510332 w 11873855"/>
              <a:gd name="connsiteY8220" fmla="*/ 2802436 h 5539721"/>
              <a:gd name="connsiteX8221" fmla="*/ 9512389 w 11873855"/>
              <a:gd name="connsiteY8221" fmla="*/ 2800893 h 5539721"/>
              <a:gd name="connsiteX8222" fmla="*/ 9521562 w 11873855"/>
              <a:gd name="connsiteY8222" fmla="*/ 2794206 h 5539721"/>
              <a:gd name="connsiteX8223" fmla="*/ 9524048 w 11873855"/>
              <a:gd name="connsiteY8223" fmla="*/ 2792406 h 5539721"/>
              <a:gd name="connsiteX8224" fmla="*/ 9528934 w 11873855"/>
              <a:gd name="connsiteY8224" fmla="*/ 2792149 h 5539721"/>
              <a:gd name="connsiteX8225" fmla="*/ 9526534 w 11873855"/>
              <a:gd name="connsiteY8225" fmla="*/ 2793778 h 5539721"/>
              <a:gd name="connsiteX8226" fmla="*/ 9521562 w 11873855"/>
              <a:gd name="connsiteY8226" fmla="*/ 2794206 h 5539721"/>
              <a:gd name="connsiteX8227" fmla="*/ 9532706 w 11873855"/>
              <a:gd name="connsiteY8227" fmla="*/ 2786063 h 5539721"/>
              <a:gd name="connsiteX8228" fmla="*/ 9535535 w 11873855"/>
              <a:gd name="connsiteY8228" fmla="*/ 2784005 h 5539721"/>
              <a:gd name="connsiteX8229" fmla="*/ 9541107 w 11873855"/>
              <a:gd name="connsiteY8229" fmla="*/ 2783834 h 5539721"/>
              <a:gd name="connsiteX8230" fmla="*/ 9538279 w 11873855"/>
              <a:gd name="connsiteY8230" fmla="*/ 2785720 h 5539721"/>
              <a:gd name="connsiteX8231" fmla="*/ 9532706 w 11873855"/>
              <a:gd name="connsiteY8231" fmla="*/ 2786063 h 5539721"/>
              <a:gd name="connsiteX8232" fmla="*/ 9550708 w 11873855"/>
              <a:gd name="connsiteY8232" fmla="*/ 2783491 h 5539721"/>
              <a:gd name="connsiteX8233" fmla="*/ 9555595 w 11873855"/>
              <a:gd name="connsiteY8233" fmla="*/ 2783319 h 5539721"/>
              <a:gd name="connsiteX8234" fmla="*/ 9553366 w 11873855"/>
              <a:gd name="connsiteY8234" fmla="*/ 2784777 h 5539721"/>
              <a:gd name="connsiteX8235" fmla="*/ 9548479 w 11873855"/>
              <a:gd name="connsiteY8235" fmla="*/ 2785034 h 5539721"/>
              <a:gd name="connsiteX8236" fmla="*/ 9550708 w 11873855"/>
              <a:gd name="connsiteY8236" fmla="*/ 2783491 h 5539721"/>
              <a:gd name="connsiteX8237" fmla="*/ 9559624 w 11873855"/>
              <a:gd name="connsiteY8237" fmla="*/ 2777404 h 5539721"/>
              <a:gd name="connsiteX8238" fmla="*/ 9562367 w 11873855"/>
              <a:gd name="connsiteY8238" fmla="*/ 2775518 h 5539721"/>
              <a:gd name="connsiteX8239" fmla="*/ 9567939 w 11873855"/>
              <a:gd name="connsiteY8239" fmla="*/ 2775518 h 5539721"/>
              <a:gd name="connsiteX8240" fmla="*/ 9565282 w 11873855"/>
              <a:gd name="connsiteY8240" fmla="*/ 2777233 h 5539721"/>
              <a:gd name="connsiteX8241" fmla="*/ 9559624 w 11873855"/>
              <a:gd name="connsiteY8241" fmla="*/ 2777404 h 5539721"/>
              <a:gd name="connsiteX8242" fmla="*/ 9577798 w 11873855"/>
              <a:gd name="connsiteY8242" fmla="*/ 2775518 h 5539721"/>
              <a:gd name="connsiteX8243" fmla="*/ 9582684 w 11873855"/>
              <a:gd name="connsiteY8243" fmla="*/ 2775518 h 5539721"/>
              <a:gd name="connsiteX8244" fmla="*/ 9580540 w 11873855"/>
              <a:gd name="connsiteY8244" fmla="*/ 2776804 h 5539721"/>
              <a:gd name="connsiteX8245" fmla="*/ 9575655 w 11873855"/>
              <a:gd name="connsiteY8245" fmla="*/ 2776976 h 5539721"/>
              <a:gd name="connsiteX8246" fmla="*/ 9577798 w 11873855"/>
              <a:gd name="connsiteY8246" fmla="*/ 2775518 h 5539721"/>
              <a:gd name="connsiteX8247" fmla="*/ 9593143 w 11873855"/>
              <a:gd name="connsiteY8247" fmla="*/ 2775518 h 5539721"/>
              <a:gd name="connsiteX8248" fmla="*/ 9597172 w 11873855"/>
              <a:gd name="connsiteY8248" fmla="*/ 2775518 h 5539721"/>
              <a:gd name="connsiteX8249" fmla="*/ 9595714 w 11873855"/>
              <a:gd name="connsiteY8249" fmla="*/ 2776290 h 5539721"/>
              <a:gd name="connsiteX8250" fmla="*/ 9591599 w 11873855"/>
              <a:gd name="connsiteY8250" fmla="*/ 2776376 h 5539721"/>
              <a:gd name="connsiteX8251" fmla="*/ 9593143 w 11873855"/>
              <a:gd name="connsiteY8251" fmla="*/ 2775518 h 5539721"/>
              <a:gd name="connsiteX8252" fmla="*/ 9603086 w 11873855"/>
              <a:gd name="connsiteY8252" fmla="*/ 2769775 h 5539721"/>
              <a:gd name="connsiteX8253" fmla="*/ 9977876 w 11873855"/>
              <a:gd name="connsiteY8253" fmla="*/ 2464937 h 5539721"/>
              <a:gd name="connsiteX8254" fmla="*/ 10376155 w 11873855"/>
              <a:gd name="connsiteY8254" fmla="*/ 2290058 h 5539721"/>
              <a:gd name="connsiteX8255" fmla="*/ 10456736 w 11873855"/>
              <a:gd name="connsiteY8255" fmla="*/ 2303345 h 5539721"/>
              <a:gd name="connsiteX8256" fmla="*/ 10470366 w 11873855"/>
              <a:gd name="connsiteY8256" fmla="*/ 2324005 h 5539721"/>
              <a:gd name="connsiteX8257" fmla="*/ 10471995 w 11873855"/>
              <a:gd name="connsiteY8257" fmla="*/ 2326405 h 5539721"/>
              <a:gd name="connsiteX8258" fmla="*/ 10394586 w 11873855"/>
              <a:gd name="connsiteY8258" fmla="*/ 2314575 h 5539721"/>
              <a:gd name="connsiteX8259" fmla="*/ 9993392 w 11873855"/>
              <a:gd name="connsiteY8259" fmla="*/ 2481310 h 5539721"/>
              <a:gd name="connsiteX8260" fmla="*/ 9607973 w 11873855"/>
              <a:gd name="connsiteY8260" fmla="*/ 2769775 h 5539721"/>
              <a:gd name="connsiteX8261" fmla="*/ 9603086 w 11873855"/>
              <a:gd name="connsiteY8261" fmla="*/ 2769775 h 5539721"/>
              <a:gd name="connsiteX8262" fmla="*/ 9996478 w 11873855"/>
              <a:gd name="connsiteY8262" fmla="*/ 2484311 h 5539721"/>
              <a:gd name="connsiteX8263" fmla="*/ 10394586 w 11873855"/>
              <a:gd name="connsiteY8263" fmla="*/ 2320404 h 5539721"/>
              <a:gd name="connsiteX8264" fmla="*/ 10476882 w 11873855"/>
              <a:gd name="connsiteY8264" fmla="*/ 2333606 h 5539721"/>
              <a:gd name="connsiteX8265" fmla="*/ 10492740 w 11873855"/>
              <a:gd name="connsiteY8265" fmla="*/ 2356752 h 5539721"/>
              <a:gd name="connsiteX8266" fmla="*/ 10413102 w 11873855"/>
              <a:gd name="connsiteY8266" fmla="*/ 2345007 h 5539721"/>
              <a:gd name="connsiteX8267" fmla="*/ 10012081 w 11873855"/>
              <a:gd name="connsiteY8267" fmla="*/ 2500684 h 5539721"/>
              <a:gd name="connsiteX8268" fmla="*/ 9623489 w 11873855"/>
              <a:gd name="connsiteY8268" fmla="*/ 2769775 h 5539721"/>
              <a:gd name="connsiteX8269" fmla="*/ 9619374 w 11873855"/>
              <a:gd name="connsiteY8269" fmla="*/ 2769775 h 5539721"/>
              <a:gd name="connsiteX8270" fmla="*/ 9996478 w 11873855"/>
              <a:gd name="connsiteY8270" fmla="*/ 2484311 h 5539721"/>
              <a:gd name="connsiteX8271" fmla="*/ 10483053 w 11873855"/>
              <a:gd name="connsiteY8271" fmla="*/ 2334892 h 5539721"/>
              <a:gd name="connsiteX8272" fmla="*/ 10493769 w 11873855"/>
              <a:gd name="connsiteY8272" fmla="*/ 2337292 h 5539721"/>
              <a:gd name="connsiteX8273" fmla="*/ 10509714 w 11873855"/>
              <a:gd name="connsiteY8273" fmla="*/ 2360181 h 5539721"/>
              <a:gd name="connsiteX8274" fmla="*/ 10498912 w 11873855"/>
              <a:gd name="connsiteY8274" fmla="*/ 2357952 h 5539721"/>
              <a:gd name="connsiteX8275" fmla="*/ 10483053 w 11873855"/>
              <a:gd name="connsiteY8275" fmla="*/ 2334892 h 5539721"/>
              <a:gd name="connsiteX8276" fmla="*/ 10500198 w 11873855"/>
              <a:gd name="connsiteY8276" fmla="*/ 2338835 h 5539721"/>
              <a:gd name="connsiteX8277" fmla="*/ 10510742 w 11873855"/>
              <a:gd name="connsiteY8277" fmla="*/ 2341321 h 5539721"/>
              <a:gd name="connsiteX8278" fmla="*/ 10511000 w 11873855"/>
              <a:gd name="connsiteY8278" fmla="*/ 2341750 h 5539721"/>
              <a:gd name="connsiteX8279" fmla="*/ 10526859 w 11873855"/>
              <a:gd name="connsiteY8279" fmla="*/ 2363953 h 5539721"/>
              <a:gd name="connsiteX8280" fmla="*/ 10516229 w 11873855"/>
              <a:gd name="connsiteY8280" fmla="*/ 2361638 h 5539721"/>
              <a:gd name="connsiteX8281" fmla="*/ 10500198 w 11873855"/>
              <a:gd name="connsiteY8281" fmla="*/ 2338835 h 5539721"/>
              <a:gd name="connsiteX8282" fmla="*/ 10517343 w 11873855"/>
              <a:gd name="connsiteY8282" fmla="*/ 2342864 h 5539721"/>
              <a:gd name="connsiteX8283" fmla="*/ 10527802 w 11873855"/>
              <a:gd name="connsiteY8283" fmla="*/ 2345436 h 5539721"/>
              <a:gd name="connsiteX8284" fmla="*/ 10531403 w 11873855"/>
              <a:gd name="connsiteY8284" fmla="*/ 2350494 h 5539721"/>
              <a:gd name="connsiteX8285" fmla="*/ 10544004 w 11873855"/>
              <a:gd name="connsiteY8285" fmla="*/ 2367725 h 5539721"/>
              <a:gd name="connsiteX8286" fmla="*/ 10533460 w 11873855"/>
              <a:gd name="connsiteY8286" fmla="*/ 2365324 h 5539721"/>
              <a:gd name="connsiteX8287" fmla="*/ 10517343 w 11873855"/>
              <a:gd name="connsiteY8287" fmla="*/ 2342864 h 5539721"/>
              <a:gd name="connsiteX8288" fmla="*/ 10548977 w 11873855"/>
              <a:gd name="connsiteY8288" fmla="*/ 2374668 h 5539721"/>
              <a:gd name="connsiteX8289" fmla="*/ 10566464 w 11873855"/>
              <a:gd name="connsiteY8289" fmla="*/ 2397985 h 5539721"/>
              <a:gd name="connsiteX8290" fmla="*/ 10555748 w 11873855"/>
              <a:gd name="connsiteY8290" fmla="*/ 2395671 h 5539721"/>
              <a:gd name="connsiteX8291" fmla="*/ 10538346 w 11873855"/>
              <a:gd name="connsiteY8291" fmla="*/ 2372182 h 5539721"/>
              <a:gd name="connsiteX8292" fmla="*/ 10548977 w 11873855"/>
              <a:gd name="connsiteY8292" fmla="*/ 2374668 h 5539721"/>
              <a:gd name="connsiteX8293" fmla="*/ 10555748 w 11873855"/>
              <a:gd name="connsiteY8293" fmla="*/ 2376211 h 5539721"/>
              <a:gd name="connsiteX8294" fmla="*/ 10566206 w 11873855"/>
              <a:gd name="connsiteY8294" fmla="*/ 2378697 h 5539721"/>
              <a:gd name="connsiteX8295" fmla="*/ 10583866 w 11873855"/>
              <a:gd name="connsiteY8295" fmla="*/ 2401757 h 5539721"/>
              <a:gd name="connsiteX8296" fmla="*/ 10573322 w 11873855"/>
              <a:gd name="connsiteY8296" fmla="*/ 2399443 h 5539721"/>
              <a:gd name="connsiteX8297" fmla="*/ 10555748 w 11873855"/>
              <a:gd name="connsiteY8297" fmla="*/ 2376211 h 5539721"/>
              <a:gd name="connsiteX8298" fmla="*/ 10573236 w 11873855"/>
              <a:gd name="connsiteY8298" fmla="*/ 2380498 h 5539721"/>
              <a:gd name="connsiteX8299" fmla="*/ 10583437 w 11873855"/>
              <a:gd name="connsiteY8299" fmla="*/ 2383069 h 5539721"/>
              <a:gd name="connsiteX8300" fmla="*/ 10601183 w 11873855"/>
              <a:gd name="connsiteY8300" fmla="*/ 2405786 h 5539721"/>
              <a:gd name="connsiteX8301" fmla="*/ 10590895 w 11873855"/>
              <a:gd name="connsiteY8301" fmla="*/ 2403386 h 5539721"/>
              <a:gd name="connsiteX8302" fmla="*/ 10573236 w 11873855"/>
              <a:gd name="connsiteY8302" fmla="*/ 2380498 h 5539721"/>
              <a:gd name="connsiteX8303" fmla="*/ 10590553 w 11873855"/>
              <a:gd name="connsiteY8303" fmla="*/ 2384870 h 5539721"/>
              <a:gd name="connsiteX8304" fmla="*/ 10600582 w 11873855"/>
              <a:gd name="connsiteY8304" fmla="*/ 2387527 h 5539721"/>
              <a:gd name="connsiteX8305" fmla="*/ 10618414 w 11873855"/>
              <a:gd name="connsiteY8305" fmla="*/ 2409901 h 5539721"/>
              <a:gd name="connsiteX8306" fmla="*/ 10608298 w 11873855"/>
              <a:gd name="connsiteY8306" fmla="*/ 2407501 h 5539721"/>
              <a:gd name="connsiteX8307" fmla="*/ 10590553 w 11873855"/>
              <a:gd name="connsiteY8307" fmla="*/ 2384870 h 5539721"/>
              <a:gd name="connsiteX8308" fmla="*/ 10607954 w 11873855"/>
              <a:gd name="connsiteY8308" fmla="*/ 2389499 h 5539721"/>
              <a:gd name="connsiteX8309" fmla="*/ 10617813 w 11873855"/>
              <a:gd name="connsiteY8309" fmla="*/ 2392156 h 5539721"/>
              <a:gd name="connsiteX8310" fmla="*/ 10635730 w 11873855"/>
              <a:gd name="connsiteY8310" fmla="*/ 2414188 h 5539721"/>
              <a:gd name="connsiteX8311" fmla="*/ 10625786 w 11873855"/>
              <a:gd name="connsiteY8311" fmla="*/ 2411702 h 5539721"/>
              <a:gd name="connsiteX8312" fmla="*/ 10607954 w 11873855"/>
              <a:gd name="connsiteY8312" fmla="*/ 2389499 h 5539721"/>
              <a:gd name="connsiteX8313" fmla="*/ 10625357 w 11873855"/>
              <a:gd name="connsiteY8313" fmla="*/ 2394214 h 5539721"/>
              <a:gd name="connsiteX8314" fmla="*/ 10634872 w 11873855"/>
              <a:gd name="connsiteY8314" fmla="*/ 2396871 h 5539721"/>
              <a:gd name="connsiteX8315" fmla="*/ 10652960 w 11873855"/>
              <a:gd name="connsiteY8315" fmla="*/ 2418560 h 5539721"/>
              <a:gd name="connsiteX8316" fmla="*/ 10643274 w 11873855"/>
              <a:gd name="connsiteY8316" fmla="*/ 2416074 h 5539721"/>
              <a:gd name="connsiteX8317" fmla="*/ 10625357 w 11873855"/>
              <a:gd name="connsiteY8317" fmla="*/ 2394214 h 5539721"/>
              <a:gd name="connsiteX8318" fmla="*/ 10642759 w 11873855"/>
              <a:gd name="connsiteY8318" fmla="*/ 2399186 h 5539721"/>
              <a:gd name="connsiteX8319" fmla="*/ 10652017 w 11873855"/>
              <a:gd name="connsiteY8319" fmla="*/ 2401929 h 5539721"/>
              <a:gd name="connsiteX8320" fmla="*/ 10653561 w 11873855"/>
              <a:gd name="connsiteY8320" fmla="*/ 2403729 h 5539721"/>
              <a:gd name="connsiteX8321" fmla="*/ 10670191 w 11873855"/>
              <a:gd name="connsiteY8321" fmla="*/ 2423189 h 5539721"/>
              <a:gd name="connsiteX8322" fmla="*/ 10660761 w 11873855"/>
              <a:gd name="connsiteY8322" fmla="*/ 2420617 h 5539721"/>
              <a:gd name="connsiteX8323" fmla="*/ 10642759 w 11873855"/>
              <a:gd name="connsiteY8323" fmla="*/ 2399186 h 5539721"/>
              <a:gd name="connsiteX8324" fmla="*/ 10660162 w 11873855"/>
              <a:gd name="connsiteY8324" fmla="*/ 2404329 h 5539721"/>
              <a:gd name="connsiteX8325" fmla="*/ 10669162 w 11873855"/>
              <a:gd name="connsiteY8325" fmla="*/ 2407073 h 5539721"/>
              <a:gd name="connsiteX8326" fmla="*/ 10673877 w 11873855"/>
              <a:gd name="connsiteY8326" fmla="*/ 2412559 h 5539721"/>
              <a:gd name="connsiteX8327" fmla="*/ 10687336 w 11873855"/>
              <a:gd name="connsiteY8327" fmla="*/ 2427989 h 5539721"/>
              <a:gd name="connsiteX8328" fmla="*/ 10678249 w 11873855"/>
              <a:gd name="connsiteY8328" fmla="*/ 2425418 h 5539721"/>
              <a:gd name="connsiteX8329" fmla="*/ 10660162 w 11873855"/>
              <a:gd name="connsiteY8329" fmla="*/ 2404329 h 5539721"/>
              <a:gd name="connsiteX8330" fmla="*/ 10677649 w 11873855"/>
              <a:gd name="connsiteY8330" fmla="*/ 2409730 h 5539721"/>
              <a:gd name="connsiteX8331" fmla="*/ 10686393 w 11873855"/>
              <a:gd name="connsiteY8331" fmla="*/ 2412559 h 5539721"/>
              <a:gd name="connsiteX8332" fmla="*/ 10694280 w 11873855"/>
              <a:gd name="connsiteY8332" fmla="*/ 2421474 h 5539721"/>
              <a:gd name="connsiteX8333" fmla="*/ 10704652 w 11873855"/>
              <a:gd name="connsiteY8333" fmla="*/ 2432961 h 5539721"/>
              <a:gd name="connsiteX8334" fmla="*/ 10695822 w 11873855"/>
              <a:gd name="connsiteY8334" fmla="*/ 2430389 h 5539721"/>
              <a:gd name="connsiteX8335" fmla="*/ 10677649 w 11873855"/>
              <a:gd name="connsiteY8335" fmla="*/ 2409730 h 5539721"/>
              <a:gd name="connsiteX8336" fmla="*/ 10696337 w 11873855"/>
              <a:gd name="connsiteY8336" fmla="*/ 2416759 h 5539721"/>
              <a:gd name="connsiteX8337" fmla="*/ 10695137 w 11873855"/>
              <a:gd name="connsiteY8337" fmla="*/ 2415473 h 5539721"/>
              <a:gd name="connsiteX8338" fmla="*/ 10703538 w 11873855"/>
              <a:gd name="connsiteY8338" fmla="*/ 2418302 h 5539721"/>
              <a:gd name="connsiteX8339" fmla="*/ 10714597 w 11873855"/>
              <a:gd name="connsiteY8339" fmla="*/ 2430389 h 5539721"/>
              <a:gd name="connsiteX8340" fmla="*/ 10721969 w 11873855"/>
              <a:gd name="connsiteY8340" fmla="*/ 2438276 h 5539721"/>
              <a:gd name="connsiteX8341" fmla="*/ 10713311 w 11873855"/>
              <a:gd name="connsiteY8341" fmla="*/ 2435619 h 5539721"/>
              <a:gd name="connsiteX8342" fmla="*/ 10696337 w 11873855"/>
              <a:gd name="connsiteY8342" fmla="*/ 2416759 h 5539721"/>
              <a:gd name="connsiteX8343" fmla="*/ 10716654 w 11873855"/>
              <a:gd name="connsiteY8343" fmla="*/ 2425503 h 5539721"/>
              <a:gd name="connsiteX8344" fmla="*/ 10712883 w 11873855"/>
              <a:gd name="connsiteY8344" fmla="*/ 2421303 h 5539721"/>
              <a:gd name="connsiteX8345" fmla="*/ 10720940 w 11873855"/>
              <a:gd name="connsiteY8345" fmla="*/ 2424132 h 5539721"/>
              <a:gd name="connsiteX8346" fmla="*/ 10735085 w 11873855"/>
              <a:gd name="connsiteY8346" fmla="*/ 2439134 h 5539721"/>
              <a:gd name="connsiteX8347" fmla="*/ 10739457 w 11873855"/>
              <a:gd name="connsiteY8347" fmla="*/ 2443677 h 5539721"/>
              <a:gd name="connsiteX8348" fmla="*/ 10731142 w 11873855"/>
              <a:gd name="connsiteY8348" fmla="*/ 2441020 h 5539721"/>
              <a:gd name="connsiteX8349" fmla="*/ 10716654 w 11873855"/>
              <a:gd name="connsiteY8349" fmla="*/ 2425503 h 5539721"/>
              <a:gd name="connsiteX8350" fmla="*/ 10748116 w 11873855"/>
              <a:gd name="connsiteY8350" fmla="*/ 2452764 h 5539721"/>
              <a:gd name="connsiteX8351" fmla="*/ 10765689 w 11873855"/>
              <a:gd name="connsiteY8351" fmla="*/ 2470938 h 5539721"/>
              <a:gd name="connsiteX8352" fmla="*/ 10756944 w 11873855"/>
              <a:gd name="connsiteY8352" fmla="*/ 2468280 h 5539721"/>
              <a:gd name="connsiteX8353" fmla="*/ 10739371 w 11873855"/>
              <a:gd name="connsiteY8353" fmla="*/ 2449849 h 5539721"/>
              <a:gd name="connsiteX8354" fmla="*/ 10748116 w 11873855"/>
              <a:gd name="connsiteY8354" fmla="*/ 2452764 h 5539721"/>
              <a:gd name="connsiteX8355" fmla="*/ 10774347 w 11873855"/>
              <a:gd name="connsiteY8355" fmla="*/ 2479767 h 5539721"/>
              <a:gd name="connsiteX8356" fmla="*/ 10793978 w 11873855"/>
              <a:gd name="connsiteY8356" fmla="*/ 2499312 h 5539721"/>
              <a:gd name="connsiteX8357" fmla="*/ 10784891 w 11873855"/>
              <a:gd name="connsiteY8357" fmla="*/ 2496741 h 5539721"/>
              <a:gd name="connsiteX8358" fmla="*/ 10765432 w 11873855"/>
              <a:gd name="connsiteY8358" fmla="*/ 2477024 h 5539721"/>
              <a:gd name="connsiteX8359" fmla="*/ 10774347 w 11873855"/>
              <a:gd name="connsiteY8359" fmla="*/ 2479767 h 5539721"/>
              <a:gd name="connsiteX8360" fmla="*/ 10802637 w 11873855"/>
              <a:gd name="connsiteY8360" fmla="*/ 2507799 h 5539721"/>
              <a:gd name="connsiteX8361" fmla="*/ 10821753 w 11873855"/>
              <a:gd name="connsiteY8361" fmla="*/ 2526230 h 5539721"/>
              <a:gd name="connsiteX8362" fmla="*/ 10812495 w 11873855"/>
              <a:gd name="connsiteY8362" fmla="*/ 2523830 h 5539721"/>
              <a:gd name="connsiteX8363" fmla="*/ 10793378 w 11873855"/>
              <a:gd name="connsiteY8363" fmla="*/ 2505142 h 5539721"/>
              <a:gd name="connsiteX8364" fmla="*/ 10802637 w 11873855"/>
              <a:gd name="connsiteY8364" fmla="*/ 2507799 h 5539721"/>
              <a:gd name="connsiteX8365" fmla="*/ 10830326 w 11873855"/>
              <a:gd name="connsiteY8365" fmla="*/ 2534374 h 5539721"/>
              <a:gd name="connsiteX8366" fmla="*/ 10850299 w 11873855"/>
              <a:gd name="connsiteY8366" fmla="*/ 2552891 h 5539721"/>
              <a:gd name="connsiteX8367" fmla="*/ 10840955 w 11873855"/>
              <a:gd name="connsiteY8367" fmla="*/ 2550576 h 5539721"/>
              <a:gd name="connsiteX8368" fmla="*/ 10820896 w 11873855"/>
              <a:gd name="connsiteY8368" fmla="*/ 2531802 h 5539721"/>
              <a:gd name="connsiteX8369" fmla="*/ 10830326 w 11873855"/>
              <a:gd name="connsiteY8369" fmla="*/ 2534374 h 5539721"/>
              <a:gd name="connsiteX8370" fmla="*/ 10840784 w 11873855"/>
              <a:gd name="connsiteY8370" fmla="*/ 2537289 h 5539721"/>
              <a:gd name="connsiteX8371" fmla="*/ 10850213 w 11873855"/>
              <a:gd name="connsiteY8371" fmla="*/ 2540032 h 5539721"/>
              <a:gd name="connsiteX8372" fmla="*/ 10870102 w 11873855"/>
              <a:gd name="connsiteY8372" fmla="*/ 2557948 h 5539721"/>
              <a:gd name="connsiteX8373" fmla="*/ 10860758 w 11873855"/>
              <a:gd name="connsiteY8373" fmla="*/ 2555462 h 5539721"/>
              <a:gd name="connsiteX8374" fmla="*/ 10840784 w 11873855"/>
              <a:gd name="connsiteY8374" fmla="*/ 2537289 h 5539721"/>
              <a:gd name="connsiteX8375" fmla="*/ 10861358 w 11873855"/>
              <a:gd name="connsiteY8375" fmla="*/ 2543461 h 5539721"/>
              <a:gd name="connsiteX8376" fmla="*/ 10870787 w 11873855"/>
              <a:gd name="connsiteY8376" fmla="*/ 2546461 h 5539721"/>
              <a:gd name="connsiteX8377" fmla="*/ 10890505 w 11873855"/>
              <a:gd name="connsiteY8377" fmla="*/ 2563778 h 5539721"/>
              <a:gd name="connsiteX8378" fmla="*/ 10881161 w 11873855"/>
              <a:gd name="connsiteY8378" fmla="*/ 2561035 h 5539721"/>
              <a:gd name="connsiteX8379" fmla="*/ 10861358 w 11873855"/>
              <a:gd name="connsiteY8379" fmla="*/ 2543461 h 5539721"/>
              <a:gd name="connsiteX8380" fmla="*/ 10883132 w 11873855"/>
              <a:gd name="connsiteY8380" fmla="*/ 2550576 h 5539721"/>
              <a:gd name="connsiteX8381" fmla="*/ 10892905 w 11873855"/>
              <a:gd name="connsiteY8381" fmla="*/ 2554091 h 5539721"/>
              <a:gd name="connsiteX8382" fmla="*/ 10912278 w 11873855"/>
              <a:gd name="connsiteY8382" fmla="*/ 2570550 h 5539721"/>
              <a:gd name="connsiteX8383" fmla="*/ 10902677 w 11873855"/>
              <a:gd name="connsiteY8383" fmla="*/ 2567464 h 5539721"/>
              <a:gd name="connsiteX8384" fmla="*/ 10883132 w 11873855"/>
              <a:gd name="connsiteY8384" fmla="*/ 2550576 h 5539721"/>
              <a:gd name="connsiteX8385" fmla="*/ 10908421 w 11873855"/>
              <a:gd name="connsiteY8385" fmla="*/ 2560177 h 5539721"/>
              <a:gd name="connsiteX8386" fmla="*/ 10918279 w 11873855"/>
              <a:gd name="connsiteY8386" fmla="*/ 2564464 h 5539721"/>
              <a:gd name="connsiteX8387" fmla="*/ 10936711 w 11873855"/>
              <a:gd name="connsiteY8387" fmla="*/ 2579637 h 5539721"/>
              <a:gd name="connsiteX8388" fmla="*/ 10927109 w 11873855"/>
              <a:gd name="connsiteY8388" fmla="*/ 2575865 h 5539721"/>
              <a:gd name="connsiteX8389" fmla="*/ 10908421 w 11873855"/>
              <a:gd name="connsiteY8389" fmla="*/ 2560177 h 5539721"/>
              <a:gd name="connsiteX8390" fmla="*/ 10981030 w 11873855"/>
              <a:gd name="connsiteY8390" fmla="*/ 2607583 h 5539721"/>
              <a:gd name="connsiteX8391" fmla="*/ 10976658 w 11873855"/>
              <a:gd name="connsiteY8391" fmla="*/ 2602440 h 5539721"/>
              <a:gd name="connsiteX8392" fmla="*/ 10980773 w 11873855"/>
              <a:gd name="connsiteY8392" fmla="*/ 2603554 h 5539721"/>
              <a:gd name="connsiteX8393" fmla="*/ 10994232 w 11873855"/>
              <a:gd name="connsiteY8393" fmla="*/ 2613755 h 5539721"/>
              <a:gd name="connsiteX8394" fmla="*/ 10986859 w 11873855"/>
              <a:gd name="connsiteY8394" fmla="*/ 2612041 h 5539721"/>
              <a:gd name="connsiteX8395" fmla="*/ 10981030 w 11873855"/>
              <a:gd name="connsiteY8395" fmla="*/ 2607583 h 5539721"/>
              <a:gd name="connsiteX8396" fmla="*/ 10994747 w 11873855"/>
              <a:gd name="connsiteY8396" fmla="*/ 2607240 h 5539721"/>
              <a:gd name="connsiteX8397" fmla="*/ 11002890 w 11873855"/>
              <a:gd name="connsiteY8397" fmla="*/ 2609383 h 5539721"/>
              <a:gd name="connsiteX8398" fmla="*/ 11015749 w 11873855"/>
              <a:gd name="connsiteY8398" fmla="*/ 2618813 h 5539721"/>
              <a:gd name="connsiteX8399" fmla="*/ 11007776 w 11873855"/>
              <a:gd name="connsiteY8399" fmla="*/ 2616927 h 5539721"/>
              <a:gd name="connsiteX8400" fmla="*/ 10994747 w 11873855"/>
              <a:gd name="connsiteY8400" fmla="*/ 2607240 h 5539721"/>
              <a:gd name="connsiteX8401" fmla="*/ 11016263 w 11873855"/>
              <a:gd name="connsiteY8401" fmla="*/ 2612898 h 5539721"/>
              <a:gd name="connsiteX8402" fmla="*/ 11023892 w 11873855"/>
              <a:gd name="connsiteY8402" fmla="*/ 2614870 h 5539721"/>
              <a:gd name="connsiteX8403" fmla="*/ 11036151 w 11873855"/>
              <a:gd name="connsiteY8403" fmla="*/ 2623614 h 5539721"/>
              <a:gd name="connsiteX8404" fmla="*/ 11028693 w 11873855"/>
              <a:gd name="connsiteY8404" fmla="*/ 2621899 h 5539721"/>
              <a:gd name="connsiteX8405" fmla="*/ 11016263 w 11873855"/>
              <a:gd name="connsiteY8405" fmla="*/ 2612898 h 5539721"/>
              <a:gd name="connsiteX8406" fmla="*/ 11048667 w 11873855"/>
              <a:gd name="connsiteY8406" fmla="*/ 2632443 h 5539721"/>
              <a:gd name="connsiteX8407" fmla="*/ 11061526 w 11873855"/>
              <a:gd name="connsiteY8407" fmla="*/ 2641273 h 5539721"/>
              <a:gd name="connsiteX8408" fmla="*/ 11053982 w 11873855"/>
              <a:gd name="connsiteY8408" fmla="*/ 2639730 h 5539721"/>
              <a:gd name="connsiteX8409" fmla="*/ 11040866 w 11873855"/>
              <a:gd name="connsiteY8409" fmla="*/ 2630643 h 5539721"/>
              <a:gd name="connsiteX8410" fmla="*/ 11048667 w 11873855"/>
              <a:gd name="connsiteY8410" fmla="*/ 2632443 h 5539721"/>
              <a:gd name="connsiteX8411" fmla="*/ 11062297 w 11873855"/>
              <a:gd name="connsiteY8411" fmla="*/ 2635615 h 5539721"/>
              <a:gd name="connsiteX8412" fmla="*/ 11069584 w 11873855"/>
              <a:gd name="connsiteY8412" fmla="*/ 2637330 h 5539721"/>
              <a:gd name="connsiteX8413" fmla="*/ 11081757 w 11873855"/>
              <a:gd name="connsiteY8413" fmla="*/ 2645474 h 5539721"/>
              <a:gd name="connsiteX8414" fmla="*/ 11074728 w 11873855"/>
              <a:gd name="connsiteY8414" fmla="*/ 2644016 h 5539721"/>
              <a:gd name="connsiteX8415" fmla="*/ 11062297 w 11873855"/>
              <a:gd name="connsiteY8415" fmla="*/ 2635615 h 5539721"/>
              <a:gd name="connsiteX8416" fmla="*/ 11083728 w 11873855"/>
              <a:gd name="connsiteY8416" fmla="*/ 2640673 h 5539721"/>
              <a:gd name="connsiteX8417" fmla="*/ 11090415 w 11873855"/>
              <a:gd name="connsiteY8417" fmla="*/ 2642216 h 5539721"/>
              <a:gd name="connsiteX8418" fmla="*/ 11101903 w 11873855"/>
              <a:gd name="connsiteY8418" fmla="*/ 2649674 h 5539721"/>
              <a:gd name="connsiteX8419" fmla="*/ 11095473 w 11873855"/>
              <a:gd name="connsiteY8419" fmla="*/ 2648388 h 5539721"/>
              <a:gd name="connsiteX8420" fmla="*/ 11083728 w 11873855"/>
              <a:gd name="connsiteY8420" fmla="*/ 2640673 h 5539721"/>
              <a:gd name="connsiteX8421" fmla="*/ 11105331 w 11873855"/>
              <a:gd name="connsiteY8421" fmla="*/ 2645645 h 5539721"/>
              <a:gd name="connsiteX8422" fmla="*/ 11111332 w 11873855"/>
              <a:gd name="connsiteY8422" fmla="*/ 2647017 h 5539721"/>
              <a:gd name="connsiteX8423" fmla="*/ 11121962 w 11873855"/>
              <a:gd name="connsiteY8423" fmla="*/ 2653703 h 5539721"/>
              <a:gd name="connsiteX8424" fmla="*/ 11116132 w 11873855"/>
              <a:gd name="connsiteY8424" fmla="*/ 2652503 h 5539721"/>
              <a:gd name="connsiteX8425" fmla="*/ 11105331 w 11873855"/>
              <a:gd name="connsiteY8425" fmla="*/ 2645645 h 5539721"/>
              <a:gd name="connsiteX8426" fmla="*/ 11126934 w 11873855"/>
              <a:gd name="connsiteY8426" fmla="*/ 2650617 h 5539721"/>
              <a:gd name="connsiteX8427" fmla="*/ 11132249 w 11873855"/>
              <a:gd name="connsiteY8427" fmla="*/ 2651817 h 5539721"/>
              <a:gd name="connsiteX8428" fmla="*/ 11142107 w 11873855"/>
              <a:gd name="connsiteY8428" fmla="*/ 2657732 h 5539721"/>
              <a:gd name="connsiteX8429" fmla="*/ 11136964 w 11873855"/>
              <a:gd name="connsiteY8429" fmla="*/ 2656704 h 5539721"/>
              <a:gd name="connsiteX8430" fmla="*/ 11126934 w 11873855"/>
              <a:gd name="connsiteY8430" fmla="*/ 2650617 h 5539721"/>
              <a:gd name="connsiteX8431" fmla="*/ 11148623 w 11873855"/>
              <a:gd name="connsiteY8431" fmla="*/ 2655675 h 5539721"/>
              <a:gd name="connsiteX8432" fmla="*/ 11153080 w 11873855"/>
              <a:gd name="connsiteY8432" fmla="*/ 2656704 h 5539721"/>
              <a:gd name="connsiteX8433" fmla="*/ 11161995 w 11873855"/>
              <a:gd name="connsiteY8433" fmla="*/ 2661933 h 5539721"/>
              <a:gd name="connsiteX8434" fmla="*/ 11157624 w 11873855"/>
              <a:gd name="connsiteY8434" fmla="*/ 2661075 h 5539721"/>
              <a:gd name="connsiteX8435" fmla="*/ 11148623 w 11873855"/>
              <a:gd name="connsiteY8435" fmla="*/ 2655675 h 5539721"/>
              <a:gd name="connsiteX8436" fmla="*/ 11170483 w 11873855"/>
              <a:gd name="connsiteY8436" fmla="*/ 2660647 h 5539721"/>
              <a:gd name="connsiteX8437" fmla="*/ 11174083 w 11873855"/>
              <a:gd name="connsiteY8437" fmla="*/ 2661504 h 5539721"/>
              <a:gd name="connsiteX8438" fmla="*/ 11181970 w 11873855"/>
              <a:gd name="connsiteY8438" fmla="*/ 2665962 h 5539721"/>
              <a:gd name="connsiteX8439" fmla="*/ 11178455 w 11873855"/>
              <a:gd name="connsiteY8439" fmla="*/ 2665276 h 5539721"/>
              <a:gd name="connsiteX8440" fmla="*/ 11170483 w 11873855"/>
              <a:gd name="connsiteY8440" fmla="*/ 2660647 h 5539721"/>
              <a:gd name="connsiteX8441" fmla="*/ 11192342 w 11873855"/>
              <a:gd name="connsiteY8441" fmla="*/ 2665705 h 5539721"/>
              <a:gd name="connsiteX8442" fmla="*/ 11194828 w 11873855"/>
              <a:gd name="connsiteY8442" fmla="*/ 2666305 h 5539721"/>
              <a:gd name="connsiteX8443" fmla="*/ 11201600 w 11873855"/>
              <a:gd name="connsiteY8443" fmla="*/ 2669991 h 5539721"/>
              <a:gd name="connsiteX8444" fmla="*/ 11199029 w 11873855"/>
              <a:gd name="connsiteY8444" fmla="*/ 2669477 h 5539721"/>
              <a:gd name="connsiteX8445" fmla="*/ 11192342 w 11873855"/>
              <a:gd name="connsiteY8445" fmla="*/ 2665705 h 5539721"/>
              <a:gd name="connsiteX8446" fmla="*/ 11214459 w 11873855"/>
              <a:gd name="connsiteY8446" fmla="*/ 2670762 h 5539721"/>
              <a:gd name="connsiteX8447" fmla="*/ 11215831 w 11873855"/>
              <a:gd name="connsiteY8447" fmla="*/ 2671105 h 5539721"/>
              <a:gd name="connsiteX8448" fmla="*/ 11221317 w 11873855"/>
              <a:gd name="connsiteY8448" fmla="*/ 2673934 h 5539721"/>
              <a:gd name="connsiteX8449" fmla="*/ 11219859 w 11873855"/>
              <a:gd name="connsiteY8449" fmla="*/ 2673677 h 5539721"/>
              <a:gd name="connsiteX8450" fmla="*/ 11214459 w 11873855"/>
              <a:gd name="connsiteY8450" fmla="*/ 2670762 h 5539721"/>
              <a:gd name="connsiteX8451" fmla="*/ 11196285 w 11873855"/>
              <a:gd name="connsiteY8451" fmla="*/ 2660733 h 5539721"/>
              <a:gd name="connsiteX8452" fmla="*/ 11195600 w 11873855"/>
              <a:gd name="connsiteY8452" fmla="*/ 2660561 h 5539721"/>
              <a:gd name="connsiteX8453" fmla="*/ 11191399 w 11873855"/>
              <a:gd name="connsiteY8453" fmla="*/ 2658247 h 5539721"/>
              <a:gd name="connsiteX8454" fmla="*/ 11192085 w 11873855"/>
              <a:gd name="connsiteY8454" fmla="*/ 2658418 h 5539721"/>
              <a:gd name="connsiteX8455" fmla="*/ 11196285 w 11873855"/>
              <a:gd name="connsiteY8455" fmla="*/ 2660733 h 5539721"/>
              <a:gd name="connsiteX8456" fmla="*/ 11151880 w 11873855"/>
              <a:gd name="connsiteY8456" fmla="*/ 2642302 h 5539721"/>
              <a:gd name="connsiteX8457" fmla="*/ 11150594 w 11873855"/>
              <a:gd name="connsiteY8457" fmla="*/ 2641959 h 5539721"/>
              <a:gd name="connsiteX8458" fmla="*/ 11146136 w 11873855"/>
              <a:gd name="connsiteY8458" fmla="*/ 2639387 h 5539721"/>
              <a:gd name="connsiteX8459" fmla="*/ 11147336 w 11873855"/>
              <a:gd name="connsiteY8459" fmla="*/ 2639730 h 5539721"/>
              <a:gd name="connsiteX8460" fmla="*/ 11151880 w 11873855"/>
              <a:gd name="connsiteY8460" fmla="*/ 2642302 h 5539721"/>
              <a:gd name="connsiteX8461" fmla="*/ 11132163 w 11873855"/>
              <a:gd name="connsiteY8461" fmla="*/ 2637158 h 5539721"/>
              <a:gd name="connsiteX8462" fmla="*/ 11129678 w 11873855"/>
              <a:gd name="connsiteY8462" fmla="*/ 2636472 h 5539721"/>
              <a:gd name="connsiteX8463" fmla="*/ 11123848 w 11873855"/>
              <a:gd name="connsiteY8463" fmla="*/ 2632872 h 5539721"/>
              <a:gd name="connsiteX8464" fmla="*/ 11126334 w 11873855"/>
              <a:gd name="connsiteY8464" fmla="*/ 2633558 h 5539721"/>
              <a:gd name="connsiteX8465" fmla="*/ 11132163 w 11873855"/>
              <a:gd name="connsiteY8465" fmla="*/ 2637158 h 5539721"/>
              <a:gd name="connsiteX8466" fmla="*/ 11105932 w 11873855"/>
              <a:gd name="connsiteY8466" fmla="*/ 2621985 h 5539721"/>
              <a:gd name="connsiteX8467" fmla="*/ 11101216 w 11873855"/>
              <a:gd name="connsiteY8467" fmla="*/ 2619070 h 5539721"/>
              <a:gd name="connsiteX8468" fmla="*/ 11102931 w 11873855"/>
              <a:gd name="connsiteY8468" fmla="*/ 2619585 h 5539721"/>
              <a:gd name="connsiteX8469" fmla="*/ 11107732 w 11873855"/>
              <a:gd name="connsiteY8469" fmla="*/ 2622499 h 5539721"/>
              <a:gd name="connsiteX8470" fmla="*/ 11105932 w 11873855"/>
              <a:gd name="connsiteY8470" fmla="*/ 2621985 h 5539721"/>
              <a:gd name="connsiteX8471" fmla="*/ 11063497 w 11873855"/>
              <a:gd name="connsiteY8471" fmla="*/ 2601325 h 5539721"/>
              <a:gd name="connsiteX8472" fmla="*/ 11061354 w 11873855"/>
              <a:gd name="connsiteY8472" fmla="*/ 2600639 h 5539721"/>
              <a:gd name="connsiteX8473" fmla="*/ 11056468 w 11873855"/>
              <a:gd name="connsiteY8473" fmla="*/ 2597382 h 5539721"/>
              <a:gd name="connsiteX8474" fmla="*/ 11058611 w 11873855"/>
              <a:gd name="connsiteY8474" fmla="*/ 2598068 h 5539721"/>
              <a:gd name="connsiteX8475" fmla="*/ 11063497 w 11873855"/>
              <a:gd name="connsiteY8475" fmla="*/ 2601325 h 5539721"/>
              <a:gd name="connsiteX8476" fmla="*/ 11043609 w 11873855"/>
              <a:gd name="connsiteY8476" fmla="*/ 2594982 h 5539721"/>
              <a:gd name="connsiteX8477" fmla="*/ 11040266 w 11873855"/>
              <a:gd name="connsiteY8477" fmla="*/ 2593953 h 5539721"/>
              <a:gd name="connsiteX8478" fmla="*/ 11034008 w 11873855"/>
              <a:gd name="connsiteY8478" fmla="*/ 2589667 h 5539721"/>
              <a:gd name="connsiteX8479" fmla="*/ 11037352 w 11873855"/>
              <a:gd name="connsiteY8479" fmla="*/ 2590781 h 5539721"/>
              <a:gd name="connsiteX8480" fmla="*/ 11043609 w 11873855"/>
              <a:gd name="connsiteY8480" fmla="*/ 2594982 h 5539721"/>
              <a:gd name="connsiteX8481" fmla="*/ 11017035 w 11873855"/>
              <a:gd name="connsiteY8481" fmla="*/ 2577837 h 5539721"/>
              <a:gd name="connsiteX8482" fmla="*/ 11011806 w 11873855"/>
              <a:gd name="connsiteY8482" fmla="*/ 2574236 h 5539721"/>
              <a:gd name="connsiteX8483" fmla="*/ 11014377 w 11873855"/>
              <a:gd name="connsiteY8483" fmla="*/ 2575179 h 5539721"/>
              <a:gd name="connsiteX8484" fmla="*/ 11019606 w 11873855"/>
              <a:gd name="connsiteY8484" fmla="*/ 2578780 h 5539721"/>
              <a:gd name="connsiteX8485" fmla="*/ 11017035 w 11873855"/>
              <a:gd name="connsiteY8485" fmla="*/ 2577837 h 5539721"/>
              <a:gd name="connsiteX8486" fmla="*/ 10999547 w 11873855"/>
              <a:gd name="connsiteY8486" fmla="*/ 2571750 h 5539721"/>
              <a:gd name="connsiteX8487" fmla="*/ 10995775 w 11873855"/>
              <a:gd name="connsiteY8487" fmla="*/ 2570464 h 5539721"/>
              <a:gd name="connsiteX8488" fmla="*/ 10989260 w 11873855"/>
              <a:gd name="connsiteY8488" fmla="*/ 2565749 h 5539721"/>
              <a:gd name="connsiteX8489" fmla="*/ 10993031 w 11873855"/>
              <a:gd name="connsiteY8489" fmla="*/ 2567207 h 5539721"/>
              <a:gd name="connsiteX8490" fmla="*/ 10999547 w 11873855"/>
              <a:gd name="connsiteY8490" fmla="*/ 2571750 h 5539721"/>
              <a:gd name="connsiteX8491" fmla="*/ 10979401 w 11873855"/>
              <a:gd name="connsiteY8491" fmla="*/ 2564721 h 5539721"/>
              <a:gd name="connsiteX8492" fmla="*/ 10974600 w 11873855"/>
              <a:gd name="connsiteY8492" fmla="*/ 2563092 h 5539721"/>
              <a:gd name="connsiteX8493" fmla="*/ 10966971 w 11873855"/>
              <a:gd name="connsiteY8493" fmla="*/ 2557348 h 5539721"/>
              <a:gd name="connsiteX8494" fmla="*/ 10971772 w 11873855"/>
              <a:gd name="connsiteY8494" fmla="*/ 2559149 h 5539721"/>
              <a:gd name="connsiteX8495" fmla="*/ 10979401 w 11873855"/>
              <a:gd name="connsiteY8495" fmla="*/ 2564721 h 5539721"/>
              <a:gd name="connsiteX8496" fmla="*/ 10951541 w 11873855"/>
              <a:gd name="connsiteY8496" fmla="*/ 2545518 h 5539721"/>
              <a:gd name="connsiteX8497" fmla="*/ 10944940 w 11873855"/>
              <a:gd name="connsiteY8497" fmla="*/ 2540375 h 5539721"/>
              <a:gd name="connsiteX8498" fmla="*/ 10949054 w 11873855"/>
              <a:gd name="connsiteY8498" fmla="*/ 2542004 h 5539721"/>
              <a:gd name="connsiteX8499" fmla="*/ 10955655 w 11873855"/>
              <a:gd name="connsiteY8499" fmla="*/ 2547061 h 5539721"/>
              <a:gd name="connsiteX8500" fmla="*/ 10951541 w 11873855"/>
              <a:gd name="connsiteY8500" fmla="*/ 2545518 h 5539721"/>
              <a:gd name="connsiteX8501" fmla="*/ 10935510 w 11873855"/>
              <a:gd name="connsiteY8501" fmla="*/ 2539346 h 5539721"/>
              <a:gd name="connsiteX8502" fmla="*/ 10930367 w 11873855"/>
              <a:gd name="connsiteY8502" fmla="*/ 2537374 h 5539721"/>
              <a:gd name="connsiteX8503" fmla="*/ 10922652 w 11873855"/>
              <a:gd name="connsiteY8503" fmla="*/ 2531116 h 5539721"/>
              <a:gd name="connsiteX8504" fmla="*/ 10927795 w 11873855"/>
              <a:gd name="connsiteY8504" fmla="*/ 2533259 h 5539721"/>
              <a:gd name="connsiteX8505" fmla="*/ 10935510 w 11873855"/>
              <a:gd name="connsiteY8505" fmla="*/ 2539346 h 5539721"/>
              <a:gd name="connsiteX8506" fmla="*/ 10907564 w 11873855"/>
              <a:gd name="connsiteY8506" fmla="*/ 2518944 h 5539721"/>
              <a:gd name="connsiteX8507" fmla="*/ 10900705 w 11873855"/>
              <a:gd name="connsiteY8507" fmla="*/ 2513371 h 5539721"/>
              <a:gd name="connsiteX8508" fmla="*/ 10905163 w 11873855"/>
              <a:gd name="connsiteY8508" fmla="*/ 2515343 h 5539721"/>
              <a:gd name="connsiteX8509" fmla="*/ 10911936 w 11873855"/>
              <a:gd name="connsiteY8509" fmla="*/ 2520830 h 5539721"/>
              <a:gd name="connsiteX8510" fmla="*/ 10907564 w 11873855"/>
              <a:gd name="connsiteY8510" fmla="*/ 2518944 h 5539721"/>
              <a:gd name="connsiteX8511" fmla="*/ 10891705 w 11873855"/>
              <a:gd name="connsiteY8511" fmla="*/ 2512428 h 5539721"/>
              <a:gd name="connsiteX8512" fmla="*/ 10886304 w 11873855"/>
              <a:gd name="connsiteY8512" fmla="*/ 2510200 h 5539721"/>
              <a:gd name="connsiteX8513" fmla="*/ 10884589 w 11873855"/>
              <a:gd name="connsiteY8513" fmla="*/ 2508742 h 5539721"/>
              <a:gd name="connsiteX8514" fmla="*/ 10881332 w 11873855"/>
              <a:gd name="connsiteY8514" fmla="*/ 2504799 h 5539721"/>
              <a:gd name="connsiteX8515" fmla="*/ 10883904 w 11873855"/>
              <a:gd name="connsiteY8515" fmla="*/ 2505913 h 5539721"/>
              <a:gd name="connsiteX8516" fmla="*/ 10891705 w 11873855"/>
              <a:gd name="connsiteY8516" fmla="*/ 2512428 h 5539721"/>
              <a:gd name="connsiteX8517" fmla="*/ 10668219 w 11873855"/>
              <a:gd name="connsiteY8517" fmla="*/ 2327691 h 5539721"/>
              <a:gd name="connsiteX8518" fmla="*/ 10667362 w 11873855"/>
              <a:gd name="connsiteY8518" fmla="*/ 2327262 h 5539721"/>
              <a:gd name="connsiteX8519" fmla="*/ 10651503 w 11873855"/>
              <a:gd name="connsiteY8519" fmla="*/ 2310117 h 5539721"/>
              <a:gd name="connsiteX8520" fmla="*/ 10651675 w 11873855"/>
              <a:gd name="connsiteY8520" fmla="*/ 2310203 h 5539721"/>
              <a:gd name="connsiteX8521" fmla="*/ 10668219 w 11873855"/>
              <a:gd name="connsiteY8521" fmla="*/ 2327691 h 5539721"/>
              <a:gd name="connsiteX8522" fmla="*/ 10627757 w 11873855"/>
              <a:gd name="connsiteY8522" fmla="*/ 2292458 h 5539721"/>
              <a:gd name="connsiteX8523" fmla="*/ 10611641 w 11873855"/>
              <a:gd name="connsiteY8523" fmla="*/ 2274027 h 5539721"/>
              <a:gd name="connsiteX8524" fmla="*/ 10612755 w 11873855"/>
              <a:gd name="connsiteY8524" fmla="*/ 2274627 h 5539721"/>
              <a:gd name="connsiteX8525" fmla="*/ 10629557 w 11873855"/>
              <a:gd name="connsiteY8525" fmla="*/ 2293315 h 5539721"/>
              <a:gd name="connsiteX8526" fmla="*/ 10627757 w 11873855"/>
              <a:gd name="connsiteY8526" fmla="*/ 2292458 h 5539721"/>
              <a:gd name="connsiteX8527" fmla="*/ 10616956 w 11873855"/>
              <a:gd name="connsiteY8527" fmla="*/ 2287229 h 5539721"/>
              <a:gd name="connsiteX8528" fmla="*/ 10614042 w 11873855"/>
              <a:gd name="connsiteY8528" fmla="*/ 2285857 h 5539721"/>
              <a:gd name="connsiteX8529" fmla="*/ 10598097 w 11873855"/>
              <a:gd name="connsiteY8529" fmla="*/ 2267083 h 5539721"/>
              <a:gd name="connsiteX8530" fmla="*/ 10600496 w 11873855"/>
              <a:gd name="connsiteY8530" fmla="*/ 2268284 h 5539721"/>
              <a:gd name="connsiteX8531" fmla="*/ 10616956 w 11873855"/>
              <a:gd name="connsiteY8531" fmla="*/ 2287229 h 5539721"/>
              <a:gd name="connsiteX8532" fmla="*/ 10603926 w 11873855"/>
              <a:gd name="connsiteY8532" fmla="*/ 2281142 h 5539721"/>
              <a:gd name="connsiteX8533" fmla="*/ 10599983 w 11873855"/>
              <a:gd name="connsiteY8533" fmla="*/ 2279342 h 5539721"/>
              <a:gd name="connsiteX8534" fmla="*/ 10584209 w 11873855"/>
              <a:gd name="connsiteY8534" fmla="*/ 2260226 h 5539721"/>
              <a:gd name="connsiteX8535" fmla="*/ 10587638 w 11873855"/>
              <a:gd name="connsiteY8535" fmla="*/ 2261940 h 5539721"/>
              <a:gd name="connsiteX8536" fmla="*/ 10603926 w 11873855"/>
              <a:gd name="connsiteY8536" fmla="*/ 2281142 h 5539721"/>
              <a:gd name="connsiteX8537" fmla="*/ 10590553 w 11873855"/>
              <a:gd name="connsiteY8537" fmla="*/ 2275056 h 5539721"/>
              <a:gd name="connsiteX8538" fmla="*/ 10585838 w 11873855"/>
              <a:gd name="connsiteY8538" fmla="*/ 2272999 h 5539721"/>
              <a:gd name="connsiteX8539" fmla="*/ 10570236 w 11873855"/>
              <a:gd name="connsiteY8539" fmla="*/ 2253539 h 5539721"/>
              <a:gd name="connsiteX8540" fmla="*/ 10574522 w 11873855"/>
              <a:gd name="connsiteY8540" fmla="*/ 2255596 h 5539721"/>
              <a:gd name="connsiteX8541" fmla="*/ 10590553 w 11873855"/>
              <a:gd name="connsiteY8541" fmla="*/ 2275056 h 5539721"/>
              <a:gd name="connsiteX8542" fmla="*/ 10576837 w 11873855"/>
              <a:gd name="connsiteY8542" fmla="*/ 2269141 h 5539721"/>
              <a:gd name="connsiteX8543" fmla="*/ 10571351 w 11873855"/>
              <a:gd name="connsiteY8543" fmla="*/ 2266826 h 5539721"/>
              <a:gd name="connsiteX8544" fmla="*/ 10555920 w 11873855"/>
              <a:gd name="connsiteY8544" fmla="*/ 2247024 h 5539721"/>
              <a:gd name="connsiteX8545" fmla="*/ 10561063 w 11873855"/>
              <a:gd name="connsiteY8545" fmla="*/ 2249338 h 5539721"/>
              <a:gd name="connsiteX8546" fmla="*/ 10576837 w 11873855"/>
              <a:gd name="connsiteY8546" fmla="*/ 2269141 h 5539721"/>
              <a:gd name="connsiteX8547" fmla="*/ 10562778 w 11873855"/>
              <a:gd name="connsiteY8547" fmla="*/ 2263226 h 5539721"/>
              <a:gd name="connsiteX8548" fmla="*/ 10556691 w 11873855"/>
              <a:gd name="connsiteY8548" fmla="*/ 2260740 h 5539721"/>
              <a:gd name="connsiteX8549" fmla="*/ 10541517 w 11873855"/>
              <a:gd name="connsiteY8549" fmla="*/ 2240594 h 5539721"/>
              <a:gd name="connsiteX8550" fmla="*/ 10547347 w 11873855"/>
              <a:gd name="connsiteY8550" fmla="*/ 2243166 h 5539721"/>
              <a:gd name="connsiteX8551" fmla="*/ 10562778 w 11873855"/>
              <a:gd name="connsiteY8551" fmla="*/ 2263226 h 5539721"/>
              <a:gd name="connsiteX8552" fmla="*/ 10534746 w 11873855"/>
              <a:gd name="connsiteY8552" fmla="*/ 2231508 h 5539721"/>
              <a:gd name="connsiteX8553" fmla="*/ 10520429 w 11873855"/>
              <a:gd name="connsiteY8553" fmla="*/ 2212048 h 5539721"/>
              <a:gd name="connsiteX8554" fmla="*/ 10525659 w 11873855"/>
              <a:gd name="connsiteY8554" fmla="*/ 2214448 h 5539721"/>
              <a:gd name="connsiteX8555" fmla="*/ 10540318 w 11873855"/>
              <a:gd name="connsiteY8555" fmla="*/ 2233822 h 5539721"/>
              <a:gd name="connsiteX8556" fmla="*/ 10534746 w 11873855"/>
              <a:gd name="connsiteY8556" fmla="*/ 2231508 h 5539721"/>
              <a:gd name="connsiteX8557" fmla="*/ 10526601 w 11873855"/>
              <a:gd name="connsiteY8557" fmla="*/ 2228079 h 5539721"/>
              <a:gd name="connsiteX8558" fmla="*/ 10520429 w 11873855"/>
              <a:gd name="connsiteY8558" fmla="*/ 2225507 h 5539721"/>
              <a:gd name="connsiteX8559" fmla="*/ 10506114 w 11873855"/>
              <a:gd name="connsiteY8559" fmla="*/ 2205619 h 5539721"/>
              <a:gd name="connsiteX8560" fmla="*/ 10512029 w 11873855"/>
              <a:gd name="connsiteY8560" fmla="*/ 2208276 h 5539721"/>
              <a:gd name="connsiteX8561" fmla="*/ 10526601 w 11873855"/>
              <a:gd name="connsiteY8561" fmla="*/ 2228079 h 5539721"/>
              <a:gd name="connsiteX8562" fmla="*/ 10512714 w 11873855"/>
              <a:gd name="connsiteY8562" fmla="*/ 2222335 h 5539721"/>
              <a:gd name="connsiteX8563" fmla="*/ 10506028 w 11873855"/>
              <a:gd name="connsiteY8563" fmla="*/ 2219678 h 5539721"/>
              <a:gd name="connsiteX8564" fmla="*/ 10491883 w 11873855"/>
              <a:gd name="connsiteY8564" fmla="*/ 2199361 h 5539721"/>
              <a:gd name="connsiteX8565" fmla="*/ 10498313 w 11873855"/>
              <a:gd name="connsiteY8565" fmla="*/ 2202104 h 5539721"/>
              <a:gd name="connsiteX8566" fmla="*/ 10512714 w 11873855"/>
              <a:gd name="connsiteY8566" fmla="*/ 2222335 h 5539721"/>
              <a:gd name="connsiteX8567" fmla="*/ 10498570 w 11873855"/>
              <a:gd name="connsiteY8567" fmla="*/ 2216763 h 5539721"/>
              <a:gd name="connsiteX8568" fmla="*/ 10491369 w 11873855"/>
              <a:gd name="connsiteY8568" fmla="*/ 2214020 h 5539721"/>
              <a:gd name="connsiteX8569" fmla="*/ 10477224 w 11873855"/>
              <a:gd name="connsiteY8569" fmla="*/ 2193274 h 5539721"/>
              <a:gd name="connsiteX8570" fmla="*/ 10484254 w 11873855"/>
              <a:gd name="connsiteY8570" fmla="*/ 2196189 h 5539721"/>
              <a:gd name="connsiteX8571" fmla="*/ 10498570 w 11873855"/>
              <a:gd name="connsiteY8571" fmla="*/ 2216763 h 5539721"/>
              <a:gd name="connsiteX8572" fmla="*/ 10471909 w 11873855"/>
              <a:gd name="connsiteY8572" fmla="*/ 2185388 h 5539721"/>
              <a:gd name="connsiteX8573" fmla="*/ 10458450 w 11873855"/>
              <a:gd name="connsiteY8573" fmla="*/ 2165157 h 5539721"/>
              <a:gd name="connsiteX8574" fmla="*/ 10465051 w 11873855"/>
              <a:gd name="connsiteY8574" fmla="*/ 2167985 h 5539721"/>
              <a:gd name="connsiteX8575" fmla="*/ 10478767 w 11873855"/>
              <a:gd name="connsiteY8575" fmla="*/ 2188131 h 5539721"/>
              <a:gd name="connsiteX8576" fmla="*/ 10471909 w 11873855"/>
              <a:gd name="connsiteY8576" fmla="*/ 2185388 h 5539721"/>
              <a:gd name="connsiteX8577" fmla="*/ 10464708 w 11873855"/>
              <a:gd name="connsiteY8577" fmla="*/ 2182473 h 5539721"/>
              <a:gd name="connsiteX8578" fmla="*/ 10457422 w 11873855"/>
              <a:gd name="connsiteY8578" fmla="*/ 2179558 h 5539721"/>
              <a:gd name="connsiteX8579" fmla="*/ 10444134 w 11873855"/>
              <a:gd name="connsiteY8579" fmla="*/ 2159070 h 5539721"/>
              <a:gd name="connsiteX8580" fmla="*/ 10451164 w 11873855"/>
              <a:gd name="connsiteY8580" fmla="*/ 2162070 h 5539721"/>
              <a:gd name="connsiteX8581" fmla="*/ 10464708 w 11873855"/>
              <a:gd name="connsiteY8581" fmla="*/ 2182473 h 5539721"/>
              <a:gd name="connsiteX8582" fmla="*/ 10438647 w 11873855"/>
              <a:gd name="connsiteY8582" fmla="*/ 2150497 h 5539721"/>
              <a:gd name="connsiteX8583" fmla="*/ 10426389 w 11873855"/>
              <a:gd name="connsiteY8583" fmla="*/ 2131209 h 5539721"/>
              <a:gd name="connsiteX8584" fmla="*/ 10433076 w 11873855"/>
              <a:gd name="connsiteY8584" fmla="*/ 2134124 h 5539721"/>
              <a:gd name="connsiteX8585" fmla="*/ 10445506 w 11873855"/>
              <a:gd name="connsiteY8585" fmla="*/ 2153326 h 5539721"/>
              <a:gd name="connsiteX8586" fmla="*/ 10438647 w 11873855"/>
              <a:gd name="connsiteY8586" fmla="*/ 2150497 h 5539721"/>
              <a:gd name="connsiteX8587" fmla="*/ 10421418 w 11873855"/>
              <a:gd name="connsiteY8587" fmla="*/ 2123323 h 5539721"/>
              <a:gd name="connsiteX8588" fmla="*/ 10408644 w 11873855"/>
              <a:gd name="connsiteY8588" fmla="*/ 2102749 h 5539721"/>
              <a:gd name="connsiteX8589" fmla="*/ 10414903 w 11873855"/>
              <a:gd name="connsiteY8589" fmla="*/ 2105663 h 5539721"/>
              <a:gd name="connsiteX8590" fmla="*/ 10427932 w 11873855"/>
              <a:gd name="connsiteY8590" fmla="*/ 2126152 h 5539721"/>
              <a:gd name="connsiteX8591" fmla="*/ 10421418 w 11873855"/>
              <a:gd name="connsiteY8591" fmla="*/ 2123323 h 5539721"/>
              <a:gd name="connsiteX8592" fmla="*/ 10400843 w 11873855"/>
              <a:gd name="connsiteY8592" fmla="*/ 2114750 h 5539721"/>
              <a:gd name="connsiteX8593" fmla="*/ 10393385 w 11873855"/>
              <a:gd name="connsiteY8593" fmla="*/ 2111750 h 5539721"/>
              <a:gd name="connsiteX8594" fmla="*/ 10380955 w 11873855"/>
              <a:gd name="connsiteY8594" fmla="*/ 2090661 h 5539721"/>
              <a:gd name="connsiteX8595" fmla="*/ 10388242 w 11873855"/>
              <a:gd name="connsiteY8595" fmla="*/ 2093747 h 5539721"/>
              <a:gd name="connsiteX8596" fmla="*/ 10400843 w 11873855"/>
              <a:gd name="connsiteY8596" fmla="*/ 2114750 h 5539721"/>
              <a:gd name="connsiteX8597" fmla="*/ 10376497 w 11873855"/>
              <a:gd name="connsiteY8597" fmla="*/ 2082946 h 5539721"/>
              <a:gd name="connsiteX8598" fmla="*/ 10364668 w 11873855"/>
              <a:gd name="connsiteY8598" fmla="*/ 2062458 h 5539721"/>
              <a:gd name="connsiteX8599" fmla="*/ 10371611 w 11873855"/>
              <a:gd name="connsiteY8599" fmla="*/ 2065544 h 5539721"/>
              <a:gd name="connsiteX8600" fmla="*/ 10383613 w 11873855"/>
              <a:gd name="connsiteY8600" fmla="*/ 2085946 h 5539721"/>
              <a:gd name="connsiteX8601" fmla="*/ 10376497 w 11873855"/>
              <a:gd name="connsiteY8601" fmla="*/ 2082946 h 5539721"/>
              <a:gd name="connsiteX8602" fmla="*/ 10370067 w 11873855"/>
              <a:gd name="connsiteY8602" fmla="*/ 2080374 h 5539721"/>
              <a:gd name="connsiteX8603" fmla="*/ 10362525 w 11873855"/>
              <a:gd name="connsiteY8603" fmla="*/ 2077374 h 5539721"/>
              <a:gd name="connsiteX8604" fmla="*/ 10350779 w 11873855"/>
              <a:gd name="connsiteY8604" fmla="*/ 2056457 h 5539721"/>
              <a:gd name="connsiteX8605" fmla="*/ 10358153 w 11873855"/>
              <a:gd name="connsiteY8605" fmla="*/ 2059629 h 5539721"/>
              <a:gd name="connsiteX8606" fmla="*/ 10370067 w 11873855"/>
              <a:gd name="connsiteY8606" fmla="*/ 2080374 h 5539721"/>
              <a:gd name="connsiteX8607" fmla="*/ 10346408 w 11873855"/>
              <a:gd name="connsiteY8607" fmla="*/ 2048570 h 5539721"/>
              <a:gd name="connsiteX8608" fmla="*/ 10335264 w 11873855"/>
              <a:gd name="connsiteY8608" fmla="*/ 2028254 h 5539721"/>
              <a:gd name="connsiteX8609" fmla="*/ 10342293 w 11873855"/>
              <a:gd name="connsiteY8609" fmla="*/ 2031425 h 5539721"/>
              <a:gd name="connsiteX8610" fmla="*/ 10353609 w 11873855"/>
              <a:gd name="connsiteY8610" fmla="*/ 2051656 h 5539721"/>
              <a:gd name="connsiteX8611" fmla="*/ 10346408 w 11873855"/>
              <a:gd name="connsiteY8611" fmla="*/ 2048570 h 5539721"/>
              <a:gd name="connsiteX8612" fmla="*/ 10331063 w 11873855"/>
              <a:gd name="connsiteY8612" fmla="*/ 2020624 h 5539721"/>
              <a:gd name="connsiteX8613" fmla="*/ 10320348 w 11873855"/>
              <a:gd name="connsiteY8613" fmla="*/ 2000650 h 5539721"/>
              <a:gd name="connsiteX8614" fmla="*/ 10327120 w 11873855"/>
              <a:gd name="connsiteY8614" fmla="*/ 2003822 h 5539721"/>
              <a:gd name="connsiteX8615" fmla="*/ 10337921 w 11873855"/>
              <a:gd name="connsiteY8615" fmla="*/ 2023624 h 5539721"/>
              <a:gd name="connsiteX8616" fmla="*/ 10331063 w 11873855"/>
              <a:gd name="connsiteY8616" fmla="*/ 2020624 h 5539721"/>
              <a:gd name="connsiteX8617" fmla="*/ 10324891 w 11873855"/>
              <a:gd name="connsiteY8617" fmla="*/ 2017881 h 5539721"/>
              <a:gd name="connsiteX8618" fmla="*/ 10317519 w 11873855"/>
              <a:gd name="connsiteY8618" fmla="*/ 2014795 h 5539721"/>
              <a:gd name="connsiteX8619" fmla="*/ 10306888 w 11873855"/>
              <a:gd name="connsiteY8619" fmla="*/ 1994478 h 5539721"/>
              <a:gd name="connsiteX8620" fmla="*/ 10314090 w 11873855"/>
              <a:gd name="connsiteY8620" fmla="*/ 1997736 h 5539721"/>
              <a:gd name="connsiteX8621" fmla="*/ 10324891 w 11873855"/>
              <a:gd name="connsiteY8621" fmla="*/ 2017881 h 5539721"/>
              <a:gd name="connsiteX8622" fmla="*/ 10302859 w 11873855"/>
              <a:gd name="connsiteY8622" fmla="*/ 1986763 h 5539721"/>
              <a:gd name="connsiteX8623" fmla="*/ 10292830 w 11873855"/>
              <a:gd name="connsiteY8623" fmla="*/ 1967132 h 5539721"/>
              <a:gd name="connsiteX8624" fmla="*/ 10299859 w 11873855"/>
              <a:gd name="connsiteY8624" fmla="*/ 1970475 h 5539721"/>
              <a:gd name="connsiteX8625" fmla="*/ 10309975 w 11873855"/>
              <a:gd name="connsiteY8625" fmla="*/ 1989849 h 5539721"/>
              <a:gd name="connsiteX8626" fmla="*/ 10302859 w 11873855"/>
              <a:gd name="connsiteY8626" fmla="*/ 1986763 h 5539721"/>
              <a:gd name="connsiteX8627" fmla="*/ 10296945 w 11873855"/>
              <a:gd name="connsiteY8627" fmla="*/ 1984191 h 5539721"/>
              <a:gd name="connsiteX8628" fmla="*/ 10289487 w 11873855"/>
              <a:gd name="connsiteY8628" fmla="*/ 1981105 h 5539721"/>
              <a:gd name="connsiteX8629" fmla="*/ 10279542 w 11873855"/>
              <a:gd name="connsiteY8629" fmla="*/ 1961131 h 5539721"/>
              <a:gd name="connsiteX8630" fmla="*/ 10286915 w 11873855"/>
              <a:gd name="connsiteY8630" fmla="*/ 1964474 h 5539721"/>
              <a:gd name="connsiteX8631" fmla="*/ 10296945 w 11873855"/>
              <a:gd name="connsiteY8631" fmla="*/ 1984191 h 5539721"/>
              <a:gd name="connsiteX8632" fmla="*/ 10275770 w 11873855"/>
              <a:gd name="connsiteY8632" fmla="*/ 1953501 h 5539721"/>
              <a:gd name="connsiteX8633" fmla="*/ 10266169 w 11873855"/>
              <a:gd name="connsiteY8633" fmla="*/ 1933699 h 5539721"/>
              <a:gd name="connsiteX8634" fmla="*/ 10273370 w 11873855"/>
              <a:gd name="connsiteY8634" fmla="*/ 1937042 h 5539721"/>
              <a:gd name="connsiteX8635" fmla="*/ 10283057 w 11873855"/>
              <a:gd name="connsiteY8635" fmla="*/ 1956673 h 5539721"/>
              <a:gd name="connsiteX8636" fmla="*/ 10275770 w 11873855"/>
              <a:gd name="connsiteY8636" fmla="*/ 1953501 h 5539721"/>
              <a:gd name="connsiteX8637" fmla="*/ 10270027 w 11873855"/>
              <a:gd name="connsiteY8637" fmla="*/ 1951015 h 5539721"/>
              <a:gd name="connsiteX8638" fmla="*/ 10262397 w 11873855"/>
              <a:gd name="connsiteY8638" fmla="*/ 1947844 h 5539721"/>
              <a:gd name="connsiteX8639" fmla="*/ 10252796 w 11873855"/>
              <a:gd name="connsiteY8639" fmla="*/ 1927612 h 5539721"/>
              <a:gd name="connsiteX8640" fmla="*/ 10260340 w 11873855"/>
              <a:gd name="connsiteY8640" fmla="*/ 1930956 h 5539721"/>
              <a:gd name="connsiteX8641" fmla="*/ 10270027 w 11873855"/>
              <a:gd name="connsiteY8641" fmla="*/ 1951015 h 5539721"/>
              <a:gd name="connsiteX8642" fmla="*/ 10249367 w 11873855"/>
              <a:gd name="connsiteY8642" fmla="*/ 1920240 h 5539721"/>
              <a:gd name="connsiteX8643" fmla="*/ 10240281 w 11873855"/>
              <a:gd name="connsiteY8643" fmla="*/ 1900523 h 5539721"/>
              <a:gd name="connsiteX8644" fmla="*/ 10247739 w 11873855"/>
              <a:gd name="connsiteY8644" fmla="*/ 1904038 h 5539721"/>
              <a:gd name="connsiteX8645" fmla="*/ 10256825 w 11873855"/>
              <a:gd name="connsiteY8645" fmla="*/ 1923498 h 5539721"/>
              <a:gd name="connsiteX8646" fmla="*/ 10249367 w 11873855"/>
              <a:gd name="connsiteY8646" fmla="*/ 1920240 h 5539721"/>
              <a:gd name="connsiteX8647" fmla="*/ 10243795 w 11873855"/>
              <a:gd name="connsiteY8647" fmla="*/ 1917925 h 5539721"/>
              <a:gd name="connsiteX8648" fmla="*/ 10136039 w 11873855"/>
              <a:gd name="connsiteY8648" fmla="*/ 1889722 h 5539721"/>
              <a:gd name="connsiteX8649" fmla="*/ 9732531 w 11873855"/>
              <a:gd name="connsiteY8649" fmla="*/ 2210762 h 5539721"/>
              <a:gd name="connsiteX8650" fmla="*/ 9391689 w 11873855"/>
              <a:gd name="connsiteY8650" fmla="*/ 2769775 h 5539721"/>
              <a:gd name="connsiteX8651" fmla="*/ 9381573 w 11873855"/>
              <a:gd name="connsiteY8651" fmla="*/ 2769775 h 5539721"/>
              <a:gd name="connsiteX8652" fmla="*/ 9716929 w 11873855"/>
              <a:gd name="connsiteY8652" fmla="*/ 2194389 h 5539721"/>
              <a:gd name="connsiteX8653" fmla="*/ 10117522 w 11873855"/>
              <a:gd name="connsiteY8653" fmla="*/ 1865205 h 5539721"/>
              <a:gd name="connsiteX8654" fmla="*/ 10234623 w 11873855"/>
              <a:gd name="connsiteY8654" fmla="*/ 1898037 h 5539721"/>
              <a:gd name="connsiteX8655" fmla="*/ 10243795 w 11873855"/>
              <a:gd name="connsiteY8655" fmla="*/ 1917925 h 5539721"/>
              <a:gd name="connsiteX8656" fmla="*/ 10099177 w 11873855"/>
              <a:gd name="connsiteY8656" fmla="*/ 1829029 h 5539721"/>
              <a:gd name="connsiteX8657" fmla="*/ 9695326 w 11873855"/>
              <a:gd name="connsiteY8657" fmla="*/ 2172100 h 5539721"/>
              <a:gd name="connsiteX8658" fmla="*/ 9360827 w 11873855"/>
              <a:gd name="connsiteY8658" fmla="*/ 2769775 h 5539721"/>
              <a:gd name="connsiteX8659" fmla="*/ 9350455 w 11873855"/>
              <a:gd name="connsiteY8659" fmla="*/ 2769775 h 5539721"/>
              <a:gd name="connsiteX8660" fmla="*/ 9679725 w 11873855"/>
              <a:gd name="connsiteY8660" fmla="*/ 2155812 h 5539721"/>
              <a:gd name="connsiteX8661" fmla="*/ 10080661 w 11873855"/>
              <a:gd name="connsiteY8661" fmla="*/ 1804597 h 5539721"/>
              <a:gd name="connsiteX8662" fmla="*/ 10213277 w 11873855"/>
              <a:gd name="connsiteY8662" fmla="*/ 1845916 h 5539721"/>
              <a:gd name="connsiteX8663" fmla="*/ 10220135 w 11873855"/>
              <a:gd name="connsiteY8663" fmla="*/ 1863833 h 5539721"/>
              <a:gd name="connsiteX8664" fmla="*/ 10099177 w 11873855"/>
              <a:gd name="connsiteY8664" fmla="*/ 1829029 h 5539721"/>
              <a:gd name="connsiteX8665" fmla="*/ 9347540 w 11873855"/>
              <a:gd name="connsiteY8665" fmla="*/ 2790177 h 5539721"/>
              <a:gd name="connsiteX8666" fmla="*/ 9341968 w 11873855"/>
              <a:gd name="connsiteY8666" fmla="*/ 2798750 h 5539721"/>
              <a:gd name="connsiteX8667" fmla="*/ 9332109 w 11873855"/>
              <a:gd name="connsiteY8667" fmla="*/ 2799522 h 5539721"/>
              <a:gd name="connsiteX8668" fmla="*/ 9337596 w 11873855"/>
              <a:gd name="connsiteY8668" fmla="*/ 2790606 h 5539721"/>
              <a:gd name="connsiteX8669" fmla="*/ 9347540 w 11873855"/>
              <a:gd name="connsiteY8669" fmla="*/ 2790177 h 5539721"/>
              <a:gd name="connsiteX8670" fmla="*/ 9326795 w 11873855"/>
              <a:gd name="connsiteY8670" fmla="*/ 2799950 h 5539721"/>
              <a:gd name="connsiteX8671" fmla="*/ 9316764 w 11873855"/>
              <a:gd name="connsiteY8671" fmla="*/ 2800722 h 5539721"/>
              <a:gd name="connsiteX8672" fmla="*/ 9322337 w 11873855"/>
              <a:gd name="connsiteY8672" fmla="*/ 2791206 h 5539721"/>
              <a:gd name="connsiteX8673" fmla="*/ 9332367 w 11873855"/>
              <a:gd name="connsiteY8673" fmla="*/ 2790777 h 5539721"/>
              <a:gd name="connsiteX8674" fmla="*/ 9326795 w 11873855"/>
              <a:gd name="connsiteY8674" fmla="*/ 2799950 h 5539721"/>
              <a:gd name="connsiteX8675" fmla="*/ 9323023 w 11873855"/>
              <a:gd name="connsiteY8675" fmla="*/ 2806037 h 5539721"/>
              <a:gd name="connsiteX8676" fmla="*/ 9317451 w 11873855"/>
              <a:gd name="connsiteY8676" fmla="*/ 2815038 h 5539721"/>
              <a:gd name="connsiteX8677" fmla="*/ 9307764 w 11873855"/>
              <a:gd name="connsiteY8677" fmla="*/ 2816152 h 5539721"/>
              <a:gd name="connsiteX8678" fmla="*/ 9313250 w 11873855"/>
              <a:gd name="connsiteY8678" fmla="*/ 2806808 h 5539721"/>
              <a:gd name="connsiteX8679" fmla="*/ 9323023 w 11873855"/>
              <a:gd name="connsiteY8679" fmla="*/ 2806037 h 5539721"/>
              <a:gd name="connsiteX8680" fmla="*/ 9302449 w 11873855"/>
              <a:gd name="connsiteY8680" fmla="*/ 2816838 h 5539721"/>
              <a:gd name="connsiteX8681" fmla="*/ 9292590 w 11873855"/>
              <a:gd name="connsiteY8681" fmla="*/ 2818038 h 5539721"/>
              <a:gd name="connsiteX8682" fmla="*/ 9298163 w 11873855"/>
              <a:gd name="connsiteY8682" fmla="*/ 2808008 h 5539721"/>
              <a:gd name="connsiteX8683" fmla="*/ 9308107 w 11873855"/>
              <a:gd name="connsiteY8683" fmla="*/ 2807237 h 5539721"/>
              <a:gd name="connsiteX8684" fmla="*/ 9302449 w 11873855"/>
              <a:gd name="connsiteY8684" fmla="*/ 2816838 h 5539721"/>
              <a:gd name="connsiteX8685" fmla="*/ 9298677 w 11873855"/>
              <a:gd name="connsiteY8685" fmla="*/ 2823267 h 5539721"/>
              <a:gd name="connsiteX8686" fmla="*/ 9293105 w 11873855"/>
              <a:gd name="connsiteY8686" fmla="*/ 2832783 h 5539721"/>
              <a:gd name="connsiteX8687" fmla="*/ 9283503 w 11873855"/>
              <a:gd name="connsiteY8687" fmla="*/ 2834411 h 5539721"/>
              <a:gd name="connsiteX8688" fmla="*/ 9288990 w 11873855"/>
              <a:gd name="connsiteY8688" fmla="*/ 2824467 h 5539721"/>
              <a:gd name="connsiteX8689" fmla="*/ 9298677 w 11873855"/>
              <a:gd name="connsiteY8689" fmla="*/ 2823267 h 5539721"/>
              <a:gd name="connsiteX8690" fmla="*/ 9278274 w 11873855"/>
              <a:gd name="connsiteY8690" fmla="*/ 2835355 h 5539721"/>
              <a:gd name="connsiteX8691" fmla="*/ 9268501 w 11873855"/>
              <a:gd name="connsiteY8691" fmla="*/ 2837069 h 5539721"/>
              <a:gd name="connsiteX8692" fmla="*/ 9274073 w 11873855"/>
              <a:gd name="connsiteY8692" fmla="*/ 2826439 h 5539721"/>
              <a:gd name="connsiteX8693" fmla="*/ 9283846 w 11873855"/>
              <a:gd name="connsiteY8693" fmla="*/ 2825153 h 5539721"/>
              <a:gd name="connsiteX8694" fmla="*/ 9278274 w 11873855"/>
              <a:gd name="connsiteY8694" fmla="*/ 2835355 h 5539721"/>
              <a:gd name="connsiteX8695" fmla="*/ 9274588 w 11873855"/>
              <a:gd name="connsiteY8695" fmla="*/ 2841869 h 5539721"/>
              <a:gd name="connsiteX8696" fmla="*/ 9269102 w 11873855"/>
              <a:gd name="connsiteY8696" fmla="*/ 2851814 h 5539721"/>
              <a:gd name="connsiteX8697" fmla="*/ 9259672 w 11873855"/>
              <a:gd name="connsiteY8697" fmla="*/ 2853871 h 5539721"/>
              <a:gd name="connsiteX8698" fmla="*/ 9265073 w 11873855"/>
              <a:gd name="connsiteY8698" fmla="*/ 2843498 h 5539721"/>
              <a:gd name="connsiteX8699" fmla="*/ 9274588 w 11873855"/>
              <a:gd name="connsiteY8699" fmla="*/ 2841869 h 5539721"/>
              <a:gd name="connsiteX8700" fmla="*/ 9254443 w 11873855"/>
              <a:gd name="connsiteY8700" fmla="*/ 2855071 h 5539721"/>
              <a:gd name="connsiteX8701" fmla="*/ 9244842 w 11873855"/>
              <a:gd name="connsiteY8701" fmla="*/ 2857300 h 5539721"/>
              <a:gd name="connsiteX8702" fmla="*/ 9250328 w 11873855"/>
              <a:gd name="connsiteY8702" fmla="*/ 2846242 h 5539721"/>
              <a:gd name="connsiteX8703" fmla="*/ 9260014 w 11873855"/>
              <a:gd name="connsiteY8703" fmla="*/ 2844441 h 5539721"/>
              <a:gd name="connsiteX8704" fmla="*/ 9254443 w 11873855"/>
              <a:gd name="connsiteY8704" fmla="*/ 2855071 h 5539721"/>
              <a:gd name="connsiteX8705" fmla="*/ 9239612 w 11873855"/>
              <a:gd name="connsiteY8705" fmla="*/ 2858500 h 5539721"/>
              <a:gd name="connsiteX8706" fmla="*/ 9229840 w 11873855"/>
              <a:gd name="connsiteY8706" fmla="*/ 2860900 h 5539721"/>
              <a:gd name="connsiteX8707" fmla="*/ 9235411 w 11873855"/>
              <a:gd name="connsiteY8707" fmla="*/ 2849071 h 5539721"/>
              <a:gd name="connsiteX8708" fmla="*/ 9245270 w 11873855"/>
              <a:gd name="connsiteY8708" fmla="*/ 2847185 h 5539721"/>
              <a:gd name="connsiteX8709" fmla="*/ 9239612 w 11873855"/>
              <a:gd name="connsiteY8709" fmla="*/ 2858500 h 5539721"/>
              <a:gd name="connsiteX8710" fmla="*/ 9236354 w 11873855"/>
              <a:gd name="connsiteY8710" fmla="*/ 2865101 h 5539721"/>
              <a:gd name="connsiteX8711" fmla="*/ 9230783 w 11873855"/>
              <a:gd name="connsiteY8711" fmla="*/ 2876417 h 5539721"/>
              <a:gd name="connsiteX8712" fmla="*/ 9221268 w 11873855"/>
              <a:gd name="connsiteY8712" fmla="*/ 2879246 h 5539721"/>
              <a:gd name="connsiteX8713" fmla="*/ 9226753 w 11873855"/>
              <a:gd name="connsiteY8713" fmla="*/ 2867416 h 5539721"/>
              <a:gd name="connsiteX8714" fmla="*/ 9236354 w 11873855"/>
              <a:gd name="connsiteY8714" fmla="*/ 2865101 h 5539721"/>
              <a:gd name="connsiteX8715" fmla="*/ 9216038 w 11873855"/>
              <a:gd name="connsiteY8715" fmla="*/ 2880875 h 5539721"/>
              <a:gd name="connsiteX8716" fmla="*/ 9206351 w 11873855"/>
              <a:gd name="connsiteY8716" fmla="*/ 2883960 h 5539721"/>
              <a:gd name="connsiteX8717" fmla="*/ 9211923 w 11873855"/>
              <a:gd name="connsiteY8717" fmla="*/ 2871273 h 5539721"/>
              <a:gd name="connsiteX8718" fmla="*/ 9221610 w 11873855"/>
              <a:gd name="connsiteY8718" fmla="*/ 2868787 h 5539721"/>
              <a:gd name="connsiteX8719" fmla="*/ 9216038 w 11873855"/>
              <a:gd name="connsiteY8719" fmla="*/ 2880875 h 5539721"/>
              <a:gd name="connsiteX8720" fmla="*/ 9212866 w 11873855"/>
              <a:gd name="connsiteY8720" fmla="*/ 2887818 h 5539721"/>
              <a:gd name="connsiteX8721" fmla="*/ 9207380 w 11873855"/>
              <a:gd name="connsiteY8721" fmla="*/ 2899648 h 5539721"/>
              <a:gd name="connsiteX8722" fmla="*/ 9198035 w 11873855"/>
              <a:gd name="connsiteY8722" fmla="*/ 2903163 h 5539721"/>
              <a:gd name="connsiteX8723" fmla="*/ 9203436 w 11873855"/>
              <a:gd name="connsiteY8723" fmla="*/ 2890819 h 5539721"/>
              <a:gd name="connsiteX8724" fmla="*/ 9212866 w 11873855"/>
              <a:gd name="connsiteY8724" fmla="*/ 2887818 h 5539721"/>
              <a:gd name="connsiteX8725" fmla="*/ 9203865 w 11873855"/>
              <a:gd name="connsiteY8725" fmla="*/ 2907106 h 5539721"/>
              <a:gd name="connsiteX8726" fmla="*/ 9198550 w 11873855"/>
              <a:gd name="connsiteY8726" fmla="*/ 2918593 h 5539721"/>
              <a:gd name="connsiteX8727" fmla="*/ 9189463 w 11873855"/>
              <a:gd name="connsiteY8727" fmla="*/ 2922537 h 5539721"/>
              <a:gd name="connsiteX8728" fmla="*/ 9194692 w 11873855"/>
              <a:gd name="connsiteY8728" fmla="*/ 2910535 h 5539721"/>
              <a:gd name="connsiteX8729" fmla="*/ 9203865 w 11873855"/>
              <a:gd name="connsiteY8729" fmla="*/ 2907106 h 5539721"/>
              <a:gd name="connsiteX8730" fmla="*/ 9194864 w 11873855"/>
              <a:gd name="connsiteY8730" fmla="*/ 2926566 h 5539721"/>
              <a:gd name="connsiteX8731" fmla="*/ 9189720 w 11873855"/>
              <a:gd name="connsiteY8731" fmla="*/ 2937710 h 5539721"/>
              <a:gd name="connsiteX8732" fmla="*/ 9180890 w 11873855"/>
              <a:gd name="connsiteY8732" fmla="*/ 2942082 h 5539721"/>
              <a:gd name="connsiteX8733" fmla="*/ 9185949 w 11873855"/>
              <a:gd name="connsiteY8733" fmla="*/ 2930509 h 5539721"/>
              <a:gd name="connsiteX8734" fmla="*/ 9194864 w 11873855"/>
              <a:gd name="connsiteY8734" fmla="*/ 2926566 h 5539721"/>
              <a:gd name="connsiteX8735" fmla="*/ 9186205 w 11873855"/>
              <a:gd name="connsiteY8735" fmla="*/ 2945511 h 5539721"/>
              <a:gd name="connsiteX8736" fmla="*/ 9180976 w 11873855"/>
              <a:gd name="connsiteY8736" fmla="*/ 2956913 h 5539721"/>
              <a:gd name="connsiteX8737" fmla="*/ 9172490 w 11873855"/>
              <a:gd name="connsiteY8737" fmla="*/ 2961627 h 5539721"/>
              <a:gd name="connsiteX8738" fmla="*/ 9177633 w 11873855"/>
              <a:gd name="connsiteY8738" fmla="*/ 2949797 h 5539721"/>
              <a:gd name="connsiteX8739" fmla="*/ 9186205 w 11873855"/>
              <a:gd name="connsiteY8739" fmla="*/ 2945511 h 5539721"/>
              <a:gd name="connsiteX8740" fmla="*/ 9177119 w 11873855"/>
              <a:gd name="connsiteY8740" fmla="*/ 2965228 h 5539721"/>
              <a:gd name="connsiteX8741" fmla="*/ 9171718 w 11873855"/>
              <a:gd name="connsiteY8741" fmla="*/ 2977144 h 5539721"/>
              <a:gd name="connsiteX8742" fmla="*/ 9163488 w 11873855"/>
              <a:gd name="connsiteY8742" fmla="*/ 2982287 h 5539721"/>
              <a:gd name="connsiteX8743" fmla="*/ 9168804 w 11873855"/>
              <a:gd name="connsiteY8743" fmla="*/ 2970028 h 5539721"/>
              <a:gd name="connsiteX8744" fmla="*/ 9177119 w 11873855"/>
              <a:gd name="connsiteY8744" fmla="*/ 2965228 h 5539721"/>
              <a:gd name="connsiteX8745" fmla="*/ 9168032 w 11873855"/>
              <a:gd name="connsiteY8745" fmla="*/ 2985202 h 5539721"/>
              <a:gd name="connsiteX8746" fmla="*/ 9162717 w 11873855"/>
              <a:gd name="connsiteY8746" fmla="*/ 2996775 h 5539721"/>
              <a:gd name="connsiteX8747" fmla="*/ 9154916 w 11873855"/>
              <a:gd name="connsiteY8747" fmla="*/ 3002175 h 5539721"/>
              <a:gd name="connsiteX8748" fmla="*/ 9160060 w 11873855"/>
              <a:gd name="connsiteY8748" fmla="*/ 2990260 h 5539721"/>
              <a:gd name="connsiteX8749" fmla="*/ 9168032 w 11873855"/>
              <a:gd name="connsiteY8749" fmla="*/ 2985202 h 5539721"/>
              <a:gd name="connsiteX8750" fmla="*/ 9158860 w 11873855"/>
              <a:gd name="connsiteY8750" fmla="*/ 3005347 h 5539721"/>
              <a:gd name="connsiteX8751" fmla="*/ 9153802 w 11873855"/>
              <a:gd name="connsiteY8751" fmla="*/ 3016577 h 5539721"/>
              <a:gd name="connsiteX8752" fmla="*/ 9146258 w 11873855"/>
              <a:gd name="connsiteY8752" fmla="*/ 3022321 h 5539721"/>
              <a:gd name="connsiteX8753" fmla="*/ 9151230 w 11873855"/>
              <a:gd name="connsiteY8753" fmla="*/ 3010748 h 5539721"/>
              <a:gd name="connsiteX8754" fmla="*/ 9158860 w 11873855"/>
              <a:gd name="connsiteY8754" fmla="*/ 3005347 h 5539721"/>
              <a:gd name="connsiteX8755" fmla="*/ 9139829 w 11873855"/>
              <a:gd name="connsiteY8755" fmla="*/ 3027464 h 5539721"/>
              <a:gd name="connsiteX8756" fmla="*/ 9132028 w 11873855"/>
              <a:gd name="connsiteY8756" fmla="*/ 3033894 h 5539721"/>
              <a:gd name="connsiteX8757" fmla="*/ 9137085 w 11873855"/>
              <a:gd name="connsiteY8757" fmla="*/ 3021549 h 5539721"/>
              <a:gd name="connsiteX8758" fmla="*/ 9144972 w 11873855"/>
              <a:gd name="connsiteY8758" fmla="*/ 3015463 h 5539721"/>
              <a:gd name="connsiteX8759" fmla="*/ 9139829 w 11873855"/>
              <a:gd name="connsiteY8759" fmla="*/ 3027464 h 5539721"/>
              <a:gd name="connsiteX8760" fmla="*/ 9125512 w 11873855"/>
              <a:gd name="connsiteY8760" fmla="*/ 3039466 h 5539721"/>
              <a:gd name="connsiteX8761" fmla="*/ 9117369 w 11873855"/>
              <a:gd name="connsiteY8761" fmla="*/ 3046838 h 5539721"/>
              <a:gd name="connsiteX8762" fmla="*/ 9122341 w 11873855"/>
              <a:gd name="connsiteY8762" fmla="*/ 3033722 h 5539721"/>
              <a:gd name="connsiteX8763" fmla="*/ 9130656 w 11873855"/>
              <a:gd name="connsiteY8763" fmla="*/ 3026607 h 5539721"/>
              <a:gd name="connsiteX8764" fmla="*/ 9125512 w 11873855"/>
              <a:gd name="connsiteY8764" fmla="*/ 3039466 h 5539721"/>
              <a:gd name="connsiteX8765" fmla="*/ 9121569 w 11873855"/>
              <a:gd name="connsiteY8765" fmla="*/ 3049153 h 5539721"/>
              <a:gd name="connsiteX8766" fmla="*/ 9116597 w 11873855"/>
              <a:gd name="connsiteY8766" fmla="*/ 3061497 h 5539721"/>
              <a:gd name="connsiteX8767" fmla="*/ 9108796 w 11873855"/>
              <a:gd name="connsiteY8767" fmla="*/ 3069212 h 5539721"/>
              <a:gd name="connsiteX8768" fmla="*/ 9113511 w 11873855"/>
              <a:gd name="connsiteY8768" fmla="*/ 3056697 h 5539721"/>
              <a:gd name="connsiteX8769" fmla="*/ 9121569 w 11873855"/>
              <a:gd name="connsiteY8769" fmla="*/ 3049153 h 5539721"/>
              <a:gd name="connsiteX8770" fmla="*/ 9101938 w 11873855"/>
              <a:gd name="connsiteY8770" fmla="*/ 3076670 h 5539721"/>
              <a:gd name="connsiteX8771" fmla="*/ 9093623 w 11873855"/>
              <a:gd name="connsiteY8771" fmla="*/ 3086186 h 5539721"/>
              <a:gd name="connsiteX8772" fmla="*/ 9098166 w 11873855"/>
              <a:gd name="connsiteY8772" fmla="*/ 3073413 h 5539721"/>
              <a:gd name="connsiteX8773" fmla="*/ 9106824 w 11873855"/>
              <a:gd name="connsiteY8773" fmla="*/ 3063726 h 5539721"/>
              <a:gd name="connsiteX8774" fmla="*/ 9101938 w 11873855"/>
              <a:gd name="connsiteY8774" fmla="*/ 3076670 h 5539721"/>
              <a:gd name="connsiteX8775" fmla="*/ 9059419 w 11873855"/>
              <a:gd name="connsiteY8775" fmla="*/ 3149365 h 5539721"/>
              <a:gd name="connsiteX8776" fmla="*/ 9059247 w 11873855"/>
              <a:gd name="connsiteY8776" fmla="*/ 3149880 h 5539721"/>
              <a:gd name="connsiteX8777" fmla="*/ 9056332 w 11873855"/>
              <a:gd name="connsiteY8777" fmla="*/ 3158881 h 5539721"/>
              <a:gd name="connsiteX8778" fmla="*/ 9046902 w 11873855"/>
              <a:gd name="connsiteY8778" fmla="*/ 3175254 h 5539721"/>
              <a:gd name="connsiteX8779" fmla="*/ 9053160 w 11873855"/>
              <a:gd name="connsiteY8779" fmla="*/ 3155109 h 5539721"/>
              <a:gd name="connsiteX8780" fmla="*/ 9060276 w 11873855"/>
              <a:gd name="connsiteY8780" fmla="*/ 3146022 h 5539721"/>
              <a:gd name="connsiteX8781" fmla="*/ 9059419 w 11873855"/>
              <a:gd name="connsiteY8781" fmla="*/ 3149365 h 5539721"/>
              <a:gd name="connsiteX8782" fmla="*/ 9040301 w 11873855"/>
              <a:gd name="connsiteY8782" fmla="*/ 3183741 h 5539721"/>
              <a:gd name="connsiteX8783" fmla="*/ 9034473 w 11873855"/>
              <a:gd name="connsiteY8783" fmla="*/ 3190256 h 5539721"/>
              <a:gd name="connsiteX8784" fmla="*/ 9041074 w 11873855"/>
              <a:gd name="connsiteY8784" fmla="*/ 3167796 h 5539721"/>
              <a:gd name="connsiteX8785" fmla="*/ 9047160 w 11873855"/>
              <a:gd name="connsiteY8785" fmla="*/ 3161795 h 5539721"/>
              <a:gd name="connsiteX8786" fmla="*/ 9040301 w 11873855"/>
              <a:gd name="connsiteY8786" fmla="*/ 3183741 h 5539721"/>
              <a:gd name="connsiteX8787" fmla="*/ 9028814 w 11873855"/>
              <a:gd name="connsiteY8787" fmla="*/ 3196085 h 5539721"/>
              <a:gd name="connsiteX8788" fmla="*/ 9022814 w 11873855"/>
              <a:gd name="connsiteY8788" fmla="*/ 3201743 h 5539721"/>
              <a:gd name="connsiteX8789" fmla="*/ 9029415 w 11873855"/>
              <a:gd name="connsiteY8789" fmla="*/ 3178083 h 5539721"/>
              <a:gd name="connsiteX8790" fmla="*/ 9035673 w 11873855"/>
              <a:gd name="connsiteY8790" fmla="*/ 3172768 h 5539721"/>
              <a:gd name="connsiteX8791" fmla="*/ 9028814 w 11873855"/>
              <a:gd name="connsiteY8791" fmla="*/ 3196085 h 5539721"/>
              <a:gd name="connsiteX8792" fmla="*/ 9017585 w 11873855"/>
              <a:gd name="connsiteY8792" fmla="*/ 3206458 h 5539721"/>
              <a:gd name="connsiteX8793" fmla="*/ 9012013 w 11873855"/>
              <a:gd name="connsiteY8793" fmla="*/ 3211173 h 5539721"/>
              <a:gd name="connsiteX8794" fmla="*/ 9018442 w 11873855"/>
              <a:gd name="connsiteY8794" fmla="*/ 3186741 h 5539721"/>
              <a:gd name="connsiteX8795" fmla="*/ 9024271 w 11873855"/>
              <a:gd name="connsiteY8795" fmla="*/ 3182198 h 5539721"/>
              <a:gd name="connsiteX8796" fmla="*/ 9017585 w 11873855"/>
              <a:gd name="connsiteY8796" fmla="*/ 3206458 h 5539721"/>
              <a:gd name="connsiteX8797" fmla="*/ 9007126 w 11873855"/>
              <a:gd name="connsiteY8797" fmla="*/ 3215202 h 5539721"/>
              <a:gd name="connsiteX8798" fmla="*/ 9001469 w 11873855"/>
              <a:gd name="connsiteY8798" fmla="*/ 3219660 h 5539721"/>
              <a:gd name="connsiteX8799" fmla="*/ 9007641 w 11873855"/>
              <a:gd name="connsiteY8799" fmla="*/ 3194628 h 5539721"/>
              <a:gd name="connsiteX8800" fmla="*/ 9013641 w 11873855"/>
              <a:gd name="connsiteY8800" fmla="*/ 3190342 h 5539721"/>
              <a:gd name="connsiteX8801" fmla="*/ 9007126 w 11873855"/>
              <a:gd name="connsiteY8801" fmla="*/ 3215202 h 5539721"/>
              <a:gd name="connsiteX8802" fmla="*/ 8996753 w 11873855"/>
              <a:gd name="connsiteY8802" fmla="*/ 3223260 h 5539721"/>
              <a:gd name="connsiteX8803" fmla="*/ 8990753 w 11873855"/>
              <a:gd name="connsiteY8803" fmla="*/ 3227718 h 5539721"/>
              <a:gd name="connsiteX8804" fmla="*/ 8996668 w 11873855"/>
              <a:gd name="connsiteY8804" fmla="*/ 3202172 h 5539721"/>
              <a:gd name="connsiteX8805" fmla="*/ 9003011 w 11873855"/>
              <a:gd name="connsiteY8805" fmla="*/ 3197886 h 5539721"/>
              <a:gd name="connsiteX8806" fmla="*/ 8996753 w 11873855"/>
              <a:gd name="connsiteY8806" fmla="*/ 3223260 h 5539721"/>
              <a:gd name="connsiteX8807" fmla="*/ 8986209 w 11873855"/>
              <a:gd name="connsiteY8807" fmla="*/ 3231061 h 5539721"/>
              <a:gd name="connsiteX8808" fmla="*/ 8980294 w 11873855"/>
              <a:gd name="connsiteY8808" fmla="*/ 3235176 h 5539721"/>
              <a:gd name="connsiteX8809" fmla="*/ 8986038 w 11873855"/>
              <a:gd name="connsiteY8809" fmla="*/ 3209116 h 5539721"/>
              <a:gd name="connsiteX8810" fmla="*/ 8992210 w 11873855"/>
              <a:gd name="connsiteY8810" fmla="*/ 3205087 h 5539721"/>
              <a:gd name="connsiteX8811" fmla="*/ 8986209 w 11873855"/>
              <a:gd name="connsiteY8811" fmla="*/ 3231061 h 5539721"/>
              <a:gd name="connsiteX8812" fmla="*/ 8975923 w 11873855"/>
              <a:gd name="connsiteY8812" fmla="*/ 3238348 h 5539721"/>
              <a:gd name="connsiteX8813" fmla="*/ 8969921 w 11873855"/>
              <a:gd name="connsiteY8813" fmla="*/ 3242377 h 5539721"/>
              <a:gd name="connsiteX8814" fmla="*/ 8975408 w 11873855"/>
              <a:gd name="connsiteY8814" fmla="*/ 3215802 h 5539721"/>
              <a:gd name="connsiteX8815" fmla="*/ 8981751 w 11873855"/>
              <a:gd name="connsiteY8815" fmla="*/ 3211859 h 5539721"/>
              <a:gd name="connsiteX8816" fmla="*/ 8975923 w 11873855"/>
              <a:gd name="connsiteY8816" fmla="*/ 3238348 h 5539721"/>
              <a:gd name="connsiteX8817" fmla="*/ 8965549 w 11873855"/>
              <a:gd name="connsiteY8817" fmla="*/ 3245206 h 5539721"/>
              <a:gd name="connsiteX8818" fmla="*/ 8959463 w 11873855"/>
              <a:gd name="connsiteY8818" fmla="*/ 3249149 h 5539721"/>
              <a:gd name="connsiteX8819" fmla="*/ 8964606 w 11873855"/>
              <a:gd name="connsiteY8819" fmla="*/ 3222146 h 5539721"/>
              <a:gd name="connsiteX8820" fmla="*/ 8971036 w 11873855"/>
              <a:gd name="connsiteY8820" fmla="*/ 3218288 h 5539721"/>
              <a:gd name="connsiteX8821" fmla="*/ 8965549 w 11873855"/>
              <a:gd name="connsiteY8821" fmla="*/ 3245206 h 5539721"/>
              <a:gd name="connsiteX8822" fmla="*/ 8955177 w 11873855"/>
              <a:gd name="connsiteY8822" fmla="*/ 3251892 h 5539721"/>
              <a:gd name="connsiteX8823" fmla="*/ 8280350 w 11873855"/>
              <a:gd name="connsiteY8823" fmla="*/ 3527413 h 5539721"/>
              <a:gd name="connsiteX8824" fmla="*/ 8245717 w 11873855"/>
              <a:gd name="connsiteY8824" fmla="*/ 3528527 h 5539721"/>
              <a:gd name="connsiteX8825" fmla="*/ 7882157 w 11873855"/>
              <a:gd name="connsiteY8825" fmla="*/ 3418884 h 5539721"/>
              <a:gd name="connsiteX8826" fmla="*/ 7681132 w 11873855"/>
              <a:gd name="connsiteY8826" fmla="*/ 3297755 h 5539721"/>
              <a:gd name="connsiteX8827" fmla="*/ 7500510 w 11873855"/>
              <a:gd name="connsiteY8827" fmla="*/ 3189227 h 5539721"/>
              <a:gd name="connsiteX8828" fmla="*/ 7166868 w 11873855"/>
              <a:gd name="connsiteY8828" fmla="*/ 2963599 h 5539721"/>
              <a:gd name="connsiteX8829" fmla="*/ 7031594 w 11873855"/>
              <a:gd name="connsiteY8829" fmla="*/ 2896477 h 5539721"/>
              <a:gd name="connsiteX8830" fmla="*/ 7030994 w 11873855"/>
              <a:gd name="connsiteY8830" fmla="*/ 2894333 h 5539721"/>
              <a:gd name="connsiteX8831" fmla="*/ 7166010 w 11873855"/>
              <a:gd name="connsiteY8831" fmla="*/ 2955455 h 5539721"/>
              <a:gd name="connsiteX8832" fmla="*/ 7500852 w 11873855"/>
              <a:gd name="connsiteY8832" fmla="*/ 3161795 h 5539721"/>
              <a:gd name="connsiteX8833" fmla="*/ 7684904 w 11873855"/>
              <a:gd name="connsiteY8833" fmla="*/ 3265351 h 5539721"/>
              <a:gd name="connsiteX8834" fmla="*/ 7885672 w 11873855"/>
              <a:gd name="connsiteY8834" fmla="*/ 3376194 h 5539721"/>
              <a:gd name="connsiteX8835" fmla="*/ 8251032 w 11873855"/>
              <a:gd name="connsiteY8835" fmla="*/ 3480178 h 5539721"/>
              <a:gd name="connsiteX8836" fmla="*/ 8285750 w 11873855"/>
              <a:gd name="connsiteY8836" fmla="*/ 3479149 h 5539721"/>
              <a:gd name="connsiteX8837" fmla="*/ 8960406 w 11873855"/>
              <a:gd name="connsiteY8837" fmla="*/ 3224803 h 5539721"/>
              <a:gd name="connsiteX8838" fmla="*/ 8955177 w 11873855"/>
              <a:gd name="connsiteY8838" fmla="*/ 3251892 h 5539721"/>
              <a:gd name="connsiteX8839" fmla="*/ 6191317 w 11873855"/>
              <a:gd name="connsiteY8839" fmla="*/ 1849345 h 5539721"/>
              <a:gd name="connsiteX8840" fmla="*/ 5629476 w 11873855"/>
              <a:gd name="connsiteY8840" fmla="*/ 2301545 h 5539721"/>
              <a:gd name="connsiteX8841" fmla="*/ 6195775 w 11873855"/>
              <a:gd name="connsiteY8841" fmla="*/ 1830229 h 5539721"/>
              <a:gd name="connsiteX8842" fmla="*/ 6615141 w 11873855"/>
              <a:gd name="connsiteY8842" fmla="*/ 2144754 h 5539721"/>
              <a:gd name="connsiteX8843" fmla="*/ 6910722 w 11873855"/>
              <a:gd name="connsiteY8843" fmla="*/ 2677706 h 5539721"/>
              <a:gd name="connsiteX8844" fmla="*/ 6191317 w 11873855"/>
              <a:gd name="connsiteY8844" fmla="*/ 1849345 h 5539721"/>
              <a:gd name="connsiteX8845" fmla="*/ 4679814 w 11873855"/>
              <a:gd name="connsiteY8845" fmla="*/ 2281142 h 5539721"/>
              <a:gd name="connsiteX8846" fmla="*/ 4421096 w 11873855"/>
              <a:gd name="connsiteY8846" fmla="*/ 1661865 h 5539721"/>
              <a:gd name="connsiteX8847" fmla="*/ 4220071 w 11873855"/>
              <a:gd name="connsiteY8847" fmla="*/ 1267101 h 5539721"/>
              <a:gd name="connsiteX8848" fmla="*/ 4083939 w 11873855"/>
              <a:gd name="connsiteY8848" fmla="*/ 1027500 h 5539721"/>
              <a:gd name="connsiteX8849" fmla="*/ 3711807 w 11873855"/>
              <a:gd name="connsiteY8849" fmla="*/ 758924 h 5539721"/>
              <a:gd name="connsiteX8850" fmla="*/ 3671173 w 11873855"/>
              <a:gd name="connsiteY8850" fmla="*/ 761838 h 5539721"/>
              <a:gd name="connsiteX8851" fmla="*/ 3239205 w 11873855"/>
              <a:gd name="connsiteY8851" fmla="*/ 1148629 h 5539721"/>
              <a:gd name="connsiteX8852" fmla="*/ 3017006 w 11873855"/>
              <a:gd name="connsiteY8852" fmla="*/ 1560709 h 5539721"/>
              <a:gd name="connsiteX8853" fmla="*/ 3018549 w 11873855"/>
              <a:gd name="connsiteY8853" fmla="*/ 1553509 h 5539721"/>
              <a:gd name="connsiteX8854" fmla="*/ 3245549 w 11873855"/>
              <a:gd name="connsiteY8854" fmla="*/ 1109196 h 5539721"/>
              <a:gd name="connsiteX8855" fmla="*/ 3676145 w 11873855"/>
              <a:gd name="connsiteY8855" fmla="*/ 713489 h 5539721"/>
              <a:gd name="connsiteX8856" fmla="*/ 3716693 w 11873855"/>
              <a:gd name="connsiteY8856" fmla="*/ 710575 h 5539721"/>
              <a:gd name="connsiteX8857" fmla="*/ 4087197 w 11873855"/>
              <a:gd name="connsiteY8857" fmla="*/ 984209 h 5539721"/>
              <a:gd name="connsiteX8858" fmla="*/ 4214756 w 11873855"/>
              <a:gd name="connsiteY8858" fmla="*/ 1215495 h 5539721"/>
              <a:gd name="connsiteX8859" fmla="*/ 4421182 w 11873855"/>
              <a:gd name="connsiteY8859" fmla="*/ 1634433 h 5539721"/>
              <a:gd name="connsiteX8860" fmla="*/ 4678528 w 11873855"/>
              <a:gd name="connsiteY8860" fmla="*/ 2276513 h 5539721"/>
              <a:gd name="connsiteX8861" fmla="*/ 4695673 w 11873855"/>
              <a:gd name="connsiteY8861" fmla="*/ 2313718 h 5539721"/>
              <a:gd name="connsiteX8862" fmla="*/ 4679814 w 11873855"/>
              <a:gd name="connsiteY8862" fmla="*/ 2281142 h 5539721"/>
              <a:gd name="connsiteX8863" fmla="*/ 2773718 w 11873855"/>
              <a:gd name="connsiteY8863" fmla="*/ 2317318 h 5539721"/>
              <a:gd name="connsiteX8864" fmla="*/ 2773547 w 11873855"/>
              <a:gd name="connsiteY8864" fmla="*/ 2317747 h 5539721"/>
              <a:gd name="connsiteX8865" fmla="*/ 2773033 w 11873855"/>
              <a:gd name="connsiteY8865" fmla="*/ 2318518 h 5539721"/>
              <a:gd name="connsiteX8866" fmla="*/ 2773204 w 11873855"/>
              <a:gd name="connsiteY8866" fmla="*/ 2318175 h 5539721"/>
              <a:gd name="connsiteX8867" fmla="*/ 2773718 w 11873855"/>
              <a:gd name="connsiteY8867" fmla="*/ 2317318 h 5539721"/>
              <a:gd name="connsiteX8868" fmla="*/ 2753487 w 11873855"/>
              <a:gd name="connsiteY8868" fmla="*/ 2355037 h 5539721"/>
              <a:gd name="connsiteX8869" fmla="*/ 2752887 w 11873855"/>
              <a:gd name="connsiteY8869" fmla="*/ 2356495 h 5539721"/>
              <a:gd name="connsiteX8870" fmla="*/ 2751944 w 11873855"/>
              <a:gd name="connsiteY8870" fmla="*/ 2357781 h 5539721"/>
              <a:gd name="connsiteX8871" fmla="*/ 2752630 w 11873855"/>
              <a:gd name="connsiteY8871" fmla="*/ 2356323 h 5539721"/>
              <a:gd name="connsiteX8872" fmla="*/ 2753487 w 11873855"/>
              <a:gd name="connsiteY8872" fmla="*/ 2355037 h 5539721"/>
              <a:gd name="connsiteX8873" fmla="*/ 2745515 w 11873855"/>
              <a:gd name="connsiteY8873" fmla="*/ 2373897 h 5539721"/>
              <a:gd name="connsiteX8874" fmla="*/ 2744229 w 11873855"/>
              <a:gd name="connsiteY8874" fmla="*/ 2376983 h 5539721"/>
              <a:gd name="connsiteX8875" fmla="*/ 2742343 w 11873855"/>
              <a:gd name="connsiteY8875" fmla="*/ 2379383 h 5539721"/>
              <a:gd name="connsiteX8876" fmla="*/ 2743715 w 11873855"/>
              <a:gd name="connsiteY8876" fmla="*/ 2376211 h 5539721"/>
              <a:gd name="connsiteX8877" fmla="*/ 2745515 w 11873855"/>
              <a:gd name="connsiteY8877" fmla="*/ 2373897 h 5539721"/>
              <a:gd name="connsiteX8878" fmla="*/ 2732313 w 11873855"/>
              <a:gd name="connsiteY8878" fmla="*/ 2391985 h 5539721"/>
              <a:gd name="connsiteX8879" fmla="*/ 2731027 w 11873855"/>
              <a:gd name="connsiteY8879" fmla="*/ 2393528 h 5539721"/>
              <a:gd name="connsiteX8880" fmla="*/ 2732056 w 11873855"/>
              <a:gd name="connsiteY8880" fmla="*/ 2391385 h 5539721"/>
              <a:gd name="connsiteX8881" fmla="*/ 2733256 w 11873855"/>
              <a:gd name="connsiteY8881" fmla="*/ 2389842 h 5539721"/>
              <a:gd name="connsiteX8882" fmla="*/ 2732313 w 11873855"/>
              <a:gd name="connsiteY8882" fmla="*/ 2391985 h 5539721"/>
              <a:gd name="connsiteX8883" fmla="*/ 2725112 w 11873855"/>
              <a:gd name="connsiteY8883" fmla="*/ 2407844 h 5539721"/>
              <a:gd name="connsiteX8884" fmla="*/ 2723484 w 11873855"/>
              <a:gd name="connsiteY8884" fmla="*/ 2411359 h 5539721"/>
              <a:gd name="connsiteX8885" fmla="*/ 2721340 w 11873855"/>
              <a:gd name="connsiteY8885" fmla="*/ 2413759 h 5539721"/>
              <a:gd name="connsiteX8886" fmla="*/ 2723055 w 11873855"/>
              <a:gd name="connsiteY8886" fmla="*/ 2410244 h 5539721"/>
              <a:gd name="connsiteX8887" fmla="*/ 2725112 w 11873855"/>
              <a:gd name="connsiteY8887" fmla="*/ 2407844 h 5539721"/>
              <a:gd name="connsiteX8888" fmla="*/ 2711654 w 11873855"/>
              <a:gd name="connsiteY8888" fmla="*/ 2424817 h 5539721"/>
              <a:gd name="connsiteX8889" fmla="*/ 2710111 w 11873855"/>
              <a:gd name="connsiteY8889" fmla="*/ 2426532 h 5539721"/>
              <a:gd name="connsiteX8890" fmla="*/ 2711396 w 11873855"/>
              <a:gd name="connsiteY8890" fmla="*/ 2424046 h 5539721"/>
              <a:gd name="connsiteX8891" fmla="*/ 2712939 w 11873855"/>
              <a:gd name="connsiteY8891" fmla="*/ 2422332 h 5539721"/>
              <a:gd name="connsiteX8892" fmla="*/ 2711654 w 11873855"/>
              <a:gd name="connsiteY8892" fmla="*/ 2424817 h 5539721"/>
              <a:gd name="connsiteX8893" fmla="*/ 2704538 w 11873855"/>
              <a:gd name="connsiteY8893" fmla="*/ 2439477 h 5539721"/>
              <a:gd name="connsiteX8894" fmla="*/ 2702738 w 11873855"/>
              <a:gd name="connsiteY8894" fmla="*/ 2443163 h 5539721"/>
              <a:gd name="connsiteX8895" fmla="*/ 2700424 w 11873855"/>
              <a:gd name="connsiteY8895" fmla="*/ 2445563 h 5539721"/>
              <a:gd name="connsiteX8896" fmla="*/ 2702310 w 11873855"/>
              <a:gd name="connsiteY8896" fmla="*/ 2441877 h 5539721"/>
              <a:gd name="connsiteX8897" fmla="*/ 2704538 w 11873855"/>
              <a:gd name="connsiteY8897" fmla="*/ 2439477 h 5539721"/>
              <a:gd name="connsiteX8898" fmla="*/ 2696309 w 11873855"/>
              <a:gd name="connsiteY8898" fmla="*/ 2456536 h 5539721"/>
              <a:gd name="connsiteX8899" fmla="*/ 2693994 w 11873855"/>
              <a:gd name="connsiteY8899" fmla="*/ 2461251 h 5539721"/>
              <a:gd name="connsiteX8900" fmla="*/ 2690908 w 11873855"/>
              <a:gd name="connsiteY8900" fmla="*/ 2464165 h 5539721"/>
              <a:gd name="connsiteX8901" fmla="*/ 2693308 w 11873855"/>
              <a:gd name="connsiteY8901" fmla="*/ 2459536 h 5539721"/>
              <a:gd name="connsiteX8902" fmla="*/ 2696309 w 11873855"/>
              <a:gd name="connsiteY8902" fmla="*/ 2456536 h 5539721"/>
              <a:gd name="connsiteX8903" fmla="*/ 2681821 w 11873855"/>
              <a:gd name="connsiteY8903" fmla="*/ 2472738 h 5539721"/>
              <a:gd name="connsiteX8904" fmla="*/ 2679249 w 11873855"/>
              <a:gd name="connsiteY8904" fmla="*/ 2475138 h 5539721"/>
              <a:gd name="connsiteX8905" fmla="*/ 2681307 w 11873855"/>
              <a:gd name="connsiteY8905" fmla="*/ 2471366 h 5539721"/>
              <a:gd name="connsiteX8906" fmla="*/ 2683793 w 11873855"/>
              <a:gd name="connsiteY8906" fmla="*/ 2468966 h 5539721"/>
              <a:gd name="connsiteX8907" fmla="*/ 2681821 w 11873855"/>
              <a:gd name="connsiteY8907" fmla="*/ 2472738 h 5539721"/>
              <a:gd name="connsiteX8908" fmla="*/ 2675392 w 11873855"/>
              <a:gd name="connsiteY8908" fmla="*/ 2485254 h 5539721"/>
              <a:gd name="connsiteX8909" fmla="*/ 2672991 w 11873855"/>
              <a:gd name="connsiteY8909" fmla="*/ 2489968 h 5539721"/>
              <a:gd name="connsiteX8910" fmla="*/ 2669734 w 11873855"/>
              <a:gd name="connsiteY8910" fmla="*/ 2492712 h 5539721"/>
              <a:gd name="connsiteX8911" fmla="*/ 2672220 w 11873855"/>
              <a:gd name="connsiteY8911" fmla="*/ 2488083 h 5539721"/>
              <a:gd name="connsiteX8912" fmla="*/ 2675392 w 11873855"/>
              <a:gd name="connsiteY8912" fmla="*/ 2485254 h 5539721"/>
              <a:gd name="connsiteX8913" fmla="*/ 2660733 w 11873855"/>
              <a:gd name="connsiteY8913" fmla="*/ 2500256 h 5539721"/>
              <a:gd name="connsiteX8914" fmla="*/ 2657990 w 11873855"/>
              <a:gd name="connsiteY8914" fmla="*/ 2502570 h 5539721"/>
              <a:gd name="connsiteX8915" fmla="*/ 2660133 w 11873855"/>
              <a:gd name="connsiteY8915" fmla="*/ 2498884 h 5539721"/>
              <a:gd name="connsiteX8916" fmla="*/ 2662790 w 11873855"/>
              <a:gd name="connsiteY8916" fmla="*/ 2496484 h 5539721"/>
              <a:gd name="connsiteX8917" fmla="*/ 2660733 w 11873855"/>
              <a:gd name="connsiteY8917" fmla="*/ 2500256 h 5539721"/>
              <a:gd name="connsiteX8918" fmla="*/ 2654218 w 11873855"/>
              <a:gd name="connsiteY8918" fmla="*/ 2512086 h 5539721"/>
              <a:gd name="connsiteX8919" fmla="*/ 2651732 w 11873855"/>
              <a:gd name="connsiteY8919" fmla="*/ 2516629 h 5539721"/>
              <a:gd name="connsiteX8920" fmla="*/ 2648303 w 11873855"/>
              <a:gd name="connsiteY8920" fmla="*/ 2519287 h 5539721"/>
              <a:gd name="connsiteX8921" fmla="*/ 2650875 w 11873855"/>
              <a:gd name="connsiteY8921" fmla="*/ 2514829 h 5539721"/>
              <a:gd name="connsiteX8922" fmla="*/ 2654218 w 11873855"/>
              <a:gd name="connsiteY8922" fmla="*/ 2512086 h 5539721"/>
              <a:gd name="connsiteX8923" fmla="*/ 2639387 w 11873855"/>
              <a:gd name="connsiteY8923" fmla="*/ 2526059 h 5539721"/>
              <a:gd name="connsiteX8924" fmla="*/ 2636473 w 11873855"/>
              <a:gd name="connsiteY8924" fmla="*/ 2528202 h 5539721"/>
              <a:gd name="connsiteX8925" fmla="*/ 2638701 w 11873855"/>
              <a:gd name="connsiteY8925" fmla="*/ 2524601 h 5539721"/>
              <a:gd name="connsiteX8926" fmla="*/ 2641531 w 11873855"/>
              <a:gd name="connsiteY8926" fmla="*/ 2522373 h 5539721"/>
              <a:gd name="connsiteX8927" fmla="*/ 2639387 w 11873855"/>
              <a:gd name="connsiteY8927" fmla="*/ 2526059 h 5539721"/>
              <a:gd name="connsiteX8928" fmla="*/ 2632786 w 11873855"/>
              <a:gd name="connsiteY8928" fmla="*/ 2537203 h 5539721"/>
              <a:gd name="connsiteX8929" fmla="*/ 2630215 w 11873855"/>
              <a:gd name="connsiteY8929" fmla="*/ 2541661 h 5539721"/>
              <a:gd name="connsiteX8930" fmla="*/ 2626614 w 11873855"/>
              <a:gd name="connsiteY8930" fmla="*/ 2544147 h 5539721"/>
              <a:gd name="connsiteX8931" fmla="*/ 2629272 w 11873855"/>
              <a:gd name="connsiteY8931" fmla="*/ 2539860 h 5539721"/>
              <a:gd name="connsiteX8932" fmla="*/ 2632786 w 11873855"/>
              <a:gd name="connsiteY8932" fmla="*/ 2537203 h 5539721"/>
              <a:gd name="connsiteX8933" fmla="*/ 2617699 w 11873855"/>
              <a:gd name="connsiteY8933" fmla="*/ 2550147 h 5539721"/>
              <a:gd name="connsiteX8934" fmla="*/ 2614699 w 11873855"/>
              <a:gd name="connsiteY8934" fmla="*/ 2552205 h 5539721"/>
              <a:gd name="connsiteX8935" fmla="*/ 2616927 w 11873855"/>
              <a:gd name="connsiteY8935" fmla="*/ 2548776 h 5539721"/>
              <a:gd name="connsiteX8936" fmla="*/ 2619928 w 11873855"/>
              <a:gd name="connsiteY8936" fmla="*/ 2546633 h 5539721"/>
              <a:gd name="connsiteX8937" fmla="*/ 2617699 w 11873855"/>
              <a:gd name="connsiteY8937" fmla="*/ 2550147 h 5539721"/>
              <a:gd name="connsiteX8938" fmla="*/ 2611012 w 11873855"/>
              <a:gd name="connsiteY8938" fmla="*/ 2560777 h 5539721"/>
              <a:gd name="connsiteX8939" fmla="*/ 2608355 w 11873855"/>
              <a:gd name="connsiteY8939" fmla="*/ 2564978 h 5539721"/>
              <a:gd name="connsiteX8940" fmla="*/ 2604669 w 11873855"/>
              <a:gd name="connsiteY8940" fmla="*/ 2567292 h 5539721"/>
              <a:gd name="connsiteX8941" fmla="*/ 2607412 w 11873855"/>
              <a:gd name="connsiteY8941" fmla="*/ 2563178 h 5539721"/>
              <a:gd name="connsiteX8942" fmla="*/ 2611012 w 11873855"/>
              <a:gd name="connsiteY8942" fmla="*/ 2560777 h 5539721"/>
              <a:gd name="connsiteX8943" fmla="*/ 2595839 w 11873855"/>
              <a:gd name="connsiteY8943" fmla="*/ 2572693 h 5539721"/>
              <a:gd name="connsiteX8944" fmla="*/ 2592667 w 11873855"/>
              <a:gd name="connsiteY8944" fmla="*/ 2574579 h 5539721"/>
              <a:gd name="connsiteX8945" fmla="*/ 2594982 w 11873855"/>
              <a:gd name="connsiteY8945" fmla="*/ 2571321 h 5539721"/>
              <a:gd name="connsiteX8946" fmla="*/ 2598153 w 11873855"/>
              <a:gd name="connsiteY8946" fmla="*/ 2569264 h 5539721"/>
              <a:gd name="connsiteX8947" fmla="*/ 2595839 w 11873855"/>
              <a:gd name="connsiteY8947" fmla="*/ 2572693 h 5539721"/>
              <a:gd name="connsiteX8948" fmla="*/ 2589067 w 11873855"/>
              <a:gd name="connsiteY8948" fmla="*/ 2582894 h 5539721"/>
              <a:gd name="connsiteX8949" fmla="*/ 2586409 w 11873855"/>
              <a:gd name="connsiteY8949" fmla="*/ 2586923 h 5539721"/>
              <a:gd name="connsiteX8950" fmla="*/ 2582552 w 11873855"/>
              <a:gd name="connsiteY8950" fmla="*/ 2589067 h 5539721"/>
              <a:gd name="connsiteX8951" fmla="*/ 2585295 w 11873855"/>
              <a:gd name="connsiteY8951" fmla="*/ 2585209 h 5539721"/>
              <a:gd name="connsiteX8952" fmla="*/ 2589067 w 11873855"/>
              <a:gd name="connsiteY8952" fmla="*/ 2582894 h 5539721"/>
              <a:gd name="connsiteX8953" fmla="*/ 2573722 w 11873855"/>
              <a:gd name="connsiteY8953" fmla="*/ 2593867 h 5539721"/>
              <a:gd name="connsiteX8954" fmla="*/ 2570464 w 11873855"/>
              <a:gd name="connsiteY8954" fmla="*/ 2595582 h 5539721"/>
              <a:gd name="connsiteX8955" fmla="*/ 2572779 w 11873855"/>
              <a:gd name="connsiteY8955" fmla="*/ 2592495 h 5539721"/>
              <a:gd name="connsiteX8956" fmla="*/ 2575951 w 11873855"/>
              <a:gd name="connsiteY8956" fmla="*/ 2590610 h 5539721"/>
              <a:gd name="connsiteX8957" fmla="*/ 2573722 w 11873855"/>
              <a:gd name="connsiteY8957" fmla="*/ 2593867 h 5539721"/>
              <a:gd name="connsiteX8958" fmla="*/ 2566778 w 11873855"/>
              <a:gd name="connsiteY8958" fmla="*/ 2603554 h 5539721"/>
              <a:gd name="connsiteX8959" fmla="*/ 2564121 w 11873855"/>
              <a:gd name="connsiteY8959" fmla="*/ 2607326 h 5539721"/>
              <a:gd name="connsiteX8960" fmla="*/ 2560177 w 11873855"/>
              <a:gd name="connsiteY8960" fmla="*/ 2609212 h 5539721"/>
              <a:gd name="connsiteX8961" fmla="*/ 2562921 w 11873855"/>
              <a:gd name="connsiteY8961" fmla="*/ 2605611 h 5539721"/>
              <a:gd name="connsiteX8962" fmla="*/ 2566778 w 11873855"/>
              <a:gd name="connsiteY8962" fmla="*/ 2603554 h 5539721"/>
              <a:gd name="connsiteX8963" fmla="*/ 2551262 w 11873855"/>
              <a:gd name="connsiteY8963" fmla="*/ 2613584 h 5539721"/>
              <a:gd name="connsiteX8964" fmla="*/ 2547919 w 11873855"/>
              <a:gd name="connsiteY8964" fmla="*/ 2615213 h 5539721"/>
              <a:gd name="connsiteX8965" fmla="*/ 2550148 w 11873855"/>
              <a:gd name="connsiteY8965" fmla="*/ 2612384 h 5539721"/>
              <a:gd name="connsiteX8966" fmla="*/ 2553491 w 11873855"/>
              <a:gd name="connsiteY8966" fmla="*/ 2610669 h 5539721"/>
              <a:gd name="connsiteX8967" fmla="*/ 2551262 w 11873855"/>
              <a:gd name="connsiteY8967" fmla="*/ 2613584 h 5539721"/>
              <a:gd name="connsiteX8968" fmla="*/ 2544147 w 11873855"/>
              <a:gd name="connsiteY8968" fmla="*/ 2622928 h 5539721"/>
              <a:gd name="connsiteX8969" fmla="*/ 2541489 w 11873855"/>
              <a:gd name="connsiteY8969" fmla="*/ 2626443 h 5539721"/>
              <a:gd name="connsiteX8970" fmla="*/ 2537460 w 11873855"/>
              <a:gd name="connsiteY8970" fmla="*/ 2628157 h 5539721"/>
              <a:gd name="connsiteX8971" fmla="*/ 2540118 w 11873855"/>
              <a:gd name="connsiteY8971" fmla="*/ 2624814 h 5539721"/>
              <a:gd name="connsiteX8972" fmla="*/ 2544147 w 11873855"/>
              <a:gd name="connsiteY8972" fmla="*/ 2622928 h 5539721"/>
              <a:gd name="connsiteX8973" fmla="*/ 2528545 w 11873855"/>
              <a:gd name="connsiteY8973" fmla="*/ 2632101 h 5539721"/>
              <a:gd name="connsiteX8974" fmla="*/ 2525116 w 11873855"/>
              <a:gd name="connsiteY8974" fmla="*/ 2633558 h 5539721"/>
              <a:gd name="connsiteX8975" fmla="*/ 2527345 w 11873855"/>
              <a:gd name="connsiteY8975" fmla="*/ 2630986 h 5539721"/>
              <a:gd name="connsiteX8976" fmla="*/ 2530688 w 11873855"/>
              <a:gd name="connsiteY8976" fmla="*/ 2629443 h 5539721"/>
              <a:gd name="connsiteX8977" fmla="*/ 2528545 w 11873855"/>
              <a:gd name="connsiteY8977" fmla="*/ 2632101 h 5539721"/>
              <a:gd name="connsiteX8978" fmla="*/ 2521258 w 11873855"/>
              <a:gd name="connsiteY8978" fmla="*/ 2641102 h 5539721"/>
              <a:gd name="connsiteX8979" fmla="*/ 2518601 w 11873855"/>
              <a:gd name="connsiteY8979" fmla="*/ 2644359 h 5539721"/>
              <a:gd name="connsiteX8980" fmla="*/ 2514572 w 11873855"/>
              <a:gd name="connsiteY8980" fmla="*/ 2645902 h 5539721"/>
              <a:gd name="connsiteX8981" fmla="*/ 2517229 w 11873855"/>
              <a:gd name="connsiteY8981" fmla="*/ 2642816 h 5539721"/>
              <a:gd name="connsiteX8982" fmla="*/ 2521258 w 11873855"/>
              <a:gd name="connsiteY8982" fmla="*/ 2641102 h 5539721"/>
              <a:gd name="connsiteX8983" fmla="*/ 2505485 w 11873855"/>
              <a:gd name="connsiteY8983" fmla="*/ 2649331 h 5539721"/>
              <a:gd name="connsiteX8984" fmla="*/ 2502056 w 11873855"/>
              <a:gd name="connsiteY8984" fmla="*/ 2650617 h 5539721"/>
              <a:gd name="connsiteX8985" fmla="*/ 2504199 w 11873855"/>
              <a:gd name="connsiteY8985" fmla="*/ 2648217 h 5539721"/>
              <a:gd name="connsiteX8986" fmla="*/ 2507628 w 11873855"/>
              <a:gd name="connsiteY8986" fmla="*/ 2646760 h 5539721"/>
              <a:gd name="connsiteX8987" fmla="*/ 2505485 w 11873855"/>
              <a:gd name="connsiteY8987" fmla="*/ 2649331 h 5539721"/>
              <a:gd name="connsiteX8988" fmla="*/ 2497770 w 11873855"/>
              <a:gd name="connsiteY8988" fmla="*/ 2658332 h 5539721"/>
              <a:gd name="connsiteX8989" fmla="*/ 2495455 w 11873855"/>
              <a:gd name="connsiteY8989" fmla="*/ 2661075 h 5539721"/>
              <a:gd name="connsiteX8990" fmla="*/ 2491340 w 11873855"/>
              <a:gd name="connsiteY8990" fmla="*/ 2662447 h 5539721"/>
              <a:gd name="connsiteX8991" fmla="*/ 2493655 w 11873855"/>
              <a:gd name="connsiteY8991" fmla="*/ 2659875 h 5539721"/>
              <a:gd name="connsiteX8992" fmla="*/ 2497770 w 11873855"/>
              <a:gd name="connsiteY8992" fmla="*/ 2658332 h 5539721"/>
              <a:gd name="connsiteX8993" fmla="*/ 2482167 w 11873855"/>
              <a:gd name="connsiteY8993" fmla="*/ 2665448 h 5539721"/>
              <a:gd name="connsiteX8994" fmla="*/ 2478653 w 11873855"/>
              <a:gd name="connsiteY8994" fmla="*/ 2666562 h 5539721"/>
              <a:gd name="connsiteX8995" fmla="*/ 2480539 w 11873855"/>
              <a:gd name="connsiteY8995" fmla="*/ 2664676 h 5539721"/>
              <a:gd name="connsiteX8996" fmla="*/ 2484053 w 11873855"/>
              <a:gd name="connsiteY8996" fmla="*/ 2663390 h 5539721"/>
              <a:gd name="connsiteX8997" fmla="*/ 2482167 w 11873855"/>
              <a:gd name="connsiteY8997" fmla="*/ 2665448 h 5539721"/>
              <a:gd name="connsiteX8998" fmla="*/ 2474367 w 11873855"/>
              <a:gd name="connsiteY8998" fmla="*/ 2674020 h 5539721"/>
              <a:gd name="connsiteX8999" fmla="*/ 2472224 w 11873855"/>
              <a:gd name="connsiteY8999" fmla="*/ 2676335 h 5539721"/>
              <a:gd name="connsiteX9000" fmla="*/ 2468023 w 11873855"/>
              <a:gd name="connsiteY9000" fmla="*/ 2677535 h 5539721"/>
              <a:gd name="connsiteX9001" fmla="*/ 2470166 w 11873855"/>
              <a:gd name="connsiteY9001" fmla="*/ 2675306 h 5539721"/>
              <a:gd name="connsiteX9002" fmla="*/ 2474367 w 11873855"/>
              <a:gd name="connsiteY9002" fmla="*/ 2674020 h 5539721"/>
              <a:gd name="connsiteX9003" fmla="*/ 2458765 w 11873855"/>
              <a:gd name="connsiteY9003" fmla="*/ 2680192 h 5539721"/>
              <a:gd name="connsiteX9004" fmla="*/ 2455250 w 11873855"/>
              <a:gd name="connsiteY9004" fmla="*/ 2681221 h 5539721"/>
              <a:gd name="connsiteX9005" fmla="*/ 2456879 w 11873855"/>
              <a:gd name="connsiteY9005" fmla="*/ 2679678 h 5539721"/>
              <a:gd name="connsiteX9006" fmla="*/ 2460479 w 11873855"/>
              <a:gd name="connsiteY9006" fmla="*/ 2678563 h 5539721"/>
              <a:gd name="connsiteX9007" fmla="*/ 2458765 w 11873855"/>
              <a:gd name="connsiteY9007" fmla="*/ 2680192 h 5539721"/>
              <a:gd name="connsiteX9008" fmla="*/ 2445306 w 11873855"/>
              <a:gd name="connsiteY9008" fmla="*/ 2683964 h 5539721"/>
              <a:gd name="connsiteX9009" fmla="*/ 2442477 w 11873855"/>
              <a:gd name="connsiteY9009" fmla="*/ 2684736 h 5539721"/>
              <a:gd name="connsiteX9010" fmla="*/ 2443506 w 11873855"/>
              <a:gd name="connsiteY9010" fmla="*/ 2683793 h 5539721"/>
              <a:gd name="connsiteX9011" fmla="*/ 2446335 w 11873855"/>
              <a:gd name="connsiteY9011" fmla="*/ 2682850 h 5539721"/>
              <a:gd name="connsiteX9012" fmla="*/ 2445306 w 11873855"/>
              <a:gd name="connsiteY9012" fmla="*/ 2683964 h 5539721"/>
              <a:gd name="connsiteX9013" fmla="*/ 2436390 w 11873855"/>
              <a:gd name="connsiteY9013" fmla="*/ 2692537 h 5539721"/>
              <a:gd name="connsiteX9014" fmla="*/ 2434762 w 11873855"/>
              <a:gd name="connsiteY9014" fmla="*/ 2694165 h 5539721"/>
              <a:gd name="connsiteX9015" fmla="*/ 2431161 w 11873855"/>
              <a:gd name="connsiteY9015" fmla="*/ 2695023 h 5539721"/>
              <a:gd name="connsiteX9016" fmla="*/ 2432790 w 11873855"/>
              <a:gd name="connsiteY9016" fmla="*/ 2693565 h 5539721"/>
              <a:gd name="connsiteX9017" fmla="*/ 2436390 w 11873855"/>
              <a:gd name="connsiteY9017" fmla="*/ 2692537 h 5539721"/>
              <a:gd name="connsiteX9018" fmla="*/ 2421131 w 11873855"/>
              <a:gd name="connsiteY9018" fmla="*/ 2697423 h 5539721"/>
              <a:gd name="connsiteX9019" fmla="*/ 2418303 w 11873855"/>
              <a:gd name="connsiteY9019" fmla="*/ 2698109 h 5539721"/>
              <a:gd name="connsiteX9020" fmla="*/ 2419331 w 11873855"/>
              <a:gd name="connsiteY9020" fmla="*/ 2697251 h 5539721"/>
              <a:gd name="connsiteX9021" fmla="*/ 2422160 w 11873855"/>
              <a:gd name="connsiteY9021" fmla="*/ 2696480 h 5539721"/>
              <a:gd name="connsiteX9022" fmla="*/ 2421131 w 11873855"/>
              <a:gd name="connsiteY9022" fmla="*/ 2697423 h 5539721"/>
              <a:gd name="connsiteX9023" fmla="*/ 2412130 w 11873855"/>
              <a:gd name="connsiteY9023" fmla="*/ 2705567 h 5539721"/>
              <a:gd name="connsiteX9024" fmla="*/ 2410502 w 11873855"/>
              <a:gd name="connsiteY9024" fmla="*/ 2707024 h 5539721"/>
              <a:gd name="connsiteX9025" fmla="*/ 2406901 w 11873855"/>
              <a:gd name="connsiteY9025" fmla="*/ 2707710 h 5539721"/>
              <a:gd name="connsiteX9026" fmla="*/ 2408530 w 11873855"/>
              <a:gd name="connsiteY9026" fmla="*/ 2706338 h 5539721"/>
              <a:gd name="connsiteX9027" fmla="*/ 2412130 w 11873855"/>
              <a:gd name="connsiteY9027" fmla="*/ 2705567 h 5539721"/>
              <a:gd name="connsiteX9028" fmla="*/ 2396700 w 11873855"/>
              <a:gd name="connsiteY9028" fmla="*/ 2709853 h 5539721"/>
              <a:gd name="connsiteX9029" fmla="*/ 2393871 w 11873855"/>
              <a:gd name="connsiteY9029" fmla="*/ 2710453 h 5539721"/>
              <a:gd name="connsiteX9030" fmla="*/ 2394814 w 11873855"/>
              <a:gd name="connsiteY9030" fmla="*/ 2709682 h 5539721"/>
              <a:gd name="connsiteX9031" fmla="*/ 2397643 w 11873855"/>
              <a:gd name="connsiteY9031" fmla="*/ 2708996 h 5539721"/>
              <a:gd name="connsiteX9032" fmla="*/ 2396700 w 11873855"/>
              <a:gd name="connsiteY9032" fmla="*/ 2709853 h 5539721"/>
              <a:gd name="connsiteX9033" fmla="*/ 2387527 w 11873855"/>
              <a:gd name="connsiteY9033" fmla="*/ 2717568 h 5539721"/>
              <a:gd name="connsiteX9034" fmla="*/ 2385898 w 11873855"/>
              <a:gd name="connsiteY9034" fmla="*/ 2718940 h 5539721"/>
              <a:gd name="connsiteX9035" fmla="*/ 2382298 w 11873855"/>
              <a:gd name="connsiteY9035" fmla="*/ 2719540 h 5539721"/>
              <a:gd name="connsiteX9036" fmla="*/ 2383841 w 11873855"/>
              <a:gd name="connsiteY9036" fmla="*/ 2718340 h 5539721"/>
              <a:gd name="connsiteX9037" fmla="*/ 2387527 w 11873855"/>
              <a:gd name="connsiteY9037" fmla="*/ 2717568 h 5539721"/>
              <a:gd name="connsiteX9038" fmla="*/ 2372011 w 11873855"/>
              <a:gd name="connsiteY9038" fmla="*/ 2721255 h 5539721"/>
              <a:gd name="connsiteX9039" fmla="*/ 2369268 w 11873855"/>
              <a:gd name="connsiteY9039" fmla="*/ 2721683 h 5539721"/>
              <a:gd name="connsiteX9040" fmla="*/ 2370125 w 11873855"/>
              <a:gd name="connsiteY9040" fmla="*/ 2720997 h 5539721"/>
              <a:gd name="connsiteX9041" fmla="*/ 2372954 w 11873855"/>
              <a:gd name="connsiteY9041" fmla="*/ 2720397 h 5539721"/>
              <a:gd name="connsiteX9042" fmla="*/ 2372011 w 11873855"/>
              <a:gd name="connsiteY9042" fmla="*/ 2721255 h 5539721"/>
              <a:gd name="connsiteX9043" fmla="*/ 2362838 w 11873855"/>
              <a:gd name="connsiteY9043" fmla="*/ 2728455 h 5539721"/>
              <a:gd name="connsiteX9044" fmla="*/ 2361124 w 11873855"/>
              <a:gd name="connsiteY9044" fmla="*/ 2729827 h 5539721"/>
              <a:gd name="connsiteX9045" fmla="*/ 2357524 w 11873855"/>
              <a:gd name="connsiteY9045" fmla="*/ 2730256 h 5539721"/>
              <a:gd name="connsiteX9046" fmla="*/ 2358209 w 11873855"/>
              <a:gd name="connsiteY9046" fmla="*/ 2729741 h 5539721"/>
              <a:gd name="connsiteX9047" fmla="*/ 2359152 w 11873855"/>
              <a:gd name="connsiteY9047" fmla="*/ 2729056 h 5539721"/>
              <a:gd name="connsiteX9048" fmla="*/ 2362838 w 11873855"/>
              <a:gd name="connsiteY9048" fmla="*/ 2728455 h 5539721"/>
              <a:gd name="connsiteX9049" fmla="*/ 2337464 w 11873855"/>
              <a:gd name="connsiteY9049" fmla="*/ 2738571 h 5539721"/>
              <a:gd name="connsiteX9050" fmla="*/ 2335835 w 11873855"/>
              <a:gd name="connsiteY9050" fmla="*/ 2739771 h 5539721"/>
              <a:gd name="connsiteX9051" fmla="*/ 2332235 w 11873855"/>
              <a:gd name="connsiteY9051" fmla="*/ 2740114 h 5539721"/>
              <a:gd name="connsiteX9052" fmla="*/ 2333778 w 11873855"/>
              <a:gd name="connsiteY9052" fmla="*/ 2739085 h 5539721"/>
              <a:gd name="connsiteX9053" fmla="*/ 2337464 w 11873855"/>
              <a:gd name="connsiteY9053" fmla="*/ 2738571 h 5539721"/>
              <a:gd name="connsiteX9054" fmla="*/ 2321605 w 11873855"/>
              <a:gd name="connsiteY9054" fmla="*/ 2741143 h 5539721"/>
              <a:gd name="connsiteX9055" fmla="*/ 2318861 w 11873855"/>
              <a:gd name="connsiteY9055" fmla="*/ 2741400 h 5539721"/>
              <a:gd name="connsiteX9056" fmla="*/ 2319719 w 11873855"/>
              <a:gd name="connsiteY9056" fmla="*/ 2740885 h 5539721"/>
              <a:gd name="connsiteX9057" fmla="*/ 2322548 w 11873855"/>
              <a:gd name="connsiteY9057" fmla="*/ 2740543 h 5539721"/>
              <a:gd name="connsiteX9058" fmla="*/ 2321605 w 11873855"/>
              <a:gd name="connsiteY9058" fmla="*/ 2741143 h 5539721"/>
              <a:gd name="connsiteX9059" fmla="*/ 2307374 w 11873855"/>
              <a:gd name="connsiteY9059" fmla="*/ 2742429 h 5539721"/>
              <a:gd name="connsiteX9060" fmla="*/ 2305660 w 11873855"/>
              <a:gd name="connsiteY9060" fmla="*/ 2742600 h 5539721"/>
              <a:gd name="connsiteX9061" fmla="*/ 2307460 w 11873855"/>
              <a:gd name="connsiteY9061" fmla="*/ 2742343 h 5539721"/>
              <a:gd name="connsiteX9062" fmla="*/ 2307374 w 11873855"/>
              <a:gd name="connsiteY9062" fmla="*/ 2742429 h 5539721"/>
              <a:gd name="connsiteX9063" fmla="*/ 2296659 w 11873855"/>
              <a:gd name="connsiteY9063" fmla="*/ 2749201 h 5539721"/>
              <a:gd name="connsiteX9064" fmla="*/ 2295887 w 11873855"/>
              <a:gd name="connsiteY9064" fmla="*/ 2749715 h 5539721"/>
              <a:gd name="connsiteX9065" fmla="*/ 2293230 w 11873855"/>
              <a:gd name="connsiteY9065" fmla="*/ 2749887 h 5539721"/>
              <a:gd name="connsiteX9066" fmla="*/ 2293915 w 11873855"/>
              <a:gd name="connsiteY9066" fmla="*/ 2749458 h 5539721"/>
              <a:gd name="connsiteX9067" fmla="*/ 2296659 w 11873855"/>
              <a:gd name="connsiteY9067" fmla="*/ 2749201 h 5539721"/>
              <a:gd name="connsiteX9068" fmla="*/ 2270427 w 11873855"/>
              <a:gd name="connsiteY9068" fmla="*/ 2757088 h 5539721"/>
              <a:gd name="connsiteX9069" fmla="*/ 2269827 w 11873855"/>
              <a:gd name="connsiteY9069" fmla="*/ 2757431 h 5539721"/>
              <a:gd name="connsiteX9070" fmla="*/ 2267169 w 11873855"/>
              <a:gd name="connsiteY9070" fmla="*/ 2757516 h 5539721"/>
              <a:gd name="connsiteX9071" fmla="*/ 2267598 w 11873855"/>
              <a:gd name="connsiteY9071" fmla="*/ 2757259 h 5539721"/>
              <a:gd name="connsiteX9072" fmla="*/ 2270427 w 11873855"/>
              <a:gd name="connsiteY9072" fmla="*/ 2757088 h 5539721"/>
              <a:gd name="connsiteX9073" fmla="*/ 2243938 w 11873855"/>
              <a:gd name="connsiteY9073" fmla="*/ 2764031 h 5539721"/>
              <a:gd name="connsiteX9074" fmla="*/ 2243509 w 11873855"/>
              <a:gd name="connsiteY9074" fmla="*/ 2764288 h 5539721"/>
              <a:gd name="connsiteX9075" fmla="*/ 2240937 w 11873855"/>
              <a:gd name="connsiteY9075" fmla="*/ 2764288 h 5539721"/>
              <a:gd name="connsiteX9076" fmla="*/ 2241280 w 11873855"/>
              <a:gd name="connsiteY9076" fmla="*/ 2764117 h 5539721"/>
              <a:gd name="connsiteX9077" fmla="*/ 2243938 w 11873855"/>
              <a:gd name="connsiteY9077" fmla="*/ 2764031 h 5539721"/>
              <a:gd name="connsiteX9078" fmla="*/ 2217106 w 11873855"/>
              <a:gd name="connsiteY9078" fmla="*/ 2770032 h 5539721"/>
              <a:gd name="connsiteX9079" fmla="*/ 1839573 w 11873855"/>
              <a:gd name="connsiteY9079" fmla="*/ 3036208 h 5539721"/>
              <a:gd name="connsiteX9080" fmla="*/ 1443438 w 11873855"/>
              <a:gd name="connsiteY9080" fmla="*/ 3189056 h 5539721"/>
              <a:gd name="connsiteX9081" fmla="*/ 1328309 w 11873855"/>
              <a:gd name="connsiteY9081" fmla="*/ 3169768 h 5539721"/>
              <a:gd name="connsiteX9082" fmla="*/ 1311335 w 11873855"/>
              <a:gd name="connsiteY9082" fmla="*/ 3146022 h 5539721"/>
              <a:gd name="connsiteX9083" fmla="*/ 1425693 w 11873855"/>
              <a:gd name="connsiteY9083" fmla="*/ 3164453 h 5539721"/>
              <a:gd name="connsiteX9084" fmla="*/ 1824657 w 11873855"/>
              <a:gd name="connsiteY9084" fmla="*/ 3019749 h 5539721"/>
              <a:gd name="connsiteX9085" fmla="*/ 2214448 w 11873855"/>
              <a:gd name="connsiteY9085" fmla="*/ 2769946 h 5539721"/>
              <a:gd name="connsiteX9086" fmla="*/ 2217106 w 11873855"/>
              <a:gd name="connsiteY9086" fmla="*/ 2769946 h 5539721"/>
              <a:gd name="connsiteX9087" fmla="*/ 1321794 w 11873855"/>
              <a:gd name="connsiteY9087" fmla="*/ 3168310 h 5539721"/>
              <a:gd name="connsiteX9088" fmla="*/ 1311593 w 11873855"/>
              <a:gd name="connsiteY9088" fmla="*/ 3165996 h 5539721"/>
              <a:gd name="connsiteX9089" fmla="*/ 1294533 w 11873855"/>
              <a:gd name="connsiteY9089" fmla="*/ 3142507 h 5539721"/>
              <a:gd name="connsiteX9090" fmla="*/ 1304820 w 11873855"/>
              <a:gd name="connsiteY9090" fmla="*/ 3144736 h 5539721"/>
              <a:gd name="connsiteX9091" fmla="*/ 1321794 w 11873855"/>
              <a:gd name="connsiteY9091" fmla="*/ 3168310 h 5539721"/>
              <a:gd name="connsiteX9092" fmla="*/ 1304992 w 11873855"/>
              <a:gd name="connsiteY9092" fmla="*/ 3164453 h 5539721"/>
              <a:gd name="connsiteX9093" fmla="*/ 1294876 w 11873855"/>
              <a:gd name="connsiteY9093" fmla="*/ 3162052 h 5539721"/>
              <a:gd name="connsiteX9094" fmla="*/ 1277645 w 11873855"/>
              <a:gd name="connsiteY9094" fmla="*/ 3138907 h 5539721"/>
              <a:gd name="connsiteX9095" fmla="*/ 1287761 w 11873855"/>
              <a:gd name="connsiteY9095" fmla="*/ 3141135 h 5539721"/>
              <a:gd name="connsiteX9096" fmla="*/ 1304992 w 11873855"/>
              <a:gd name="connsiteY9096" fmla="*/ 3164453 h 5539721"/>
              <a:gd name="connsiteX9097" fmla="*/ 1288190 w 11873855"/>
              <a:gd name="connsiteY9097" fmla="*/ 3160338 h 5539721"/>
              <a:gd name="connsiteX9098" fmla="*/ 1278331 w 11873855"/>
              <a:gd name="connsiteY9098" fmla="*/ 3157852 h 5539721"/>
              <a:gd name="connsiteX9099" fmla="*/ 1261015 w 11873855"/>
              <a:gd name="connsiteY9099" fmla="*/ 3134963 h 5539721"/>
              <a:gd name="connsiteX9100" fmla="*/ 1270959 w 11873855"/>
              <a:gd name="connsiteY9100" fmla="*/ 3137278 h 5539721"/>
              <a:gd name="connsiteX9101" fmla="*/ 1288190 w 11873855"/>
              <a:gd name="connsiteY9101" fmla="*/ 3160338 h 5539721"/>
              <a:gd name="connsiteX9102" fmla="*/ 1271302 w 11873855"/>
              <a:gd name="connsiteY9102" fmla="*/ 3156052 h 5539721"/>
              <a:gd name="connsiteX9103" fmla="*/ 1261615 w 11873855"/>
              <a:gd name="connsiteY9103" fmla="*/ 3153566 h 5539721"/>
              <a:gd name="connsiteX9104" fmla="*/ 1244213 w 11873855"/>
              <a:gd name="connsiteY9104" fmla="*/ 3131020 h 5539721"/>
              <a:gd name="connsiteX9105" fmla="*/ 1253985 w 11873855"/>
              <a:gd name="connsiteY9105" fmla="*/ 3133334 h 5539721"/>
              <a:gd name="connsiteX9106" fmla="*/ 1271302 w 11873855"/>
              <a:gd name="connsiteY9106" fmla="*/ 3156052 h 5539721"/>
              <a:gd name="connsiteX9107" fmla="*/ 1254500 w 11873855"/>
              <a:gd name="connsiteY9107" fmla="*/ 3151680 h 5539721"/>
              <a:gd name="connsiteX9108" fmla="*/ 1244984 w 11873855"/>
              <a:gd name="connsiteY9108" fmla="*/ 3149108 h 5539721"/>
              <a:gd name="connsiteX9109" fmla="*/ 1227496 w 11873855"/>
              <a:gd name="connsiteY9109" fmla="*/ 3126905 h 5539721"/>
              <a:gd name="connsiteX9110" fmla="*/ 1237098 w 11873855"/>
              <a:gd name="connsiteY9110" fmla="*/ 3129306 h 5539721"/>
              <a:gd name="connsiteX9111" fmla="*/ 1254500 w 11873855"/>
              <a:gd name="connsiteY9111" fmla="*/ 3151680 h 5539721"/>
              <a:gd name="connsiteX9112" fmla="*/ 1237698 w 11873855"/>
              <a:gd name="connsiteY9112" fmla="*/ 3147136 h 5539721"/>
              <a:gd name="connsiteX9113" fmla="*/ 1228439 w 11873855"/>
              <a:gd name="connsiteY9113" fmla="*/ 3144565 h 5539721"/>
              <a:gd name="connsiteX9114" fmla="*/ 1210866 w 11873855"/>
              <a:gd name="connsiteY9114" fmla="*/ 3122705 h 5539721"/>
              <a:gd name="connsiteX9115" fmla="*/ 1220296 w 11873855"/>
              <a:gd name="connsiteY9115" fmla="*/ 3125105 h 5539721"/>
              <a:gd name="connsiteX9116" fmla="*/ 1237698 w 11873855"/>
              <a:gd name="connsiteY9116" fmla="*/ 3147136 h 5539721"/>
              <a:gd name="connsiteX9117" fmla="*/ 1220810 w 11873855"/>
              <a:gd name="connsiteY9117" fmla="*/ 3142336 h 5539721"/>
              <a:gd name="connsiteX9118" fmla="*/ 1211723 w 11873855"/>
              <a:gd name="connsiteY9118" fmla="*/ 3139678 h 5539721"/>
              <a:gd name="connsiteX9119" fmla="*/ 1194064 w 11873855"/>
              <a:gd name="connsiteY9119" fmla="*/ 3118161 h 5539721"/>
              <a:gd name="connsiteX9120" fmla="*/ 1203236 w 11873855"/>
              <a:gd name="connsiteY9120" fmla="*/ 3120562 h 5539721"/>
              <a:gd name="connsiteX9121" fmla="*/ 1220810 w 11873855"/>
              <a:gd name="connsiteY9121" fmla="*/ 3142336 h 5539721"/>
              <a:gd name="connsiteX9122" fmla="*/ 1203922 w 11873855"/>
              <a:gd name="connsiteY9122" fmla="*/ 3137364 h 5539721"/>
              <a:gd name="connsiteX9123" fmla="*/ 1195092 w 11873855"/>
              <a:gd name="connsiteY9123" fmla="*/ 3134706 h 5539721"/>
              <a:gd name="connsiteX9124" fmla="*/ 1177347 w 11873855"/>
              <a:gd name="connsiteY9124" fmla="*/ 3113618 h 5539721"/>
              <a:gd name="connsiteX9125" fmla="*/ 1186263 w 11873855"/>
              <a:gd name="connsiteY9125" fmla="*/ 3116104 h 5539721"/>
              <a:gd name="connsiteX9126" fmla="*/ 1203922 w 11873855"/>
              <a:gd name="connsiteY9126" fmla="*/ 3137364 h 5539721"/>
              <a:gd name="connsiteX9127" fmla="*/ 1187034 w 11873855"/>
              <a:gd name="connsiteY9127" fmla="*/ 3132220 h 5539721"/>
              <a:gd name="connsiteX9128" fmla="*/ 1178376 w 11873855"/>
              <a:gd name="connsiteY9128" fmla="*/ 3129477 h 5539721"/>
              <a:gd name="connsiteX9129" fmla="*/ 1160545 w 11873855"/>
              <a:gd name="connsiteY9129" fmla="*/ 3108731 h 5539721"/>
              <a:gd name="connsiteX9130" fmla="*/ 1169203 w 11873855"/>
              <a:gd name="connsiteY9130" fmla="*/ 3111218 h 5539721"/>
              <a:gd name="connsiteX9131" fmla="*/ 1187034 w 11873855"/>
              <a:gd name="connsiteY9131" fmla="*/ 3132220 h 5539721"/>
              <a:gd name="connsiteX9132" fmla="*/ 1170061 w 11873855"/>
              <a:gd name="connsiteY9132" fmla="*/ 3126820 h 5539721"/>
              <a:gd name="connsiteX9133" fmla="*/ 1161745 w 11873855"/>
              <a:gd name="connsiteY9133" fmla="*/ 3124076 h 5539721"/>
              <a:gd name="connsiteX9134" fmla="*/ 1143915 w 11873855"/>
              <a:gd name="connsiteY9134" fmla="*/ 3103760 h 5539721"/>
              <a:gd name="connsiteX9135" fmla="*/ 1152401 w 11873855"/>
              <a:gd name="connsiteY9135" fmla="*/ 3106331 h 5539721"/>
              <a:gd name="connsiteX9136" fmla="*/ 1170061 w 11873855"/>
              <a:gd name="connsiteY9136" fmla="*/ 3126820 h 5539721"/>
              <a:gd name="connsiteX9137" fmla="*/ 1152916 w 11873855"/>
              <a:gd name="connsiteY9137" fmla="*/ 3121162 h 5539721"/>
              <a:gd name="connsiteX9138" fmla="*/ 1144943 w 11873855"/>
              <a:gd name="connsiteY9138" fmla="*/ 3118418 h 5539721"/>
              <a:gd name="connsiteX9139" fmla="*/ 1144858 w 11873855"/>
              <a:gd name="connsiteY9139" fmla="*/ 3118333 h 5539721"/>
              <a:gd name="connsiteX9140" fmla="*/ 1127027 w 11873855"/>
              <a:gd name="connsiteY9140" fmla="*/ 3098530 h 5539721"/>
              <a:gd name="connsiteX9141" fmla="*/ 1135256 w 11873855"/>
              <a:gd name="connsiteY9141" fmla="*/ 3101102 h 5539721"/>
              <a:gd name="connsiteX9142" fmla="*/ 1152916 w 11873855"/>
              <a:gd name="connsiteY9142" fmla="*/ 3121162 h 5539721"/>
              <a:gd name="connsiteX9143" fmla="*/ 1135685 w 11873855"/>
              <a:gd name="connsiteY9143" fmla="*/ 3115161 h 5539721"/>
              <a:gd name="connsiteX9144" fmla="*/ 1127970 w 11873855"/>
              <a:gd name="connsiteY9144" fmla="*/ 3112418 h 5539721"/>
              <a:gd name="connsiteX9145" fmla="*/ 1125312 w 11873855"/>
              <a:gd name="connsiteY9145" fmla="*/ 3109503 h 5539721"/>
              <a:gd name="connsiteX9146" fmla="*/ 1109967 w 11873855"/>
              <a:gd name="connsiteY9146" fmla="*/ 3092958 h 5539721"/>
              <a:gd name="connsiteX9147" fmla="*/ 1117940 w 11873855"/>
              <a:gd name="connsiteY9147" fmla="*/ 3095616 h 5539721"/>
              <a:gd name="connsiteX9148" fmla="*/ 1135685 w 11873855"/>
              <a:gd name="connsiteY9148" fmla="*/ 3115161 h 5539721"/>
              <a:gd name="connsiteX9149" fmla="*/ 1118197 w 11873855"/>
              <a:gd name="connsiteY9149" fmla="*/ 3108731 h 5539721"/>
              <a:gd name="connsiteX9150" fmla="*/ 1110739 w 11873855"/>
              <a:gd name="connsiteY9150" fmla="*/ 3105903 h 5539721"/>
              <a:gd name="connsiteX9151" fmla="*/ 1105767 w 11873855"/>
              <a:gd name="connsiteY9151" fmla="*/ 3100588 h 5539721"/>
              <a:gd name="connsiteX9152" fmla="*/ 1092737 w 11873855"/>
              <a:gd name="connsiteY9152" fmla="*/ 3087043 h 5539721"/>
              <a:gd name="connsiteX9153" fmla="*/ 1100452 w 11873855"/>
              <a:gd name="connsiteY9153" fmla="*/ 3089700 h 5539721"/>
              <a:gd name="connsiteX9154" fmla="*/ 1118197 w 11873855"/>
              <a:gd name="connsiteY9154" fmla="*/ 3108731 h 5539721"/>
              <a:gd name="connsiteX9155" fmla="*/ 1083564 w 11873855"/>
              <a:gd name="connsiteY9155" fmla="*/ 3077442 h 5539721"/>
              <a:gd name="connsiteX9156" fmla="*/ 1066505 w 11873855"/>
              <a:gd name="connsiteY9156" fmla="*/ 3060040 h 5539721"/>
              <a:gd name="connsiteX9157" fmla="*/ 1074563 w 11873855"/>
              <a:gd name="connsiteY9157" fmla="*/ 3062697 h 5539721"/>
              <a:gd name="connsiteX9158" fmla="*/ 1091537 w 11873855"/>
              <a:gd name="connsiteY9158" fmla="*/ 3080271 h 5539721"/>
              <a:gd name="connsiteX9159" fmla="*/ 1083564 w 11873855"/>
              <a:gd name="connsiteY9159" fmla="*/ 3077442 h 5539721"/>
              <a:gd name="connsiteX9160" fmla="*/ 1057504 w 11873855"/>
              <a:gd name="connsiteY9160" fmla="*/ 3050953 h 5539721"/>
              <a:gd name="connsiteX9161" fmla="*/ 1038216 w 11873855"/>
              <a:gd name="connsiteY9161" fmla="*/ 3031922 h 5539721"/>
              <a:gd name="connsiteX9162" fmla="*/ 1046617 w 11873855"/>
              <a:gd name="connsiteY9162" fmla="*/ 3034579 h 5539721"/>
              <a:gd name="connsiteX9163" fmla="*/ 1065819 w 11873855"/>
              <a:gd name="connsiteY9163" fmla="*/ 3053782 h 5539721"/>
              <a:gd name="connsiteX9164" fmla="*/ 1057504 w 11873855"/>
              <a:gd name="connsiteY9164" fmla="*/ 3050953 h 5539721"/>
              <a:gd name="connsiteX9165" fmla="*/ 1029129 w 11873855"/>
              <a:gd name="connsiteY9165" fmla="*/ 3023092 h 5539721"/>
              <a:gd name="connsiteX9166" fmla="*/ 1010698 w 11873855"/>
              <a:gd name="connsiteY9166" fmla="*/ 3005519 h 5539721"/>
              <a:gd name="connsiteX9167" fmla="*/ 1019356 w 11873855"/>
              <a:gd name="connsiteY9167" fmla="*/ 3008090 h 5539721"/>
              <a:gd name="connsiteX9168" fmla="*/ 1037873 w 11873855"/>
              <a:gd name="connsiteY9168" fmla="*/ 3026007 h 5539721"/>
              <a:gd name="connsiteX9169" fmla="*/ 1029129 w 11873855"/>
              <a:gd name="connsiteY9169" fmla="*/ 3023092 h 5539721"/>
              <a:gd name="connsiteX9170" fmla="*/ 1001268 w 11873855"/>
              <a:gd name="connsiteY9170" fmla="*/ 2996775 h 5539721"/>
              <a:gd name="connsiteX9171" fmla="*/ 981894 w 11873855"/>
              <a:gd name="connsiteY9171" fmla="*/ 2979029 h 5539721"/>
              <a:gd name="connsiteX9172" fmla="*/ 990810 w 11873855"/>
              <a:gd name="connsiteY9172" fmla="*/ 2981516 h 5539721"/>
              <a:gd name="connsiteX9173" fmla="*/ 1010269 w 11873855"/>
              <a:gd name="connsiteY9173" fmla="*/ 2999518 h 5539721"/>
              <a:gd name="connsiteX9174" fmla="*/ 1001268 w 11873855"/>
              <a:gd name="connsiteY9174" fmla="*/ 2996775 h 5539721"/>
              <a:gd name="connsiteX9175" fmla="*/ 990038 w 11873855"/>
              <a:gd name="connsiteY9175" fmla="*/ 2993174 h 5539721"/>
              <a:gd name="connsiteX9176" fmla="*/ 980951 w 11873855"/>
              <a:gd name="connsiteY9176" fmla="*/ 2990088 h 5539721"/>
              <a:gd name="connsiteX9177" fmla="*/ 961835 w 11873855"/>
              <a:gd name="connsiteY9177" fmla="*/ 2973029 h 5539721"/>
              <a:gd name="connsiteX9178" fmla="*/ 970836 w 11873855"/>
              <a:gd name="connsiteY9178" fmla="*/ 2975772 h 5539721"/>
              <a:gd name="connsiteX9179" fmla="*/ 990038 w 11873855"/>
              <a:gd name="connsiteY9179" fmla="*/ 2993174 h 5539721"/>
              <a:gd name="connsiteX9180" fmla="*/ 968521 w 11873855"/>
              <a:gd name="connsiteY9180" fmla="*/ 2985716 h 5539721"/>
              <a:gd name="connsiteX9181" fmla="*/ 958920 w 11873855"/>
              <a:gd name="connsiteY9181" fmla="*/ 2982030 h 5539721"/>
              <a:gd name="connsiteX9182" fmla="*/ 940146 w 11873855"/>
              <a:gd name="connsiteY9182" fmla="*/ 2965828 h 5539721"/>
              <a:gd name="connsiteX9183" fmla="*/ 949576 w 11873855"/>
              <a:gd name="connsiteY9183" fmla="*/ 2969171 h 5539721"/>
              <a:gd name="connsiteX9184" fmla="*/ 968521 w 11873855"/>
              <a:gd name="connsiteY9184" fmla="*/ 2985716 h 5539721"/>
              <a:gd name="connsiteX9185" fmla="*/ 927287 w 11873855"/>
              <a:gd name="connsiteY9185" fmla="*/ 2954855 h 5539721"/>
              <a:gd name="connsiteX9186" fmla="*/ 907742 w 11873855"/>
              <a:gd name="connsiteY9186" fmla="*/ 2938739 h 5539721"/>
              <a:gd name="connsiteX9187" fmla="*/ 917686 w 11873855"/>
              <a:gd name="connsiteY9187" fmla="*/ 2942168 h 5539721"/>
              <a:gd name="connsiteX9188" fmla="*/ 937574 w 11873855"/>
              <a:gd name="connsiteY9188" fmla="*/ 2958799 h 5539721"/>
              <a:gd name="connsiteX9189" fmla="*/ 927287 w 11873855"/>
              <a:gd name="connsiteY9189" fmla="*/ 2954855 h 5539721"/>
              <a:gd name="connsiteX9190" fmla="*/ 910057 w 11873855"/>
              <a:gd name="connsiteY9190" fmla="*/ 2947311 h 5539721"/>
              <a:gd name="connsiteX9191" fmla="*/ 898655 w 11873855"/>
              <a:gd name="connsiteY9191" fmla="*/ 2941053 h 5539721"/>
              <a:gd name="connsiteX9192" fmla="*/ 898570 w 11873855"/>
              <a:gd name="connsiteY9192" fmla="*/ 2940882 h 5539721"/>
              <a:gd name="connsiteX9193" fmla="*/ 898141 w 11873855"/>
              <a:gd name="connsiteY9193" fmla="*/ 2940796 h 5539721"/>
              <a:gd name="connsiteX9194" fmla="*/ 884339 w 11873855"/>
              <a:gd name="connsiteY9194" fmla="*/ 2928966 h 5539721"/>
              <a:gd name="connsiteX9195" fmla="*/ 891111 w 11873855"/>
              <a:gd name="connsiteY9195" fmla="*/ 2932138 h 5539721"/>
              <a:gd name="connsiteX9196" fmla="*/ 910057 w 11873855"/>
              <a:gd name="connsiteY9196" fmla="*/ 2947311 h 5539721"/>
              <a:gd name="connsiteX9197" fmla="*/ 867794 w 11873855"/>
              <a:gd name="connsiteY9197" fmla="*/ 2918165 h 5539721"/>
              <a:gd name="connsiteX9198" fmla="*/ 856821 w 11873855"/>
              <a:gd name="connsiteY9198" fmla="*/ 2909935 h 5539721"/>
              <a:gd name="connsiteX9199" fmla="*/ 862136 w 11873855"/>
              <a:gd name="connsiteY9199" fmla="*/ 2911050 h 5539721"/>
              <a:gd name="connsiteX9200" fmla="*/ 867794 w 11873855"/>
              <a:gd name="connsiteY9200" fmla="*/ 2918165 h 5539721"/>
              <a:gd name="connsiteX9201" fmla="*/ 858107 w 11873855"/>
              <a:gd name="connsiteY9201" fmla="*/ 2917736 h 5539721"/>
              <a:gd name="connsiteX9202" fmla="*/ 851164 w 11873855"/>
              <a:gd name="connsiteY9202" fmla="*/ 2916107 h 5539721"/>
              <a:gd name="connsiteX9203" fmla="*/ 837276 w 11873855"/>
              <a:gd name="connsiteY9203" fmla="*/ 2905821 h 5539721"/>
              <a:gd name="connsiteX9204" fmla="*/ 844134 w 11873855"/>
              <a:gd name="connsiteY9204" fmla="*/ 2907278 h 5539721"/>
              <a:gd name="connsiteX9205" fmla="*/ 858107 w 11873855"/>
              <a:gd name="connsiteY9205" fmla="*/ 2917736 h 5539721"/>
              <a:gd name="connsiteX9206" fmla="*/ 837705 w 11873855"/>
              <a:gd name="connsiteY9206" fmla="*/ 2912850 h 5539721"/>
              <a:gd name="connsiteX9207" fmla="*/ 831190 w 11873855"/>
              <a:gd name="connsiteY9207" fmla="*/ 2911307 h 5539721"/>
              <a:gd name="connsiteX9208" fmla="*/ 817817 w 11873855"/>
              <a:gd name="connsiteY9208" fmla="*/ 2901706 h 5539721"/>
              <a:gd name="connsiteX9209" fmla="*/ 824246 w 11873855"/>
              <a:gd name="connsiteY9209" fmla="*/ 2903077 h 5539721"/>
              <a:gd name="connsiteX9210" fmla="*/ 837705 w 11873855"/>
              <a:gd name="connsiteY9210" fmla="*/ 2912850 h 5539721"/>
              <a:gd name="connsiteX9211" fmla="*/ 817217 w 11873855"/>
              <a:gd name="connsiteY9211" fmla="*/ 2908049 h 5539721"/>
              <a:gd name="connsiteX9212" fmla="*/ 810187 w 11873855"/>
              <a:gd name="connsiteY9212" fmla="*/ 2906421 h 5539721"/>
              <a:gd name="connsiteX9213" fmla="*/ 797585 w 11873855"/>
              <a:gd name="connsiteY9213" fmla="*/ 2897591 h 5539721"/>
              <a:gd name="connsiteX9214" fmla="*/ 804529 w 11873855"/>
              <a:gd name="connsiteY9214" fmla="*/ 2899048 h 5539721"/>
              <a:gd name="connsiteX9215" fmla="*/ 817217 w 11873855"/>
              <a:gd name="connsiteY9215" fmla="*/ 2908049 h 5539721"/>
              <a:gd name="connsiteX9216" fmla="*/ 796728 w 11873855"/>
              <a:gd name="connsiteY9216" fmla="*/ 2903249 h 5539721"/>
              <a:gd name="connsiteX9217" fmla="*/ 790127 w 11873855"/>
              <a:gd name="connsiteY9217" fmla="*/ 2901706 h 5539721"/>
              <a:gd name="connsiteX9218" fmla="*/ 778126 w 11873855"/>
              <a:gd name="connsiteY9218" fmla="*/ 2893562 h 5539721"/>
              <a:gd name="connsiteX9219" fmla="*/ 784555 w 11873855"/>
              <a:gd name="connsiteY9219" fmla="*/ 2894848 h 5539721"/>
              <a:gd name="connsiteX9220" fmla="*/ 796728 w 11873855"/>
              <a:gd name="connsiteY9220" fmla="*/ 2903249 h 5539721"/>
              <a:gd name="connsiteX9221" fmla="*/ 776154 w 11873855"/>
              <a:gd name="connsiteY9221" fmla="*/ 2898448 h 5539721"/>
              <a:gd name="connsiteX9222" fmla="*/ 770068 w 11873855"/>
              <a:gd name="connsiteY9222" fmla="*/ 2896991 h 5539721"/>
              <a:gd name="connsiteX9223" fmla="*/ 758752 w 11873855"/>
              <a:gd name="connsiteY9223" fmla="*/ 2889533 h 5539721"/>
              <a:gd name="connsiteX9224" fmla="*/ 764667 w 11873855"/>
              <a:gd name="connsiteY9224" fmla="*/ 2890733 h 5539721"/>
              <a:gd name="connsiteX9225" fmla="*/ 776154 w 11873855"/>
              <a:gd name="connsiteY9225" fmla="*/ 2898448 h 5539721"/>
              <a:gd name="connsiteX9226" fmla="*/ 755580 w 11873855"/>
              <a:gd name="connsiteY9226" fmla="*/ 2893647 h 5539721"/>
              <a:gd name="connsiteX9227" fmla="*/ 750094 w 11873855"/>
              <a:gd name="connsiteY9227" fmla="*/ 2892362 h 5539721"/>
              <a:gd name="connsiteX9228" fmla="*/ 739550 w 11873855"/>
              <a:gd name="connsiteY9228" fmla="*/ 2885589 h 5539721"/>
              <a:gd name="connsiteX9229" fmla="*/ 744950 w 11873855"/>
              <a:gd name="connsiteY9229" fmla="*/ 2886704 h 5539721"/>
              <a:gd name="connsiteX9230" fmla="*/ 755580 w 11873855"/>
              <a:gd name="connsiteY9230" fmla="*/ 2893647 h 5539721"/>
              <a:gd name="connsiteX9231" fmla="*/ 734921 w 11873855"/>
              <a:gd name="connsiteY9231" fmla="*/ 2888847 h 5539721"/>
              <a:gd name="connsiteX9232" fmla="*/ 730034 w 11873855"/>
              <a:gd name="connsiteY9232" fmla="*/ 2887732 h 5539721"/>
              <a:gd name="connsiteX9233" fmla="*/ 720261 w 11873855"/>
              <a:gd name="connsiteY9233" fmla="*/ 2881646 h 5539721"/>
              <a:gd name="connsiteX9234" fmla="*/ 724976 w 11873855"/>
              <a:gd name="connsiteY9234" fmla="*/ 2882589 h 5539721"/>
              <a:gd name="connsiteX9235" fmla="*/ 734921 w 11873855"/>
              <a:gd name="connsiteY9235" fmla="*/ 2888847 h 5539721"/>
              <a:gd name="connsiteX9236" fmla="*/ 714175 w 11873855"/>
              <a:gd name="connsiteY9236" fmla="*/ 2884046 h 5539721"/>
              <a:gd name="connsiteX9237" fmla="*/ 709975 w 11873855"/>
              <a:gd name="connsiteY9237" fmla="*/ 2883103 h 5539721"/>
              <a:gd name="connsiteX9238" fmla="*/ 701059 w 11873855"/>
              <a:gd name="connsiteY9238" fmla="*/ 2877788 h 5539721"/>
              <a:gd name="connsiteX9239" fmla="*/ 705088 w 11873855"/>
              <a:gd name="connsiteY9239" fmla="*/ 2878646 h 5539721"/>
              <a:gd name="connsiteX9240" fmla="*/ 714175 w 11873855"/>
              <a:gd name="connsiteY9240" fmla="*/ 2884046 h 5539721"/>
              <a:gd name="connsiteX9241" fmla="*/ 693344 w 11873855"/>
              <a:gd name="connsiteY9241" fmla="*/ 2879160 h 5539721"/>
              <a:gd name="connsiteX9242" fmla="*/ 689915 w 11873855"/>
              <a:gd name="connsiteY9242" fmla="*/ 2878388 h 5539721"/>
              <a:gd name="connsiteX9243" fmla="*/ 681942 w 11873855"/>
              <a:gd name="connsiteY9243" fmla="*/ 2873759 h 5539721"/>
              <a:gd name="connsiteX9244" fmla="*/ 685286 w 11873855"/>
              <a:gd name="connsiteY9244" fmla="*/ 2874445 h 5539721"/>
              <a:gd name="connsiteX9245" fmla="*/ 693344 w 11873855"/>
              <a:gd name="connsiteY9245" fmla="*/ 2879160 h 5539721"/>
              <a:gd name="connsiteX9246" fmla="*/ 672427 w 11873855"/>
              <a:gd name="connsiteY9246" fmla="*/ 2874359 h 5539721"/>
              <a:gd name="connsiteX9247" fmla="*/ 669941 w 11873855"/>
              <a:gd name="connsiteY9247" fmla="*/ 2873759 h 5539721"/>
              <a:gd name="connsiteX9248" fmla="*/ 662997 w 11873855"/>
              <a:gd name="connsiteY9248" fmla="*/ 2869902 h 5539721"/>
              <a:gd name="connsiteX9249" fmla="*/ 665483 w 11873855"/>
              <a:gd name="connsiteY9249" fmla="*/ 2870416 h 5539721"/>
              <a:gd name="connsiteX9250" fmla="*/ 672427 w 11873855"/>
              <a:gd name="connsiteY9250" fmla="*/ 2874359 h 5539721"/>
              <a:gd name="connsiteX9251" fmla="*/ 651339 w 11873855"/>
              <a:gd name="connsiteY9251" fmla="*/ 2869473 h 5539721"/>
              <a:gd name="connsiteX9252" fmla="*/ 649881 w 11873855"/>
              <a:gd name="connsiteY9252" fmla="*/ 2869130 h 5539721"/>
              <a:gd name="connsiteX9253" fmla="*/ 644138 w 11873855"/>
              <a:gd name="connsiteY9253" fmla="*/ 2866044 h 5539721"/>
              <a:gd name="connsiteX9254" fmla="*/ 645595 w 11873855"/>
              <a:gd name="connsiteY9254" fmla="*/ 2866301 h 5539721"/>
              <a:gd name="connsiteX9255" fmla="*/ 651339 w 11873855"/>
              <a:gd name="connsiteY9255" fmla="*/ 2869473 h 5539721"/>
              <a:gd name="connsiteX9256" fmla="*/ 630079 w 11873855"/>
              <a:gd name="connsiteY9256" fmla="*/ 2864587 h 5539721"/>
              <a:gd name="connsiteX9257" fmla="*/ 629822 w 11873855"/>
              <a:gd name="connsiteY9257" fmla="*/ 2864501 h 5539721"/>
              <a:gd name="connsiteX9258" fmla="*/ 625364 w 11873855"/>
              <a:gd name="connsiteY9258" fmla="*/ 2862187 h 5539721"/>
              <a:gd name="connsiteX9259" fmla="*/ 625707 w 11873855"/>
              <a:gd name="connsiteY9259" fmla="*/ 2862272 h 5539721"/>
              <a:gd name="connsiteX9260" fmla="*/ 630079 w 11873855"/>
              <a:gd name="connsiteY9260" fmla="*/ 2864587 h 5539721"/>
              <a:gd name="connsiteX9261" fmla="*/ 692315 w 11873855"/>
              <a:gd name="connsiteY9261" fmla="*/ 2892705 h 5539721"/>
              <a:gd name="connsiteX9262" fmla="*/ 692487 w 11873855"/>
              <a:gd name="connsiteY9262" fmla="*/ 2892790 h 5539721"/>
              <a:gd name="connsiteX9263" fmla="*/ 695916 w 11873855"/>
              <a:gd name="connsiteY9263" fmla="*/ 2894762 h 5539721"/>
              <a:gd name="connsiteX9264" fmla="*/ 695830 w 11873855"/>
              <a:gd name="connsiteY9264" fmla="*/ 2894762 h 5539721"/>
              <a:gd name="connsiteX9265" fmla="*/ 692315 w 11873855"/>
              <a:gd name="connsiteY9265" fmla="*/ 2892705 h 5539721"/>
              <a:gd name="connsiteX9266" fmla="*/ 735006 w 11873855"/>
              <a:gd name="connsiteY9266" fmla="*/ 2911821 h 5539721"/>
              <a:gd name="connsiteX9267" fmla="*/ 735692 w 11873855"/>
              <a:gd name="connsiteY9267" fmla="*/ 2911993 h 5539721"/>
              <a:gd name="connsiteX9268" fmla="*/ 739292 w 11873855"/>
              <a:gd name="connsiteY9268" fmla="*/ 2914221 h 5539721"/>
              <a:gd name="connsiteX9269" fmla="*/ 738778 w 11873855"/>
              <a:gd name="connsiteY9269" fmla="*/ 2914050 h 5539721"/>
              <a:gd name="connsiteX9270" fmla="*/ 735006 w 11873855"/>
              <a:gd name="connsiteY9270" fmla="*/ 2911821 h 5539721"/>
              <a:gd name="connsiteX9271" fmla="*/ 777526 w 11873855"/>
              <a:gd name="connsiteY9271" fmla="*/ 2932224 h 5539721"/>
              <a:gd name="connsiteX9272" fmla="*/ 778640 w 11873855"/>
              <a:gd name="connsiteY9272" fmla="*/ 2932567 h 5539721"/>
              <a:gd name="connsiteX9273" fmla="*/ 782584 w 11873855"/>
              <a:gd name="connsiteY9273" fmla="*/ 2935138 h 5539721"/>
              <a:gd name="connsiteX9274" fmla="*/ 781555 w 11873855"/>
              <a:gd name="connsiteY9274" fmla="*/ 2934796 h 5539721"/>
              <a:gd name="connsiteX9275" fmla="*/ 777526 w 11873855"/>
              <a:gd name="connsiteY9275" fmla="*/ 2932224 h 5539721"/>
              <a:gd name="connsiteX9276" fmla="*/ 801100 w 11873855"/>
              <a:gd name="connsiteY9276" fmla="*/ 2947483 h 5539721"/>
              <a:gd name="connsiteX9277" fmla="*/ 803672 w 11873855"/>
              <a:gd name="connsiteY9277" fmla="*/ 2949197 h 5539721"/>
              <a:gd name="connsiteX9278" fmla="*/ 800929 w 11873855"/>
              <a:gd name="connsiteY9278" fmla="*/ 2947397 h 5539721"/>
              <a:gd name="connsiteX9279" fmla="*/ 801100 w 11873855"/>
              <a:gd name="connsiteY9279" fmla="*/ 2947483 h 5539721"/>
              <a:gd name="connsiteX9280" fmla="*/ 819960 w 11873855"/>
              <a:gd name="connsiteY9280" fmla="*/ 2953998 h 5539721"/>
              <a:gd name="connsiteX9281" fmla="*/ 821503 w 11873855"/>
              <a:gd name="connsiteY9281" fmla="*/ 2954512 h 5539721"/>
              <a:gd name="connsiteX9282" fmla="*/ 825618 w 11873855"/>
              <a:gd name="connsiteY9282" fmla="*/ 2957427 h 5539721"/>
              <a:gd name="connsiteX9283" fmla="*/ 824246 w 11873855"/>
              <a:gd name="connsiteY9283" fmla="*/ 2956913 h 5539721"/>
              <a:gd name="connsiteX9284" fmla="*/ 819960 w 11873855"/>
              <a:gd name="connsiteY9284" fmla="*/ 2953998 h 5539721"/>
              <a:gd name="connsiteX9285" fmla="*/ 839162 w 11873855"/>
              <a:gd name="connsiteY9285" fmla="*/ 2960684 h 5539721"/>
              <a:gd name="connsiteX9286" fmla="*/ 841905 w 11873855"/>
              <a:gd name="connsiteY9286" fmla="*/ 2961627 h 5539721"/>
              <a:gd name="connsiteX9287" fmla="*/ 847392 w 11873855"/>
              <a:gd name="connsiteY9287" fmla="*/ 2965571 h 5539721"/>
              <a:gd name="connsiteX9288" fmla="*/ 844734 w 11873855"/>
              <a:gd name="connsiteY9288" fmla="*/ 2964542 h 5539721"/>
              <a:gd name="connsiteX9289" fmla="*/ 839162 w 11873855"/>
              <a:gd name="connsiteY9289" fmla="*/ 2960684 h 5539721"/>
              <a:gd name="connsiteX9290" fmla="*/ 864194 w 11873855"/>
              <a:gd name="connsiteY9290" fmla="*/ 2977915 h 5539721"/>
              <a:gd name="connsiteX9291" fmla="*/ 868566 w 11873855"/>
              <a:gd name="connsiteY9291" fmla="*/ 2981173 h 5539721"/>
              <a:gd name="connsiteX9292" fmla="*/ 866766 w 11873855"/>
              <a:gd name="connsiteY9292" fmla="*/ 2980401 h 5539721"/>
              <a:gd name="connsiteX9293" fmla="*/ 862308 w 11873855"/>
              <a:gd name="connsiteY9293" fmla="*/ 2977144 h 5539721"/>
              <a:gd name="connsiteX9294" fmla="*/ 864194 w 11873855"/>
              <a:gd name="connsiteY9294" fmla="*/ 2977915 h 5539721"/>
              <a:gd name="connsiteX9295" fmla="*/ 881510 w 11873855"/>
              <a:gd name="connsiteY9295" fmla="*/ 2984516 h 5539721"/>
              <a:gd name="connsiteX9296" fmla="*/ 884511 w 11873855"/>
              <a:gd name="connsiteY9296" fmla="*/ 2985630 h 5539721"/>
              <a:gd name="connsiteX9297" fmla="*/ 890254 w 11873855"/>
              <a:gd name="connsiteY9297" fmla="*/ 2990003 h 5539721"/>
              <a:gd name="connsiteX9298" fmla="*/ 887168 w 11873855"/>
              <a:gd name="connsiteY9298" fmla="*/ 2988716 h 5539721"/>
              <a:gd name="connsiteX9299" fmla="*/ 881510 w 11873855"/>
              <a:gd name="connsiteY9299" fmla="*/ 2984516 h 5539721"/>
              <a:gd name="connsiteX9300" fmla="*/ 906713 w 11873855"/>
              <a:gd name="connsiteY9300" fmla="*/ 3002775 h 5539721"/>
              <a:gd name="connsiteX9301" fmla="*/ 911343 w 11873855"/>
              <a:gd name="connsiteY9301" fmla="*/ 3006376 h 5539721"/>
              <a:gd name="connsiteX9302" fmla="*/ 909199 w 11873855"/>
              <a:gd name="connsiteY9302" fmla="*/ 3005433 h 5539721"/>
              <a:gd name="connsiteX9303" fmla="*/ 904485 w 11873855"/>
              <a:gd name="connsiteY9303" fmla="*/ 3001832 h 5539721"/>
              <a:gd name="connsiteX9304" fmla="*/ 906713 w 11873855"/>
              <a:gd name="connsiteY9304" fmla="*/ 3002775 h 5539721"/>
              <a:gd name="connsiteX9305" fmla="*/ 923687 w 11873855"/>
              <a:gd name="connsiteY9305" fmla="*/ 3009719 h 5539721"/>
              <a:gd name="connsiteX9306" fmla="*/ 927116 w 11873855"/>
              <a:gd name="connsiteY9306" fmla="*/ 3011091 h 5539721"/>
              <a:gd name="connsiteX9307" fmla="*/ 932945 w 11873855"/>
              <a:gd name="connsiteY9307" fmla="*/ 3015891 h 5539721"/>
              <a:gd name="connsiteX9308" fmla="*/ 929602 w 11873855"/>
              <a:gd name="connsiteY9308" fmla="*/ 3014434 h 5539721"/>
              <a:gd name="connsiteX9309" fmla="*/ 923687 w 11873855"/>
              <a:gd name="connsiteY9309" fmla="*/ 3009719 h 5539721"/>
              <a:gd name="connsiteX9310" fmla="*/ 948976 w 11873855"/>
              <a:gd name="connsiteY9310" fmla="*/ 3029093 h 5539721"/>
              <a:gd name="connsiteX9311" fmla="*/ 953776 w 11873855"/>
              <a:gd name="connsiteY9311" fmla="*/ 3033036 h 5539721"/>
              <a:gd name="connsiteX9312" fmla="*/ 951290 w 11873855"/>
              <a:gd name="connsiteY9312" fmla="*/ 3031836 h 5539721"/>
              <a:gd name="connsiteX9313" fmla="*/ 946490 w 11873855"/>
              <a:gd name="connsiteY9313" fmla="*/ 3027893 h 5539721"/>
              <a:gd name="connsiteX9314" fmla="*/ 948976 w 11873855"/>
              <a:gd name="connsiteY9314" fmla="*/ 3029093 h 5539721"/>
              <a:gd name="connsiteX9315" fmla="*/ 965778 w 11873855"/>
              <a:gd name="connsiteY9315" fmla="*/ 3036551 h 5539721"/>
              <a:gd name="connsiteX9316" fmla="*/ 969378 w 11873855"/>
              <a:gd name="connsiteY9316" fmla="*/ 3038180 h 5539721"/>
              <a:gd name="connsiteX9317" fmla="*/ 975465 w 11873855"/>
              <a:gd name="connsiteY9317" fmla="*/ 3043409 h 5539721"/>
              <a:gd name="connsiteX9318" fmla="*/ 971779 w 11873855"/>
              <a:gd name="connsiteY9318" fmla="*/ 3041609 h 5539721"/>
              <a:gd name="connsiteX9319" fmla="*/ 965778 w 11873855"/>
              <a:gd name="connsiteY9319" fmla="*/ 3036551 h 5539721"/>
              <a:gd name="connsiteX9320" fmla="*/ 985323 w 11873855"/>
              <a:gd name="connsiteY9320" fmla="*/ 3045295 h 5539721"/>
              <a:gd name="connsiteX9321" fmla="*/ 989695 w 11873855"/>
              <a:gd name="connsiteY9321" fmla="*/ 3047267 h 5539721"/>
              <a:gd name="connsiteX9322" fmla="*/ 992953 w 11873855"/>
              <a:gd name="connsiteY9322" fmla="*/ 3051724 h 5539721"/>
              <a:gd name="connsiteX9323" fmla="*/ 992438 w 11873855"/>
              <a:gd name="connsiteY9323" fmla="*/ 3051467 h 5539721"/>
              <a:gd name="connsiteX9324" fmla="*/ 985323 w 11873855"/>
              <a:gd name="connsiteY9324" fmla="*/ 3045295 h 5539721"/>
              <a:gd name="connsiteX9325" fmla="*/ 1177690 w 11873855"/>
              <a:gd name="connsiteY9325" fmla="*/ 3207572 h 5539721"/>
              <a:gd name="connsiteX9326" fmla="*/ 1179662 w 11873855"/>
              <a:gd name="connsiteY9326" fmla="*/ 3208601 h 5539721"/>
              <a:gd name="connsiteX9327" fmla="*/ 1194921 w 11873855"/>
              <a:gd name="connsiteY9327" fmla="*/ 3225575 h 5539721"/>
              <a:gd name="connsiteX9328" fmla="*/ 1193549 w 11873855"/>
              <a:gd name="connsiteY9328" fmla="*/ 3224803 h 5539721"/>
              <a:gd name="connsiteX9329" fmla="*/ 1177690 w 11873855"/>
              <a:gd name="connsiteY9329" fmla="*/ 3207572 h 5539721"/>
              <a:gd name="connsiteX9330" fmla="*/ 1191235 w 11873855"/>
              <a:gd name="connsiteY9330" fmla="*/ 3214259 h 5539721"/>
              <a:gd name="connsiteX9331" fmla="*/ 1194235 w 11873855"/>
              <a:gd name="connsiteY9331" fmla="*/ 3215716 h 5539721"/>
              <a:gd name="connsiteX9332" fmla="*/ 1209408 w 11873855"/>
              <a:gd name="connsiteY9332" fmla="*/ 3233119 h 5539721"/>
              <a:gd name="connsiteX9333" fmla="*/ 1206922 w 11873855"/>
              <a:gd name="connsiteY9333" fmla="*/ 3231833 h 5539721"/>
              <a:gd name="connsiteX9334" fmla="*/ 1191235 w 11873855"/>
              <a:gd name="connsiteY9334" fmla="*/ 3214259 h 5539721"/>
              <a:gd name="connsiteX9335" fmla="*/ 1217981 w 11873855"/>
              <a:gd name="connsiteY9335" fmla="*/ 3243148 h 5539721"/>
              <a:gd name="connsiteX9336" fmla="*/ 1233583 w 11873855"/>
              <a:gd name="connsiteY9336" fmla="*/ 3261408 h 5539721"/>
              <a:gd name="connsiteX9337" fmla="*/ 1232040 w 11873855"/>
              <a:gd name="connsiteY9337" fmla="*/ 3260551 h 5539721"/>
              <a:gd name="connsiteX9338" fmla="*/ 1215838 w 11873855"/>
              <a:gd name="connsiteY9338" fmla="*/ 3242034 h 5539721"/>
              <a:gd name="connsiteX9339" fmla="*/ 1217981 w 11873855"/>
              <a:gd name="connsiteY9339" fmla="*/ 3243148 h 5539721"/>
              <a:gd name="connsiteX9340" fmla="*/ 1253985 w 11873855"/>
              <a:gd name="connsiteY9340" fmla="*/ 3278381 h 5539721"/>
              <a:gd name="connsiteX9341" fmla="*/ 1256129 w 11873855"/>
              <a:gd name="connsiteY9341" fmla="*/ 3279496 h 5539721"/>
              <a:gd name="connsiteX9342" fmla="*/ 1270273 w 11873855"/>
              <a:gd name="connsiteY9342" fmla="*/ 3296984 h 5539721"/>
              <a:gd name="connsiteX9343" fmla="*/ 1268559 w 11873855"/>
              <a:gd name="connsiteY9343" fmla="*/ 3296041 h 5539721"/>
              <a:gd name="connsiteX9344" fmla="*/ 1253985 w 11873855"/>
              <a:gd name="connsiteY9344" fmla="*/ 3278381 h 5539721"/>
              <a:gd name="connsiteX9345" fmla="*/ 1265987 w 11873855"/>
              <a:gd name="connsiteY9345" fmla="*/ 3284382 h 5539721"/>
              <a:gd name="connsiteX9346" fmla="*/ 1269159 w 11873855"/>
              <a:gd name="connsiteY9346" fmla="*/ 3285925 h 5539721"/>
              <a:gd name="connsiteX9347" fmla="*/ 1283303 w 11873855"/>
              <a:gd name="connsiteY9347" fmla="*/ 3303842 h 5539721"/>
              <a:gd name="connsiteX9348" fmla="*/ 1280560 w 11873855"/>
              <a:gd name="connsiteY9348" fmla="*/ 3302384 h 5539721"/>
              <a:gd name="connsiteX9349" fmla="*/ 1265987 w 11873855"/>
              <a:gd name="connsiteY9349" fmla="*/ 3284382 h 5539721"/>
              <a:gd name="connsiteX9350" fmla="*/ 1278503 w 11873855"/>
              <a:gd name="connsiteY9350" fmla="*/ 3290383 h 5539721"/>
              <a:gd name="connsiteX9351" fmla="*/ 1282532 w 11873855"/>
              <a:gd name="connsiteY9351" fmla="*/ 3292269 h 5539721"/>
              <a:gd name="connsiteX9352" fmla="*/ 1296591 w 11873855"/>
              <a:gd name="connsiteY9352" fmla="*/ 3310700 h 5539721"/>
              <a:gd name="connsiteX9353" fmla="*/ 1292905 w 11873855"/>
              <a:gd name="connsiteY9353" fmla="*/ 3308814 h 5539721"/>
              <a:gd name="connsiteX9354" fmla="*/ 1278503 w 11873855"/>
              <a:gd name="connsiteY9354" fmla="*/ 3290383 h 5539721"/>
              <a:gd name="connsiteX9355" fmla="*/ 1291362 w 11873855"/>
              <a:gd name="connsiteY9355" fmla="*/ 3296384 h 5539721"/>
              <a:gd name="connsiteX9356" fmla="*/ 1296076 w 11873855"/>
              <a:gd name="connsiteY9356" fmla="*/ 3298527 h 5539721"/>
              <a:gd name="connsiteX9357" fmla="*/ 1310050 w 11873855"/>
              <a:gd name="connsiteY9357" fmla="*/ 3317386 h 5539721"/>
              <a:gd name="connsiteX9358" fmla="*/ 1305592 w 11873855"/>
              <a:gd name="connsiteY9358" fmla="*/ 3315243 h 5539721"/>
              <a:gd name="connsiteX9359" fmla="*/ 1291362 w 11873855"/>
              <a:gd name="connsiteY9359" fmla="*/ 3296384 h 5539721"/>
              <a:gd name="connsiteX9360" fmla="*/ 1304477 w 11873855"/>
              <a:gd name="connsiteY9360" fmla="*/ 3302213 h 5539721"/>
              <a:gd name="connsiteX9361" fmla="*/ 1309878 w 11873855"/>
              <a:gd name="connsiteY9361" fmla="*/ 3304613 h 5539721"/>
              <a:gd name="connsiteX9362" fmla="*/ 1323851 w 11873855"/>
              <a:gd name="connsiteY9362" fmla="*/ 3323901 h 5539721"/>
              <a:gd name="connsiteX9363" fmla="*/ 1318708 w 11873855"/>
              <a:gd name="connsiteY9363" fmla="*/ 3321501 h 5539721"/>
              <a:gd name="connsiteX9364" fmla="*/ 1304477 w 11873855"/>
              <a:gd name="connsiteY9364" fmla="*/ 3302213 h 5539721"/>
              <a:gd name="connsiteX9365" fmla="*/ 1337996 w 11873855"/>
              <a:gd name="connsiteY9365" fmla="*/ 3336160 h 5539721"/>
              <a:gd name="connsiteX9366" fmla="*/ 1343482 w 11873855"/>
              <a:gd name="connsiteY9366" fmla="*/ 3338646 h 5539721"/>
              <a:gd name="connsiteX9367" fmla="*/ 1357027 w 11873855"/>
              <a:gd name="connsiteY9367" fmla="*/ 3358363 h 5539721"/>
              <a:gd name="connsiteX9368" fmla="*/ 1351798 w 11873855"/>
              <a:gd name="connsiteY9368" fmla="*/ 3355877 h 5539721"/>
              <a:gd name="connsiteX9369" fmla="*/ 1337996 w 11873855"/>
              <a:gd name="connsiteY9369" fmla="*/ 3336160 h 5539721"/>
              <a:gd name="connsiteX9370" fmla="*/ 1351198 w 11873855"/>
              <a:gd name="connsiteY9370" fmla="*/ 3342075 h 5539721"/>
              <a:gd name="connsiteX9371" fmla="*/ 1357284 w 11873855"/>
              <a:gd name="connsiteY9371" fmla="*/ 3344732 h 5539721"/>
              <a:gd name="connsiteX9372" fmla="*/ 1370743 w 11873855"/>
              <a:gd name="connsiteY9372" fmla="*/ 3364706 h 5539721"/>
              <a:gd name="connsiteX9373" fmla="*/ 1364914 w 11873855"/>
              <a:gd name="connsiteY9373" fmla="*/ 3362049 h 5539721"/>
              <a:gd name="connsiteX9374" fmla="*/ 1351198 w 11873855"/>
              <a:gd name="connsiteY9374" fmla="*/ 3342075 h 5539721"/>
              <a:gd name="connsiteX9375" fmla="*/ 1364742 w 11873855"/>
              <a:gd name="connsiteY9375" fmla="*/ 3347904 h 5539721"/>
              <a:gd name="connsiteX9376" fmla="*/ 1371257 w 11873855"/>
              <a:gd name="connsiteY9376" fmla="*/ 3350647 h 5539721"/>
              <a:gd name="connsiteX9377" fmla="*/ 1384459 w 11873855"/>
              <a:gd name="connsiteY9377" fmla="*/ 3370879 h 5539721"/>
              <a:gd name="connsiteX9378" fmla="*/ 1378115 w 11873855"/>
              <a:gd name="connsiteY9378" fmla="*/ 3368050 h 5539721"/>
              <a:gd name="connsiteX9379" fmla="*/ 1364742 w 11873855"/>
              <a:gd name="connsiteY9379" fmla="*/ 3347904 h 5539721"/>
              <a:gd name="connsiteX9380" fmla="*/ 1390202 w 11873855"/>
              <a:gd name="connsiteY9380" fmla="*/ 3379708 h 5539721"/>
              <a:gd name="connsiteX9381" fmla="*/ 1402290 w 11873855"/>
              <a:gd name="connsiteY9381" fmla="*/ 3398653 h 5539721"/>
              <a:gd name="connsiteX9382" fmla="*/ 1396375 w 11873855"/>
              <a:gd name="connsiteY9382" fmla="*/ 3395910 h 5539721"/>
              <a:gd name="connsiteX9383" fmla="*/ 1384116 w 11873855"/>
              <a:gd name="connsiteY9383" fmla="*/ 3377051 h 5539721"/>
              <a:gd name="connsiteX9384" fmla="*/ 1390202 w 11873855"/>
              <a:gd name="connsiteY9384" fmla="*/ 3379708 h 5539721"/>
              <a:gd name="connsiteX9385" fmla="*/ 1408033 w 11873855"/>
              <a:gd name="connsiteY9385" fmla="*/ 3407740 h 5539721"/>
              <a:gd name="connsiteX9386" fmla="*/ 1420206 w 11873855"/>
              <a:gd name="connsiteY9386" fmla="*/ 3427200 h 5539721"/>
              <a:gd name="connsiteX9387" fmla="*/ 1414720 w 11873855"/>
              <a:gd name="connsiteY9387" fmla="*/ 3424543 h 5539721"/>
              <a:gd name="connsiteX9388" fmla="*/ 1402290 w 11873855"/>
              <a:gd name="connsiteY9388" fmla="*/ 3405083 h 5539721"/>
              <a:gd name="connsiteX9389" fmla="*/ 1408033 w 11873855"/>
              <a:gd name="connsiteY9389" fmla="*/ 3407740 h 5539721"/>
              <a:gd name="connsiteX9390" fmla="*/ 1415148 w 11873855"/>
              <a:gd name="connsiteY9390" fmla="*/ 3410912 h 5539721"/>
              <a:gd name="connsiteX9391" fmla="*/ 1421406 w 11873855"/>
              <a:gd name="connsiteY9391" fmla="*/ 3413655 h 5539721"/>
              <a:gd name="connsiteX9392" fmla="*/ 1433408 w 11873855"/>
              <a:gd name="connsiteY9392" fmla="*/ 3433372 h 5539721"/>
              <a:gd name="connsiteX9393" fmla="*/ 1427407 w 11873855"/>
              <a:gd name="connsiteY9393" fmla="*/ 3430543 h 5539721"/>
              <a:gd name="connsiteX9394" fmla="*/ 1415148 w 11873855"/>
              <a:gd name="connsiteY9394" fmla="*/ 3410912 h 5539721"/>
              <a:gd name="connsiteX9395" fmla="*/ 1428264 w 11873855"/>
              <a:gd name="connsiteY9395" fmla="*/ 3416656 h 5539721"/>
              <a:gd name="connsiteX9396" fmla="*/ 1434951 w 11873855"/>
              <a:gd name="connsiteY9396" fmla="*/ 3419485 h 5539721"/>
              <a:gd name="connsiteX9397" fmla="*/ 1446781 w 11873855"/>
              <a:gd name="connsiteY9397" fmla="*/ 3439459 h 5539721"/>
              <a:gd name="connsiteX9398" fmla="*/ 1440266 w 11873855"/>
              <a:gd name="connsiteY9398" fmla="*/ 3436544 h 5539721"/>
              <a:gd name="connsiteX9399" fmla="*/ 1428264 w 11873855"/>
              <a:gd name="connsiteY9399" fmla="*/ 3416656 h 5539721"/>
              <a:gd name="connsiteX9400" fmla="*/ 1451410 w 11873855"/>
              <a:gd name="connsiteY9400" fmla="*/ 3447345 h 5539721"/>
              <a:gd name="connsiteX9401" fmla="*/ 1463069 w 11873855"/>
              <a:gd name="connsiteY9401" fmla="*/ 3467405 h 5539721"/>
              <a:gd name="connsiteX9402" fmla="*/ 1456896 w 11873855"/>
              <a:gd name="connsiteY9402" fmla="*/ 3464404 h 5539721"/>
              <a:gd name="connsiteX9403" fmla="*/ 1445152 w 11873855"/>
              <a:gd name="connsiteY9403" fmla="*/ 3444516 h 5539721"/>
              <a:gd name="connsiteX9404" fmla="*/ 1451410 w 11873855"/>
              <a:gd name="connsiteY9404" fmla="*/ 3447345 h 5539721"/>
              <a:gd name="connsiteX9405" fmla="*/ 1467955 w 11873855"/>
              <a:gd name="connsiteY9405" fmla="*/ 3475892 h 5539721"/>
              <a:gd name="connsiteX9406" fmla="*/ 1479099 w 11873855"/>
              <a:gd name="connsiteY9406" fmla="*/ 3495437 h 5539721"/>
              <a:gd name="connsiteX9407" fmla="*/ 1473270 w 11873855"/>
              <a:gd name="connsiteY9407" fmla="*/ 3492522 h 5539721"/>
              <a:gd name="connsiteX9408" fmla="*/ 1461954 w 11873855"/>
              <a:gd name="connsiteY9408" fmla="*/ 3473063 h 5539721"/>
              <a:gd name="connsiteX9409" fmla="*/ 1467955 w 11873855"/>
              <a:gd name="connsiteY9409" fmla="*/ 3475892 h 5539721"/>
              <a:gd name="connsiteX9410" fmla="*/ 1474556 w 11873855"/>
              <a:gd name="connsiteY9410" fmla="*/ 3478978 h 5539721"/>
              <a:gd name="connsiteX9411" fmla="*/ 1480985 w 11873855"/>
              <a:gd name="connsiteY9411" fmla="*/ 3481893 h 5539721"/>
              <a:gd name="connsiteX9412" fmla="*/ 1491958 w 11873855"/>
              <a:gd name="connsiteY9412" fmla="*/ 3501781 h 5539721"/>
              <a:gd name="connsiteX9413" fmla="*/ 1485614 w 11873855"/>
              <a:gd name="connsiteY9413" fmla="*/ 3498780 h 5539721"/>
              <a:gd name="connsiteX9414" fmla="*/ 1474556 w 11873855"/>
              <a:gd name="connsiteY9414" fmla="*/ 3478978 h 5539721"/>
              <a:gd name="connsiteX9415" fmla="*/ 1496330 w 11873855"/>
              <a:gd name="connsiteY9415" fmla="*/ 3509667 h 5539721"/>
              <a:gd name="connsiteX9416" fmla="*/ 1506960 w 11873855"/>
              <a:gd name="connsiteY9416" fmla="*/ 3529384 h 5539721"/>
              <a:gd name="connsiteX9417" fmla="*/ 1500959 w 11873855"/>
              <a:gd name="connsiteY9417" fmla="*/ 3526384 h 5539721"/>
              <a:gd name="connsiteX9418" fmla="*/ 1490158 w 11873855"/>
              <a:gd name="connsiteY9418" fmla="*/ 3506753 h 5539721"/>
              <a:gd name="connsiteX9419" fmla="*/ 1496330 w 11873855"/>
              <a:gd name="connsiteY9419" fmla="*/ 3509667 h 5539721"/>
              <a:gd name="connsiteX9420" fmla="*/ 1502674 w 11873855"/>
              <a:gd name="connsiteY9420" fmla="*/ 3512582 h 5539721"/>
              <a:gd name="connsiteX9421" fmla="*/ 1509274 w 11873855"/>
              <a:gd name="connsiteY9421" fmla="*/ 3515582 h 5539721"/>
              <a:gd name="connsiteX9422" fmla="*/ 1519904 w 11873855"/>
              <a:gd name="connsiteY9422" fmla="*/ 3535642 h 5539721"/>
              <a:gd name="connsiteX9423" fmla="*/ 1513389 w 11873855"/>
              <a:gd name="connsiteY9423" fmla="*/ 3532470 h 5539721"/>
              <a:gd name="connsiteX9424" fmla="*/ 1502674 w 11873855"/>
              <a:gd name="connsiteY9424" fmla="*/ 3512582 h 5539721"/>
              <a:gd name="connsiteX9425" fmla="*/ 1524019 w 11873855"/>
              <a:gd name="connsiteY9425" fmla="*/ 3543700 h 5539721"/>
              <a:gd name="connsiteX9426" fmla="*/ 1533877 w 11873855"/>
              <a:gd name="connsiteY9426" fmla="*/ 3562817 h 5539721"/>
              <a:gd name="connsiteX9427" fmla="*/ 1527620 w 11873855"/>
              <a:gd name="connsiteY9427" fmla="*/ 3559645 h 5539721"/>
              <a:gd name="connsiteX9428" fmla="*/ 1517675 w 11873855"/>
              <a:gd name="connsiteY9428" fmla="*/ 3540700 h 5539721"/>
              <a:gd name="connsiteX9429" fmla="*/ 1524019 w 11873855"/>
              <a:gd name="connsiteY9429" fmla="*/ 3543700 h 5539721"/>
              <a:gd name="connsiteX9430" fmla="*/ 1530191 w 11873855"/>
              <a:gd name="connsiteY9430" fmla="*/ 3546529 h 5539721"/>
              <a:gd name="connsiteX9431" fmla="*/ 1536964 w 11873855"/>
              <a:gd name="connsiteY9431" fmla="*/ 3549615 h 5539721"/>
              <a:gd name="connsiteX9432" fmla="*/ 1546822 w 11873855"/>
              <a:gd name="connsiteY9432" fmla="*/ 3569161 h 5539721"/>
              <a:gd name="connsiteX9433" fmla="*/ 1540136 w 11873855"/>
              <a:gd name="connsiteY9433" fmla="*/ 3565903 h 5539721"/>
              <a:gd name="connsiteX9434" fmla="*/ 1530191 w 11873855"/>
              <a:gd name="connsiteY9434" fmla="*/ 3546529 h 5539721"/>
              <a:gd name="connsiteX9435" fmla="*/ 1550765 w 11873855"/>
              <a:gd name="connsiteY9435" fmla="*/ 3577133 h 5539721"/>
              <a:gd name="connsiteX9436" fmla="*/ 1560281 w 11873855"/>
              <a:gd name="connsiteY9436" fmla="*/ 3596507 h 5539721"/>
              <a:gd name="connsiteX9437" fmla="*/ 1553851 w 11873855"/>
              <a:gd name="connsiteY9437" fmla="*/ 3593249 h 5539721"/>
              <a:gd name="connsiteX9438" fmla="*/ 1544250 w 11873855"/>
              <a:gd name="connsiteY9438" fmla="*/ 3574047 h 5539721"/>
              <a:gd name="connsiteX9439" fmla="*/ 1550765 w 11873855"/>
              <a:gd name="connsiteY9439" fmla="*/ 3577133 h 5539721"/>
              <a:gd name="connsiteX9440" fmla="*/ 1556680 w 11873855"/>
              <a:gd name="connsiteY9440" fmla="*/ 3579876 h 5539721"/>
              <a:gd name="connsiteX9441" fmla="*/ 1563538 w 11873855"/>
              <a:gd name="connsiteY9441" fmla="*/ 3583048 h 5539721"/>
              <a:gd name="connsiteX9442" fmla="*/ 1572968 w 11873855"/>
              <a:gd name="connsiteY9442" fmla="*/ 3602765 h 5539721"/>
              <a:gd name="connsiteX9443" fmla="*/ 1566196 w 11873855"/>
              <a:gd name="connsiteY9443" fmla="*/ 3599421 h 5539721"/>
              <a:gd name="connsiteX9444" fmla="*/ 1556680 w 11873855"/>
              <a:gd name="connsiteY9444" fmla="*/ 3579876 h 5539721"/>
              <a:gd name="connsiteX9445" fmla="*/ 1576569 w 11873855"/>
              <a:gd name="connsiteY9445" fmla="*/ 3610309 h 5539721"/>
              <a:gd name="connsiteX9446" fmla="*/ 1585655 w 11873855"/>
              <a:gd name="connsiteY9446" fmla="*/ 3629768 h 5539721"/>
              <a:gd name="connsiteX9447" fmla="*/ 1578969 w 11873855"/>
              <a:gd name="connsiteY9447" fmla="*/ 3626339 h 5539721"/>
              <a:gd name="connsiteX9448" fmla="*/ 1569882 w 11873855"/>
              <a:gd name="connsiteY9448" fmla="*/ 3607051 h 5539721"/>
              <a:gd name="connsiteX9449" fmla="*/ 1576569 w 11873855"/>
              <a:gd name="connsiteY9449" fmla="*/ 3610309 h 5539721"/>
              <a:gd name="connsiteX9450" fmla="*/ 1582312 w 11873855"/>
              <a:gd name="connsiteY9450" fmla="*/ 3613052 h 5539721"/>
              <a:gd name="connsiteX9451" fmla="*/ 1709700 w 11873855"/>
              <a:gd name="connsiteY9451" fmla="*/ 3650085 h 5539721"/>
              <a:gd name="connsiteX9452" fmla="*/ 2112093 w 11873855"/>
              <a:gd name="connsiteY9452" fmla="*/ 3329045 h 5539721"/>
              <a:gd name="connsiteX9453" fmla="*/ 2451735 w 11873855"/>
              <a:gd name="connsiteY9453" fmla="*/ 2770032 h 5539721"/>
              <a:gd name="connsiteX9454" fmla="*/ 2461251 w 11873855"/>
              <a:gd name="connsiteY9454" fmla="*/ 2770032 h 5539721"/>
              <a:gd name="connsiteX9455" fmla="*/ 2127009 w 11873855"/>
              <a:gd name="connsiteY9455" fmla="*/ 3345418 h 5539721"/>
              <a:gd name="connsiteX9456" fmla="*/ 1727445 w 11873855"/>
              <a:gd name="connsiteY9456" fmla="*/ 3674602 h 5539721"/>
              <a:gd name="connsiteX9457" fmla="*/ 1591399 w 11873855"/>
              <a:gd name="connsiteY9457" fmla="*/ 3632683 h 5539721"/>
              <a:gd name="connsiteX9458" fmla="*/ 1582312 w 11873855"/>
              <a:gd name="connsiteY9458" fmla="*/ 3613052 h 5539721"/>
              <a:gd name="connsiteX9459" fmla="*/ 2470680 w 11873855"/>
              <a:gd name="connsiteY9459" fmla="*/ 2764203 h 5539721"/>
              <a:gd name="connsiteX9460" fmla="*/ 2475910 w 11873855"/>
              <a:gd name="connsiteY9460" fmla="*/ 2756659 h 5539721"/>
              <a:gd name="connsiteX9461" fmla="*/ 2485254 w 11873855"/>
              <a:gd name="connsiteY9461" fmla="*/ 2756316 h 5539721"/>
              <a:gd name="connsiteX9462" fmla="*/ 2480110 w 11873855"/>
              <a:gd name="connsiteY9462" fmla="*/ 2764203 h 5539721"/>
              <a:gd name="connsiteX9463" fmla="*/ 2470680 w 11873855"/>
              <a:gd name="connsiteY9463" fmla="*/ 2764203 h 5539721"/>
              <a:gd name="connsiteX9464" fmla="*/ 2494426 w 11873855"/>
              <a:gd name="connsiteY9464" fmla="*/ 2750144 h 5539721"/>
              <a:gd name="connsiteX9465" fmla="*/ 2499655 w 11873855"/>
              <a:gd name="connsiteY9465" fmla="*/ 2742172 h 5539721"/>
              <a:gd name="connsiteX9466" fmla="*/ 2508914 w 11873855"/>
              <a:gd name="connsiteY9466" fmla="*/ 2741486 h 5539721"/>
              <a:gd name="connsiteX9467" fmla="*/ 2503770 w 11873855"/>
              <a:gd name="connsiteY9467" fmla="*/ 2749801 h 5539721"/>
              <a:gd name="connsiteX9468" fmla="*/ 2494426 w 11873855"/>
              <a:gd name="connsiteY9468" fmla="*/ 2750144 h 5539721"/>
              <a:gd name="connsiteX9469" fmla="*/ 2514143 w 11873855"/>
              <a:gd name="connsiteY9469" fmla="*/ 2741057 h 5539721"/>
              <a:gd name="connsiteX9470" fmla="*/ 2523573 w 11873855"/>
              <a:gd name="connsiteY9470" fmla="*/ 2740371 h 5539721"/>
              <a:gd name="connsiteX9471" fmla="*/ 2518429 w 11873855"/>
              <a:gd name="connsiteY9471" fmla="*/ 2749287 h 5539721"/>
              <a:gd name="connsiteX9472" fmla="*/ 2508999 w 11873855"/>
              <a:gd name="connsiteY9472" fmla="*/ 2749630 h 5539721"/>
              <a:gd name="connsiteX9473" fmla="*/ 2514143 w 11873855"/>
              <a:gd name="connsiteY9473" fmla="*/ 2741057 h 5539721"/>
              <a:gd name="connsiteX9474" fmla="*/ 2528716 w 11873855"/>
              <a:gd name="connsiteY9474" fmla="*/ 2739943 h 5539721"/>
              <a:gd name="connsiteX9475" fmla="*/ 2538232 w 11873855"/>
              <a:gd name="connsiteY9475" fmla="*/ 2739171 h 5539721"/>
              <a:gd name="connsiteX9476" fmla="*/ 2533003 w 11873855"/>
              <a:gd name="connsiteY9476" fmla="*/ 2748601 h 5539721"/>
              <a:gd name="connsiteX9477" fmla="*/ 2523401 w 11873855"/>
              <a:gd name="connsiteY9477" fmla="*/ 2748944 h 5539721"/>
              <a:gd name="connsiteX9478" fmla="*/ 2528716 w 11873855"/>
              <a:gd name="connsiteY9478" fmla="*/ 2739943 h 5539721"/>
              <a:gd name="connsiteX9479" fmla="*/ 2532231 w 11873855"/>
              <a:gd name="connsiteY9479" fmla="*/ 2733856 h 5539721"/>
              <a:gd name="connsiteX9480" fmla="*/ 2537460 w 11873855"/>
              <a:gd name="connsiteY9480" fmla="*/ 2724941 h 5539721"/>
              <a:gd name="connsiteX9481" fmla="*/ 2546718 w 11873855"/>
              <a:gd name="connsiteY9481" fmla="*/ 2723826 h 5539721"/>
              <a:gd name="connsiteX9482" fmla="*/ 2541575 w 11873855"/>
              <a:gd name="connsiteY9482" fmla="*/ 2733170 h 5539721"/>
              <a:gd name="connsiteX9483" fmla="*/ 2532231 w 11873855"/>
              <a:gd name="connsiteY9483" fmla="*/ 2733856 h 5539721"/>
              <a:gd name="connsiteX9484" fmla="*/ 2551862 w 11873855"/>
              <a:gd name="connsiteY9484" fmla="*/ 2723226 h 5539721"/>
              <a:gd name="connsiteX9485" fmla="*/ 2561292 w 11873855"/>
              <a:gd name="connsiteY9485" fmla="*/ 2722112 h 5539721"/>
              <a:gd name="connsiteX9486" fmla="*/ 2556148 w 11873855"/>
              <a:gd name="connsiteY9486" fmla="*/ 2732056 h 5539721"/>
              <a:gd name="connsiteX9487" fmla="*/ 2546633 w 11873855"/>
              <a:gd name="connsiteY9487" fmla="*/ 2732828 h 5539721"/>
              <a:gd name="connsiteX9488" fmla="*/ 2551862 w 11873855"/>
              <a:gd name="connsiteY9488" fmla="*/ 2723226 h 5539721"/>
              <a:gd name="connsiteX9489" fmla="*/ 2555377 w 11873855"/>
              <a:gd name="connsiteY9489" fmla="*/ 2716797 h 5539721"/>
              <a:gd name="connsiteX9490" fmla="*/ 2560606 w 11873855"/>
              <a:gd name="connsiteY9490" fmla="*/ 2707281 h 5539721"/>
              <a:gd name="connsiteX9491" fmla="*/ 2569778 w 11873855"/>
              <a:gd name="connsiteY9491" fmla="*/ 2705738 h 5539721"/>
              <a:gd name="connsiteX9492" fmla="*/ 2564635 w 11873855"/>
              <a:gd name="connsiteY9492" fmla="*/ 2715597 h 5539721"/>
              <a:gd name="connsiteX9493" fmla="*/ 2555377 w 11873855"/>
              <a:gd name="connsiteY9493" fmla="*/ 2716797 h 5539721"/>
              <a:gd name="connsiteX9494" fmla="*/ 2564206 w 11873855"/>
              <a:gd name="connsiteY9494" fmla="*/ 2700766 h 5539721"/>
              <a:gd name="connsiteX9495" fmla="*/ 2569264 w 11873855"/>
              <a:gd name="connsiteY9495" fmla="*/ 2691508 h 5539721"/>
              <a:gd name="connsiteX9496" fmla="*/ 2578094 w 11873855"/>
              <a:gd name="connsiteY9496" fmla="*/ 2689622 h 5539721"/>
              <a:gd name="connsiteX9497" fmla="*/ 2573122 w 11873855"/>
              <a:gd name="connsiteY9497" fmla="*/ 2699223 h 5539721"/>
              <a:gd name="connsiteX9498" fmla="*/ 2564206 w 11873855"/>
              <a:gd name="connsiteY9498" fmla="*/ 2700766 h 5539721"/>
              <a:gd name="connsiteX9499" fmla="*/ 2583409 w 11873855"/>
              <a:gd name="connsiteY9499" fmla="*/ 2688508 h 5539721"/>
              <a:gd name="connsiteX9500" fmla="*/ 2592410 w 11873855"/>
              <a:gd name="connsiteY9500" fmla="*/ 2686536 h 5539721"/>
              <a:gd name="connsiteX9501" fmla="*/ 2587352 w 11873855"/>
              <a:gd name="connsiteY9501" fmla="*/ 2696823 h 5539721"/>
              <a:gd name="connsiteX9502" fmla="*/ 2578265 w 11873855"/>
              <a:gd name="connsiteY9502" fmla="*/ 2698366 h 5539721"/>
              <a:gd name="connsiteX9503" fmla="*/ 2583409 w 11873855"/>
              <a:gd name="connsiteY9503" fmla="*/ 2688508 h 5539721"/>
              <a:gd name="connsiteX9504" fmla="*/ 2586838 w 11873855"/>
              <a:gd name="connsiteY9504" fmla="*/ 2681907 h 5539721"/>
              <a:gd name="connsiteX9505" fmla="*/ 2591896 w 11873855"/>
              <a:gd name="connsiteY9505" fmla="*/ 2672134 h 5539721"/>
              <a:gd name="connsiteX9506" fmla="*/ 2600640 w 11873855"/>
              <a:gd name="connsiteY9506" fmla="*/ 2669820 h 5539721"/>
              <a:gd name="connsiteX9507" fmla="*/ 2595668 w 11873855"/>
              <a:gd name="connsiteY9507" fmla="*/ 2680021 h 5539721"/>
              <a:gd name="connsiteX9508" fmla="*/ 2586838 w 11873855"/>
              <a:gd name="connsiteY9508" fmla="*/ 2681907 h 5539721"/>
              <a:gd name="connsiteX9509" fmla="*/ 2605869 w 11873855"/>
              <a:gd name="connsiteY9509" fmla="*/ 2668362 h 5539721"/>
              <a:gd name="connsiteX9510" fmla="*/ 2614784 w 11873855"/>
              <a:gd name="connsiteY9510" fmla="*/ 2665876 h 5539721"/>
              <a:gd name="connsiteX9511" fmla="*/ 2609726 w 11873855"/>
              <a:gd name="connsiteY9511" fmla="*/ 2676763 h 5539721"/>
              <a:gd name="connsiteX9512" fmla="*/ 2600725 w 11873855"/>
              <a:gd name="connsiteY9512" fmla="*/ 2678821 h 5539721"/>
              <a:gd name="connsiteX9513" fmla="*/ 2605869 w 11873855"/>
              <a:gd name="connsiteY9513" fmla="*/ 2668362 h 5539721"/>
              <a:gd name="connsiteX9514" fmla="*/ 2619928 w 11873855"/>
              <a:gd name="connsiteY9514" fmla="*/ 2664419 h 5539721"/>
              <a:gd name="connsiteX9515" fmla="*/ 2628929 w 11873855"/>
              <a:gd name="connsiteY9515" fmla="*/ 2661761 h 5539721"/>
              <a:gd name="connsiteX9516" fmla="*/ 2623785 w 11873855"/>
              <a:gd name="connsiteY9516" fmla="*/ 2673420 h 5539721"/>
              <a:gd name="connsiteX9517" fmla="*/ 2614699 w 11873855"/>
              <a:gd name="connsiteY9517" fmla="*/ 2675649 h 5539721"/>
              <a:gd name="connsiteX9518" fmla="*/ 2619928 w 11873855"/>
              <a:gd name="connsiteY9518" fmla="*/ 2664419 h 5539721"/>
              <a:gd name="connsiteX9519" fmla="*/ 2623185 w 11873855"/>
              <a:gd name="connsiteY9519" fmla="*/ 2657475 h 5539721"/>
              <a:gd name="connsiteX9520" fmla="*/ 2628243 w 11873855"/>
              <a:gd name="connsiteY9520" fmla="*/ 2646588 h 5539721"/>
              <a:gd name="connsiteX9521" fmla="*/ 2636987 w 11873855"/>
              <a:gd name="connsiteY9521" fmla="*/ 2643588 h 5539721"/>
              <a:gd name="connsiteX9522" fmla="*/ 2632015 w 11873855"/>
              <a:gd name="connsiteY9522" fmla="*/ 2654903 h 5539721"/>
              <a:gd name="connsiteX9523" fmla="*/ 2623185 w 11873855"/>
              <a:gd name="connsiteY9523" fmla="*/ 2657475 h 5539721"/>
              <a:gd name="connsiteX9524" fmla="*/ 2631586 w 11873855"/>
              <a:gd name="connsiteY9524" fmla="*/ 2639216 h 5539721"/>
              <a:gd name="connsiteX9525" fmla="*/ 2636473 w 11873855"/>
              <a:gd name="connsiteY9525" fmla="*/ 2628671 h 5539721"/>
              <a:gd name="connsiteX9526" fmla="*/ 2644959 w 11873855"/>
              <a:gd name="connsiteY9526" fmla="*/ 2625243 h 5539721"/>
              <a:gd name="connsiteX9527" fmla="*/ 2640159 w 11873855"/>
              <a:gd name="connsiteY9527" fmla="*/ 2636215 h 5539721"/>
              <a:gd name="connsiteX9528" fmla="*/ 2631586 w 11873855"/>
              <a:gd name="connsiteY9528" fmla="*/ 2639216 h 5539721"/>
              <a:gd name="connsiteX9529" fmla="*/ 2640073 w 11873855"/>
              <a:gd name="connsiteY9529" fmla="*/ 2620870 h 5539721"/>
              <a:gd name="connsiteX9530" fmla="*/ 2644788 w 11873855"/>
              <a:gd name="connsiteY9530" fmla="*/ 2610669 h 5539721"/>
              <a:gd name="connsiteX9531" fmla="*/ 2652932 w 11873855"/>
              <a:gd name="connsiteY9531" fmla="*/ 2606897 h 5539721"/>
              <a:gd name="connsiteX9532" fmla="*/ 2648303 w 11873855"/>
              <a:gd name="connsiteY9532" fmla="*/ 2617527 h 5539721"/>
              <a:gd name="connsiteX9533" fmla="*/ 2640073 w 11873855"/>
              <a:gd name="connsiteY9533" fmla="*/ 2620870 h 5539721"/>
              <a:gd name="connsiteX9534" fmla="*/ 2648303 w 11873855"/>
              <a:gd name="connsiteY9534" fmla="*/ 2602954 h 5539721"/>
              <a:gd name="connsiteX9535" fmla="*/ 2653103 w 11873855"/>
              <a:gd name="connsiteY9535" fmla="*/ 2592495 h 5539721"/>
              <a:gd name="connsiteX9536" fmla="*/ 2660990 w 11873855"/>
              <a:gd name="connsiteY9536" fmla="*/ 2588381 h 5539721"/>
              <a:gd name="connsiteX9537" fmla="*/ 2656275 w 11873855"/>
              <a:gd name="connsiteY9537" fmla="*/ 2599182 h 5539721"/>
              <a:gd name="connsiteX9538" fmla="*/ 2648303 w 11873855"/>
              <a:gd name="connsiteY9538" fmla="*/ 2602954 h 5539721"/>
              <a:gd name="connsiteX9539" fmla="*/ 2656790 w 11873855"/>
              <a:gd name="connsiteY9539" fmla="*/ 2584352 h 5539721"/>
              <a:gd name="connsiteX9540" fmla="*/ 2661761 w 11873855"/>
              <a:gd name="connsiteY9540" fmla="*/ 2573465 h 5539721"/>
              <a:gd name="connsiteX9541" fmla="*/ 2669305 w 11873855"/>
              <a:gd name="connsiteY9541" fmla="*/ 2569093 h 5539721"/>
              <a:gd name="connsiteX9542" fmla="*/ 2664419 w 11873855"/>
              <a:gd name="connsiteY9542" fmla="*/ 2580323 h 5539721"/>
              <a:gd name="connsiteX9543" fmla="*/ 2656790 w 11873855"/>
              <a:gd name="connsiteY9543" fmla="*/ 2584352 h 5539721"/>
              <a:gd name="connsiteX9544" fmla="*/ 2665362 w 11873855"/>
              <a:gd name="connsiteY9544" fmla="*/ 2565578 h 5539721"/>
              <a:gd name="connsiteX9545" fmla="*/ 2670163 w 11873855"/>
              <a:gd name="connsiteY9545" fmla="*/ 2554948 h 5539721"/>
              <a:gd name="connsiteX9546" fmla="*/ 2677364 w 11873855"/>
              <a:gd name="connsiteY9546" fmla="*/ 2550319 h 5539721"/>
              <a:gd name="connsiteX9547" fmla="*/ 2672648 w 11873855"/>
              <a:gd name="connsiteY9547" fmla="*/ 2561292 h 5539721"/>
              <a:gd name="connsiteX9548" fmla="*/ 2665362 w 11873855"/>
              <a:gd name="connsiteY9548" fmla="*/ 2565578 h 5539721"/>
              <a:gd name="connsiteX9549" fmla="*/ 2673935 w 11873855"/>
              <a:gd name="connsiteY9549" fmla="*/ 2546633 h 5539721"/>
              <a:gd name="connsiteX9550" fmla="*/ 2678564 w 11873855"/>
              <a:gd name="connsiteY9550" fmla="*/ 2536346 h 5539721"/>
              <a:gd name="connsiteX9551" fmla="*/ 2685422 w 11873855"/>
              <a:gd name="connsiteY9551" fmla="*/ 2531545 h 5539721"/>
              <a:gd name="connsiteX9552" fmla="*/ 2680878 w 11873855"/>
              <a:gd name="connsiteY9552" fmla="*/ 2542175 h 5539721"/>
              <a:gd name="connsiteX9553" fmla="*/ 2673935 w 11873855"/>
              <a:gd name="connsiteY9553" fmla="*/ 2546633 h 5539721"/>
              <a:gd name="connsiteX9554" fmla="*/ 2691765 w 11873855"/>
              <a:gd name="connsiteY9554" fmla="*/ 2526916 h 5539721"/>
              <a:gd name="connsiteX9555" fmla="*/ 2698880 w 11873855"/>
              <a:gd name="connsiteY9555" fmla="*/ 2521601 h 5539721"/>
              <a:gd name="connsiteX9556" fmla="*/ 2694251 w 11873855"/>
              <a:gd name="connsiteY9556" fmla="*/ 2533002 h 5539721"/>
              <a:gd name="connsiteX9557" fmla="*/ 2687050 w 11873855"/>
              <a:gd name="connsiteY9557" fmla="*/ 2537975 h 5539721"/>
              <a:gd name="connsiteX9558" fmla="*/ 2691765 w 11873855"/>
              <a:gd name="connsiteY9558" fmla="*/ 2526916 h 5539721"/>
              <a:gd name="connsiteX9559" fmla="*/ 2695537 w 11873855"/>
              <a:gd name="connsiteY9559" fmla="*/ 2518086 h 5539721"/>
              <a:gd name="connsiteX9560" fmla="*/ 2700081 w 11873855"/>
              <a:gd name="connsiteY9560" fmla="*/ 2507371 h 5539721"/>
              <a:gd name="connsiteX9561" fmla="*/ 2706853 w 11873855"/>
              <a:gd name="connsiteY9561" fmla="*/ 2501884 h 5539721"/>
              <a:gd name="connsiteX9562" fmla="*/ 2702395 w 11873855"/>
              <a:gd name="connsiteY9562" fmla="*/ 2512857 h 5539721"/>
              <a:gd name="connsiteX9563" fmla="*/ 2695537 w 11873855"/>
              <a:gd name="connsiteY9563" fmla="*/ 2518086 h 5539721"/>
              <a:gd name="connsiteX9564" fmla="*/ 2713196 w 11873855"/>
              <a:gd name="connsiteY9564" fmla="*/ 2496484 h 5539721"/>
              <a:gd name="connsiteX9565" fmla="*/ 2720226 w 11873855"/>
              <a:gd name="connsiteY9565" fmla="*/ 2490397 h 5539721"/>
              <a:gd name="connsiteX9566" fmla="*/ 2715768 w 11873855"/>
              <a:gd name="connsiteY9566" fmla="*/ 2502142 h 5539721"/>
              <a:gd name="connsiteX9567" fmla="*/ 2708653 w 11873855"/>
              <a:gd name="connsiteY9567" fmla="*/ 2507971 h 5539721"/>
              <a:gd name="connsiteX9568" fmla="*/ 2713196 w 11873855"/>
              <a:gd name="connsiteY9568" fmla="*/ 2496484 h 5539721"/>
              <a:gd name="connsiteX9569" fmla="*/ 2726570 w 11873855"/>
              <a:gd name="connsiteY9569" fmla="*/ 2484568 h 5539721"/>
              <a:gd name="connsiteX9570" fmla="*/ 2733856 w 11873855"/>
              <a:gd name="connsiteY9570" fmla="*/ 2477710 h 5539721"/>
              <a:gd name="connsiteX9571" fmla="*/ 2729399 w 11873855"/>
              <a:gd name="connsiteY9571" fmla="*/ 2490054 h 5539721"/>
              <a:gd name="connsiteX9572" fmla="*/ 2721940 w 11873855"/>
              <a:gd name="connsiteY9572" fmla="*/ 2496741 h 5539721"/>
              <a:gd name="connsiteX9573" fmla="*/ 2726570 w 11873855"/>
              <a:gd name="connsiteY9573" fmla="*/ 2484568 h 5539721"/>
              <a:gd name="connsiteX9574" fmla="*/ 2740200 w 11873855"/>
              <a:gd name="connsiteY9574" fmla="*/ 2471280 h 5539721"/>
              <a:gd name="connsiteX9575" fmla="*/ 2747315 w 11873855"/>
              <a:gd name="connsiteY9575" fmla="*/ 2463651 h 5539721"/>
              <a:gd name="connsiteX9576" fmla="*/ 2742943 w 11873855"/>
              <a:gd name="connsiteY9576" fmla="*/ 2476510 h 5539721"/>
              <a:gd name="connsiteX9577" fmla="*/ 2735571 w 11873855"/>
              <a:gd name="connsiteY9577" fmla="*/ 2484053 h 5539721"/>
              <a:gd name="connsiteX9578" fmla="*/ 2740200 w 11873855"/>
              <a:gd name="connsiteY9578" fmla="*/ 2471280 h 5539721"/>
              <a:gd name="connsiteX9579" fmla="*/ 2754002 w 11873855"/>
              <a:gd name="connsiteY9579" fmla="*/ 2456279 h 5539721"/>
              <a:gd name="connsiteX9580" fmla="*/ 2762317 w 11873855"/>
              <a:gd name="connsiteY9580" fmla="*/ 2445992 h 5539721"/>
              <a:gd name="connsiteX9581" fmla="*/ 2758288 w 11873855"/>
              <a:gd name="connsiteY9581" fmla="*/ 2458765 h 5539721"/>
              <a:gd name="connsiteX9582" fmla="*/ 2749544 w 11873855"/>
              <a:gd name="connsiteY9582" fmla="*/ 2469480 h 5539721"/>
              <a:gd name="connsiteX9583" fmla="*/ 2754002 w 11873855"/>
              <a:gd name="connsiteY9583" fmla="*/ 2456279 h 5539721"/>
              <a:gd name="connsiteX9584" fmla="*/ 2769518 w 11873855"/>
              <a:gd name="connsiteY9584" fmla="*/ 2436047 h 5539721"/>
              <a:gd name="connsiteX9585" fmla="*/ 2778005 w 11873855"/>
              <a:gd name="connsiteY9585" fmla="*/ 2422160 h 5539721"/>
              <a:gd name="connsiteX9586" fmla="*/ 2765660 w 11873855"/>
              <a:gd name="connsiteY9586" fmla="*/ 2448135 h 5539721"/>
              <a:gd name="connsiteX9587" fmla="*/ 2769518 w 11873855"/>
              <a:gd name="connsiteY9587" fmla="*/ 2436047 h 5539721"/>
              <a:gd name="connsiteX9588" fmla="*/ 2796607 w 11873855"/>
              <a:gd name="connsiteY9588" fmla="*/ 2374240 h 5539721"/>
              <a:gd name="connsiteX9589" fmla="*/ 2803979 w 11873855"/>
              <a:gd name="connsiteY9589" fmla="*/ 2362838 h 5539721"/>
              <a:gd name="connsiteX9590" fmla="*/ 2798407 w 11873855"/>
              <a:gd name="connsiteY9590" fmla="*/ 2382984 h 5539721"/>
              <a:gd name="connsiteX9591" fmla="*/ 2791549 w 11873855"/>
              <a:gd name="connsiteY9591" fmla="*/ 2391556 h 5539721"/>
              <a:gd name="connsiteX9592" fmla="*/ 2796607 w 11873855"/>
              <a:gd name="connsiteY9592" fmla="*/ 2374240 h 5539721"/>
              <a:gd name="connsiteX9593" fmla="*/ 2809980 w 11873855"/>
              <a:gd name="connsiteY9593" fmla="*/ 2355295 h 5539721"/>
              <a:gd name="connsiteX9594" fmla="*/ 2815638 w 11873855"/>
              <a:gd name="connsiteY9594" fmla="*/ 2349037 h 5539721"/>
              <a:gd name="connsiteX9595" fmla="*/ 2809808 w 11873855"/>
              <a:gd name="connsiteY9595" fmla="*/ 2371325 h 5539721"/>
              <a:gd name="connsiteX9596" fmla="*/ 2803979 w 11873855"/>
              <a:gd name="connsiteY9596" fmla="*/ 2377069 h 5539721"/>
              <a:gd name="connsiteX9597" fmla="*/ 2809980 w 11873855"/>
              <a:gd name="connsiteY9597" fmla="*/ 2355295 h 5539721"/>
              <a:gd name="connsiteX9598" fmla="*/ 2820953 w 11873855"/>
              <a:gd name="connsiteY9598" fmla="*/ 2343550 h 5539721"/>
              <a:gd name="connsiteX9599" fmla="*/ 2827125 w 11873855"/>
              <a:gd name="connsiteY9599" fmla="*/ 2337721 h 5539721"/>
              <a:gd name="connsiteX9600" fmla="*/ 2821381 w 11873855"/>
              <a:gd name="connsiteY9600" fmla="*/ 2361124 h 5539721"/>
              <a:gd name="connsiteX9601" fmla="*/ 2814952 w 11873855"/>
              <a:gd name="connsiteY9601" fmla="*/ 2366610 h 5539721"/>
              <a:gd name="connsiteX9602" fmla="*/ 2820953 w 11873855"/>
              <a:gd name="connsiteY9602" fmla="*/ 2343550 h 5539721"/>
              <a:gd name="connsiteX9603" fmla="*/ 2832011 w 11873855"/>
              <a:gd name="connsiteY9603" fmla="*/ 2333177 h 5539721"/>
              <a:gd name="connsiteX9604" fmla="*/ 2837326 w 11873855"/>
              <a:gd name="connsiteY9604" fmla="*/ 2328548 h 5539721"/>
              <a:gd name="connsiteX9605" fmla="*/ 2831669 w 11873855"/>
              <a:gd name="connsiteY9605" fmla="*/ 2352723 h 5539721"/>
              <a:gd name="connsiteX9606" fmla="*/ 2826096 w 11873855"/>
              <a:gd name="connsiteY9606" fmla="*/ 2357095 h 5539721"/>
              <a:gd name="connsiteX9607" fmla="*/ 2832011 w 11873855"/>
              <a:gd name="connsiteY9607" fmla="*/ 2333177 h 5539721"/>
              <a:gd name="connsiteX9608" fmla="*/ 2842041 w 11873855"/>
              <a:gd name="connsiteY9608" fmla="*/ 2324691 h 5539721"/>
              <a:gd name="connsiteX9609" fmla="*/ 2847613 w 11873855"/>
              <a:gd name="connsiteY9609" fmla="*/ 2320233 h 5539721"/>
              <a:gd name="connsiteX9610" fmla="*/ 2842213 w 11873855"/>
              <a:gd name="connsiteY9610" fmla="*/ 2345007 h 5539721"/>
              <a:gd name="connsiteX9611" fmla="*/ 2836297 w 11873855"/>
              <a:gd name="connsiteY9611" fmla="*/ 2349294 h 5539721"/>
              <a:gd name="connsiteX9612" fmla="*/ 2842041 w 11873855"/>
              <a:gd name="connsiteY9612" fmla="*/ 2324691 h 5539721"/>
              <a:gd name="connsiteX9613" fmla="*/ 2852157 w 11873855"/>
              <a:gd name="connsiteY9613" fmla="*/ 2316718 h 5539721"/>
              <a:gd name="connsiteX9614" fmla="*/ 2857815 w 11873855"/>
              <a:gd name="connsiteY9614" fmla="*/ 2312432 h 5539721"/>
              <a:gd name="connsiteX9615" fmla="*/ 2852585 w 11873855"/>
              <a:gd name="connsiteY9615" fmla="*/ 2337807 h 5539721"/>
              <a:gd name="connsiteX9616" fmla="*/ 2846585 w 11873855"/>
              <a:gd name="connsiteY9616" fmla="*/ 2341921 h 5539721"/>
              <a:gd name="connsiteX9617" fmla="*/ 2852157 w 11873855"/>
              <a:gd name="connsiteY9617" fmla="*/ 2316718 h 5539721"/>
              <a:gd name="connsiteX9618" fmla="*/ 2862272 w 11873855"/>
              <a:gd name="connsiteY9618" fmla="*/ 2309260 h 5539721"/>
              <a:gd name="connsiteX9619" fmla="*/ 2868016 w 11873855"/>
              <a:gd name="connsiteY9619" fmla="*/ 2305145 h 5539721"/>
              <a:gd name="connsiteX9620" fmla="*/ 2863044 w 11873855"/>
              <a:gd name="connsiteY9620" fmla="*/ 2330949 h 5539721"/>
              <a:gd name="connsiteX9621" fmla="*/ 2856957 w 11873855"/>
              <a:gd name="connsiteY9621" fmla="*/ 2334892 h 5539721"/>
              <a:gd name="connsiteX9622" fmla="*/ 2862272 w 11873855"/>
              <a:gd name="connsiteY9622" fmla="*/ 2309260 h 5539721"/>
              <a:gd name="connsiteX9623" fmla="*/ 2872302 w 11873855"/>
              <a:gd name="connsiteY9623" fmla="*/ 2302145 h 5539721"/>
              <a:gd name="connsiteX9624" fmla="*/ 3565646 w 11873855"/>
              <a:gd name="connsiteY9624" fmla="*/ 2012395 h 5539721"/>
              <a:gd name="connsiteX9625" fmla="*/ 3600107 w 11873855"/>
              <a:gd name="connsiteY9625" fmla="*/ 2011280 h 5539721"/>
              <a:gd name="connsiteX9626" fmla="*/ 3943522 w 11873855"/>
              <a:gd name="connsiteY9626" fmla="*/ 2111407 h 5539721"/>
              <a:gd name="connsiteX9627" fmla="*/ 4150805 w 11873855"/>
              <a:gd name="connsiteY9627" fmla="*/ 2235451 h 5539721"/>
              <a:gd name="connsiteX9628" fmla="*/ 4342057 w 11873855"/>
              <a:gd name="connsiteY9628" fmla="*/ 2350580 h 5539721"/>
              <a:gd name="connsiteX9629" fmla="*/ 4673899 w 11873855"/>
              <a:gd name="connsiteY9629" fmla="*/ 2576208 h 5539721"/>
              <a:gd name="connsiteX9630" fmla="*/ 4797086 w 11873855"/>
              <a:gd name="connsiteY9630" fmla="*/ 2637330 h 5539721"/>
              <a:gd name="connsiteX9631" fmla="*/ 4797771 w 11873855"/>
              <a:gd name="connsiteY9631" fmla="*/ 2639901 h 5539721"/>
              <a:gd name="connsiteX9632" fmla="*/ 4675013 w 11873855"/>
              <a:gd name="connsiteY9632" fmla="*/ 2584266 h 5539721"/>
              <a:gd name="connsiteX9633" fmla="*/ 4341972 w 11873855"/>
              <a:gd name="connsiteY9633" fmla="*/ 2377926 h 5539721"/>
              <a:gd name="connsiteX9634" fmla="*/ 4147462 w 11873855"/>
              <a:gd name="connsiteY9634" fmla="*/ 2268284 h 5539721"/>
              <a:gd name="connsiteX9635" fmla="*/ 3940264 w 11873855"/>
              <a:gd name="connsiteY9635" fmla="*/ 2154612 h 5539721"/>
              <a:gd name="connsiteX9636" fmla="*/ 3595221 w 11873855"/>
              <a:gd name="connsiteY9636" fmla="*/ 2059543 h 5539721"/>
              <a:gd name="connsiteX9637" fmla="*/ 3560588 w 11873855"/>
              <a:gd name="connsiteY9637" fmla="*/ 2060572 h 5539721"/>
              <a:gd name="connsiteX9638" fmla="*/ 2867244 w 11873855"/>
              <a:gd name="connsiteY9638" fmla="*/ 2328120 h 5539721"/>
              <a:gd name="connsiteX9639" fmla="*/ 2872302 w 11873855"/>
              <a:gd name="connsiteY9639" fmla="*/ 2302145 h 5539721"/>
              <a:gd name="connsiteX9640" fmla="*/ 4893955 w 11873855"/>
              <a:gd name="connsiteY9640" fmla="*/ 2775518 h 5539721"/>
              <a:gd name="connsiteX9641" fmla="*/ 4911529 w 11873855"/>
              <a:gd name="connsiteY9641" fmla="*/ 2828154 h 5539721"/>
              <a:gd name="connsiteX9642" fmla="*/ 5221081 w 11873855"/>
              <a:gd name="connsiteY9642" fmla="*/ 3382966 h 5539721"/>
              <a:gd name="connsiteX9643" fmla="*/ 5641048 w 11873855"/>
              <a:gd name="connsiteY9643" fmla="*/ 3690461 h 5539721"/>
              <a:gd name="connsiteX9644" fmla="*/ 6199375 w 11873855"/>
              <a:gd name="connsiteY9644" fmla="*/ 3241434 h 5539721"/>
              <a:gd name="connsiteX9645" fmla="*/ 5636419 w 11873855"/>
              <a:gd name="connsiteY9645" fmla="*/ 3709578 h 5539721"/>
              <a:gd name="connsiteX9646" fmla="*/ 5217653 w 11873855"/>
              <a:gd name="connsiteY9646" fmla="*/ 3395053 h 5539721"/>
              <a:gd name="connsiteX9647" fmla="*/ 4910928 w 11873855"/>
              <a:gd name="connsiteY9647" fmla="*/ 2827125 h 5539721"/>
              <a:gd name="connsiteX9648" fmla="*/ 4893869 w 11873855"/>
              <a:gd name="connsiteY9648" fmla="*/ 2775604 h 5539721"/>
              <a:gd name="connsiteX9649" fmla="*/ 4893955 w 11873855"/>
              <a:gd name="connsiteY9649" fmla="*/ 2775604 h 5539721"/>
              <a:gd name="connsiteX9650" fmla="*/ 7154524 w 11873855"/>
              <a:gd name="connsiteY9650" fmla="*/ 3258922 h 5539721"/>
              <a:gd name="connsiteX9651" fmla="*/ 7413842 w 11873855"/>
              <a:gd name="connsiteY9651" fmla="*/ 3877942 h 5539721"/>
              <a:gd name="connsiteX9652" fmla="*/ 7595922 w 11873855"/>
              <a:gd name="connsiteY9652" fmla="*/ 4238673 h 5539721"/>
              <a:gd name="connsiteX9653" fmla="*/ 7734110 w 11873855"/>
              <a:gd name="connsiteY9653" fmla="*/ 4487018 h 5539721"/>
              <a:gd name="connsiteX9654" fmla="*/ 8124416 w 11873855"/>
              <a:gd name="connsiteY9654" fmla="*/ 4780883 h 5539721"/>
              <a:gd name="connsiteX9655" fmla="*/ 8165135 w 11873855"/>
              <a:gd name="connsiteY9655" fmla="*/ 4777969 h 5539721"/>
              <a:gd name="connsiteX9656" fmla="*/ 8597789 w 11873855"/>
              <a:gd name="connsiteY9656" fmla="*/ 4391178 h 5539721"/>
              <a:gd name="connsiteX9657" fmla="*/ 8806015 w 11873855"/>
              <a:gd name="connsiteY9657" fmla="*/ 4013988 h 5539721"/>
              <a:gd name="connsiteX9658" fmla="*/ 8803872 w 11873855"/>
              <a:gd name="connsiteY9658" fmla="*/ 4024017 h 5539721"/>
              <a:gd name="connsiteX9659" fmla="*/ 8590931 w 11873855"/>
              <a:gd name="connsiteY9659" fmla="*/ 4430525 h 5539721"/>
              <a:gd name="connsiteX9660" fmla="*/ 8159649 w 11873855"/>
              <a:gd name="connsiteY9660" fmla="*/ 4826232 h 5539721"/>
              <a:gd name="connsiteX9661" fmla="*/ 8119101 w 11873855"/>
              <a:gd name="connsiteY9661" fmla="*/ 4829147 h 5539721"/>
              <a:gd name="connsiteX9662" fmla="*/ 7730510 w 11873855"/>
              <a:gd name="connsiteY9662" fmla="*/ 4529623 h 5539721"/>
              <a:gd name="connsiteX9663" fmla="*/ 7598922 w 11873855"/>
              <a:gd name="connsiteY9663" fmla="*/ 4285736 h 5539721"/>
              <a:gd name="connsiteX9664" fmla="*/ 7413413 w 11873855"/>
              <a:gd name="connsiteY9664" fmla="*/ 3905288 h 5539721"/>
              <a:gd name="connsiteX9665" fmla="*/ 7155552 w 11873855"/>
              <a:gd name="connsiteY9665" fmla="*/ 3263465 h 5539721"/>
              <a:gd name="connsiteX9666" fmla="*/ 7133006 w 11873855"/>
              <a:gd name="connsiteY9666" fmla="*/ 3214688 h 5539721"/>
              <a:gd name="connsiteX9667" fmla="*/ 7154524 w 11873855"/>
              <a:gd name="connsiteY9667" fmla="*/ 3258922 h 5539721"/>
              <a:gd name="connsiteX9668" fmla="*/ 9073220 w 11873855"/>
              <a:gd name="connsiteY9668" fmla="*/ 3211773 h 5539721"/>
              <a:gd name="connsiteX9669" fmla="*/ 9073563 w 11873855"/>
              <a:gd name="connsiteY9669" fmla="*/ 3210916 h 5539721"/>
              <a:gd name="connsiteX9670" fmla="*/ 9074591 w 11873855"/>
              <a:gd name="connsiteY9670" fmla="*/ 3209373 h 5539721"/>
              <a:gd name="connsiteX9671" fmla="*/ 9074249 w 11873855"/>
              <a:gd name="connsiteY9671" fmla="*/ 3210230 h 5539721"/>
              <a:gd name="connsiteX9672" fmla="*/ 9073220 w 11873855"/>
              <a:gd name="connsiteY9672" fmla="*/ 3211773 h 5539721"/>
              <a:gd name="connsiteX9673" fmla="*/ 9081879 w 11873855"/>
              <a:gd name="connsiteY9673" fmla="*/ 3191113 h 5539721"/>
              <a:gd name="connsiteX9674" fmla="*/ 9083079 w 11873855"/>
              <a:gd name="connsiteY9674" fmla="*/ 3188284 h 5539721"/>
              <a:gd name="connsiteX9675" fmla="*/ 9085222 w 11873855"/>
              <a:gd name="connsiteY9675" fmla="*/ 3185370 h 5539721"/>
              <a:gd name="connsiteX9676" fmla="*/ 9083936 w 11873855"/>
              <a:gd name="connsiteY9676" fmla="*/ 3188370 h 5539721"/>
              <a:gd name="connsiteX9677" fmla="*/ 9081879 w 11873855"/>
              <a:gd name="connsiteY9677" fmla="*/ 3191113 h 5539721"/>
              <a:gd name="connsiteX9678" fmla="*/ 9096108 w 11873855"/>
              <a:gd name="connsiteY9678" fmla="*/ 3170625 h 5539721"/>
              <a:gd name="connsiteX9679" fmla="*/ 9097566 w 11873855"/>
              <a:gd name="connsiteY9679" fmla="*/ 3168653 h 5539721"/>
              <a:gd name="connsiteX9680" fmla="*/ 9096537 w 11873855"/>
              <a:gd name="connsiteY9680" fmla="*/ 3170882 h 5539721"/>
              <a:gd name="connsiteX9681" fmla="*/ 9095080 w 11873855"/>
              <a:gd name="connsiteY9681" fmla="*/ 3172854 h 5539721"/>
              <a:gd name="connsiteX9682" fmla="*/ 9096108 w 11873855"/>
              <a:gd name="connsiteY9682" fmla="*/ 3170625 h 5539721"/>
              <a:gd name="connsiteX9683" fmla="*/ 9103910 w 11873855"/>
              <a:gd name="connsiteY9683" fmla="*/ 3153309 h 5539721"/>
              <a:gd name="connsiteX9684" fmla="*/ 9105624 w 11873855"/>
              <a:gd name="connsiteY9684" fmla="*/ 3149622 h 5539721"/>
              <a:gd name="connsiteX9685" fmla="*/ 9108110 w 11873855"/>
              <a:gd name="connsiteY9685" fmla="*/ 3146622 h 5539721"/>
              <a:gd name="connsiteX9686" fmla="*/ 9106396 w 11873855"/>
              <a:gd name="connsiteY9686" fmla="*/ 3150308 h 5539721"/>
              <a:gd name="connsiteX9687" fmla="*/ 9103910 w 11873855"/>
              <a:gd name="connsiteY9687" fmla="*/ 3153309 h 5539721"/>
              <a:gd name="connsiteX9688" fmla="*/ 9112654 w 11873855"/>
              <a:gd name="connsiteY9688" fmla="*/ 3133935 h 5539721"/>
              <a:gd name="connsiteX9689" fmla="*/ 9114968 w 11873855"/>
              <a:gd name="connsiteY9689" fmla="*/ 3128877 h 5539721"/>
              <a:gd name="connsiteX9690" fmla="*/ 9118226 w 11873855"/>
              <a:gd name="connsiteY9690" fmla="*/ 3125105 h 5539721"/>
              <a:gd name="connsiteX9691" fmla="*/ 9115825 w 11873855"/>
              <a:gd name="connsiteY9691" fmla="*/ 3130163 h 5539721"/>
              <a:gd name="connsiteX9692" fmla="*/ 9112654 w 11873855"/>
              <a:gd name="connsiteY9692" fmla="*/ 3133935 h 5539721"/>
              <a:gd name="connsiteX9693" fmla="*/ 9127913 w 11873855"/>
              <a:gd name="connsiteY9693" fmla="*/ 3114475 h 5539721"/>
              <a:gd name="connsiteX9694" fmla="*/ 9130656 w 11873855"/>
              <a:gd name="connsiteY9694" fmla="*/ 3111475 h 5539721"/>
              <a:gd name="connsiteX9695" fmla="*/ 9128598 w 11873855"/>
              <a:gd name="connsiteY9695" fmla="*/ 3115590 h 5539721"/>
              <a:gd name="connsiteX9696" fmla="*/ 9125941 w 11873855"/>
              <a:gd name="connsiteY9696" fmla="*/ 3118590 h 5539721"/>
              <a:gd name="connsiteX9697" fmla="*/ 9127913 w 11873855"/>
              <a:gd name="connsiteY9697" fmla="*/ 3114475 h 5539721"/>
              <a:gd name="connsiteX9698" fmla="*/ 9134770 w 11873855"/>
              <a:gd name="connsiteY9698" fmla="*/ 3100245 h 5539721"/>
              <a:gd name="connsiteX9699" fmla="*/ 9137343 w 11873855"/>
              <a:gd name="connsiteY9699" fmla="*/ 3095016 h 5539721"/>
              <a:gd name="connsiteX9700" fmla="*/ 9140858 w 11873855"/>
              <a:gd name="connsiteY9700" fmla="*/ 3091501 h 5539721"/>
              <a:gd name="connsiteX9701" fmla="*/ 9138200 w 11873855"/>
              <a:gd name="connsiteY9701" fmla="*/ 3096730 h 5539721"/>
              <a:gd name="connsiteX9702" fmla="*/ 9134770 w 11873855"/>
              <a:gd name="connsiteY9702" fmla="*/ 3100245 h 5539721"/>
              <a:gd name="connsiteX9703" fmla="*/ 9150201 w 11873855"/>
              <a:gd name="connsiteY9703" fmla="*/ 3082328 h 5539721"/>
              <a:gd name="connsiteX9704" fmla="*/ 9153201 w 11873855"/>
              <a:gd name="connsiteY9704" fmla="*/ 3079414 h 5539721"/>
              <a:gd name="connsiteX9705" fmla="*/ 9150887 w 11873855"/>
              <a:gd name="connsiteY9705" fmla="*/ 3083700 h 5539721"/>
              <a:gd name="connsiteX9706" fmla="*/ 9147972 w 11873855"/>
              <a:gd name="connsiteY9706" fmla="*/ 3086615 h 5539721"/>
              <a:gd name="connsiteX9707" fmla="*/ 9150201 w 11873855"/>
              <a:gd name="connsiteY9707" fmla="*/ 3082328 h 5539721"/>
              <a:gd name="connsiteX9708" fmla="*/ 9156974 w 11873855"/>
              <a:gd name="connsiteY9708" fmla="*/ 3069212 h 5539721"/>
              <a:gd name="connsiteX9709" fmla="*/ 9159717 w 11873855"/>
              <a:gd name="connsiteY9709" fmla="*/ 3063897 h 5539721"/>
              <a:gd name="connsiteX9710" fmla="*/ 9163403 w 11873855"/>
              <a:gd name="connsiteY9710" fmla="*/ 3060640 h 5539721"/>
              <a:gd name="connsiteX9711" fmla="*/ 9160574 w 11873855"/>
              <a:gd name="connsiteY9711" fmla="*/ 3065869 h 5539721"/>
              <a:gd name="connsiteX9712" fmla="*/ 9156974 w 11873855"/>
              <a:gd name="connsiteY9712" fmla="*/ 3069212 h 5539721"/>
              <a:gd name="connsiteX9713" fmla="*/ 9172575 w 11873855"/>
              <a:gd name="connsiteY9713" fmla="*/ 3052667 h 5539721"/>
              <a:gd name="connsiteX9714" fmla="*/ 9175747 w 11873855"/>
              <a:gd name="connsiteY9714" fmla="*/ 3049924 h 5539721"/>
              <a:gd name="connsiteX9715" fmla="*/ 9173261 w 11873855"/>
              <a:gd name="connsiteY9715" fmla="*/ 3054125 h 5539721"/>
              <a:gd name="connsiteX9716" fmla="*/ 9170175 w 11873855"/>
              <a:gd name="connsiteY9716" fmla="*/ 3056954 h 5539721"/>
              <a:gd name="connsiteX9717" fmla="*/ 9172575 w 11873855"/>
              <a:gd name="connsiteY9717" fmla="*/ 3052667 h 5539721"/>
              <a:gd name="connsiteX9718" fmla="*/ 9179348 w 11873855"/>
              <a:gd name="connsiteY9718" fmla="*/ 3040409 h 5539721"/>
              <a:gd name="connsiteX9719" fmla="*/ 9182262 w 11873855"/>
              <a:gd name="connsiteY9719" fmla="*/ 3035180 h 5539721"/>
              <a:gd name="connsiteX9720" fmla="*/ 9186120 w 11873855"/>
              <a:gd name="connsiteY9720" fmla="*/ 3032093 h 5539721"/>
              <a:gd name="connsiteX9721" fmla="*/ 9183119 w 11873855"/>
              <a:gd name="connsiteY9721" fmla="*/ 3037151 h 5539721"/>
              <a:gd name="connsiteX9722" fmla="*/ 9179348 w 11873855"/>
              <a:gd name="connsiteY9722" fmla="*/ 3040409 h 5539721"/>
              <a:gd name="connsiteX9723" fmla="*/ 9195121 w 11873855"/>
              <a:gd name="connsiteY9723" fmla="*/ 3025064 h 5539721"/>
              <a:gd name="connsiteX9724" fmla="*/ 9198465 w 11873855"/>
              <a:gd name="connsiteY9724" fmla="*/ 3022492 h 5539721"/>
              <a:gd name="connsiteX9725" fmla="*/ 9195892 w 11873855"/>
              <a:gd name="connsiteY9725" fmla="*/ 3026607 h 5539721"/>
              <a:gd name="connsiteX9726" fmla="*/ 9192635 w 11873855"/>
              <a:gd name="connsiteY9726" fmla="*/ 3029264 h 5539721"/>
              <a:gd name="connsiteX9727" fmla="*/ 9195121 w 11873855"/>
              <a:gd name="connsiteY9727" fmla="*/ 3025064 h 5539721"/>
              <a:gd name="connsiteX9728" fmla="*/ 9201894 w 11873855"/>
              <a:gd name="connsiteY9728" fmla="*/ 3013577 h 5539721"/>
              <a:gd name="connsiteX9729" fmla="*/ 9204894 w 11873855"/>
              <a:gd name="connsiteY9729" fmla="*/ 3008519 h 5539721"/>
              <a:gd name="connsiteX9730" fmla="*/ 9208923 w 11873855"/>
              <a:gd name="connsiteY9730" fmla="*/ 3005690 h 5539721"/>
              <a:gd name="connsiteX9731" fmla="*/ 9205837 w 11873855"/>
              <a:gd name="connsiteY9731" fmla="*/ 3010576 h 5539721"/>
              <a:gd name="connsiteX9732" fmla="*/ 9201894 w 11873855"/>
              <a:gd name="connsiteY9732" fmla="*/ 3013577 h 5539721"/>
              <a:gd name="connsiteX9733" fmla="*/ 9217924 w 11873855"/>
              <a:gd name="connsiteY9733" fmla="*/ 2999432 h 5539721"/>
              <a:gd name="connsiteX9734" fmla="*/ 9221438 w 11873855"/>
              <a:gd name="connsiteY9734" fmla="*/ 2997032 h 5539721"/>
              <a:gd name="connsiteX9735" fmla="*/ 9218781 w 11873855"/>
              <a:gd name="connsiteY9735" fmla="*/ 3001061 h 5539721"/>
              <a:gd name="connsiteX9736" fmla="*/ 9215352 w 11873855"/>
              <a:gd name="connsiteY9736" fmla="*/ 3003547 h 5539721"/>
              <a:gd name="connsiteX9737" fmla="*/ 9217924 w 11873855"/>
              <a:gd name="connsiteY9737" fmla="*/ 2999432 h 5539721"/>
              <a:gd name="connsiteX9738" fmla="*/ 9224696 w 11873855"/>
              <a:gd name="connsiteY9738" fmla="*/ 2988631 h 5539721"/>
              <a:gd name="connsiteX9739" fmla="*/ 9227697 w 11873855"/>
              <a:gd name="connsiteY9739" fmla="*/ 2983830 h 5539721"/>
              <a:gd name="connsiteX9740" fmla="*/ 9231897 w 11873855"/>
              <a:gd name="connsiteY9740" fmla="*/ 2981173 h 5539721"/>
              <a:gd name="connsiteX9741" fmla="*/ 9228811 w 11873855"/>
              <a:gd name="connsiteY9741" fmla="*/ 2985888 h 5539721"/>
              <a:gd name="connsiteX9742" fmla="*/ 9224696 w 11873855"/>
              <a:gd name="connsiteY9742" fmla="*/ 2988631 h 5539721"/>
              <a:gd name="connsiteX9743" fmla="*/ 9240898 w 11873855"/>
              <a:gd name="connsiteY9743" fmla="*/ 2975515 h 5539721"/>
              <a:gd name="connsiteX9744" fmla="*/ 9244499 w 11873855"/>
              <a:gd name="connsiteY9744" fmla="*/ 2973286 h 5539721"/>
              <a:gd name="connsiteX9745" fmla="*/ 9241841 w 11873855"/>
              <a:gd name="connsiteY9745" fmla="*/ 2977058 h 5539721"/>
              <a:gd name="connsiteX9746" fmla="*/ 9238241 w 11873855"/>
              <a:gd name="connsiteY9746" fmla="*/ 2979372 h 5539721"/>
              <a:gd name="connsiteX9747" fmla="*/ 9240898 w 11873855"/>
              <a:gd name="connsiteY9747" fmla="*/ 2975515 h 5539721"/>
              <a:gd name="connsiteX9748" fmla="*/ 9247756 w 11873855"/>
              <a:gd name="connsiteY9748" fmla="*/ 2965228 h 5539721"/>
              <a:gd name="connsiteX9749" fmla="*/ 9250842 w 11873855"/>
              <a:gd name="connsiteY9749" fmla="*/ 2960684 h 5539721"/>
              <a:gd name="connsiteX9750" fmla="*/ 9255129 w 11873855"/>
              <a:gd name="connsiteY9750" fmla="*/ 2958284 h 5539721"/>
              <a:gd name="connsiteX9751" fmla="*/ 9251957 w 11873855"/>
              <a:gd name="connsiteY9751" fmla="*/ 2962742 h 5539721"/>
              <a:gd name="connsiteX9752" fmla="*/ 9247756 w 11873855"/>
              <a:gd name="connsiteY9752" fmla="*/ 2965228 h 5539721"/>
              <a:gd name="connsiteX9753" fmla="*/ 9264130 w 11873855"/>
              <a:gd name="connsiteY9753" fmla="*/ 2953226 h 5539721"/>
              <a:gd name="connsiteX9754" fmla="*/ 9267816 w 11873855"/>
              <a:gd name="connsiteY9754" fmla="*/ 2951169 h 5539721"/>
              <a:gd name="connsiteX9755" fmla="*/ 9265159 w 11873855"/>
              <a:gd name="connsiteY9755" fmla="*/ 2954769 h 5539721"/>
              <a:gd name="connsiteX9756" fmla="*/ 9261472 w 11873855"/>
              <a:gd name="connsiteY9756" fmla="*/ 2956998 h 5539721"/>
              <a:gd name="connsiteX9757" fmla="*/ 9264130 w 11873855"/>
              <a:gd name="connsiteY9757" fmla="*/ 2953226 h 5539721"/>
              <a:gd name="connsiteX9758" fmla="*/ 9271159 w 11873855"/>
              <a:gd name="connsiteY9758" fmla="*/ 2943454 h 5539721"/>
              <a:gd name="connsiteX9759" fmla="*/ 9274245 w 11873855"/>
              <a:gd name="connsiteY9759" fmla="*/ 2939082 h 5539721"/>
              <a:gd name="connsiteX9760" fmla="*/ 9278617 w 11873855"/>
              <a:gd name="connsiteY9760" fmla="*/ 2936939 h 5539721"/>
              <a:gd name="connsiteX9761" fmla="*/ 9275531 w 11873855"/>
              <a:gd name="connsiteY9761" fmla="*/ 2941053 h 5539721"/>
              <a:gd name="connsiteX9762" fmla="*/ 9271159 w 11873855"/>
              <a:gd name="connsiteY9762" fmla="*/ 2943454 h 5539721"/>
              <a:gd name="connsiteX9763" fmla="*/ 9287619 w 11873855"/>
              <a:gd name="connsiteY9763" fmla="*/ 2932481 h 5539721"/>
              <a:gd name="connsiteX9764" fmla="*/ 9291476 w 11873855"/>
              <a:gd name="connsiteY9764" fmla="*/ 2930595 h 5539721"/>
              <a:gd name="connsiteX9765" fmla="*/ 9288819 w 11873855"/>
              <a:gd name="connsiteY9765" fmla="*/ 2933938 h 5539721"/>
              <a:gd name="connsiteX9766" fmla="*/ 9285047 w 11873855"/>
              <a:gd name="connsiteY9766" fmla="*/ 2935910 h 5539721"/>
              <a:gd name="connsiteX9767" fmla="*/ 9287619 w 11873855"/>
              <a:gd name="connsiteY9767" fmla="*/ 2932481 h 5539721"/>
              <a:gd name="connsiteX9768" fmla="*/ 9294819 w 11873855"/>
              <a:gd name="connsiteY9768" fmla="*/ 2923051 h 5539721"/>
              <a:gd name="connsiteX9769" fmla="*/ 9297905 w 11873855"/>
              <a:gd name="connsiteY9769" fmla="*/ 2919022 h 5539721"/>
              <a:gd name="connsiteX9770" fmla="*/ 9302449 w 11873855"/>
              <a:gd name="connsiteY9770" fmla="*/ 2917050 h 5539721"/>
              <a:gd name="connsiteX9771" fmla="*/ 9299363 w 11873855"/>
              <a:gd name="connsiteY9771" fmla="*/ 2920908 h 5539721"/>
              <a:gd name="connsiteX9772" fmla="*/ 9294819 w 11873855"/>
              <a:gd name="connsiteY9772" fmla="*/ 2923051 h 5539721"/>
              <a:gd name="connsiteX9773" fmla="*/ 9311449 w 11873855"/>
              <a:gd name="connsiteY9773" fmla="*/ 2913107 h 5539721"/>
              <a:gd name="connsiteX9774" fmla="*/ 9315308 w 11873855"/>
              <a:gd name="connsiteY9774" fmla="*/ 2911393 h 5539721"/>
              <a:gd name="connsiteX9775" fmla="*/ 9312650 w 11873855"/>
              <a:gd name="connsiteY9775" fmla="*/ 2914479 h 5539721"/>
              <a:gd name="connsiteX9776" fmla="*/ 9308793 w 11873855"/>
              <a:gd name="connsiteY9776" fmla="*/ 2916279 h 5539721"/>
              <a:gd name="connsiteX9777" fmla="*/ 9311449 w 11873855"/>
              <a:gd name="connsiteY9777" fmla="*/ 2913107 h 5539721"/>
              <a:gd name="connsiteX9778" fmla="*/ 9318737 w 11873855"/>
              <a:gd name="connsiteY9778" fmla="*/ 2904020 h 5539721"/>
              <a:gd name="connsiteX9779" fmla="*/ 9321823 w 11873855"/>
              <a:gd name="connsiteY9779" fmla="*/ 2900248 h 5539721"/>
              <a:gd name="connsiteX9780" fmla="*/ 9326366 w 11873855"/>
              <a:gd name="connsiteY9780" fmla="*/ 2898534 h 5539721"/>
              <a:gd name="connsiteX9781" fmla="*/ 9323280 w 11873855"/>
              <a:gd name="connsiteY9781" fmla="*/ 2902134 h 5539721"/>
              <a:gd name="connsiteX9782" fmla="*/ 9318737 w 11873855"/>
              <a:gd name="connsiteY9782" fmla="*/ 2904020 h 5539721"/>
              <a:gd name="connsiteX9783" fmla="*/ 9335453 w 11873855"/>
              <a:gd name="connsiteY9783" fmla="*/ 2895019 h 5539721"/>
              <a:gd name="connsiteX9784" fmla="*/ 9339396 w 11873855"/>
              <a:gd name="connsiteY9784" fmla="*/ 2893476 h 5539721"/>
              <a:gd name="connsiteX9785" fmla="*/ 9336825 w 11873855"/>
              <a:gd name="connsiteY9785" fmla="*/ 2896305 h 5539721"/>
              <a:gd name="connsiteX9786" fmla="*/ 9332881 w 11873855"/>
              <a:gd name="connsiteY9786" fmla="*/ 2897934 h 5539721"/>
              <a:gd name="connsiteX9787" fmla="*/ 9335453 w 11873855"/>
              <a:gd name="connsiteY9787" fmla="*/ 2895019 h 5539721"/>
              <a:gd name="connsiteX9788" fmla="*/ 9343254 w 11873855"/>
              <a:gd name="connsiteY9788" fmla="*/ 2886018 h 5539721"/>
              <a:gd name="connsiteX9789" fmla="*/ 9345997 w 11873855"/>
              <a:gd name="connsiteY9789" fmla="*/ 2882846 h 5539721"/>
              <a:gd name="connsiteX9790" fmla="*/ 9350626 w 11873855"/>
              <a:gd name="connsiteY9790" fmla="*/ 2881303 h 5539721"/>
              <a:gd name="connsiteX9791" fmla="*/ 9347883 w 11873855"/>
              <a:gd name="connsiteY9791" fmla="*/ 2884303 h 5539721"/>
              <a:gd name="connsiteX9792" fmla="*/ 9343254 w 11873855"/>
              <a:gd name="connsiteY9792" fmla="*/ 2886018 h 5539721"/>
              <a:gd name="connsiteX9793" fmla="*/ 9359884 w 11873855"/>
              <a:gd name="connsiteY9793" fmla="*/ 2878217 h 5539721"/>
              <a:gd name="connsiteX9794" fmla="*/ 9363913 w 11873855"/>
              <a:gd name="connsiteY9794" fmla="*/ 2876931 h 5539721"/>
              <a:gd name="connsiteX9795" fmla="*/ 9361685 w 11873855"/>
              <a:gd name="connsiteY9795" fmla="*/ 2879246 h 5539721"/>
              <a:gd name="connsiteX9796" fmla="*/ 9357655 w 11873855"/>
              <a:gd name="connsiteY9796" fmla="*/ 2880703 h 5539721"/>
              <a:gd name="connsiteX9797" fmla="*/ 9359884 w 11873855"/>
              <a:gd name="connsiteY9797" fmla="*/ 2878217 h 5539721"/>
              <a:gd name="connsiteX9798" fmla="*/ 9367771 w 11873855"/>
              <a:gd name="connsiteY9798" fmla="*/ 2869645 h 5539721"/>
              <a:gd name="connsiteX9799" fmla="*/ 9370258 w 11873855"/>
              <a:gd name="connsiteY9799" fmla="*/ 2866901 h 5539721"/>
              <a:gd name="connsiteX9800" fmla="*/ 9374972 w 11873855"/>
              <a:gd name="connsiteY9800" fmla="*/ 2865530 h 5539721"/>
              <a:gd name="connsiteX9801" fmla="*/ 9372486 w 11873855"/>
              <a:gd name="connsiteY9801" fmla="*/ 2868102 h 5539721"/>
              <a:gd name="connsiteX9802" fmla="*/ 9367771 w 11873855"/>
              <a:gd name="connsiteY9802" fmla="*/ 2869645 h 5539721"/>
              <a:gd name="connsiteX9803" fmla="*/ 9384316 w 11873855"/>
              <a:gd name="connsiteY9803" fmla="*/ 2862872 h 5539721"/>
              <a:gd name="connsiteX9804" fmla="*/ 9388346 w 11873855"/>
              <a:gd name="connsiteY9804" fmla="*/ 2861758 h 5539721"/>
              <a:gd name="connsiteX9805" fmla="*/ 9386373 w 11873855"/>
              <a:gd name="connsiteY9805" fmla="*/ 2863644 h 5539721"/>
              <a:gd name="connsiteX9806" fmla="*/ 9382258 w 11873855"/>
              <a:gd name="connsiteY9806" fmla="*/ 2864930 h 5539721"/>
              <a:gd name="connsiteX9807" fmla="*/ 9384316 w 11873855"/>
              <a:gd name="connsiteY9807" fmla="*/ 2862872 h 5539721"/>
              <a:gd name="connsiteX9808" fmla="*/ 9392632 w 11873855"/>
              <a:gd name="connsiteY9808" fmla="*/ 2854386 h 5539721"/>
              <a:gd name="connsiteX9809" fmla="*/ 9395203 w 11873855"/>
              <a:gd name="connsiteY9809" fmla="*/ 2851814 h 5539721"/>
              <a:gd name="connsiteX9810" fmla="*/ 9399918 w 11873855"/>
              <a:gd name="connsiteY9810" fmla="*/ 2850614 h 5539721"/>
              <a:gd name="connsiteX9811" fmla="*/ 9397432 w 11873855"/>
              <a:gd name="connsiteY9811" fmla="*/ 2853014 h 5539721"/>
              <a:gd name="connsiteX9812" fmla="*/ 9392632 w 11873855"/>
              <a:gd name="connsiteY9812" fmla="*/ 2854386 h 5539721"/>
              <a:gd name="connsiteX9813" fmla="*/ 9409348 w 11873855"/>
              <a:gd name="connsiteY9813" fmla="*/ 2848299 h 5539721"/>
              <a:gd name="connsiteX9814" fmla="*/ 9413462 w 11873855"/>
              <a:gd name="connsiteY9814" fmla="*/ 2847270 h 5539721"/>
              <a:gd name="connsiteX9815" fmla="*/ 9411491 w 11873855"/>
              <a:gd name="connsiteY9815" fmla="*/ 2849071 h 5539721"/>
              <a:gd name="connsiteX9816" fmla="*/ 9407376 w 11873855"/>
              <a:gd name="connsiteY9816" fmla="*/ 2850185 h 5539721"/>
              <a:gd name="connsiteX9817" fmla="*/ 9409348 w 11873855"/>
              <a:gd name="connsiteY9817" fmla="*/ 2848299 h 5539721"/>
              <a:gd name="connsiteX9818" fmla="*/ 9423493 w 11873855"/>
              <a:gd name="connsiteY9818" fmla="*/ 2844870 h 5539721"/>
              <a:gd name="connsiteX9819" fmla="*/ 9426750 w 11873855"/>
              <a:gd name="connsiteY9819" fmla="*/ 2844098 h 5539721"/>
              <a:gd name="connsiteX9820" fmla="*/ 9425378 w 11873855"/>
              <a:gd name="connsiteY9820" fmla="*/ 2845299 h 5539721"/>
              <a:gd name="connsiteX9821" fmla="*/ 9422035 w 11873855"/>
              <a:gd name="connsiteY9821" fmla="*/ 2846242 h 5539721"/>
              <a:gd name="connsiteX9822" fmla="*/ 9423493 w 11873855"/>
              <a:gd name="connsiteY9822" fmla="*/ 2844870 h 5539721"/>
              <a:gd name="connsiteX9823" fmla="*/ 9432665 w 11873855"/>
              <a:gd name="connsiteY9823" fmla="*/ 2836726 h 5539721"/>
              <a:gd name="connsiteX9824" fmla="*/ 9434722 w 11873855"/>
              <a:gd name="connsiteY9824" fmla="*/ 2834926 h 5539721"/>
              <a:gd name="connsiteX9825" fmla="*/ 9438838 w 11873855"/>
              <a:gd name="connsiteY9825" fmla="*/ 2834069 h 5539721"/>
              <a:gd name="connsiteX9826" fmla="*/ 9436865 w 11873855"/>
              <a:gd name="connsiteY9826" fmla="*/ 2835783 h 5539721"/>
              <a:gd name="connsiteX9827" fmla="*/ 9432665 w 11873855"/>
              <a:gd name="connsiteY9827" fmla="*/ 2836726 h 5539721"/>
              <a:gd name="connsiteX9828" fmla="*/ 9448953 w 11873855"/>
              <a:gd name="connsiteY9828" fmla="*/ 2832011 h 5539721"/>
              <a:gd name="connsiteX9829" fmla="*/ 9452296 w 11873855"/>
              <a:gd name="connsiteY9829" fmla="*/ 2831325 h 5539721"/>
              <a:gd name="connsiteX9830" fmla="*/ 9450924 w 11873855"/>
              <a:gd name="connsiteY9830" fmla="*/ 2832354 h 5539721"/>
              <a:gd name="connsiteX9831" fmla="*/ 9447581 w 11873855"/>
              <a:gd name="connsiteY9831" fmla="*/ 2833126 h 5539721"/>
              <a:gd name="connsiteX9832" fmla="*/ 9448953 w 11873855"/>
              <a:gd name="connsiteY9832" fmla="*/ 2832011 h 5539721"/>
              <a:gd name="connsiteX9833" fmla="*/ 9458296 w 11873855"/>
              <a:gd name="connsiteY9833" fmla="*/ 2824210 h 5539721"/>
              <a:gd name="connsiteX9834" fmla="*/ 9460269 w 11873855"/>
              <a:gd name="connsiteY9834" fmla="*/ 2822496 h 5539721"/>
              <a:gd name="connsiteX9835" fmla="*/ 9464384 w 11873855"/>
              <a:gd name="connsiteY9835" fmla="*/ 2821810 h 5539721"/>
              <a:gd name="connsiteX9836" fmla="*/ 9462412 w 11873855"/>
              <a:gd name="connsiteY9836" fmla="*/ 2823353 h 5539721"/>
              <a:gd name="connsiteX9837" fmla="*/ 9458296 w 11873855"/>
              <a:gd name="connsiteY9837" fmla="*/ 2824210 h 5539721"/>
              <a:gd name="connsiteX9838" fmla="*/ 9474756 w 11873855"/>
              <a:gd name="connsiteY9838" fmla="*/ 2820096 h 5539721"/>
              <a:gd name="connsiteX9839" fmla="*/ 9478014 w 11873855"/>
              <a:gd name="connsiteY9839" fmla="*/ 2819581 h 5539721"/>
              <a:gd name="connsiteX9840" fmla="*/ 9476728 w 11873855"/>
              <a:gd name="connsiteY9840" fmla="*/ 2820524 h 5539721"/>
              <a:gd name="connsiteX9841" fmla="*/ 9473384 w 11873855"/>
              <a:gd name="connsiteY9841" fmla="*/ 2821210 h 5539721"/>
              <a:gd name="connsiteX9842" fmla="*/ 9474756 w 11873855"/>
              <a:gd name="connsiteY9842" fmla="*/ 2820096 h 5539721"/>
              <a:gd name="connsiteX9843" fmla="*/ 9499359 w 11873855"/>
              <a:gd name="connsiteY9843" fmla="*/ 2810409 h 5539721"/>
              <a:gd name="connsiteX9844" fmla="*/ 9500817 w 11873855"/>
              <a:gd name="connsiteY9844" fmla="*/ 2809294 h 5539721"/>
              <a:gd name="connsiteX9845" fmla="*/ 9504074 w 11873855"/>
              <a:gd name="connsiteY9845" fmla="*/ 2808866 h 5539721"/>
              <a:gd name="connsiteX9846" fmla="*/ 9503645 w 11873855"/>
              <a:gd name="connsiteY9846" fmla="*/ 2809123 h 5539721"/>
              <a:gd name="connsiteX9847" fmla="*/ 9502702 w 11873855"/>
              <a:gd name="connsiteY9847" fmla="*/ 2809808 h 5539721"/>
              <a:gd name="connsiteX9848" fmla="*/ 9499359 w 11873855"/>
              <a:gd name="connsiteY9848" fmla="*/ 2810409 h 5539721"/>
              <a:gd name="connsiteX9849" fmla="*/ 9525934 w 11873855"/>
              <a:gd name="connsiteY9849" fmla="*/ 2800379 h 5539721"/>
              <a:gd name="connsiteX9850" fmla="*/ 9527305 w 11873855"/>
              <a:gd name="connsiteY9850" fmla="*/ 2799436 h 5539721"/>
              <a:gd name="connsiteX9851" fmla="*/ 9530563 w 11873855"/>
              <a:gd name="connsiteY9851" fmla="*/ 2799093 h 5539721"/>
              <a:gd name="connsiteX9852" fmla="*/ 9529277 w 11873855"/>
              <a:gd name="connsiteY9852" fmla="*/ 2799864 h 5539721"/>
              <a:gd name="connsiteX9853" fmla="*/ 9525934 w 11873855"/>
              <a:gd name="connsiteY9853" fmla="*/ 2800379 h 5539721"/>
              <a:gd name="connsiteX9854" fmla="*/ 9537164 w 11873855"/>
              <a:gd name="connsiteY9854" fmla="*/ 2792749 h 5539721"/>
              <a:gd name="connsiteX9855" fmla="*/ 9539050 w 11873855"/>
              <a:gd name="connsiteY9855" fmla="*/ 2791463 h 5539721"/>
              <a:gd name="connsiteX9856" fmla="*/ 9543164 w 11873855"/>
              <a:gd name="connsiteY9856" fmla="*/ 2791206 h 5539721"/>
              <a:gd name="connsiteX9857" fmla="*/ 9541365 w 11873855"/>
              <a:gd name="connsiteY9857" fmla="*/ 2792320 h 5539721"/>
              <a:gd name="connsiteX9858" fmla="*/ 9537164 w 11873855"/>
              <a:gd name="connsiteY9858" fmla="*/ 2792749 h 5539721"/>
              <a:gd name="connsiteX9859" fmla="*/ 9554052 w 11873855"/>
              <a:gd name="connsiteY9859" fmla="*/ 2790606 h 5539721"/>
              <a:gd name="connsiteX9860" fmla="*/ 9557309 w 11873855"/>
              <a:gd name="connsiteY9860" fmla="*/ 2790434 h 5539721"/>
              <a:gd name="connsiteX9861" fmla="*/ 9556195 w 11873855"/>
              <a:gd name="connsiteY9861" fmla="*/ 2791035 h 5539721"/>
              <a:gd name="connsiteX9862" fmla="*/ 9552851 w 11873855"/>
              <a:gd name="connsiteY9862" fmla="*/ 2791378 h 5539721"/>
              <a:gd name="connsiteX9863" fmla="*/ 9554052 w 11873855"/>
              <a:gd name="connsiteY9863" fmla="*/ 2790606 h 5539721"/>
              <a:gd name="connsiteX9864" fmla="*/ 9564252 w 11873855"/>
              <a:gd name="connsiteY9864" fmla="*/ 2784177 h 5539721"/>
              <a:gd name="connsiteX9865" fmla="*/ 9565968 w 11873855"/>
              <a:gd name="connsiteY9865" fmla="*/ 2783062 h 5539721"/>
              <a:gd name="connsiteX9866" fmla="*/ 9570082 w 11873855"/>
              <a:gd name="connsiteY9866" fmla="*/ 2782976 h 5539721"/>
              <a:gd name="connsiteX9867" fmla="*/ 9568454 w 11873855"/>
              <a:gd name="connsiteY9867" fmla="*/ 2783920 h 5539721"/>
              <a:gd name="connsiteX9868" fmla="*/ 9564252 w 11873855"/>
              <a:gd name="connsiteY9868" fmla="*/ 2784177 h 5539721"/>
              <a:gd name="connsiteX9869" fmla="*/ 9581141 w 11873855"/>
              <a:gd name="connsiteY9869" fmla="*/ 2782634 h 5539721"/>
              <a:gd name="connsiteX9870" fmla="*/ 9584313 w 11873855"/>
              <a:gd name="connsiteY9870" fmla="*/ 2782548 h 5539721"/>
              <a:gd name="connsiteX9871" fmla="*/ 9583456 w 11873855"/>
              <a:gd name="connsiteY9871" fmla="*/ 2782976 h 5539721"/>
              <a:gd name="connsiteX9872" fmla="*/ 9580198 w 11873855"/>
              <a:gd name="connsiteY9872" fmla="*/ 2783148 h 5539721"/>
              <a:gd name="connsiteX9873" fmla="*/ 9581141 w 11873855"/>
              <a:gd name="connsiteY9873" fmla="*/ 2782634 h 5539721"/>
              <a:gd name="connsiteX9874" fmla="*/ 9596315 w 11873855"/>
              <a:gd name="connsiteY9874" fmla="*/ 2782119 h 5539721"/>
              <a:gd name="connsiteX9875" fmla="*/ 9598029 w 11873855"/>
              <a:gd name="connsiteY9875" fmla="*/ 2782034 h 5539721"/>
              <a:gd name="connsiteX9876" fmla="*/ 9596229 w 11873855"/>
              <a:gd name="connsiteY9876" fmla="*/ 2782119 h 5539721"/>
              <a:gd name="connsiteX9877" fmla="*/ 9596315 w 11873855"/>
              <a:gd name="connsiteY9877" fmla="*/ 2782119 h 5539721"/>
              <a:gd name="connsiteX9878" fmla="*/ 9607716 w 11873855"/>
              <a:gd name="connsiteY9878" fmla="*/ 2776033 h 5539721"/>
              <a:gd name="connsiteX9879" fmla="*/ 9608573 w 11873855"/>
              <a:gd name="connsiteY9879" fmla="*/ 2775604 h 5539721"/>
              <a:gd name="connsiteX9880" fmla="*/ 9611744 w 11873855"/>
              <a:gd name="connsiteY9880" fmla="*/ 2775604 h 5539721"/>
              <a:gd name="connsiteX9881" fmla="*/ 9611059 w 11873855"/>
              <a:gd name="connsiteY9881" fmla="*/ 2775947 h 5539721"/>
              <a:gd name="connsiteX9882" fmla="*/ 9607716 w 11873855"/>
              <a:gd name="connsiteY9882" fmla="*/ 2776033 h 5539721"/>
              <a:gd name="connsiteX9883" fmla="*/ 9635662 w 11873855"/>
              <a:gd name="connsiteY9883" fmla="*/ 2769775 h 5539721"/>
              <a:gd name="connsiteX9884" fmla="*/ 10015081 w 11873855"/>
              <a:gd name="connsiteY9884" fmla="*/ 2503599 h 5539721"/>
              <a:gd name="connsiteX9885" fmla="*/ 10413016 w 11873855"/>
              <a:gd name="connsiteY9885" fmla="*/ 2350751 h 5539721"/>
              <a:gd name="connsiteX9886" fmla="*/ 10497284 w 11873855"/>
              <a:gd name="connsiteY9886" fmla="*/ 2363353 h 5539721"/>
              <a:gd name="connsiteX9887" fmla="*/ 10514343 w 11873855"/>
              <a:gd name="connsiteY9887" fmla="*/ 2387441 h 5539721"/>
              <a:gd name="connsiteX9888" fmla="*/ 10431447 w 11873855"/>
              <a:gd name="connsiteY9888" fmla="*/ 2375354 h 5539721"/>
              <a:gd name="connsiteX9889" fmla="*/ 10030597 w 11873855"/>
              <a:gd name="connsiteY9889" fmla="*/ 2520058 h 5539721"/>
              <a:gd name="connsiteX9890" fmla="*/ 9638834 w 11873855"/>
              <a:gd name="connsiteY9890" fmla="*/ 2769861 h 5539721"/>
              <a:gd name="connsiteX9891" fmla="*/ 9635662 w 11873855"/>
              <a:gd name="connsiteY9891" fmla="*/ 2769861 h 5539721"/>
              <a:gd name="connsiteX9892" fmla="*/ 10503628 w 11873855"/>
              <a:gd name="connsiteY9892" fmla="*/ 2364639 h 5539721"/>
              <a:gd name="connsiteX9893" fmla="*/ 10514601 w 11873855"/>
              <a:gd name="connsiteY9893" fmla="*/ 2366953 h 5539721"/>
              <a:gd name="connsiteX9894" fmla="*/ 10531832 w 11873855"/>
              <a:gd name="connsiteY9894" fmla="*/ 2390785 h 5539721"/>
              <a:gd name="connsiteX9895" fmla="*/ 10520773 w 11873855"/>
              <a:gd name="connsiteY9895" fmla="*/ 2388641 h 5539721"/>
              <a:gd name="connsiteX9896" fmla="*/ 10503628 w 11873855"/>
              <a:gd name="connsiteY9896" fmla="*/ 2364639 h 5539721"/>
              <a:gd name="connsiteX9897" fmla="*/ 10521030 w 11873855"/>
              <a:gd name="connsiteY9897" fmla="*/ 2368325 h 5539721"/>
              <a:gd name="connsiteX9898" fmla="*/ 10531832 w 11873855"/>
              <a:gd name="connsiteY9898" fmla="*/ 2370725 h 5539721"/>
              <a:gd name="connsiteX9899" fmla="*/ 10549233 w 11873855"/>
              <a:gd name="connsiteY9899" fmla="*/ 2394299 h 5539721"/>
              <a:gd name="connsiteX9900" fmla="*/ 10538346 w 11873855"/>
              <a:gd name="connsiteY9900" fmla="*/ 2392071 h 5539721"/>
              <a:gd name="connsiteX9901" fmla="*/ 10521030 w 11873855"/>
              <a:gd name="connsiteY9901" fmla="*/ 2368325 h 5539721"/>
              <a:gd name="connsiteX9902" fmla="*/ 10554034 w 11873855"/>
              <a:gd name="connsiteY9902" fmla="*/ 2400815 h 5539721"/>
              <a:gd name="connsiteX9903" fmla="*/ 10571607 w 11873855"/>
              <a:gd name="connsiteY9903" fmla="*/ 2423875 h 5539721"/>
              <a:gd name="connsiteX9904" fmla="*/ 10560635 w 11873855"/>
              <a:gd name="connsiteY9904" fmla="*/ 2421817 h 5539721"/>
              <a:gd name="connsiteX9905" fmla="*/ 10543061 w 11873855"/>
              <a:gd name="connsiteY9905" fmla="*/ 2398500 h 5539721"/>
              <a:gd name="connsiteX9906" fmla="*/ 10554034 w 11873855"/>
              <a:gd name="connsiteY9906" fmla="*/ 2400815 h 5539721"/>
              <a:gd name="connsiteX9907" fmla="*/ 10560721 w 11873855"/>
              <a:gd name="connsiteY9907" fmla="*/ 2402186 h 5539721"/>
              <a:gd name="connsiteX9908" fmla="*/ 10571521 w 11873855"/>
              <a:gd name="connsiteY9908" fmla="*/ 2404586 h 5539721"/>
              <a:gd name="connsiteX9909" fmla="*/ 10589181 w 11873855"/>
              <a:gd name="connsiteY9909" fmla="*/ 2427304 h 5539721"/>
              <a:gd name="connsiteX9910" fmla="*/ 10578380 w 11873855"/>
              <a:gd name="connsiteY9910" fmla="*/ 2425160 h 5539721"/>
              <a:gd name="connsiteX9911" fmla="*/ 10560721 w 11873855"/>
              <a:gd name="connsiteY9911" fmla="*/ 2402186 h 5539721"/>
              <a:gd name="connsiteX9912" fmla="*/ 10578465 w 11873855"/>
              <a:gd name="connsiteY9912" fmla="*/ 2406129 h 5539721"/>
              <a:gd name="connsiteX9913" fmla="*/ 10589095 w 11873855"/>
              <a:gd name="connsiteY9913" fmla="*/ 2408530 h 5539721"/>
              <a:gd name="connsiteX9914" fmla="*/ 10606841 w 11873855"/>
              <a:gd name="connsiteY9914" fmla="*/ 2430904 h 5539721"/>
              <a:gd name="connsiteX9915" fmla="*/ 10596210 w 11873855"/>
              <a:gd name="connsiteY9915" fmla="*/ 2428675 h 5539721"/>
              <a:gd name="connsiteX9916" fmla="*/ 10578465 w 11873855"/>
              <a:gd name="connsiteY9916" fmla="*/ 2406129 h 5539721"/>
              <a:gd name="connsiteX9917" fmla="*/ 10596210 w 11873855"/>
              <a:gd name="connsiteY9917" fmla="*/ 2410244 h 5539721"/>
              <a:gd name="connsiteX9918" fmla="*/ 10606669 w 11873855"/>
              <a:gd name="connsiteY9918" fmla="*/ 2412730 h 5539721"/>
              <a:gd name="connsiteX9919" fmla="*/ 10624414 w 11873855"/>
              <a:gd name="connsiteY9919" fmla="*/ 2434676 h 5539721"/>
              <a:gd name="connsiteX9920" fmla="*/ 10613956 w 11873855"/>
              <a:gd name="connsiteY9920" fmla="*/ 2432447 h 5539721"/>
              <a:gd name="connsiteX9921" fmla="*/ 10596210 w 11873855"/>
              <a:gd name="connsiteY9921" fmla="*/ 2410244 h 5539721"/>
              <a:gd name="connsiteX9922" fmla="*/ 10613956 w 11873855"/>
              <a:gd name="connsiteY9922" fmla="*/ 2414531 h 5539721"/>
              <a:gd name="connsiteX9923" fmla="*/ 10624242 w 11873855"/>
              <a:gd name="connsiteY9923" fmla="*/ 2417102 h 5539721"/>
              <a:gd name="connsiteX9924" fmla="*/ 10641988 w 11873855"/>
              <a:gd name="connsiteY9924" fmla="*/ 2438619 h 5539721"/>
              <a:gd name="connsiteX9925" fmla="*/ 10631700 w 11873855"/>
              <a:gd name="connsiteY9925" fmla="*/ 2436305 h 5539721"/>
              <a:gd name="connsiteX9926" fmla="*/ 10613956 w 11873855"/>
              <a:gd name="connsiteY9926" fmla="*/ 2414531 h 5539721"/>
              <a:gd name="connsiteX9927" fmla="*/ 10631700 w 11873855"/>
              <a:gd name="connsiteY9927" fmla="*/ 2418902 h 5539721"/>
              <a:gd name="connsiteX9928" fmla="*/ 10641731 w 11873855"/>
              <a:gd name="connsiteY9928" fmla="*/ 2421474 h 5539721"/>
              <a:gd name="connsiteX9929" fmla="*/ 10659561 w 11873855"/>
              <a:gd name="connsiteY9929" fmla="*/ 2442563 h 5539721"/>
              <a:gd name="connsiteX9930" fmla="*/ 10649446 w 11873855"/>
              <a:gd name="connsiteY9930" fmla="*/ 2440248 h 5539721"/>
              <a:gd name="connsiteX9931" fmla="*/ 10631700 w 11873855"/>
              <a:gd name="connsiteY9931" fmla="*/ 2418902 h 5539721"/>
              <a:gd name="connsiteX9932" fmla="*/ 10649532 w 11873855"/>
              <a:gd name="connsiteY9932" fmla="*/ 2423532 h 5539721"/>
              <a:gd name="connsiteX9933" fmla="*/ 10659389 w 11873855"/>
              <a:gd name="connsiteY9933" fmla="*/ 2426189 h 5539721"/>
              <a:gd name="connsiteX9934" fmla="*/ 10677221 w 11873855"/>
              <a:gd name="connsiteY9934" fmla="*/ 2446849 h 5539721"/>
              <a:gd name="connsiteX9935" fmla="*/ 10667362 w 11873855"/>
              <a:gd name="connsiteY9935" fmla="*/ 2444449 h 5539721"/>
              <a:gd name="connsiteX9936" fmla="*/ 10649532 w 11873855"/>
              <a:gd name="connsiteY9936" fmla="*/ 2423532 h 5539721"/>
              <a:gd name="connsiteX9937" fmla="*/ 10667362 w 11873855"/>
              <a:gd name="connsiteY9937" fmla="*/ 2428332 h 5539721"/>
              <a:gd name="connsiteX9938" fmla="*/ 10676963 w 11873855"/>
              <a:gd name="connsiteY9938" fmla="*/ 2430990 h 5539721"/>
              <a:gd name="connsiteX9939" fmla="*/ 10694709 w 11873855"/>
              <a:gd name="connsiteY9939" fmla="*/ 2451135 h 5539721"/>
              <a:gd name="connsiteX9940" fmla="*/ 10685107 w 11873855"/>
              <a:gd name="connsiteY9940" fmla="*/ 2448735 h 5539721"/>
              <a:gd name="connsiteX9941" fmla="*/ 10667362 w 11873855"/>
              <a:gd name="connsiteY9941" fmla="*/ 2428332 h 5539721"/>
              <a:gd name="connsiteX9942" fmla="*/ 10685193 w 11873855"/>
              <a:gd name="connsiteY9942" fmla="*/ 2433304 h 5539721"/>
              <a:gd name="connsiteX9943" fmla="*/ 10694623 w 11873855"/>
              <a:gd name="connsiteY9943" fmla="*/ 2436047 h 5539721"/>
              <a:gd name="connsiteX9944" fmla="*/ 10712368 w 11873855"/>
              <a:gd name="connsiteY9944" fmla="*/ 2455764 h 5539721"/>
              <a:gd name="connsiteX9945" fmla="*/ 10702938 w 11873855"/>
              <a:gd name="connsiteY9945" fmla="*/ 2453278 h 5539721"/>
              <a:gd name="connsiteX9946" fmla="*/ 10685193 w 11873855"/>
              <a:gd name="connsiteY9946" fmla="*/ 2433304 h 5539721"/>
              <a:gd name="connsiteX9947" fmla="*/ 10703110 w 11873855"/>
              <a:gd name="connsiteY9947" fmla="*/ 2438619 h 5539721"/>
              <a:gd name="connsiteX9948" fmla="*/ 10712282 w 11873855"/>
              <a:gd name="connsiteY9948" fmla="*/ 2441363 h 5539721"/>
              <a:gd name="connsiteX9949" fmla="*/ 10730028 w 11873855"/>
              <a:gd name="connsiteY9949" fmla="*/ 2460565 h 5539721"/>
              <a:gd name="connsiteX9950" fmla="*/ 10720855 w 11873855"/>
              <a:gd name="connsiteY9950" fmla="*/ 2458079 h 5539721"/>
              <a:gd name="connsiteX9951" fmla="*/ 10703110 w 11873855"/>
              <a:gd name="connsiteY9951" fmla="*/ 2438619 h 5539721"/>
              <a:gd name="connsiteX9952" fmla="*/ 10721198 w 11873855"/>
              <a:gd name="connsiteY9952" fmla="*/ 2444106 h 5539721"/>
              <a:gd name="connsiteX9953" fmla="*/ 10730112 w 11873855"/>
              <a:gd name="connsiteY9953" fmla="*/ 2446935 h 5539721"/>
              <a:gd name="connsiteX9954" fmla="*/ 10747772 w 11873855"/>
              <a:gd name="connsiteY9954" fmla="*/ 2465623 h 5539721"/>
              <a:gd name="connsiteX9955" fmla="*/ 10738771 w 11873855"/>
              <a:gd name="connsiteY9955" fmla="*/ 2463051 h 5539721"/>
              <a:gd name="connsiteX9956" fmla="*/ 10721198 w 11873855"/>
              <a:gd name="connsiteY9956" fmla="*/ 2444106 h 5539721"/>
              <a:gd name="connsiteX9957" fmla="*/ 10756002 w 11873855"/>
              <a:gd name="connsiteY9957" fmla="*/ 2474195 h 5539721"/>
              <a:gd name="connsiteX9958" fmla="*/ 10775547 w 11873855"/>
              <a:gd name="connsiteY9958" fmla="*/ 2494169 h 5539721"/>
              <a:gd name="connsiteX9959" fmla="*/ 10766203 w 11873855"/>
              <a:gd name="connsiteY9959" fmla="*/ 2491683 h 5539721"/>
              <a:gd name="connsiteX9960" fmla="*/ 10746829 w 11873855"/>
              <a:gd name="connsiteY9960" fmla="*/ 2471538 h 5539721"/>
              <a:gd name="connsiteX9961" fmla="*/ 10756002 w 11873855"/>
              <a:gd name="connsiteY9961" fmla="*/ 2474195 h 5539721"/>
              <a:gd name="connsiteX9962" fmla="*/ 10783691 w 11873855"/>
              <a:gd name="connsiteY9962" fmla="*/ 2502399 h 5539721"/>
              <a:gd name="connsiteX9963" fmla="*/ 10802894 w 11873855"/>
              <a:gd name="connsiteY9963" fmla="*/ 2521344 h 5539721"/>
              <a:gd name="connsiteX9964" fmla="*/ 10793463 w 11873855"/>
              <a:gd name="connsiteY9964" fmla="*/ 2519029 h 5539721"/>
              <a:gd name="connsiteX9965" fmla="*/ 10774261 w 11873855"/>
              <a:gd name="connsiteY9965" fmla="*/ 2499827 h 5539721"/>
              <a:gd name="connsiteX9966" fmla="*/ 10783691 w 11873855"/>
              <a:gd name="connsiteY9966" fmla="*/ 2502399 h 5539721"/>
              <a:gd name="connsiteX9967" fmla="*/ 10811037 w 11873855"/>
              <a:gd name="connsiteY9967" fmla="*/ 2529231 h 5539721"/>
              <a:gd name="connsiteX9968" fmla="*/ 10831011 w 11873855"/>
              <a:gd name="connsiteY9968" fmla="*/ 2548261 h 5539721"/>
              <a:gd name="connsiteX9969" fmla="*/ 10821581 w 11873855"/>
              <a:gd name="connsiteY9969" fmla="*/ 2546118 h 5539721"/>
              <a:gd name="connsiteX9970" fmla="*/ 10801436 w 11873855"/>
              <a:gd name="connsiteY9970" fmla="*/ 2526830 h 5539721"/>
              <a:gd name="connsiteX9971" fmla="*/ 10811037 w 11873855"/>
              <a:gd name="connsiteY9971" fmla="*/ 2529231 h 5539721"/>
              <a:gd name="connsiteX9972" fmla="*/ 10840442 w 11873855"/>
              <a:gd name="connsiteY9972" fmla="*/ 2556834 h 5539721"/>
              <a:gd name="connsiteX9973" fmla="*/ 10861444 w 11873855"/>
              <a:gd name="connsiteY9973" fmla="*/ 2575865 h 5539721"/>
              <a:gd name="connsiteX9974" fmla="*/ 10851757 w 11873855"/>
              <a:gd name="connsiteY9974" fmla="*/ 2573808 h 5539721"/>
              <a:gd name="connsiteX9975" fmla="*/ 10830583 w 11873855"/>
              <a:gd name="connsiteY9975" fmla="*/ 2554519 h 5539721"/>
              <a:gd name="connsiteX9976" fmla="*/ 10840442 w 11873855"/>
              <a:gd name="connsiteY9976" fmla="*/ 2556834 h 5539721"/>
              <a:gd name="connsiteX9977" fmla="*/ 10850471 w 11873855"/>
              <a:gd name="connsiteY9977" fmla="*/ 2559320 h 5539721"/>
              <a:gd name="connsiteX9978" fmla="*/ 10860243 w 11873855"/>
              <a:gd name="connsiteY9978" fmla="*/ 2561806 h 5539721"/>
              <a:gd name="connsiteX9979" fmla="*/ 10881161 w 11873855"/>
              <a:gd name="connsiteY9979" fmla="*/ 2580323 h 5539721"/>
              <a:gd name="connsiteX9980" fmla="*/ 10871559 w 11873855"/>
              <a:gd name="connsiteY9980" fmla="*/ 2578180 h 5539721"/>
              <a:gd name="connsiteX9981" fmla="*/ 10850471 w 11873855"/>
              <a:gd name="connsiteY9981" fmla="*/ 2559320 h 5539721"/>
              <a:gd name="connsiteX9982" fmla="*/ 10870787 w 11873855"/>
              <a:gd name="connsiteY9982" fmla="*/ 2564549 h 5539721"/>
              <a:gd name="connsiteX9983" fmla="*/ 10880560 w 11873855"/>
              <a:gd name="connsiteY9983" fmla="*/ 2567207 h 5539721"/>
              <a:gd name="connsiteX9984" fmla="*/ 10901306 w 11873855"/>
              <a:gd name="connsiteY9984" fmla="*/ 2585123 h 5539721"/>
              <a:gd name="connsiteX9985" fmla="*/ 10891705 w 11873855"/>
              <a:gd name="connsiteY9985" fmla="*/ 2582809 h 5539721"/>
              <a:gd name="connsiteX9986" fmla="*/ 10870787 w 11873855"/>
              <a:gd name="connsiteY9986" fmla="*/ 2564549 h 5539721"/>
              <a:gd name="connsiteX9987" fmla="*/ 10891961 w 11873855"/>
              <a:gd name="connsiteY9987" fmla="*/ 2570379 h 5539721"/>
              <a:gd name="connsiteX9988" fmla="*/ 10901820 w 11873855"/>
              <a:gd name="connsiteY9988" fmla="*/ 2573379 h 5539721"/>
              <a:gd name="connsiteX9989" fmla="*/ 10922394 w 11873855"/>
              <a:gd name="connsiteY9989" fmla="*/ 2590695 h 5539721"/>
              <a:gd name="connsiteX9990" fmla="*/ 10912707 w 11873855"/>
              <a:gd name="connsiteY9990" fmla="*/ 2588038 h 5539721"/>
              <a:gd name="connsiteX9991" fmla="*/ 10891961 w 11873855"/>
              <a:gd name="connsiteY9991" fmla="*/ 2570379 h 5539721"/>
              <a:gd name="connsiteX9992" fmla="*/ 10914507 w 11873855"/>
              <a:gd name="connsiteY9992" fmla="*/ 2577494 h 5539721"/>
              <a:gd name="connsiteX9993" fmla="*/ 10924880 w 11873855"/>
              <a:gd name="connsiteY9993" fmla="*/ 2581094 h 5539721"/>
              <a:gd name="connsiteX9994" fmla="*/ 10945111 w 11873855"/>
              <a:gd name="connsiteY9994" fmla="*/ 2597553 h 5539721"/>
              <a:gd name="connsiteX9995" fmla="*/ 10934910 w 11873855"/>
              <a:gd name="connsiteY9995" fmla="*/ 2594296 h 5539721"/>
              <a:gd name="connsiteX9996" fmla="*/ 10914507 w 11873855"/>
              <a:gd name="connsiteY9996" fmla="*/ 2577494 h 5539721"/>
              <a:gd name="connsiteX9997" fmla="*/ 10941425 w 11873855"/>
              <a:gd name="connsiteY9997" fmla="*/ 2587524 h 5539721"/>
              <a:gd name="connsiteX9998" fmla="*/ 10953512 w 11873855"/>
              <a:gd name="connsiteY9998" fmla="*/ 2593010 h 5539721"/>
              <a:gd name="connsiteX9999" fmla="*/ 10972457 w 11873855"/>
              <a:gd name="connsiteY9999" fmla="*/ 2607840 h 5539721"/>
              <a:gd name="connsiteX10000" fmla="*/ 10960970 w 11873855"/>
              <a:gd name="connsiteY10000" fmla="*/ 2603126 h 5539721"/>
              <a:gd name="connsiteX10001" fmla="*/ 10941425 w 11873855"/>
              <a:gd name="connsiteY10001" fmla="*/ 2587524 h 5539721"/>
              <a:gd name="connsiteX10002" fmla="*/ 10998261 w 11873855"/>
              <a:gd name="connsiteY10002" fmla="*/ 2620613 h 5539721"/>
              <a:gd name="connsiteX10003" fmla="*/ 11005976 w 11873855"/>
              <a:gd name="connsiteY10003" fmla="*/ 2622414 h 5539721"/>
              <a:gd name="connsiteX10004" fmla="*/ 11020035 w 11873855"/>
              <a:gd name="connsiteY10004" fmla="*/ 2632701 h 5539721"/>
              <a:gd name="connsiteX10005" fmla="*/ 11012577 w 11873855"/>
              <a:gd name="connsiteY10005" fmla="*/ 2631158 h 5539721"/>
              <a:gd name="connsiteX10006" fmla="*/ 10998261 w 11873855"/>
              <a:gd name="connsiteY10006" fmla="*/ 2620613 h 5539721"/>
              <a:gd name="connsiteX10007" fmla="*/ 11019520 w 11873855"/>
              <a:gd name="connsiteY10007" fmla="*/ 2625585 h 5539721"/>
              <a:gd name="connsiteX10008" fmla="*/ 11027836 w 11873855"/>
              <a:gd name="connsiteY10008" fmla="*/ 2627557 h 5539721"/>
              <a:gd name="connsiteX10009" fmla="*/ 11041295 w 11873855"/>
              <a:gd name="connsiteY10009" fmla="*/ 2637073 h 5539721"/>
              <a:gd name="connsiteX10010" fmla="*/ 11033323 w 11873855"/>
              <a:gd name="connsiteY10010" fmla="*/ 2635444 h 5539721"/>
              <a:gd name="connsiteX10011" fmla="*/ 11019520 w 11873855"/>
              <a:gd name="connsiteY10011" fmla="*/ 2625585 h 5539721"/>
              <a:gd name="connsiteX10012" fmla="*/ 11053211 w 11873855"/>
              <a:gd name="connsiteY10012" fmla="*/ 2645474 h 5539721"/>
              <a:gd name="connsiteX10013" fmla="*/ 11067355 w 11873855"/>
              <a:gd name="connsiteY10013" fmla="*/ 2655075 h 5539721"/>
              <a:gd name="connsiteX10014" fmla="*/ 11059640 w 11873855"/>
              <a:gd name="connsiteY10014" fmla="*/ 2653703 h 5539721"/>
              <a:gd name="connsiteX10015" fmla="*/ 11045152 w 11873855"/>
              <a:gd name="connsiteY10015" fmla="*/ 2643759 h 5539721"/>
              <a:gd name="connsiteX10016" fmla="*/ 11053211 w 11873855"/>
              <a:gd name="connsiteY10016" fmla="*/ 2645474 h 5539721"/>
              <a:gd name="connsiteX10017" fmla="*/ 11066327 w 11873855"/>
              <a:gd name="connsiteY10017" fmla="*/ 2648131 h 5539721"/>
              <a:gd name="connsiteX10018" fmla="*/ 11073956 w 11873855"/>
              <a:gd name="connsiteY10018" fmla="*/ 2649674 h 5539721"/>
              <a:gd name="connsiteX10019" fmla="*/ 11087501 w 11873855"/>
              <a:gd name="connsiteY10019" fmla="*/ 2658675 h 5539721"/>
              <a:gd name="connsiteX10020" fmla="*/ 11080214 w 11873855"/>
              <a:gd name="connsiteY10020" fmla="*/ 2657389 h 5539721"/>
              <a:gd name="connsiteX10021" fmla="*/ 11066327 w 11873855"/>
              <a:gd name="connsiteY10021" fmla="*/ 2648131 h 5539721"/>
              <a:gd name="connsiteX10022" fmla="*/ 11087586 w 11873855"/>
              <a:gd name="connsiteY10022" fmla="*/ 2652503 h 5539721"/>
              <a:gd name="connsiteX10023" fmla="*/ 11094701 w 11873855"/>
              <a:gd name="connsiteY10023" fmla="*/ 2653960 h 5539721"/>
              <a:gd name="connsiteX10024" fmla="*/ 11107646 w 11873855"/>
              <a:gd name="connsiteY10024" fmla="*/ 2662276 h 5539721"/>
              <a:gd name="connsiteX10025" fmla="*/ 11100788 w 11873855"/>
              <a:gd name="connsiteY10025" fmla="*/ 2661075 h 5539721"/>
              <a:gd name="connsiteX10026" fmla="*/ 11087586 w 11873855"/>
              <a:gd name="connsiteY10026" fmla="*/ 2652503 h 5539721"/>
              <a:gd name="connsiteX10027" fmla="*/ 11108846 w 11873855"/>
              <a:gd name="connsiteY10027" fmla="*/ 2656875 h 5539721"/>
              <a:gd name="connsiteX10028" fmla="*/ 11115447 w 11873855"/>
              <a:gd name="connsiteY10028" fmla="*/ 2658247 h 5539721"/>
              <a:gd name="connsiteX10029" fmla="*/ 11127620 w 11873855"/>
              <a:gd name="connsiteY10029" fmla="*/ 2665876 h 5539721"/>
              <a:gd name="connsiteX10030" fmla="*/ 11121276 w 11873855"/>
              <a:gd name="connsiteY10030" fmla="*/ 2664762 h 5539721"/>
              <a:gd name="connsiteX10031" fmla="*/ 11108846 w 11873855"/>
              <a:gd name="connsiteY10031" fmla="*/ 2656875 h 5539721"/>
              <a:gd name="connsiteX10032" fmla="*/ 11130191 w 11873855"/>
              <a:gd name="connsiteY10032" fmla="*/ 2661247 h 5539721"/>
              <a:gd name="connsiteX10033" fmla="*/ 11136193 w 11873855"/>
              <a:gd name="connsiteY10033" fmla="*/ 2662447 h 5539721"/>
              <a:gd name="connsiteX10034" fmla="*/ 11147680 w 11873855"/>
              <a:gd name="connsiteY10034" fmla="*/ 2669391 h 5539721"/>
              <a:gd name="connsiteX10035" fmla="*/ 11141850 w 11873855"/>
              <a:gd name="connsiteY10035" fmla="*/ 2668362 h 5539721"/>
              <a:gd name="connsiteX10036" fmla="*/ 11130191 w 11873855"/>
              <a:gd name="connsiteY10036" fmla="*/ 2661247 h 5539721"/>
              <a:gd name="connsiteX10037" fmla="*/ 11151537 w 11873855"/>
              <a:gd name="connsiteY10037" fmla="*/ 2665619 h 5539721"/>
              <a:gd name="connsiteX10038" fmla="*/ 11156938 w 11873855"/>
              <a:gd name="connsiteY10038" fmla="*/ 2666733 h 5539721"/>
              <a:gd name="connsiteX10039" fmla="*/ 11167567 w 11873855"/>
              <a:gd name="connsiteY10039" fmla="*/ 2672991 h 5539721"/>
              <a:gd name="connsiteX10040" fmla="*/ 11162424 w 11873855"/>
              <a:gd name="connsiteY10040" fmla="*/ 2672048 h 5539721"/>
              <a:gd name="connsiteX10041" fmla="*/ 11151537 w 11873855"/>
              <a:gd name="connsiteY10041" fmla="*/ 2665619 h 5539721"/>
              <a:gd name="connsiteX10042" fmla="*/ 11173054 w 11873855"/>
              <a:gd name="connsiteY10042" fmla="*/ 2669991 h 5539721"/>
              <a:gd name="connsiteX10043" fmla="*/ 11177769 w 11873855"/>
              <a:gd name="connsiteY10043" fmla="*/ 2670934 h 5539721"/>
              <a:gd name="connsiteX10044" fmla="*/ 11187542 w 11873855"/>
              <a:gd name="connsiteY10044" fmla="*/ 2676420 h 5539721"/>
              <a:gd name="connsiteX10045" fmla="*/ 11182998 w 11873855"/>
              <a:gd name="connsiteY10045" fmla="*/ 2675649 h 5539721"/>
              <a:gd name="connsiteX10046" fmla="*/ 11173054 w 11873855"/>
              <a:gd name="connsiteY10046" fmla="*/ 2669991 h 5539721"/>
              <a:gd name="connsiteX10047" fmla="*/ 11194571 w 11873855"/>
              <a:gd name="connsiteY10047" fmla="*/ 2674363 h 5539721"/>
              <a:gd name="connsiteX10048" fmla="*/ 11198514 w 11873855"/>
              <a:gd name="connsiteY10048" fmla="*/ 2675135 h 5539721"/>
              <a:gd name="connsiteX10049" fmla="*/ 11207344 w 11873855"/>
              <a:gd name="connsiteY10049" fmla="*/ 2679935 h 5539721"/>
              <a:gd name="connsiteX10050" fmla="*/ 11203573 w 11873855"/>
              <a:gd name="connsiteY10050" fmla="*/ 2679249 h 5539721"/>
              <a:gd name="connsiteX10051" fmla="*/ 11194571 w 11873855"/>
              <a:gd name="connsiteY10051" fmla="*/ 2674363 h 5539721"/>
              <a:gd name="connsiteX10052" fmla="*/ 11216260 w 11873855"/>
              <a:gd name="connsiteY10052" fmla="*/ 2678735 h 5539721"/>
              <a:gd name="connsiteX10053" fmla="*/ 11219260 w 11873855"/>
              <a:gd name="connsiteY10053" fmla="*/ 2679335 h 5539721"/>
              <a:gd name="connsiteX10054" fmla="*/ 11226975 w 11873855"/>
              <a:gd name="connsiteY10054" fmla="*/ 2683450 h 5539721"/>
              <a:gd name="connsiteX10055" fmla="*/ 11224146 w 11873855"/>
              <a:gd name="connsiteY10055" fmla="*/ 2682936 h 5539721"/>
              <a:gd name="connsiteX10056" fmla="*/ 11216260 w 11873855"/>
              <a:gd name="connsiteY10056" fmla="*/ 2678735 h 5539721"/>
              <a:gd name="connsiteX10057" fmla="*/ 11238119 w 11873855"/>
              <a:gd name="connsiteY10057" fmla="*/ 2683193 h 5539721"/>
              <a:gd name="connsiteX10058" fmla="*/ 11240091 w 11873855"/>
              <a:gd name="connsiteY10058" fmla="*/ 2683621 h 5539721"/>
              <a:gd name="connsiteX10059" fmla="*/ 11246691 w 11873855"/>
              <a:gd name="connsiteY10059" fmla="*/ 2686965 h 5539721"/>
              <a:gd name="connsiteX10060" fmla="*/ 11244806 w 11873855"/>
              <a:gd name="connsiteY10060" fmla="*/ 2686622 h 5539721"/>
              <a:gd name="connsiteX10061" fmla="*/ 11238119 w 11873855"/>
              <a:gd name="connsiteY10061" fmla="*/ 2683193 h 5539721"/>
              <a:gd name="connsiteX10062" fmla="*/ 11260151 w 11873855"/>
              <a:gd name="connsiteY10062" fmla="*/ 2687650 h 5539721"/>
              <a:gd name="connsiteX10063" fmla="*/ 11260922 w 11873855"/>
              <a:gd name="connsiteY10063" fmla="*/ 2687822 h 5539721"/>
              <a:gd name="connsiteX10064" fmla="*/ 11266151 w 11873855"/>
              <a:gd name="connsiteY10064" fmla="*/ 2690394 h 5539721"/>
              <a:gd name="connsiteX10065" fmla="*/ 11265380 w 11873855"/>
              <a:gd name="connsiteY10065" fmla="*/ 2690222 h 5539721"/>
              <a:gd name="connsiteX10066" fmla="*/ 11260151 w 11873855"/>
              <a:gd name="connsiteY10066" fmla="*/ 2687650 h 5539721"/>
              <a:gd name="connsiteX10067" fmla="*/ 11127363 w 11873855"/>
              <a:gd name="connsiteY10067" fmla="*/ 2628072 h 5539721"/>
              <a:gd name="connsiteX10068" fmla="*/ 11127105 w 11873855"/>
              <a:gd name="connsiteY10068" fmla="*/ 2627986 h 5539721"/>
              <a:gd name="connsiteX10069" fmla="*/ 11124019 w 11873855"/>
              <a:gd name="connsiteY10069" fmla="*/ 2626100 h 5539721"/>
              <a:gd name="connsiteX10070" fmla="*/ 11124191 w 11873855"/>
              <a:gd name="connsiteY10070" fmla="*/ 2626186 h 5539721"/>
              <a:gd name="connsiteX10071" fmla="*/ 11127363 w 11873855"/>
              <a:gd name="connsiteY10071" fmla="*/ 2628072 h 5539721"/>
              <a:gd name="connsiteX10072" fmla="*/ 11039409 w 11873855"/>
              <a:gd name="connsiteY10072" fmla="*/ 2585552 h 5539721"/>
              <a:gd name="connsiteX10073" fmla="*/ 11038209 w 11873855"/>
              <a:gd name="connsiteY10073" fmla="*/ 2585123 h 5539721"/>
              <a:gd name="connsiteX10074" fmla="*/ 11034522 w 11873855"/>
              <a:gd name="connsiteY10074" fmla="*/ 2582637 h 5539721"/>
              <a:gd name="connsiteX10075" fmla="*/ 11035637 w 11873855"/>
              <a:gd name="connsiteY10075" fmla="*/ 2583066 h 5539721"/>
              <a:gd name="connsiteX10076" fmla="*/ 11039409 w 11873855"/>
              <a:gd name="connsiteY10076" fmla="*/ 2585552 h 5539721"/>
              <a:gd name="connsiteX10077" fmla="*/ 11015320 w 11873855"/>
              <a:gd name="connsiteY10077" fmla="*/ 2569521 h 5539721"/>
              <a:gd name="connsiteX10078" fmla="*/ 11015320 w 11873855"/>
              <a:gd name="connsiteY10078" fmla="*/ 2569521 h 5539721"/>
              <a:gd name="connsiteX10079" fmla="*/ 11015320 w 11873855"/>
              <a:gd name="connsiteY10079" fmla="*/ 2569521 h 5539721"/>
              <a:gd name="connsiteX10080" fmla="*/ 11015320 w 11873855"/>
              <a:gd name="connsiteY10080" fmla="*/ 2569521 h 5539721"/>
              <a:gd name="connsiteX10081" fmla="*/ 10995604 w 11873855"/>
              <a:gd name="connsiteY10081" fmla="*/ 2562149 h 5539721"/>
              <a:gd name="connsiteX10082" fmla="*/ 10994060 w 11873855"/>
              <a:gd name="connsiteY10082" fmla="*/ 2561549 h 5539721"/>
              <a:gd name="connsiteX10083" fmla="*/ 10990203 w 11873855"/>
              <a:gd name="connsiteY10083" fmla="*/ 2558806 h 5539721"/>
              <a:gd name="connsiteX10084" fmla="*/ 10991660 w 11873855"/>
              <a:gd name="connsiteY10084" fmla="*/ 2559406 h 5539721"/>
              <a:gd name="connsiteX10085" fmla="*/ 10995604 w 11873855"/>
              <a:gd name="connsiteY10085" fmla="*/ 2562149 h 5539721"/>
              <a:gd name="connsiteX10086" fmla="*/ 10975715 w 11873855"/>
              <a:gd name="connsiteY10086" fmla="*/ 2554605 h 5539721"/>
              <a:gd name="connsiteX10087" fmla="*/ 10972800 w 11873855"/>
              <a:gd name="connsiteY10087" fmla="*/ 2553491 h 5539721"/>
              <a:gd name="connsiteX10088" fmla="*/ 10967486 w 11873855"/>
              <a:gd name="connsiteY10088" fmla="*/ 2549547 h 5539721"/>
              <a:gd name="connsiteX10089" fmla="*/ 10970314 w 11873855"/>
              <a:gd name="connsiteY10089" fmla="*/ 2550747 h 5539721"/>
              <a:gd name="connsiteX10090" fmla="*/ 10975715 w 11873855"/>
              <a:gd name="connsiteY10090" fmla="*/ 2554605 h 5539721"/>
              <a:gd name="connsiteX10091" fmla="*/ 10950083 w 11873855"/>
              <a:gd name="connsiteY10091" fmla="*/ 2536432 h 5539721"/>
              <a:gd name="connsiteX10092" fmla="*/ 10945968 w 11873855"/>
              <a:gd name="connsiteY10092" fmla="*/ 2533259 h 5539721"/>
              <a:gd name="connsiteX10093" fmla="*/ 10947854 w 11873855"/>
              <a:gd name="connsiteY10093" fmla="*/ 2534117 h 5539721"/>
              <a:gd name="connsiteX10094" fmla="*/ 10952055 w 11873855"/>
              <a:gd name="connsiteY10094" fmla="*/ 2537203 h 5539721"/>
              <a:gd name="connsiteX10095" fmla="*/ 10950083 w 11873855"/>
              <a:gd name="connsiteY10095" fmla="*/ 2536432 h 5539721"/>
              <a:gd name="connsiteX10096" fmla="*/ 10932081 w 11873855"/>
              <a:gd name="connsiteY10096" fmla="*/ 2529059 h 5539721"/>
              <a:gd name="connsiteX10097" fmla="*/ 10928823 w 11873855"/>
              <a:gd name="connsiteY10097" fmla="*/ 2527687 h 5539721"/>
              <a:gd name="connsiteX10098" fmla="*/ 10923251 w 11873855"/>
              <a:gd name="connsiteY10098" fmla="*/ 2523316 h 5539721"/>
              <a:gd name="connsiteX10099" fmla="*/ 10926509 w 11873855"/>
              <a:gd name="connsiteY10099" fmla="*/ 2524773 h 5539721"/>
              <a:gd name="connsiteX10100" fmla="*/ 10932081 w 11873855"/>
              <a:gd name="connsiteY10100" fmla="*/ 2529059 h 5539721"/>
              <a:gd name="connsiteX10101" fmla="*/ 10906278 w 11873855"/>
              <a:gd name="connsiteY10101" fmla="*/ 2509857 h 5539721"/>
              <a:gd name="connsiteX10102" fmla="*/ 10901992 w 11873855"/>
              <a:gd name="connsiteY10102" fmla="*/ 2506342 h 5539721"/>
              <a:gd name="connsiteX10103" fmla="*/ 10904135 w 11873855"/>
              <a:gd name="connsiteY10103" fmla="*/ 2507371 h 5539721"/>
              <a:gd name="connsiteX10104" fmla="*/ 10908593 w 11873855"/>
              <a:gd name="connsiteY10104" fmla="*/ 2510800 h 5539721"/>
              <a:gd name="connsiteX10105" fmla="*/ 10906278 w 11873855"/>
              <a:gd name="connsiteY10105" fmla="*/ 2509857 h 5539721"/>
              <a:gd name="connsiteX10106" fmla="*/ 10888619 w 11873855"/>
              <a:gd name="connsiteY10106" fmla="*/ 2501970 h 5539721"/>
              <a:gd name="connsiteX10107" fmla="*/ 10885018 w 11873855"/>
              <a:gd name="connsiteY10107" fmla="*/ 2500341 h 5539721"/>
              <a:gd name="connsiteX10108" fmla="*/ 10879274 w 11873855"/>
              <a:gd name="connsiteY10108" fmla="*/ 2495541 h 5539721"/>
              <a:gd name="connsiteX10109" fmla="*/ 10882789 w 11873855"/>
              <a:gd name="connsiteY10109" fmla="*/ 2497255 h 5539721"/>
              <a:gd name="connsiteX10110" fmla="*/ 10888619 w 11873855"/>
              <a:gd name="connsiteY10110" fmla="*/ 2501970 h 5539721"/>
              <a:gd name="connsiteX10111" fmla="*/ 10862644 w 11873855"/>
              <a:gd name="connsiteY10111" fmla="*/ 2481567 h 5539721"/>
              <a:gd name="connsiteX10112" fmla="*/ 10858015 w 11873855"/>
              <a:gd name="connsiteY10112" fmla="*/ 2477710 h 5539721"/>
              <a:gd name="connsiteX10113" fmla="*/ 10860587 w 11873855"/>
              <a:gd name="connsiteY10113" fmla="*/ 2478996 h 5539721"/>
              <a:gd name="connsiteX10114" fmla="*/ 10865215 w 11873855"/>
              <a:gd name="connsiteY10114" fmla="*/ 2482853 h 5539721"/>
              <a:gd name="connsiteX10115" fmla="*/ 10862644 w 11873855"/>
              <a:gd name="connsiteY10115" fmla="*/ 2481567 h 5539721"/>
              <a:gd name="connsiteX10116" fmla="*/ 10841727 w 11873855"/>
              <a:gd name="connsiteY10116" fmla="*/ 2463222 h 5539721"/>
              <a:gd name="connsiteX10117" fmla="*/ 10841727 w 11873855"/>
              <a:gd name="connsiteY10117" fmla="*/ 2463222 h 5539721"/>
              <a:gd name="connsiteX10118" fmla="*/ 10841727 w 11873855"/>
              <a:gd name="connsiteY10118" fmla="*/ 2463222 h 5539721"/>
              <a:gd name="connsiteX10119" fmla="*/ 10841727 w 11873855"/>
              <a:gd name="connsiteY10119" fmla="*/ 2463222 h 5539721"/>
              <a:gd name="connsiteX10120" fmla="*/ 10601611 w 11873855"/>
              <a:gd name="connsiteY10120" fmla="*/ 2262454 h 5539721"/>
              <a:gd name="connsiteX10121" fmla="*/ 10587638 w 11873855"/>
              <a:gd name="connsiteY10121" fmla="*/ 2246081 h 5539721"/>
              <a:gd name="connsiteX10122" fmla="*/ 10602297 w 11873855"/>
              <a:gd name="connsiteY10122" fmla="*/ 2262797 h 5539721"/>
              <a:gd name="connsiteX10123" fmla="*/ 10601611 w 11873855"/>
              <a:gd name="connsiteY10123" fmla="*/ 2262454 h 5539721"/>
              <a:gd name="connsiteX10124" fmla="*/ 10590895 w 11873855"/>
              <a:gd name="connsiteY10124" fmla="*/ 2257139 h 5539721"/>
              <a:gd name="connsiteX10125" fmla="*/ 10589009 w 11873855"/>
              <a:gd name="connsiteY10125" fmla="*/ 2256196 h 5539721"/>
              <a:gd name="connsiteX10126" fmla="*/ 10574351 w 11873855"/>
              <a:gd name="connsiteY10126" fmla="*/ 2238537 h 5539721"/>
              <a:gd name="connsiteX10127" fmla="*/ 10575723 w 11873855"/>
              <a:gd name="connsiteY10127" fmla="*/ 2239309 h 5539721"/>
              <a:gd name="connsiteX10128" fmla="*/ 10590895 w 11873855"/>
              <a:gd name="connsiteY10128" fmla="*/ 2257139 h 5539721"/>
              <a:gd name="connsiteX10129" fmla="*/ 10578894 w 11873855"/>
              <a:gd name="connsiteY10129" fmla="*/ 2251310 h 5539721"/>
              <a:gd name="connsiteX10130" fmla="*/ 10575893 w 11873855"/>
              <a:gd name="connsiteY10130" fmla="*/ 2249853 h 5539721"/>
              <a:gd name="connsiteX10131" fmla="*/ 10561320 w 11873855"/>
              <a:gd name="connsiteY10131" fmla="*/ 2231765 h 5539721"/>
              <a:gd name="connsiteX10132" fmla="*/ 10563893 w 11873855"/>
              <a:gd name="connsiteY10132" fmla="*/ 2233051 h 5539721"/>
              <a:gd name="connsiteX10133" fmla="*/ 10578894 w 11873855"/>
              <a:gd name="connsiteY10133" fmla="*/ 2251310 h 5539721"/>
              <a:gd name="connsiteX10134" fmla="*/ 10566464 w 11873855"/>
              <a:gd name="connsiteY10134" fmla="*/ 2245481 h 5539721"/>
              <a:gd name="connsiteX10135" fmla="*/ 10562521 w 11873855"/>
              <a:gd name="connsiteY10135" fmla="*/ 2243680 h 5539721"/>
              <a:gd name="connsiteX10136" fmla="*/ 10548033 w 11873855"/>
              <a:gd name="connsiteY10136" fmla="*/ 2225078 h 5539721"/>
              <a:gd name="connsiteX10137" fmla="*/ 10551633 w 11873855"/>
              <a:gd name="connsiteY10137" fmla="*/ 2226878 h 5539721"/>
              <a:gd name="connsiteX10138" fmla="*/ 10566464 w 11873855"/>
              <a:gd name="connsiteY10138" fmla="*/ 2245481 h 5539721"/>
              <a:gd name="connsiteX10139" fmla="*/ 10553519 w 11873855"/>
              <a:gd name="connsiteY10139" fmla="*/ 2239651 h 5539721"/>
              <a:gd name="connsiteX10140" fmla="*/ 10548719 w 11873855"/>
              <a:gd name="connsiteY10140" fmla="*/ 2237508 h 5539721"/>
              <a:gd name="connsiteX10141" fmla="*/ 10534231 w 11873855"/>
              <a:gd name="connsiteY10141" fmla="*/ 2218478 h 5539721"/>
              <a:gd name="connsiteX10142" fmla="*/ 10538689 w 11873855"/>
              <a:gd name="connsiteY10142" fmla="*/ 2220621 h 5539721"/>
              <a:gd name="connsiteX10143" fmla="*/ 10553519 w 11873855"/>
              <a:gd name="connsiteY10143" fmla="*/ 2239651 h 5539721"/>
              <a:gd name="connsiteX10144" fmla="*/ 10519143 w 11873855"/>
              <a:gd name="connsiteY10144" fmla="*/ 2205790 h 5539721"/>
              <a:gd name="connsiteX10145" fmla="*/ 10514172 w 11873855"/>
              <a:gd name="connsiteY10145" fmla="*/ 2203561 h 5539721"/>
              <a:gd name="connsiteX10146" fmla="*/ 10500198 w 11873855"/>
              <a:gd name="connsiteY10146" fmla="*/ 2184188 h 5539721"/>
              <a:gd name="connsiteX10147" fmla="*/ 10504828 w 11873855"/>
              <a:gd name="connsiteY10147" fmla="*/ 2186416 h 5539721"/>
              <a:gd name="connsiteX10148" fmla="*/ 10519143 w 11873855"/>
              <a:gd name="connsiteY10148" fmla="*/ 2205790 h 5539721"/>
              <a:gd name="connsiteX10149" fmla="*/ 10506028 w 11873855"/>
              <a:gd name="connsiteY10149" fmla="*/ 2199875 h 5539721"/>
              <a:gd name="connsiteX10150" fmla="*/ 10500370 w 11873855"/>
              <a:gd name="connsiteY10150" fmla="*/ 2197389 h 5539721"/>
              <a:gd name="connsiteX10151" fmla="*/ 10486568 w 11873855"/>
              <a:gd name="connsiteY10151" fmla="*/ 2177758 h 5539721"/>
              <a:gd name="connsiteX10152" fmla="*/ 10491969 w 11873855"/>
              <a:gd name="connsiteY10152" fmla="*/ 2180244 h 5539721"/>
              <a:gd name="connsiteX10153" fmla="*/ 10506028 w 11873855"/>
              <a:gd name="connsiteY10153" fmla="*/ 2199875 h 5539721"/>
              <a:gd name="connsiteX10154" fmla="*/ 10492483 w 11873855"/>
              <a:gd name="connsiteY10154" fmla="*/ 2193960 h 5539721"/>
              <a:gd name="connsiteX10155" fmla="*/ 10486225 w 11873855"/>
              <a:gd name="connsiteY10155" fmla="*/ 2191303 h 5539721"/>
              <a:gd name="connsiteX10156" fmla="*/ 10472595 w 11873855"/>
              <a:gd name="connsiteY10156" fmla="*/ 2171414 h 5539721"/>
              <a:gd name="connsiteX10157" fmla="*/ 10478596 w 11873855"/>
              <a:gd name="connsiteY10157" fmla="*/ 2174072 h 5539721"/>
              <a:gd name="connsiteX10158" fmla="*/ 10492483 w 11873855"/>
              <a:gd name="connsiteY10158" fmla="*/ 2193960 h 5539721"/>
              <a:gd name="connsiteX10159" fmla="*/ 10466508 w 11873855"/>
              <a:gd name="connsiteY10159" fmla="*/ 2162328 h 5539721"/>
              <a:gd name="connsiteX10160" fmla="*/ 10454078 w 11873855"/>
              <a:gd name="connsiteY10160" fmla="*/ 2143725 h 5539721"/>
              <a:gd name="connsiteX10161" fmla="*/ 10459565 w 11873855"/>
              <a:gd name="connsiteY10161" fmla="*/ 2146297 h 5539721"/>
              <a:gd name="connsiteX10162" fmla="*/ 10472252 w 11873855"/>
              <a:gd name="connsiteY10162" fmla="*/ 2164899 h 5539721"/>
              <a:gd name="connsiteX10163" fmla="*/ 10466508 w 11873855"/>
              <a:gd name="connsiteY10163" fmla="*/ 2162328 h 5539721"/>
              <a:gd name="connsiteX10164" fmla="*/ 10459050 w 11873855"/>
              <a:gd name="connsiteY10164" fmla="*/ 2159070 h 5539721"/>
              <a:gd name="connsiteX10165" fmla="*/ 10452706 w 11873855"/>
              <a:gd name="connsiteY10165" fmla="*/ 2156327 h 5539721"/>
              <a:gd name="connsiteX10166" fmla="*/ 10440363 w 11873855"/>
              <a:gd name="connsiteY10166" fmla="*/ 2137382 h 5539721"/>
              <a:gd name="connsiteX10167" fmla="*/ 10446535 w 11873855"/>
              <a:gd name="connsiteY10167" fmla="*/ 2140211 h 5539721"/>
              <a:gd name="connsiteX10168" fmla="*/ 10459050 w 11873855"/>
              <a:gd name="connsiteY10168" fmla="*/ 2159070 h 5539721"/>
              <a:gd name="connsiteX10169" fmla="*/ 10435048 w 11873855"/>
              <a:gd name="connsiteY10169" fmla="*/ 2129323 h 5539721"/>
              <a:gd name="connsiteX10170" fmla="*/ 10422103 w 11873855"/>
              <a:gd name="connsiteY10170" fmla="*/ 2109092 h 5539721"/>
              <a:gd name="connsiteX10171" fmla="*/ 10427761 w 11873855"/>
              <a:gd name="connsiteY10171" fmla="*/ 2111750 h 5539721"/>
              <a:gd name="connsiteX10172" fmla="*/ 10440962 w 11873855"/>
              <a:gd name="connsiteY10172" fmla="*/ 2131981 h 5539721"/>
              <a:gd name="connsiteX10173" fmla="*/ 10435048 w 11873855"/>
              <a:gd name="connsiteY10173" fmla="*/ 2129323 h 5539721"/>
              <a:gd name="connsiteX10174" fmla="*/ 10416874 w 11873855"/>
              <a:gd name="connsiteY10174" fmla="*/ 2100691 h 5539721"/>
              <a:gd name="connsiteX10175" fmla="*/ 10404872 w 11873855"/>
              <a:gd name="connsiteY10175" fmla="*/ 2081489 h 5539721"/>
              <a:gd name="connsiteX10176" fmla="*/ 10410187 w 11873855"/>
              <a:gd name="connsiteY10176" fmla="*/ 2084146 h 5539721"/>
              <a:gd name="connsiteX10177" fmla="*/ 10422361 w 11873855"/>
              <a:gd name="connsiteY10177" fmla="*/ 2103263 h 5539721"/>
              <a:gd name="connsiteX10178" fmla="*/ 10416874 w 11873855"/>
              <a:gd name="connsiteY10178" fmla="*/ 2100691 h 5539721"/>
              <a:gd name="connsiteX10179" fmla="*/ 10396815 w 11873855"/>
              <a:gd name="connsiteY10179" fmla="*/ 2091604 h 5539721"/>
              <a:gd name="connsiteX10180" fmla="*/ 10390214 w 11873855"/>
              <a:gd name="connsiteY10180" fmla="*/ 2088776 h 5539721"/>
              <a:gd name="connsiteX10181" fmla="*/ 10378298 w 11873855"/>
              <a:gd name="connsiteY10181" fmla="*/ 2068630 h 5539721"/>
              <a:gd name="connsiteX10182" fmla="*/ 10384727 w 11873855"/>
              <a:gd name="connsiteY10182" fmla="*/ 2071631 h 5539721"/>
              <a:gd name="connsiteX10183" fmla="*/ 10396815 w 11873855"/>
              <a:gd name="connsiteY10183" fmla="*/ 2091604 h 5539721"/>
              <a:gd name="connsiteX10184" fmla="*/ 10373411 w 11873855"/>
              <a:gd name="connsiteY10184" fmla="*/ 2060229 h 5539721"/>
              <a:gd name="connsiteX10185" fmla="*/ 10362010 w 11873855"/>
              <a:gd name="connsiteY10185" fmla="*/ 2040598 h 5539721"/>
              <a:gd name="connsiteX10186" fmla="*/ 10368096 w 11873855"/>
              <a:gd name="connsiteY10186" fmla="*/ 2043598 h 5539721"/>
              <a:gd name="connsiteX10187" fmla="*/ 10379670 w 11873855"/>
              <a:gd name="connsiteY10187" fmla="*/ 2063144 h 5539721"/>
              <a:gd name="connsiteX10188" fmla="*/ 10373411 w 11873855"/>
              <a:gd name="connsiteY10188" fmla="*/ 2060229 h 5539721"/>
              <a:gd name="connsiteX10189" fmla="*/ 10366811 w 11873855"/>
              <a:gd name="connsiteY10189" fmla="*/ 2057314 h 5539721"/>
              <a:gd name="connsiteX10190" fmla="*/ 10360038 w 11873855"/>
              <a:gd name="connsiteY10190" fmla="*/ 2054314 h 5539721"/>
              <a:gd name="connsiteX10191" fmla="*/ 10348722 w 11873855"/>
              <a:gd name="connsiteY10191" fmla="*/ 2034340 h 5539721"/>
              <a:gd name="connsiteX10192" fmla="*/ 10355323 w 11873855"/>
              <a:gd name="connsiteY10192" fmla="*/ 2037426 h 5539721"/>
              <a:gd name="connsiteX10193" fmla="*/ 10366811 w 11873855"/>
              <a:gd name="connsiteY10193" fmla="*/ 2057314 h 5539721"/>
              <a:gd name="connsiteX10194" fmla="*/ 10344350 w 11873855"/>
              <a:gd name="connsiteY10194" fmla="*/ 2026539 h 5539721"/>
              <a:gd name="connsiteX10195" fmla="*/ 10333550 w 11873855"/>
              <a:gd name="connsiteY10195" fmla="*/ 2006994 h 5539721"/>
              <a:gd name="connsiteX10196" fmla="*/ 10339893 w 11873855"/>
              <a:gd name="connsiteY10196" fmla="*/ 2010080 h 5539721"/>
              <a:gd name="connsiteX10197" fmla="*/ 10350779 w 11873855"/>
              <a:gd name="connsiteY10197" fmla="*/ 2029540 h 5539721"/>
              <a:gd name="connsiteX10198" fmla="*/ 10344350 w 11873855"/>
              <a:gd name="connsiteY10198" fmla="*/ 2026539 h 5539721"/>
              <a:gd name="connsiteX10199" fmla="*/ 10329092 w 11873855"/>
              <a:gd name="connsiteY10199" fmla="*/ 1998764 h 5539721"/>
              <a:gd name="connsiteX10200" fmla="*/ 10319062 w 11873855"/>
              <a:gd name="connsiteY10200" fmla="*/ 1979990 h 5539721"/>
              <a:gd name="connsiteX10201" fmla="*/ 10325148 w 11873855"/>
              <a:gd name="connsiteY10201" fmla="*/ 1983162 h 5539721"/>
              <a:gd name="connsiteX10202" fmla="*/ 10335264 w 11873855"/>
              <a:gd name="connsiteY10202" fmla="*/ 2001764 h 5539721"/>
              <a:gd name="connsiteX10203" fmla="*/ 10329092 w 11873855"/>
              <a:gd name="connsiteY10203" fmla="*/ 1998764 h 5539721"/>
              <a:gd name="connsiteX10204" fmla="*/ 10322748 w 11873855"/>
              <a:gd name="connsiteY10204" fmla="*/ 1995764 h 5539721"/>
              <a:gd name="connsiteX10205" fmla="*/ 10316061 w 11873855"/>
              <a:gd name="connsiteY10205" fmla="*/ 1992678 h 5539721"/>
              <a:gd name="connsiteX10206" fmla="*/ 10306031 w 11873855"/>
              <a:gd name="connsiteY10206" fmla="*/ 1973475 h 5539721"/>
              <a:gd name="connsiteX10207" fmla="*/ 10312546 w 11873855"/>
              <a:gd name="connsiteY10207" fmla="*/ 1976733 h 5539721"/>
              <a:gd name="connsiteX10208" fmla="*/ 10322748 w 11873855"/>
              <a:gd name="connsiteY10208" fmla="*/ 1995764 h 5539721"/>
              <a:gd name="connsiteX10209" fmla="*/ 10295745 w 11873855"/>
              <a:gd name="connsiteY10209" fmla="*/ 1962502 h 5539721"/>
              <a:gd name="connsiteX10210" fmla="*/ 10288886 w 11873855"/>
              <a:gd name="connsiteY10210" fmla="*/ 1959331 h 5539721"/>
              <a:gd name="connsiteX10211" fmla="*/ 10279199 w 11873855"/>
              <a:gd name="connsiteY10211" fmla="*/ 1939957 h 5539721"/>
              <a:gd name="connsiteX10212" fmla="*/ 10285972 w 11873855"/>
              <a:gd name="connsiteY10212" fmla="*/ 1943300 h 5539721"/>
              <a:gd name="connsiteX10213" fmla="*/ 10295745 w 11873855"/>
              <a:gd name="connsiteY10213" fmla="*/ 1962502 h 5539721"/>
              <a:gd name="connsiteX10214" fmla="*/ 10269598 w 11873855"/>
              <a:gd name="connsiteY10214" fmla="*/ 1929413 h 5539721"/>
              <a:gd name="connsiteX10215" fmla="*/ 10262483 w 11873855"/>
              <a:gd name="connsiteY10215" fmla="*/ 1926155 h 5539721"/>
              <a:gd name="connsiteX10216" fmla="*/ 10253396 w 11873855"/>
              <a:gd name="connsiteY10216" fmla="*/ 1906867 h 5539721"/>
              <a:gd name="connsiteX10217" fmla="*/ 10260512 w 11873855"/>
              <a:gd name="connsiteY10217" fmla="*/ 1910382 h 5539721"/>
              <a:gd name="connsiteX10218" fmla="*/ 10269598 w 11873855"/>
              <a:gd name="connsiteY10218" fmla="*/ 1929413 h 5539721"/>
              <a:gd name="connsiteX10219" fmla="*/ 10249882 w 11873855"/>
              <a:gd name="connsiteY10219" fmla="*/ 1899066 h 5539721"/>
              <a:gd name="connsiteX10220" fmla="*/ 10245338 w 11873855"/>
              <a:gd name="connsiteY10220" fmla="*/ 1889036 h 5539721"/>
              <a:gd name="connsiteX10221" fmla="*/ 10242166 w 11873855"/>
              <a:gd name="connsiteY10221" fmla="*/ 1880721 h 5539721"/>
              <a:gd name="connsiteX10222" fmla="*/ 10250911 w 11873855"/>
              <a:gd name="connsiteY10222" fmla="*/ 1885350 h 5539721"/>
              <a:gd name="connsiteX10223" fmla="*/ 10257596 w 11873855"/>
              <a:gd name="connsiteY10223" fmla="*/ 1902838 h 5539721"/>
              <a:gd name="connsiteX10224" fmla="*/ 10249882 w 11873855"/>
              <a:gd name="connsiteY10224" fmla="*/ 1899066 h 5539721"/>
              <a:gd name="connsiteX10225" fmla="*/ 10242338 w 11873855"/>
              <a:gd name="connsiteY10225" fmla="*/ 1892294 h 5539721"/>
              <a:gd name="connsiteX10226" fmla="*/ 10244224 w 11873855"/>
              <a:gd name="connsiteY10226" fmla="*/ 1896409 h 5539721"/>
              <a:gd name="connsiteX10227" fmla="*/ 10236852 w 11873855"/>
              <a:gd name="connsiteY10227" fmla="*/ 1893065 h 5539721"/>
              <a:gd name="connsiteX10228" fmla="*/ 10228279 w 11873855"/>
              <a:gd name="connsiteY10228" fmla="*/ 1873777 h 5539721"/>
              <a:gd name="connsiteX10229" fmla="*/ 10236937 w 11873855"/>
              <a:gd name="connsiteY10229" fmla="*/ 1878063 h 5539721"/>
              <a:gd name="connsiteX10230" fmla="*/ 10242338 w 11873855"/>
              <a:gd name="connsiteY10230" fmla="*/ 1892294 h 5539721"/>
              <a:gd name="connsiteX10231" fmla="*/ 10225279 w 11873855"/>
              <a:gd name="connsiteY10231" fmla="*/ 1866233 h 5539721"/>
              <a:gd name="connsiteX10232" fmla="*/ 10218506 w 11873855"/>
              <a:gd name="connsiteY10232" fmla="*/ 1848574 h 5539721"/>
              <a:gd name="connsiteX10233" fmla="*/ 10227336 w 11873855"/>
              <a:gd name="connsiteY10233" fmla="*/ 1853289 h 5539721"/>
              <a:gd name="connsiteX10234" fmla="*/ 10234022 w 11873855"/>
              <a:gd name="connsiteY10234" fmla="*/ 1870519 h 5539721"/>
              <a:gd name="connsiteX10235" fmla="*/ 10225279 w 11873855"/>
              <a:gd name="connsiteY10235" fmla="*/ 1866233 h 5539721"/>
              <a:gd name="connsiteX10236" fmla="*/ 10215592 w 11873855"/>
              <a:gd name="connsiteY10236" fmla="*/ 1840945 h 5539721"/>
              <a:gd name="connsiteX10237" fmla="*/ 10208991 w 11873855"/>
              <a:gd name="connsiteY10237" fmla="*/ 1824057 h 5539721"/>
              <a:gd name="connsiteX10238" fmla="*/ 10217563 w 11873855"/>
              <a:gd name="connsiteY10238" fmla="*/ 1828943 h 5539721"/>
              <a:gd name="connsiteX10239" fmla="*/ 10224164 w 11873855"/>
              <a:gd name="connsiteY10239" fmla="*/ 1845488 h 5539721"/>
              <a:gd name="connsiteX10240" fmla="*/ 10215592 w 11873855"/>
              <a:gd name="connsiteY10240" fmla="*/ 1840945 h 5539721"/>
              <a:gd name="connsiteX10241" fmla="*/ 10210448 w 11873855"/>
              <a:gd name="connsiteY10241" fmla="*/ 1838373 h 5539721"/>
              <a:gd name="connsiteX10242" fmla="*/ 10080746 w 11873855"/>
              <a:gd name="connsiteY10242" fmla="*/ 1798768 h 5539721"/>
              <a:gd name="connsiteX10243" fmla="*/ 9676725 w 11873855"/>
              <a:gd name="connsiteY10243" fmla="*/ 2152812 h 5539721"/>
              <a:gd name="connsiteX10244" fmla="*/ 9345397 w 11873855"/>
              <a:gd name="connsiteY10244" fmla="*/ 2769775 h 5539721"/>
              <a:gd name="connsiteX10245" fmla="*/ 9334853 w 11873855"/>
              <a:gd name="connsiteY10245" fmla="*/ 2769775 h 5539721"/>
              <a:gd name="connsiteX10246" fmla="*/ 9661122 w 11873855"/>
              <a:gd name="connsiteY10246" fmla="*/ 2136439 h 5539721"/>
              <a:gd name="connsiteX10247" fmla="*/ 10062230 w 11873855"/>
              <a:gd name="connsiteY10247" fmla="*/ 1774165 h 5539721"/>
              <a:gd name="connsiteX10248" fmla="*/ 10203590 w 11873855"/>
              <a:gd name="connsiteY10248" fmla="*/ 1821056 h 5539721"/>
              <a:gd name="connsiteX10249" fmla="*/ 10210448 w 11873855"/>
              <a:gd name="connsiteY10249" fmla="*/ 1838373 h 5539721"/>
              <a:gd name="connsiteX10250" fmla="*/ 9341882 w 11873855"/>
              <a:gd name="connsiteY10250" fmla="*/ 2775518 h 5539721"/>
              <a:gd name="connsiteX10251" fmla="*/ 9339482 w 11873855"/>
              <a:gd name="connsiteY10251" fmla="*/ 2779376 h 5539721"/>
              <a:gd name="connsiteX10252" fmla="*/ 9336138 w 11873855"/>
              <a:gd name="connsiteY10252" fmla="*/ 2784777 h 5539721"/>
              <a:gd name="connsiteX10253" fmla="*/ 9325852 w 11873855"/>
              <a:gd name="connsiteY10253" fmla="*/ 2785205 h 5539721"/>
              <a:gd name="connsiteX10254" fmla="*/ 9331510 w 11873855"/>
              <a:gd name="connsiteY10254" fmla="*/ 2775518 h 5539721"/>
              <a:gd name="connsiteX10255" fmla="*/ 9341882 w 11873855"/>
              <a:gd name="connsiteY10255" fmla="*/ 2775518 h 5539721"/>
              <a:gd name="connsiteX10256" fmla="*/ 9320794 w 11873855"/>
              <a:gd name="connsiteY10256" fmla="*/ 2785377 h 5539721"/>
              <a:gd name="connsiteX10257" fmla="*/ 9310421 w 11873855"/>
              <a:gd name="connsiteY10257" fmla="*/ 2785806 h 5539721"/>
              <a:gd name="connsiteX10258" fmla="*/ 9316079 w 11873855"/>
              <a:gd name="connsiteY10258" fmla="*/ 2775518 h 5539721"/>
              <a:gd name="connsiteX10259" fmla="*/ 9326537 w 11873855"/>
              <a:gd name="connsiteY10259" fmla="*/ 2775518 h 5539721"/>
              <a:gd name="connsiteX10260" fmla="*/ 9320794 w 11873855"/>
              <a:gd name="connsiteY10260" fmla="*/ 2785377 h 5539721"/>
              <a:gd name="connsiteX10261" fmla="*/ 9317365 w 11873855"/>
              <a:gd name="connsiteY10261" fmla="*/ 2791378 h 5539721"/>
              <a:gd name="connsiteX10262" fmla="*/ 9311621 w 11873855"/>
              <a:gd name="connsiteY10262" fmla="*/ 2801150 h 5539721"/>
              <a:gd name="connsiteX10263" fmla="*/ 9301506 w 11873855"/>
              <a:gd name="connsiteY10263" fmla="*/ 2802007 h 5539721"/>
              <a:gd name="connsiteX10264" fmla="*/ 9307163 w 11873855"/>
              <a:gd name="connsiteY10264" fmla="*/ 2791892 h 5539721"/>
              <a:gd name="connsiteX10265" fmla="*/ 9317365 w 11873855"/>
              <a:gd name="connsiteY10265" fmla="*/ 2791378 h 5539721"/>
              <a:gd name="connsiteX10266" fmla="*/ 9296448 w 11873855"/>
              <a:gd name="connsiteY10266" fmla="*/ 2802350 h 5539721"/>
              <a:gd name="connsiteX10267" fmla="*/ 9286161 w 11873855"/>
              <a:gd name="connsiteY10267" fmla="*/ 2803208 h 5539721"/>
              <a:gd name="connsiteX10268" fmla="*/ 9291819 w 11873855"/>
              <a:gd name="connsiteY10268" fmla="*/ 2792406 h 5539721"/>
              <a:gd name="connsiteX10269" fmla="*/ 9302192 w 11873855"/>
              <a:gd name="connsiteY10269" fmla="*/ 2791978 h 5539721"/>
              <a:gd name="connsiteX10270" fmla="*/ 9296448 w 11873855"/>
              <a:gd name="connsiteY10270" fmla="*/ 2802350 h 5539721"/>
              <a:gd name="connsiteX10271" fmla="*/ 9293105 w 11873855"/>
              <a:gd name="connsiteY10271" fmla="*/ 2808437 h 5539721"/>
              <a:gd name="connsiteX10272" fmla="*/ 9287447 w 11873855"/>
              <a:gd name="connsiteY10272" fmla="*/ 2818638 h 5539721"/>
              <a:gd name="connsiteX10273" fmla="*/ 9277417 w 11873855"/>
              <a:gd name="connsiteY10273" fmla="*/ 2819924 h 5539721"/>
              <a:gd name="connsiteX10274" fmla="*/ 9282989 w 11873855"/>
              <a:gd name="connsiteY10274" fmla="*/ 2809294 h 5539721"/>
              <a:gd name="connsiteX10275" fmla="*/ 9293105 w 11873855"/>
              <a:gd name="connsiteY10275" fmla="*/ 2808437 h 5539721"/>
              <a:gd name="connsiteX10276" fmla="*/ 9272445 w 11873855"/>
              <a:gd name="connsiteY10276" fmla="*/ 2820610 h 5539721"/>
              <a:gd name="connsiteX10277" fmla="*/ 9262329 w 11873855"/>
              <a:gd name="connsiteY10277" fmla="*/ 2821981 h 5539721"/>
              <a:gd name="connsiteX10278" fmla="*/ 9267987 w 11873855"/>
              <a:gd name="connsiteY10278" fmla="*/ 2810666 h 5539721"/>
              <a:gd name="connsiteX10279" fmla="*/ 9278188 w 11873855"/>
              <a:gd name="connsiteY10279" fmla="*/ 2809723 h 5539721"/>
              <a:gd name="connsiteX10280" fmla="*/ 9272445 w 11873855"/>
              <a:gd name="connsiteY10280" fmla="*/ 2820610 h 5539721"/>
              <a:gd name="connsiteX10281" fmla="*/ 9269016 w 11873855"/>
              <a:gd name="connsiteY10281" fmla="*/ 2827039 h 5539721"/>
              <a:gd name="connsiteX10282" fmla="*/ 9263358 w 11873855"/>
              <a:gd name="connsiteY10282" fmla="*/ 2837926 h 5539721"/>
              <a:gd name="connsiteX10283" fmla="*/ 9253499 w 11873855"/>
              <a:gd name="connsiteY10283" fmla="*/ 2839726 h 5539721"/>
              <a:gd name="connsiteX10284" fmla="*/ 9259072 w 11873855"/>
              <a:gd name="connsiteY10284" fmla="*/ 2828411 h 5539721"/>
              <a:gd name="connsiteX10285" fmla="*/ 9269016 w 11873855"/>
              <a:gd name="connsiteY10285" fmla="*/ 2827039 h 5539721"/>
              <a:gd name="connsiteX10286" fmla="*/ 9248442 w 11873855"/>
              <a:gd name="connsiteY10286" fmla="*/ 2840669 h 5539721"/>
              <a:gd name="connsiteX10287" fmla="*/ 9238413 w 11873855"/>
              <a:gd name="connsiteY10287" fmla="*/ 2842555 h 5539721"/>
              <a:gd name="connsiteX10288" fmla="*/ 9244070 w 11873855"/>
              <a:gd name="connsiteY10288" fmla="*/ 2830468 h 5539721"/>
              <a:gd name="connsiteX10289" fmla="*/ 9254186 w 11873855"/>
              <a:gd name="connsiteY10289" fmla="*/ 2829011 h 5539721"/>
              <a:gd name="connsiteX10290" fmla="*/ 9248442 w 11873855"/>
              <a:gd name="connsiteY10290" fmla="*/ 2840669 h 5539721"/>
              <a:gd name="connsiteX10291" fmla="*/ 9233526 w 11873855"/>
              <a:gd name="connsiteY10291" fmla="*/ 2843498 h 5539721"/>
              <a:gd name="connsiteX10292" fmla="*/ 9223411 w 11873855"/>
              <a:gd name="connsiteY10292" fmla="*/ 2845556 h 5539721"/>
              <a:gd name="connsiteX10293" fmla="*/ 9229154 w 11873855"/>
              <a:gd name="connsiteY10293" fmla="*/ 2832697 h 5539721"/>
              <a:gd name="connsiteX10294" fmla="*/ 9239355 w 11873855"/>
              <a:gd name="connsiteY10294" fmla="*/ 2831154 h 5539721"/>
              <a:gd name="connsiteX10295" fmla="*/ 9233526 w 11873855"/>
              <a:gd name="connsiteY10295" fmla="*/ 2843498 h 5539721"/>
              <a:gd name="connsiteX10296" fmla="*/ 9230526 w 11873855"/>
              <a:gd name="connsiteY10296" fmla="*/ 2850013 h 5539721"/>
              <a:gd name="connsiteX10297" fmla="*/ 9224867 w 11873855"/>
              <a:gd name="connsiteY10297" fmla="*/ 2862101 h 5539721"/>
              <a:gd name="connsiteX10298" fmla="*/ 9215009 w 11873855"/>
              <a:gd name="connsiteY10298" fmla="*/ 2864672 h 5539721"/>
              <a:gd name="connsiteX10299" fmla="*/ 9220581 w 11873855"/>
              <a:gd name="connsiteY10299" fmla="*/ 2852071 h 5539721"/>
              <a:gd name="connsiteX10300" fmla="*/ 9230526 w 11873855"/>
              <a:gd name="connsiteY10300" fmla="*/ 2850013 h 5539721"/>
              <a:gd name="connsiteX10301" fmla="*/ 9209951 w 11873855"/>
              <a:gd name="connsiteY10301" fmla="*/ 2866044 h 5539721"/>
              <a:gd name="connsiteX10302" fmla="*/ 9199921 w 11873855"/>
              <a:gd name="connsiteY10302" fmla="*/ 2868873 h 5539721"/>
              <a:gd name="connsiteX10303" fmla="*/ 9205579 w 11873855"/>
              <a:gd name="connsiteY10303" fmla="*/ 2855328 h 5539721"/>
              <a:gd name="connsiteX10304" fmla="*/ 9215695 w 11873855"/>
              <a:gd name="connsiteY10304" fmla="*/ 2853100 h 5539721"/>
              <a:gd name="connsiteX10305" fmla="*/ 9209951 w 11873855"/>
              <a:gd name="connsiteY10305" fmla="*/ 2866044 h 5539721"/>
              <a:gd name="connsiteX10306" fmla="*/ 9207037 w 11873855"/>
              <a:gd name="connsiteY10306" fmla="*/ 2872645 h 5539721"/>
              <a:gd name="connsiteX10307" fmla="*/ 9201293 w 11873855"/>
              <a:gd name="connsiteY10307" fmla="*/ 2885675 h 5539721"/>
              <a:gd name="connsiteX10308" fmla="*/ 9191434 w 11873855"/>
              <a:gd name="connsiteY10308" fmla="*/ 2889018 h 5539721"/>
              <a:gd name="connsiteX10309" fmla="*/ 9197093 w 11873855"/>
              <a:gd name="connsiteY10309" fmla="*/ 2875388 h 5539721"/>
              <a:gd name="connsiteX10310" fmla="*/ 9207037 w 11873855"/>
              <a:gd name="connsiteY10310" fmla="*/ 2872645 h 5539721"/>
              <a:gd name="connsiteX10311" fmla="*/ 9198293 w 11873855"/>
              <a:gd name="connsiteY10311" fmla="*/ 2892533 h 5539721"/>
              <a:gd name="connsiteX10312" fmla="*/ 9192721 w 11873855"/>
              <a:gd name="connsiteY10312" fmla="*/ 2905220 h 5539721"/>
              <a:gd name="connsiteX10313" fmla="*/ 9183119 w 11873855"/>
              <a:gd name="connsiteY10313" fmla="*/ 2909078 h 5539721"/>
              <a:gd name="connsiteX10314" fmla="*/ 9188606 w 11873855"/>
              <a:gd name="connsiteY10314" fmla="*/ 2895791 h 5539721"/>
              <a:gd name="connsiteX10315" fmla="*/ 9198293 w 11873855"/>
              <a:gd name="connsiteY10315" fmla="*/ 2892533 h 5539721"/>
              <a:gd name="connsiteX10316" fmla="*/ 9189377 w 11873855"/>
              <a:gd name="connsiteY10316" fmla="*/ 2912678 h 5539721"/>
              <a:gd name="connsiteX10317" fmla="*/ 9183976 w 11873855"/>
              <a:gd name="connsiteY10317" fmla="*/ 2925023 h 5539721"/>
              <a:gd name="connsiteX10318" fmla="*/ 9174633 w 11873855"/>
              <a:gd name="connsiteY10318" fmla="*/ 2929395 h 5539721"/>
              <a:gd name="connsiteX10319" fmla="*/ 9179948 w 11873855"/>
              <a:gd name="connsiteY10319" fmla="*/ 2916536 h 5539721"/>
              <a:gd name="connsiteX10320" fmla="*/ 9189377 w 11873855"/>
              <a:gd name="connsiteY10320" fmla="*/ 2912678 h 5539721"/>
              <a:gd name="connsiteX10321" fmla="*/ 9180548 w 11873855"/>
              <a:gd name="connsiteY10321" fmla="*/ 2932910 h 5539721"/>
              <a:gd name="connsiteX10322" fmla="*/ 9175318 w 11873855"/>
              <a:gd name="connsiteY10322" fmla="*/ 2944911 h 5539721"/>
              <a:gd name="connsiteX10323" fmla="*/ 9166318 w 11873855"/>
              <a:gd name="connsiteY10323" fmla="*/ 2949712 h 5539721"/>
              <a:gd name="connsiteX10324" fmla="*/ 9171461 w 11873855"/>
              <a:gd name="connsiteY10324" fmla="*/ 2937196 h 5539721"/>
              <a:gd name="connsiteX10325" fmla="*/ 9180548 w 11873855"/>
              <a:gd name="connsiteY10325" fmla="*/ 2932910 h 5539721"/>
              <a:gd name="connsiteX10326" fmla="*/ 9171890 w 11873855"/>
              <a:gd name="connsiteY10326" fmla="*/ 2952798 h 5539721"/>
              <a:gd name="connsiteX10327" fmla="*/ 9166575 w 11873855"/>
              <a:gd name="connsiteY10327" fmla="*/ 2965057 h 5539721"/>
              <a:gd name="connsiteX10328" fmla="*/ 9157831 w 11873855"/>
              <a:gd name="connsiteY10328" fmla="*/ 2970371 h 5539721"/>
              <a:gd name="connsiteX10329" fmla="*/ 9163060 w 11873855"/>
              <a:gd name="connsiteY10329" fmla="*/ 2957684 h 5539721"/>
              <a:gd name="connsiteX10330" fmla="*/ 9171890 w 11873855"/>
              <a:gd name="connsiteY10330" fmla="*/ 2952798 h 5539721"/>
              <a:gd name="connsiteX10331" fmla="*/ 9162974 w 11873855"/>
              <a:gd name="connsiteY10331" fmla="*/ 2973457 h 5539721"/>
              <a:gd name="connsiteX10332" fmla="*/ 9157488 w 11873855"/>
              <a:gd name="connsiteY10332" fmla="*/ 2986231 h 5539721"/>
              <a:gd name="connsiteX10333" fmla="*/ 9149087 w 11873855"/>
              <a:gd name="connsiteY10333" fmla="*/ 2991888 h 5539721"/>
              <a:gd name="connsiteX10334" fmla="*/ 9154488 w 11873855"/>
              <a:gd name="connsiteY10334" fmla="*/ 2978772 h 5539721"/>
              <a:gd name="connsiteX10335" fmla="*/ 9162974 w 11873855"/>
              <a:gd name="connsiteY10335" fmla="*/ 2973457 h 5539721"/>
              <a:gd name="connsiteX10336" fmla="*/ 9153973 w 11873855"/>
              <a:gd name="connsiteY10336" fmla="*/ 2994289 h 5539721"/>
              <a:gd name="connsiteX10337" fmla="*/ 9148658 w 11873855"/>
              <a:gd name="connsiteY10337" fmla="*/ 3006719 h 5539721"/>
              <a:gd name="connsiteX10338" fmla="*/ 9140514 w 11873855"/>
              <a:gd name="connsiteY10338" fmla="*/ 3012805 h 5539721"/>
              <a:gd name="connsiteX10339" fmla="*/ 9145658 w 11873855"/>
              <a:gd name="connsiteY10339" fmla="*/ 3000032 h 5539721"/>
              <a:gd name="connsiteX10340" fmla="*/ 9153973 w 11873855"/>
              <a:gd name="connsiteY10340" fmla="*/ 2994289 h 5539721"/>
              <a:gd name="connsiteX10341" fmla="*/ 9134342 w 11873855"/>
              <a:gd name="connsiteY10341" fmla="*/ 3017606 h 5539721"/>
              <a:gd name="connsiteX10342" fmla="*/ 9125941 w 11873855"/>
              <a:gd name="connsiteY10342" fmla="*/ 3024550 h 5539721"/>
              <a:gd name="connsiteX10343" fmla="*/ 9131171 w 11873855"/>
              <a:gd name="connsiteY10343" fmla="*/ 3011005 h 5539721"/>
              <a:gd name="connsiteX10344" fmla="*/ 9139743 w 11873855"/>
              <a:gd name="connsiteY10344" fmla="*/ 3004404 h 5539721"/>
              <a:gd name="connsiteX10345" fmla="*/ 9134342 w 11873855"/>
              <a:gd name="connsiteY10345" fmla="*/ 3017606 h 5539721"/>
              <a:gd name="connsiteX10346" fmla="*/ 9119597 w 11873855"/>
              <a:gd name="connsiteY10346" fmla="*/ 3030122 h 5539721"/>
              <a:gd name="connsiteX10347" fmla="*/ 9110682 w 11873855"/>
              <a:gd name="connsiteY10347" fmla="*/ 3038523 h 5539721"/>
              <a:gd name="connsiteX10348" fmla="*/ 9115911 w 11873855"/>
              <a:gd name="connsiteY10348" fmla="*/ 3024207 h 5539721"/>
              <a:gd name="connsiteX10349" fmla="*/ 9124998 w 11873855"/>
              <a:gd name="connsiteY10349" fmla="*/ 3016063 h 5539721"/>
              <a:gd name="connsiteX10350" fmla="*/ 9119597 w 11873855"/>
              <a:gd name="connsiteY10350" fmla="*/ 3030122 h 5539721"/>
              <a:gd name="connsiteX10351" fmla="*/ 9115911 w 11873855"/>
              <a:gd name="connsiteY10351" fmla="*/ 3039637 h 5539721"/>
              <a:gd name="connsiteX10352" fmla="*/ 9110768 w 11873855"/>
              <a:gd name="connsiteY10352" fmla="*/ 3053182 h 5539721"/>
              <a:gd name="connsiteX10353" fmla="*/ 9102110 w 11873855"/>
              <a:gd name="connsiteY10353" fmla="*/ 3062097 h 5539721"/>
              <a:gd name="connsiteX10354" fmla="*/ 9106996 w 11873855"/>
              <a:gd name="connsiteY10354" fmla="*/ 3048553 h 5539721"/>
              <a:gd name="connsiteX10355" fmla="*/ 9115911 w 11873855"/>
              <a:gd name="connsiteY10355" fmla="*/ 3039637 h 5539721"/>
              <a:gd name="connsiteX10356" fmla="*/ 9095165 w 11873855"/>
              <a:gd name="connsiteY10356" fmla="*/ 3070155 h 5539721"/>
              <a:gd name="connsiteX10357" fmla="*/ 9086079 w 11873855"/>
              <a:gd name="connsiteY10357" fmla="*/ 3081985 h 5539721"/>
              <a:gd name="connsiteX10358" fmla="*/ 9090194 w 11873855"/>
              <a:gd name="connsiteY10358" fmla="*/ 3069727 h 5539721"/>
              <a:gd name="connsiteX10359" fmla="*/ 9100138 w 11873855"/>
              <a:gd name="connsiteY10359" fmla="*/ 3056354 h 5539721"/>
              <a:gd name="connsiteX10360" fmla="*/ 9095165 w 11873855"/>
              <a:gd name="connsiteY10360" fmla="*/ 3070155 h 5539721"/>
              <a:gd name="connsiteX10361" fmla="*/ 9067047 w 11873855"/>
              <a:gd name="connsiteY10361" fmla="*/ 3122362 h 5539721"/>
              <a:gd name="connsiteX10362" fmla="*/ 9056847 w 11873855"/>
              <a:gd name="connsiteY10362" fmla="*/ 3143450 h 5539721"/>
              <a:gd name="connsiteX10363" fmla="*/ 9063019 w 11873855"/>
              <a:gd name="connsiteY10363" fmla="*/ 3123819 h 5539721"/>
              <a:gd name="connsiteX10364" fmla="*/ 9068419 w 11873855"/>
              <a:gd name="connsiteY10364" fmla="*/ 3117133 h 5539721"/>
              <a:gd name="connsiteX10365" fmla="*/ 9067047 w 11873855"/>
              <a:gd name="connsiteY10365" fmla="*/ 3122362 h 5539721"/>
              <a:gd name="connsiteX10366" fmla="*/ 9050246 w 11873855"/>
              <a:gd name="connsiteY10366" fmla="*/ 3151680 h 5539721"/>
              <a:gd name="connsiteX10367" fmla="*/ 9043645 w 11873855"/>
              <a:gd name="connsiteY10367" fmla="*/ 3158795 h 5539721"/>
              <a:gd name="connsiteX10368" fmla="*/ 9050331 w 11873855"/>
              <a:gd name="connsiteY10368" fmla="*/ 3136507 h 5539721"/>
              <a:gd name="connsiteX10369" fmla="*/ 9056932 w 11873855"/>
              <a:gd name="connsiteY10369" fmla="*/ 3130249 h 5539721"/>
              <a:gd name="connsiteX10370" fmla="*/ 9050246 w 11873855"/>
              <a:gd name="connsiteY10370" fmla="*/ 3151680 h 5539721"/>
              <a:gd name="connsiteX10371" fmla="*/ 9038158 w 11873855"/>
              <a:gd name="connsiteY10371" fmla="*/ 3164110 h 5539721"/>
              <a:gd name="connsiteX10372" fmla="*/ 9031644 w 11873855"/>
              <a:gd name="connsiteY10372" fmla="*/ 3169939 h 5539721"/>
              <a:gd name="connsiteX10373" fmla="*/ 9038158 w 11873855"/>
              <a:gd name="connsiteY10373" fmla="*/ 3146451 h 5539721"/>
              <a:gd name="connsiteX10374" fmla="*/ 9045017 w 11873855"/>
              <a:gd name="connsiteY10374" fmla="*/ 3140964 h 5539721"/>
              <a:gd name="connsiteX10375" fmla="*/ 9038158 w 11873855"/>
              <a:gd name="connsiteY10375" fmla="*/ 3164110 h 5539721"/>
              <a:gd name="connsiteX10376" fmla="*/ 9026585 w 11873855"/>
              <a:gd name="connsiteY10376" fmla="*/ 3174225 h 5539721"/>
              <a:gd name="connsiteX10377" fmla="*/ 9020499 w 11873855"/>
              <a:gd name="connsiteY10377" fmla="*/ 3179112 h 5539721"/>
              <a:gd name="connsiteX10378" fmla="*/ 9026929 w 11873855"/>
              <a:gd name="connsiteY10378" fmla="*/ 3154852 h 5539721"/>
              <a:gd name="connsiteX10379" fmla="*/ 9033272 w 11873855"/>
              <a:gd name="connsiteY10379" fmla="*/ 3150308 h 5539721"/>
              <a:gd name="connsiteX10380" fmla="*/ 9026585 w 11873855"/>
              <a:gd name="connsiteY10380" fmla="*/ 3174225 h 5539721"/>
              <a:gd name="connsiteX10381" fmla="*/ 9015698 w 11873855"/>
              <a:gd name="connsiteY10381" fmla="*/ 3182798 h 5539721"/>
              <a:gd name="connsiteX10382" fmla="*/ 9009526 w 11873855"/>
              <a:gd name="connsiteY10382" fmla="*/ 3187341 h 5539721"/>
              <a:gd name="connsiteX10383" fmla="*/ 9015784 w 11873855"/>
              <a:gd name="connsiteY10383" fmla="*/ 3162395 h 5539721"/>
              <a:gd name="connsiteX10384" fmla="*/ 9022213 w 11873855"/>
              <a:gd name="connsiteY10384" fmla="*/ 3158109 h 5539721"/>
              <a:gd name="connsiteX10385" fmla="*/ 9015698 w 11873855"/>
              <a:gd name="connsiteY10385" fmla="*/ 3182798 h 5539721"/>
              <a:gd name="connsiteX10386" fmla="*/ 9004812 w 11873855"/>
              <a:gd name="connsiteY10386" fmla="*/ 3190685 h 5539721"/>
              <a:gd name="connsiteX10387" fmla="*/ 8998297 w 11873855"/>
              <a:gd name="connsiteY10387" fmla="*/ 3195142 h 5539721"/>
              <a:gd name="connsiteX10388" fmla="*/ 9004297 w 11873855"/>
              <a:gd name="connsiteY10388" fmla="*/ 3169510 h 5539721"/>
              <a:gd name="connsiteX10389" fmla="*/ 9011070 w 11873855"/>
              <a:gd name="connsiteY10389" fmla="*/ 3165310 h 5539721"/>
              <a:gd name="connsiteX10390" fmla="*/ 9004812 w 11873855"/>
              <a:gd name="connsiteY10390" fmla="*/ 3190685 h 5539721"/>
              <a:gd name="connsiteX10391" fmla="*/ 8993839 w 11873855"/>
              <a:gd name="connsiteY10391" fmla="*/ 3198143 h 5539721"/>
              <a:gd name="connsiteX10392" fmla="*/ 8987495 w 11873855"/>
              <a:gd name="connsiteY10392" fmla="*/ 3202257 h 5539721"/>
              <a:gd name="connsiteX10393" fmla="*/ 8993238 w 11873855"/>
              <a:gd name="connsiteY10393" fmla="*/ 3176111 h 5539721"/>
              <a:gd name="connsiteX10394" fmla="*/ 8999839 w 11873855"/>
              <a:gd name="connsiteY10394" fmla="*/ 3172168 h 5539721"/>
              <a:gd name="connsiteX10395" fmla="*/ 8993839 w 11873855"/>
              <a:gd name="connsiteY10395" fmla="*/ 3198143 h 5539721"/>
              <a:gd name="connsiteX10396" fmla="*/ 8983123 w 11873855"/>
              <a:gd name="connsiteY10396" fmla="*/ 3205087 h 5539721"/>
              <a:gd name="connsiteX10397" fmla="*/ 8976694 w 11873855"/>
              <a:gd name="connsiteY10397" fmla="*/ 3209116 h 5539721"/>
              <a:gd name="connsiteX10398" fmla="*/ 8982180 w 11873855"/>
              <a:gd name="connsiteY10398" fmla="*/ 3182455 h 5539721"/>
              <a:gd name="connsiteX10399" fmla="*/ 8988952 w 11873855"/>
              <a:gd name="connsiteY10399" fmla="*/ 3178683 h 5539721"/>
              <a:gd name="connsiteX10400" fmla="*/ 8983123 w 11873855"/>
              <a:gd name="connsiteY10400" fmla="*/ 3205087 h 5539721"/>
              <a:gd name="connsiteX10401" fmla="*/ 8972408 w 11873855"/>
              <a:gd name="connsiteY10401" fmla="*/ 3211687 h 5539721"/>
              <a:gd name="connsiteX10402" fmla="*/ 8965893 w 11873855"/>
              <a:gd name="connsiteY10402" fmla="*/ 3215631 h 5539721"/>
              <a:gd name="connsiteX10403" fmla="*/ 8971122 w 11873855"/>
              <a:gd name="connsiteY10403" fmla="*/ 3188456 h 5539721"/>
              <a:gd name="connsiteX10404" fmla="*/ 8977980 w 11873855"/>
              <a:gd name="connsiteY10404" fmla="*/ 3184769 h 5539721"/>
              <a:gd name="connsiteX10405" fmla="*/ 8972408 w 11873855"/>
              <a:gd name="connsiteY10405" fmla="*/ 3211687 h 5539721"/>
              <a:gd name="connsiteX10406" fmla="*/ 8961692 w 11873855"/>
              <a:gd name="connsiteY10406" fmla="*/ 3218117 h 5539721"/>
              <a:gd name="connsiteX10407" fmla="*/ 8701774 w 11873855"/>
              <a:gd name="connsiteY10407" fmla="*/ 3337703 h 5539721"/>
              <a:gd name="connsiteX10408" fmla="*/ 8285322 w 11873855"/>
              <a:gd name="connsiteY10408" fmla="*/ 3473234 h 5539721"/>
              <a:gd name="connsiteX10409" fmla="*/ 8250946 w 11873855"/>
              <a:gd name="connsiteY10409" fmla="*/ 3474263 h 5539721"/>
              <a:gd name="connsiteX10410" fmla="*/ 7888415 w 11873855"/>
              <a:gd name="connsiteY10410" fmla="*/ 3372507 h 5539721"/>
              <a:gd name="connsiteX10411" fmla="*/ 7685675 w 11873855"/>
              <a:gd name="connsiteY10411" fmla="*/ 3259608 h 5539721"/>
              <a:gd name="connsiteX10412" fmla="*/ 7504024 w 11873855"/>
              <a:gd name="connsiteY10412" fmla="*/ 3159309 h 5539721"/>
              <a:gd name="connsiteX10413" fmla="*/ 7166868 w 11873855"/>
              <a:gd name="connsiteY10413" fmla="*/ 2949797 h 5539721"/>
              <a:gd name="connsiteX10414" fmla="*/ 7028936 w 11873855"/>
              <a:gd name="connsiteY10414" fmla="*/ 2887218 h 5539721"/>
              <a:gd name="connsiteX10415" fmla="*/ 7028336 w 11873855"/>
              <a:gd name="connsiteY10415" fmla="*/ 2884989 h 5539721"/>
              <a:gd name="connsiteX10416" fmla="*/ 7166096 w 11873855"/>
              <a:gd name="connsiteY10416" fmla="*/ 2941654 h 5539721"/>
              <a:gd name="connsiteX10417" fmla="*/ 7504367 w 11873855"/>
              <a:gd name="connsiteY10417" fmla="*/ 3131877 h 5539721"/>
              <a:gd name="connsiteX10418" fmla="*/ 7689533 w 11873855"/>
              <a:gd name="connsiteY10418" fmla="*/ 3227375 h 5539721"/>
              <a:gd name="connsiteX10419" fmla="*/ 7891930 w 11873855"/>
              <a:gd name="connsiteY10419" fmla="*/ 3329816 h 5539721"/>
              <a:gd name="connsiteX10420" fmla="*/ 8256261 w 11873855"/>
              <a:gd name="connsiteY10420" fmla="*/ 3425914 h 5539721"/>
              <a:gd name="connsiteX10421" fmla="*/ 8290808 w 11873855"/>
              <a:gd name="connsiteY10421" fmla="*/ 3424971 h 5539721"/>
              <a:gd name="connsiteX10422" fmla="*/ 8967007 w 11873855"/>
              <a:gd name="connsiteY10422" fmla="*/ 3190685 h 5539721"/>
              <a:gd name="connsiteX10423" fmla="*/ 8961692 w 11873855"/>
              <a:gd name="connsiteY10423" fmla="*/ 3218117 h 5539721"/>
              <a:gd name="connsiteX10424" fmla="*/ 6617285 w 11873855"/>
              <a:gd name="connsiteY10424" fmla="*/ 2140211 h 5539721"/>
              <a:gd name="connsiteX10425" fmla="*/ 6195689 w 11873855"/>
              <a:gd name="connsiteY10425" fmla="*/ 1824400 h 5539721"/>
              <a:gd name="connsiteX10426" fmla="*/ 5654850 w 11873855"/>
              <a:gd name="connsiteY10426" fmla="*/ 2260997 h 5539721"/>
              <a:gd name="connsiteX10427" fmla="*/ 6200147 w 11873855"/>
              <a:gd name="connsiteY10427" fmla="*/ 1805369 h 5539721"/>
              <a:gd name="connsiteX10428" fmla="*/ 6620542 w 11873855"/>
              <a:gd name="connsiteY10428" fmla="*/ 2128123 h 5539721"/>
              <a:gd name="connsiteX10429" fmla="*/ 6915351 w 11873855"/>
              <a:gd name="connsiteY10429" fmla="*/ 2679078 h 5539721"/>
              <a:gd name="connsiteX10430" fmla="*/ 6617285 w 11873855"/>
              <a:gd name="connsiteY10430" fmla="*/ 2140211 h 5539721"/>
              <a:gd name="connsiteX10431" fmla="*/ 4681271 w 11873855"/>
              <a:gd name="connsiteY10431" fmla="*/ 2272999 h 5539721"/>
              <a:gd name="connsiteX10432" fmla="*/ 4424353 w 11873855"/>
              <a:gd name="connsiteY10432" fmla="*/ 1632033 h 5539721"/>
              <a:gd name="connsiteX10433" fmla="*/ 4217327 w 11873855"/>
              <a:gd name="connsiteY10433" fmla="*/ 1211551 h 5539721"/>
              <a:gd name="connsiteX10434" fmla="*/ 4089940 w 11873855"/>
              <a:gd name="connsiteY10434" fmla="*/ 980608 h 5539721"/>
              <a:gd name="connsiteX10435" fmla="*/ 3716693 w 11873855"/>
              <a:gd name="connsiteY10435" fmla="*/ 704831 h 5539721"/>
              <a:gd name="connsiteX10436" fmla="*/ 3675803 w 11873855"/>
              <a:gd name="connsiteY10436" fmla="*/ 707831 h 5539721"/>
              <a:gd name="connsiteX10437" fmla="*/ 3243149 w 11873855"/>
              <a:gd name="connsiteY10437" fmla="*/ 1105081 h 5539721"/>
              <a:gd name="connsiteX10438" fmla="*/ 3023607 w 11873855"/>
              <a:gd name="connsiteY10438" fmla="*/ 1529420 h 5539721"/>
              <a:gd name="connsiteX10439" fmla="*/ 3024635 w 11873855"/>
              <a:gd name="connsiteY10439" fmla="*/ 1524619 h 5539721"/>
              <a:gd name="connsiteX10440" fmla="*/ 3249492 w 11873855"/>
              <a:gd name="connsiteY10440" fmla="*/ 1065562 h 5539721"/>
              <a:gd name="connsiteX10441" fmla="*/ 3680775 w 11873855"/>
              <a:gd name="connsiteY10441" fmla="*/ 659482 h 5539721"/>
              <a:gd name="connsiteX10442" fmla="*/ 3721494 w 11873855"/>
              <a:gd name="connsiteY10442" fmla="*/ 656482 h 5539721"/>
              <a:gd name="connsiteX10443" fmla="*/ 4093198 w 11873855"/>
              <a:gd name="connsiteY10443" fmla="*/ 937317 h 5539721"/>
              <a:gd name="connsiteX10444" fmla="*/ 4209784 w 11873855"/>
              <a:gd name="connsiteY10444" fmla="*/ 1154630 h 5539721"/>
              <a:gd name="connsiteX10445" fmla="*/ 4424439 w 11873855"/>
              <a:gd name="connsiteY10445" fmla="*/ 1604601 h 5539721"/>
              <a:gd name="connsiteX10446" fmla="*/ 4680414 w 11873855"/>
              <a:gd name="connsiteY10446" fmla="*/ 2269913 h 5539721"/>
              <a:gd name="connsiteX10447" fmla="*/ 4690529 w 11873855"/>
              <a:gd name="connsiteY10447" fmla="*/ 2292972 h 5539721"/>
              <a:gd name="connsiteX10448" fmla="*/ 4681271 w 11873855"/>
              <a:gd name="connsiteY10448" fmla="*/ 2272999 h 5539721"/>
              <a:gd name="connsiteX10449" fmla="*/ 2741400 w 11873855"/>
              <a:gd name="connsiteY10449" fmla="*/ 2371839 h 5539721"/>
              <a:gd name="connsiteX10450" fmla="*/ 2741143 w 11873855"/>
              <a:gd name="connsiteY10450" fmla="*/ 2372354 h 5539721"/>
              <a:gd name="connsiteX10451" fmla="*/ 2740886 w 11873855"/>
              <a:gd name="connsiteY10451" fmla="*/ 2372697 h 5539721"/>
              <a:gd name="connsiteX10452" fmla="*/ 2741143 w 11873855"/>
              <a:gd name="connsiteY10452" fmla="*/ 2372182 h 5539721"/>
              <a:gd name="connsiteX10453" fmla="*/ 2741400 w 11873855"/>
              <a:gd name="connsiteY10453" fmla="*/ 2371839 h 5539721"/>
              <a:gd name="connsiteX10454" fmla="*/ 2721083 w 11873855"/>
              <a:gd name="connsiteY10454" fmla="*/ 2405101 h 5539721"/>
              <a:gd name="connsiteX10455" fmla="*/ 2720569 w 11873855"/>
              <a:gd name="connsiteY10455" fmla="*/ 2406215 h 5539721"/>
              <a:gd name="connsiteX10456" fmla="*/ 2719969 w 11873855"/>
              <a:gd name="connsiteY10456" fmla="*/ 2406901 h 5539721"/>
              <a:gd name="connsiteX10457" fmla="*/ 2720569 w 11873855"/>
              <a:gd name="connsiteY10457" fmla="*/ 2405786 h 5539721"/>
              <a:gd name="connsiteX10458" fmla="*/ 2721083 w 11873855"/>
              <a:gd name="connsiteY10458" fmla="*/ 2405101 h 5539721"/>
              <a:gd name="connsiteX10459" fmla="*/ 2700595 w 11873855"/>
              <a:gd name="connsiteY10459" fmla="*/ 2436219 h 5539721"/>
              <a:gd name="connsiteX10460" fmla="*/ 2699823 w 11873855"/>
              <a:gd name="connsiteY10460" fmla="*/ 2437676 h 5539721"/>
              <a:gd name="connsiteX10461" fmla="*/ 2698966 w 11873855"/>
              <a:gd name="connsiteY10461" fmla="*/ 2438533 h 5539721"/>
              <a:gd name="connsiteX10462" fmla="*/ 2699738 w 11873855"/>
              <a:gd name="connsiteY10462" fmla="*/ 2437076 h 5539721"/>
              <a:gd name="connsiteX10463" fmla="*/ 2700595 w 11873855"/>
              <a:gd name="connsiteY10463" fmla="*/ 2436219 h 5539721"/>
              <a:gd name="connsiteX10464" fmla="*/ 2692194 w 11873855"/>
              <a:gd name="connsiteY10464" fmla="*/ 2452592 h 5539721"/>
              <a:gd name="connsiteX10465" fmla="*/ 2690822 w 11873855"/>
              <a:gd name="connsiteY10465" fmla="*/ 2455335 h 5539721"/>
              <a:gd name="connsiteX10466" fmla="*/ 2689022 w 11873855"/>
              <a:gd name="connsiteY10466" fmla="*/ 2457136 h 5539721"/>
              <a:gd name="connsiteX10467" fmla="*/ 2690479 w 11873855"/>
              <a:gd name="connsiteY10467" fmla="*/ 2454478 h 5539721"/>
              <a:gd name="connsiteX10468" fmla="*/ 2692194 w 11873855"/>
              <a:gd name="connsiteY10468" fmla="*/ 2452592 h 5539721"/>
              <a:gd name="connsiteX10469" fmla="*/ 2678906 w 11873855"/>
              <a:gd name="connsiteY10469" fmla="*/ 2466994 h 5539721"/>
              <a:gd name="connsiteX10470" fmla="*/ 2677878 w 11873855"/>
              <a:gd name="connsiteY10470" fmla="*/ 2468023 h 5539721"/>
              <a:gd name="connsiteX10471" fmla="*/ 2678821 w 11873855"/>
              <a:gd name="connsiteY10471" fmla="*/ 2466394 h 5539721"/>
              <a:gd name="connsiteX10472" fmla="*/ 2679849 w 11873855"/>
              <a:gd name="connsiteY10472" fmla="*/ 2465365 h 5539721"/>
              <a:gd name="connsiteX10473" fmla="*/ 2678906 w 11873855"/>
              <a:gd name="connsiteY10473" fmla="*/ 2466994 h 5539721"/>
              <a:gd name="connsiteX10474" fmla="*/ 2671363 w 11873855"/>
              <a:gd name="connsiteY10474" fmla="*/ 2480882 h 5539721"/>
              <a:gd name="connsiteX10475" fmla="*/ 2669820 w 11873855"/>
              <a:gd name="connsiteY10475" fmla="*/ 2483710 h 5539721"/>
              <a:gd name="connsiteX10476" fmla="*/ 2667848 w 11873855"/>
              <a:gd name="connsiteY10476" fmla="*/ 2485511 h 5539721"/>
              <a:gd name="connsiteX10477" fmla="*/ 2669391 w 11873855"/>
              <a:gd name="connsiteY10477" fmla="*/ 2482768 h 5539721"/>
              <a:gd name="connsiteX10478" fmla="*/ 2671363 w 11873855"/>
              <a:gd name="connsiteY10478" fmla="*/ 2480882 h 5539721"/>
              <a:gd name="connsiteX10479" fmla="*/ 2657818 w 11873855"/>
              <a:gd name="connsiteY10479" fmla="*/ 2494426 h 5539721"/>
              <a:gd name="connsiteX10480" fmla="*/ 2656532 w 11873855"/>
              <a:gd name="connsiteY10480" fmla="*/ 2495541 h 5539721"/>
              <a:gd name="connsiteX10481" fmla="*/ 2657561 w 11873855"/>
              <a:gd name="connsiteY10481" fmla="*/ 2493826 h 5539721"/>
              <a:gd name="connsiteX10482" fmla="*/ 2658847 w 11873855"/>
              <a:gd name="connsiteY10482" fmla="*/ 2492712 h 5539721"/>
              <a:gd name="connsiteX10483" fmla="*/ 2657818 w 11873855"/>
              <a:gd name="connsiteY10483" fmla="*/ 2494426 h 5539721"/>
              <a:gd name="connsiteX10484" fmla="*/ 2650189 w 11873855"/>
              <a:gd name="connsiteY10484" fmla="*/ 2507542 h 5539721"/>
              <a:gd name="connsiteX10485" fmla="*/ 2648560 w 11873855"/>
              <a:gd name="connsiteY10485" fmla="*/ 2510371 h 5539721"/>
              <a:gd name="connsiteX10486" fmla="*/ 2646417 w 11873855"/>
              <a:gd name="connsiteY10486" fmla="*/ 2512086 h 5539721"/>
              <a:gd name="connsiteX10487" fmla="*/ 2648131 w 11873855"/>
              <a:gd name="connsiteY10487" fmla="*/ 2509342 h 5539721"/>
              <a:gd name="connsiteX10488" fmla="*/ 2650189 w 11873855"/>
              <a:gd name="connsiteY10488" fmla="*/ 2507542 h 5539721"/>
              <a:gd name="connsiteX10489" fmla="*/ 2636473 w 11873855"/>
              <a:gd name="connsiteY10489" fmla="*/ 2519972 h 5539721"/>
              <a:gd name="connsiteX10490" fmla="*/ 2635015 w 11873855"/>
              <a:gd name="connsiteY10490" fmla="*/ 2521172 h 5539721"/>
              <a:gd name="connsiteX10491" fmla="*/ 2636130 w 11873855"/>
              <a:gd name="connsiteY10491" fmla="*/ 2519458 h 5539721"/>
              <a:gd name="connsiteX10492" fmla="*/ 2637587 w 11873855"/>
              <a:gd name="connsiteY10492" fmla="*/ 2518258 h 5539721"/>
              <a:gd name="connsiteX10493" fmla="*/ 2636473 w 11873855"/>
              <a:gd name="connsiteY10493" fmla="*/ 2519972 h 5539721"/>
              <a:gd name="connsiteX10494" fmla="*/ 2628757 w 11873855"/>
              <a:gd name="connsiteY10494" fmla="*/ 2532402 h 5539721"/>
              <a:gd name="connsiteX10495" fmla="*/ 2627043 w 11873855"/>
              <a:gd name="connsiteY10495" fmla="*/ 2535145 h 5539721"/>
              <a:gd name="connsiteX10496" fmla="*/ 2624728 w 11873855"/>
              <a:gd name="connsiteY10496" fmla="*/ 2536860 h 5539721"/>
              <a:gd name="connsiteX10497" fmla="*/ 2626443 w 11873855"/>
              <a:gd name="connsiteY10497" fmla="*/ 2534203 h 5539721"/>
              <a:gd name="connsiteX10498" fmla="*/ 2628757 w 11873855"/>
              <a:gd name="connsiteY10498" fmla="*/ 2532402 h 5539721"/>
              <a:gd name="connsiteX10499" fmla="*/ 2614870 w 11873855"/>
              <a:gd name="connsiteY10499" fmla="*/ 2543975 h 5539721"/>
              <a:gd name="connsiteX10500" fmla="*/ 2613327 w 11873855"/>
              <a:gd name="connsiteY10500" fmla="*/ 2545090 h 5539721"/>
              <a:gd name="connsiteX10501" fmla="*/ 2614441 w 11873855"/>
              <a:gd name="connsiteY10501" fmla="*/ 2543461 h 5539721"/>
              <a:gd name="connsiteX10502" fmla="*/ 2615984 w 11873855"/>
              <a:gd name="connsiteY10502" fmla="*/ 2542261 h 5539721"/>
              <a:gd name="connsiteX10503" fmla="*/ 2614870 w 11873855"/>
              <a:gd name="connsiteY10503" fmla="*/ 2543975 h 5539721"/>
              <a:gd name="connsiteX10504" fmla="*/ 2607069 w 11873855"/>
              <a:gd name="connsiteY10504" fmla="*/ 2555805 h 5539721"/>
              <a:gd name="connsiteX10505" fmla="*/ 2605355 w 11873855"/>
              <a:gd name="connsiteY10505" fmla="*/ 2558463 h 5539721"/>
              <a:gd name="connsiteX10506" fmla="*/ 2602954 w 11873855"/>
              <a:gd name="connsiteY10506" fmla="*/ 2560006 h 5539721"/>
              <a:gd name="connsiteX10507" fmla="*/ 2604754 w 11873855"/>
              <a:gd name="connsiteY10507" fmla="*/ 2557434 h 5539721"/>
              <a:gd name="connsiteX10508" fmla="*/ 2607069 w 11873855"/>
              <a:gd name="connsiteY10508" fmla="*/ 2555805 h 5539721"/>
              <a:gd name="connsiteX10509" fmla="*/ 2593010 w 11873855"/>
              <a:gd name="connsiteY10509" fmla="*/ 2566521 h 5539721"/>
              <a:gd name="connsiteX10510" fmla="*/ 2591381 w 11873855"/>
              <a:gd name="connsiteY10510" fmla="*/ 2567635 h 5539721"/>
              <a:gd name="connsiteX10511" fmla="*/ 2592581 w 11873855"/>
              <a:gd name="connsiteY10511" fmla="*/ 2566092 h 5539721"/>
              <a:gd name="connsiteX10512" fmla="*/ 2594210 w 11873855"/>
              <a:gd name="connsiteY10512" fmla="*/ 2564978 h 5539721"/>
              <a:gd name="connsiteX10513" fmla="*/ 2593010 w 11873855"/>
              <a:gd name="connsiteY10513" fmla="*/ 2566521 h 5539721"/>
              <a:gd name="connsiteX10514" fmla="*/ 2585123 w 11873855"/>
              <a:gd name="connsiteY10514" fmla="*/ 2577751 h 5539721"/>
              <a:gd name="connsiteX10515" fmla="*/ 2583409 w 11873855"/>
              <a:gd name="connsiteY10515" fmla="*/ 2580237 h 5539721"/>
              <a:gd name="connsiteX10516" fmla="*/ 2580923 w 11873855"/>
              <a:gd name="connsiteY10516" fmla="*/ 2581694 h 5539721"/>
              <a:gd name="connsiteX10517" fmla="*/ 2582723 w 11873855"/>
              <a:gd name="connsiteY10517" fmla="*/ 2579294 h 5539721"/>
              <a:gd name="connsiteX10518" fmla="*/ 2585123 w 11873855"/>
              <a:gd name="connsiteY10518" fmla="*/ 2577751 h 5539721"/>
              <a:gd name="connsiteX10519" fmla="*/ 2570893 w 11873855"/>
              <a:gd name="connsiteY10519" fmla="*/ 2587524 h 5539721"/>
              <a:gd name="connsiteX10520" fmla="*/ 2569093 w 11873855"/>
              <a:gd name="connsiteY10520" fmla="*/ 2588552 h 5539721"/>
              <a:gd name="connsiteX10521" fmla="*/ 2570207 w 11873855"/>
              <a:gd name="connsiteY10521" fmla="*/ 2587095 h 5539721"/>
              <a:gd name="connsiteX10522" fmla="*/ 2571922 w 11873855"/>
              <a:gd name="connsiteY10522" fmla="*/ 2585981 h 5539721"/>
              <a:gd name="connsiteX10523" fmla="*/ 2570893 w 11873855"/>
              <a:gd name="connsiteY10523" fmla="*/ 2587524 h 5539721"/>
              <a:gd name="connsiteX10524" fmla="*/ 2562835 w 11873855"/>
              <a:gd name="connsiteY10524" fmla="*/ 2598325 h 5539721"/>
              <a:gd name="connsiteX10525" fmla="*/ 2561120 w 11873855"/>
              <a:gd name="connsiteY10525" fmla="*/ 2600639 h 5539721"/>
              <a:gd name="connsiteX10526" fmla="*/ 2558549 w 11873855"/>
              <a:gd name="connsiteY10526" fmla="*/ 2602011 h 5539721"/>
              <a:gd name="connsiteX10527" fmla="*/ 2560263 w 11873855"/>
              <a:gd name="connsiteY10527" fmla="*/ 2599782 h 5539721"/>
              <a:gd name="connsiteX10528" fmla="*/ 2562835 w 11873855"/>
              <a:gd name="connsiteY10528" fmla="*/ 2598325 h 5539721"/>
              <a:gd name="connsiteX10529" fmla="*/ 2548433 w 11873855"/>
              <a:gd name="connsiteY10529" fmla="*/ 2607326 h 5539721"/>
              <a:gd name="connsiteX10530" fmla="*/ 2546633 w 11873855"/>
              <a:gd name="connsiteY10530" fmla="*/ 2608269 h 5539721"/>
              <a:gd name="connsiteX10531" fmla="*/ 2547747 w 11873855"/>
              <a:gd name="connsiteY10531" fmla="*/ 2606983 h 5539721"/>
              <a:gd name="connsiteX10532" fmla="*/ 2549547 w 11873855"/>
              <a:gd name="connsiteY10532" fmla="*/ 2605954 h 5539721"/>
              <a:gd name="connsiteX10533" fmla="*/ 2548433 w 11873855"/>
              <a:gd name="connsiteY10533" fmla="*/ 2607326 h 5539721"/>
              <a:gd name="connsiteX10534" fmla="*/ 2540203 w 11873855"/>
              <a:gd name="connsiteY10534" fmla="*/ 2617613 h 5539721"/>
              <a:gd name="connsiteX10535" fmla="*/ 2538489 w 11873855"/>
              <a:gd name="connsiteY10535" fmla="*/ 2619756 h 5539721"/>
              <a:gd name="connsiteX10536" fmla="*/ 2535831 w 11873855"/>
              <a:gd name="connsiteY10536" fmla="*/ 2621042 h 5539721"/>
              <a:gd name="connsiteX10537" fmla="*/ 2537546 w 11873855"/>
              <a:gd name="connsiteY10537" fmla="*/ 2618984 h 5539721"/>
              <a:gd name="connsiteX10538" fmla="*/ 2540203 w 11873855"/>
              <a:gd name="connsiteY10538" fmla="*/ 2617613 h 5539721"/>
              <a:gd name="connsiteX10539" fmla="*/ 2525716 w 11873855"/>
              <a:gd name="connsiteY10539" fmla="*/ 2625757 h 5539721"/>
              <a:gd name="connsiteX10540" fmla="*/ 2523830 w 11873855"/>
              <a:gd name="connsiteY10540" fmla="*/ 2626614 h 5539721"/>
              <a:gd name="connsiteX10541" fmla="*/ 2524859 w 11873855"/>
              <a:gd name="connsiteY10541" fmla="*/ 2625414 h 5539721"/>
              <a:gd name="connsiteX10542" fmla="*/ 2526745 w 11873855"/>
              <a:gd name="connsiteY10542" fmla="*/ 2624471 h 5539721"/>
              <a:gd name="connsiteX10543" fmla="*/ 2525716 w 11873855"/>
              <a:gd name="connsiteY10543" fmla="*/ 2625757 h 5539721"/>
              <a:gd name="connsiteX10544" fmla="*/ 2517229 w 11873855"/>
              <a:gd name="connsiteY10544" fmla="*/ 2635615 h 5539721"/>
              <a:gd name="connsiteX10545" fmla="*/ 2515600 w 11873855"/>
              <a:gd name="connsiteY10545" fmla="*/ 2637587 h 5539721"/>
              <a:gd name="connsiteX10546" fmla="*/ 2512857 w 11873855"/>
              <a:gd name="connsiteY10546" fmla="*/ 2638701 h 5539721"/>
              <a:gd name="connsiteX10547" fmla="*/ 2514486 w 11873855"/>
              <a:gd name="connsiteY10547" fmla="*/ 2636901 h 5539721"/>
              <a:gd name="connsiteX10548" fmla="*/ 2517229 w 11873855"/>
              <a:gd name="connsiteY10548" fmla="*/ 2635615 h 5539721"/>
              <a:gd name="connsiteX10549" fmla="*/ 2502656 w 11873855"/>
              <a:gd name="connsiteY10549" fmla="*/ 2642988 h 5539721"/>
              <a:gd name="connsiteX10550" fmla="*/ 2500770 w 11873855"/>
              <a:gd name="connsiteY10550" fmla="*/ 2643759 h 5539721"/>
              <a:gd name="connsiteX10551" fmla="*/ 2501713 w 11873855"/>
              <a:gd name="connsiteY10551" fmla="*/ 2642730 h 5539721"/>
              <a:gd name="connsiteX10552" fmla="*/ 2503685 w 11873855"/>
              <a:gd name="connsiteY10552" fmla="*/ 2641873 h 5539721"/>
              <a:gd name="connsiteX10553" fmla="*/ 2502656 w 11873855"/>
              <a:gd name="connsiteY10553" fmla="*/ 2642988 h 5539721"/>
              <a:gd name="connsiteX10554" fmla="*/ 2493998 w 11873855"/>
              <a:gd name="connsiteY10554" fmla="*/ 2652503 h 5539721"/>
              <a:gd name="connsiteX10555" fmla="*/ 2492369 w 11873855"/>
              <a:gd name="connsiteY10555" fmla="*/ 2654303 h 5539721"/>
              <a:gd name="connsiteX10556" fmla="*/ 2489626 w 11873855"/>
              <a:gd name="connsiteY10556" fmla="*/ 2655332 h 5539721"/>
              <a:gd name="connsiteX10557" fmla="*/ 2491254 w 11873855"/>
              <a:gd name="connsiteY10557" fmla="*/ 2653703 h 5539721"/>
              <a:gd name="connsiteX10558" fmla="*/ 2493998 w 11873855"/>
              <a:gd name="connsiteY10558" fmla="*/ 2652503 h 5539721"/>
              <a:gd name="connsiteX10559" fmla="*/ 2479339 w 11873855"/>
              <a:gd name="connsiteY10559" fmla="*/ 2659018 h 5539721"/>
              <a:gd name="connsiteX10560" fmla="*/ 2477367 w 11873855"/>
              <a:gd name="connsiteY10560" fmla="*/ 2659704 h 5539721"/>
              <a:gd name="connsiteX10561" fmla="*/ 2478224 w 11873855"/>
              <a:gd name="connsiteY10561" fmla="*/ 2658847 h 5539721"/>
              <a:gd name="connsiteX10562" fmla="*/ 2480196 w 11873855"/>
              <a:gd name="connsiteY10562" fmla="*/ 2658075 h 5539721"/>
              <a:gd name="connsiteX10563" fmla="*/ 2479339 w 11873855"/>
              <a:gd name="connsiteY10563" fmla="*/ 2659018 h 5539721"/>
              <a:gd name="connsiteX10564" fmla="*/ 2470252 w 11873855"/>
              <a:gd name="connsiteY10564" fmla="*/ 2668448 h 5539721"/>
              <a:gd name="connsiteX10565" fmla="*/ 2468966 w 11873855"/>
              <a:gd name="connsiteY10565" fmla="*/ 2669820 h 5539721"/>
              <a:gd name="connsiteX10566" fmla="*/ 2466223 w 11873855"/>
              <a:gd name="connsiteY10566" fmla="*/ 2670677 h 5539721"/>
              <a:gd name="connsiteX10567" fmla="*/ 2467509 w 11873855"/>
              <a:gd name="connsiteY10567" fmla="*/ 2669477 h 5539721"/>
              <a:gd name="connsiteX10568" fmla="*/ 2470252 w 11873855"/>
              <a:gd name="connsiteY10568" fmla="*/ 2668448 h 5539721"/>
              <a:gd name="connsiteX10569" fmla="*/ 2455679 w 11873855"/>
              <a:gd name="connsiteY10569" fmla="*/ 2674020 h 5539721"/>
              <a:gd name="connsiteX10570" fmla="*/ 2453707 w 11873855"/>
              <a:gd name="connsiteY10570" fmla="*/ 2674620 h 5539721"/>
              <a:gd name="connsiteX10571" fmla="*/ 2454221 w 11873855"/>
              <a:gd name="connsiteY10571" fmla="*/ 2674106 h 5539721"/>
              <a:gd name="connsiteX10572" fmla="*/ 2456193 w 11873855"/>
              <a:gd name="connsiteY10572" fmla="*/ 2673420 h 5539721"/>
              <a:gd name="connsiteX10573" fmla="*/ 2455679 w 11873855"/>
              <a:gd name="connsiteY10573" fmla="*/ 2674020 h 5539721"/>
              <a:gd name="connsiteX10574" fmla="*/ 2432276 w 11873855"/>
              <a:gd name="connsiteY10574" fmla="*/ 2687393 h 5539721"/>
              <a:gd name="connsiteX10575" fmla="*/ 2431933 w 11873855"/>
              <a:gd name="connsiteY10575" fmla="*/ 2687736 h 5539721"/>
              <a:gd name="connsiteX10576" fmla="*/ 2430047 w 11873855"/>
              <a:gd name="connsiteY10576" fmla="*/ 2688250 h 5539721"/>
              <a:gd name="connsiteX10577" fmla="*/ 2430390 w 11873855"/>
              <a:gd name="connsiteY10577" fmla="*/ 2687993 h 5539721"/>
              <a:gd name="connsiteX10578" fmla="*/ 2432276 w 11873855"/>
              <a:gd name="connsiteY10578" fmla="*/ 2687393 h 5539721"/>
              <a:gd name="connsiteX10579" fmla="*/ 2407930 w 11873855"/>
              <a:gd name="connsiteY10579" fmla="*/ 2700338 h 5539721"/>
              <a:gd name="connsiteX10580" fmla="*/ 2407587 w 11873855"/>
              <a:gd name="connsiteY10580" fmla="*/ 2700595 h 5539721"/>
              <a:gd name="connsiteX10581" fmla="*/ 2405701 w 11873855"/>
              <a:gd name="connsiteY10581" fmla="*/ 2701023 h 5539721"/>
              <a:gd name="connsiteX10582" fmla="*/ 2405958 w 11873855"/>
              <a:gd name="connsiteY10582" fmla="*/ 2700852 h 5539721"/>
              <a:gd name="connsiteX10583" fmla="*/ 2407930 w 11873855"/>
              <a:gd name="connsiteY10583" fmla="*/ 2700338 h 5539721"/>
              <a:gd name="connsiteX10584" fmla="*/ 2383241 w 11873855"/>
              <a:gd name="connsiteY10584" fmla="*/ 2712339 h 5539721"/>
              <a:gd name="connsiteX10585" fmla="*/ 2382984 w 11873855"/>
              <a:gd name="connsiteY10585" fmla="*/ 2712596 h 5539721"/>
              <a:gd name="connsiteX10586" fmla="*/ 2381098 w 11873855"/>
              <a:gd name="connsiteY10586" fmla="*/ 2712939 h 5539721"/>
              <a:gd name="connsiteX10587" fmla="*/ 2381269 w 11873855"/>
              <a:gd name="connsiteY10587" fmla="*/ 2712768 h 5539721"/>
              <a:gd name="connsiteX10588" fmla="*/ 2383241 w 11873855"/>
              <a:gd name="connsiteY10588" fmla="*/ 2712339 h 5539721"/>
              <a:gd name="connsiteX10589" fmla="*/ 2358295 w 11873855"/>
              <a:gd name="connsiteY10589" fmla="*/ 2723312 h 5539721"/>
              <a:gd name="connsiteX10590" fmla="*/ 2358123 w 11873855"/>
              <a:gd name="connsiteY10590" fmla="*/ 2723483 h 5539721"/>
              <a:gd name="connsiteX10591" fmla="*/ 2356237 w 11873855"/>
              <a:gd name="connsiteY10591" fmla="*/ 2723740 h 5539721"/>
              <a:gd name="connsiteX10592" fmla="*/ 2356323 w 11873855"/>
              <a:gd name="connsiteY10592" fmla="*/ 2723655 h 5539721"/>
              <a:gd name="connsiteX10593" fmla="*/ 2358295 w 11873855"/>
              <a:gd name="connsiteY10593" fmla="*/ 2723312 h 5539721"/>
              <a:gd name="connsiteX10594" fmla="*/ 2333178 w 11873855"/>
              <a:gd name="connsiteY10594" fmla="*/ 2733256 h 5539721"/>
              <a:gd name="connsiteX10595" fmla="*/ 2332920 w 11873855"/>
              <a:gd name="connsiteY10595" fmla="*/ 2733427 h 5539721"/>
              <a:gd name="connsiteX10596" fmla="*/ 2331120 w 11873855"/>
              <a:gd name="connsiteY10596" fmla="*/ 2733685 h 5539721"/>
              <a:gd name="connsiteX10597" fmla="*/ 2331292 w 11873855"/>
              <a:gd name="connsiteY10597" fmla="*/ 2733599 h 5539721"/>
              <a:gd name="connsiteX10598" fmla="*/ 2333178 w 11873855"/>
              <a:gd name="connsiteY10598" fmla="*/ 2733256 h 5539721"/>
              <a:gd name="connsiteX10599" fmla="*/ 2201247 w 11873855"/>
              <a:gd name="connsiteY10599" fmla="*/ 2770032 h 5539721"/>
              <a:gd name="connsiteX10600" fmla="*/ 1821656 w 11873855"/>
              <a:gd name="connsiteY10600" fmla="*/ 3016834 h 5539721"/>
              <a:gd name="connsiteX10601" fmla="*/ 1425778 w 11873855"/>
              <a:gd name="connsiteY10601" fmla="*/ 3158709 h 5539721"/>
              <a:gd name="connsiteX10602" fmla="*/ 1306706 w 11873855"/>
              <a:gd name="connsiteY10602" fmla="*/ 3139593 h 5539721"/>
              <a:gd name="connsiteX10603" fmla="*/ 1289476 w 11873855"/>
              <a:gd name="connsiteY10603" fmla="*/ 3116447 h 5539721"/>
              <a:gd name="connsiteX10604" fmla="*/ 1408119 w 11873855"/>
              <a:gd name="connsiteY10604" fmla="*/ 3134192 h 5539721"/>
              <a:gd name="connsiteX10605" fmla="*/ 1806912 w 11873855"/>
              <a:gd name="connsiteY10605" fmla="*/ 3000547 h 5539721"/>
              <a:gd name="connsiteX10606" fmla="*/ 2199875 w 11873855"/>
              <a:gd name="connsiteY10606" fmla="*/ 2770032 h 5539721"/>
              <a:gd name="connsiteX10607" fmla="*/ 2201247 w 11873855"/>
              <a:gd name="connsiteY10607" fmla="*/ 2770032 h 5539721"/>
              <a:gd name="connsiteX10608" fmla="*/ 1299934 w 11873855"/>
              <a:gd name="connsiteY10608" fmla="*/ 3138221 h 5539721"/>
              <a:gd name="connsiteX10609" fmla="*/ 1289647 w 11873855"/>
              <a:gd name="connsiteY10609" fmla="*/ 3135992 h 5539721"/>
              <a:gd name="connsiteX10610" fmla="*/ 1272331 w 11873855"/>
              <a:gd name="connsiteY10610" fmla="*/ 3113189 h 5539721"/>
              <a:gd name="connsiteX10611" fmla="*/ 1282618 w 11873855"/>
              <a:gd name="connsiteY10611" fmla="*/ 3115247 h 5539721"/>
              <a:gd name="connsiteX10612" fmla="*/ 1299934 w 11873855"/>
              <a:gd name="connsiteY10612" fmla="*/ 3138221 h 5539721"/>
              <a:gd name="connsiteX10613" fmla="*/ 1282875 w 11873855"/>
              <a:gd name="connsiteY10613" fmla="*/ 3134449 h 5539721"/>
              <a:gd name="connsiteX10614" fmla="*/ 1272674 w 11873855"/>
              <a:gd name="connsiteY10614" fmla="*/ 3132134 h 5539721"/>
              <a:gd name="connsiteX10615" fmla="*/ 1255443 w 11873855"/>
              <a:gd name="connsiteY10615" fmla="*/ 3109675 h 5539721"/>
              <a:gd name="connsiteX10616" fmla="*/ 1265644 w 11873855"/>
              <a:gd name="connsiteY10616" fmla="*/ 3111732 h 5539721"/>
              <a:gd name="connsiteX10617" fmla="*/ 1282875 w 11873855"/>
              <a:gd name="connsiteY10617" fmla="*/ 3134449 h 5539721"/>
              <a:gd name="connsiteX10618" fmla="*/ 1265730 w 11873855"/>
              <a:gd name="connsiteY10618" fmla="*/ 3130506 h 5539721"/>
              <a:gd name="connsiteX10619" fmla="*/ 1255700 w 11873855"/>
              <a:gd name="connsiteY10619" fmla="*/ 3128105 h 5539721"/>
              <a:gd name="connsiteX10620" fmla="*/ 1238384 w 11873855"/>
              <a:gd name="connsiteY10620" fmla="*/ 3105988 h 5539721"/>
              <a:gd name="connsiteX10621" fmla="*/ 1248413 w 11873855"/>
              <a:gd name="connsiteY10621" fmla="*/ 3108132 h 5539721"/>
              <a:gd name="connsiteX10622" fmla="*/ 1265730 w 11873855"/>
              <a:gd name="connsiteY10622" fmla="*/ 3130506 h 5539721"/>
              <a:gd name="connsiteX10623" fmla="*/ 1248585 w 11873855"/>
              <a:gd name="connsiteY10623" fmla="*/ 3126391 h 5539721"/>
              <a:gd name="connsiteX10624" fmla="*/ 1238726 w 11873855"/>
              <a:gd name="connsiteY10624" fmla="*/ 3123990 h 5539721"/>
              <a:gd name="connsiteX10625" fmla="*/ 1221324 w 11873855"/>
              <a:gd name="connsiteY10625" fmla="*/ 3102302 h 5539721"/>
              <a:gd name="connsiteX10626" fmla="*/ 1231183 w 11873855"/>
              <a:gd name="connsiteY10626" fmla="*/ 3104531 h 5539721"/>
              <a:gd name="connsiteX10627" fmla="*/ 1248585 w 11873855"/>
              <a:gd name="connsiteY10627" fmla="*/ 3126391 h 5539721"/>
              <a:gd name="connsiteX10628" fmla="*/ 1231354 w 11873855"/>
              <a:gd name="connsiteY10628" fmla="*/ 3122105 h 5539721"/>
              <a:gd name="connsiteX10629" fmla="*/ 1221667 w 11873855"/>
              <a:gd name="connsiteY10629" fmla="*/ 3119619 h 5539721"/>
              <a:gd name="connsiteX10630" fmla="*/ 1204265 w 11873855"/>
              <a:gd name="connsiteY10630" fmla="*/ 3098273 h 5539721"/>
              <a:gd name="connsiteX10631" fmla="*/ 1213952 w 11873855"/>
              <a:gd name="connsiteY10631" fmla="*/ 3100502 h 5539721"/>
              <a:gd name="connsiteX10632" fmla="*/ 1231354 w 11873855"/>
              <a:gd name="connsiteY10632" fmla="*/ 3122105 h 5539721"/>
              <a:gd name="connsiteX10633" fmla="*/ 1214209 w 11873855"/>
              <a:gd name="connsiteY10633" fmla="*/ 3117647 h 5539721"/>
              <a:gd name="connsiteX10634" fmla="*/ 1204694 w 11873855"/>
              <a:gd name="connsiteY10634" fmla="*/ 3115161 h 5539721"/>
              <a:gd name="connsiteX10635" fmla="*/ 1187377 w 11873855"/>
              <a:gd name="connsiteY10635" fmla="*/ 3094330 h 5539721"/>
              <a:gd name="connsiteX10636" fmla="*/ 1196893 w 11873855"/>
              <a:gd name="connsiteY10636" fmla="*/ 3096644 h 5539721"/>
              <a:gd name="connsiteX10637" fmla="*/ 1214209 w 11873855"/>
              <a:gd name="connsiteY10637" fmla="*/ 3117647 h 5539721"/>
              <a:gd name="connsiteX10638" fmla="*/ 1197064 w 11873855"/>
              <a:gd name="connsiteY10638" fmla="*/ 3113104 h 5539721"/>
              <a:gd name="connsiteX10639" fmla="*/ 1187720 w 11873855"/>
              <a:gd name="connsiteY10639" fmla="*/ 3110532 h 5539721"/>
              <a:gd name="connsiteX10640" fmla="*/ 1170404 w 11873855"/>
              <a:gd name="connsiteY10640" fmla="*/ 3090129 h 5539721"/>
              <a:gd name="connsiteX10641" fmla="*/ 1179748 w 11873855"/>
              <a:gd name="connsiteY10641" fmla="*/ 3092444 h 5539721"/>
              <a:gd name="connsiteX10642" fmla="*/ 1197064 w 11873855"/>
              <a:gd name="connsiteY10642" fmla="*/ 3113104 h 5539721"/>
              <a:gd name="connsiteX10643" fmla="*/ 1179833 w 11873855"/>
              <a:gd name="connsiteY10643" fmla="*/ 3108303 h 5539721"/>
              <a:gd name="connsiteX10644" fmla="*/ 1170661 w 11873855"/>
              <a:gd name="connsiteY10644" fmla="*/ 3105645 h 5539721"/>
              <a:gd name="connsiteX10645" fmla="*/ 1153344 w 11873855"/>
              <a:gd name="connsiteY10645" fmla="*/ 3085671 h 5539721"/>
              <a:gd name="connsiteX10646" fmla="*/ 1162517 w 11873855"/>
              <a:gd name="connsiteY10646" fmla="*/ 3088072 h 5539721"/>
              <a:gd name="connsiteX10647" fmla="*/ 1179833 w 11873855"/>
              <a:gd name="connsiteY10647" fmla="*/ 3108303 h 5539721"/>
              <a:gd name="connsiteX10648" fmla="*/ 1162431 w 11873855"/>
              <a:gd name="connsiteY10648" fmla="*/ 3103331 h 5539721"/>
              <a:gd name="connsiteX10649" fmla="*/ 1153516 w 11873855"/>
              <a:gd name="connsiteY10649" fmla="*/ 3100673 h 5539721"/>
              <a:gd name="connsiteX10650" fmla="*/ 1136199 w 11873855"/>
              <a:gd name="connsiteY10650" fmla="*/ 3081128 h 5539721"/>
              <a:gd name="connsiteX10651" fmla="*/ 1145200 w 11873855"/>
              <a:gd name="connsiteY10651" fmla="*/ 3083528 h 5539721"/>
              <a:gd name="connsiteX10652" fmla="*/ 1162431 w 11873855"/>
              <a:gd name="connsiteY10652" fmla="*/ 3103331 h 5539721"/>
              <a:gd name="connsiteX10653" fmla="*/ 1145029 w 11873855"/>
              <a:gd name="connsiteY10653" fmla="*/ 3098016 h 5539721"/>
              <a:gd name="connsiteX10654" fmla="*/ 1136371 w 11873855"/>
              <a:gd name="connsiteY10654" fmla="*/ 3095358 h 5539721"/>
              <a:gd name="connsiteX10655" fmla="*/ 1119054 w 11873855"/>
              <a:gd name="connsiteY10655" fmla="*/ 3076327 h 5539721"/>
              <a:gd name="connsiteX10656" fmla="*/ 1127798 w 11873855"/>
              <a:gd name="connsiteY10656" fmla="*/ 3078814 h 5539721"/>
              <a:gd name="connsiteX10657" fmla="*/ 1145029 w 11873855"/>
              <a:gd name="connsiteY10657" fmla="*/ 3098016 h 5539721"/>
              <a:gd name="connsiteX10658" fmla="*/ 1127455 w 11873855"/>
              <a:gd name="connsiteY10658" fmla="*/ 3092530 h 5539721"/>
              <a:gd name="connsiteX10659" fmla="*/ 1119054 w 11873855"/>
              <a:gd name="connsiteY10659" fmla="*/ 3089786 h 5539721"/>
              <a:gd name="connsiteX10660" fmla="*/ 1101824 w 11873855"/>
              <a:gd name="connsiteY10660" fmla="*/ 3071270 h 5539721"/>
              <a:gd name="connsiteX10661" fmla="*/ 1110310 w 11873855"/>
              <a:gd name="connsiteY10661" fmla="*/ 3073756 h 5539721"/>
              <a:gd name="connsiteX10662" fmla="*/ 1127455 w 11873855"/>
              <a:gd name="connsiteY10662" fmla="*/ 3092530 h 5539721"/>
              <a:gd name="connsiteX10663" fmla="*/ 1109625 w 11873855"/>
              <a:gd name="connsiteY10663" fmla="*/ 3086700 h 5539721"/>
              <a:gd name="connsiteX10664" fmla="*/ 1101481 w 11873855"/>
              <a:gd name="connsiteY10664" fmla="*/ 3083871 h 5539721"/>
              <a:gd name="connsiteX10665" fmla="*/ 1084250 w 11873855"/>
              <a:gd name="connsiteY10665" fmla="*/ 3065869 h 5539721"/>
              <a:gd name="connsiteX10666" fmla="*/ 1092565 w 11873855"/>
              <a:gd name="connsiteY10666" fmla="*/ 3068441 h 5539721"/>
              <a:gd name="connsiteX10667" fmla="*/ 1109625 w 11873855"/>
              <a:gd name="connsiteY10667" fmla="*/ 3086700 h 5539721"/>
              <a:gd name="connsiteX10668" fmla="*/ 1075763 w 11873855"/>
              <a:gd name="connsiteY10668" fmla="*/ 3057039 h 5539721"/>
              <a:gd name="connsiteX10669" fmla="*/ 1056646 w 11873855"/>
              <a:gd name="connsiteY10669" fmla="*/ 3037580 h 5539721"/>
              <a:gd name="connsiteX10670" fmla="*/ 1065133 w 11873855"/>
              <a:gd name="connsiteY10670" fmla="*/ 3040066 h 5539721"/>
              <a:gd name="connsiteX10671" fmla="*/ 1084250 w 11873855"/>
              <a:gd name="connsiteY10671" fmla="*/ 3059697 h 5539721"/>
              <a:gd name="connsiteX10672" fmla="*/ 1075763 w 11873855"/>
              <a:gd name="connsiteY10672" fmla="*/ 3057039 h 5539721"/>
              <a:gd name="connsiteX10673" fmla="*/ 1047988 w 11873855"/>
              <a:gd name="connsiteY10673" fmla="*/ 3029093 h 5539721"/>
              <a:gd name="connsiteX10674" fmla="*/ 1029472 w 11873855"/>
              <a:gd name="connsiteY10674" fmla="*/ 3010919 h 5539721"/>
              <a:gd name="connsiteX10675" fmla="*/ 1038216 w 11873855"/>
              <a:gd name="connsiteY10675" fmla="*/ 3013319 h 5539721"/>
              <a:gd name="connsiteX10676" fmla="*/ 1056904 w 11873855"/>
              <a:gd name="connsiteY10676" fmla="*/ 3031751 h 5539721"/>
              <a:gd name="connsiteX10677" fmla="*/ 1047988 w 11873855"/>
              <a:gd name="connsiteY10677" fmla="*/ 3029093 h 5539721"/>
              <a:gd name="connsiteX10678" fmla="*/ 1020728 w 11873855"/>
              <a:gd name="connsiteY10678" fmla="*/ 3002604 h 5539721"/>
              <a:gd name="connsiteX10679" fmla="*/ 1001268 w 11873855"/>
              <a:gd name="connsiteY10679" fmla="*/ 2984259 h 5539721"/>
              <a:gd name="connsiteX10680" fmla="*/ 1010269 w 11873855"/>
              <a:gd name="connsiteY10680" fmla="*/ 2986573 h 5539721"/>
              <a:gd name="connsiteX10681" fmla="*/ 1029814 w 11873855"/>
              <a:gd name="connsiteY10681" fmla="*/ 3005176 h 5539721"/>
              <a:gd name="connsiteX10682" fmla="*/ 1020728 w 11873855"/>
              <a:gd name="connsiteY10682" fmla="*/ 3002604 h 5539721"/>
              <a:gd name="connsiteX10683" fmla="*/ 991581 w 11873855"/>
              <a:gd name="connsiteY10683" fmla="*/ 2975429 h 5539721"/>
              <a:gd name="connsiteX10684" fmla="*/ 971179 w 11873855"/>
              <a:gd name="connsiteY10684" fmla="*/ 2957170 h 5539721"/>
              <a:gd name="connsiteX10685" fmla="*/ 980180 w 11873855"/>
              <a:gd name="connsiteY10685" fmla="*/ 2959313 h 5539721"/>
              <a:gd name="connsiteX10686" fmla="*/ 1000668 w 11873855"/>
              <a:gd name="connsiteY10686" fmla="*/ 2977829 h 5539721"/>
              <a:gd name="connsiteX10687" fmla="*/ 991581 w 11873855"/>
              <a:gd name="connsiteY10687" fmla="*/ 2975429 h 5539721"/>
              <a:gd name="connsiteX10688" fmla="*/ 980780 w 11873855"/>
              <a:gd name="connsiteY10688" fmla="*/ 2972429 h 5539721"/>
              <a:gd name="connsiteX10689" fmla="*/ 971693 w 11873855"/>
              <a:gd name="connsiteY10689" fmla="*/ 2969857 h 5539721"/>
              <a:gd name="connsiteX10690" fmla="*/ 951376 w 11873855"/>
              <a:gd name="connsiteY10690" fmla="*/ 2952112 h 5539721"/>
              <a:gd name="connsiteX10691" fmla="*/ 960377 w 11873855"/>
              <a:gd name="connsiteY10691" fmla="*/ 2954426 h 5539721"/>
              <a:gd name="connsiteX10692" fmla="*/ 980780 w 11873855"/>
              <a:gd name="connsiteY10692" fmla="*/ 2972429 h 5539721"/>
              <a:gd name="connsiteX10693" fmla="*/ 960034 w 11873855"/>
              <a:gd name="connsiteY10693" fmla="*/ 2966342 h 5539721"/>
              <a:gd name="connsiteX10694" fmla="*/ 950690 w 11873855"/>
              <a:gd name="connsiteY10694" fmla="*/ 2963342 h 5539721"/>
              <a:gd name="connsiteX10695" fmla="*/ 930631 w 11873855"/>
              <a:gd name="connsiteY10695" fmla="*/ 2946283 h 5539721"/>
              <a:gd name="connsiteX10696" fmla="*/ 939803 w 11873855"/>
              <a:gd name="connsiteY10696" fmla="*/ 2948940 h 5539721"/>
              <a:gd name="connsiteX10697" fmla="*/ 960034 w 11873855"/>
              <a:gd name="connsiteY10697" fmla="*/ 2966342 h 5539721"/>
              <a:gd name="connsiteX10698" fmla="*/ 920001 w 11873855"/>
              <a:gd name="connsiteY10698" fmla="*/ 2937539 h 5539721"/>
              <a:gd name="connsiteX10699" fmla="*/ 898741 w 11873855"/>
              <a:gd name="connsiteY10699" fmla="*/ 2920394 h 5539721"/>
              <a:gd name="connsiteX10700" fmla="*/ 908256 w 11873855"/>
              <a:gd name="connsiteY10700" fmla="*/ 2923051 h 5539721"/>
              <a:gd name="connsiteX10701" fmla="*/ 929688 w 11873855"/>
              <a:gd name="connsiteY10701" fmla="*/ 2940539 h 5539721"/>
              <a:gd name="connsiteX10702" fmla="*/ 920001 w 11873855"/>
              <a:gd name="connsiteY10702" fmla="*/ 2937539 h 5539721"/>
              <a:gd name="connsiteX10703" fmla="*/ 905942 w 11873855"/>
              <a:gd name="connsiteY10703" fmla="*/ 2932738 h 5539721"/>
              <a:gd name="connsiteX10704" fmla="*/ 894455 w 11873855"/>
              <a:gd name="connsiteY10704" fmla="*/ 2928195 h 5539721"/>
              <a:gd name="connsiteX10705" fmla="*/ 873624 w 11873855"/>
              <a:gd name="connsiteY10705" fmla="*/ 2911993 h 5539721"/>
              <a:gd name="connsiteX10706" fmla="*/ 884854 w 11873855"/>
              <a:gd name="connsiteY10706" fmla="*/ 2916022 h 5539721"/>
              <a:gd name="connsiteX10707" fmla="*/ 905942 w 11873855"/>
              <a:gd name="connsiteY10707" fmla="*/ 2932738 h 5539721"/>
              <a:gd name="connsiteX10708" fmla="*/ 853650 w 11873855"/>
              <a:gd name="connsiteY10708" fmla="*/ 2903334 h 5539721"/>
              <a:gd name="connsiteX10709" fmla="*/ 845934 w 11873855"/>
              <a:gd name="connsiteY10709" fmla="*/ 2901706 h 5539721"/>
              <a:gd name="connsiteX10710" fmla="*/ 830847 w 11873855"/>
              <a:gd name="connsiteY10710" fmla="*/ 2890819 h 5539721"/>
              <a:gd name="connsiteX10711" fmla="*/ 838305 w 11873855"/>
              <a:gd name="connsiteY10711" fmla="*/ 2892190 h 5539721"/>
              <a:gd name="connsiteX10712" fmla="*/ 853650 w 11873855"/>
              <a:gd name="connsiteY10712" fmla="*/ 2903334 h 5539721"/>
              <a:gd name="connsiteX10713" fmla="*/ 832990 w 11873855"/>
              <a:gd name="connsiteY10713" fmla="*/ 2899048 h 5539721"/>
              <a:gd name="connsiteX10714" fmla="*/ 826046 w 11873855"/>
              <a:gd name="connsiteY10714" fmla="*/ 2897591 h 5539721"/>
              <a:gd name="connsiteX10715" fmla="*/ 811559 w 11873855"/>
              <a:gd name="connsiteY10715" fmla="*/ 2887304 h 5539721"/>
              <a:gd name="connsiteX10716" fmla="*/ 818245 w 11873855"/>
              <a:gd name="connsiteY10716" fmla="*/ 2888504 h 5539721"/>
              <a:gd name="connsiteX10717" fmla="*/ 832990 w 11873855"/>
              <a:gd name="connsiteY10717" fmla="*/ 2899048 h 5539721"/>
              <a:gd name="connsiteX10718" fmla="*/ 812759 w 11873855"/>
              <a:gd name="connsiteY10718" fmla="*/ 2894848 h 5539721"/>
              <a:gd name="connsiteX10719" fmla="*/ 806158 w 11873855"/>
              <a:gd name="connsiteY10719" fmla="*/ 2893476 h 5539721"/>
              <a:gd name="connsiteX10720" fmla="*/ 792185 w 11873855"/>
              <a:gd name="connsiteY10720" fmla="*/ 2883875 h 5539721"/>
              <a:gd name="connsiteX10721" fmla="*/ 798528 w 11873855"/>
              <a:gd name="connsiteY10721" fmla="*/ 2884989 h 5539721"/>
              <a:gd name="connsiteX10722" fmla="*/ 812759 w 11873855"/>
              <a:gd name="connsiteY10722" fmla="*/ 2894848 h 5539721"/>
              <a:gd name="connsiteX10723" fmla="*/ 792442 w 11873855"/>
              <a:gd name="connsiteY10723" fmla="*/ 2890647 h 5539721"/>
              <a:gd name="connsiteX10724" fmla="*/ 785327 w 11873855"/>
              <a:gd name="connsiteY10724" fmla="*/ 2889190 h 5539721"/>
              <a:gd name="connsiteX10725" fmla="*/ 772039 w 11873855"/>
              <a:gd name="connsiteY10725" fmla="*/ 2880274 h 5539721"/>
              <a:gd name="connsiteX10726" fmla="*/ 778812 w 11873855"/>
              <a:gd name="connsiteY10726" fmla="*/ 2881475 h 5539721"/>
              <a:gd name="connsiteX10727" fmla="*/ 792442 w 11873855"/>
              <a:gd name="connsiteY10727" fmla="*/ 2890647 h 5539721"/>
              <a:gd name="connsiteX10728" fmla="*/ 772125 w 11873855"/>
              <a:gd name="connsiteY10728" fmla="*/ 2886447 h 5539721"/>
              <a:gd name="connsiteX10729" fmla="*/ 765524 w 11873855"/>
              <a:gd name="connsiteY10729" fmla="*/ 2885075 h 5539721"/>
              <a:gd name="connsiteX10730" fmla="*/ 752923 w 11873855"/>
              <a:gd name="connsiteY10730" fmla="*/ 2876760 h 5539721"/>
              <a:gd name="connsiteX10731" fmla="*/ 759266 w 11873855"/>
              <a:gd name="connsiteY10731" fmla="*/ 2877874 h 5539721"/>
              <a:gd name="connsiteX10732" fmla="*/ 772125 w 11873855"/>
              <a:gd name="connsiteY10732" fmla="*/ 2886447 h 5539721"/>
              <a:gd name="connsiteX10733" fmla="*/ 751723 w 11873855"/>
              <a:gd name="connsiteY10733" fmla="*/ 2882246 h 5539721"/>
              <a:gd name="connsiteX10734" fmla="*/ 745550 w 11873855"/>
              <a:gd name="connsiteY10734" fmla="*/ 2880960 h 5539721"/>
              <a:gd name="connsiteX10735" fmla="*/ 733549 w 11873855"/>
              <a:gd name="connsiteY10735" fmla="*/ 2873331 h 5539721"/>
              <a:gd name="connsiteX10736" fmla="*/ 739464 w 11873855"/>
              <a:gd name="connsiteY10736" fmla="*/ 2874359 h 5539721"/>
              <a:gd name="connsiteX10737" fmla="*/ 751723 w 11873855"/>
              <a:gd name="connsiteY10737" fmla="*/ 2882246 h 5539721"/>
              <a:gd name="connsiteX10738" fmla="*/ 731320 w 11873855"/>
              <a:gd name="connsiteY10738" fmla="*/ 2878045 h 5539721"/>
              <a:gd name="connsiteX10739" fmla="*/ 725748 w 11873855"/>
              <a:gd name="connsiteY10739" fmla="*/ 2876931 h 5539721"/>
              <a:gd name="connsiteX10740" fmla="*/ 714518 w 11873855"/>
              <a:gd name="connsiteY10740" fmla="*/ 2869988 h 5539721"/>
              <a:gd name="connsiteX10741" fmla="*/ 719919 w 11873855"/>
              <a:gd name="connsiteY10741" fmla="*/ 2870930 h 5539721"/>
              <a:gd name="connsiteX10742" fmla="*/ 731320 w 11873855"/>
              <a:gd name="connsiteY10742" fmla="*/ 2878045 h 5539721"/>
              <a:gd name="connsiteX10743" fmla="*/ 710832 w 11873855"/>
              <a:gd name="connsiteY10743" fmla="*/ 2873845 h 5539721"/>
              <a:gd name="connsiteX10744" fmla="*/ 705860 w 11873855"/>
              <a:gd name="connsiteY10744" fmla="*/ 2872816 h 5539721"/>
              <a:gd name="connsiteX10745" fmla="*/ 695316 w 11873855"/>
              <a:gd name="connsiteY10745" fmla="*/ 2866558 h 5539721"/>
              <a:gd name="connsiteX10746" fmla="*/ 700116 w 11873855"/>
              <a:gd name="connsiteY10746" fmla="*/ 2867416 h 5539721"/>
              <a:gd name="connsiteX10747" fmla="*/ 710832 w 11873855"/>
              <a:gd name="connsiteY10747" fmla="*/ 2873845 h 5539721"/>
              <a:gd name="connsiteX10748" fmla="*/ 690258 w 11873855"/>
              <a:gd name="connsiteY10748" fmla="*/ 2869645 h 5539721"/>
              <a:gd name="connsiteX10749" fmla="*/ 685971 w 11873855"/>
              <a:gd name="connsiteY10749" fmla="*/ 2868787 h 5539721"/>
              <a:gd name="connsiteX10750" fmla="*/ 676285 w 11873855"/>
              <a:gd name="connsiteY10750" fmla="*/ 2863129 h 5539721"/>
              <a:gd name="connsiteX10751" fmla="*/ 680485 w 11873855"/>
              <a:gd name="connsiteY10751" fmla="*/ 2863901 h 5539721"/>
              <a:gd name="connsiteX10752" fmla="*/ 690258 w 11873855"/>
              <a:gd name="connsiteY10752" fmla="*/ 2869645 h 5539721"/>
              <a:gd name="connsiteX10753" fmla="*/ 669598 w 11873855"/>
              <a:gd name="connsiteY10753" fmla="*/ 2865444 h 5539721"/>
              <a:gd name="connsiteX10754" fmla="*/ 665998 w 11873855"/>
              <a:gd name="connsiteY10754" fmla="*/ 2864672 h 5539721"/>
              <a:gd name="connsiteX10755" fmla="*/ 657254 w 11873855"/>
              <a:gd name="connsiteY10755" fmla="*/ 2859700 h 5539721"/>
              <a:gd name="connsiteX10756" fmla="*/ 660768 w 11873855"/>
              <a:gd name="connsiteY10756" fmla="*/ 2860301 h 5539721"/>
              <a:gd name="connsiteX10757" fmla="*/ 669598 w 11873855"/>
              <a:gd name="connsiteY10757" fmla="*/ 2865444 h 5539721"/>
              <a:gd name="connsiteX10758" fmla="*/ 648938 w 11873855"/>
              <a:gd name="connsiteY10758" fmla="*/ 2861158 h 5539721"/>
              <a:gd name="connsiteX10759" fmla="*/ 646195 w 11873855"/>
              <a:gd name="connsiteY10759" fmla="*/ 2860558 h 5539721"/>
              <a:gd name="connsiteX10760" fmla="*/ 638394 w 11873855"/>
              <a:gd name="connsiteY10760" fmla="*/ 2856357 h 5539721"/>
              <a:gd name="connsiteX10761" fmla="*/ 641137 w 11873855"/>
              <a:gd name="connsiteY10761" fmla="*/ 2856871 h 5539721"/>
              <a:gd name="connsiteX10762" fmla="*/ 648938 w 11873855"/>
              <a:gd name="connsiteY10762" fmla="*/ 2861158 h 5539721"/>
              <a:gd name="connsiteX10763" fmla="*/ 628107 w 11873855"/>
              <a:gd name="connsiteY10763" fmla="*/ 2856957 h 5539721"/>
              <a:gd name="connsiteX10764" fmla="*/ 626307 w 11873855"/>
              <a:gd name="connsiteY10764" fmla="*/ 2856614 h 5539721"/>
              <a:gd name="connsiteX10765" fmla="*/ 619535 w 11873855"/>
              <a:gd name="connsiteY10765" fmla="*/ 2853100 h 5539721"/>
              <a:gd name="connsiteX10766" fmla="*/ 621421 w 11873855"/>
              <a:gd name="connsiteY10766" fmla="*/ 2853442 h 5539721"/>
              <a:gd name="connsiteX10767" fmla="*/ 628107 w 11873855"/>
              <a:gd name="connsiteY10767" fmla="*/ 2856957 h 5539721"/>
              <a:gd name="connsiteX10768" fmla="*/ 607105 w 11873855"/>
              <a:gd name="connsiteY10768" fmla="*/ 2852671 h 5539721"/>
              <a:gd name="connsiteX10769" fmla="*/ 606333 w 11873855"/>
              <a:gd name="connsiteY10769" fmla="*/ 2852500 h 5539721"/>
              <a:gd name="connsiteX10770" fmla="*/ 600761 w 11873855"/>
              <a:gd name="connsiteY10770" fmla="*/ 2849670 h 5539721"/>
              <a:gd name="connsiteX10771" fmla="*/ 601618 w 11873855"/>
              <a:gd name="connsiteY10771" fmla="*/ 2849842 h 5539721"/>
              <a:gd name="connsiteX10772" fmla="*/ 607105 w 11873855"/>
              <a:gd name="connsiteY10772" fmla="*/ 2852671 h 5539721"/>
              <a:gd name="connsiteX10773" fmla="*/ 562699 w 11873855"/>
              <a:gd name="connsiteY10773" fmla="*/ 2837155 h 5539721"/>
              <a:gd name="connsiteX10774" fmla="*/ 557298 w 11873855"/>
              <a:gd name="connsiteY10774" fmla="*/ 2834669 h 5539721"/>
              <a:gd name="connsiteX10775" fmla="*/ 557384 w 11873855"/>
              <a:gd name="connsiteY10775" fmla="*/ 2834669 h 5539721"/>
              <a:gd name="connsiteX10776" fmla="*/ 562699 w 11873855"/>
              <a:gd name="connsiteY10776" fmla="*/ 2837155 h 5539721"/>
              <a:gd name="connsiteX10777" fmla="*/ 562699 w 11873855"/>
              <a:gd name="connsiteY10777" fmla="*/ 2837155 h 5539721"/>
              <a:gd name="connsiteX10778" fmla="*/ 843191 w 11873855"/>
              <a:gd name="connsiteY10778" fmla="*/ 2970028 h 5539721"/>
              <a:gd name="connsiteX10779" fmla="*/ 843706 w 11873855"/>
              <a:gd name="connsiteY10779" fmla="*/ 2970200 h 5539721"/>
              <a:gd name="connsiteX10780" fmla="*/ 846620 w 11873855"/>
              <a:gd name="connsiteY10780" fmla="*/ 2972257 h 5539721"/>
              <a:gd name="connsiteX10781" fmla="*/ 846192 w 11873855"/>
              <a:gd name="connsiteY10781" fmla="*/ 2972086 h 5539721"/>
              <a:gd name="connsiteX10782" fmla="*/ 843191 w 11873855"/>
              <a:gd name="connsiteY10782" fmla="*/ 2970028 h 5539721"/>
              <a:gd name="connsiteX10783" fmla="*/ 885282 w 11873855"/>
              <a:gd name="connsiteY10783" fmla="*/ 2993946 h 5539721"/>
              <a:gd name="connsiteX10784" fmla="*/ 886139 w 11873855"/>
              <a:gd name="connsiteY10784" fmla="*/ 2994289 h 5539721"/>
              <a:gd name="connsiteX10785" fmla="*/ 889311 w 11873855"/>
              <a:gd name="connsiteY10785" fmla="*/ 2996689 h 5539721"/>
              <a:gd name="connsiteX10786" fmla="*/ 888540 w 11873855"/>
              <a:gd name="connsiteY10786" fmla="*/ 2996346 h 5539721"/>
              <a:gd name="connsiteX10787" fmla="*/ 885282 w 11873855"/>
              <a:gd name="connsiteY10787" fmla="*/ 2993946 h 5539721"/>
              <a:gd name="connsiteX10788" fmla="*/ 927373 w 11873855"/>
              <a:gd name="connsiteY10788" fmla="*/ 3019406 h 5539721"/>
              <a:gd name="connsiteX10789" fmla="*/ 928573 w 11873855"/>
              <a:gd name="connsiteY10789" fmla="*/ 3019920 h 5539721"/>
              <a:gd name="connsiteX10790" fmla="*/ 931917 w 11873855"/>
              <a:gd name="connsiteY10790" fmla="*/ 3022578 h 5539721"/>
              <a:gd name="connsiteX10791" fmla="*/ 930802 w 11873855"/>
              <a:gd name="connsiteY10791" fmla="*/ 3022064 h 5539721"/>
              <a:gd name="connsiteX10792" fmla="*/ 927373 w 11873855"/>
              <a:gd name="connsiteY10792" fmla="*/ 3019406 h 5539721"/>
              <a:gd name="connsiteX10793" fmla="*/ 950176 w 11873855"/>
              <a:gd name="connsiteY10793" fmla="*/ 3037323 h 5539721"/>
              <a:gd name="connsiteX10794" fmla="*/ 950262 w 11873855"/>
              <a:gd name="connsiteY10794" fmla="*/ 3037408 h 5539721"/>
              <a:gd name="connsiteX10795" fmla="*/ 950176 w 11873855"/>
              <a:gd name="connsiteY10795" fmla="*/ 3037323 h 5539721"/>
              <a:gd name="connsiteX10796" fmla="*/ 950176 w 11873855"/>
              <a:gd name="connsiteY10796" fmla="*/ 3037323 h 5539721"/>
              <a:gd name="connsiteX10797" fmla="*/ 969121 w 11873855"/>
              <a:gd name="connsiteY10797" fmla="*/ 3046409 h 5539721"/>
              <a:gd name="connsiteX10798" fmla="*/ 970664 w 11873855"/>
              <a:gd name="connsiteY10798" fmla="*/ 3047181 h 5539721"/>
              <a:gd name="connsiteX10799" fmla="*/ 974350 w 11873855"/>
              <a:gd name="connsiteY10799" fmla="*/ 3050267 h 5539721"/>
              <a:gd name="connsiteX10800" fmla="*/ 972893 w 11873855"/>
              <a:gd name="connsiteY10800" fmla="*/ 3049495 h 5539721"/>
              <a:gd name="connsiteX10801" fmla="*/ 969121 w 11873855"/>
              <a:gd name="connsiteY10801" fmla="*/ 3046409 h 5539721"/>
              <a:gd name="connsiteX10802" fmla="*/ 988324 w 11873855"/>
              <a:gd name="connsiteY10802" fmla="*/ 3055582 h 5539721"/>
              <a:gd name="connsiteX10803" fmla="*/ 991153 w 11873855"/>
              <a:gd name="connsiteY10803" fmla="*/ 3056954 h 5539721"/>
              <a:gd name="connsiteX10804" fmla="*/ 996125 w 11873855"/>
              <a:gd name="connsiteY10804" fmla="*/ 3061326 h 5539721"/>
              <a:gd name="connsiteX10805" fmla="*/ 993296 w 11873855"/>
              <a:gd name="connsiteY10805" fmla="*/ 3059868 h 5539721"/>
              <a:gd name="connsiteX10806" fmla="*/ 988324 w 11873855"/>
              <a:gd name="connsiteY10806" fmla="*/ 3055582 h 5539721"/>
              <a:gd name="connsiteX10807" fmla="*/ 1012669 w 11873855"/>
              <a:gd name="connsiteY10807" fmla="*/ 3075899 h 5539721"/>
              <a:gd name="connsiteX10808" fmla="*/ 1016441 w 11873855"/>
              <a:gd name="connsiteY10808" fmla="*/ 3079328 h 5539721"/>
              <a:gd name="connsiteX10809" fmla="*/ 1014727 w 11873855"/>
              <a:gd name="connsiteY10809" fmla="*/ 3078385 h 5539721"/>
              <a:gd name="connsiteX10810" fmla="*/ 1010869 w 11873855"/>
              <a:gd name="connsiteY10810" fmla="*/ 3075042 h 5539721"/>
              <a:gd name="connsiteX10811" fmla="*/ 1012669 w 11873855"/>
              <a:gd name="connsiteY10811" fmla="*/ 3075899 h 5539721"/>
              <a:gd name="connsiteX10812" fmla="*/ 1203493 w 11873855"/>
              <a:gd name="connsiteY10812" fmla="*/ 3235690 h 5539721"/>
              <a:gd name="connsiteX10813" fmla="*/ 1204436 w 11873855"/>
              <a:gd name="connsiteY10813" fmla="*/ 3236204 h 5539721"/>
              <a:gd name="connsiteX10814" fmla="*/ 1220210 w 11873855"/>
              <a:gd name="connsiteY10814" fmla="*/ 3254121 h 5539721"/>
              <a:gd name="connsiteX10815" fmla="*/ 1219953 w 11873855"/>
              <a:gd name="connsiteY10815" fmla="*/ 3254035 h 5539721"/>
              <a:gd name="connsiteX10816" fmla="*/ 1203493 w 11873855"/>
              <a:gd name="connsiteY10816" fmla="*/ 3235690 h 5539721"/>
              <a:gd name="connsiteX10817" fmla="*/ 1266244 w 11873855"/>
              <a:gd name="connsiteY10817" fmla="*/ 3300413 h 5539721"/>
              <a:gd name="connsiteX10818" fmla="*/ 1268559 w 11873855"/>
              <a:gd name="connsiteY10818" fmla="*/ 3303156 h 5539721"/>
              <a:gd name="connsiteX10819" fmla="*/ 1266244 w 11873855"/>
              <a:gd name="connsiteY10819" fmla="*/ 3300413 h 5539721"/>
              <a:gd name="connsiteX10820" fmla="*/ 1266244 w 11873855"/>
              <a:gd name="connsiteY10820" fmla="*/ 3300413 h 5539721"/>
              <a:gd name="connsiteX10821" fmla="*/ 1288275 w 11873855"/>
              <a:gd name="connsiteY10821" fmla="*/ 3312071 h 5539721"/>
              <a:gd name="connsiteX10822" fmla="*/ 1290762 w 11873855"/>
              <a:gd name="connsiteY10822" fmla="*/ 3313357 h 5539721"/>
              <a:gd name="connsiteX10823" fmla="*/ 1305163 w 11873855"/>
              <a:gd name="connsiteY10823" fmla="*/ 3332045 h 5539721"/>
              <a:gd name="connsiteX10824" fmla="*/ 1303192 w 11873855"/>
              <a:gd name="connsiteY10824" fmla="*/ 3330931 h 5539721"/>
              <a:gd name="connsiteX10825" fmla="*/ 1288275 w 11873855"/>
              <a:gd name="connsiteY10825" fmla="*/ 3312071 h 5539721"/>
              <a:gd name="connsiteX10826" fmla="*/ 1300105 w 11873855"/>
              <a:gd name="connsiteY10826" fmla="*/ 3318072 h 5539721"/>
              <a:gd name="connsiteX10827" fmla="*/ 1303449 w 11873855"/>
              <a:gd name="connsiteY10827" fmla="*/ 3319786 h 5539721"/>
              <a:gd name="connsiteX10828" fmla="*/ 1317593 w 11873855"/>
              <a:gd name="connsiteY10828" fmla="*/ 3338732 h 5539721"/>
              <a:gd name="connsiteX10829" fmla="*/ 1314593 w 11873855"/>
              <a:gd name="connsiteY10829" fmla="*/ 3337189 h 5539721"/>
              <a:gd name="connsiteX10830" fmla="*/ 1300105 w 11873855"/>
              <a:gd name="connsiteY10830" fmla="*/ 3318072 h 5539721"/>
              <a:gd name="connsiteX10831" fmla="*/ 1312364 w 11873855"/>
              <a:gd name="connsiteY10831" fmla="*/ 3324158 h 5539721"/>
              <a:gd name="connsiteX10832" fmla="*/ 1316565 w 11873855"/>
              <a:gd name="connsiteY10832" fmla="*/ 3326216 h 5539721"/>
              <a:gd name="connsiteX10833" fmla="*/ 1330538 w 11873855"/>
              <a:gd name="connsiteY10833" fmla="*/ 3345418 h 5539721"/>
              <a:gd name="connsiteX10834" fmla="*/ 1326680 w 11873855"/>
              <a:gd name="connsiteY10834" fmla="*/ 3343447 h 5539721"/>
              <a:gd name="connsiteX10835" fmla="*/ 1312364 w 11873855"/>
              <a:gd name="connsiteY10835" fmla="*/ 3324158 h 5539721"/>
              <a:gd name="connsiteX10836" fmla="*/ 1337653 w 11873855"/>
              <a:gd name="connsiteY10836" fmla="*/ 3355277 h 5539721"/>
              <a:gd name="connsiteX10837" fmla="*/ 1350169 w 11873855"/>
              <a:gd name="connsiteY10837" fmla="*/ 3372850 h 5539721"/>
              <a:gd name="connsiteX10838" fmla="*/ 1346997 w 11873855"/>
              <a:gd name="connsiteY10838" fmla="*/ 3371136 h 5539721"/>
              <a:gd name="connsiteX10839" fmla="*/ 1334138 w 11873855"/>
              <a:gd name="connsiteY10839" fmla="*/ 3353476 h 5539721"/>
              <a:gd name="connsiteX10840" fmla="*/ 1337653 w 11873855"/>
              <a:gd name="connsiteY10840" fmla="*/ 3355277 h 5539721"/>
              <a:gd name="connsiteX10841" fmla="*/ 1346054 w 11873855"/>
              <a:gd name="connsiteY10841" fmla="*/ 3359392 h 5539721"/>
              <a:gd name="connsiteX10842" fmla="*/ 1350340 w 11873855"/>
              <a:gd name="connsiteY10842" fmla="*/ 3361449 h 5539721"/>
              <a:gd name="connsiteX10843" fmla="*/ 1362770 w 11873855"/>
              <a:gd name="connsiteY10843" fmla="*/ 3379365 h 5539721"/>
              <a:gd name="connsiteX10844" fmla="*/ 1358741 w 11873855"/>
              <a:gd name="connsiteY10844" fmla="*/ 3377308 h 5539721"/>
              <a:gd name="connsiteX10845" fmla="*/ 1346054 w 11873855"/>
              <a:gd name="connsiteY10845" fmla="*/ 3359392 h 5539721"/>
              <a:gd name="connsiteX10846" fmla="*/ 1358399 w 11873855"/>
              <a:gd name="connsiteY10846" fmla="*/ 3365307 h 5539721"/>
              <a:gd name="connsiteX10847" fmla="*/ 1363370 w 11873855"/>
              <a:gd name="connsiteY10847" fmla="*/ 3367621 h 5539721"/>
              <a:gd name="connsiteX10848" fmla="*/ 1375629 w 11873855"/>
              <a:gd name="connsiteY10848" fmla="*/ 3385881 h 5539721"/>
              <a:gd name="connsiteX10849" fmla="*/ 1370914 w 11873855"/>
              <a:gd name="connsiteY10849" fmla="*/ 3383566 h 5539721"/>
              <a:gd name="connsiteX10850" fmla="*/ 1358399 w 11873855"/>
              <a:gd name="connsiteY10850" fmla="*/ 3365307 h 5539721"/>
              <a:gd name="connsiteX10851" fmla="*/ 1371086 w 11873855"/>
              <a:gd name="connsiteY10851" fmla="*/ 3371221 h 5539721"/>
              <a:gd name="connsiteX10852" fmla="*/ 1376658 w 11873855"/>
              <a:gd name="connsiteY10852" fmla="*/ 3373707 h 5539721"/>
              <a:gd name="connsiteX10853" fmla="*/ 1388831 w 11873855"/>
              <a:gd name="connsiteY10853" fmla="*/ 3392310 h 5539721"/>
              <a:gd name="connsiteX10854" fmla="*/ 1383430 w 11873855"/>
              <a:gd name="connsiteY10854" fmla="*/ 3389738 h 5539721"/>
              <a:gd name="connsiteX10855" fmla="*/ 1371086 w 11873855"/>
              <a:gd name="connsiteY10855" fmla="*/ 3371221 h 5539721"/>
              <a:gd name="connsiteX10856" fmla="*/ 1394917 w 11873855"/>
              <a:gd name="connsiteY10856" fmla="*/ 3401654 h 5539721"/>
              <a:gd name="connsiteX10857" fmla="*/ 1407262 w 11873855"/>
              <a:gd name="connsiteY10857" fmla="*/ 3420942 h 5539721"/>
              <a:gd name="connsiteX10858" fmla="*/ 1402375 w 11873855"/>
              <a:gd name="connsiteY10858" fmla="*/ 3418456 h 5539721"/>
              <a:gd name="connsiteX10859" fmla="*/ 1389774 w 11873855"/>
              <a:gd name="connsiteY10859" fmla="*/ 3399254 h 5539721"/>
              <a:gd name="connsiteX10860" fmla="*/ 1394917 w 11873855"/>
              <a:gd name="connsiteY10860" fmla="*/ 3401654 h 5539721"/>
              <a:gd name="connsiteX10861" fmla="*/ 1412662 w 11873855"/>
              <a:gd name="connsiteY10861" fmla="*/ 3429257 h 5539721"/>
              <a:gd name="connsiteX10862" fmla="*/ 1424407 w 11873855"/>
              <a:gd name="connsiteY10862" fmla="*/ 3447945 h 5539721"/>
              <a:gd name="connsiteX10863" fmla="*/ 1419863 w 11873855"/>
              <a:gd name="connsiteY10863" fmla="*/ 3445545 h 5539721"/>
              <a:gd name="connsiteX10864" fmla="*/ 1407948 w 11873855"/>
              <a:gd name="connsiteY10864" fmla="*/ 3426943 h 5539721"/>
              <a:gd name="connsiteX10865" fmla="*/ 1412662 w 11873855"/>
              <a:gd name="connsiteY10865" fmla="*/ 3429257 h 5539721"/>
              <a:gd name="connsiteX10866" fmla="*/ 1419949 w 11873855"/>
              <a:gd name="connsiteY10866" fmla="*/ 3432858 h 5539721"/>
              <a:gd name="connsiteX10867" fmla="*/ 1425264 w 11873855"/>
              <a:gd name="connsiteY10867" fmla="*/ 3435429 h 5539721"/>
              <a:gd name="connsiteX10868" fmla="*/ 1437008 w 11873855"/>
              <a:gd name="connsiteY10868" fmla="*/ 3454546 h 5539721"/>
              <a:gd name="connsiteX10869" fmla="*/ 1431865 w 11873855"/>
              <a:gd name="connsiteY10869" fmla="*/ 3451889 h 5539721"/>
              <a:gd name="connsiteX10870" fmla="*/ 1419949 w 11873855"/>
              <a:gd name="connsiteY10870" fmla="*/ 3432858 h 5539721"/>
              <a:gd name="connsiteX10871" fmla="*/ 1432379 w 11873855"/>
              <a:gd name="connsiteY10871" fmla="*/ 3438687 h 5539721"/>
              <a:gd name="connsiteX10872" fmla="*/ 1438208 w 11873855"/>
              <a:gd name="connsiteY10872" fmla="*/ 3441430 h 5539721"/>
              <a:gd name="connsiteX10873" fmla="*/ 1449867 w 11873855"/>
              <a:gd name="connsiteY10873" fmla="*/ 3461062 h 5539721"/>
              <a:gd name="connsiteX10874" fmla="*/ 1444209 w 11873855"/>
              <a:gd name="connsiteY10874" fmla="*/ 3458232 h 5539721"/>
              <a:gd name="connsiteX10875" fmla="*/ 1432379 w 11873855"/>
              <a:gd name="connsiteY10875" fmla="*/ 3438687 h 5539721"/>
              <a:gd name="connsiteX10876" fmla="*/ 1455096 w 11873855"/>
              <a:gd name="connsiteY10876" fmla="*/ 3469891 h 5539721"/>
              <a:gd name="connsiteX10877" fmla="*/ 1466326 w 11873855"/>
              <a:gd name="connsiteY10877" fmla="*/ 3489093 h 5539721"/>
              <a:gd name="connsiteX10878" fmla="*/ 1461011 w 11873855"/>
              <a:gd name="connsiteY10878" fmla="*/ 3486350 h 5539721"/>
              <a:gd name="connsiteX10879" fmla="*/ 1449610 w 11873855"/>
              <a:gd name="connsiteY10879" fmla="*/ 3467148 h 5539721"/>
              <a:gd name="connsiteX10880" fmla="*/ 1455096 w 11873855"/>
              <a:gd name="connsiteY10880" fmla="*/ 3469891 h 5539721"/>
              <a:gd name="connsiteX10881" fmla="*/ 1471041 w 11873855"/>
              <a:gd name="connsiteY10881" fmla="*/ 3497409 h 5539721"/>
              <a:gd name="connsiteX10882" fmla="*/ 1481928 w 11873855"/>
              <a:gd name="connsiteY10882" fmla="*/ 3516440 h 5539721"/>
              <a:gd name="connsiteX10883" fmla="*/ 1476956 w 11873855"/>
              <a:gd name="connsiteY10883" fmla="*/ 3513782 h 5539721"/>
              <a:gd name="connsiteX10884" fmla="*/ 1465983 w 11873855"/>
              <a:gd name="connsiteY10884" fmla="*/ 3494837 h 5539721"/>
              <a:gd name="connsiteX10885" fmla="*/ 1471041 w 11873855"/>
              <a:gd name="connsiteY10885" fmla="*/ 3497409 h 5539721"/>
              <a:gd name="connsiteX10886" fmla="*/ 1477899 w 11873855"/>
              <a:gd name="connsiteY10886" fmla="*/ 3500752 h 5539721"/>
              <a:gd name="connsiteX10887" fmla="*/ 1483557 w 11873855"/>
              <a:gd name="connsiteY10887" fmla="*/ 3503495 h 5539721"/>
              <a:gd name="connsiteX10888" fmla="*/ 1494273 w 11873855"/>
              <a:gd name="connsiteY10888" fmla="*/ 3522869 h 5539721"/>
              <a:gd name="connsiteX10889" fmla="*/ 1488701 w 11873855"/>
              <a:gd name="connsiteY10889" fmla="*/ 3519955 h 5539721"/>
              <a:gd name="connsiteX10890" fmla="*/ 1477899 w 11873855"/>
              <a:gd name="connsiteY10890" fmla="*/ 3500752 h 5539721"/>
              <a:gd name="connsiteX10891" fmla="*/ 1498987 w 11873855"/>
              <a:gd name="connsiteY10891" fmla="*/ 3531441 h 5539721"/>
              <a:gd name="connsiteX10892" fmla="*/ 1508846 w 11873855"/>
              <a:gd name="connsiteY10892" fmla="*/ 3549701 h 5539721"/>
              <a:gd name="connsiteX10893" fmla="*/ 1503531 w 11873855"/>
              <a:gd name="connsiteY10893" fmla="*/ 3546787 h 5539721"/>
              <a:gd name="connsiteX10894" fmla="*/ 1493587 w 11873855"/>
              <a:gd name="connsiteY10894" fmla="*/ 3528698 h 5539721"/>
              <a:gd name="connsiteX10895" fmla="*/ 1498987 w 11873855"/>
              <a:gd name="connsiteY10895" fmla="*/ 3531441 h 5539721"/>
              <a:gd name="connsiteX10896" fmla="*/ 1505503 w 11873855"/>
              <a:gd name="connsiteY10896" fmla="*/ 3534699 h 5539721"/>
              <a:gd name="connsiteX10897" fmla="*/ 1511418 w 11873855"/>
              <a:gd name="connsiteY10897" fmla="*/ 3537614 h 5539721"/>
              <a:gd name="connsiteX10898" fmla="*/ 1521276 w 11873855"/>
              <a:gd name="connsiteY10898" fmla="*/ 3556302 h 5539721"/>
              <a:gd name="connsiteX10899" fmla="*/ 1515532 w 11873855"/>
              <a:gd name="connsiteY10899" fmla="*/ 3553216 h 5539721"/>
              <a:gd name="connsiteX10900" fmla="*/ 1505503 w 11873855"/>
              <a:gd name="connsiteY10900" fmla="*/ 3534699 h 5539721"/>
              <a:gd name="connsiteX10901" fmla="*/ 1525734 w 11873855"/>
              <a:gd name="connsiteY10901" fmla="*/ 3564874 h 5539721"/>
              <a:gd name="connsiteX10902" fmla="*/ 1535249 w 11873855"/>
              <a:gd name="connsiteY10902" fmla="*/ 3583391 h 5539721"/>
              <a:gd name="connsiteX10903" fmla="*/ 1529677 w 11873855"/>
              <a:gd name="connsiteY10903" fmla="*/ 3580305 h 5539721"/>
              <a:gd name="connsiteX10904" fmla="*/ 1520076 w 11873855"/>
              <a:gd name="connsiteY10904" fmla="*/ 3561959 h 5539721"/>
              <a:gd name="connsiteX10905" fmla="*/ 1525734 w 11873855"/>
              <a:gd name="connsiteY10905" fmla="*/ 3564874 h 5539721"/>
              <a:gd name="connsiteX10906" fmla="*/ 1531992 w 11873855"/>
              <a:gd name="connsiteY10906" fmla="*/ 3568046 h 5539721"/>
              <a:gd name="connsiteX10907" fmla="*/ 1538078 w 11873855"/>
              <a:gd name="connsiteY10907" fmla="*/ 3571046 h 5539721"/>
              <a:gd name="connsiteX10908" fmla="*/ 1547594 w 11873855"/>
              <a:gd name="connsiteY10908" fmla="*/ 3589992 h 5539721"/>
              <a:gd name="connsiteX10909" fmla="*/ 1541593 w 11873855"/>
              <a:gd name="connsiteY10909" fmla="*/ 3586820 h 5539721"/>
              <a:gd name="connsiteX10910" fmla="*/ 1531992 w 11873855"/>
              <a:gd name="connsiteY10910" fmla="*/ 3568046 h 5539721"/>
              <a:gd name="connsiteX10911" fmla="*/ 1557623 w 11873855"/>
              <a:gd name="connsiteY10911" fmla="*/ 3601050 h 5539721"/>
              <a:gd name="connsiteX10912" fmla="*/ 1563967 w 11873855"/>
              <a:gd name="connsiteY10912" fmla="*/ 3604222 h 5539721"/>
              <a:gd name="connsiteX10913" fmla="*/ 1573054 w 11873855"/>
              <a:gd name="connsiteY10913" fmla="*/ 3623253 h 5539721"/>
              <a:gd name="connsiteX10914" fmla="*/ 1566796 w 11873855"/>
              <a:gd name="connsiteY10914" fmla="*/ 3619910 h 5539721"/>
              <a:gd name="connsiteX10915" fmla="*/ 1557623 w 11873855"/>
              <a:gd name="connsiteY10915" fmla="*/ 3601050 h 5539721"/>
              <a:gd name="connsiteX10916" fmla="*/ 1576826 w 11873855"/>
              <a:gd name="connsiteY10916" fmla="*/ 3631225 h 5539721"/>
              <a:gd name="connsiteX10917" fmla="*/ 1585312 w 11873855"/>
              <a:gd name="connsiteY10917" fmla="*/ 3649742 h 5539721"/>
              <a:gd name="connsiteX10918" fmla="*/ 1577340 w 11873855"/>
              <a:gd name="connsiteY10918" fmla="*/ 3645284 h 5539721"/>
              <a:gd name="connsiteX10919" fmla="*/ 1571425 w 11873855"/>
              <a:gd name="connsiteY10919" fmla="*/ 3629854 h 5539721"/>
              <a:gd name="connsiteX10920" fmla="*/ 1570568 w 11873855"/>
              <a:gd name="connsiteY10920" fmla="*/ 3628054 h 5539721"/>
              <a:gd name="connsiteX10921" fmla="*/ 1576826 w 11873855"/>
              <a:gd name="connsiteY10921" fmla="*/ 3631225 h 5539721"/>
              <a:gd name="connsiteX10922" fmla="*/ 1588656 w 11873855"/>
              <a:gd name="connsiteY10922" fmla="*/ 3647513 h 5539721"/>
              <a:gd name="connsiteX10923" fmla="*/ 1582655 w 11873855"/>
              <a:gd name="connsiteY10923" fmla="*/ 3634311 h 5539721"/>
              <a:gd name="connsiteX10924" fmla="*/ 1589256 w 11873855"/>
              <a:gd name="connsiteY10924" fmla="*/ 3637569 h 5539721"/>
              <a:gd name="connsiteX10925" fmla="*/ 1597828 w 11873855"/>
              <a:gd name="connsiteY10925" fmla="*/ 3656514 h 5539721"/>
              <a:gd name="connsiteX10926" fmla="*/ 1590713 w 11873855"/>
              <a:gd name="connsiteY10926" fmla="*/ 3652657 h 5539721"/>
              <a:gd name="connsiteX10927" fmla="*/ 1588656 w 11873855"/>
              <a:gd name="connsiteY10927" fmla="*/ 3647513 h 5539721"/>
              <a:gd name="connsiteX10928" fmla="*/ 1601257 w 11873855"/>
              <a:gd name="connsiteY10928" fmla="*/ 3664487 h 5539721"/>
              <a:gd name="connsiteX10929" fmla="*/ 1602972 w 11873855"/>
              <a:gd name="connsiteY10929" fmla="*/ 3668345 h 5539721"/>
              <a:gd name="connsiteX10930" fmla="*/ 1608030 w 11873855"/>
              <a:gd name="connsiteY10930" fmla="*/ 3681632 h 5539721"/>
              <a:gd name="connsiteX10931" fmla="*/ 1599972 w 11873855"/>
              <a:gd name="connsiteY10931" fmla="*/ 3677003 h 5539721"/>
              <a:gd name="connsiteX10932" fmla="*/ 1593542 w 11873855"/>
              <a:gd name="connsiteY10932" fmla="*/ 3660372 h 5539721"/>
              <a:gd name="connsiteX10933" fmla="*/ 1601257 w 11873855"/>
              <a:gd name="connsiteY10933" fmla="*/ 3664487 h 5539721"/>
              <a:gd name="connsiteX10934" fmla="*/ 1606744 w 11873855"/>
              <a:gd name="connsiteY10934" fmla="*/ 3667316 h 5539721"/>
              <a:gd name="connsiteX10935" fmla="*/ 1745275 w 11873855"/>
              <a:gd name="connsiteY10935" fmla="*/ 3710778 h 5539721"/>
              <a:gd name="connsiteX10936" fmla="*/ 2148097 w 11873855"/>
              <a:gd name="connsiteY10936" fmla="*/ 3367707 h 5539721"/>
              <a:gd name="connsiteX10937" fmla="*/ 2481482 w 11873855"/>
              <a:gd name="connsiteY10937" fmla="*/ 2770032 h 5539721"/>
              <a:gd name="connsiteX10938" fmla="*/ 2491254 w 11873855"/>
              <a:gd name="connsiteY10938" fmla="*/ 2770032 h 5539721"/>
              <a:gd name="connsiteX10939" fmla="*/ 2162928 w 11873855"/>
              <a:gd name="connsiteY10939" fmla="*/ 3383995 h 5539721"/>
              <a:gd name="connsiteX10940" fmla="*/ 1762935 w 11873855"/>
              <a:gd name="connsiteY10940" fmla="*/ 3735210 h 5539721"/>
              <a:gd name="connsiteX10941" fmla="*/ 1613345 w 11873855"/>
              <a:gd name="connsiteY10941" fmla="*/ 3684546 h 5539721"/>
              <a:gd name="connsiteX10942" fmla="*/ 1606744 w 11873855"/>
              <a:gd name="connsiteY10942" fmla="*/ 3667316 h 5539721"/>
              <a:gd name="connsiteX10943" fmla="*/ 1763021 w 11873855"/>
              <a:gd name="connsiteY10943" fmla="*/ 3741125 h 5539721"/>
              <a:gd name="connsiteX10944" fmla="*/ 2166099 w 11873855"/>
              <a:gd name="connsiteY10944" fmla="*/ 3387081 h 5539721"/>
              <a:gd name="connsiteX10945" fmla="*/ 2496398 w 11873855"/>
              <a:gd name="connsiteY10945" fmla="*/ 2770118 h 5539721"/>
              <a:gd name="connsiteX10946" fmla="*/ 2506342 w 11873855"/>
              <a:gd name="connsiteY10946" fmla="*/ 2770118 h 5539721"/>
              <a:gd name="connsiteX10947" fmla="*/ 2181016 w 11873855"/>
              <a:gd name="connsiteY10947" fmla="*/ 3403454 h 5539721"/>
              <a:gd name="connsiteX10948" fmla="*/ 1780766 w 11873855"/>
              <a:gd name="connsiteY10948" fmla="*/ 3765728 h 5539721"/>
              <a:gd name="connsiteX10949" fmla="*/ 1622860 w 11873855"/>
              <a:gd name="connsiteY10949" fmla="*/ 3709235 h 5539721"/>
              <a:gd name="connsiteX10950" fmla="*/ 1616345 w 11873855"/>
              <a:gd name="connsiteY10950" fmla="*/ 3692604 h 5539721"/>
              <a:gd name="connsiteX10951" fmla="*/ 1763021 w 11873855"/>
              <a:gd name="connsiteY10951" fmla="*/ 3741125 h 5539721"/>
              <a:gd name="connsiteX10952" fmla="*/ 2499913 w 11873855"/>
              <a:gd name="connsiteY10952" fmla="*/ 2764203 h 5539721"/>
              <a:gd name="connsiteX10953" fmla="*/ 2501884 w 11873855"/>
              <a:gd name="connsiteY10953" fmla="*/ 2760945 h 5539721"/>
              <a:gd name="connsiteX10954" fmla="*/ 2505228 w 11873855"/>
              <a:gd name="connsiteY10954" fmla="*/ 2755545 h 5539721"/>
              <a:gd name="connsiteX10955" fmla="*/ 2514915 w 11873855"/>
              <a:gd name="connsiteY10955" fmla="*/ 2755202 h 5539721"/>
              <a:gd name="connsiteX10956" fmla="*/ 2509685 w 11873855"/>
              <a:gd name="connsiteY10956" fmla="*/ 2764203 h 5539721"/>
              <a:gd name="connsiteX10957" fmla="*/ 2499913 w 11873855"/>
              <a:gd name="connsiteY10957" fmla="*/ 2764203 h 5539721"/>
              <a:gd name="connsiteX10958" fmla="*/ 2519972 w 11873855"/>
              <a:gd name="connsiteY10958" fmla="*/ 2755030 h 5539721"/>
              <a:gd name="connsiteX10959" fmla="*/ 2529745 w 11873855"/>
              <a:gd name="connsiteY10959" fmla="*/ 2754687 h 5539721"/>
              <a:gd name="connsiteX10960" fmla="*/ 2524430 w 11873855"/>
              <a:gd name="connsiteY10960" fmla="*/ 2764288 h 5539721"/>
              <a:gd name="connsiteX10961" fmla="*/ 2514572 w 11873855"/>
              <a:gd name="connsiteY10961" fmla="*/ 2764288 h 5539721"/>
              <a:gd name="connsiteX10962" fmla="*/ 2519972 w 11873855"/>
              <a:gd name="connsiteY10962" fmla="*/ 2755030 h 5539721"/>
              <a:gd name="connsiteX10963" fmla="*/ 2534631 w 11873855"/>
              <a:gd name="connsiteY10963" fmla="*/ 2754430 h 5539721"/>
              <a:gd name="connsiteX10964" fmla="*/ 2544575 w 11873855"/>
              <a:gd name="connsiteY10964" fmla="*/ 2754001 h 5539721"/>
              <a:gd name="connsiteX10965" fmla="*/ 2539260 w 11873855"/>
              <a:gd name="connsiteY10965" fmla="*/ 2764203 h 5539721"/>
              <a:gd name="connsiteX10966" fmla="*/ 2529231 w 11873855"/>
              <a:gd name="connsiteY10966" fmla="*/ 2764203 h 5539721"/>
              <a:gd name="connsiteX10967" fmla="*/ 2534631 w 11873855"/>
              <a:gd name="connsiteY10967" fmla="*/ 2754430 h 5539721"/>
              <a:gd name="connsiteX10968" fmla="*/ 2537889 w 11873855"/>
              <a:gd name="connsiteY10968" fmla="*/ 2748515 h 5539721"/>
              <a:gd name="connsiteX10969" fmla="*/ 2543204 w 11873855"/>
              <a:gd name="connsiteY10969" fmla="*/ 2738828 h 5539721"/>
              <a:gd name="connsiteX10970" fmla="*/ 2552891 w 11873855"/>
              <a:gd name="connsiteY10970" fmla="*/ 2738057 h 5539721"/>
              <a:gd name="connsiteX10971" fmla="*/ 2547662 w 11873855"/>
              <a:gd name="connsiteY10971" fmla="*/ 2748087 h 5539721"/>
              <a:gd name="connsiteX10972" fmla="*/ 2537889 w 11873855"/>
              <a:gd name="connsiteY10972" fmla="*/ 2748515 h 5539721"/>
              <a:gd name="connsiteX10973" fmla="*/ 2557777 w 11873855"/>
              <a:gd name="connsiteY10973" fmla="*/ 2737628 h 5539721"/>
              <a:gd name="connsiteX10974" fmla="*/ 2567550 w 11873855"/>
              <a:gd name="connsiteY10974" fmla="*/ 2736771 h 5539721"/>
              <a:gd name="connsiteX10975" fmla="*/ 2562235 w 11873855"/>
              <a:gd name="connsiteY10975" fmla="*/ 2747486 h 5539721"/>
              <a:gd name="connsiteX10976" fmla="*/ 2552376 w 11873855"/>
              <a:gd name="connsiteY10976" fmla="*/ 2747915 h 5539721"/>
              <a:gd name="connsiteX10977" fmla="*/ 2557777 w 11873855"/>
              <a:gd name="connsiteY10977" fmla="*/ 2737628 h 5539721"/>
              <a:gd name="connsiteX10978" fmla="*/ 2560949 w 11873855"/>
              <a:gd name="connsiteY10978" fmla="*/ 2731541 h 5539721"/>
              <a:gd name="connsiteX10979" fmla="*/ 2566264 w 11873855"/>
              <a:gd name="connsiteY10979" fmla="*/ 2721426 h 5539721"/>
              <a:gd name="connsiteX10980" fmla="*/ 2575779 w 11873855"/>
              <a:gd name="connsiteY10980" fmla="*/ 2720226 h 5539721"/>
              <a:gd name="connsiteX10981" fmla="*/ 2570550 w 11873855"/>
              <a:gd name="connsiteY10981" fmla="*/ 2730770 h 5539721"/>
              <a:gd name="connsiteX10982" fmla="*/ 2560949 w 11873855"/>
              <a:gd name="connsiteY10982" fmla="*/ 2731541 h 5539721"/>
              <a:gd name="connsiteX10983" fmla="*/ 2569607 w 11873855"/>
              <a:gd name="connsiteY10983" fmla="*/ 2714997 h 5539721"/>
              <a:gd name="connsiteX10984" fmla="*/ 2574836 w 11873855"/>
              <a:gd name="connsiteY10984" fmla="*/ 2704881 h 5539721"/>
              <a:gd name="connsiteX10985" fmla="*/ 2584095 w 11873855"/>
              <a:gd name="connsiteY10985" fmla="*/ 2703252 h 5539721"/>
              <a:gd name="connsiteX10986" fmla="*/ 2578951 w 11873855"/>
              <a:gd name="connsiteY10986" fmla="*/ 2713711 h 5539721"/>
              <a:gd name="connsiteX10987" fmla="*/ 2569607 w 11873855"/>
              <a:gd name="connsiteY10987" fmla="*/ 2714997 h 5539721"/>
              <a:gd name="connsiteX10988" fmla="*/ 2589152 w 11873855"/>
              <a:gd name="connsiteY10988" fmla="*/ 2702395 h 5539721"/>
              <a:gd name="connsiteX10989" fmla="*/ 2598582 w 11873855"/>
              <a:gd name="connsiteY10989" fmla="*/ 2700681 h 5539721"/>
              <a:gd name="connsiteX10990" fmla="*/ 2593353 w 11873855"/>
              <a:gd name="connsiteY10990" fmla="*/ 2711825 h 5539721"/>
              <a:gd name="connsiteX10991" fmla="*/ 2583837 w 11873855"/>
              <a:gd name="connsiteY10991" fmla="*/ 2713111 h 5539721"/>
              <a:gd name="connsiteX10992" fmla="*/ 2589152 w 11873855"/>
              <a:gd name="connsiteY10992" fmla="*/ 2702395 h 5539721"/>
              <a:gd name="connsiteX10993" fmla="*/ 2592324 w 11873855"/>
              <a:gd name="connsiteY10993" fmla="*/ 2695966 h 5539721"/>
              <a:gd name="connsiteX10994" fmla="*/ 2597468 w 11873855"/>
              <a:gd name="connsiteY10994" fmla="*/ 2685421 h 5539721"/>
              <a:gd name="connsiteX10995" fmla="*/ 2606640 w 11873855"/>
              <a:gd name="connsiteY10995" fmla="*/ 2683364 h 5539721"/>
              <a:gd name="connsiteX10996" fmla="*/ 2601583 w 11873855"/>
              <a:gd name="connsiteY10996" fmla="*/ 2694251 h 5539721"/>
              <a:gd name="connsiteX10997" fmla="*/ 2592324 w 11873855"/>
              <a:gd name="connsiteY10997" fmla="*/ 2695966 h 5539721"/>
              <a:gd name="connsiteX10998" fmla="*/ 2611698 w 11873855"/>
              <a:gd name="connsiteY10998" fmla="*/ 2682164 h 5539721"/>
              <a:gd name="connsiteX10999" fmla="*/ 2620956 w 11873855"/>
              <a:gd name="connsiteY10999" fmla="*/ 2679935 h 5539721"/>
              <a:gd name="connsiteX11000" fmla="*/ 2615813 w 11873855"/>
              <a:gd name="connsiteY11000" fmla="*/ 2691594 h 5539721"/>
              <a:gd name="connsiteX11001" fmla="*/ 2606469 w 11873855"/>
              <a:gd name="connsiteY11001" fmla="*/ 2693394 h 5539721"/>
              <a:gd name="connsiteX11002" fmla="*/ 2611698 w 11873855"/>
              <a:gd name="connsiteY11002" fmla="*/ 2682164 h 5539721"/>
              <a:gd name="connsiteX11003" fmla="*/ 2625843 w 11873855"/>
              <a:gd name="connsiteY11003" fmla="*/ 2678735 h 5539721"/>
              <a:gd name="connsiteX11004" fmla="*/ 2635272 w 11873855"/>
              <a:gd name="connsiteY11004" fmla="*/ 2676335 h 5539721"/>
              <a:gd name="connsiteX11005" fmla="*/ 2630129 w 11873855"/>
              <a:gd name="connsiteY11005" fmla="*/ 2688679 h 5539721"/>
              <a:gd name="connsiteX11006" fmla="*/ 2620614 w 11873855"/>
              <a:gd name="connsiteY11006" fmla="*/ 2690565 h 5539721"/>
              <a:gd name="connsiteX11007" fmla="*/ 2625843 w 11873855"/>
              <a:gd name="connsiteY11007" fmla="*/ 2678735 h 5539721"/>
              <a:gd name="connsiteX11008" fmla="*/ 2628757 w 11873855"/>
              <a:gd name="connsiteY11008" fmla="*/ 2672134 h 5539721"/>
              <a:gd name="connsiteX11009" fmla="*/ 2633987 w 11873855"/>
              <a:gd name="connsiteY11009" fmla="*/ 2660218 h 5539721"/>
              <a:gd name="connsiteX11010" fmla="*/ 2643159 w 11873855"/>
              <a:gd name="connsiteY11010" fmla="*/ 2657389 h 5539721"/>
              <a:gd name="connsiteX11011" fmla="*/ 2637930 w 11873855"/>
              <a:gd name="connsiteY11011" fmla="*/ 2669820 h 5539721"/>
              <a:gd name="connsiteX11012" fmla="*/ 2628757 w 11873855"/>
              <a:gd name="connsiteY11012" fmla="*/ 2672134 h 5539721"/>
              <a:gd name="connsiteX11013" fmla="*/ 2637073 w 11873855"/>
              <a:gd name="connsiteY11013" fmla="*/ 2653360 h 5539721"/>
              <a:gd name="connsiteX11014" fmla="*/ 2642216 w 11873855"/>
              <a:gd name="connsiteY11014" fmla="*/ 2641702 h 5539721"/>
              <a:gd name="connsiteX11015" fmla="*/ 2651132 w 11873855"/>
              <a:gd name="connsiteY11015" fmla="*/ 2638444 h 5539721"/>
              <a:gd name="connsiteX11016" fmla="*/ 2646074 w 11873855"/>
              <a:gd name="connsiteY11016" fmla="*/ 2650531 h 5539721"/>
              <a:gd name="connsiteX11017" fmla="*/ 2637073 w 11873855"/>
              <a:gd name="connsiteY11017" fmla="*/ 2653360 h 5539721"/>
              <a:gd name="connsiteX11018" fmla="*/ 2645388 w 11873855"/>
              <a:gd name="connsiteY11018" fmla="*/ 2634329 h 5539721"/>
              <a:gd name="connsiteX11019" fmla="*/ 2650360 w 11873855"/>
              <a:gd name="connsiteY11019" fmla="*/ 2623014 h 5539721"/>
              <a:gd name="connsiteX11020" fmla="*/ 2659018 w 11873855"/>
              <a:gd name="connsiteY11020" fmla="*/ 2619327 h 5539721"/>
              <a:gd name="connsiteX11021" fmla="*/ 2654132 w 11873855"/>
              <a:gd name="connsiteY11021" fmla="*/ 2631072 h 5539721"/>
              <a:gd name="connsiteX11022" fmla="*/ 2645388 w 11873855"/>
              <a:gd name="connsiteY11022" fmla="*/ 2634329 h 5539721"/>
              <a:gd name="connsiteX11023" fmla="*/ 2653703 w 11873855"/>
              <a:gd name="connsiteY11023" fmla="*/ 2615213 h 5539721"/>
              <a:gd name="connsiteX11024" fmla="*/ 2658504 w 11873855"/>
              <a:gd name="connsiteY11024" fmla="*/ 2604240 h 5539721"/>
              <a:gd name="connsiteX11025" fmla="*/ 2666905 w 11873855"/>
              <a:gd name="connsiteY11025" fmla="*/ 2600125 h 5539721"/>
              <a:gd name="connsiteX11026" fmla="*/ 2662190 w 11873855"/>
              <a:gd name="connsiteY11026" fmla="*/ 2611526 h 5539721"/>
              <a:gd name="connsiteX11027" fmla="*/ 2653703 w 11873855"/>
              <a:gd name="connsiteY11027" fmla="*/ 2615213 h 5539721"/>
              <a:gd name="connsiteX11028" fmla="*/ 2661761 w 11873855"/>
              <a:gd name="connsiteY11028" fmla="*/ 2596610 h 5539721"/>
              <a:gd name="connsiteX11029" fmla="*/ 2666562 w 11873855"/>
              <a:gd name="connsiteY11029" fmla="*/ 2585380 h 5539721"/>
              <a:gd name="connsiteX11030" fmla="*/ 2674620 w 11873855"/>
              <a:gd name="connsiteY11030" fmla="*/ 2580923 h 5539721"/>
              <a:gd name="connsiteX11031" fmla="*/ 2669820 w 11873855"/>
              <a:gd name="connsiteY11031" fmla="*/ 2592495 h 5539721"/>
              <a:gd name="connsiteX11032" fmla="*/ 2661761 w 11873855"/>
              <a:gd name="connsiteY11032" fmla="*/ 2596610 h 5539721"/>
              <a:gd name="connsiteX11033" fmla="*/ 2670163 w 11873855"/>
              <a:gd name="connsiteY11033" fmla="*/ 2577236 h 5539721"/>
              <a:gd name="connsiteX11034" fmla="*/ 2675220 w 11873855"/>
              <a:gd name="connsiteY11034" fmla="*/ 2565578 h 5539721"/>
              <a:gd name="connsiteX11035" fmla="*/ 2682936 w 11873855"/>
              <a:gd name="connsiteY11035" fmla="*/ 2560863 h 5539721"/>
              <a:gd name="connsiteX11036" fmla="*/ 2678049 w 11873855"/>
              <a:gd name="connsiteY11036" fmla="*/ 2572865 h 5539721"/>
              <a:gd name="connsiteX11037" fmla="*/ 2670163 w 11873855"/>
              <a:gd name="connsiteY11037" fmla="*/ 2577236 h 5539721"/>
              <a:gd name="connsiteX11038" fmla="*/ 2678564 w 11873855"/>
              <a:gd name="connsiteY11038" fmla="*/ 2557691 h 5539721"/>
              <a:gd name="connsiteX11039" fmla="*/ 2683450 w 11873855"/>
              <a:gd name="connsiteY11039" fmla="*/ 2546290 h 5539721"/>
              <a:gd name="connsiteX11040" fmla="*/ 2690908 w 11873855"/>
              <a:gd name="connsiteY11040" fmla="*/ 2541232 h 5539721"/>
              <a:gd name="connsiteX11041" fmla="*/ 2686107 w 11873855"/>
              <a:gd name="connsiteY11041" fmla="*/ 2552976 h 5539721"/>
              <a:gd name="connsiteX11042" fmla="*/ 2678564 w 11873855"/>
              <a:gd name="connsiteY11042" fmla="*/ 2557691 h 5539721"/>
              <a:gd name="connsiteX11043" fmla="*/ 2696823 w 11873855"/>
              <a:gd name="connsiteY11043" fmla="*/ 2537117 h 5539721"/>
              <a:gd name="connsiteX11044" fmla="*/ 2704453 w 11873855"/>
              <a:gd name="connsiteY11044" fmla="*/ 2531545 h 5539721"/>
              <a:gd name="connsiteX11045" fmla="*/ 2699652 w 11873855"/>
              <a:gd name="connsiteY11045" fmla="*/ 2544061 h 5539721"/>
              <a:gd name="connsiteX11046" fmla="*/ 2691851 w 11873855"/>
              <a:gd name="connsiteY11046" fmla="*/ 2549290 h 5539721"/>
              <a:gd name="connsiteX11047" fmla="*/ 2696823 w 11873855"/>
              <a:gd name="connsiteY11047" fmla="*/ 2537117 h 5539721"/>
              <a:gd name="connsiteX11048" fmla="*/ 2700252 w 11873855"/>
              <a:gd name="connsiteY11048" fmla="*/ 2528716 h 5539721"/>
              <a:gd name="connsiteX11049" fmla="*/ 2705053 w 11873855"/>
              <a:gd name="connsiteY11049" fmla="*/ 2516886 h 5539721"/>
              <a:gd name="connsiteX11050" fmla="*/ 2712339 w 11873855"/>
              <a:gd name="connsiteY11050" fmla="*/ 2511057 h 5539721"/>
              <a:gd name="connsiteX11051" fmla="*/ 2707710 w 11873855"/>
              <a:gd name="connsiteY11051" fmla="*/ 2523230 h 5539721"/>
              <a:gd name="connsiteX11052" fmla="*/ 2700252 w 11873855"/>
              <a:gd name="connsiteY11052" fmla="*/ 2528716 h 5539721"/>
              <a:gd name="connsiteX11053" fmla="*/ 2718511 w 11873855"/>
              <a:gd name="connsiteY11053" fmla="*/ 2505913 h 5539721"/>
              <a:gd name="connsiteX11054" fmla="*/ 2726141 w 11873855"/>
              <a:gd name="connsiteY11054" fmla="*/ 2499312 h 5539721"/>
              <a:gd name="connsiteX11055" fmla="*/ 2721512 w 11873855"/>
              <a:gd name="connsiteY11055" fmla="*/ 2512171 h 5539721"/>
              <a:gd name="connsiteX11056" fmla="*/ 2713711 w 11873855"/>
              <a:gd name="connsiteY11056" fmla="*/ 2518515 h 5539721"/>
              <a:gd name="connsiteX11057" fmla="*/ 2718511 w 11873855"/>
              <a:gd name="connsiteY11057" fmla="*/ 2505913 h 5539721"/>
              <a:gd name="connsiteX11058" fmla="*/ 2732227 w 11873855"/>
              <a:gd name="connsiteY11058" fmla="*/ 2493740 h 5539721"/>
              <a:gd name="connsiteX11059" fmla="*/ 2739685 w 11873855"/>
              <a:gd name="connsiteY11059" fmla="*/ 2486540 h 5539721"/>
              <a:gd name="connsiteX11060" fmla="*/ 2735142 w 11873855"/>
              <a:gd name="connsiteY11060" fmla="*/ 2499998 h 5539721"/>
              <a:gd name="connsiteX11061" fmla="*/ 2727427 w 11873855"/>
              <a:gd name="connsiteY11061" fmla="*/ 2507113 h 5539721"/>
              <a:gd name="connsiteX11062" fmla="*/ 2732227 w 11873855"/>
              <a:gd name="connsiteY11062" fmla="*/ 2493740 h 5539721"/>
              <a:gd name="connsiteX11063" fmla="*/ 2745944 w 11873855"/>
              <a:gd name="connsiteY11063" fmla="*/ 2480024 h 5539721"/>
              <a:gd name="connsiteX11064" fmla="*/ 2754602 w 11873855"/>
              <a:gd name="connsiteY11064" fmla="*/ 2470252 h 5539721"/>
              <a:gd name="connsiteX11065" fmla="*/ 2750230 w 11873855"/>
              <a:gd name="connsiteY11065" fmla="*/ 2483968 h 5539721"/>
              <a:gd name="connsiteX11066" fmla="*/ 2741314 w 11873855"/>
              <a:gd name="connsiteY11066" fmla="*/ 2493826 h 5539721"/>
              <a:gd name="connsiteX11067" fmla="*/ 2745944 w 11873855"/>
              <a:gd name="connsiteY11067" fmla="*/ 2480024 h 5539721"/>
              <a:gd name="connsiteX11068" fmla="*/ 2761288 w 11873855"/>
              <a:gd name="connsiteY11068" fmla="*/ 2461851 h 5539721"/>
              <a:gd name="connsiteX11069" fmla="*/ 2770804 w 11873855"/>
              <a:gd name="connsiteY11069" fmla="*/ 2447620 h 5539721"/>
              <a:gd name="connsiteX11070" fmla="*/ 2768403 w 11873855"/>
              <a:gd name="connsiteY11070" fmla="*/ 2455593 h 5539721"/>
              <a:gd name="connsiteX11071" fmla="*/ 2757002 w 11873855"/>
              <a:gd name="connsiteY11071" fmla="*/ 2475224 h 5539721"/>
              <a:gd name="connsiteX11072" fmla="*/ 2761288 w 11873855"/>
              <a:gd name="connsiteY11072" fmla="*/ 2461851 h 5539721"/>
              <a:gd name="connsiteX11073" fmla="*/ 2786834 w 11873855"/>
              <a:gd name="connsiteY11073" fmla="*/ 2407073 h 5539721"/>
              <a:gd name="connsiteX11074" fmla="*/ 2795407 w 11873855"/>
              <a:gd name="connsiteY11074" fmla="*/ 2393528 h 5539721"/>
              <a:gd name="connsiteX11075" fmla="*/ 2789749 w 11873855"/>
              <a:gd name="connsiteY11075" fmla="*/ 2413502 h 5539721"/>
              <a:gd name="connsiteX11076" fmla="*/ 2782119 w 11873855"/>
              <a:gd name="connsiteY11076" fmla="*/ 2422846 h 5539721"/>
              <a:gd name="connsiteX11077" fmla="*/ 2786834 w 11873855"/>
              <a:gd name="connsiteY11077" fmla="*/ 2407073 h 5539721"/>
              <a:gd name="connsiteX11078" fmla="*/ 2801322 w 11873855"/>
              <a:gd name="connsiteY11078" fmla="*/ 2386413 h 5539721"/>
              <a:gd name="connsiteX11079" fmla="*/ 2807494 w 11873855"/>
              <a:gd name="connsiteY11079" fmla="*/ 2379898 h 5539721"/>
              <a:gd name="connsiteX11080" fmla="*/ 2801665 w 11873855"/>
              <a:gd name="connsiteY11080" fmla="*/ 2402015 h 5539721"/>
              <a:gd name="connsiteX11081" fmla="*/ 2795321 w 11873855"/>
              <a:gd name="connsiteY11081" fmla="*/ 2407844 h 5539721"/>
              <a:gd name="connsiteX11082" fmla="*/ 2801322 w 11873855"/>
              <a:gd name="connsiteY11082" fmla="*/ 2386413 h 5539721"/>
              <a:gd name="connsiteX11083" fmla="*/ 2812638 w 11873855"/>
              <a:gd name="connsiteY11083" fmla="*/ 2374926 h 5539721"/>
              <a:gd name="connsiteX11084" fmla="*/ 2819324 w 11873855"/>
              <a:gd name="connsiteY11084" fmla="*/ 2369011 h 5539721"/>
              <a:gd name="connsiteX11085" fmla="*/ 2813495 w 11873855"/>
              <a:gd name="connsiteY11085" fmla="*/ 2392328 h 5539721"/>
              <a:gd name="connsiteX11086" fmla="*/ 2806637 w 11873855"/>
              <a:gd name="connsiteY11086" fmla="*/ 2397814 h 5539721"/>
              <a:gd name="connsiteX11087" fmla="*/ 2812638 w 11873855"/>
              <a:gd name="connsiteY11087" fmla="*/ 2374926 h 5539721"/>
              <a:gd name="connsiteX11088" fmla="*/ 2824125 w 11873855"/>
              <a:gd name="connsiteY11088" fmla="*/ 2364982 h 5539721"/>
              <a:gd name="connsiteX11089" fmla="*/ 2829868 w 11873855"/>
              <a:gd name="connsiteY11089" fmla="*/ 2360352 h 5539721"/>
              <a:gd name="connsiteX11090" fmla="*/ 2824296 w 11873855"/>
              <a:gd name="connsiteY11090" fmla="*/ 2384355 h 5539721"/>
              <a:gd name="connsiteX11091" fmla="*/ 2818210 w 11873855"/>
              <a:gd name="connsiteY11091" fmla="*/ 2388727 h 5539721"/>
              <a:gd name="connsiteX11092" fmla="*/ 2824125 w 11873855"/>
              <a:gd name="connsiteY11092" fmla="*/ 2364982 h 5539721"/>
              <a:gd name="connsiteX11093" fmla="*/ 2834583 w 11873855"/>
              <a:gd name="connsiteY11093" fmla="*/ 2356752 h 5539721"/>
              <a:gd name="connsiteX11094" fmla="*/ 2840584 w 11873855"/>
              <a:gd name="connsiteY11094" fmla="*/ 2352294 h 5539721"/>
              <a:gd name="connsiteX11095" fmla="*/ 2835183 w 11873855"/>
              <a:gd name="connsiteY11095" fmla="*/ 2376983 h 5539721"/>
              <a:gd name="connsiteX11096" fmla="*/ 2828839 w 11873855"/>
              <a:gd name="connsiteY11096" fmla="*/ 2381183 h 5539721"/>
              <a:gd name="connsiteX11097" fmla="*/ 2834583 w 11873855"/>
              <a:gd name="connsiteY11097" fmla="*/ 2356752 h 5539721"/>
              <a:gd name="connsiteX11098" fmla="*/ 2845042 w 11873855"/>
              <a:gd name="connsiteY11098" fmla="*/ 2349122 h 5539721"/>
              <a:gd name="connsiteX11099" fmla="*/ 2851128 w 11873855"/>
              <a:gd name="connsiteY11099" fmla="*/ 2344922 h 5539721"/>
              <a:gd name="connsiteX11100" fmla="*/ 2845899 w 11873855"/>
              <a:gd name="connsiteY11100" fmla="*/ 2370211 h 5539721"/>
              <a:gd name="connsiteX11101" fmla="*/ 2839470 w 11873855"/>
              <a:gd name="connsiteY11101" fmla="*/ 2374240 h 5539721"/>
              <a:gd name="connsiteX11102" fmla="*/ 2845042 w 11873855"/>
              <a:gd name="connsiteY11102" fmla="*/ 2349122 h 5539721"/>
              <a:gd name="connsiteX11103" fmla="*/ 2855586 w 11873855"/>
              <a:gd name="connsiteY11103" fmla="*/ 2341921 h 5539721"/>
              <a:gd name="connsiteX11104" fmla="*/ 2861758 w 11873855"/>
              <a:gd name="connsiteY11104" fmla="*/ 2337892 h 5539721"/>
              <a:gd name="connsiteX11105" fmla="*/ 2856786 w 11873855"/>
              <a:gd name="connsiteY11105" fmla="*/ 2363781 h 5539721"/>
              <a:gd name="connsiteX11106" fmla="*/ 2850356 w 11873855"/>
              <a:gd name="connsiteY11106" fmla="*/ 2367639 h 5539721"/>
              <a:gd name="connsiteX11107" fmla="*/ 2855586 w 11873855"/>
              <a:gd name="connsiteY11107" fmla="*/ 2341921 h 5539721"/>
              <a:gd name="connsiteX11108" fmla="*/ 2865959 w 11873855"/>
              <a:gd name="connsiteY11108" fmla="*/ 2335149 h 5539721"/>
              <a:gd name="connsiteX11109" fmla="*/ 3146536 w 11873855"/>
              <a:gd name="connsiteY11109" fmla="*/ 2202104 h 5539721"/>
              <a:gd name="connsiteX11110" fmla="*/ 3561017 w 11873855"/>
              <a:gd name="connsiteY11110" fmla="*/ 2066573 h 5539721"/>
              <a:gd name="connsiteX11111" fmla="*/ 3595221 w 11873855"/>
              <a:gd name="connsiteY11111" fmla="*/ 2065544 h 5539721"/>
              <a:gd name="connsiteX11112" fmla="*/ 3937435 w 11873855"/>
              <a:gd name="connsiteY11112" fmla="*/ 2158470 h 5539721"/>
              <a:gd name="connsiteX11113" fmla="*/ 4146519 w 11873855"/>
              <a:gd name="connsiteY11113" fmla="*/ 2274113 h 5539721"/>
              <a:gd name="connsiteX11114" fmla="*/ 4338714 w 11873855"/>
              <a:gd name="connsiteY11114" fmla="*/ 2380498 h 5539721"/>
              <a:gd name="connsiteX11115" fmla="*/ 4674070 w 11873855"/>
              <a:gd name="connsiteY11115" fmla="*/ 2590010 h 5539721"/>
              <a:gd name="connsiteX11116" fmla="*/ 4799743 w 11873855"/>
              <a:gd name="connsiteY11116" fmla="*/ 2647017 h 5539721"/>
              <a:gd name="connsiteX11117" fmla="*/ 4800515 w 11873855"/>
              <a:gd name="connsiteY11117" fmla="*/ 2649760 h 5539721"/>
              <a:gd name="connsiteX11118" fmla="*/ 4675185 w 11873855"/>
              <a:gd name="connsiteY11118" fmla="*/ 2598153 h 5539721"/>
              <a:gd name="connsiteX11119" fmla="*/ 4338714 w 11873855"/>
              <a:gd name="connsiteY11119" fmla="*/ 2407930 h 5539721"/>
              <a:gd name="connsiteX11120" fmla="*/ 4143089 w 11873855"/>
              <a:gd name="connsiteY11120" fmla="*/ 2306946 h 5539721"/>
              <a:gd name="connsiteX11121" fmla="*/ 3934263 w 11873855"/>
              <a:gd name="connsiteY11121" fmla="*/ 2201847 h 5539721"/>
              <a:gd name="connsiteX11122" fmla="*/ 3590420 w 11873855"/>
              <a:gd name="connsiteY11122" fmla="*/ 2114064 h 5539721"/>
              <a:gd name="connsiteX11123" fmla="*/ 3556045 w 11873855"/>
              <a:gd name="connsiteY11123" fmla="*/ 2115007 h 5539721"/>
              <a:gd name="connsiteX11124" fmla="*/ 2860901 w 11873855"/>
              <a:gd name="connsiteY11124" fmla="*/ 2361467 h 5539721"/>
              <a:gd name="connsiteX11125" fmla="*/ 2865959 w 11873855"/>
              <a:gd name="connsiteY11125" fmla="*/ 2335149 h 5539721"/>
              <a:gd name="connsiteX11126" fmla="*/ 4889840 w 11873855"/>
              <a:gd name="connsiteY11126" fmla="*/ 2775518 h 5539721"/>
              <a:gd name="connsiteX11127" fmla="*/ 4907843 w 11873855"/>
              <a:gd name="connsiteY11127" fmla="*/ 2829782 h 5539721"/>
              <a:gd name="connsiteX11128" fmla="*/ 5215510 w 11873855"/>
              <a:gd name="connsiteY11128" fmla="*/ 3399511 h 5539721"/>
              <a:gd name="connsiteX11129" fmla="*/ 5636505 w 11873855"/>
              <a:gd name="connsiteY11129" fmla="*/ 3715322 h 5539721"/>
              <a:gd name="connsiteX11130" fmla="*/ 6176229 w 11873855"/>
              <a:gd name="connsiteY11130" fmla="*/ 3278981 h 5539721"/>
              <a:gd name="connsiteX11131" fmla="*/ 5631961 w 11873855"/>
              <a:gd name="connsiteY11131" fmla="*/ 3734352 h 5539721"/>
              <a:gd name="connsiteX11132" fmla="*/ 5212166 w 11873855"/>
              <a:gd name="connsiteY11132" fmla="*/ 3411598 h 5539721"/>
              <a:gd name="connsiteX11133" fmla="*/ 4907328 w 11873855"/>
              <a:gd name="connsiteY11133" fmla="*/ 2828754 h 5539721"/>
              <a:gd name="connsiteX11134" fmla="*/ 4889840 w 11873855"/>
              <a:gd name="connsiteY11134" fmla="*/ 2775518 h 5539721"/>
              <a:gd name="connsiteX11135" fmla="*/ 4889840 w 11873855"/>
              <a:gd name="connsiteY11135" fmla="*/ 2775518 h 5539721"/>
              <a:gd name="connsiteX11136" fmla="*/ 7152723 w 11873855"/>
              <a:gd name="connsiteY11136" fmla="*/ 3267151 h 5539721"/>
              <a:gd name="connsiteX11137" fmla="*/ 7410155 w 11873855"/>
              <a:gd name="connsiteY11137" fmla="*/ 3907774 h 5539721"/>
              <a:gd name="connsiteX11138" fmla="*/ 7596350 w 11873855"/>
              <a:gd name="connsiteY11138" fmla="*/ 4289765 h 5539721"/>
              <a:gd name="connsiteX11139" fmla="*/ 7727767 w 11873855"/>
              <a:gd name="connsiteY11139" fmla="*/ 4533224 h 5539721"/>
              <a:gd name="connsiteX11140" fmla="*/ 7908732 w 11873855"/>
              <a:gd name="connsiteY11140" fmla="*/ 4748480 h 5539721"/>
              <a:gd name="connsiteX11141" fmla="*/ 8119187 w 11873855"/>
              <a:gd name="connsiteY11141" fmla="*/ 4834976 h 5539721"/>
              <a:gd name="connsiteX11142" fmla="*/ 8160164 w 11873855"/>
              <a:gd name="connsiteY11142" fmla="*/ 4831976 h 5539721"/>
              <a:gd name="connsiteX11143" fmla="*/ 8593417 w 11873855"/>
              <a:gd name="connsiteY11143" fmla="*/ 4434726 h 5539721"/>
              <a:gd name="connsiteX11144" fmla="*/ 8799328 w 11873855"/>
              <a:gd name="connsiteY11144" fmla="*/ 4045535 h 5539721"/>
              <a:gd name="connsiteX11145" fmla="*/ 8797700 w 11873855"/>
              <a:gd name="connsiteY11145" fmla="*/ 4053335 h 5539721"/>
              <a:gd name="connsiteX11146" fmla="*/ 8586559 w 11873855"/>
              <a:gd name="connsiteY11146" fmla="*/ 4474160 h 5539721"/>
              <a:gd name="connsiteX11147" fmla="*/ 8154677 w 11873855"/>
              <a:gd name="connsiteY11147" fmla="*/ 4880239 h 5539721"/>
              <a:gd name="connsiteX11148" fmla="*/ 8113872 w 11873855"/>
              <a:gd name="connsiteY11148" fmla="*/ 4883239 h 5539721"/>
              <a:gd name="connsiteX11149" fmla="*/ 7904017 w 11873855"/>
              <a:gd name="connsiteY11149" fmla="*/ 4795028 h 5539721"/>
              <a:gd name="connsiteX11150" fmla="*/ 7724252 w 11873855"/>
              <a:gd name="connsiteY11150" fmla="*/ 4575829 h 5539721"/>
              <a:gd name="connsiteX11151" fmla="*/ 7600979 w 11873855"/>
              <a:gd name="connsiteY11151" fmla="*/ 4340686 h 5539721"/>
              <a:gd name="connsiteX11152" fmla="*/ 7409727 w 11873855"/>
              <a:gd name="connsiteY11152" fmla="*/ 3935121 h 5539721"/>
              <a:gd name="connsiteX11153" fmla="*/ 7153323 w 11873855"/>
              <a:gd name="connsiteY11153" fmla="*/ 3270237 h 5539721"/>
              <a:gd name="connsiteX11154" fmla="*/ 7137721 w 11873855"/>
              <a:gd name="connsiteY11154" fmla="*/ 3234662 h 5539721"/>
              <a:gd name="connsiteX11155" fmla="*/ 7152723 w 11873855"/>
              <a:gd name="connsiteY11155" fmla="*/ 3267151 h 5539721"/>
              <a:gd name="connsiteX11156" fmla="*/ 9086593 w 11873855"/>
              <a:gd name="connsiteY11156" fmla="*/ 3192142 h 5539721"/>
              <a:gd name="connsiteX11157" fmla="*/ 9086679 w 11873855"/>
              <a:gd name="connsiteY11157" fmla="*/ 3191971 h 5539721"/>
              <a:gd name="connsiteX11158" fmla="*/ 9087022 w 11873855"/>
              <a:gd name="connsiteY11158" fmla="*/ 3191456 h 5539721"/>
              <a:gd name="connsiteX11159" fmla="*/ 9086936 w 11873855"/>
              <a:gd name="connsiteY11159" fmla="*/ 3191628 h 5539721"/>
              <a:gd name="connsiteX11160" fmla="*/ 9086593 w 11873855"/>
              <a:gd name="connsiteY11160" fmla="*/ 3192142 h 5539721"/>
              <a:gd name="connsiteX11161" fmla="*/ 9108367 w 11873855"/>
              <a:gd name="connsiteY11161" fmla="*/ 3155366 h 5539721"/>
              <a:gd name="connsiteX11162" fmla="*/ 9108967 w 11873855"/>
              <a:gd name="connsiteY11162" fmla="*/ 3154166 h 5539721"/>
              <a:gd name="connsiteX11163" fmla="*/ 9109825 w 11873855"/>
              <a:gd name="connsiteY11163" fmla="*/ 3153137 h 5539721"/>
              <a:gd name="connsiteX11164" fmla="*/ 9109224 w 11873855"/>
              <a:gd name="connsiteY11164" fmla="*/ 3154423 h 5539721"/>
              <a:gd name="connsiteX11165" fmla="*/ 9108367 w 11873855"/>
              <a:gd name="connsiteY11165" fmla="*/ 3155366 h 5539721"/>
              <a:gd name="connsiteX11166" fmla="*/ 9117112 w 11873855"/>
              <a:gd name="connsiteY11166" fmla="*/ 3137021 h 5539721"/>
              <a:gd name="connsiteX11167" fmla="*/ 9118482 w 11873855"/>
              <a:gd name="connsiteY11167" fmla="*/ 3134192 h 5539721"/>
              <a:gd name="connsiteX11168" fmla="*/ 9120283 w 11873855"/>
              <a:gd name="connsiteY11168" fmla="*/ 3132049 h 5539721"/>
              <a:gd name="connsiteX11169" fmla="*/ 9118826 w 11873855"/>
              <a:gd name="connsiteY11169" fmla="*/ 3134878 h 5539721"/>
              <a:gd name="connsiteX11170" fmla="*/ 9117112 w 11873855"/>
              <a:gd name="connsiteY11170" fmla="*/ 3137021 h 5539721"/>
              <a:gd name="connsiteX11171" fmla="*/ 9131085 w 11873855"/>
              <a:gd name="connsiteY11171" fmla="*/ 3119704 h 5539721"/>
              <a:gd name="connsiteX11172" fmla="*/ 9132285 w 11873855"/>
              <a:gd name="connsiteY11172" fmla="*/ 3118418 h 5539721"/>
              <a:gd name="connsiteX11173" fmla="*/ 9131341 w 11873855"/>
              <a:gd name="connsiteY11173" fmla="*/ 3120219 h 5539721"/>
              <a:gd name="connsiteX11174" fmla="*/ 9130228 w 11873855"/>
              <a:gd name="connsiteY11174" fmla="*/ 3121505 h 5539721"/>
              <a:gd name="connsiteX11175" fmla="*/ 9131085 w 11873855"/>
              <a:gd name="connsiteY11175" fmla="*/ 3119704 h 5539721"/>
              <a:gd name="connsiteX11176" fmla="*/ 9139057 w 11873855"/>
              <a:gd name="connsiteY11176" fmla="*/ 3104102 h 5539721"/>
              <a:gd name="connsiteX11177" fmla="*/ 9140686 w 11873855"/>
              <a:gd name="connsiteY11177" fmla="*/ 3100930 h 5539721"/>
              <a:gd name="connsiteX11178" fmla="*/ 9142829 w 11873855"/>
              <a:gd name="connsiteY11178" fmla="*/ 3098702 h 5539721"/>
              <a:gd name="connsiteX11179" fmla="*/ 9141114 w 11873855"/>
              <a:gd name="connsiteY11179" fmla="*/ 3101874 h 5539721"/>
              <a:gd name="connsiteX11180" fmla="*/ 9139057 w 11873855"/>
              <a:gd name="connsiteY11180" fmla="*/ 3104102 h 5539721"/>
              <a:gd name="connsiteX11181" fmla="*/ 9153373 w 11873855"/>
              <a:gd name="connsiteY11181" fmla="*/ 3087900 h 5539721"/>
              <a:gd name="connsiteX11182" fmla="*/ 9154831 w 11873855"/>
              <a:gd name="connsiteY11182" fmla="*/ 3086443 h 5539721"/>
              <a:gd name="connsiteX11183" fmla="*/ 9153630 w 11873855"/>
              <a:gd name="connsiteY11183" fmla="*/ 3088500 h 5539721"/>
              <a:gd name="connsiteX11184" fmla="*/ 9152259 w 11873855"/>
              <a:gd name="connsiteY11184" fmla="*/ 3089958 h 5539721"/>
              <a:gd name="connsiteX11185" fmla="*/ 9153373 w 11873855"/>
              <a:gd name="connsiteY11185" fmla="*/ 3087900 h 5539721"/>
              <a:gd name="connsiteX11186" fmla="*/ 9161174 w 11873855"/>
              <a:gd name="connsiteY11186" fmla="*/ 3073499 h 5539721"/>
              <a:gd name="connsiteX11187" fmla="*/ 9162974 w 11873855"/>
              <a:gd name="connsiteY11187" fmla="*/ 3070155 h 5539721"/>
              <a:gd name="connsiteX11188" fmla="*/ 9165289 w 11873855"/>
              <a:gd name="connsiteY11188" fmla="*/ 3068012 h 5539721"/>
              <a:gd name="connsiteX11189" fmla="*/ 9163403 w 11873855"/>
              <a:gd name="connsiteY11189" fmla="*/ 3071270 h 5539721"/>
              <a:gd name="connsiteX11190" fmla="*/ 9161174 w 11873855"/>
              <a:gd name="connsiteY11190" fmla="*/ 3073499 h 5539721"/>
              <a:gd name="connsiteX11191" fmla="*/ 9175661 w 11873855"/>
              <a:gd name="connsiteY11191" fmla="*/ 3058497 h 5539721"/>
              <a:gd name="connsiteX11192" fmla="*/ 9177291 w 11873855"/>
              <a:gd name="connsiteY11192" fmla="*/ 3057039 h 5539721"/>
              <a:gd name="connsiteX11193" fmla="*/ 9175919 w 11873855"/>
              <a:gd name="connsiteY11193" fmla="*/ 3059268 h 5539721"/>
              <a:gd name="connsiteX11194" fmla="*/ 9174289 w 11873855"/>
              <a:gd name="connsiteY11194" fmla="*/ 3060811 h 5539721"/>
              <a:gd name="connsiteX11195" fmla="*/ 9175661 w 11873855"/>
              <a:gd name="connsiteY11195" fmla="*/ 3058497 h 5539721"/>
              <a:gd name="connsiteX11196" fmla="*/ 9183463 w 11873855"/>
              <a:gd name="connsiteY11196" fmla="*/ 3045038 h 5539721"/>
              <a:gd name="connsiteX11197" fmla="*/ 9185434 w 11873855"/>
              <a:gd name="connsiteY11197" fmla="*/ 3041695 h 5539721"/>
              <a:gd name="connsiteX11198" fmla="*/ 9187920 w 11873855"/>
              <a:gd name="connsiteY11198" fmla="*/ 3039552 h 5539721"/>
              <a:gd name="connsiteX11199" fmla="*/ 9185863 w 11873855"/>
              <a:gd name="connsiteY11199" fmla="*/ 3042809 h 5539721"/>
              <a:gd name="connsiteX11200" fmla="*/ 9183463 w 11873855"/>
              <a:gd name="connsiteY11200" fmla="*/ 3045038 h 5539721"/>
              <a:gd name="connsiteX11201" fmla="*/ 9198207 w 11873855"/>
              <a:gd name="connsiteY11201" fmla="*/ 3031150 h 5539721"/>
              <a:gd name="connsiteX11202" fmla="*/ 9200093 w 11873855"/>
              <a:gd name="connsiteY11202" fmla="*/ 3029607 h 5539721"/>
              <a:gd name="connsiteX11203" fmla="*/ 9198636 w 11873855"/>
              <a:gd name="connsiteY11203" fmla="*/ 3031836 h 5539721"/>
              <a:gd name="connsiteX11204" fmla="*/ 9196835 w 11873855"/>
              <a:gd name="connsiteY11204" fmla="*/ 3033379 h 5539721"/>
              <a:gd name="connsiteX11205" fmla="*/ 9198207 w 11873855"/>
              <a:gd name="connsiteY11205" fmla="*/ 3031150 h 5539721"/>
              <a:gd name="connsiteX11206" fmla="*/ 9206008 w 11873855"/>
              <a:gd name="connsiteY11206" fmla="*/ 3018463 h 5539721"/>
              <a:gd name="connsiteX11207" fmla="*/ 9208066 w 11873855"/>
              <a:gd name="connsiteY11207" fmla="*/ 3015205 h 5539721"/>
              <a:gd name="connsiteX11208" fmla="*/ 9210723 w 11873855"/>
              <a:gd name="connsiteY11208" fmla="*/ 3013234 h 5539721"/>
              <a:gd name="connsiteX11209" fmla="*/ 9208665 w 11873855"/>
              <a:gd name="connsiteY11209" fmla="*/ 3016406 h 5539721"/>
              <a:gd name="connsiteX11210" fmla="*/ 9206008 w 11873855"/>
              <a:gd name="connsiteY11210" fmla="*/ 3018463 h 5539721"/>
              <a:gd name="connsiteX11211" fmla="*/ 9220924 w 11873855"/>
              <a:gd name="connsiteY11211" fmla="*/ 3005690 h 5539721"/>
              <a:gd name="connsiteX11212" fmla="*/ 9222896 w 11873855"/>
              <a:gd name="connsiteY11212" fmla="*/ 3004233 h 5539721"/>
              <a:gd name="connsiteX11213" fmla="*/ 9221352 w 11873855"/>
              <a:gd name="connsiteY11213" fmla="*/ 3006376 h 5539721"/>
              <a:gd name="connsiteX11214" fmla="*/ 9219381 w 11873855"/>
              <a:gd name="connsiteY11214" fmla="*/ 3007919 h 5539721"/>
              <a:gd name="connsiteX11215" fmla="*/ 9220924 w 11873855"/>
              <a:gd name="connsiteY11215" fmla="*/ 3005690 h 5539721"/>
              <a:gd name="connsiteX11216" fmla="*/ 9228811 w 11873855"/>
              <a:gd name="connsiteY11216" fmla="*/ 2993689 h 5539721"/>
              <a:gd name="connsiteX11217" fmla="*/ 9230955 w 11873855"/>
              <a:gd name="connsiteY11217" fmla="*/ 2990517 h 5539721"/>
              <a:gd name="connsiteX11218" fmla="*/ 9233783 w 11873855"/>
              <a:gd name="connsiteY11218" fmla="*/ 2988631 h 5539721"/>
              <a:gd name="connsiteX11219" fmla="*/ 9231640 w 11873855"/>
              <a:gd name="connsiteY11219" fmla="*/ 2991631 h 5539721"/>
              <a:gd name="connsiteX11220" fmla="*/ 9228811 w 11873855"/>
              <a:gd name="connsiteY11220" fmla="*/ 2993689 h 5539721"/>
              <a:gd name="connsiteX11221" fmla="*/ 9243898 w 11873855"/>
              <a:gd name="connsiteY11221" fmla="*/ 2981944 h 5539721"/>
              <a:gd name="connsiteX11222" fmla="*/ 9245956 w 11873855"/>
              <a:gd name="connsiteY11222" fmla="*/ 2980573 h 5539721"/>
              <a:gd name="connsiteX11223" fmla="*/ 9244413 w 11873855"/>
              <a:gd name="connsiteY11223" fmla="*/ 2982630 h 5539721"/>
              <a:gd name="connsiteX11224" fmla="*/ 9242356 w 11873855"/>
              <a:gd name="connsiteY11224" fmla="*/ 2984087 h 5539721"/>
              <a:gd name="connsiteX11225" fmla="*/ 9243898 w 11873855"/>
              <a:gd name="connsiteY11225" fmla="*/ 2981944 h 5539721"/>
              <a:gd name="connsiteX11226" fmla="*/ 9251871 w 11873855"/>
              <a:gd name="connsiteY11226" fmla="*/ 2970543 h 5539721"/>
              <a:gd name="connsiteX11227" fmla="*/ 9253928 w 11873855"/>
              <a:gd name="connsiteY11227" fmla="*/ 2967542 h 5539721"/>
              <a:gd name="connsiteX11228" fmla="*/ 9256928 w 11873855"/>
              <a:gd name="connsiteY11228" fmla="*/ 2965742 h 5539721"/>
              <a:gd name="connsiteX11229" fmla="*/ 9254785 w 11873855"/>
              <a:gd name="connsiteY11229" fmla="*/ 2968657 h 5539721"/>
              <a:gd name="connsiteX11230" fmla="*/ 9251871 w 11873855"/>
              <a:gd name="connsiteY11230" fmla="*/ 2970543 h 5539721"/>
              <a:gd name="connsiteX11231" fmla="*/ 9267130 w 11873855"/>
              <a:gd name="connsiteY11231" fmla="*/ 2959741 h 5539721"/>
              <a:gd name="connsiteX11232" fmla="*/ 9269359 w 11873855"/>
              <a:gd name="connsiteY11232" fmla="*/ 2958456 h 5539721"/>
              <a:gd name="connsiteX11233" fmla="*/ 9267816 w 11873855"/>
              <a:gd name="connsiteY11233" fmla="*/ 2960342 h 5539721"/>
              <a:gd name="connsiteX11234" fmla="*/ 9265587 w 11873855"/>
              <a:gd name="connsiteY11234" fmla="*/ 2961713 h 5539721"/>
              <a:gd name="connsiteX11235" fmla="*/ 9267130 w 11873855"/>
              <a:gd name="connsiteY11235" fmla="*/ 2959741 h 5539721"/>
              <a:gd name="connsiteX11236" fmla="*/ 9275274 w 11873855"/>
              <a:gd name="connsiteY11236" fmla="*/ 2948854 h 5539721"/>
              <a:gd name="connsiteX11237" fmla="*/ 9277417 w 11873855"/>
              <a:gd name="connsiteY11237" fmla="*/ 2946026 h 5539721"/>
              <a:gd name="connsiteX11238" fmla="*/ 9280503 w 11873855"/>
              <a:gd name="connsiteY11238" fmla="*/ 2944397 h 5539721"/>
              <a:gd name="connsiteX11239" fmla="*/ 9278360 w 11873855"/>
              <a:gd name="connsiteY11239" fmla="*/ 2947054 h 5539721"/>
              <a:gd name="connsiteX11240" fmla="*/ 9275274 w 11873855"/>
              <a:gd name="connsiteY11240" fmla="*/ 2948854 h 5539721"/>
              <a:gd name="connsiteX11241" fmla="*/ 9290619 w 11873855"/>
              <a:gd name="connsiteY11241" fmla="*/ 2938996 h 5539721"/>
              <a:gd name="connsiteX11242" fmla="*/ 9292934 w 11873855"/>
              <a:gd name="connsiteY11242" fmla="*/ 2937796 h 5539721"/>
              <a:gd name="connsiteX11243" fmla="*/ 9291476 w 11873855"/>
              <a:gd name="connsiteY11243" fmla="*/ 2939596 h 5539721"/>
              <a:gd name="connsiteX11244" fmla="*/ 9289161 w 11873855"/>
              <a:gd name="connsiteY11244" fmla="*/ 2940882 h 5539721"/>
              <a:gd name="connsiteX11245" fmla="*/ 9290619 w 11873855"/>
              <a:gd name="connsiteY11245" fmla="*/ 2938996 h 5539721"/>
              <a:gd name="connsiteX11246" fmla="*/ 9298934 w 11873855"/>
              <a:gd name="connsiteY11246" fmla="*/ 2928623 h 5539721"/>
              <a:gd name="connsiteX11247" fmla="*/ 9301077 w 11873855"/>
              <a:gd name="connsiteY11247" fmla="*/ 2926052 h 5539721"/>
              <a:gd name="connsiteX11248" fmla="*/ 9304249 w 11873855"/>
              <a:gd name="connsiteY11248" fmla="*/ 2924509 h 5539721"/>
              <a:gd name="connsiteX11249" fmla="*/ 9302106 w 11873855"/>
              <a:gd name="connsiteY11249" fmla="*/ 2926995 h 5539721"/>
              <a:gd name="connsiteX11250" fmla="*/ 9298934 w 11873855"/>
              <a:gd name="connsiteY11250" fmla="*/ 2928623 h 5539721"/>
              <a:gd name="connsiteX11251" fmla="*/ 9314365 w 11873855"/>
              <a:gd name="connsiteY11251" fmla="*/ 2919622 h 5539721"/>
              <a:gd name="connsiteX11252" fmla="*/ 9316680 w 11873855"/>
              <a:gd name="connsiteY11252" fmla="*/ 2918508 h 5539721"/>
              <a:gd name="connsiteX11253" fmla="*/ 9315222 w 11873855"/>
              <a:gd name="connsiteY11253" fmla="*/ 2920136 h 5539721"/>
              <a:gd name="connsiteX11254" fmla="*/ 9312907 w 11873855"/>
              <a:gd name="connsiteY11254" fmla="*/ 2921337 h 5539721"/>
              <a:gd name="connsiteX11255" fmla="*/ 9314365 w 11873855"/>
              <a:gd name="connsiteY11255" fmla="*/ 2919622 h 5539721"/>
              <a:gd name="connsiteX11256" fmla="*/ 9322937 w 11873855"/>
              <a:gd name="connsiteY11256" fmla="*/ 2909678 h 5539721"/>
              <a:gd name="connsiteX11257" fmla="*/ 9324995 w 11873855"/>
              <a:gd name="connsiteY11257" fmla="*/ 2907278 h 5539721"/>
              <a:gd name="connsiteX11258" fmla="*/ 9328166 w 11873855"/>
              <a:gd name="connsiteY11258" fmla="*/ 2905906 h 5539721"/>
              <a:gd name="connsiteX11259" fmla="*/ 9326109 w 11873855"/>
              <a:gd name="connsiteY11259" fmla="*/ 2908221 h 5539721"/>
              <a:gd name="connsiteX11260" fmla="*/ 9322937 w 11873855"/>
              <a:gd name="connsiteY11260" fmla="*/ 2909678 h 5539721"/>
              <a:gd name="connsiteX11261" fmla="*/ 9338453 w 11873855"/>
              <a:gd name="connsiteY11261" fmla="*/ 2901620 h 5539721"/>
              <a:gd name="connsiteX11262" fmla="*/ 9340854 w 11873855"/>
              <a:gd name="connsiteY11262" fmla="*/ 2900591 h 5539721"/>
              <a:gd name="connsiteX11263" fmla="*/ 9339482 w 11873855"/>
              <a:gd name="connsiteY11263" fmla="*/ 2902049 h 5539721"/>
              <a:gd name="connsiteX11264" fmla="*/ 9337081 w 11873855"/>
              <a:gd name="connsiteY11264" fmla="*/ 2903163 h 5539721"/>
              <a:gd name="connsiteX11265" fmla="*/ 9338453 w 11873855"/>
              <a:gd name="connsiteY11265" fmla="*/ 2901620 h 5539721"/>
              <a:gd name="connsiteX11266" fmla="*/ 9347197 w 11873855"/>
              <a:gd name="connsiteY11266" fmla="*/ 2892104 h 5539721"/>
              <a:gd name="connsiteX11267" fmla="*/ 9349169 w 11873855"/>
              <a:gd name="connsiteY11267" fmla="*/ 2889876 h 5539721"/>
              <a:gd name="connsiteX11268" fmla="*/ 9352426 w 11873855"/>
              <a:gd name="connsiteY11268" fmla="*/ 2888676 h 5539721"/>
              <a:gd name="connsiteX11269" fmla="*/ 9350455 w 11873855"/>
              <a:gd name="connsiteY11269" fmla="*/ 2890733 h 5539721"/>
              <a:gd name="connsiteX11270" fmla="*/ 9347197 w 11873855"/>
              <a:gd name="connsiteY11270" fmla="*/ 2892104 h 5539721"/>
              <a:gd name="connsiteX11271" fmla="*/ 9362884 w 11873855"/>
              <a:gd name="connsiteY11271" fmla="*/ 2884818 h 5539721"/>
              <a:gd name="connsiteX11272" fmla="*/ 9365285 w 11873855"/>
              <a:gd name="connsiteY11272" fmla="*/ 2883960 h 5539721"/>
              <a:gd name="connsiteX11273" fmla="*/ 9363999 w 11873855"/>
              <a:gd name="connsiteY11273" fmla="*/ 2885247 h 5539721"/>
              <a:gd name="connsiteX11274" fmla="*/ 9361599 w 11873855"/>
              <a:gd name="connsiteY11274" fmla="*/ 2886275 h 5539721"/>
              <a:gd name="connsiteX11275" fmla="*/ 9362884 w 11873855"/>
              <a:gd name="connsiteY11275" fmla="*/ 2884818 h 5539721"/>
              <a:gd name="connsiteX11276" fmla="*/ 9372058 w 11873855"/>
              <a:gd name="connsiteY11276" fmla="*/ 2875388 h 5539721"/>
              <a:gd name="connsiteX11277" fmla="*/ 9373686 w 11873855"/>
              <a:gd name="connsiteY11277" fmla="*/ 2873674 h 5539721"/>
              <a:gd name="connsiteX11278" fmla="*/ 9376944 w 11873855"/>
              <a:gd name="connsiteY11278" fmla="*/ 2872645 h 5539721"/>
              <a:gd name="connsiteX11279" fmla="*/ 9375315 w 11873855"/>
              <a:gd name="connsiteY11279" fmla="*/ 2874188 h 5539721"/>
              <a:gd name="connsiteX11280" fmla="*/ 9372058 w 11873855"/>
              <a:gd name="connsiteY11280" fmla="*/ 2875388 h 5539721"/>
              <a:gd name="connsiteX11281" fmla="*/ 9387488 w 11873855"/>
              <a:gd name="connsiteY11281" fmla="*/ 2869216 h 5539721"/>
              <a:gd name="connsiteX11282" fmla="*/ 9389888 w 11873855"/>
              <a:gd name="connsiteY11282" fmla="*/ 2868444 h 5539721"/>
              <a:gd name="connsiteX11283" fmla="*/ 9388945 w 11873855"/>
              <a:gd name="connsiteY11283" fmla="*/ 2869302 h 5539721"/>
              <a:gd name="connsiteX11284" fmla="*/ 9386459 w 11873855"/>
              <a:gd name="connsiteY11284" fmla="*/ 2870159 h 5539721"/>
              <a:gd name="connsiteX11285" fmla="*/ 9387488 w 11873855"/>
              <a:gd name="connsiteY11285" fmla="*/ 2869216 h 5539721"/>
              <a:gd name="connsiteX11286" fmla="*/ 9396918 w 11873855"/>
              <a:gd name="connsiteY11286" fmla="*/ 2860215 h 5539721"/>
              <a:gd name="connsiteX11287" fmla="*/ 9398375 w 11873855"/>
              <a:gd name="connsiteY11287" fmla="*/ 2858843 h 5539721"/>
              <a:gd name="connsiteX11288" fmla="*/ 9401632 w 11873855"/>
              <a:gd name="connsiteY11288" fmla="*/ 2857900 h 5539721"/>
              <a:gd name="connsiteX11289" fmla="*/ 9400261 w 11873855"/>
              <a:gd name="connsiteY11289" fmla="*/ 2859186 h 5539721"/>
              <a:gd name="connsiteX11290" fmla="*/ 9396918 w 11873855"/>
              <a:gd name="connsiteY11290" fmla="*/ 2860215 h 5539721"/>
              <a:gd name="connsiteX11291" fmla="*/ 9412348 w 11873855"/>
              <a:gd name="connsiteY11291" fmla="*/ 2854900 h 5539721"/>
              <a:gd name="connsiteX11292" fmla="*/ 9414749 w 11873855"/>
              <a:gd name="connsiteY11292" fmla="*/ 2854214 h 5539721"/>
              <a:gd name="connsiteX11293" fmla="*/ 9414063 w 11873855"/>
              <a:gd name="connsiteY11293" fmla="*/ 2854814 h 5539721"/>
              <a:gd name="connsiteX11294" fmla="*/ 9411577 w 11873855"/>
              <a:gd name="connsiteY11294" fmla="*/ 2855586 h 5539721"/>
              <a:gd name="connsiteX11295" fmla="*/ 9412348 w 11873855"/>
              <a:gd name="connsiteY11295" fmla="*/ 2854900 h 5539721"/>
              <a:gd name="connsiteX11296" fmla="*/ 9436951 w 11873855"/>
              <a:gd name="connsiteY11296" fmla="*/ 2842127 h 5539721"/>
              <a:gd name="connsiteX11297" fmla="*/ 9437637 w 11873855"/>
              <a:gd name="connsiteY11297" fmla="*/ 2841527 h 5539721"/>
              <a:gd name="connsiteX11298" fmla="*/ 9440037 w 11873855"/>
              <a:gd name="connsiteY11298" fmla="*/ 2840927 h 5539721"/>
              <a:gd name="connsiteX11299" fmla="*/ 9439437 w 11873855"/>
              <a:gd name="connsiteY11299" fmla="*/ 2841441 h 5539721"/>
              <a:gd name="connsiteX11300" fmla="*/ 9436951 w 11873855"/>
              <a:gd name="connsiteY11300" fmla="*/ 2842127 h 5539721"/>
              <a:gd name="connsiteX11301" fmla="*/ 9462669 w 11873855"/>
              <a:gd name="connsiteY11301" fmla="*/ 2829611 h 5539721"/>
              <a:gd name="connsiteX11302" fmla="*/ 9463355 w 11873855"/>
              <a:gd name="connsiteY11302" fmla="*/ 2829097 h 5539721"/>
              <a:gd name="connsiteX11303" fmla="*/ 9465754 w 11873855"/>
              <a:gd name="connsiteY11303" fmla="*/ 2828668 h 5539721"/>
              <a:gd name="connsiteX11304" fmla="*/ 9465155 w 11873855"/>
              <a:gd name="connsiteY11304" fmla="*/ 2829097 h 5539721"/>
              <a:gd name="connsiteX11305" fmla="*/ 9462669 w 11873855"/>
              <a:gd name="connsiteY11305" fmla="*/ 2829611 h 5539721"/>
              <a:gd name="connsiteX11306" fmla="*/ 9541622 w 11873855"/>
              <a:gd name="connsiteY11306" fmla="*/ 2798407 h 5539721"/>
              <a:gd name="connsiteX11307" fmla="*/ 9542136 w 11873855"/>
              <a:gd name="connsiteY11307" fmla="*/ 2798064 h 5539721"/>
              <a:gd name="connsiteX11308" fmla="*/ 9544450 w 11873855"/>
              <a:gd name="connsiteY11308" fmla="*/ 2797893 h 5539721"/>
              <a:gd name="connsiteX11309" fmla="*/ 9544021 w 11873855"/>
              <a:gd name="connsiteY11309" fmla="*/ 2798150 h 5539721"/>
              <a:gd name="connsiteX11310" fmla="*/ 9541622 w 11873855"/>
              <a:gd name="connsiteY11310" fmla="*/ 2798407 h 5539721"/>
              <a:gd name="connsiteX11311" fmla="*/ 9568710 w 11873855"/>
              <a:gd name="connsiteY11311" fmla="*/ 2789835 h 5539721"/>
              <a:gd name="connsiteX11312" fmla="*/ 9569054 w 11873855"/>
              <a:gd name="connsiteY11312" fmla="*/ 2789663 h 5539721"/>
              <a:gd name="connsiteX11313" fmla="*/ 9571282 w 11873855"/>
              <a:gd name="connsiteY11313" fmla="*/ 2789492 h 5539721"/>
              <a:gd name="connsiteX11314" fmla="*/ 9571025 w 11873855"/>
              <a:gd name="connsiteY11314" fmla="*/ 2789577 h 5539721"/>
              <a:gd name="connsiteX11315" fmla="*/ 9568710 w 11873855"/>
              <a:gd name="connsiteY11315" fmla="*/ 2789835 h 5539721"/>
              <a:gd name="connsiteX11316" fmla="*/ 9652121 w 11873855"/>
              <a:gd name="connsiteY11316" fmla="*/ 2769775 h 5539721"/>
              <a:gd name="connsiteX11317" fmla="*/ 10033683 w 11873855"/>
              <a:gd name="connsiteY11317" fmla="*/ 2522973 h 5539721"/>
              <a:gd name="connsiteX11318" fmla="*/ 10431447 w 11873855"/>
              <a:gd name="connsiteY11318" fmla="*/ 2381098 h 5539721"/>
              <a:gd name="connsiteX11319" fmla="*/ 10518801 w 11873855"/>
              <a:gd name="connsiteY11319" fmla="*/ 2393699 h 5539721"/>
              <a:gd name="connsiteX11320" fmla="*/ 10536288 w 11873855"/>
              <a:gd name="connsiteY11320" fmla="*/ 2417359 h 5539721"/>
              <a:gd name="connsiteX11321" fmla="*/ 10449878 w 11873855"/>
              <a:gd name="connsiteY11321" fmla="*/ 2405615 h 5539721"/>
              <a:gd name="connsiteX11322" fmla="*/ 10049199 w 11873855"/>
              <a:gd name="connsiteY11322" fmla="*/ 2539260 h 5539721"/>
              <a:gd name="connsiteX11323" fmla="*/ 9654179 w 11873855"/>
              <a:gd name="connsiteY11323" fmla="*/ 2769775 h 5539721"/>
              <a:gd name="connsiteX11324" fmla="*/ 9652121 w 11873855"/>
              <a:gd name="connsiteY11324" fmla="*/ 2769775 h 5539721"/>
              <a:gd name="connsiteX11325" fmla="*/ 10525316 w 11873855"/>
              <a:gd name="connsiteY11325" fmla="*/ 2394899 h 5539721"/>
              <a:gd name="connsiteX11326" fmla="*/ 10536374 w 11873855"/>
              <a:gd name="connsiteY11326" fmla="*/ 2397128 h 5539721"/>
              <a:gd name="connsiteX11327" fmla="*/ 10553862 w 11873855"/>
              <a:gd name="connsiteY11327" fmla="*/ 2420531 h 5539721"/>
              <a:gd name="connsiteX11328" fmla="*/ 10542804 w 11873855"/>
              <a:gd name="connsiteY11328" fmla="*/ 2418560 h 5539721"/>
              <a:gd name="connsiteX11329" fmla="*/ 10525316 w 11873855"/>
              <a:gd name="connsiteY11329" fmla="*/ 2394899 h 5539721"/>
              <a:gd name="connsiteX11330" fmla="*/ 10559435 w 11873855"/>
              <a:gd name="connsiteY11330" fmla="*/ 2427561 h 5539721"/>
              <a:gd name="connsiteX11331" fmla="*/ 10577608 w 11873855"/>
              <a:gd name="connsiteY11331" fmla="*/ 2450792 h 5539721"/>
              <a:gd name="connsiteX11332" fmla="*/ 10566378 w 11873855"/>
              <a:gd name="connsiteY11332" fmla="*/ 2448821 h 5539721"/>
              <a:gd name="connsiteX11333" fmla="*/ 10548290 w 11873855"/>
              <a:gd name="connsiteY11333" fmla="*/ 2425418 h 5539721"/>
              <a:gd name="connsiteX11334" fmla="*/ 10559435 w 11873855"/>
              <a:gd name="connsiteY11334" fmla="*/ 2427561 h 5539721"/>
              <a:gd name="connsiteX11335" fmla="*/ 10566122 w 11873855"/>
              <a:gd name="connsiteY11335" fmla="*/ 2428847 h 5539721"/>
              <a:gd name="connsiteX11336" fmla="*/ 10577094 w 11873855"/>
              <a:gd name="connsiteY11336" fmla="*/ 2430990 h 5539721"/>
              <a:gd name="connsiteX11337" fmla="*/ 10595353 w 11873855"/>
              <a:gd name="connsiteY11337" fmla="*/ 2453964 h 5539721"/>
              <a:gd name="connsiteX11338" fmla="*/ 10584295 w 11873855"/>
              <a:gd name="connsiteY11338" fmla="*/ 2451992 h 5539721"/>
              <a:gd name="connsiteX11339" fmla="*/ 10566122 w 11873855"/>
              <a:gd name="connsiteY11339" fmla="*/ 2428847 h 5539721"/>
              <a:gd name="connsiteX11340" fmla="*/ 10584124 w 11873855"/>
              <a:gd name="connsiteY11340" fmla="*/ 2432447 h 5539721"/>
              <a:gd name="connsiteX11341" fmla="*/ 10595011 w 11873855"/>
              <a:gd name="connsiteY11341" fmla="*/ 2434676 h 5539721"/>
              <a:gd name="connsiteX11342" fmla="*/ 10613441 w 11873855"/>
              <a:gd name="connsiteY11342" fmla="*/ 2457393 h 5539721"/>
              <a:gd name="connsiteX11343" fmla="*/ 10602469 w 11873855"/>
              <a:gd name="connsiteY11343" fmla="*/ 2455335 h 5539721"/>
              <a:gd name="connsiteX11344" fmla="*/ 10584124 w 11873855"/>
              <a:gd name="connsiteY11344" fmla="*/ 2432447 h 5539721"/>
              <a:gd name="connsiteX11345" fmla="*/ 10602040 w 11873855"/>
              <a:gd name="connsiteY11345" fmla="*/ 2436047 h 5539721"/>
              <a:gd name="connsiteX11346" fmla="*/ 10612841 w 11873855"/>
              <a:gd name="connsiteY11346" fmla="*/ 2438276 h 5539721"/>
              <a:gd name="connsiteX11347" fmla="*/ 10631358 w 11873855"/>
              <a:gd name="connsiteY11347" fmla="*/ 2460736 h 5539721"/>
              <a:gd name="connsiteX11348" fmla="*/ 10620557 w 11873855"/>
              <a:gd name="connsiteY11348" fmla="*/ 2458679 h 5539721"/>
              <a:gd name="connsiteX11349" fmla="*/ 10602040 w 11873855"/>
              <a:gd name="connsiteY11349" fmla="*/ 2436047 h 5539721"/>
              <a:gd name="connsiteX11350" fmla="*/ 10620042 w 11873855"/>
              <a:gd name="connsiteY11350" fmla="*/ 2439905 h 5539721"/>
              <a:gd name="connsiteX11351" fmla="*/ 10630672 w 11873855"/>
              <a:gd name="connsiteY11351" fmla="*/ 2442220 h 5539721"/>
              <a:gd name="connsiteX11352" fmla="*/ 10649360 w 11873855"/>
              <a:gd name="connsiteY11352" fmla="*/ 2464422 h 5539721"/>
              <a:gd name="connsiteX11353" fmla="*/ 10638645 w 11873855"/>
              <a:gd name="connsiteY11353" fmla="*/ 2462279 h 5539721"/>
              <a:gd name="connsiteX11354" fmla="*/ 10620042 w 11873855"/>
              <a:gd name="connsiteY11354" fmla="*/ 2439905 h 5539721"/>
              <a:gd name="connsiteX11355" fmla="*/ 10638044 w 11873855"/>
              <a:gd name="connsiteY11355" fmla="*/ 2443848 h 5539721"/>
              <a:gd name="connsiteX11356" fmla="*/ 10648417 w 11873855"/>
              <a:gd name="connsiteY11356" fmla="*/ 2446163 h 5539721"/>
              <a:gd name="connsiteX11357" fmla="*/ 10667191 w 11873855"/>
              <a:gd name="connsiteY11357" fmla="*/ 2468109 h 5539721"/>
              <a:gd name="connsiteX11358" fmla="*/ 10656732 w 11873855"/>
              <a:gd name="connsiteY11358" fmla="*/ 2465880 h 5539721"/>
              <a:gd name="connsiteX11359" fmla="*/ 10638044 w 11873855"/>
              <a:gd name="connsiteY11359" fmla="*/ 2443848 h 5539721"/>
              <a:gd name="connsiteX11360" fmla="*/ 10656047 w 11873855"/>
              <a:gd name="connsiteY11360" fmla="*/ 2447963 h 5539721"/>
              <a:gd name="connsiteX11361" fmla="*/ 10666248 w 11873855"/>
              <a:gd name="connsiteY11361" fmla="*/ 2450364 h 5539721"/>
              <a:gd name="connsiteX11362" fmla="*/ 10685107 w 11873855"/>
              <a:gd name="connsiteY11362" fmla="*/ 2471966 h 5539721"/>
              <a:gd name="connsiteX11363" fmla="*/ 10674820 w 11873855"/>
              <a:gd name="connsiteY11363" fmla="*/ 2469737 h 5539721"/>
              <a:gd name="connsiteX11364" fmla="*/ 10656047 w 11873855"/>
              <a:gd name="connsiteY11364" fmla="*/ 2447963 h 5539721"/>
              <a:gd name="connsiteX11365" fmla="*/ 10674049 w 11873855"/>
              <a:gd name="connsiteY11365" fmla="*/ 2452250 h 5539721"/>
              <a:gd name="connsiteX11366" fmla="*/ 10684078 w 11873855"/>
              <a:gd name="connsiteY11366" fmla="*/ 2454736 h 5539721"/>
              <a:gd name="connsiteX11367" fmla="*/ 10703110 w 11873855"/>
              <a:gd name="connsiteY11367" fmla="*/ 2475995 h 5539721"/>
              <a:gd name="connsiteX11368" fmla="*/ 10692994 w 11873855"/>
              <a:gd name="connsiteY11368" fmla="*/ 2473681 h 5539721"/>
              <a:gd name="connsiteX11369" fmla="*/ 10674049 w 11873855"/>
              <a:gd name="connsiteY11369" fmla="*/ 2452250 h 5539721"/>
              <a:gd name="connsiteX11370" fmla="*/ 10692051 w 11873855"/>
              <a:gd name="connsiteY11370" fmla="*/ 2456707 h 5539721"/>
              <a:gd name="connsiteX11371" fmla="*/ 10701910 w 11873855"/>
              <a:gd name="connsiteY11371" fmla="*/ 2459193 h 5539721"/>
              <a:gd name="connsiteX11372" fmla="*/ 10721026 w 11873855"/>
              <a:gd name="connsiteY11372" fmla="*/ 2480196 h 5539721"/>
              <a:gd name="connsiteX11373" fmla="*/ 10711082 w 11873855"/>
              <a:gd name="connsiteY11373" fmla="*/ 2477881 h 5539721"/>
              <a:gd name="connsiteX11374" fmla="*/ 10692051 w 11873855"/>
              <a:gd name="connsiteY11374" fmla="*/ 2456707 h 5539721"/>
              <a:gd name="connsiteX11375" fmla="*/ 10710225 w 11873855"/>
              <a:gd name="connsiteY11375" fmla="*/ 2461422 h 5539721"/>
              <a:gd name="connsiteX11376" fmla="*/ 10719826 w 11873855"/>
              <a:gd name="connsiteY11376" fmla="*/ 2463994 h 5539721"/>
              <a:gd name="connsiteX11377" fmla="*/ 10739114 w 11873855"/>
              <a:gd name="connsiteY11377" fmla="*/ 2484654 h 5539721"/>
              <a:gd name="connsiteX11378" fmla="*/ 10729341 w 11873855"/>
              <a:gd name="connsiteY11378" fmla="*/ 2482253 h 5539721"/>
              <a:gd name="connsiteX11379" fmla="*/ 10710225 w 11873855"/>
              <a:gd name="connsiteY11379" fmla="*/ 2461422 h 5539721"/>
              <a:gd name="connsiteX11380" fmla="*/ 10728484 w 11873855"/>
              <a:gd name="connsiteY11380" fmla="*/ 2466308 h 5539721"/>
              <a:gd name="connsiteX11381" fmla="*/ 10737828 w 11873855"/>
              <a:gd name="connsiteY11381" fmla="*/ 2468880 h 5539721"/>
              <a:gd name="connsiteX11382" fmla="*/ 10757288 w 11873855"/>
              <a:gd name="connsiteY11382" fmla="*/ 2489197 h 5539721"/>
              <a:gd name="connsiteX11383" fmla="*/ 10747772 w 11873855"/>
              <a:gd name="connsiteY11383" fmla="*/ 2486711 h 5539721"/>
              <a:gd name="connsiteX11384" fmla="*/ 10728484 w 11873855"/>
              <a:gd name="connsiteY11384" fmla="*/ 2466308 h 5539721"/>
              <a:gd name="connsiteX11385" fmla="*/ 10765089 w 11873855"/>
              <a:gd name="connsiteY11385" fmla="*/ 2497341 h 5539721"/>
              <a:gd name="connsiteX11386" fmla="*/ 10784377 w 11873855"/>
              <a:gd name="connsiteY11386" fmla="*/ 2516800 h 5539721"/>
              <a:gd name="connsiteX11387" fmla="*/ 10774690 w 11873855"/>
              <a:gd name="connsiteY11387" fmla="*/ 2514486 h 5539721"/>
              <a:gd name="connsiteX11388" fmla="*/ 10755488 w 11873855"/>
              <a:gd name="connsiteY11388" fmla="*/ 2494855 h 5539721"/>
              <a:gd name="connsiteX11389" fmla="*/ 10765089 w 11873855"/>
              <a:gd name="connsiteY11389" fmla="*/ 2497341 h 5539721"/>
              <a:gd name="connsiteX11390" fmla="*/ 10792178 w 11873855"/>
              <a:gd name="connsiteY11390" fmla="*/ 2524430 h 5539721"/>
              <a:gd name="connsiteX11391" fmla="*/ 10812324 w 11873855"/>
              <a:gd name="connsiteY11391" fmla="*/ 2543975 h 5539721"/>
              <a:gd name="connsiteX11392" fmla="*/ 10802465 w 11873855"/>
              <a:gd name="connsiteY11392" fmla="*/ 2541832 h 5539721"/>
              <a:gd name="connsiteX11393" fmla="*/ 10782234 w 11873855"/>
              <a:gd name="connsiteY11393" fmla="*/ 2522030 h 5539721"/>
              <a:gd name="connsiteX11394" fmla="*/ 10792178 w 11873855"/>
              <a:gd name="connsiteY11394" fmla="*/ 2524430 h 5539721"/>
              <a:gd name="connsiteX11395" fmla="*/ 10821238 w 11873855"/>
              <a:gd name="connsiteY11395" fmla="*/ 2552376 h 5539721"/>
              <a:gd name="connsiteX11396" fmla="*/ 10842327 w 11873855"/>
              <a:gd name="connsiteY11396" fmla="*/ 2571922 h 5539721"/>
              <a:gd name="connsiteX11397" fmla="*/ 10832383 w 11873855"/>
              <a:gd name="connsiteY11397" fmla="*/ 2569950 h 5539721"/>
              <a:gd name="connsiteX11398" fmla="*/ 10811123 w 11873855"/>
              <a:gd name="connsiteY11398" fmla="*/ 2550147 h 5539721"/>
              <a:gd name="connsiteX11399" fmla="*/ 10821238 w 11873855"/>
              <a:gd name="connsiteY11399" fmla="*/ 2552376 h 5539721"/>
              <a:gd name="connsiteX11400" fmla="*/ 10850213 w 11873855"/>
              <a:gd name="connsiteY11400" fmla="*/ 2579122 h 5539721"/>
              <a:gd name="connsiteX11401" fmla="*/ 10872417 w 11873855"/>
              <a:gd name="connsiteY11401" fmla="*/ 2598668 h 5539721"/>
              <a:gd name="connsiteX11402" fmla="*/ 10862472 w 11873855"/>
              <a:gd name="connsiteY11402" fmla="*/ 2596868 h 5539721"/>
              <a:gd name="connsiteX11403" fmla="*/ 10840098 w 11873855"/>
              <a:gd name="connsiteY11403" fmla="*/ 2577065 h 5539721"/>
              <a:gd name="connsiteX11404" fmla="*/ 10850213 w 11873855"/>
              <a:gd name="connsiteY11404" fmla="*/ 2579122 h 5539721"/>
              <a:gd name="connsiteX11405" fmla="*/ 10859900 w 11873855"/>
              <a:gd name="connsiteY11405" fmla="*/ 2581094 h 5539721"/>
              <a:gd name="connsiteX11406" fmla="*/ 10869673 w 11873855"/>
              <a:gd name="connsiteY11406" fmla="*/ 2583237 h 5539721"/>
              <a:gd name="connsiteX11407" fmla="*/ 10891791 w 11873855"/>
              <a:gd name="connsiteY11407" fmla="*/ 2602354 h 5539721"/>
              <a:gd name="connsiteX11408" fmla="*/ 10882190 w 11873855"/>
              <a:gd name="connsiteY11408" fmla="*/ 2600554 h 5539721"/>
              <a:gd name="connsiteX11409" fmla="*/ 10859900 w 11873855"/>
              <a:gd name="connsiteY11409" fmla="*/ 2581094 h 5539721"/>
              <a:gd name="connsiteX11410" fmla="*/ 10880131 w 11873855"/>
              <a:gd name="connsiteY11410" fmla="*/ 2585552 h 5539721"/>
              <a:gd name="connsiteX11411" fmla="*/ 10889904 w 11873855"/>
              <a:gd name="connsiteY11411" fmla="*/ 2587781 h 5539721"/>
              <a:gd name="connsiteX11412" fmla="*/ 10911936 w 11873855"/>
              <a:gd name="connsiteY11412" fmla="*/ 2606297 h 5539721"/>
              <a:gd name="connsiteX11413" fmla="*/ 10902335 w 11873855"/>
              <a:gd name="connsiteY11413" fmla="*/ 2604326 h 5539721"/>
              <a:gd name="connsiteX11414" fmla="*/ 10880131 w 11873855"/>
              <a:gd name="connsiteY11414" fmla="*/ 2585552 h 5539721"/>
              <a:gd name="connsiteX11415" fmla="*/ 10900877 w 11873855"/>
              <a:gd name="connsiteY11415" fmla="*/ 2590524 h 5539721"/>
              <a:gd name="connsiteX11416" fmla="*/ 10910650 w 11873855"/>
              <a:gd name="connsiteY11416" fmla="*/ 2593010 h 5539721"/>
              <a:gd name="connsiteX11417" fmla="*/ 10932510 w 11873855"/>
              <a:gd name="connsiteY11417" fmla="*/ 2611012 h 5539721"/>
              <a:gd name="connsiteX11418" fmla="*/ 10922909 w 11873855"/>
              <a:gd name="connsiteY11418" fmla="*/ 2608783 h 5539721"/>
              <a:gd name="connsiteX11419" fmla="*/ 10900877 w 11873855"/>
              <a:gd name="connsiteY11419" fmla="*/ 2590524 h 5539721"/>
              <a:gd name="connsiteX11420" fmla="*/ 10922566 w 11873855"/>
              <a:gd name="connsiteY11420" fmla="*/ 2596182 h 5539721"/>
              <a:gd name="connsiteX11421" fmla="*/ 10932681 w 11873855"/>
              <a:gd name="connsiteY11421" fmla="*/ 2599096 h 5539721"/>
              <a:gd name="connsiteX11422" fmla="*/ 10954369 w 11873855"/>
              <a:gd name="connsiteY11422" fmla="*/ 2616413 h 5539721"/>
              <a:gd name="connsiteX11423" fmla="*/ 10944511 w 11873855"/>
              <a:gd name="connsiteY11423" fmla="*/ 2613841 h 5539721"/>
              <a:gd name="connsiteX11424" fmla="*/ 10922566 w 11873855"/>
              <a:gd name="connsiteY11424" fmla="*/ 2596182 h 5539721"/>
              <a:gd name="connsiteX11425" fmla="*/ 10945968 w 11873855"/>
              <a:gd name="connsiteY11425" fmla="*/ 2603297 h 5539721"/>
              <a:gd name="connsiteX11426" fmla="*/ 10957027 w 11873855"/>
              <a:gd name="connsiteY11426" fmla="*/ 2607069 h 5539721"/>
              <a:gd name="connsiteX11427" fmla="*/ 10978373 w 11873855"/>
              <a:gd name="connsiteY11427" fmla="*/ 2623614 h 5539721"/>
              <a:gd name="connsiteX11428" fmla="*/ 10967571 w 11873855"/>
              <a:gd name="connsiteY11428" fmla="*/ 2620185 h 5539721"/>
              <a:gd name="connsiteX11429" fmla="*/ 10945968 w 11873855"/>
              <a:gd name="connsiteY11429" fmla="*/ 2603297 h 5539721"/>
              <a:gd name="connsiteX11430" fmla="*/ 10976401 w 11873855"/>
              <a:gd name="connsiteY11430" fmla="*/ 2615213 h 5539721"/>
              <a:gd name="connsiteX11431" fmla="*/ 10997575 w 11873855"/>
              <a:gd name="connsiteY11431" fmla="*/ 2630900 h 5539721"/>
              <a:gd name="connsiteX11432" fmla="*/ 10996804 w 11873855"/>
              <a:gd name="connsiteY11432" fmla="*/ 2630557 h 5539721"/>
              <a:gd name="connsiteX11433" fmla="*/ 10976401 w 11873855"/>
              <a:gd name="connsiteY11433" fmla="*/ 2615213 h 5539721"/>
              <a:gd name="connsiteX11434" fmla="*/ 11007434 w 11873855"/>
              <a:gd name="connsiteY11434" fmla="*/ 2635958 h 5539721"/>
              <a:gd name="connsiteX11435" fmla="*/ 11010862 w 11873855"/>
              <a:gd name="connsiteY11435" fmla="*/ 2636644 h 5539721"/>
              <a:gd name="connsiteX11436" fmla="*/ 11026293 w 11873855"/>
              <a:gd name="connsiteY11436" fmla="*/ 2647702 h 5539721"/>
              <a:gd name="connsiteX11437" fmla="*/ 11019092 w 11873855"/>
              <a:gd name="connsiteY11437" fmla="*/ 2646417 h 5539721"/>
              <a:gd name="connsiteX11438" fmla="*/ 11007434 w 11873855"/>
              <a:gd name="connsiteY11438" fmla="*/ 2635958 h 5539721"/>
              <a:gd name="connsiteX11439" fmla="*/ 11023978 w 11873855"/>
              <a:gd name="connsiteY11439" fmla="*/ 2639387 h 5539721"/>
              <a:gd name="connsiteX11440" fmla="*/ 11031608 w 11873855"/>
              <a:gd name="connsiteY11440" fmla="*/ 2640930 h 5539721"/>
              <a:gd name="connsiteX11441" fmla="*/ 11046524 w 11873855"/>
              <a:gd name="connsiteY11441" fmla="*/ 2651303 h 5539721"/>
              <a:gd name="connsiteX11442" fmla="*/ 11039152 w 11873855"/>
              <a:gd name="connsiteY11442" fmla="*/ 2649931 h 5539721"/>
              <a:gd name="connsiteX11443" fmla="*/ 11023978 w 11873855"/>
              <a:gd name="connsiteY11443" fmla="*/ 2639387 h 5539721"/>
              <a:gd name="connsiteX11444" fmla="*/ 11058096 w 11873855"/>
              <a:gd name="connsiteY11444" fmla="*/ 2659275 h 5539721"/>
              <a:gd name="connsiteX11445" fmla="*/ 11073699 w 11873855"/>
              <a:gd name="connsiteY11445" fmla="*/ 2669648 h 5539721"/>
              <a:gd name="connsiteX11446" fmla="*/ 11066498 w 11873855"/>
              <a:gd name="connsiteY11446" fmla="*/ 2668534 h 5539721"/>
              <a:gd name="connsiteX11447" fmla="*/ 11050638 w 11873855"/>
              <a:gd name="connsiteY11447" fmla="*/ 2657904 h 5539721"/>
              <a:gd name="connsiteX11448" fmla="*/ 11058096 w 11873855"/>
              <a:gd name="connsiteY11448" fmla="*/ 2659275 h 5539721"/>
              <a:gd name="connsiteX11449" fmla="*/ 11071556 w 11873855"/>
              <a:gd name="connsiteY11449" fmla="*/ 2661676 h 5539721"/>
              <a:gd name="connsiteX11450" fmla="*/ 11079442 w 11873855"/>
              <a:gd name="connsiteY11450" fmla="*/ 2663133 h 5539721"/>
              <a:gd name="connsiteX11451" fmla="*/ 11094359 w 11873855"/>
              <a:gd name="connsiteY11451" fmla="*/ 2672820 h 5539721"/>
              <a:gd name="connsiteX11452" fmla="*/ 11086815 w 11873855"/>
              <a:gd name="connsiteY11452" fmla="*/ 2671706 h 5539721"/>
              <a:gd name="connsiteX11453" fmla="*/ 11071556 w 11873855"/>
              <a:gd name="connsiteY11453" fmla="*/ 2661676 h 5539721"/>
              <a:gd name="connsiteX11454" fmla="*/ 11092558 w 11873855"/>
              <a:gd name="connsiteY11454" fmla="*/ 2665448 h 5539721"/>
              <a:gd name="connsiteX11455" fmla="*/ 11100016 w 11873855"/>
              <a:gd name="connsiteY11455" fmla="*/ 2666819 h 5539721"/>
              <a:gd name="connsiteX11456" fmla="*/ 11114333 w 11873855"/>
              <a:gd name="connsiteY11456" fmla="*/ 2675820 h 5539721"/>
              <a:gd name="connsiteX11457" fmla="*/ 11107218 w 11873855"/>
              <a:gd name="connsiteY11457" fmla="*/ 2674706 h 5539721"/>
              <a:gd name="connsiteX11458" fmla="*/ 11092558 w 11873855"/>
              <a:gd name="connsiteY11458" fmla="*/ 2665448 h 5539721"/>
              <a:gd name="connsiteX11459" fmla="*/ 11113561 w 11873855"/>
              <a:gd name="connsiteY11459" fmla="*/ 2669219 h 5539721"/>
              <a:gd name="connsiteX11460" fmla="*/ 11120590 w 11873855"/>
              <a:gd name="connsiteY11460" fmla="*/ 2670505 h 5539721"/>
              <a:gd name="connsiteX11461" fmla="*/ 11134306 w 11873855"/>
              <a:gd name="connsiteY11461" fmla="*/ 2678906 h 5539721"/>
              <a:gd name="connsiteX11462" fmla="*/ 11127620 w 11873855"/>
              <a:gd name="connsiteY11462" fmla="*/ 2677878 h 5539721"/>
              <a:gd name="connsiteX11463" fmla="*/ 11113561 w 11873855"/>
              <a:gd name="connsiteY11463" fmla="*/ 2669219 h 5539721"/>
              <a:gd name="connsiteX11464" fmla="*/ 11134649 w 11873855"/>
              <a:gd name="connsiteY11464" fmla="*/ 2672906 h 5539721"/>
              <a:gd name="connsiteX11465" fmla="*/ 11141164 w 11873855"/>
              <a:gd name="connsiteY11465" fmla="*/ 2674106 h 5539721"/>
              <a:gd name="connsiteX11466" fmla="*/ 11154195 w 11873855"/>
              <a:gd name="connsiteY11466" fmla="*/ 2681821 h 5539721"/>
              <a:gd name="connsiteX11467" fmla="*/ 11147937 w 11873855"/>
              <a:gd name="connsiteY11467" fmla="*/ 2680878 h 5539721"/>
              <a:gd name="connsiteX11468" fmla="*/ 11134649 w 11873855"/>
              <a:gd name="connsiteY11468" fmla="*/ 2672906 h 5539721"/>
              <a:gd name="connsiteX11469" fmla="*/ 11155823 w 11873855"/>
              <a:gd name="connsiteY11469" fmla="*/ 2676678 h 5539721"/>
              <a:gd name="connsiteX11470" fmla="*/ 11161825 w 11873855"/>
              <a:gd name="connsiteY11470" fmla="*/ 2677706 h 5539721"/>
              <a:gd name="connsiteX11471" fmla="*/ 11174083 w 11873855"/>
              <a:gd name="connsiteY11471" fmla="*/ 2684821 h 5539721"/>
              <a:gd name="connsiteX11472" fmla="*/ 11168340 w 11873855"/>
              <a:gd name="connsiteY11472" fmla="*/ 2683964 h 5539721"/>
              <a:gd name="connsiteX11473" fmla="*/ 11155823 w 11873855"/>
              <a:gd name="connsiteY11473" fmla="*/ 2676678 h 5539721"/>
              <a:gd name="connsiteX11474" fmla="*/ 11176997 w 11873855"/>
              <a:gd name="connsiteY11474" fmla="*/ 2680449 h 5539721"/>
              <a:gd name="connsiteX11475" fmla="*/ 11182398 w 11873855"/>
              <a:gd name="connsiteY11475" fmla="*/ 2681393 h 5539721"/>
              <a:gd name="connsiteX11476" fmla="*/ 11193886 w 11873855"/>
              <a:gd name="connsiteY11476" fmla="*/ 2687822 h 5539721"/>
              <a:gd name="connsiteX11477" fmla="*/ 11188741 w 11873855"/>
              <a:gd name="connsiteY11477" fmla="*/ 2687050 h 5539721"/>
              <a:gd name="connsiteX11478" fmla="*/ 11176997 w 11873855"/>
              <a:gd name="connsiteY11478" fmla="*/ 2680449 h 5539721"/>
              <a:gd name="connsiteX11479" fmla="*/ 11198258 w 11873855"/>
              <a:gd name="connsiteY11479" fmla="*/ 2684221 h 5539721"/>
              <a:gd name="connsiteX11480" fmla="*/ 11202972 w 11873855"/>
              <a:gd name="connsiteY11480" fmla="*/ 2685079 h 5539721"/>
              <a:gd name="connsiteX11481" fmla="*/ 11213602 w 11873855"/>
              <a:gd name="connsiteY11481" fmla="*/ 2690822 h 5539721"/>
              <a:gd name="connsiteX11482" fmla="*/ 11209059 w 11873855"/>
              <a:gd name="connsiteY11482" fmla="*/ 2690136 h 5539721"/>
              <a:gd name="connsiteX11483" fmla="*/ 11198258 w 11873855"/>
              <a:gd name="connsiteY11483" fmla="*/ 2684221 h 5539721"/>
              <a:gd name="connsiteX11484" fmla="*/ 11219603 w 11873855"/>
              <a:gd name="connsiteY11484" fmla="*/ 2687993 h 5539721"/>
              <a:gd name="connsiteX11485" fmla="*/ 11223546 w 11873855"/>
              <a:gd name="connsiteY11485" fmla="*/ 2688679 h 5539721"/>
              <a:gd name="connsiteX11486" fmla="*/ 11233233 w 11873855"/>
              <a:gd name="connsiteY11486" fmla="*/ 2693737 h 5539721"/>
              <a:gd name="connsiteX11487" fmla="*/ 11229376 w 11873855"/>
              <a:gd name="connsiteY11487" fmla="*/ 2693137 h 5539721"/>
              <a:gd name="connsiteX11488" fmla="*/ 11219603 w 11873855"/>
              <a:gd name="connsiteY11488" fmla="*/ 2687993 h 5539721"/>
              <a:gd name="connsiteX11489" fmla="*/ 11241034 w 11873855"/>
              <a:gd name="connsiteY11489" fmla="*/ 2691765 h 5539721"/>
              <a:gd name="connsiteX11490" fmla="*/ 11244206 w 11873855"/>
              <a:gd name="connsiteY11490" fmla="*/ 2692280 h 5539721"/>
              <a:gd name="connsiteX11491" fmla="*/ 11252864 w 11873855"/>
              <a:gd name="connsiteY11491" fmla="*/ 2696652 h 5539721"/>
              <a:gd name="connsiteX11492" fmla="*/ 11249863 w 11873855"/>
              <a:gd name="connsiteY11492" fmla="*/ 2696223 h 5539721"/>
              <a:gd name="connsiteX11493" fmla="*/ 11241034 w 11873855"/>
              <a:gd name="connsiteY11493" fmla="*/ 2691765 h 5539721"/>
              <a:gd name="connsiteX11494" fmla="*/ 11262551 w 11873855"/>
              <a:gd name="connsiteY11494" fmla="*/ 2695537 h 5539721"/>
              <a:gd name="connsiteX11495" fmla="*/ 11264780 w 11873855"/>
              <a:gd name="connsiteY11495" fmla="*/ 2695966 h 5539721"/>
              <a:gd name="connsiteX11496" fmla="*/ 11272323 w 11873855"/>
              <a:gd name="connsiteY11496" fmla="*/ 2699652 h 5539721"/>
              <a:gd name="connsiteX11497" fmla="*/ 11270180 w 11873855"/>
              <a:gd name="connsiteY11497" fmla="*/ 2699309 h 5539721"/>
              <a:gd name="connsiteX11498" fmla="*/ 11262551 w 11873855"/>
              <a:gd name="connsiteY11498" fmla="*/ 2695537 h 5539721"/>
              <a:gd name="connsiteX11499" fmla="*/ 11284153 w 11873855"/>
              <a:gd name="connsiteY11499" fmla="*/ 2699309 h 5539721"/>
              <a:gd name="connsiteX11500" fmla="*/ 11285353 w 11873855"/>
              <a:gd name="connsiteY11500" fmla="*/ 2699480 h 5539721"/>
              <a:gd name="connsiteX11501" fmla="*/ 11291697 w 11873855"/>
              <a:gd name="connsiteY11501" fmla="*/ 2702481 h 5539721"/>
              <a:gd name="connsiteX11502" fmla="*/ 11290498 w 11873855"/>
              <a:gd name="connsiteY11502" fmla="*/ 2702309 h 5539721"/>
              <a:gd name="connsiteX11503" fmla="*/ 11284153 w 11873855"/>
              <a:gd name="connsiteY11503" fmla="*/ 2699309 h 5539721"/>
              <a:gd name="connsiteX11504" fmla="*/ 11306014 w 11873855"/>
              <a:gd name="connsiteY11504" fmla="*/ 2703167 h 5539721"/>
              <a:gd name="connsiteX11505" fmla="*/ 11306014 w 11873855"/>
              <a:gd name="connsiteY11505" fmla="*/ 2703167 h 5539721"/>
              <a:gd name="connsiteX11506" fmla="*/ 11311071 w 11873855"/>
              <a:gd name="connsiteY11506" fmla="*/ 2705481 h 5539721"/>
              <a:gd name="connsiteX11507" fmla="*/ 11310985 w 11873855"/>
              <a:gd name="connsiteY11507" fmla="*/ 2705481 h 5539721"/>
              <a:gd name="connsiteX11508" fmla="*/ 11306014 w 11873855"/>
              <a:gd name="connsiteY11508" fmla="*/ 2703167 h 5539721"/>
              <a:gd name="connsiteX11509" fmla="*/ 11330874 w 11873855"/>
              <a:gd name="connsiteY11509" fmla="*/ 2714225 h 5539721"/>
              <a:gd name="connsiteX11510" fmla="*/ 11337046 w 11873855"/>
              <a:gd name="connsiteY11510" fmla="*/ 2716883 h 5539721"/>
              <a:gd name="connsiteX11511" fmla="*/ 11336703 w 11873855"/>
              <a:gd name="connsiteY11511" fmla="*/ 2716797 h 5539721"/>
              <a:gd name="connsiteX11512" fmla="*/ 11330617 w 11873855"/>
              <a:gd name="connsiteY11512" fmla="*/ 2714139 h 5539721"/>
              <a:gd name="connsiteX11513" fmla="*/ 11330874 w 11873855"/>
              <a:gd name="connsiteY11513" fmla="*/ 2714225 h 5539721"/>
              <a:gd name="connsiteX11514" fmla="*/ 10971772 w 11873855"/>
              <a:gd name="connsiteY11514" fmla="*/ 2545261 h 5539721"/>
              <a:gd name="connsiteX11515" fmla="*/ 10971429 w 11873855"/>
              <a:gd name="connsiteY11515" fmla="*/ 2545090 h 5539721"/>
              <a:gd name="connsiteX11516" fmla="*/ 10969029 w 11873855"/>
              <a:gd name="connsiteY11516" fmla="*/ 2543289 h 5539721"/>
              <a:gd name="connsiteX11517" fmla="*/ 10969285 w 11873855"/>
              <a:gd name="connsiteY11517" fmla="*/ 2543375 h 5539721"/>
              <a:gd name="connsiteX11518" fmla="*/ 10971772 w 11873855"/>
              <a:gd name="connsiteY11518" fmla="*/ 2545261 h 5539721"/>
              <a:gd name="connsiteX11519" fmla="*/ 10928310 w 11873855"/>
              <a:gd name="connsiteY11519" fmla="*/ 2519544 h 5539721"/>
              <a:gd name="connsiteX11520" fmla="*/ 10927537 w 11873855"/>
              <a:gd name="connsiteY11520" fmla="*/ 2519201 h 5539721"/>
              <a:gd name="connsiteX11521" fmla="*/ 10924880 w 11873855"/>
              <a:gd name="connsiteY11521" fmla="*/ 2517143 h 5539721"/>
              <a:gd name="connsiteX11522" fmla="*/ 10925480 w 11873855"/>
              <a:gd name="connsiteY11522" fmla="*/ 2517401 h 5539721"/>
              <a:gd name="connsiteX11523" fmla="*/ 10928310 w 11873855"/>
              <a:gd name="connsiteY11523" fmla="*/ 2519544 h 5539721"/>
              <a:gd name="connsiteX11524" fmla="*/ 10885018 w 11873855"/>
              <a:gd name="connsiteY11524" fmla="*/ 2492283 h 5539721"/>
              <a:gd name="connsiteX11525" fmla="*/ 10883989 w 11873855"/>
              <a:gd name="connsiteY11525" fmla="*/ 2491769 h 5539721"/>
              <a:gd name="connsiteX11526" fmla="*/ 10880989 w 11873855"/>
              <a:gd name="connsiteY11526" fmla="*/ 2489368 h 5539721"/>
              <a:gd name="connsiteX11527" fmla="*/ 10881932 w 11873855"/>
              <a:gd name="connsiteY11527" fmla="*/ 2489883 h 5539721"/>
              <a:gd name="connsiteX11528" fmla="*/ 10885018 w 11873855"/>
              <a:gd name="connsiteY11528" fmla="*/ 2492283 h 5539721"/>
              <a:gd name="connsiteX11529" fmla="*/ 10566122 w 11873855"/>
              <a:gd name="connsiteY11529" fmla="*/ 2228593 h 5539721"/>
              <a:gd name="connsiteX11530" fmla="*/ 10551120 w 11873855"/>
              <a:gd name="connsiteY11530" fmla="*/ 2210248 h 5539721"/>
              <a:gd name="connsiteX11531" fmla="*/ 10551548 w 11873855"/>
              <a:gd name="connsiteY11531" fmla="*/ 2210505 h 5539721"/>
              <a:gd name="connsiteX11532" fmla="*/ 10567150 w 11873855"/>
              <a:gd name="connsiteY11532" fmla="*/ 2229193 h 5539721"/>
              <a:gd name="connsiteX11533" fmla="*/ 10566122 w 11873855"/>
              <a:gd name="connsiteY11533" fmla="*/ 2228593 h 5539721"/>
              <a:gd name="connsiteX11534" fmla="*/ 10555920 w 11873855"/>
              <a:gd name="connsiteY11534" fmla="*/ 2223449 h 5539721"/>
              <a:gd name="connsiteX11535" fmla="*/ 10553691 w 11873855"/>
              <a:gd name="connsiteY11535" fmla="*/ 2222335 h 5539721"/>
              <a:gd name="connsiteX11536" fmla="*/ 10538946 w 11873855"/>
              <a:gd name="connsiteY11536" fmla="*/ 2203733 h 5539721"/>
              <a:gd name="connsiteX11537" fmla="*/ 10540660 w 11873855"/>
              <a:gd name="connsiteY11537" fmla="*/ 2204676 h 5539721"/>
              <a:gd name="connsiteX11538" fmla="*/ 10555920 w 11873855"/>
              <a:gd name="connsiteY11538" fmla="*/ 2223449 h 5539721"/>
              <a:gd name="connsiteX11539" fmla="*/ 10544175 w 11873855"/>
              <a:gd name="connsiteY11539" fmla="*/ 2217620 h 5539721"/>
              <a:gd name="connsiteX11540" fmla="*/ 10540918 w 11873855"/>
              <a:gd name="connsiteY11540" fmla="*/ 2215991 h 5539721"/>
              <a:gd name="connsiteX11541" fmla="*/ 10526431 w 11873855"/>
              <a:gd name="connsiteY11541" fmla="*/ 2197132 h 5539721"/>
              <a:gd name="connsiteX11542" fmla="*/ 10529259 w 11873855"/>
              <a:gd name="connsiteY11542" fmla="*/ 2198589 h 5539721"/>
              <a:gd name="connsiteX11543" fmla="*/ 10544175 w 11873855"/>
              <a:gd name="connsiteY11543" fmla="*/ 2217620 h 5539721"/>
              <a:gd name="connsiteX11544" fmla="*/ 10518544 w 11873855"/>
              <a:gd name="connsiteY11544" fmla="*/ 2186673 h 5539721"/>
              <a:gd name="connsiteX11545" fmla="*/ 10505599 w 11873855"/>
              <a:gd name="connsiteY11545" fmla="*/ 2169357 h 5539721"/>
              <a:gd name="connsiteX11546" fmla="*/ 10507657 w 11873855"/>
              <a:gd name="connsiteY11546" fmla="*/ 2170471 h 5539721"/>
              <a:gd name="connsiteX11547" fmla="*/ 10521030 w 11873855"/>
              <a:gd name="connsiteY11547" fmla="*/ 2187959 h 5539721"/>
              <a:gd name="connsiteX11548" fmla="*/ 10518544 w 11873855"/>
              <a:gd name="connsiteY11548" fmla="*/ 2186673 h 5539721"/>
              <a:gd name="connsiteX11549" fmla="*/ 10509542 w 11873855"/>
              <a:gd name="connsiteY11549" fmla="*/ 2182216 h 5539721"/>
              <a:gd name="connsiteX11550" fmla="*/ 10506028 w 11873855"/>
              <a:gd name="connsiteY11550" fmla="*/ 2180501 h 5539721"/>
              <a:gd name="connsiteX11551" fmla="*/ 10493169 w 11873855"/>
              <a:gd name="connsiteY11551" fmla="*/ 2162928 h 5539721"/>
              <a:gd name="connsiteX11552" fmla="*/ 10496255 w 11873855"/>
              <a:gd name="connsiteY11552" fmla="*/ 2164556 h 5539721"/>
              <a:gd name="connsiteX11553" fmla="*/ 10509542 w 11873855"/>
              <a:gd name="connsiteY11553" fmla="*/ 2182216 h 5539721"/>
              <a:gd name="connsiteX11554" fmla="*/ 10497542 w 11873855"/>
              <a:gd name="connsiteY11554" fmla="*/ 2176472 h 5539721"/>
              <a:gd name="connsiteX11555" fmla="*/ 10493169 w 11873855"/>
              <a:gd name="connsiteY11555" fmla="*/ 2174415 h 5539721"/>
              <a:gd name="connsiteX11556" fmla="*/ 10480481 w 11873855"/>
              <a:gd name="connsiteY11556" fmla="*/ 2156498 h 5539721"/>
              <a:gd name="connsiteX11557" fmla="*/ 10484511 w 11873855"/>
              <a:gd name="connsiteY11557" fmla="*/ 2158556 h 5539721"/>
              <a:gd name="connsiteX11558" fmla="*/ 10497542 w 11873855"/>
              <a:gd name="connsiteY11558" fmla="*/ 2176472 h 5539721"/>
              <a:gd name="connsiteX11559" fmla="*/ 10485111 w 11873855"/>
              <a:gd name="connsiteY11559" fmla="*/ 2170643 h 5539721"/>
              <a:gd name="connsiteX11560" fmla="*/ 10480053 w 11873855"/>
              <a:gd name="connsiteY11560" fmla="*/ 2168328 h 5539721"/>
              <a:gd name="connsiteX11561" fmla="*/ 10467452 w 11873855"/>
              <a:gd name="connsiteY11561" fmla="*/ 2150069 h 5539721"/>
              <a:gd name="connsiteX11562" fmla="*/ 10472252 w 11873855"/>
              <a:gd name="connsiteY11562" fmla="*/ 2152383 h 5539721"/>
              <a:gd name="connsiteX11563" fmla="*/ 10485111 w 11873855"/>
              <a:gd name="connsiteY11563" fmla="*/ 2170643 h 5539721"/>
              <a:gd name="connsiteX11564" fmla="*/ 10461622 w 11873855"/>
              <a:gd name="connsiteY11564" fmla="*/ 2141496 h 5539721"/>
              <a:gd name="connsiteX11565" fmla="*/ 10448334 w 11873855"/>
              <a:gd name="connsiteY11565" fmla="*/ 2121779 h 5539721"/>
              <a:gd name="connsiteX11566" fmla="*/ 10452621 w 11873855"/>
              <a:gd name="connsiteY11566" fmla="*/ 2123923 h 5539721"/>
              <a:gd name="connsiteX11567" fmla="*/ 10466252 w 11873855"/>
              <a:gd name="connsiteY11567" fmla="*/ 2143640 h 5539721"/>
              <a:gd name="connsiteX11568" fmla="*/ 10461622 w 11873855"/>
              <a:gd name="connsiteY11568" fmla="*/ 2141496 h 5539721"/>
              <a:gd name="connsiteX11569" fmla="*/ 10453821 w 11873855"/>
              <a:gd name="connsiteY11569" fmla="*/ 2137810 h 5539721"/>
              <a:gd name="connsiteX11570" fmla="*/ 10448506 w 11873855"/>
              <a:gd name="connsiteY11570" fmla="*/ 2135324 h 5539721"/>
              <a:gd name="connsiteX11571" fmla="*/ 10435391 w 11873855"/>
              <a:gd name="connsiteY11571" fmla="*/ 2115350 h 5539721"/>
              <a:gd name="connsiteX11572" fmla="*/ 10440448 w 11873855"/>
              <a:gd name="connsiteY11572" fmla="*/ 2117836 h 5539721"/>
              <a:gd name="connsiteX11573" fmla="*/ 10453821 w 11873855"/>
              <a:gd name="connsiteY11573" fmla="*/ 2137810 h 5539721"/>
              <a:gd name="connsiteX11574" fmla="*/ 10429819 w 11873855"/>
              <a:gd name="connsiteY11574" fmla="*/ 2106778 h 5539721"/>
              <a:gd name="connsiteX11575" fmla="*/ 10417731 w 11873855"/>
              <a:gd name="connsiteY11575" fmla="*/ 2088004 h 5539721"/>
              <a:gd name="connsiteX11576" fmla="*/ 10422361 w 11873855"/>
              <a:gd name="connsiteY11576" fmla="*/ 2090404 h 5539721"/>
              <a:gd name="connsiteX11577" fmla="*/ 10434619 w 11873855"/>
              <a:gd name="connsiteY11577" fmla="*/ 2109092 h 5539721"/>
              <a:gd name="connsiteX11578" fmla="*/ 10429819 w 11873855"/>
              <a:gd name="connsiteY11578" fmla="*/ 2106778 h 5539721"/>
              <a:gd name="connsiteX11579" fmla="*/ 10411817 w 11873855"/>
              <a:gd name="connsiteY11579" fmla="*/ 2078660 h 5539721"/>
              <a:gd name="connsiteX11580" fmla="*/ 10400157 w 11873855"/>
              <a:gd name="connsiteY11580" fmla="*/ 2059972 h 5539721"/>
              <a:gd name="connsiteX11581" fmla="*/ 10404273 w 11873855"/>
              <a:gd name="connsiteY11581" fmla="*/ 2062201 h 5539721"/>
              <a:gd name="connsiteX11582" fmla="*/ 10416188 w 11873855"/>
              <a:gd name="connsiteY11582" fmla="*/ 2080803 h 5539721"/>
              <a:gd name="connsiteX11583" fmla="*/ 10411817 w 11873855"/>
              <a:gd name="connsiteY11583" fmla="*/ 2078660 h 5539721"/>
              <a:gd name="connsiteX11584" fmla="*/ 10392185 w 11873855"/>
              <a:gd name="connsiteY11584" fmla="*/ 2069059 h 5539721"/>
              <a:gd name="connsiteX11585" fmla="*/ 10386527 w 11873855"/>
              <a:gd name="connsiteY11585" fmla="*/ 2066401 h 5539721"/>
              <a:gd name="connsiteX11586" fmla="*/ 10375040 w 11873855"/>
              <a:gd name="connsiteY11586" fmla="*/ 2047027 h 5539721"/>
              <a:gd name="connsiteX11587" fmla="*/ 10380527 w 11873855"/>
              <a:gd name="connsiteY11587" fmla="*/ 2049770 h 5539721"/>
              <a:gd name="connsiteX11588" fmla="*/ 10392185 w 11873855"/>
              <a:gd name="connsiteY11588" fmla="*/ 2069059 h 5539721"/>
              <a:gd name="connsiteX11589" fmla="*/ 10370153 w 11873855"/>
              <a:gd name="connsiteY11589" fmla="*/ 2038712 h 5539721"/>
              <a:gd name="connsiteX11590" fmla="*/ 10359181 w 11873855"/>
              <a:gd name="connsiteY11590" fmla="*/ 2019853 h 5539721"/>
              <a:gd name="connsiteX11591" fmla="*/ 10364410 w 11873855"/>
              <a:gd name="connsiteY11591" fmla="*/ 2022596 h 5539721"/>
              <a:gd name="connsiteX11592" fmla="*/ 10375468 w 11873855"/>
              <a:gd name="connsiteY11592" fmla="*/ 2041370 h 5539721"/>
              <a:gd name="connsiteX11593" fmla="*/ 10370153 w 11873855"/>
              <a:gd name="connsiteY11593" fmla="*/ 2038712 h 5539721"/>
              <a:gd name="connsiteX11594" fmla="*/ 10363296 w 11873855"/>
              <a:gd name="connsiteY11594" fmla="*/ 2035369 h 5539721"/>
              <a:gd name="connsiteX11595" fmla="*/ 10357380 w 11873855"/>
              <a:gd name="connsiteY11595" fmla="*/ 2032540 h 5539721"/>
              <a:gd name="connsiteX11596" fmla="*/ 10346493 w 11873855"/>
              <a:gd name="connsiteY11596" fmla="*/ 2013337 h 5539721"/>
              <a:gd name="connsiteX11597" fmla="*/ 10352323 w 11873855"/>
              <a:gd name="connsiteY11597" fmla="*/ 2016338 h 5539721"/>
              <a:gd name="connsiteX11598" fmla="*/ 10363296 w 11873855"/>
              <a:gd name="connsiteY11598" fmla="*/ 2035369 h 5539721"/>
              <a:gd name="connsiteX11599" fmla="*/ 10341865 w 11873855"/>
              <a:gd name="connsiteY11599" fmla="*/ 2004936 h 5539721"/>
              <a:gd name="connsiteX11600" fmla="*/ 10331749 w 11873855"/>
              <a:gd name="connsiteY11600" fmla="*/ 1986677 h 5539721"/>
              <a:gd name="connsiteX11601" fmla="*/ 10337321 w 11873855"/>
              <a:gd name="connsiteY11601" fmla="*/ 1989677 h 5539721"/>
              <a:gd name="connsiteX11602" fmla="*/ 10347437 w 11873855"/>
              <a:gd name="connsiteY11602" fmla="*/ 2007765 h 5539721"/>
              <a:gd name="connsiteX11603" fmla="*/ 10341865 w 11873855"/>
              <a:gd name="connsiteY11603" fmla="*/ 2004936 h 5539721"/>
              <a:gd name="connsiteX11604" fmla="*/ 10327034 w 11873855"/>
              <a:gd name="connsiteY11604" fmla="*/ 1977933 h 5539721"/>
              <a:gd name="connsiteX11605" fmla="*/ 10317433 w 11873855"/>
              <a:gd name="connsiteY11605" fmla="*/ 1959845 h 5539721"/>
              <a:gd name="connsiteX11606" fmla="*/ 10326348 w 11873855"/>
              <a:gd name="connsiteY11606" fmla="*/ 1964817 h 5539721"/>
              <a:gd name="connsiteX11607" fmla="*/ 10332435 w 11873855"/>
              <a:gd name="connsiteY11607" fmla="*/ 1980591 h 5539721"/>
              <a:gd name="connsiteX11608" fmla="*/ 10332521 w 11873855"/>
              <a:gd name="connsiteY11608" fmla="*/ 1980762 h 5539721"/>
              <a:gd name="connsiteX11609" fmla="*/ 10327034 w 11873855"/>
              <a:gd name="connsiteY11609" fmla="*/ 1977933 h 5539721"/>
              <a:gd name="connsiteX11610" fmla="*/ 10314432 w 11873855"/>
              <a:gd name="connsiteY11610" fmla="*/ 1963017 h 5539721"/>
              <a:gd name="connsiteX11611" fmla="*/ 10320519 w 11873855"/>
              <a:gd name="connsiteY11611" fmla="*/ 1974590 h 5539721"/>
              <a:gd name="connsiteX11612" fmla="*/ 10314604 w 11873855"/>
              <a:gd name="connsiteY11612" fmla="*/ 1971589 h 5539721"/>
              <a:gd name="connsiteX11613" fmla="*/ 10304917 w 11873855"/>
              <a:gd name="connsiteY11613" fmla="*/ 1953073 h 5539721"/>
              <a:gd name="connsiteX11614" fmla="*/ 10312118 w 11873855"/>
              <a:gd name="connsiteY11614" fmla="*/ 1956930 h 5539721"/>
              <a:gd name="connsiteX11615" fmla="*/ 10314432 w 11873855"/>
              <a:gd name="connsiteY11615" fmla="*/ 1963017 h 5539721"/>
              <a:gd name="connsiteX11616" fmla="*/ 10300802 w 11873855"/>
              <a:gd name="connsiteY11616" fmla="*/ 1944929 h 5539721"/>
              <a:gd name="connsiteX11617" fmla="*/ 10299344 w 11873855"/>
              <a:gd name="connsiteY11617" fmla="*/ 1941929 h 5539721"/>
              <a:gd name="connsiteX11618" fmla="*/ 10294029 w 11873855"/>
              <a:gd name="connsiteY11618" fmla="*/ 1928212 h 5539721"/>
              <a:gd name="connsiteX11619" fmla="*/ 10302945 w 11873855"/>
              <a:gd name="connsiteY11619" fmla="*/ 1933356 h 5539721"/>
              <a:gd name="connsiteX11620" fmla="*/ 10309203 w 11873855"/>
              <a:gd name="connsiteY11620" fmla="*/ 1949387 h 5539721"/>
              <a:gd name="connsiteX11621" fmla="*/ 10300802 w 11873855"/>
              <a:gd name="connsiteY11621" fmla="*/ 1944929 h 5539721"/>
              <a:gd name="connsiteX11622" fmla="*/ 10295144 w 11873855"/>
              <a:gd name="connsiteY11622" fmla="*/ 1942014 h 5539721"/>
              <a:gd name="connsiteX11623" fmla="*/ 10288287 w 11873855"/>
              <a:gd name="connsiteY11623" fmla="*/ 1938500 h 5539721"/>
              <a:gd name="connsiteX11624" fmla="*/ 10281342 w 11873855"/>
              <a:gd name="connsiteY11624" fmla="*/ 1924355 h 5539721"/>
              <a:gd name="connsiteX11625" fmla="*/ 10279886 w 11873855"/>
              <a:gd name="connsiteY11625" fmla="*/ 1920497 h 5539721"/>
              <a:gd name="connsiteX11626" fmla="*/ 10288800 w 11873855"/>
              <a:gd name="connsiteY11626" fmla="*/ 1925384 h 5539721"/>
              <a:gd name="connsiteX11627" fmla="*/ 10295144 w 11873855"/>
              <a:gd name="connsiteY11627" fmla="*/ 1942014 h 5539721"/>
              <a:gd name="connsiteX11628" fmla="*/ 10276800 w 11873855"/>
              <a:gd name="connsiteY11628" fmla="*/ 1912696 h 5539721"/>
              <a:gd name="connsiteX11629" fmla="*/ 10270455 w 11873855"/>
              <a:gd name="connsiteY11629" fmla="*/ 1896323 h 5539721"/>
              <a:gd name="connsiteX11630" fmla="*/ 10279113 w 11873855"/>
              <a:gd name="connsiteY11630" fmla="*/ 1901381 h 5539721"/>
              <a:gd name="connsiteX11631" fmla="*/ 10285543 w 11873855"/>
              <a:gd name="connsiteY11631" fmla="*/ 1917497 h 5539721"/>
              <a:gd name="connsiteX11632" fmla="*/ 10276800 w 11873855"/>
              <a:gd name="connsiteY11632" fmla="*/ 1912696 h 5539721"/>
              <a:gd name="connsiteX11633" fmla="*/ 10271655 w 11873855"/>
              <a:gd name="connsiteY11633" fmla="*/ 1910039 h 5539721"/>
              <a:gd name="connsiteX11634" fmla="*/ 10262826 w 11873855"/>
              <a:gd name="connsiteY11634" fmla="*/ 1905495 h 5539721"/>
              <a:gd name="connsiteX11635" fmla="*/ 10256225 w 11873855"/>
              <a:gd name="connsiteY11635" fmla="*/ 1888265 h 5539721"/>
              <a:gd name="connsiteX11636" fmla="*/ 10265140 w 11873855"/>
              <a:gd name="connsiteY11636" fmla="*/ 1893237 h 5539721"/>
              <a:gd name="connsiteX11637" fmla="*/ 10271655 w 11873855"/>
              <a:gd name="connsiteY11637" fmla="*/ 1910039 h 5539721"/>
              <a:gd name="connsiteX11638" fmla="*/ 10253225 w 11873855"/>
              <a:gd name="connsiteY11638" fmla="*/ 1880549 h 5539721"/>
              <a:gd name="connsiteX11639" fmla="*/ 10246881 w 11873855"/>
              <a:gd name="connsiteY11639" fmla="*/ 1864347 h 5539721"/>
              <a:gd name="connsiteX11640" fmla="*/ 10255711 w 11873855"/>
              <a:gd name="connsiteY11640" fmla="*/ 1869577 h 5539721"/>
              <a:gd name="connsiteX11641" fmla="*/ 10262054 w 11873855"/>
              <a:gd name="connsiteY11641" fmla="*/ 1885350 h 5539721"/>
              <a:gd name="connsiteX11642" fmla="*/ 10253225 w 11873855"/>
              <a:gd name="connsiteY11642" fmla="*/ 1880549 h 5539721"/>
              <a:gd name="connsiteX11643" fmla="*/ 10247995 w 11873855"/>
              <a:gd name="connsiteY11643" fmla="*/ 1877721 h 5539721"/>
              <a:gd name="connsiteX11644" fmla="*/ 10239252 w 11873855"/>
              <a:gd name="connsiteY11644" fmla="*/ 1873177 h 5539721"/>
              <a:gd name="connsiteX11645" fmla="*/ 10232737 w 11873855"/>
              <a:gd name="connsiteY11645" fmla="*/ 1856289 h 5539721"/>
              <a:gd name="connsiteX11646" fmla="*/ 10241395 w 11873855"/>
              <a:gd name="connsiteY11646" fmla="*/ 1861175 h 5539721"/>
              <a:gd name="connsiteX11647" fmla="*/ 10247995 w 11873855"/>
              <a:gd name="connsiteY11647" fmla="*/ 1877721 h 5539721"/>
              <a:gd name="connsiteX11648" fmla="*/ 10229651 w 11873855"/>
              <a:gd name="connsiteY11648" fmla="*/ 1848403 h 5539721"/>
              <a:gd name="connsiteX11649" fmla="*/ 10223222 w 11873855"/>
              <a:gd name="connsiteY11649" fmla="*/ 1832200 h 5539721"/>
              <a:gd name="connsiteX11650" fmla="*/ 10231708 w 11873855"/>
              <a:gd name="connsiteY11650" fmla="*/ 1837344 h 5539721"/>
              <a:gd name="connsiteX11651" fmla="*/ 10238138 w 11873855"/>
              <a:gd name="connsiteY11651" fmla="*/ 1853203 h 5539721"/>
              <a:gd name="connsiteX11652" fmla="*/ 10229651 w 11873855"/>
              <a:gd name="connsiteY11652" fmla="*/ 1848403 h 5539721"/>
              <a:gd name="connsiteX11653" fmla="*/ 10220049 w 11873855"/>
              <a:gd name="connsiteY11653" fmla="*/ 1824314 h 5539721"/>
              <a:gd name="connsiteX11654" fmla="*/ 10213449 w 11873855"/>
              <a:gd name="connsiteY11654" fmla="*/ 1808112 h 5539721"/>
              <a:gd name="connsiteX11655" fmla="*/ 10221850 w 11873855"/>
              <a:gd name="connsiteY11655" fmla="*/ 1813427 h 5539721"/>
              <a:gd name="connsiteX11656" fmla="*/ 10228365 w 11873855"/>
              <a:gd name="connsiteY11656" fmla="*/ 1829200 h 5539721"/>
              <a:gd name="connsiteX11657" fmla="*/ 10220049 w 11873855"/>
              <a:gd name="connsiteY11657" fmla="*/ 1824314 h 5539721"/>
              <a:gd name="connsiteX11658" fmla="*/ 10214477 w 11873855"/>
              <a:gd name="connsiteY11658" fmla="*/ 1821142 h 5539721"/>
              <a:gd name="connsiteX11659" fmla="*/ 10205991 w 11873855"/>
              <a:gd name="connsiteY11659" fmla="*/ 1816427 h 5539721"/>
              <a:gd name="connsiteX11660" fmla="*/ 10199304 w 11873855"/>
              <a:gd name="connsiteY11660" fmla="*/ 1799625 h 5539721"/>
              <a:gd name="connsiteX11661" fmla="*/ 10207705 w 11873855"/>
              <a:gd name="connsiteY11661" fmla="*/ 1804683 h 5539721"/>
              <a:gd name="connsiteX11662" fmla="*/ 10214477 w 11873855"/>
              <a:gd name="connsiteY11662" fmla="*/ 1821142 h 5539721"/>
              <a:gd name="connsiteX11663" fmla="*/ 10200590 w 11873855"/>
              <a:gd name="connsiteY11663" fmla="*/ 1813427 h 5539721"/>
              <a:gd name="connsiteX11664" fmla="*/ 10062230 w 11873855"/>
              <a:gd name="connsiteY11664" fmla="*/ 1768335 h 5539721"/>
              <a:gd name="connsiteX11665" fmla="*/ 9658036 w 11873855"/>
              <a:gd name="connsiteY11665" fmla="*/ 2133438 h 5539721"/>
              <a:gd name="connsiteX11666" fmla="*/ 9329966 w 11873855"/>
              <a:gd name="connsiteY11666" fmla="*/ 2769775 h 5539721"/>
              <a:gd name="connsiteX11667" fmla="*/ 9319337 w 11873855"/>
              <a:gd name="connsiteY11667" fmla="*/ 2769775 h 5539721"/>
              <a:gd name="connsiteX11668" fmla="*/ 9323880 w 11873855"/>
              <a:gd name="connsiteY11668" fmla="*/ 2761631 h 5539721"/>
              <a:gd name="connsiteX11669" fmla="*/ 9642519 w 11873855"/>
              <a:gd name="connsiteY11669" fmla="*/ 2117065 h 5539721"/>
              <a:gd name="connsiteX11670" fmla="*/ 10043799 w 11873855"/>
              <a:gd name="connsiteY11670" fmla="*/ 1743818 h 5539721"/>
              <a:gd name="connsiteX11671" fmla="*/ 10193732 w 11873855"/>
              <a:gd name="connsiteY11671" fmla="*/ 1796282 h 5539721"/>
              <a:gd name="connsiteX11672" fmla="*/ 10200590 w 11873855"/>
              <a:gd name="connsiteY11672" fmla="*/ 1813427 h 5539721"/>
              <a:gd name="connsiteX11673" fmla="*/ 10043799 w 11873855"/>
              <a:gd name="connsiteY11673" fmla="*/ 1737989 h 5539721"/>
              <a:gd name="connsiteX11674" fmla="*/ 9639433 w 11873855"/>
              <a:gd name="connsiteY11674" fmla="*/ 2114064 h 5539721"/>
              <a:gd name="connsiteX11675" fmla="*/ 9321136 w 11873855"/>
              <a:gd name="connsiteY11675" fmla="*/ 2757688 h 5539721"/>
              <a:gd name="connsiteX11676" fmla="*/ 9314451 w 11873855"/>
              <a:gd name="connsiteY11676" fmla="*/ 2769689 h 5539721"/>
              <a:gd name="connsiteX11677" fmla="*/ 9303649 w 11873855"/>
              <a:gd name="connsiteY11677" fmla="*/ 2769689 h 5539721"/>
              <a:gd name="connsiteX11678" fmla="*/ 9315993 w 11873855"/>
              <a:gd name="connsiteY11678" fmla="*/ 2746286 h 5539721"/>
              <a:gd name="connsiteX11679" fmla="*/ 9623746 w 11873855"/>
              <a:gd name="connsiteY11679" fmla="*/ 2097777 h 5539721"/>
              <a:gd name="connsiteX11680" fmla="*/ 10025196 w 11873855"/>
              <a:gd name="connsiteY11680" fmla="*/ 1713471 h 5539721"/>
              <a:gd name="connsiteX11681" fmla="*/ 10183531 w 11873855"/>
              <a:gd name="connsiteY11681" fmla="*/ 1771593 h 5539721"/>
              <a:gd name="connsiteX11682" fmla="*/ 10190388 w 11873855"/>
              <a:gd name="connsiteY11682" fmla="*/ 1788395 h 5539721"/>
              <a:gd name="connsiteX11683" fmla="*/ 10043799 w 11873855"/>
              <a:gd name="connsiteY11683" fmla="*/ 1737989 h 5539721"/>
              <a:gd name="connsiteX11684" fmla="*/ 9311279 w 11873855"/>
              <a:gd name="connsiteY11684" fmla="*/ 2775518 h 5539721"/>
              <a:gd name="connsiteX11685" fmla="*/ 9305449 w 11873855"/>
              <a:gd name="connsiteY11685" fmla="*/ 2785977 h 5539721"/>
              <a:gd name="connsiteX11686" fmla="*/ 9294905 w 11873855"/>
              <a:gd name="connsiteY11686" fmla="*/ 2786406 h 5539721"/>
              <a:gd name="connsiteX11687" fmla="*/ 9300648 w 11873855"/>
              <a:gd name="connsiteY11687" fmla="*/ 2775518 h 5539721"/>
              <a:gd name="connsiteX11688" fmla="*/ 9311279 w 11873855"/>
              <a:gd name="connsiteY11688" fmla="*/ 2775518 h 5539721"/>
              <a:gd name="connsiteX11689" fmla="*/ 9290190 w 11873855"/>
              <a:gd name="connsiteY11689" fmla="*/ 2786663 h 5539721"/>
              <a:gd name="connsiteX11690" fmla="*/ 9279560 w 11873855"/>
              <a:gd name="connsiteY11690" fmla="*/ 2787091 h 5539721"/>
              <a:gd name="connsiteX11691" fmla="*/ 9285304 w 11873855"/>
              <a:gd name="connsiteY11691" fmla="*/ 2775518 h 5539721"/>
              <a:gd name="connsiteX11692" fmla="*/ 9296020 w 11873855"/>
              <a:gd name="connsiteY11692" fmla="*/ 2775518 h 5539721"/>
              <a:gd name="connsiteX11693" fmla="*/ 9290190 w 11873855"/>
              <a:gd name="connsiteY11693" fmla="*/ 2786663 h 5539721"/>
              <a:gd name="connsiteX11694" fmla="*/ 9287104 w 11873855"/>
              <a:gd name="connsiteY11694" fmla="*/ 2792663 h 5539721"/>
              <a:gd name="connsiteX11695" fmla="*/ 9281360 w 11873855"/>
              <a:gd name="connsiteY11695" fmla="*/ 2803722 h 5539721"/>
              <a:gd name="connsiteX11696" fmla="*/ 9270988 w 11873855"/>
              <a:gd name="connsiteY11696" fmla="*/ 2804665 h 5539721"/>
              <a:gd name="connsiteX11697" fmla="*/ 9276731 w 11873855"/>
              <a:gd name="connsiteY11697" fmla="*/ 2793178 h 5539721"/>
              <a:gd name="connsiteX11698" fmla="*/ 9287104 w 11873855"/>
              <a:gd name="connsiteY11698" fmla="*/ 2792663 h 5539721"/>
              <a:gd name="connsiteX11699" fmla="*/ 9266102 w 11873855"/>
              <a:gd name="connsiteY11699" fmla="*/ 2805008 h 5539721"/>
              <a:gd name="connsiteX11700" fmla="*/ 9255558 w 11873855"/>
              <a:gd name="connsiteY11700" fmla="*/ 2805951 h 5539721"/>
              <a:gd name="connsiteX11701" fmla="*/ 9261301 w 11873855"/>
              <a:gd name="connsiteY11701" fmla="*/ 2793778 h 5539721"/>
              <a:gd name="connsiteX11702" fmla="*/ 9271845 w 11873855"/>
              <a:gd name="connsiteY11702" fmla="*/ 2793264 h 5539721"/>
              <a:gd name="connsiteX11703" fmla="*/ 9266102 w 11873855"/>
              <a:gd name="connsiteY11703" fmla="*/ 2805008 h 5539721"/>
              <a:gd name="connsiteX11704" fmla="*/ 9263101 w 11873855"/>
              <a:gd name="connsiteY11704" fmla="*/ 2811094 h 5539721"/>
              <a:gd name="connsiteX11705" fmla="*/ 9257358 w 11873855"/>
              <a:gd name="connsiteY11705" fmla="*/ 2822667 h 5539721"/>
              <a:gd name="connsiteX11706" fmla="*/ 9247070 w 11873855"/>
              <a:gd name="connsiteY11706" fmla="*/ 2824125 h 5539721"/>
              <a:gd name="connsiteX11707" fmla="*/ 9252728 w 11873855"/>
              <a:gd name="connsiteY11707" fmla="*/ 2812037 h 5539721"/>
              <a:gd name="connsiteX11708" fmla="*/ 9263101 w 11873855"/>
              <a:gd name="connsiteY11708" fmla="*/ 2811094 h 5539721"/>
              <a:gd name="connsiteX11709" fmla="*/ 9242270 w 11873855"/>
              <a:gd name="connsiteY11709" fmla="*/ 2824810 h 5539721"/>
              <a:gd name="connsiteX11710" fmla="*/ 9231897 w 11873855"/>
              <a:gd name="connsiteY11710" fmla="*/ 2826353 h 5539721"/>
              <a:gd name="connsiteX11711" fmla="*/ 9237640 w 11873855"/>
              <a:gd name="connsiteY11711" fmla="*/ 2813495 h 5539721"/>
              <a:gd name="connsiteX11712" fmla="*/ 9248100 w 11873855"/>
              <a:gd name="connsiteY11712" fmla="*/ 2812466 h 5539721"/>
              <a:gd name="connsiteX11713" fmla="*/ 9242270 w 11873855"/>
              <a:gd name="connsiteY11713" fmla="*/ 2824810 h 5539721"/>
              <a:gd name="connsiteX11714" fmla="*/ 9227182 w 11873855"/>
              <a:gd name="connsiteY11714" fmla="*/ 2827125 h 5539721"/>
              <a:gd name="connsiteX11715" fmla="*/ 9216724 w 11873855"/>
              <a:gd name="connsiteY11715" fmla="*/ 2828839 h 5539721"/>
              <a:gd name="connsiteX11716" fmla="*/ 9222467 w 11873855"/>
              <a:gd name="connsiteY11716" fmla="*/ 2815123 h 5539721"/>
              <a:gd name="connsiteX11717" fmla="*/ 9233012 w 11873855"/>
              <a:gd name="connsiteY11717" fmla="*/ 2814009 h 5539721"/>
              <a:gd name="connsiteX11718" fmla="*/ 9227182 w 11873855"/>
              <a:gd name="connsiteY11718" fmla="*/ 2827125 h 5539721"/>
              <a:gd name="connsiteX11719" fmla="*/ 9224354 w 11873855"/>
              <a:gd name="connsiteY11719" fmla="*/ 2833469 h 5539721"/>
              <a:gd name="connsiteX11720" fmla="*/ 9218524 w 11873855"/>
              <a:gd name="connsiteY11720" fmla="*/ 2846670 h 5539721"/>
              <a:gd name="connsiteX11721" fmla="*/ 9208237 w 11873855"/>
              <a:gd name="connsiteY11721" fmla="*/ 2848985 h 5539721"/>
              <a:gd name="connsiteX11722" fmla="*/ 9214066 w 11873855"/>
              <a:gd name="connsiteY11722" fmla="*/ 2835183 h 5539721"/>
              <a:gd name="connsiteX11723" fmla="*/ 9224354 w 11873855"/>
              <a:gd name="connsiteY11723" fmla="*/ 2833469 h 5539721"/>
              <a:gd name="connsiteX11724" fmla="*/ 9203436 w 11873855"/>
              <a:gd name="connsiteY11724" fmla="*/ 2850013 h 5539721"/>
              <a:gd name="connsiteX11725" fmla="*/ 9192978 w 11873855"/>
              <a:gd name="connsiteY11725" fmla="*/ 2852585 h 5539721"/>
              <a:gd name="connsiteX11726" fmla="*/ 9198808 w 11873855"/>
              <a:gd name="connsiteY11726" fmla="*/ 2837841 h 5539721"/>
              <a:gd name="connsiteX11727" fmla="*/ 9209266 w 11873855"/>
              <a:gd name="connsiteY11727" fmla="*/ 2835955 h 5539721"/>
              <a:gd name="connsiteX11728" fmla="*/ 9203436 w 11873855"/>
              <a:gd name="connsiteY11728" fmla="*/ 2850013 h 5539721"/>
              <a:gd name="connsiteX11729" fmla="*/ 9200779 w 11873855"/>
              <a:gd name="connsiteY11729" fmla="*/ 2856357 h 5539721"/>
              <a:gd name="connsiteX11730" fmla="*/ 9194949 w 11873855"/>
              <a:gd name="connsiteY11730" fmla="*/ 2870245 h 5539721"/>
              <a:gd name="connsiteX11731" fmla="*/ 9184749 w 11873855"/>
              <a:gd name="connsiteY11731" fmla="*/ 2873416 h 5539721"/>
              <a:gd name="connsiteX11732" fmla="*/ 9190492 w 11873855"/>
              <a:gd name="connsiteY11732" fmla="*/ 2858929 h 5539721"/>
              <a:gd name="connsiteX11733" fmla="*/ 9200779 w 11873855"/>
              <a:gd name="connsiteY11733" fmla="*/ 2856357 h 5539721"/>
              <a:gd name="connsiteX11734" fmla="*/ 9192207 w 11873855"/>
              <a:gd name="connsiteY11734" fmla="*/ 2876845 h 5539721"/>
              <a:gd name="connsiteX11735" fmla="*/ 9186377 w 11873855"/>
              <a:gd name="connsiteY11735" fmla="*/ 2890819 h 5539721"/>
              <a:gd name="connsiteX11736" fmla="*/ 9176347 w 11873855"/>
              <a:gd name="connsiteY11736" fmla="*/ 2894591 h 5539721"/>
              <a:gd name="connsiteX11737" fmla="*/ 9182091 w 11873855"/>
              <a:gd name="connsiteY11737" fmla="*/ 2879931 h 5539721"/>
              <a:gd name="connsiteX11738" fmla="*/ 9192207 w 11873855"/>
              <a:gd name="connsiteY11738" fmla="*/ 2876845 h 5539721"/>
              <a:gd name="connsiteX11739" fmla="*/ 9183548 w 11873855"/>
              <a:gd name="connsiteY11739" fmla="*/ 2897677 h 5539721"/>
              <a:gd name="connsiteX11740" fmla="*/ 9177890 w 11873855"/>
              <a:gd name="connsiteY11740" fmla="*/ 2911393 h 5539721"/>
              <a:gd name="connsiteX11741" fmla="*/ 9168118 w 11873855"/>
              <a:gd name="connsiteY11741" fmla="*/ 2915765 h 5539721"/>
              <a:gd name="connsiteX11742" fmla="*/ 9173776 w 11873855"/>
              <a:gd name="connsiteY11742" fmla="*/ 2901448 h 5539721"/>
              <a:gd name="connsiteX11743" fmla="*/ 9183548 w 11873855"/>
              <a:gd name="connsiteY11743" fmla="*/ 2897677 h 5539721"/>
              <a:gd name="connsiteX11744" fmla="*/ 9174804 w 11873855"/>
              <a:gd name="connsiteY11744" fmla="*/ 2918765 h 5539721"/>
              <a:gd name="connsiteX11745" fmla="*/ 9169318 w 11873855"/>
              <a:gd name="connsiteY11745" fmla="*/ 2932052 h 5539721"/>
              <a:gd name="connsiteX11746" fmla="*/ 9159802 w 11873855"/>
              <a:gd name="connsiteY11746" fmla="*/ 2937024 h 5539721"/>
              <a:gd name="connsiteX11747" fmla="*/ 9165203 w 11873855"/>
              <a:gd name="connsiteY11747" fmla="*/ 2923137 h 5539721"/>
              <a:gd name="connsiteX11748" fmla="*/ 9174804 w 11873855"/>
              <a:gd name="connsiteY11748" fmla="*/ 2918765 h 5539721"/>
              <a:gd name="connsiteX11749" fmla="*/ 9166060 w 11873855"/>
              <a:gd name="connsiteY11749" fmla="*/ 2939939 h 5539721"/>
              <a:gd name="connsiteX11750" fmla="*/ 9160745 w 11873855"/>
              <a:gd name="connsiteY11750" fmla="*/ 2952798 h 5539721"/>
              <a:gd name="connsiteX11751" fmla="*/ 9151487 w 11873855"/>
              <a:gd name="connsiteY11751" fmla="*/ 2958284 h 5539721"/>
              <a:gd name="connsiteX11752" fmla="*/ 9156716 w 11873855"/>
              <a:gd name="connsiteY11752" fmla="*/ 2944825 h 5539721"/>
              <a:gd name="connsiteX11753" fmla="*/ 9166060 w 11873855"/>
              <a:gd name="connsiteY11753" fmla="*/ 2939939 h 5539721"/>
              <a:gd name="connsiteX11754" fmla="*/ 9157488 w 11873855"/>
              <a:gd name="connsiteY11754" fmla="*/ 2960856 h 5539721"/>
              <a:gd name="connsiteX11755" fmla="*/ 9152087 w 11873855"/>
              <a:gd name="connsiteY11755" fmla="*/ 2973972 h 5539721"/>
              <a:gd name="connsiteX11756" fmla="*/ 9143086 w 11873855"/>
              <a:gd name="connsiteY11756" fmla="*/ 2979973 h 5539721"/>
              <a:gd name="connsiteX11757" fmla="*/ 9148316 w 11873855"/>
              <a:gd name="connsiteY11757" fmla="*/ 2966342 h 5539721"/>
              <a:gd name="connsiteX11758" fmla="*/ 9157488 w 11873855"/>
              <a:gd name="connsiteY11758" fmla="*/ 2960856 h 5539721"/>
              <a:gd name="connsiteX11759" fmla="*/ 9148572 w 11873855"/>
              <a:gd name="connsiteY11759" fmla="*/ 2982459 h 5539721"/>
              <a:gd name="connsiteX11760" fmla="*/ 9143001 w 11873855"/>
              <a:gd name="connsiteY11760" fmla="*/ 2996089 h 5539721"/>
              <a:gd name="connsiteX11761" fmla="*/ 9134257 w 11873855"/>
              <a:gd name="connsiteY11761" fmla="*/ 3002604 h 5539721"/>
              <a:gd name="connsiteX11762" fmla="*/ 9139657 w 11873855"/>
              <a:gd name="connsiteY11762" fmla="*/ 2988545 h 5539721"/>
              <a:gd name="connsiteX11763" fmla="*/ 9148572 w 11873855"/>
              <a:gd name="connsiteY11763" fmla="*/ 2982459 h 5539721"/>
              <a:gd name="connsiteX11764" fmla="*/ 9128341 w 11873855"/>
              <a:gd name="connsiteY11764" fmla="*/ 3007319 h 5539721"/>
              <a:gd name="connsiteX11765" fmla="*/ 9119169 w 11873855"/>
              <a:gd name="connsiteY11765" fmla="*/ 3015034 h 5539721"/>
              <a:gd name="connsiteX11766" fmla="*/ 9124570 w 11873855"/>
              <a:gd name="connsiteY11766" fmla="*/ 3000204 h 5539721"/>
              <a:gd name="connsiteX11767" fmla="*/ 9133913 w 11873855"/>
              <a:gd name="connsiteY11767" fmla="*/ 2992746 h 5539721"/>
              <a:gd name="connsiteX11768" fmla="*/ 9128341 w 11873855"/>
              <a:gd name="connsiteY11768" fmla="*/ 3007319 h 5539721"/>
              <a:gd name="connsiteX11769" fmla="*/ 9112911 w 11873855"/>
              <a:gd name="connsiteY11769" fmla="*/ 3020863 h 5539721"/>
              <a:gd name="connsiteX11770" fmla="*/ 9103396 w 11873855"/>
              <a:gd name="connsiteY11770" fmla="*/ 3030722 h 5539721"/>
              <a:gd name="connsiteX11771" fmla="*/ 9108453 w 11873855"/>
              <a:gd name="connsiteY11771" fmla="*/ 3015806 h 5539721"/>
              <a:gd name="connsiteX11772" fmla="*/ 9118312 w 11873855"/>
              <a:gd name="connsiteY11772" fmla="*/ 3005604 h 5539721"/>
              <a:gd name="connsiteX11773" fmla="*/ 9112911 w 11873855"/>
              <a:gd name="connsiteY11773" fmla="*/ 3020863 h 5539721"/>
              <a:gd name="connsiteX11774" fmla="*/ 9109310 w 11873855"/>
              <a:gd name="connsiteY11774" fmla="*/ 3030722 h 5539721"/>
              <a:gd name="connsiteX11775" fmla="*/ 9104081 w 11873855"/>
              <a:gd name="connsiteY11775" fmla="*/ 3045209 h 5539721"/>
              <a:gd name="connsiteX11776" fmla="*/ 9094737 w 11873855"/>
              <a:gd name="connsiteY11776" fmla="*/ 3056096 h 5539721"/>
              <a:gd name="connsiteX11777" fmla="*/ 9099452 w 11873855"/>
              <a:gd name="connsiteY11777" fmla="*/ 3042295 h 5539721"/>
              <a:gd name="connsiteX11778" fmla="*/ 9109310 w 11873855"/>
              <a:gd name="connsiteY11778" fmla="*/ 3030722 h 5539721"/>
              <a:gd name="connsiteX11779" fmla="*/ 9087108 w 11873855"/>
              <a:gd name="connsiteY11779" fmla="*/ 3066983 h 5539721"/>
              <a:gd name="connsiteX11780" fmla="*/ 9086251 w 11873855"/>
              <a:gd name="connsiteY11780" fmla="*/ 3068355 h 5539721"/>
              <a:gd name="connsiteX11781" fmla="*/ 9090537 w 11873855"/>
              <a:gd name="connsiteY11781" fmla="*/ 3056954 h 5539721"/>
              <a:gd name="connsiteX11782" fmla="*/ 9087108 w 11873855"/>
              <a:gd name="connsiteY11782" fmla="*/ 3066983 h 5539721"/>
              <a:gd name="connsiteX11783" fmla="*/ 9074677 w 11873855"/>
              <a:gd name="connsiteY11783" fmla="*/ 3095444 h 5539721"/>
              <a:gd name="connsiteX11784" fmla="*/ 9066705 w 11873855"/>
              <a:gd name="connsiteY11784" fmla="*/ 3112246 h 5539721"/>
              <a:gd name="connsiteX11785" fmla="*/ 9073049 w 11873855"/>
              <a:gd name="connsiteY11785" fmla="*/ 3092272 h 5539721"/>
              <a:gd name="connsiteX11786" fmla="*/ 9076906 w 11873855"/>
              <a:gd name="connsiteY11786" fmla="*/ 3087643 h 5539721"/>
              <a:gd name="connsiteX11787" fmla="*/ 9074677 w 11873855"/>
              <a:gd name="connsiteY11787" fmla="*/ 3095444 h 5539721"/>
              <a:gd name="connsiteX11788" fmla="*/ 9060104 w 11873855"/>
              <a:gd name="connsiteY11788" fmla="*/ 3120476 h 5539721"/>
              <a:gd name="connsiteX11789" fmla="*/ 9052989 w 11873855"/>
              <a:gd name="connsiteY11789" fmla="*/ 3127762 h 5539721"/>
              <a:gd name="connsiteX11790" fmla="*/ 9059847 w 11873855"/>
              <a:gd name="connsiteY11790" fmla="*/ 3104960 h 5539721"/>
              <a:gd name="connsiteX11791" fmla="*/ 9067133 w 11873855"/>
              <a:gd name="connsiteY11791" fmla="*/ 3098445 h 5539721"/>
              <a:gd name="connsiteX11792" fmla="*/ 9060104 w 11873855"/>
              <a:gd name="connsiteY11792" fmla="*/ 3120476 h 5539721"/>
              <a:gd name="connsiteX11793" fmla="*/ 9047503 w 11873855"/>
              <a:gd name="connsiteY11793" fmla="*/ 3132735 h 5539721"/>
              <a:gd name="connsiteX11794" fmla="*/ 9040387 w 11873855"/>
              <a:gd name="connsiteY11794" fmla="*/ 3138650 h 5539721"/>
              <a:gd name="connsiteX11795" fmla="*/ 9047160 w 11873855"/>
              <a:gd name="connsiteY11795" fmla="*/ 3114647 h 5539721"/>
              <a:gd name="connsiteX11796" fmla="*/ 9054532 w 11873855"/>
              <a:gd name="connsiteY11796" fmla="*/ 3109160 h 5539721"/>
              <a:gd name="connsiteX11797" fmla="*/ 9047503 w 11873855"/>
              <a:gd name="connsiteY11797" fmla="*/ 3132735 h 5539721"/>
              <a:gd name="connsiteX11798" fmla="*/ 9035415 w 11873855"/>
              <a:gd name="connsiteY11798" fmla="*/ 3142507 h 5539721"/>
              <a:gd name="connsiteX11799" fmla="*/ 9028900 w 11873855"/>
              <a:gd name="connsiteY11799" fmla="*/ 3147308 h 5539721"/>
              <a:gd name="connsiteX11800" fmla="*/ 9035501 w 11873855"/>
              <a:gd name="connsiteY11800" fmla="*/ 3122533 h 5539721"/>
              <a:gd name="connsiteX11801" fmla="*/ 9042360 w 11873855"/>
              <a:gd name="connsiteY11801" fmla="*/ 3117990 h 5539721"/>
              <a:gd name="connsiteX11802" fmla="*/ 9035415 w 11873855"/>
              <a:gd name="connsiteY11802" fmla="*/ 3142507 h 5539721"/>
              <a:gd name="connsiteX11803" fmla="*/ 9024100 w 11873855"/>
              <a:gd name="connsiteY11803" fmla="*/ 3150651 h 5539721"/>
              <a:gd name="connsiteX11804" fmla="*/ 9017499 w 11873855"/>
              <a:gd name="connsiteY11804" fmla="*/ 3155109 h 5539721"/>
              <a:gd name="connsiteX11805" fmla="*/ 9023843 w 11873855"/>
              <a:gd name="connsiteY11805" fmla="*/ 3129734 h 5539721"/>
              <a:gd name="connsiteX11806" fmla="*/ 9030786 w 11873855"/>
              <a:gd name="connsiteY11806" fmla="*/ 3125534 h 5539721"/>
              <a:gd name="connsiteX11807" fmla="*/ 9024100 w 11873855"/>
              <a:gd name="connsiteY11807" fmla="*/ 3150651 h 5539721"/>
              <a:gd name="connsiteX11808" fmla="*/ 9012955 w 11873855"/>
              <a:gd name="connsiteY11808" fmla="*/ 3158023 h 5539721"/>
              <a:gd name="connsiteX11809" fmla="*/ 9006011 w 11873855"/>
              <a:gd name="connsiteY11809" fmla="*/ 3162395 h 5539721"/>
              <a:gd name="connsiteX11810" fmla="*/ 9012098 w 11873855"/>
              <a:gd name="connsiteY11810" fmla="*/ 3136507 h 5539721"/>
              <a:gd name="connsiteX11811" fmla="*/ 9019385 w 11873855"/>
              <a:gd name="connsiteY11811" fmla="*/ 3132392 h 5539721"/>
              <a:gd name="connsiteX11812" fmla="*/ 9012955 w 11873855"/>
              <a:gd name="connsiteY11812" fmla="*/ 3158023 h 5539721"/>
              <a:gd name="connsiteX11813" fmla="*/ 9001554 w 11873855"/>
              <a:gd name="connsiteY11813" fmla="*/ 3165139 h 5539721"/>
              <a:gd name="connsiteX11814" fmla="*/ 8994782 w 11873855"/>
              <a:gd name="connsiteY11814" fmla="*/ 3169168 h 5539721"/>
              <a:gd name="connsiteX11815" fmla="*/ 9000611 w 11873855"/>
              <a:gd name="connsiteY11815" fmla="*/ 3142764 h 5539721"/>
              <a:gd name="connsiteX11816" fmla="*/ 9007641 w 11873855"/>
              <a:gd name="connsiteY11816" fmla="*/ 3138992 h 5539721"/>
              <a:gd name="connsiteX11817" fmla="*/ 9001554 w 11873855"/>
              <a:gd name="connsiteY11817" fmla="*/ 3165139 h 5539721"/>
              <a:gd name="connsiteX11818" fmla="*/ 8990496 w 11873855"/>
              <a:gd name="connsiteY11818" fmla="*/ 3171654 h 5539721"/>
              <a:gd name="connsiteX11819" fmla="*/ 8983637 w 11873855"/>
              <a:gd name="connsiteY11819" fmla="*/ 3175511 h 5539721"/>
              <a:gd name="connsiteX11820" fmla="*/ 8989209 w 11873855"/>
              <a:gd name="connsiteY11820" fmla="*/ 3148679 h 5539721"/>
              <a:gd name="connsiteX11821" fmla="*/ 8996410 w 11873855"/>
              <a:gd name="connsiteY11821" fmla="*/ 3144993 h 5539721"/>
              <a:gd name="connsiteX11822" fmla="*/ 8990496 w 11873855"/>
              <a:gd name="connsiteY11822" fmla="*/ 3171654 h 5539721"/>
              <a:gd name="connsiteX11823" fmla="*/ 8979351 w 11873855"/>
              <a:gd name="connsiteY11823" fmla="*/ 3177826 h 5539721"/>
              <a:gd name="connsiteX11824" fmla="*/ 8972408 w 11873855"/>
              <a:gd name="connsiteY11824" fmla="*/ 3181598 h 5539721"/>
              <a:gd name="connsiteX11825" fmla="*/ 8977723 w 11873855"/>
              <a:gd name="connsiteY11825" fmla="*/ 3154337 h 5539721"/>
              <a:gd name="connsiteX11826" fmla="*/ 8985009 w 11873855"/>
              <a:gd name="connsiteY11826" fmla="*/ 3150737 h 5539721"/>
              <a:gd name="connsiteX11827" fmla="*/ 8979351 w 11873855"/>
              <a:gd name="connsiteY11827" fmla="*/ 3177826 h 5539721"/>
              <a:gd name="connsiteX11828" fmla="*/ 8968293 w 11873855"/>
              <a:gd name="connsiteY11828" fmla="*/ 3183827 h 5539721"/>
              <a:gd name="connsiteX11829" fmla="*/ 8290380 w 11873855"/>
              <a:gd name="connsiteY11829" fmla="*/ 3419228 h 5539721"/>
              <a:gd name="connsiteX11830" fmla="*/ 8256261 w 11873855"/>
              <a:gd name="connsiteY11830" fmla="*/ 3420171 h 5539721"/>
              <a:gd name="connsiteX11831" fmla="*/ 7894759 w 11873855"/>
              <a:gd name="connsiteY11831" fmla="*/ 3326387 h 5539721"/>
              <a:gd name="connsiteX11832" fmla="*/ 7690390 w 11873855"/>
              <a:gd name="connsiteY11832" fmla="*/ 3221803 h 5539721"/>
              <a:gd name="connsiteX11833" fmla="*/ 7507710 w 11873855"/>
              <a:gd name="connsiteY11833" fmla="*/ 3129648 h 5539721"/>
              <a:gd name="connsiteX11834" fmla="*/ 7167039 w 11873855"/>
              <a:gd name="connsiteY11834" fmla="*/ 2936167 h 5539721"/>
              <a:gd name="connsiteX11835" fmla="*/ 7026450 w 11873855"/>
              <a:gd name="connsiteY11835" fmla="*/ 2878217 h 5539721"/>
              <a:gd name="connsiteX11836" fmla="*/ 7025764 w 11873855"/>
              <a:gd name="connsiteY11836" fmla="*/ 2875817 h 5539721"/>
              <a:gd name="connsiteX11837" fmla="*/ 7166268 w 11873855"/>
              <a:gd name="connsiteY11837" fmla="*/ 2928023 h 5539721"/>
              <a:gd name="connsiteX11838" fmla="*/ 7508053 w 11873855"/>
              <a:gd name="connsiteY11838" fmla="*/ 3102131 h 5539721"/>
              <a:gd name="connsiteX11839" fmla="*/ 7694334 w 11873855"/>
              <a:gd name="connsiteY11839" fmla="*/ 3189570 h 5539721"/>
              <a:gd name="connsiteX11840" fmla="*/ 7898273 w 11873855"/>
              <a:gd name="connsiteY11840" fmla="*/ 3283611 h 5539721"/>
              <a:gd name="connsiteX11841" fmla="*/ 8261576 w 11873855"/>
              <a:gd name="connsiteY11841" fmla="*/ 3371736 h 5539721"/>
              <a:gd name="connsiteX11842" fmla="*/ 8295866 w 11873855"/>
              <a:gd name="connsiteY11842" fmla="*/ 3370879 h 5539721"/>
              <a:gd name="connsiteX11843" fmla="*/ 8973694 w 11873855"/>
              <a:gd name="connsiteY11843" fmla="*/ 3156395 h 5539721"/>
              <a:gd name="connsiteX11844" fmla="*/ 8968293 w 11873855"/>
              <a:gd name="connsiteY11844" fmla="*/ 3183827 h 5539721"/>
              <a:gd name="connsiteX11845" fmla="*/ 6622685 w 11873855"/>
              <a:gd name="connsiteY11845" fmla="*/ 2123665 h 5539721"/>
              <a:gd name="connsiteX11846" fmla="*/ 6200061 w 11873855"/>
              <a:gd name="connsiteY11846" fmla="*/ 1799539 h 5539721"/>
              <a:gd name="connsiteX11847" fmla="*/ 5657679 w 11873855"/>
              <a:gd name="connsiteY11847" fmla="*/ 2249681 h 5539721"/>
              <a:gd name="connsiteX11848" fmla="*/ 6204519 w 11873855"/>
              <a:gd name="connsiteY11848" fmla="*/ 1780423 h 5539721"/>
              <a:gd name="connsiteX11849" fmla="*/ 6625857 w 11873855"/>
              <a:gd name="connsiteY11849" fmla="*/ 2111493 h 5539721"/>
              <a:gd name="connsiteX11850" fmla="*/ 6920580 w 11873855"/>
              <a:gd name="connsiteY11850" fmla="*/ 2682764 h 5539721"/>
              <a:gd name="connsiteX11851" fmla="*/ 6622685 w 11873855"/>
              <a:gd name="connsiteY11851" fmla="*/ 2123665 h 5539721"/>
              <a:gd name="connsiteX11852" fmla="*/ 4685472 w 11873855"/>
              <a:gd name="connsiteY11852" fmla="*/ 2271370 h 5539721"/>
              <a:gd name="connsiteX11853" fmla="*/ 4683329 w 11873855"/>
              <a:gd name="connsiteY11853" fmla="*/ 2266398 h 5539721"/>
              <a:gd name="connsiteX11854" fmla="*/ 4427697 w 11873855"/>
              <a:gd name="connsiteY11854" fmla="*/ 1602115 h 5539721"/>
              <a:gd name="connsiteX11855" fmla="*/ 4212356 w 11873855"/>
              <a:gd name="connsiteY11855" fmla="*/ 1150601 h 5539721"/>
              <a:gd name="connsiteX11856" fmla="*/ 4095855 w 11873855"/>
              <a:gd name="connsiteY11856" fmla="*/ 933545 h 5539721"/>
              <a:gd name="connsiteX11857" fmla="*/ 3721408 w 11873855"/>
              <a:gd name="connsiteY11857" fmla="*/ 650567 h 5539721"/>
              <a:gd name="connsiteX11858" fmla="*/ 3680260 w 11873855"/>
              <a:gd name="connsiteY11858" fmla="*/ 653653 h 5539721"/>
              <a:gd name="connsiteX11859" fmla="*/ 3246920 w 11873855"/>
              <a:gd name="connsiteY11859" fmla="*/ 1061361 h 5539721"/>
              <a:gd name="connsiteX11860" fmla="*/ 3030036 w 11873855"/>
              <a:gd name="connsiteY11860" fmla="*/ 1498216 h 5539721"/>
              <a:gd name="connsiteX11861" fmla="*/ 3030550 w 11873855"/>
              <a:gd name="connsiteY11861" fmla="*/ 1495558 h 5539721"/>
              <a:gd name="connsiteX11862" fmla="*/ 3685232 w 11873855"/>
              <a:gd name="connsiteY11862" fmla="*/ 605304 h 5539721"/>
              <a:gd name="connsiteX11863" fmla="*/ 3726209 w 11873855"/>
              <a:gd name="connsiteY11863" fmla="*/ 602218 h 5539721"/>
              <a:gd name="connsiteX11864" fmla="*/ 4099027 w 11873855"/>
              <a:gd name="connsiteY11864" fmla="*/ 890340 h 5539721"/>
              <a:gd name="connsiteX11865" fmla="*/ 4201211 w 11873855"/>
              <a:gd name="connsiteY11865" fmla="*/ 1085793 h 5539721"/>
              <a:gd name="connsiteX11866" fmla="*/ 4427611 w 11873855"/>
              <a:gd name="connsiteY11866" fmla="*/ 1574768 h 5539721"/>
              <a:gd name="connsiteX11867" fmla="*/ 4682986 w 11873855"/>
              <a:gd name="connsiteY11867" fmla="*/ 2265712 h 5539721"/>
              <a:gd name="connsiteX11868" fmla="*/ 4685472 w 11873855"/>
              <a:gd name="connsiteY11868" fmla="*/ 2271370 h 5539721"/>
              <a:gd name="connsiteX11869" fmla="*/ 2688165 w 11873855"/>
              <a:gd name="connsiteY11869" fmla="*/ 2449849 h 5539721"/>
              <a:gd name="connsiteX11870" fmla="*/ 2687993 w 11873855"/>
              <a:gd name="connsiteY11870" fmla="*/ 2450106 h 5539721"/>
              <a:gd name="connsiteX11871" fmla="*/ 2687908 w 11873855"/>
              <a:gd name="connsiteY11871" fmla="*/ 2450192 h 5539721"/>
              <a:gd name="connsiteX11872" fmla="*/ 2688079 w 11873855"/>
              <a:gd name="connsiteY11872" fmla="*/ 2449935 h 5539721"/>
              <a:gd name="connsiteX11873" fmla="*/ 2688165 w 11873855"/>
              <a:gd name="connsiteY11873" fmla="*/ 2449849 h 5539721"/>
              <a:gd name="connsiteX11874" fmla="*/ 2667334 w 11873855"/>
              <a:gd name="connsiteY11874" fmla="*/ 2477881 h 5539721"/>
              <a:gd name="connsiteX11875" fmla="*/ 2667076 w 11873855"/>
              <a:gd name="connsiteY11875" fmla="*/ 2478310 h 5539721"/>
              <a:gd name="connsiteX11876" fmla="*/ 2666819 w 11873855"/>
              <a:gd name="connsiteY11876" fmla="*/ 2478567 h 5539721"/>
              <a:gd name="connsiteX11877" fmla="*/ 2667076 w 11873855"/>
              <a:gd name="connsiteY11877" fmla="*/ 2478138 h 5539721"/>
              <a:gd name="connsiteX11878" fmla="*/ 2667334 w 11873855"/>
              <a:gd name="connsiteY11878" fmla="*/ 2477881 h 5539721"/>
              <a:gd name="connsiteX11879" fmla="*/ 2646245 w 11873855"/>
              <a:gd name="connsiteY11879" fmla="*/ 2504113 h 5539721"/>
              <a:gd name="connsiteX11880" fmla="*/ 2645902 w 11873855"/>
              <a:gd name="connsiteY11880" fmla="*/ 2504713 h 5539721"/>
              <a:gd name="connsiteX11881" fmla="*/ 2645474 w 11873855"/>
              <a:gd name="connsiteY11881" fmla="*/ 2505056 h 5539721"/>
              <a:gd name="connsiteX11882" fmla="*/ 2645817 w 11873855"/>
              <a:gd name="connsiteY11882" fmla="*/ 2504456 h 5539721"/>
              <a:gd name="connsiteX11883" fmla="*/ 2646245 w 11873855"/>
              <a:gd name="connsiteY11883" fmla="*/ 2504113 h 5539721"/>
              <a:gd name="connsiteX11884" fmla="*/ 2624814 w 11873855"/>
              <a:gd name="connsiteY11884" fmla="*/ 2528888 h 5539721"/>
              <a:gd name="connsiteX11885" fmla="*/ 2624386 w 11873855"/>
              <a:gd name="connsiteY11885" fmla="*/ 2529573 h 5539721"/>
              <a:gd name="connsiteX11886" fmla="*/ 2623785 w 11873855"/>
              <a:gd name="connsiteY11886" fmla="*/ 2530002 h 5539721"/>
              <a:gd name="connsiteX11887" fmla="*/ 2624214 w 11873855"/>
              <a:gd name="connsiteY11887" fmla="*/ 2529402 h 5539721"/>
              <a:gd name="connsiteX11888" fmla="*/ 2624814 w 11873855"/>
              <a:gd name="connsiteY11888" fmla="*/ 2528888 h 5539721"/>
              <a:gd name="connsiteX11889" fmla="*/ 2603126 w 11873855"/>
              <a:gd name="connsiteY11889" fmla="*/ 2552033 h 5539721"/>
              <a:gd name="connsiteX11890" fmla="*/ 2602697 w 11873855"/>
              <a:gd name="connsiteY11890" fmla="*/ 2552633 h 5539721"/>
              <a:gd name="connsiteX11891" fmla="*/ 2602011 w 11873855"/>
              <a:gd name="connsiteY11891" fmla="*/ 2553148 h 5539721"/>
              <a:gd name="connsiteX11892" fmla="*/ 2602440 w 11873855"/>
              <a:gd name="connsiteY11892" fmla="*/ 2552548 h 5539721"/>
              <a:gd name="connsiteX11893" fmla="*/ 2603126 w 11873855"/>
              <a:gd name="connsiteY11893" fmla="*/ 2552033 h 5539721"/>
              <a:gd name="connsiteX11894" fmla="*/ 2581094 w 11873855"/>
              <a:gd name="connsiteY11894" fmla="*/ 2573808 h 5539721"/>
              <a:gd name="connsiteX11895" fmla="*/ 2580666 w 11873855"/>
              <a:gd name="connsiteY11895" fmla="*/ 2574408 h 5539721"/>
              <a:gd name="connsiteX11896" fmla="*/ 2579894 w 11873855"/>
              <a:gd name="connsiteY11896" fmla="*/ 2574922 h 5539721"/>
              <a:gd name="connsiteX11897" fmla="*/ 2580323 w 11873855"/>
              <a:gd name="connsiteY11897" fmla="*/ 2574322 h 5539721"/>
              <a:gd name="connsiteX11898" fmla="*/ 2581094 w 11873855"/>
              <a:gd name="connsiteY11898" fmla="*/ 2573808 h 5539721"/>
              <a:gd name="connsiteX11899" fmla="*/ 2558806 w 11873855"/>
              <a:gd name="connsiteY11899" fmla="*/ 2594210 h 5539721"/>
              <a:gd name="connsiteX11900" fmla="*/ 2558377 w 11873855"/>
              <a:gd name="connsiteY11900" fmla="*/ 2594724 h 5539721"/>
              <a:gd name="connsiteX11901" fmla="*/ 2557520 w 11873855"/>
              <a:gd name="connsiteY11901" fmla="*/ 2595239 h 5539721"/>
              <a:gd name="connsiteX11902" fmla="*/ 2557949 w 11873855"/>
              <a:gd name="connsiteY11902" fmla="*/ 2594810 h 5539721"/>
              <a:gd name="connsiteX11903" fmla="*/ 2558806 w 11873855"/>
              <a:gd name="connsiteY11903" fmla="*/ 2594210 h 5539721"/>
              <a:gd name="connsiteX11904" fmla="*/ 2536174 w 11873855"/>
              <a:gd name="connsiteY11904" fmla="*/ 2613412 h 5539721"/>
              <a:gd name="connsiteX11905" fmla="*/ 2535831 w 11873855"/>
              <a:gd name="connsiteY11905" fmla="*/ 2613841 h 5539721"/>
              <a:gd name="connsiteX11906" fmla="*/ 2534889 w 11873855"/>
              <a:gd name="connsiteY11906" fmla="*/ 2614356 h 5539721"/>
              <a:gd name="connsiteX11907" fmla="*/ 2535231 w 11873855"/>
              <a:gd name="connsiteY11907" fmla="*/ 2614013 h 5539721"/>
              <a:gd name="connsiteX11908" fmla="*/ 2536174 w 11873855"/>
              <a:gd name="connsiteY11908" fmla="*/ 2613412 h 5539721"/>
              <a:gd name="connsiteX11909" fmla="*/ 2513200 w 11873855"/>
              <a:gd name="connsiteY11909" fmla="*/ 2631329 h 5539721"/>
              <a:gd name="connsiteX11910" fmla="*/ 2512943 w 11873855"/>
              <a:gd name="connsiteY11910" fmla="*/ 2631672 h 5539721"/>
              <a:gd name="connsiteX11911" fmla="*/ 2512000 w 11873855"/>
              <a:gd name="connsiteY11911" fmla="*/ 2632101 h 5539721"/>
              <a:gd name="connsiteX11912" fmla="*/ 2512257 w 11873855"/>
              <a:gd name="connsiteY11912" fmla="*/ 2631843 h 5539721"/>
              <a:gd name="connsiteX11913" fmla="*/ 2513200 w 11873855"/>
              <a:gd name="connsiteY11913" fmla="*/ 2631329 h 5539721"/>
              <a:gd name="connsiteX11914" fmla="*/ 2489883 w 11873855"/>
              <a:gd name="connsiteY11914" fmla="*/ 2648045 h 5539721"/>
              <a:gd name="connsiteX11915" fmla="*/ 2489711 w 11873855"/>
              <a:gd name="connsiteY11915" fmla="*/ 2648303 h 5539721"/>
              <a:gd name="connsiteX11916" fmla="*/ 2488768 w 11873855"/>
              <a:gd name="connsiteY11916" fmla="*/ 2648731 h 5539721"/>
              <a:gd name="connsiteX11917" fmla="*/ 2488940 w 11873855"/>
              <a:gd name="connsiteY11917" fmla="*/ 2648560 h 5539721"/>
              <a:gd name="connsiteX11918" fmla="*/ 2489883 w 11873855"/>
              <a:gd name="connsiteY11918" fmla="*/ 2648045 h 5539721"/>
              <a:gd name="connsiteX11919" fmla="*/ 2466309 w 11873855"/>
              <a:gd name="connsiteY11919" fmla="*/ 2663733 h 5539721"/>
              <a:gd name="connsiteX11920" fmla="*/ 2466223 w 11873855"/>
              <a:gd name="connsiteY11920" fmla="*/ 2663819 h 5539721"/>
              <a:gd name="connsiteX11921" fmla="*/ 2465280 w 11873855"/>
              <a:gd name="connsiteY11921" fmla="*/ 2664162 h 5539721"/>
              <a:gd name="connsiteX11922" fmla="*/ 2465365 w 11873855"/>
              <a:gd name="connsiteY11922" fmla="*/ 2664162 h 5539721"/>
              <a:gd name="connsiteX11923" fmla="*/ 2466309 w 11873855"/>
              <a:gd name="connsiteY11923" fmla="*/ 2663733 h 5539721"/>
              <a:gd name="connsiteX11924" fmla="*/ 2185130 w 11873855"/>
              <a:gd name="connsiteY11924" fmla="*/ 2770032 h 5539721"/>
              <a:gd name="connsiteX11925" fmla="*/ 1803654 w 11873855"/>
              <a:gd name="connsiteY11925" fmla="*/ 2997546 h 5539721"/>
              <a:gd name="connsiteX11926" fmla="*/ 1407948 w 11873855"/>
              <a:gd name="connsiteY11926" fmla="*/ 3128363 h 5539721"/>
              <a:gd name="connsiteX11927" fmla="*/ 1283903 w 11873855"/>
              <a:gd name="connsiteY11927" fmla="*/ 3109246 h 5539721"/>
              <a:gd name="connsiteX11928" fmla="*/ 1266073 w 11873855"/>
              <a:gd name="connsiteY11928" fmla="*/ 3086186 h 5539721"/>
              <a:gd name="connsiteX11929" fmla="*/ 1390202 w 11873855"/>
              <a:gd name="connsiteY11929" fmla="*/ 3103845 h 5539721"/>
              <a:gd name="connsiteX11930" fmla="*/ 1788738 w 11873855"/>
              <a:gd name="connsiteY11930" fmla="*/ 2981173 h 5539721"/>
              <a:gd name="connsiteX11931" fmla="*/ 2184788 w 11873855"/>
              <a:gd name="connsiteY11931" fmla="*/ 2770032 h 5539721"/>
              <a:gd name="connsiteX11932" fmla="*/ 2185130 w 11873855"/>
              <a:gd name="connsiteY11932" fmla="*/ 2770032 h 5539721"/>
              <a:gd name="connsiteX11933" fmla="*/ 1277217 w 11873855"/>
              <a:gd name="connsiteY11933" fmla="*/ 3107960 h 5539721"/>
              <a:gd name="connsiteX11934" fmla="*/ 1266758 w 11873855"/>
              <a:gd name="connsiteY11934" fmla="*/ 3105817 h 5539721"/>
              <a:gd name="connsiteX11935" fmla="*/ 1248756 w 11873855"/>
              <a:gd name="connsiteY11935" fmla="*/ 3083014 h 5539721"/>
              <a:gd name="connsiteX11936" fmla="*/ 1259300 w 11873855"/>
              <a:gd name="connsiteY11936" fmla="*/ 3084986 h 5539721"/>
              <a:gd name="connsiteX11937" fmla="*/ 1277217 w 11873855"/>
              <a:gd name="connsiteY11937" fmla="*/ 3107960 h 5539721"/>
              <a:gd name="connsiteX11938" fmla="*/ 1259900 w 11873855"/>
              <a:gd name="connsiteY11938" fmla="*/ 3104445 h 5539721"/>
              <a:gd name="connsiteX11939" fmla="*/ 1249613 w 11873855"/>
              <a:gd name="connsiteY11939" fmla="*/ 3102302 h 5539721"/>
              <a:gd name="connsiteX11940" fmla="*/ 1231525 w 11873855"/>
              <a:gd name="connsiteY11940" fmla="*/ 3079756 h 5539721"/>
              <a:gd name="connsiteX11941" fmla="*/ 1241898 w 11873855"/>
              <a:gd name="connsiteY11941" fmla="*/ 3081728 h 5539721"/>
              <a:gd name="connsiteX11942" fmla="*/ 1259900 w 11873855"/>
              <a:gd name="connsiteY11942" fmla="*/ 3104445 h 5539721"/>
              <a:gd name="connsiteX11943" fmla="*/ 1242498 w 11873855"/>
              <a:gd name="connsiteY11943" fmla="*/ 3100673 h 5539721"/>
              <a:gd name="connsiteX11944" fmla="*/ 1232383 w 11873855"/>
              <a:gd name="connsiteY11944" fmla="*/ 3098445 h 5539721"/>
              <a:gd name="connsiteX11945" fmla="*/ 1214123 w 11873855"/>
              <a:gd name="connsiteY11945" fmla="*/ 3076156 h 5539721"/>
              <a:gd name="connsiteX11946" fmla="*/ 1224325 w 11873855"/>
              <a:gd name="connsiteY11946" fmla="*/ 3078213 h 5539721"/>
              <a:gd name="connsiteX11947" fmla="*/ 1242498 w 11873855"/>
              <a:gd name="connsiteY11947" fmla="*/ 3100673 h 5539721"/>
              <a:gd name="connsiteX11948" fmla="*/ 1225096 w 11873855"/>
              <a:gd name="connsiteY11948" fmla="*/ 3096901 h 5539721"/>
              <a:gd name="connsiteX11949" fmla="*/ 1215066 w 11873855"/>
              <a:gd name="connsiteY11949" fmla="*/ 3094673 h 5539721"/>
              <a:gd name="connsiteX11950" fmla="*/ 1196721 w 11873855"/>
              <a:gd name="connsiteY11950" fmla="*/ 3072641 h 5539721"/>
              <a:gd name="connsiteX11951" fmla="*/ 1206751 w 11873855"/>
              <a:gd name="connsiteY11951" fmla="*/ 3074699 h 5539721"/>
              <a:gd name="connsiteX11952" fmla="*/ 1225096 w 11873855"/>
              <a:gd name="connsiteY11952" fmla="*/ 3096901 h 5539721"/>
              <a:gd name="connsiteX11953" fmla="*/ 1207780 w 11873855"/>
              <a:gd name="connsiteY11953" fmla="*/ 3092958 h 5539721"/>
              <a:gd name="connsiteX11954" fmla="*/ 1197921 w 11873855"/>
              <a:gd name="connsiteY11954" fmla="*/ 3090644 h 5539721"/>
              <a:gd name="connsiteX11955" fmla="*/ 1179490 w 11873855"/>
              <a:gd name="connsiteY11955" fmla="*/ 3068869 h 5539721"/>
              <a:gd name="connsiteX11956" fmla="*/ 1189349 w 11873855"/>
              <a:gd name="connsiteY11956" fmla="*/ 3071013 h 5539721"/>
              <a:gd name="connsiteX11957" fmla="*/ 1207780 w 11873855"/>
              <a:gd name="connsiteY11957" fmla="*/ 3092958 h 5539721"/>
              <a:gd name="connsiteX11958" fmla="*/ 1190377 w 11873855"/>
              <a:gd name="connsiteY11958" fmla="*/ 3088843 h 5539721"/>
              <a:gd name="connsiteX11959" fmla="*/ 1180691 w 11873855"/>
              <a:gd name="connsiteY11959" fmla="*/ 3086443 h 5539721"/>
              <a:gd name="connsiteX11960" fmla="*/ 1162174 w 11873855"/>
              <a:gd name="connsiteY11960" fmla="*/ 3064926 h 5539721"/>
              <a:gd name="connsiteX11961" fmla="*/ 1171947 w 11873855"/>
              <a:gd name="connsiteY11961" fmla="*/ 3067155 h 5539721"/>
              <a:gd name="connsiteX11962" fmla="*/ 1190377 w 11873855"/>
              <a:gd name="connsiteY11962" fmla="*/ 3088843 h 5539721"/>
              <a:gd name="connsiteX11963" fmla="*/ 1172975 w 11873855"/>
              <a:gd name="connsiteY11963" fmla="*/ 3084557 h 5539721"/>
              <a:gd name="connsiteX11964" fmla="*/ 1163460 w 11873855"/>
              <a:gd name="connsiteY11964" fmla="*/ 3082157 h 5539721"/>
              <a:gd name="connsiteX11965" fmla="*/ 1144772 w 11873855"/>
              <a:gd name="connsiteY11965" fmla="*/ 3060983 h 5539721"/>
              <a:gd name="connsiteX11966" fmla="*/ 1154373 w 11873855"/>
              <a:gd name="connsiteY11966" fmla="*/ 3063212 h 5539721"/>
              <a:gd name="connsiteX11967" fmla="*/ 1172975 w 11873855"/>
              <a:gd name="connsiteY11967" fmla="*/ 3084557 h 5539721"/>
              <a:gd name="connsiteX11968" fmla="*/ 1155487 w 11873855"/>
              <a:gd name="connsiteY11968" fmla="*/ 3080099 h 5539721"/>
              <a:gd name="connsiteX11969" fmla="*/ 1146229 w 11873855"/>
              <a:gd name="connsiteY11969" fmla="*/ 3077613 h 5539721"/>
              <a:gd name="connsiteX11970" fmla="*/ 1127455 w 11873855"/>
              <a:gd name="connsiteY11970" fmla="*/ 3056782 h 5539721"/>
              <a:gd name="connsiteX11971" fmla="*/ 1136885 w 11873855"/>
              <a:gd name="connsiteY11971" fmla="*/ 3059097 h 5539721"/>
              <a:gd name="connsiteX11972" fmla="*/ 1155487 w 11873855"/>
              <a:gd name="connsiteY11972" fmla="*/ 3080099 h 5539721"/>
              <a:gd name="connsiteX11973" fmla="*/ 1137914 w 11873855"/>
              <a:gd name="connsiteY11973" fmla="*/ 3075385 h 5539721"/>
              <a:gd name="connsiteX11974" fmla="*/ 1128827 w 11873855"/>
              <a:gd name="connsiteY11974" fmla="*/ 3072898 h 5539721"/>
              <a:gd name="connsiteX11975" fmla="*/ 1109882 w 11873855"/>
              <a:gd name="connsiteY11975" fmla="*/ 3052325 h 5539721"/>
              <a:gd name="connsiteX11976" fmla="*/ 1119054 w 11873855"/>
              <a:gd name="connsiteY11976" fmla="*/ 3054639 h 5539721"/>
              <a:gd name="connsiteX11977" fmla="*/ 1137914 w 11873855"/>
              <a:gd name="connsiteY11977" fmla="*/ 3075385 h 5539721"/>
              <a:gd name="connsiteX11978" fmla="*/ 1120169 w 11873855"/>
              <a:gd name="connsiteY11978" fmla="*/ 3070498 h 5539721"/>
              <a:gd name="connsiteX11979" fmla="*/ 1111253 w 11873855"/>
              <a:gd name="connsiteY11979" fmla="*/ 3067927 h 5539721"/>
              <a:gd name="connsiteX11980" fmla="*/ 1092308 w 11873855"/>
              <a:gd name="connsiteY11980" fmla="*/ 3047781 h 5539721"/>
              <a:gd name="connsiteX11981" fmla="*/ 1101309 w 11873855"/>
              <a:gd name="connsiteY11981" fmla="*/ 3050181 h 5539721"/>
              <a:gd name="connsiteX11982" fmla="*/ 1120169 w 11873855"/>
              <a:gd name="connsiteY11982" fmla="*/ 3070498 h 5539721"/>
              <a:gd name="connsiteX11983" fmla="*/ 1102338 w 11873855"/>
              <a:gd name="connsiteY11983" fmla="*/ 3065269 h 5539721"/>
              <a:gd name="connsiteX11984" fmla="*/ 1093594 w 11873855"/>
              <a:gd name="connsiteY11984" fmla="*/ 3062611 h 5539721"/>
              <a:gd name="connsiteX11985" fmla="*/ 1074563 w 11873855"/>
              <a:gd name="connsiteY11985" fmla="*/ 3042809 h 5539721"/>
              <a:gd name="connsiteX11986" fmla="*/ 1083393 w 11873855"/>
              <a:gd name="connsiteY11986" fmla="*/ 3045295 h 5539721"/>
              <a:gd name="connsiteX11987" fmla="*/ 1102338 w 11873855"/>
              <a:gd name="connsiteY11987" fmla="*/ 3065269 h 5539721"/>
              <a:gd name="connsiteX11988" fmla="*/ 1066333 w 11873855"/>
              <a:gd name="connsiteY11988" fmla="*/ 3034579 h 5539721"/>
              <a:gd name="connsiteX11989" fmla="*/ 1047560 w 11873855"/>
              <a:gd name="connsiteY11989" fmla="*/ 3015806 h 5539721"/>
              <a:gd name="connsiteX11990" fmla="*/ 1056561 w 11873855"/>
              <a:gd name="connsiteY11990" fmla="*/ 3018120 h 5539721"/>
              <a:gd name="connsiteX11991" fmla="*/ 1075335 w 11873855"/>
              <a:gd name="connsiteY11991" fmla="*/ 3037065 h 5539721"/>
              <a:gd name="connsiteX11992" fmla="*/ 1066333 w 11873855"/>
              <a:gd name="connsiteY11992" fmla="*/ 3034579 h 5539721"/>
              <a:gd name="connsiteX11993" fmla="*/ 1039501 w 11873855"/>
              <a:gd name="connsiteY11993" fmla="*/ 3007833 h 5539721"/>
              <a:gd name="connsiteX11994" fmla="*/ 1019870 w 11873855"/>
              <a:gd name="connsiteY11994" fmla="*/ 2988974 h 5539721"/>
              <a:gd name="connsiteX11995" fmla="*/ 1029129 w 11873855"/>
              <a:gd name="connsiteY11995" fmla="*/ 2991203 h 5539721"/>
              <a:gd name="connsiteX11996" fmla="*/ 1048760 w 11873855"/>
              <a:gd name="connsiteY11996" fmla="*/ 3010319 h 5539721"/>
              <a:gd name="connsiteX11997" fmla="*/ 1039501 w 11873855"/>
              <a:gd name="connsiteY11997" fmla="*/ 3007833 h 5539721"/>
              <a:gd name="connsiteX11998" fmla="*/ 1010612 w 11873855"/>
              <a:gd name="connsiteY11998" fmla="*/ 2980316 h 5539721"/>
              <a:gd name="connsiteX11999" fmla="*/ 990038 w 11873855"/>
              <a:gd name="connsiteY11999" fmla="*/ 2961456 h 5539721"/>
              <a:gd name="connsiteX12000" fmla="*/ 999296 w 11873855"/>
              <a:gd name="connsiteY12000" fmla="*/ 2963513 h 5539721"/>
              <a:gd name="connsiteX12001" fmla="*/ 1019956 w 11873855"/>
              <a:gd name="connsiteY12001" fmla="*/ 2982544 h 5539721"/>
              <a:gd name="connsiteX12002" fmla="*/ 1010612 w 11873855"/>
              <a:gd name="connsiteY12002" fmla="*/ 2980316 h 5539721"/>
              <a:gd name="connsiteX12003" fmla="*/ 981723 w 11873855"/>
              <a:gd name="connsiteY12003" fmla="*/ 2953998 h 5539721"/>
              <a:gd name="connsiteX12004" fmla="*/ 960034 w 11873855"/>
              <a:gd name="connsiteY12004" fmla="*/ 2935138 h 5539721"/>
              <a:gd name="connsiteX12005" fmla="*/ 969207 w 11873855"/>
              <a:gd name="connsiteY12005" fmla="*/ 2937024 h 5539721"/>
              <a:gd name="connsiteX12006" fmla="*/ 991067 w 11873855"/>
              <a:gd name="connsiteY12006" fmla="*/ 2956141 h 5539721"/>
              <a:gd name="connsiteX12007" fmla="*/ 981723 w 11873855"/>
              <a:gd name="connsiteY12007" fmla="*/ 2953998 h 5539721"/>
              <a:gd name="connsiteX12008" fmla="*/ 971522 w 11873855"/>
              <a:gd name="connsiteY12008" fmla="*/ 2951598 h 5539721"/>
              <a:gd name="connsiteX12009" fmla="*/ 962349 w 11873855"/>
              <a:gd name="connsiteY12009" fmla="*/ 2949369 h 5539721"/>
              <a:gd name="connsiteX12010" fmla="*/ 940746 w 11873855"/>
              <a:gd name="connsiteY12010" fmla="*/ 2931024 h 5539721"/>
              <a:gd name="connsiteX12011" fmla="*/ 949747 w 11873855"/>
              <a:gd name="connsiteY12011" fmla="*/ 2932995 h 5539721"/>
              <a:gd name="connsiteX12012" fmla="*/ 971522 w 11873855"/>
              <a:gd name="connsiteY12012" fmla="*/ 2951598 h 5539721"/>
              <a:gd name="connsiteX12013" fmla="*/ 951205 w 11873855"/>
              <a:gd name="connsiteY12013" fmla="*/ 2946540 h 5539721"/>
              <a:gd name="connsiteX12014" fmla="*/ 941946 w 11873855"/>
              <a:gd name="connsiteY12014" fmla="*/ 2944054 h 5539721"/>
              <a:gd name="connsiteX12015" fmla="*/ 920515 w 11873855"/>
              <a:gd name="connsiteY12015" fmla="*/ 2926223 h 5539721"/>
              <a:gd name="connsiteX12016" fmla="*/ 929602 w 11873855"/>
              <a:gd name="connsiteY12016" fmla="*/ 2928452 h 5539721"/>
              <a:gd name="connsiteX12017" fmla="*/ 951205 w 11873855"/>
              <a:gd name="connsiteY12017" fmla="*/ 2946540 h 5539721"/>
              <a:gd name="connsiteX12018" fmla="*/ 909885 w 11873855"/>
              <a:gd name="connsiteY12018" fmla="*/ 2917736 h 5539721"/>
              <a:gd name="connsiteX12019" fmla="*/ 888025 w 11873855"/>
              <a:gd name="connsiteY12019" fmla="*/ 2900677 h 5539721"/>
              <a:gd name="connsiteX12020" fmla="*/ 897026 w 11873855"/>
              <a:gd name="connsiteY12020" fmla="*/ 2902734 h 5539721"/>
              <a:gd name="connsiteX12021" fmla="*/ 919229 w 11873855"/>
              <a:gd name="connsiteY12021" fmla="*/ 2920136 h 5539721"/>
              <a:gd name="connsiteX12022" fmla="*/ 909885 w 11873855"/>
              <a:gd name="connsiteY12022" fmla="*/ 2917736 h 5539721"/>
              <a:gd name="connsiteX12023" fmla="*/ 897026 w 11873855"/>
              <a:gd name="connsiteY12023" fmla="*/ 2914136 h 5539721"/>
              <a:gd name="connsiteX12024" fmla="*/ 886997 w 11873855"/>
              <a:gd name="connsiteY12024" fmla="*/ 2911050 h 5539721"/>
              <a:gd name="connsiteX12025" fmla="*/ 865222 w 11873855"/>
              <a:gd name="connsiteY12025" fmla="*/ 2894591 h 5539721"/>
              <a:gd name="connsiteX12026" fmla="*/ 874995 w 11873855"/>
              <a:gd name="connsiteY12026" fmla="*/ 2897334 h 5539721"/>
              <a:gd name="connsiteX12027" fmla="*/ 897026 w 11873855"/>
              <a:gd name="connsiteY12027" fmla="*/ 2914136 h 5539721"/>
              <a:gd name="connsiteX12028" fmla="*/ 870795 w 11873855"/>
              <a:gd name="connsiteY12028" fmla="*/ 2905220 h 5539721"/>
              <a:gd name="connsiteX12029" fmla="*/ 847392 w 11873855"/>
              <a:gd name="connsiteY12029" fmla="*/ 2889104 h 5539721"/>
              <a:gd name="connsiteX12030" fmla="*/ 847135 w 11873855"/>
              <a:gd name="connsiteY12030" fmla="*/ 2888333 h 5539721"/>
              <a:gd name="connsiteX12031" fmla="*/ 848935 w 11873855"/>
              <a:gd name="connsiteY12031" fmla="*/ 2889018 h 5539721"/>
              <a:gd name="connsiteX12032" fmla="*/ 870795 w 11873855"/>
              <a:gd name="connsiteY12032" fmla="*/ 2905220 h 5539721"/>
              <a:gd name="connsiteX12033" fmla="*/ 845163 w 11873855"/>
              <a:gd name="connsiteY12033" fmla="*/ 2887561 h 5539721"/>
              <a:gd name="connsiteX12034" fmla="*/ 839419 w 11873855"/>
              <a:gd name="connsiteY12034" fmla="*/ 2886532 h 5539721"/>
              <a:gd name="connsiteX12035" fmla="*/ 823046 w 11873855"/>
              <a:gd name="connsiteY12035" fmla="*/ 2875045 h 5539721"/>
              <a:gd name="connsiteX12036" fmla="*/ 827675 w 11873855"/>
              <a:gd name="connsiteY12036" fmla="*/ 2875731 h 5539721"/>
              <a:gd name="connsiteX12037" fmla="*/ 845163 w 11873855"/>
              <a:gd name="connsiteY12037" fmla="*/ 2887561 h 5539721"/>
              <a:gd name="connsiteX12038" fmla="*/ 827246 w 11873855"/>
              <a:gd name="connsiteY12038" fmla="*/ 2884303 h 5539721"/>
              <a:gd name="connsiteX12039" fmla="*/ 819703 w 11873855"/>
              <a:gd name="connsiteY12039" fmla="*/ 2882932 h 5539721"/>
              <a:gd name="connsiteX12040" fmla="*/ 803929 w 11873855"/>
              <a:gd name="connsiteY12040" fmla="*/ 2872045 h 5539721"/>
              <a:gd name="connsiteX12041" fmla="*/ 811130 w 11873855"/>
              <a:gd name="connsiteY12041" fmla="*/ 2873159 h 5539721"/>
              <a:gd name="connsiteX12042" fmla="*/ 827246 w 11873855"/>
              <a:gd name="connsiteY12042" fmla="*/ 2884303 h 5539721"/>
              <a:gd name="connsiteX12043" fmla="*/ 806758 w 11873855"/>
              <a:gd name="connsiteY12043" fmla="*/ 2880617 h 5539721"/>
              <a:gd name="connsiteX12044" fmla="*/ 799900 w 11873855"/>
              <a:gd name="connsiteY12044" fmla="*/ 2879417 h 5539721"/>
              <a:gd name="connsiteX12045" fmla="*/ 784641 w 11873855"/>
              <a:gd name="connsiteY12045" fmla="*/ 2869130 h 5539721"/>
              <a:gd name="connsiteX12046" fmla="*/ 791156 w 11873855"/>
              <a:gd name="connsiteY12046" fmla="*/ 2870159 h 5539721"/>
              <a:gd name="connsiteX12047" fmla="*/ 806758 w 11873855"/>
              <a:gd name="connsiteY12047" fmla="*/ 2880617 h 5539721"/>
              <a:gd name="connsiteX12048" fmla="*/ 786698 w 11873855"/>
              <a:gd name="connsiteY12048" fmla="*/ 2877017 h 5539721"/>
              <a:gd name="connsiteX12049" fmla="*/ 780183 w 11873855"/>
              <a:gd name="connsiteY12049" fmla="*/ 2875817 h 5539721"/>
              <a:gd name="connsiteX12050" fmla="*/ 765439 w 11873855"/>
              <a:gd name="connsiteY12050" fmla="*/ 2866216 h 5539721"/>
              <a:gd name="connsiteX12051" fmla="*/ 771611 w 11873855"/>
              <a:gd name="connsiteY12051" fmla="*/ 2867158 h 5539721"/>
              <a:gd name="connsiteX12052" fmla="*/ 786698 w 11873855"/>
              <a:gd name="connsiteY12052" fmla="*/ 2877017 h 5539721"/>
              <a:gd name="connsiteX12053" fmla="*/ 766639 w 11873855"/>
              <a:gd name="connsiteY12053" fmla="*/ 2873416 h 5539721"/>
              <a:gd name="connsiteX12054" fmla="*/ 759866 w 11873855"/>
              <a:gd name="connsiteY12054" fmla="*/ 2872216 h 5539721"/>
              <a:gd name="connsiteX12055" fmla="*/ 745893 w 11873855"/>
              <a:gd name="connsiteY12055" fmla="*/ 2863215 h 5539721"/>
              <a:gd name="connsiteX12056" fmla="*/ 752237 w 11873855"/>
              <a:gd name="connsiteY12056" fmla="*/ 2864158 h 5539721"/>
              <a:gd name="connsiteX12057" fmla="*/ 766639 w 11873855"/>
              <a:gd name="connsiteY12057" fmla="*/ 2873416 h 5539721"/>
              <a:gd name="connsiteX12058" fmla="*/ 746493 w 11873855"/>
              <a:gd name="connsiteY12058" fmla="*/ 2869816 h 5539721"/>
              <a:gd name="connsiteX12059" fmla="*/ 740150 w 11873855"/>
              <a:gd name="connsiteY12059" fmla="*/ 2868701 h 5539721"/>
              <a:gd name="connsiteX12060" fmla="*/ 726777 w 11873855"/>
              <a:gd name="connsiteY12060" fmla="*/ 2860386 h 5539721"/>
              <a:gd name="connsiteX12061" fmla="*/ 732777 w 11873855"/>
              <a:gd name="connsiteY12061" fmla="*/ 2861329 h 5539721"/>
              <a:gd name="connsiteX12062" fmla="*/ 746493 w 11873855"/>
              <a:gd name="connsiteY12062" fmla="*/ 2869816 h 5539721"/>
              <a:gd name="connsiteX12063" fmla="*/ 726348 w 11873855"/>
              <a:gd name="connsiteY12063" fmla="*/ 2866216 h 5539721"/>
              <a:gd name="connsiteX12064" fmla="*/ 720433 w 11873855"/>
              <a:gd name="connsiteY12064" fmla="*/ 2865187 h 5539721"/>
              <a:gd name="connsiteX12065" fmla="*/ 707746 w 11873855"/>
              <a:gd name="connsiteY12065" fmla="*/ 2857472 h 5539721"/>
              <a:gd name="connsiteX12066" fmla="*/ 713318 w 11873855"/>
              <a:gd name="connsiteY12066" fmla="*/ 2858329 h 5539721"/>
              <a:gd name="connsiteX12067" fmla="*/ 726348 w 11873855"/>
              <a:gd name="connsiteY12067" fmla="*/ 2866216 h 5539721"/>
              <a:gd name="connsiteX12068" fmla="*/ 706203 w 11873855"/>
              <a:gd name="connsiteY12068" fmla="*/ 2862615 h 5539721"/>
              <a:gd name="connsiteX12069" fmla="*/ 700802 w 11873855"/>
              <a:gd name="connsiteY12069" fmla="*/ 2861672 h 5539721"/>
              <a:gd name="connsiteX12070" fmla="*/ 688800 w 11873855"/>
              <a:gd name="connsiteY12070" fmla="*/ 2854557 h 5539721"/>
              <a:gd name="connsiteX12071" fmla="*/ 693858 w 11873855"/>
              <a:gd name="connsiteY12071" fmla="*/ 2855328 h 5539721"/>
              <a:gd name="connsiteX12072" fmla="*/ 706203 w 11873855"/>
              <a:gd name="connsiteY12072" fmla="*/ 2862615 h 5539721"/>
              <a:gd name="connsiteX12073" fmla="*/ 685971 w 11873855"/>
              <a:gd name="connsiteY12073" fmla="*/ 2859014 h 5539721"/>
              <a:gd name="connsiteX12074" fmla="*/ 681085 w 11873855"/>
              <a:gd name="connsiteY12074" fmla="*/ 2858157 h 5539721"/>
              <a:gd name="connsiteX12075" fmla="*/ 669769 w 11873855"/>
              <a:gd name="connsiteY12075" fmla="*/ 2851728 h 5539721"/>
              <a:gd name="connsiteX12076" fmla="*/ 674313 w 11873855"/>
              <a:gd name="connsiteY12076" fmla="*/ 2852414 h 5539721"/>
              <a:gd name="connsiteX12077" fmla="*/ 685971 w 11873855"/>
              <a:gd name="connsiteY12077" fmla="*/ 2859014 h 5539721"/>
              <a:gd name="connsiteX12078" fmla="*/ 665655 w 11873855"/>
              <a:gd name="connsiteY12078" fmla="*/ 2855414 h 5539721"/>
              <a:gd name="connsiteX12079" fmla="*/ 661368 w 11873855"/>
              <a:gd name="connsiteY12079" fmla="*/ 2854643 h 5539721"/>
              <a:gd name="connsiteX12080" fmla="*/ 650910 w 11873855"/>
              <a:gd name="connsiteY12080" fmla="*/ 2848813 h 5539721"/>
              <a:gd name="connsiteX12081" fmla="*/ 654939 w 11873855"/>
              <a:gd name="connsiteY12081" fmla="*/ 2849413 h 5539721"/>
              <a:gd name="connsiteX12082" fmla="*/ 665655 w 11873855"/>
              <a:gd name="connsiteY12082" fmla="*/ 2855414 h 5539721"/>
              <a:gd name="connsiteX12083" fmla="*/ 645252 w 11873855"/>
              <a:gd name="connsiteY12083" fmla="*/ 2851728 h 5539721"/>
              <a:gd name="connsiteX12084" fmla="*/ 641566 w 11873855"/>
              <a:gd name="connsiteY12084" fmla="*/ 2851042 h 5539721"/>
              <a:gd name="connsiteX12085" fmla="*/ 631965 w 11873855"/>
              <a:gd name="connsiteY12085" fmla="*/ 2845899 h 5539721"/>
              <a:gd name="connsiteX12086" fmla="*/ 635394 w 11873855"/>
              <a:gd name="connsiteY12086" fmla="*/ 2846413 h 5539721"/>
              <a:gd name="connsiteX12087" fmla="*/ 645252 w 11873855"/>
              <a:gd name="connsiteY12087" fmla="*/ 2851728 h 5539721"/>
              <a:gd name="connsiteX12088" fmla="*/ 624850 w 11873855"/>
              <a:gd name="connsiteY12088" fmla="*/ 2848128 h 5539721"/>
              <a:gd name="connsiteX12089" fmla="*/ 621935 w 11873855"/>
              <a:gd name="connsiteY12089" fmla="*/ 2847613 h 5539721"/>
              <a:gd name="connsiteX12090" fmla="*/ 613277 w 11873855"/>
              <a:gd name="connsiteY12090" fmla="*/ 2843070 h 5539721"/>
              <a:gd name="connsiteX12091" fmla="*/ 616020 w 11873855"/>
              <a:gd name="connsiteY12091" fmla="*/ 2843498 h 5539721"/>
              <a:gd name="connsiteX12092" fmla="*/ 624850 w 11873855"/>
              <a:gd name="connsiteY12092" fmla="*/ 2848128 h 5539721"/>
              <a:gd name="connsiteX12093" fmla="*/ 604190 w 11873855"/>
              <a:gd name="connsiteY12093" fmla="*/ 2844527 h 5539721"/>
              <a:gd name="connsiteX12094" fmla="*/ 602132 w 11873855"/>
              <a:gd name="connsiteY12094" fmla="*/ 2844184 h 5539721"/>
              <a:gd name="connsiteX12095" fmla="*/ 594417 w 11873855"/>
              <a:gd name="connsiteY12095" fmla="*/ 2840327 h 5539721"/>
              <a:gd name="connsiteX12096" fmla="*/ 596303 w 11873855"/>
              <a:gd name="connsiteY12096" fmla="*/ 2840584 h 5539721"/>
              <a:gd name="connsiteX12097" fmla="*/ 604190 w 11873855"/>
              <a:gd name="connsiteY12097" fmla="*/ 2844527 h 5539721"/>
              <a:gd name="connsiteX12098" fmla="*/ 583530 w 11873855"/>
              <a:gd name="connsiteY12098" fmla="*/ 2840841 h 5539721"/>
              <a:gd name="connsiteX12099" fmla="*/ 582416 w 11873855"/>
              <a:gd name="connsiteY12099" fmla="*/ 2840669 h 5539721"/>
              <a:gd name="connsiteX12100" fmla="*/ 575815 w 11873855"/>
              <a:gd name="connsiteY12100" fmla="*/ 2837498 h 5539721"/>
              <a:gd name="connsiteX12101" fmla="*/ 576844 w 11873855"/>
              <a:gd name="connsiteY12101" fmla="*/ 2837669 h 5539721"/>
              <a:gd name="connsiteX12102" fmla="*/ 583530 w 11873855"/>
              <a:gd name="connsiteY12102" fmla="*/ 2840841 h 5539721"/>
              <a:gd name="connsiteX12103" fmla="*/ 557898 w 11873855"/>
              <a:gd name="connsiteY12103" fmla="*/ 2828925 h 5539721"/>
              <a:gd name="connsiteX12104" fmla="*/ 550355 w 11873855"/>
              <a:gd name="connsiteY12104" fmla="*/ 2825410 h 5539721"/>
              <a:gd name="connsiteX12105" fmla="*/ 551383 w 11873855"/>
              <a:gd name="connsiteY12105" fmla="*/ 2825582 h 5539721"/>
              <a:gd name="connsiteX12106" fmla="*/ 559013 w 11873855"/>
              <a:gd name="connsiteY12106" fmla="*/ 2829097 h 5539721"/>
              <a:gd name="connsiteX12107" fmla="*/ 557898 w 11873855"/>
              <a:gd name="connsiteY12107" fmla="*/ 2828925 h 5539721"/>
              <a:gd name="connsiteX12108" fmla="*/ 538610 w 11873855"/>
              <a:gd name="connsiteY12108" fmla="*/ 2826011 h 5539721"/>
              <a:gd name="connsiteX12109" fmla="*/ 538353 w 11873855"/>
              <a:gd name="connsiteY12109" fmla="*/ 2826011 h 5539721"/>
              <a:gd name="connsiteX12110" fmla="*/ 531924 w 11873855"/>
              <a:gd name="connsiteY12110" fmla="*/ 2823182 h 5539721"/>
              <a:gd name="connsiteX12111" fmla="*/ 532095 w 11873855"/>
              <a:gd name="connsiteY12111" fmla="*/ 2823182 h 5539721"/>
              <a:gd name="connsiteX12112" fmla="*/ 538610 w 11873855"/>
              <a:gd name="connsiteY12112" fmla="*/ 2826011 h 5539721"/>
              <a:gd name="connsiteX12113" fmla="*/ 513407 w 11873855"/>
              <a:gd name="connsiteY12113" fmla="*/ 2815038 h 5539721"/>
              <a:gd name="connsiteX12114" fmla="*/ 506721 w 11873855"/>
              <a:gd name="connsiteY12114" fmla="*/ 2812209 h 5539721"/>
              <a:gd name="connsiteX12115" fmla="*/ 513407 w 11873855"/>
              <a:gd name="connsiteY12115" fmla="*/ 2815038 h 5539721"/>
              <a:gd name="connsiteX12116" fmla="*/ 513407 w 11873855"/>
              <a:gd name="connsiteY12116" fmla="*/ 2815038 h 5539721"/>
              <a:gd name="connsiteX12117" fmla="*/ 991838 w 11873855"/>
              <a:gd name="connsiteY12117" fmla="*/ 3065183 h 5539721"/>
              <a:gd name="connsiteX12118" fmla="*/ 992096 w 11873855"/>
              <a:gd name="connsiteY12118" fmla="*/ 3065355 h 5539721"/>
              <a:gd name="connsiteX12119" fmla="*/ 994324 w 11873855"/>
              <a:gd name="connsiteY12119" fmla="*/ 3067241 h 5539721"/>
              <a:gd name="connsiteX12120" fmla="*/ 994153 w 11873855"/>
              <a:gd name="connsiteY12120" fmla="*/ 3067155 h 5539721"/>
              <a:gd name="connsiteX12121" fmla="*/ 991838 w 11873855"/>
              <a:gd name="connsiteY12121" fmla="*/ 3065183 h 5539721"/>
              <a:gd name="connsiteX12122" fmla="*/ 1311678 w 11873855"/>
              <a:gd name="connsiteY12122" fmla="*/ 3341904 h 5539721"/>
              <a:gd name="connsiteX12123" fmla="*/ 1313307 w 11873855"/>
              <a:gd name="connsiteY12123" fmla="*/ 3342761 h 5539721"/>
              <a:gd name="connsiteX12124" fmla="*/ 1326080 w 11873855"/>
              <a:gd name="connsiteY12124" fmla="*/ 3359649 h 5539721"/>
              <a:gd name="connsiteX12125" fmla="*/ 1324880 w 11873855"/>
              <a:gd name="connsiteY12125" fmla="*/ 3358963 h 5539721"/>
              <a:gd name="connsiteX12126" fmla="*/ 1311678 w 11873855"/>
              <a:gd name="connsiteY12126" fmla="*/ 3341904 h 5539721"/>
              <a:gd name="connsiteX12127" fmla="*/ 1322651 w 11873855"/>
              <a:gd name="connsiteY12127" fmla="*/ 3347733 h 5539721"/>
              <a:gd name="connsiteX12128" fmla="*/ 1325309 w 11873855"/>
              <a:gd name="connsiteY12128" fmla="*/ 3349104 h 5539721"/>
              <a:gd name="connsiteX12129" fmla="*/ 1337910 w 11873855"/>
              <a:gd name="connsiteY12129" fmla="*/ 3366335 h 5539721"/>
              <a:gd name="connsiteX12130" fmla="*/ 1335681 w 11873855"/>
              <a:gd name="connsiteY12130" fmla="*/ 3365135 h 5539721"/>
              <a:gd name="connsiteX12131" fmla="*/ 1322651 w 11873855"/>
              <a:gd name="connsiteY12131" fmla="*/ 3347733 h 5539721"/>
              <a:gd name="connsiteX12132" fmla="*/ 1345625 w 11873855"/>
              <a:gd name="connsiteY12132" fmla="*/ 3376794 h 5539721"/>
              <a:gd name="connsiteX12133" fmla="*/ 1358741 w 11873855"/>
              <a:gd name="connsiteY12133" fmla="*/ 3395139 h 5539721"/>
              <a:gd name="connsiteX12134" fmla="*/ 1357198 w 11873855"/>
              <a:gd name="connsiteY12134" fmla="*/ 3394281 h 5539721"/>
              <a:gd name="connsiteX12135" fmla="*/ 1343654 w 11873855"/>
              <a:gd name="connsiteY12135" fmla="*/ 3375765 h 5539721"/>
              <a:gd name="connsiteX12136" fmla="*/ 1345625 w 11873855"/>
              <a:gd name="connsiteY12136" fmla="*/ 3376794 h 5539721"/>
              <a:gd name="connsiteX12137" fmla="*/ 1354455 w 11873855"/>
              <a:gd name="connsiteY12137" fmla="*/ 3381508 h 5539721"/>
              <a:gd name="connsiteX12138" fmla="*/ 1357370 w 11873855"/>
              <a:gd name="connsiteY12138" fmla="*/ 3383051 h 5539721"/>
              <a:gd name="connsiteX12139" fmla="*/ 1370314 w 11873855"/>
              <a:gd name="connsiteY12139" fmla="*/ 3401654 h 5539721"/>
              <a:gd name="connsiteX12140" fmla="*/ 1367743 w 11873855"/>
              <a:gd name="connsiteY12140" fmla="*/ 3400196 h 5539721"/>
              <a:gd name="connsiteX12141" fmla="*/ 1354455 w 11873855"/>
              <a:gd name="connsiteY12141" fmla="*/ 3381508 h 5539721"/>
              <a:gd name="connsiteX12142" fmla="*/ 1365771 w 11873855"/>
              <a:gd name="connsiteY12142" fmla="*/ 3387338 h 5539721"/>
              <a:gd name="connsiteX12143" fmla="*/ 1369543 w 11873855"/>
              <a:gd name="connsiteY12143" fmla="*/ 3389224 h 5539721"/>
              <a:gd name="connsiteX12144" fmla="*/ 1382230 w 11873855"/>
              <a:gd name="connsiteY12144" fmla="*/ 3407997 h 5539721"/>
              <a:gd name="connsiteX12145" fmla="*/ 1378801 w 11873855"/>
              <a:gd name="connsiteY12145" fmla="*/ 3406197 h 5539721"/>
              <a:gd name="connsiteX12146" fmla="*/ 1365771 w 11873855"/>
              <a:gd name="connsiteY12146" fmla="*/ 3387338 h 5539721"/>
              <a:gd name="connsiteX12147" fmla="*/ 1377601 w 11873855"/>
              <a:gd name="connsiteY12147" fmla="*/ 3393253 h 5539721"/>
              <a:gd name="connsiteX12148" fmla="*/ 1382059 w 11873855"/>
              <a:gd name="connsiteY12148" fmla="*/ 3395482 h 5539721"/>
              <a:gd name="connsiteX12149" fmla="*/ 1394574 w 11873855"/>
              <a:gd name="connsiteY12149" fmla="*/ 3414512 h 5539721"/>
              <a:gd name="connsiteX12150" fmla="*/ 1390374 w 11873855"/>
              <a:gd name="connsiteY12150" fmla="*/ 3412369 h 5539721"/>
              <a:gd name="connsiteX12151" fmla="*/ 1377601 w 11873855"/>
              <a:gd name="connsiteY12151" fmla="*/ 3393253 h 5539721"/>
              <a:gd name="connsiteX12152" fmla="*/ 1400318 w 11873855"/>
              <a:gd name="connsiteY12152" fmla="*/ 3423171 h 5539721"/>
              <a:gd name="connsiteX12153" fmla="*/ 1412148 w 11873855"/>
              <a:gd name="connsiteY12153" fmla="*/ 3441430 h 5539721"/>
              <a:gd name="connsiteX12154" fmla="*/ 1408376 w 11873855"/>
              <a:gd name="connsiteY12154" fmla="*/ 3439373 h 5539721"/>
              <a:gd name="connsiteX12155" fmla="*/ 1396375 w 11873855"/>
              <a:gd name="connsiteY12155" fmla="*/ 3421199 h 5539721"/>
              <a:gd name="connsiteX12156" fmla="*/ 1400318 w 11873855"/>
              <a:gd name="connsiteY12156" fmla="*/ 3423171 h 5539721"/>
              <a:gd name="connsiteX12157" fmla="*/ 1418320 w 11873855"/>
              <a:gd name="connsiteY12157" fmla="*/ 3451289 h 5539721"/>
              <a:gd name="connsiteX12158" fmla="*/ 1429807 w 11873855"/>
              <a:gd name="connsiteY12158" fmla="*/ 3469462 h 5539721"/>
              <a:gd name="connsiteX12159" fmla="*/ 1426550 w 11873855"/>
              <a:gd name="connsiteY12159" fmla="*/ 3467576 h 5539721"/>
              <a:gd name="connsiteX12160" fmla="*/ 1414805 w 11873855"/>
              <a:gd name="connsiteY12160" fmla="*/ 3449403 h 5539721"/>
              <a:gd name="connsiteX12161" fmla="*/ 1418320 w 11873855"/>
              <a:gd name="connsiteY12161" fmla="*/ 3451289 h 5539721"/>
              <a:gd name="connsiteX12162" fmla="*/ 1426036 w 11873855"/>
              <a:gd name="connsiteY12162" fmla="*/ 3455318 h 5539721"/>
              <a:gd name="connsiteX12163" fmla="*/ 1430322 w 11873855"/>
              <a:gd name="connsiteY12163" fmla="*/ 3457547 h 5539721"/>
              <a:gd name="connsiteX12164" fmla="*/ 1441723 w 11873855"/>
              <a:gd name="connsiteY12164" fmla="*/ 3476063 h 5539721"/>
              <a:gd name="connsiteX12165" fmla="*/ 1437694 w 11873855"/>
              <a:gd name="connsiteY12165" fmla="*/ 3473834 h 5539721"/>
              <a:gd name="connsiteX12166" fmla="*/ 1426036 w 11873855"/>
              <a:gd name="connsiteY12166" fmla="*/ 3455318 h 5539721"/>
              <a:gd name="connsiteX12167" fmla="*/ 1437608 w 11873855"/>
              <a:gd name="connsiteY12167" fmla="*/ 3461233 h 5539721"/>
              <a:gd name="connsiteX12168" fmla="*/ 1442495 w 11873855"/>
              <a:gd name="connsiteY12168" fmla="*/ 3463719 h 5539721"/>
              <a:gd name="connsiteX12169" fmla="*/ 1453810 w 11873855"/>
              <a:gd name="connsiteY12169" fmla="*/ 3482578 h 5539721"/>
              <a:gd name="connsiteX12170" fmla="*/ 1449095 w 11873855"/>
              <a:gd name="connsiteY12170" fmla="*/ 3480092 h 5539721"/>
              <a:gd name="connsiteX12171" fmla="*/ 1437608 w 11873855"/>
              <a:gd name="connsiteY12171" fmla="*/ 3461233 h 5539721"/>
              <a:gd name="connsiteX12172" fmla="*/ 1458868 w 11873855"/>
              <a:gd name="connsiteY12172" fmla="*/ 3491151 h 5539721"/>
              <a:gd name="connsiteX12173" fmla="*/ 1469755 w 11873855"/>
              <a:gd name="connsiteY12173" fmla="*/ 3509839 h 5539721"/>
              <a:gd name="connsiteX12174" fmla="*/ 1465383 w 11873855"/>
              <a:gd name="connsiteY12174" fmla="*/ 3507439 h 5539721"/>
              <a:gd name="connsiteX12175" fmla="*/ 1454239 w 11873855"/>
              <a:gd name="connsiteY12175" fmla="*/ 3488751 h 5539721"/>
              <a:gd name="connsiteX12176" fmla="*/ 1458868 w 11873855"/>
              <a:gd name="connsiteY12176" fmla="*/ 3491151 h 5539721"/>
              <a:gd name="connsiteX12177" fmla="*/ 1482014 w 11873855"/>
              <a:gd name="connsiteY12177" fmla="*/ 3522612 h 5539721"/>
              <a:gd name="connsiteX12178" fmla="*/ 1486815 w 11873855"/>
              <a:gd name="connsiteY12178" fmla="*/ 3525184 h 5539721"/>
              <a:gd name="connsiteX12179" fmla="*/ 1496673 w 11873855"/>
              <a:gd name="connsiteY12179" fmla="*/ 3542929 h 5539721"/>
              <a:gd name="connsiteX12180" fmla="*/ 1491958 w 11873855"/>
              <a:gd name="connsiteY12180" fmla="*/ 3540271 h 5539721"/>
              <a:gd name="connsiteX12181" fmla="*/ 1482014 w 11873855"/>
              <a:gd name="connsiteY12181" fmla="*/ 3522612 h 5539721"/>
              <a:gd name="connsiteX12182" fmla="*/ 1508503 w 11873855"/>
              <a:gd name="connsiteY12182" fmla="*/ 3555788 h 5539721"/>
              <a:gd name="connsiteX12183" fmla="*/ 1513647 w 11873855"/>
              <a:gd name="connsiteY12183" fmla="*/ 3558531 h 5539721"/>
              <a:gd name="connsiteX12184" fmla="*/ 1523162 w 11873855"/>
              <a:gd name="connsiteY12184" fmla="*/ 3576619 h 5539721"/>
              <a:gd name="connsiteX12185" fmla="*/ 1518018 w 11873855"/>
              <a:gd name="connsiteY12185" fmla="*/ 3573704 h 5539721"/>
              <a:gd name="connsiteX12186" fmla="*/ 1508503 w 11873855"/>
              <a:gd name="connsiteY12186" fmla="*/ 3555788 h 5539721"/>
              <a:gd name="connsiteX12187" fmla="*/ 1527448 w 11873855"/>
              <a:gd name="connsiteY12187" fmla="*/ 3585020 h 5539721"/>
              <a:gd name="connsiteX12188" fmla="*/ 1533963 w 11873855"/>
              <a:gd name="connsiteY12188" fmla="*/ 3597792 h 5539721"/>
              <a:gd name="connsiteX12189" fmla="*/ 1535678 w 11873855"/>
              <a:gd name="connsiteY12189" fmla="*/ 3602336 h 5539721"/>
              <a:gd name="connsiteX12190" fmla="*/ 1527534 w 11873855"/>
              <a:gd name="connsiteY12190" fmla="*/ 3597364 h 5539721"/>
              <a:gd name="connsiteX12191" fmla="*/ 1521447 w 11873855"/>
              <a:gd name="connsiteY12191" fmla="*/ 3581591 h 5539721"/>
              <a:gd name="connsiteX12192" fmla="*/ 1527448 w 11873855"/>
              <a:gd name="connsiteY12192" fmla="*/ 3585020 h 5539721"/>
              <a:gd name="connsiteX12193" fmla="*/ 1536878 w 11873855"/>
              <a:gd name="connsiteY12193" fmla="*/ 3594450 h 5539721"/>
              <a:gd name="connsiteX12194" fmla="*/ 1533963 w 11873855"/>
              <a:gd name="connsiteY12194" fmla="*/ 3588620 h 5539721"/>
              <a:gd name="connsiteX12195" fmla="*/ 1539450 w 11873855"/>
              <a:gd name="connsiteY12195" fmla="*/ 3591621 h 5539721"/>
              <a:gd name="connsiteX12196" fmla="*/ 1548537 w 11873855"/>
              <a:gd name="connsiteY12196" fmla="*/ 3609880 h 5539721"/>
              <a:gd name="connsiteX12197" fmla="*/ 1541250 w 11873855"/>
              <a:gd name="connsiteY12197" fmla="*/ 3605680 h 5539721"/>
              <a:gd name="connsiteX12198" fmla="*/ 1536878 w 11873855"/>
              <a:gd name="connsiteY12198" fmla="*/ 3594450 h 5539721"/>
              <a:gd name="connsiteX12199" fmla="*/ 1552223 w 11873855"/>
              <a:gd name="connsiteY12199" fmla="*/ 3618024 h 5539721"/>
              <a:gd name="connsiteX12200" fmla="*/ 1558395 w 11873855"/>
              <a:gd name="connsiteY12200" fmla="*/ 3634055 h 5539721"/>
              <a:gd name="connsiteX12201" fmla="*/ 1550337 w 11873855"/>
              <a:gd name="connsiteY12201" fmla="*/ 3629082 h 5539721"/>
              <a:gd name="connsiteX12202" fmla="*/ 1544250 w 11873855"/>
              <a:gd name="connsiteY12202" fmla="*/ 3613394 h 5539721"/>
              <a:gd name="connsiteX12203" fmla="*/ 1552223 w 11873855"/>
              <a:gd name="connsiteY12203" fmla="*/ 3618024 h 5539721"/>
              <a:gd name="connsiteX12204" fmla="*/ 1557538 w 11873855"/>
              <a:gd name="connsiteY12204" fmla="*/ 3620938 h 5539721"/>
              <a:gd name="connsiteX12205" fmla="*/ 1564653 w 11873855"/>
              <a:gd name="connsiteY12205" fmla="*/ 3624796 h 5539721"/>
              <a:gd name="connsiteX12206" fmla="*/ 1568510 w 11873855"/>
              <a:gd name="connsiteY12206" fmla="*/ 3633026 h 5539721"/>
              <a:gd name="connsiteX12207" fmla="*/ 1572025 w 11873855"/>
              <a:gd name="connsiteY12207" fmla="*/ 3642113 h 5539721"/>
              <a:gd name="connsiteX12208" fmla="*/ 1563881 w 11873855"/>
              <a:gd name="connsiteY12208" fmla="*/ 3637312 h 5539721"/>
              <a:gd name="connsiteX12209" fmla="*/ 1557538 w 11873855"/>
              <a:gd name="connsiteY12209" fmla="*/ 3620938 h 5539721"/>
              <a:gd name="connsiteX12210" fmla="*/ 1575026 w 11873855"/>
              <a:gd name="connsiteY12210" fmla="*/ 3650085 h 5539721"/>
              <a:gd name="connsiteX12211" fmla="*/ 1580941 w 11873855"/>
              <a:gd name="connsiteY12211" fmla="*/ 3665515 h 5539721"/>
              <a:gd name="connsiteX12212" fmla="*/ 1573054 w 11873855"/>
              <a:gd name="connsiteY12212" fmla="*/ 3660543 h 5539721"/>
              <a:gd name="connsiteX12213" fmla="*/ 1567053 w 11873855"/>
              <a:gd name="connsiteY12213" fmla="*/ 3645370 h 5539721"/>
              <a:gd name="connsiteX12214" fmla="*/ 1575026 w 11873855"/>
              <a:gd name="connsiteY12214" fmla="*/ 3650085 h 5539721"/>
              <a:gd name="connsiteX12215" fmla="*/ 1580341 w 11873855"/>
              <a:gd name="connsiteY12215" fmla="*/ 3653085 h 5539721"/>
              <a:gd name="connsiteX12216" fmla="*/ 1588313 w 11873855"/>
              <a:gd name="connsiteY12216" fmla="*/ 3657543 h 5539721"/>
              <a:gd name="connsiteX12217" fmla="*/ 1594571 w 11873855"/>
              <a:gd name="connsiteY12217" fmla="*/ 3673831 h 5539721"/>
              <a:gd name="connsiteX12218" fmla="*/ 1586598 w 11873855"/>
              <a:gd name="connsiteY12218" fmla="*/ 3669030 h 5539721"/>
              <a:gd name="connsiteX12219" fmla="*/ 1580341 w 11873855"/>
              <a:gd name="connsiteY12219" fmla="*/ 3653085 h 5539721"/>
              <a:gd name="connsiteX12220" fmla="*/ 1597743 w 11873855"/>
              <a:gd name="connsiteY12220" fmla="*/ 3682060 h 5539721"/>
              <a:gd name="connsiteX12221" fmla="*/ 1603829 w 11873855"/>
              <a:gd name="connsiteY12221" fmla="*/ 3697662 h 5539721"/>
              <a:gd name="connsiteX12222" fmla="*/ 1596028 w 11873855"/>
              <a:gd name="connsiteY12222" fmla="*/ 3692690 h 5539721"/>
              <a:gd name="connsiteX12223" fmla="*/ 1589942 w 11873855"/>
              <a:gd name="connsiteY12223" fmla="*/ 3677431 h 5539721"/>
              <a:gd name="connsiteX12224" fmla="*/ 1597743 w 11873855"/>
              <a:gd name="connsiteY12224" fmla="*/ 3682060 h 5539721"/>
              <a:gd name="connsiteX12225" fmla="*/ 1603143 w 11873855"/>
              <a:gd name="connsiteY12225" fmla="*/ 3685146 h 5539721"/>
              <a:gd name="connsiteX12226" fmla="*/ 1611116 w 11873855"/>
              <a:gd name="connsiteY12226" fmla="*/ 3689604 h 5539721"/>
              <a:gd name="connsiteX12227" fmla="*/ 1617374 w 11873855"/>
              <a:gd name="connsiteY12227" fmla="*/ 3705806 h 5539721"/>
              <a:gd name="connsiteX12228" fmla="*/ 1609487 w 11873855"/>
              <a:gd name="connsiteY12228" fmla="*/ 3701006 h 5539721"/>
              <a:gd name="connsiteX12229" fmla="*/ 1603143 w 11873855"/>
              <a:gd name="connsiteY12229" fmla="*/ 3685146 h 5539721"/>
              <a:gd name="connsiteX12230" fmla="*/ 1620460 w 11873855"/>
              <a:gd name="connsiteY12230" fmla="*/ 3713779 h 5539721"/>
              <a:gd name="connsiteX12231" fmla="*/ 1626975 w 11873855"/>
              <a:gd name="connsiteY12231" fmla="*/ 3730152 h 5539721"/>
              <a:gd name="connsiteX12232" fmla="*/ 1619260 w 11873855"/>
              <a:gd name="connsiteY12232" fmla="*/ 3725180 h 5539721"/>
              <a:gd name="connsiteX12233" fmla="*/ 1612745 w 11873855"/>
              <a:gd name="connsiteY12233" fmla="*/ 3709064 h 5539721"/>
              <a:gd name="connsiteX12234" fmla="*/ 1620460 w 11873855"/>
              <a:gd name="connsiteY12234" fmla="*/ 3713779 h 5539721"/>
              <a:gd name="connsiteX12235" fmla="*/ 1625946 w 11873855"/>
              <a:gd name="connsiteY12235" fmla="*/ 3716950 h 5539721"/>
              <a:gd name="connsiteX12236" fmla="*/ 1780766 w 11873855"/>
              <a:gd name="connsiteY12236" fmla="*/ 3771471 h 5539721"/>
              <a:gd name="connsiteX12237" fmla="*/ 2184016 w 11873855"/>
              <a:gd name="connsiteY12237" fmla="*/ 3406369 h 5539721"/>
              <a:gd name="connsiteX12238" fmla="*/ 2510714 w 11873855"/>
              <a:gd name="connsiteY12238" fmla="*/ 2770804 h 5539721"/>
              <a:gd name="connsiteX12239" fmla="*/ 2511143 w 11873855"/>
              <a:gd name="connsiteY12239" fmla="*/ 2770118 h 5539721"/>
              <a:gd name="connsiteX12240" fmla="*/ 2521173 w 11873855"/>
              <a:gd name="connsiteY12240" fmla="*/ 2770118 h 5539721"/>
              <a:gd name="connsiteX12241" fmla="*/ 2516200 w 11873855"/>
              <a:gd name="connsiteY12241" fmla="*/ 2779205 h 5539721"/>
              <a:gd name="connsiteX12242" fmla="*/ 2198932 w 11873855"/>
              <a:gd name="connsiteY12242" fmla="*/ 3422828 h 5539721"/>
              <a:gd name="connsiteX12243" fmla="*/ 1798511 w 11873855"/>
              <a:gd name="connsiteY12243" fmla="*/ 3796074 h 5539721"/>
              <a:gd name="connsiteX12244" fmla="*/ 1632547 w 11873855"/>
              <a:gd name="connsiteY12244" fmla="*/ 3733753 h 5539721"/>
              <a:gd name="connsiteX12245" fmla="*/ 1625946 w 11873855"/>
              <a:gd name="connsiteY12245" fmla="*/ 3716950 h 5539721"/>
              <a:gd name="connsiteX12246" fmla="*/ 1798511 w 11873855"/>
              <a:gd name="connsiteY12246" fmla="*/ 3801818 h 5539721"/>
              <a:gd name="connsiteX12247" fmla="*/ 2202018 w 11873855"/>
              <a:gd name="connsiteY12247" fmla="*/ 3425742 h 5539721"/>
              <a:gd name="connsiteX12248" fmla="*/ 2518858 w 11873855"/>
              <a:gd name="connsiteY12248" fmla="*/ 2783062 h 5539721"/>
              <a:gd name="connsiteX12249" fmla="*/ 2525973 w 11873855"/>
              <a:gd name="connsiteY12249" fmla="*/ 2770118 h 5539721"/>
              <a:gd name="connsiteX12250" fmla="*/ 2536174 w 11873855"/>
              <a:gd name="connsiteY12250" fmla="*/ 2770118 h 5539721"/>
              <a:gd name="connsiteX12251" fmla="*/ 2523316 w 11873855"/>
              <a:gd name="connsiteY12251" fmla="*/ 2794721 h 5539721"/>
              <a:gd name="connsiteX12252" fmla="*/ 2216934 w 11873855"/>
              <a:gd name="connsiteY12252" fmla="*/ 3442116 h 5539721"/>
              <a:gd name="connsiteX12253" fmla="*/ 1816256 w 11873855"/>
              <a:gd name="connsiteY12253" fmla="*/ 3826421 h 5539721"/>
              <a:gd name="connsiteX12254" fmla="*/ 1642920 w 11873855"/>
              <a:gd name="connsiteY12254" fmla="*/ 3759299 h 5539721"/>
              <a:gd name="connsiteX12255" fmla="*/ 1635805 w 11873855"/>
              <a:gd name="connsiteY12255" fmla="*/ 3741811 h 5539721"/>
              <a:gd name="connsiteX12256" fmla="*/ 1798511 w 11873855"/>
              <a:gd name="connsiteY12256" fmla="*/ 3801818 h 5539721"/>
              <a:gd name="connsiteX12257" fmla="*/ 1816256 w 11873855"/>
              <a:gd name="connsiteY12257" fmla="*/ 3832079 h 5539721"/>
              <a:gd name="connsiteX12258" fmla="*/ 2044713 w 11873855"/>
              <a:gd name="connsiteY12258" fmla="*/ 3698348 h 5539721"/>
              <a:gd name="connsiteX12259" fmla="*/ 2220021 w 11873855"/>
              <a:gd name="connsiteY12259" fmla="*/ 3444945 h 5539721"/>
              <a:gd name="connsiteX12260" fmla="*/ 2526059 w 11873855"/>
              <a:gd name="connsiteY12260" fmla="*/ 2798321 h 5539721"/>
              <a:gd name="connsiteX12261" fmla="*/ 2540889 w 11873855"/>
              <a:gd name="connsiteY12261" fmla="*/ 2769946 h 5539721"/>
              <a:gd name="connsiteX12262" fmla="*/ 2551176 w 11873855"/>
              <a:gd name="connsiteY12262" fmla="*/ 2769946 h 5539721"/>
              <a:gd name="connsiteX12263" fmla="*/ 2529145 w 11873855"/>
              <a:gd name="connsiteY12263" fmla="*/ 2814266 h 5539721"/>
              <a:gd name="connsiteX12264" fmla="*/ 2234937 w 11873855"/>
              <a:gd name="connsiteY12264" fmla="*/ 3461233 h 5539721"/>
              <a:gd name="connsiteX12265" fmla="*/ 2061515 w 11873855"/>
              <a:gd name="connsiteY12265" fmla="*/ 3719865 h 5539721"/>
              <a:gd name="connsiteX12266" fmla="*/ 1834086 w 11873855"/>
              <a:gd name="connsiteY12266" fmla="*/ 3856596 h 5539721"/>
              <a:gd name="connsiteX12267" fmla="*/ 1652778 w 11873855"/>
              <a:gd name="connsiteY12267" fmla="*/ 3782787 h 5539721"/>
              <a:gd name="connsiteX12268" fmla="*/ 1646349 w 11873855"/>
              <a:gd name="connsiteY12268" fmla="*/ 3767443 h 5539721"/>
              <a:gd name="connsiteX12269" fmla="*/ 1816256 w 11873855"/>
              <a:gd name="connsiteY12269" fmla="*/ 3832079 h 5539721"/>
              <a:gd name="connsiteX12270" fmla="*/ 2543890 w 11873855"/>
              <a:gd name="connsiteY12270" fmla="*/ 2764203 h 5539721"/>
              <a:gd name="connsiteX12271" fmla="*/ 2549290 w 11873855"/>
              <a:gd name="connsiteY12271" fmla="*/ 2753830 h 5539721"/>
              <a:gd name="connsiteX12272" fmla="*/ 2559320 w 11873855"/>
              <a:gd name="connsiteY12272" fmla="*/ 2753401 h 5539721"/>
              <a:gd name="connsiteX12273" fmla="*/ 2554005 w 11873855"/>
              <a:gd name="connsiteY12273" fmla="*/ 2764203 h 5539721"/>
              <a:gd name="connsiteX12274" fmla="*/ 2543890 w 11873855"/>
              <a:gd name="connsiteY12274" fmla="*/ 2764203 h 5539721"/>
              <a:gd name="connsiteX12275" fmla="*/ 2564035 w 11873855"/>
              <a:gd name="connsiteY12275" fmla="*/ 2753230 h 5539721"/>
              <a:gd name="connsiteX12276" fmla="*/ 2574151 w 11873855"/>
              <a:gd name="connsiteY12276" fmla="*/ 2752801 h 5539721"/>
              <a:gd name="connsiteX12277" fmla="*/ 2568750 w 11873855"/>
              <a:gd name="connsiteY12277" fmla="*/ 2764203 h 5539721"/>
              <a:gd name="connsiteX12278" fmla="*/ 2558549 w 11873855"/>
              <a:gd name="connsiteY12278" fmla="*/ 2764203 h 5539721"/>
              <a:gd name="connsiteX12279" fmla="*/ 2564035 w 11873855"/>
              <a:gd name="connsiteY12279" fmla="*/ 2753230 h 5539721"/>
              <a:gd name="connsiteX12280" fmla="*/ 2566950 w 11873855"/>
              <a:gd name="connsiteY12280" fmla="*/ 2747315 h 5539721"/>
              <a:gd name="connsiteX12281" fmla="*/ 2572350 w 11873855"/>
              <a:gd name="connsiteY12281" fmla="*/ 2736428 h 5539721"/>
              <a:gd name="connsiteX12282" fmla="*/ 2582209 w 11873855"/>
              <a:gd name="connsiteY12282" fmla="*/ 2735571 h 5539721"/>
              <a:gd name="connsiteX12283" fmla="*/ 2576894 w 11873855"/>
              <a:gd name="connsiteY12283" fmla="*/ 2746886 h 5539721"/>
              <a:gd name="connsiteX12284" fmla="*/ 2566950 w 11873855"/>
              <a:gd name="connsiteY12284" fmla="*/ 2747315 h 5539721"/>
              <a:gd name="connsiteX12285" fmla="*/ 2575351 w 11873855"/>
              <a:gd name="connsiteY12285" fmla="*/ 2730341 h 5539721"/>
              <a:gd name="connsiteX12286" fmla="*/ 2580666 w 11873855"/>
              <a:gd name="connsiteY12286" fmla="*/ 2719626 h 5539721"/>
              <a:gd name="connsiteX12287" fmla="*/ 2590353 w 11873855"/>
              <a:gd name="connsiteY12287" fmla="*/ 2718340 h 5539721"/>
              <a:gd name="connsiteX12288" fmla="*/ 2585123 w 11873855"/>
              <a:gd name="connsiteY12288" fmla="*/ 2729484 h 5539721"/>
              <a:gd name="connsiteX12289" fmla="*/ 2575351 w 11873855"/>
              <a:gd name="connsiteY12289" fmla="*/ 2730341 h 5539721"/>
              <a:gd name="connsiteX12290" fmla="*/ 2595153 w 11873855"/>
              <a:gd name="connsiteY12290" fmla="*/ 2717654 h 5539721"/>
              <a:gd name="connsiteX12291" fmla="*/ 2604926 w 11873855"/>
              <a:gd name="connsiteY12291" fmla="*/ 2716282 h 5539721"/>
              <a:gd name="connsiteX12292" fmla="*/ 2599697 w 11873855"/>
              <a:gd name="connsiteY12292" fmla="*/ 2728113 h 5539721"/>
              <a:gd name="connsiteX12293" fmla="*/ 2589838 w 11873855"/>
              <a:gd name="connsiteY12293" fmla="*/ 2729056 h 5539721"/>
              <a:gd name="connsiteX12294" fmla="*/ 2595153 w 11873855"/>
              <a:gd name="connsiteY12294" fmla="*/ 2717654 h 5539721"/>
              <a:gd name="connsiteX12295" fmla="*/ 2598153 w 11873855"/>
              <a:gd name="connsiteY12295" fmla="*/ 2711225 h 5539721"/>
              <a:gd name="connsiteX12296" fmla="*/ 2603469 w 11873855"/>
              <a:gd name="connsiteY12296" fmla="*/ 2699823 h 5539721"/>
              <a:gd name="connsiteX12297" fmla="*/ 2612984 w 11873855"/>
              <a:gd name="connsiteY12297" fmla="*/ 2698023 h 5539721"/>
              <a:gd name="connsiteX12298" fmla="*/ 2607755 w 11873855"/>
              <a:gd name="connsiteY12298" fmla="*/ 2709939 h 5539721"/>
              <a:gd name="connsiteX12299" fmla="*/ 2598153 w 11873855"/>
              <a:gd name="connsiteY12299" fmla="*/ 2711225 h 5539721"/>
              <a:gd name="connsiteX12300" fmla="*/ 2617785 w 11873855"/>
              <a:gd name="connsiteY12300" fmla="*/ 2697080 h 5539721"/>
              <a:gd name="connsiteX12301" fmla="*/ 2627471 w 11873855"/>
              <a:gd name="connsiteY12301" fmla="*/ 2695108 h 5539721"/>
              <a:gd name="connsiteX12302" fmla="*/ 2622157 w 11873855"/>
              <a:gd name="connsiteY12302" fmla="*/ 2707710 h 5539721"/>
              <a:gd name="connsiteX12303" fmla="*/ 2612470 w 11873855"/>
              <a:gd name="connsiteY12303" fmla="*/ 2709167 h 5539721"/>
              <a:gd name="connsiteX12304" fmla="*/ 2617785 w 11873855"/>
              <a:gd name="connsiteY12304" fmla="*/ 2697080 h 5539721"/>
              <a:gd name="connsiteX12305" fmla="*/ 2632101 w 11873855"/>
              <a:gd name="connsiteY12305" fmla="*/ 2694165 h 5539721"/>
              <a:gd name="connsiteX12306" fmla="*/ 2641873 w 11873855"/>
              <a:gd name="connsiteY12306" fmla="*/ 2692022 h 5539721"/>
              <a:gd name="connsiteX12307" fmla="*/ 2636558 w 11873855"/>
              <a:gd name="connsiteY12307" fmla="*/ 2705481 h 5539721"/>
              <a:gd name="connsiteX12308" fmla="*/ 2626700 w 11873855"/>
              <a:gd name="connsiteY12308" fmla="*/ 2707024 h 5539721"/>
              <a:gd name="connsiteX12309" fmla="*/ 2632101 w 11873855"/>
              <a:gd name="connsiteY12309" fmla="*/ 2694165 h 5539721"/>
              <a:gd name="connsiteX12310" fmla="*/ 2634844 w 11873855"/>
              <a:gd name="connsiteY12310" fmla="*/ 2687736 h 5539721"/>
              <a:gd name="connsiteX12311" fmla="*/ 2640159 w 11873855"/>
              <a:gd name="connsiteY12311" fmla="*/ 2675049 h 5539721"/>
              <a:gd name="connsiteX12312" fmla="*/ 2649674 w 11873855"/>
              <a:gd name="connsiteY12312" fmla="*/ 2672477 h 5539721"/>
              <a:gd name="connsiteX12313" fmla="*/ 2644445 w 11873855"/>
              <a:gd name="connsiteY12313" fmla="*/ 2685679 h 5539721"/>
              <a:gd name="connsiteX12314" fmla="*/ 2634844 w 11873855"/>
              <a:gd name="connsiteY12314" fmla="*/ 2687736 h 5539721"/>
              <a:gd name="connsiteX12315" fmla="*/ 2642816 w 11873855"/>
              <a:gd name="connsiteY12315" fmla="*/ 2668534 h 5539721"/>
              <a:gd name="connsiteX12316" fmla="*/ 2648131 w 11873855"/>
              <a:gd name="connsiteY12316" fmla="*/ 2655761 h 5539721"/>
              <a:gd name="connsiteX12317" fmla="*/ 2657475 w 11873855"/>
              <a:gd name="connsiteY12317" fmla="*/ 2652675 h 5539721"/>
              <a:gd name="connsiteX12318" fmla="*/ 2652246 w 11873855"/>
              <a:gd name="connsiteY12318" fmla="*/ 2665962 h 5539721"/>
              <a:gd name="connsiteX12319" fmla="*/ 2642816 w 11873855"/>
              <a:gd name="connsiteY12319" fmla="*/ 2668534 h 5539721"/>
              <a:gd name="connsiteX12320" fmla="*/ 2650960 w 11873855"/>
              <a:gd name="connsiteY12320" fmla="*/ 2648903 h 5539721"/>
              <a:gd name="connsiteX12321" fmla="*/ 2656104 w 11873855"/>
              <a:gd name="connsiteY12321" fmla="*/ 2636472 h 5539721"/>
              <a:gd name="connsiteX12322" fmla="*/ 2665190 w 11873855"/>
              <a:gd name="connsiteY12322" fmla="*/ 2632872 h 5539721"/>
              <a:gd name="connsiteX12323" fmla="*/ 2660133 w 11873855"/>
              <a:gd name="connsiteY12323" fmla="*/ 2645816 h 5539721"/>
              <a:gd name="connsiteX12324" fmla="*/ 2650960 w 11873855"/>
              <a:gd name="connsiteY12324" fmla="*/ 2648903 h 5539721"/>
              <a:gd name="connsiteX12325" fmla="*/ 2659190 w 11873855"/>
              <a:gd name="connsiteY12325" fmla="*/ 2629186 h 5539721"/>
              <a:gd name="connsiteX12326" fmla="*/ 2664162 w 11873855"/>
              <a:gd name="connsiteY12326" fmla="*/ 2617099 h 5539721"/>
              <a:gd name="connsiteX12327" fmla="*/ 2672991 w 11873855"/>
              <a:gd name="connsiteY12327" fmla="*/ 2613070 h 5539721"/>
              <a:gd name="connsiteX12328" fmla="*/ 2668105 w 11873855"/>
              <a:gd name="connsiteY12328" fmla="*/ 2625671 h 5539721"/>
              <a:gd name="connsiteX12329" fmla="*/ 2659190 w 11873855"/>
              <a:gd name="connsiteY12329" fmla="*/ 2629186 h 5539721"/>
              <a:gd name="connsiteX12330" fmla="*/ 2667419 w 11873855"/>
              <a:gd name="connsiteY12330" fmla="*/ 2609212 h 5539721"/>
              <a:gd name="connsiteX12331" fmla="*/ 2672220 w 11873855"/>
              <a:gd name="connsiteY12331" fmla="*/ 2597468 h 5539721"/>
              <a:gd name="connsiteX12332" fmla="*/ 2680792 w 11873855"/>
              <a:gd name="connsiteY12332" fmla="*/ 2593010 h 5539721"/>
              <a:gd name="connsiteX12333" fmla="*/ 2676078 w 11873855"/>
              <a:gd name="connsiteY12333" fmla="*/ 2605183 h 5539721"/>
              <a:gd name="connsiteX12334" fmla="*/ 2667419 w 11873855"/>
              <a:gd name="connsiteY12334" fmla="*/ 2609212 h 5539721"/>
              <a:gd name="connsiteX12335" fmla="*/ 2675392 w 11873855"/>
              <a:gd name="connsiteY12335" fmla="*/ 2589838 h 5539721"/>
              <a:gd name="connsiteX12336" fmla="*/ 2680278 w 11873855"/>
              <a:gd name="connsiteY12336" fmla="*/ 2577837 h 5539721"/>
              <a:gd name="connsiteX12337" fmla="*/ 2688508 w 11873855"/>
              <a:gd name="connsiteY12337" fmla="*/ 2572950 h 5539721"/>
              <a:gd name="connsiteX12338" fmla="*/ 2683707 w 11873855"/>
              <a:gd name="connsiteY12338" fmla="*/ 2585380 h 5539721"/>
              <a:gd name="connsiteX12339" fmla="*/ 2675392 w 11873855"/>
              <a:gd name="connsiteY12339" fmla="*/ 2589838 h 5539721"/>
              <a:gd name="connsiteX12340" fmla="*/ 2683621 w 11873855"/>
              <a:gd name="connsiteY12340" fmla="*/ 2569607 h 5539721"/>
              <a:gd name="connsiteX12341" fmla="*/ 2688679 w 11873855"/>
              <a:gd name="connsiteY12341" fmla="*/ 2557091 h 5539721"/>
              <a:gd name="connsiteX12342" fmla="*/ 2696652 w 11873855"/>
              <a:gd name="connsiteY12342" fmla="*/ 2551862 h 5539721"/>
              <a:gd name="connsiteX12343" fmla="*/ 2691679 w 11873855"/>
              <a:gd name="connsiteY12343" fmla="*/ 2564721 h 5539721"/>
              <a:gd name="connsiteX12344" fmla="*/ 2683621 w 11873855"/>
              <a:gd name="connsiteY12344" fmla="*/ 2569607 h 5539721"/>
              <a:gd name="connsiteX12345" fmla="*/ 2702395 w 11873855"/>
              <a:gd name="connsiteY12345" fmla="*/ 2548090 h 5539721"/>
              <a:gd name="connsiteX12346" fmla="*/ 2710625 w 11873855"/>
              <a:gd name="connsiteY12346" fmla="*/ 2542261 h 5539721"/>
              <a:gd name="connsiteX12347" fmla="*/ 2705653 w 11873855"/>
              <a:gd name="connsiteY12347" fmla="*/ 2555977 h 5539721"/>
              <a:gd name="connsiteX12348" fmla="*/ 2697337 w 11873855"/>
              <a:gd name="connsiteY12348" fmla="*/ 2561378 h 5539721"/>
              <a:gd name="connsiteX12349" fmla="*/ 2702395 w 11873855"/>
              <a:gd name="connsiteY12349" fmla="*/ 2548090 h 5539721"/>
              <a:gd name="connsiteX12350" fmla="*/ 2705481 w 11873855"/>
              <a:gd name="connsiteY12350" fmla="*/ 2540032 h 5539721"/>
              <a:gd name="connsiteX12351" fmla="*/ 2710453 w 11873855"/>
              <a:gd name="connsiteY12351" fmla="*/ 2527088 h 5539721"/>
              <a:gd name="connsiteX12352" fmla="*/ 2718340 w 11873855"/>
              <a:gd name="connsiteY12352" fmla="*/ 2520830 h 5539721"/>
              <a:gd name="connsiteX12353" fmla="*/ 2713539 w 11873855"/>
              <a:gd name="connsiteY12353" fmla="*/ 2534117 h 5539721"/>
              <a:gd name="connsiteX12354" fmla="*/ 2705481 w 11873855"/>
              <a:gd name="connsiteY12354" fmla="*/ 2540032 h 5539721"/>
              <a:gd name="connsiteX12355" fmla="*/ 2724255 w 11873855"/>
              <a:gd name="connsiteY12355" fmla="*/ 2515943 h 5539721"/>
              <a:gd name="connsiteX12356" fmla="*/ 2732056 w 11873855"/>
              <a:gd name="connsiteY12356" fmla="*/ 2509085 h 5539721"/>
              <a:gd name="connsiteX12357" fmla="*/ 2727256 w 11873855"/>
              <a:gd name="connsiteY12357" fmla="*/ 2523058 h 5539721"/>
              <a:gd name="connsiteX12358" fmla="*/ 2719283 w 11873855"/>
              <a:gd name="connsiteY12358" fmla="*/ 2529659 h 5539721"/>
              <a:gd name="connsiteX12359" fmla="*/ 2724255 w 11873855"/>
              <a:gd name="connsiteY12359" fmla="*/ 2515943 h 5539721"/>
              <a:gd name="connsiteX12360" fmla="*/ 2738057 w 11873855"/>
              <a:gd name="connsiteY12360" fmla="*/ 2503427 h 5539721"/>
              <a:gd name="connsiteX12361" fmla="*/ 2746886 w 11873855"/>
              <a:gd name="connsiteY12361" fmla="*/ 2494426 h 5539721"/>
              <a:gd name="connsiteX12362" fmla="*/ 2742257 w 11873855"/>
              <a:gd name="connsiteY12362" fmla="*/ 2508828 h 5539721"/>
              <a:gd name="connsiteX12363" fmla="*/ 2733170 w 11873855"/>
              <a:gd name="connsiteY12363" fmla="*/ 2517829 h 5539721"/>
              <a:gd name="connsiteX12364" fmla="*/ 2738057 w 11873855"/>
              <a:gd name="connsiteY12364" fmla="*/ 2503427 h 5539721"/>
              <a:gd name="connsiteX12365" fmla="*/ 2776033 w 11873855"/>
              <a:gd name="connsiteY12365" fmla="*/ 2444363 h 5539721"/>
              <a:gd name="connsiteX12366" fmla="*/ 2786920 w 11873855"/>
              <a:gd name="connsiteY12366" fmla="*/ 2423617 h 5539721"/>
              <a:gd name="connsiteX12367" fmla="*/ 2781091 w 11873855"/>
              <a:gd name="connsiteY12367" fmla="*/ 2444277 h 5539721"/>
              <a:gd name="connsiteX12368" fmla="*/ 2773461 w 11873855"/>
              <a:gd name="connsiteY12368" fmla="*/ 2453192 h 5539721"/>
              <a:gd name="connsiteX12369" fmla="*/ 2776033 w 11873855"/>
              <a:gd name="connsiteY12369" fmla="*/ 2444363 h 5539721"/>
              <a:gd name="connsiteX12370" fmla="*/ 2792749 w 11873855"/>
              <a:gd name="connsiteY12370" fmla="*/ 2416931 h 5539721"/>
              <a:gd name="connsiteX12371" fmla="*/ 2799436 w 11873855"/>
              <a:gd name="connsiteY12371" fmla="*/ 2410330 h 5539721"/>
              <a:gd name="connsiteX12372" fmla="*/ 2793349 w 11873855"/>
              <a:gd name="connsiteY12372" fmla="*/ 2433219 h 5539721"/>
              <a:gd name="connsiteX12373" fmla="*/ 2786491 w 11873855"/>
              <a:gd name="connsiteY12373" fmla="*/ 2439134 h 5539721"/>
              <a:gd name="connsiteX12374" fmla="*/ 2792749 w 11873855"/>
              <a:gd name="connsiteY12374" fmla="*/ 2416931 h 5539721"/>
              <a:gd name="connsiteX12375" fmla="*/ 2804579 w 11873855"/>
              <a:gd name="connsiteY12375" fmla="*/ 2405701 h 5539721"/>
              <a:gd name="connsiteX12376" fmla="*/ 2811609 w 11873855"/>
              <a:gd name="connsiteY12376" fmla="*/ 2399871 h 5539721"/>
              <a:gd name="connsiteX12377" fmla="*/ 2805608 w 11873855"/>
              <a:gd name="connsiteY12377" fmla="*/ 2423789 h 5539721"/>
              <a:gd name="connsiteX12378" fmla="*/ 2798236 w 11873855"/>
              <a:gd name="connsiteY12378" fmla="*/ 2429189 h 5539721"/>
              <a:gd name="connsiteX12379" fmla="*/ 2804579 w 11873855"/>
              <a:gd name="connsiteY12379" fmla="*/ 2405701 h 5539721"/>
              <a:gd name="connsiteX12380" fmla="*/ 2816324 w 11873855"/>
              <a:gd name="connsiteY12380" fmla="*/ 2396271 h 5539721"/>
              <a:gd name="connsiteX12381" fmla="*/ 2822582 w 11873855"/>
              <a:gd name="connsiteY12381" fmla="*/ 2391728 h 5539721"/>
              <a:gd name="connsiteX12382" fmla="*/ 2816752 w 11873855"/>
              <a:gd name="connsiteY12382" fmla="*/ 2416331 h 5539721"/>
              <a:gd name="connsiteX12383" fmla="*/ 2810237 w 11873855"/>
              <a:gd name="connsiteY12383" fmla="*/ 2420617 h 5539721"/>
              <a:gd name="connsiteX12384" fmla="*/ 2816324 w 11873855"/>
              <a:gd name="connsiteY12384" fmla="*/ 2396271 h 5539721"/>
              <a:gd name="connsiteX12385" fmla="*/ 2827125 w 11873855"/>
              <a:gd name="connsiteY12385" fmla="*/ 2388470 h 5539721"/>
              <a:gd name="connsiteX12386" fmla="*/ 2833554 w 11873855"/>
              <a:gd name="connsiteY12386" fmla="*/ 2384098 h 5539721"/>
              <a:gd name="connsiteX12387" fmla="*/ 2827982 w 11873855"/>
              <a:gd name="connsiteY12387" fmla="*/ 2409301 h 5539721"/>
              <a:gd name="connsiteX12388" fmla="*/ 2821210 w 11873855"/>
              <a:gd name="connsiteY12388" fmla="*/ 2413416 h 5539721"/>
              <a:gd name="connsiteX12389" fmla="*/ 2827125 w 11873855"/>
              <a:gd name="connsiteY12389" fmla="*/ 2388470 h 5539721"/>
              <a:gd name="connsiteX12390" fmla="*/ 2838012 w 11873855"/>
              <a:gd name="connsiteY12390" fmla="*/ 2381269 h 5539721"/>
              <a:gd name="connsiteX12391" fmla="*/ 2844527 w 11873855"/>
              <a:gd name="connsiteY12391" fmla="*/ 2377154 h 5539721"/>
              <a:gd name="connsiteX12392" fmla="*/ 2839212 w 11873855"/>
              <a:gd name="connsiteY12392" fmla="*/ 2402872 h 5539721"/>
              <a:gd name="connsiteX12393" fmla="*/ 2832354 w 11873855"/>
              <a:gd name="connsiteY12393" fmla="*/ 2406815 h 5539721"/>
              <a:gd name="connsiteX12394" fmla="*/ 2838012 w 11873855"/>
              <a:gd name="connsiteY12394" fmla="*/ 2381269 h 5539721"/>
              <a:gd name="connsiteX12395" fmla="*/ 2848814 w 11873855"/>
              <a:gd name="connsiteY12395" fmla="*/ 2374497 h 5539721"/>
              <a:gd name="connsiteX12396" fmla="*/ 2855414 w 11873855"/>
              <a:gd name="connsiteY12396" fmla="*/ 2370554 h 5539721"/>
              <a:gd name="connsiteX12397" fmla="*/ 2850356 w 11873855"/>
              <a:gd name="connsiteY12397" fmla="*/ 2396785 h 5539721"/>
              <a:gd name="connsiteX12398" fmla="*/ 2843499 w 11873855"/>
              <a:gd name="connsiteY12398" fmla="*/ 2400472 h 5539721"/>
              <a:gd name="connsiteX12399" fmla="*/ 2848814 w 11873855"/>
              <a:gd name="connsiteY12399" fmla="*/ 2374497 h 5539721"/>
              <a:gd name="connsiteX12400" fmla="*/ 2859615 w 11873855"/>
              <a:gd name="connsiteY12400" fmla="*/ 2368153 h 5539721"/>
              <a:gd name="connsiteX12401" fmla="*/ 3556473 w 11873855"/>
              <a:gd name="connsiteY12401" fmla="*/ 2120579 h 5539721"/>
              <a:gd name="connsiteX12402" fmla="*/ 3590420 w 11873855"/>
              <a:gd name="connsiteY12402" fmla="*/ 2119636 h 5539721"/>
              <a:gd name="connsiteX12403" fmla="*/ 3931520 w 11873855"/>
              <a:gd name="connsiteY12403" fmla="*/ 2205276 h 5539721"/>
              <a:gd name="connsiteX12404" fmla="*/ 4142232 w 11873855"/>
              <a:gd name="connsiteY12404" fmla="*/ 2312432 h 5539721"/>
              <a:gd name="connsiteX12405" fmla="*/ 4335371 w 11873855"/>
              <a:gd name="connsiteY12405" fmla="*/ 2410159 h 5539721"/>
              <a:gd name="connsiteX12406" fmla="*/ 4674242 w 11873855"/>
              <a:gd name="connsiteY12406" fmla="*/ 2603640 h 5539721"/>
              <a:gd name="connsiteX12407" fmla="*/ 4802315 w 11873855"/>
              <a:gd name="connsiteY12407" fmla="*/ 2656532 h 5539721"/>
              <a:gd name="connsiteX12408" fmla="*/ 4803086 w 11873855"/>
              <a:gd name="connsiteY12408" fmla="*/ 2659361 h 5539721"/>
              <a:gd name="connsiteX12409" fmla="*/ 4675185 w 11873855"/>
              <a:gd name="connsiteY12409" fmla="*/ 2611784 h 5539721"/>
              <a:gd name="connsiteX12410" fmla="*/ 4335285 w 11873855"/>
              <a:gd name="connsiteY12410" fmla="*/ 2437676 h 5539721"/>
              <a:gd name="connsiteX12411" fmla="*/ 4138632 w 11873855"/>
              <a:gd name="connsiteY12411" fmla="*/ 2345179 h 5539721"/>
              <a:gd name="connsiteX12412" fmla="*/ 3928263 w 11873855"/>
              <a:gd name="connsiteY12412" fmla="*/ 2248653 h 5539721"/>
              <a:gd name="connsiteX12413" fmla="*/ 3585534 w 11873855"/>
              <a:gd name="connsiteY12413" fmla="*/ 2168071 h 5539721"/>
              <a:gd name="connsiteX12414" fmla="*/ 3551416 w 11873855"/>
              <a:gd name="connsiteY12414" fmla="*/ 2168928 h 5539721"/>
              <a:gd name="connsiteX12415" fmla="*/ 2854386 w 11873855"/>
              <a:gd name="connsiteY12415" fmla="*/ 2394642 h 5539721"/>
              <a:gd name="connsiteX12416" fmla="*/ 2859615 w 11873855"/>
              <a:gd name="connsiteY12416" fmla="*/ 2368153 h 5539721"/>
              <a:gd name="connsiteX12417" fmla="*/ 4877839 w 11873855"/>
              <a:gd name="connsiteY12417" fmla="*/ 2764203 h 5539721"/>
              <a:gd name="connsiteX12418" fmla="*/ 4877839 w 11873855"/>
              <a:gd name="connsiteY12418" fmla="*/ 2764203 h 5539721"/>
              <a:gd name="connsiteX12419" fmla="*/ 4877753 w 11873855"/>
              <a:gd name="connsiteY12419" fmla="*/ 2764031 h 5539721"/>
              <a:gd name="connsiteX12420" fmla="*/ 4877839 w 11873855"/>
              <a:gd name="connsiteY12420" fmla="*/ 2764203 h 5539721"/>
              <a:gd name="connsiteX12421" fmla="*/ 4885725 w 11873855"/>
              <a:gd name="connsiteY12421" fmla="*/ 2775518 h 5539721"/>
              <a:gd name="connsiteX12422" fmla="*/ 4904156 w 11873855"/>
              <a:gd name="connsiteY12422" fmla="*/ 2831325 h 5539721"/>
              <a:gd name="connsiteX12423" fmla="*/ 5209852 w 11873855"/>
              <a:gd name="connsiteY12423" fmla="*/ 3416056 h 5539721"/>
              <a:gd name="connsiteX12424" fmla="*/ 5631961 w 11873855"/>
              <a:gd name="connsiteY12424" fmla="*/ 3740182 h 5539721"/>
              <a:gd name="connsiteX12425" fmla="*/ 6170829 w 11873855"/>
              <a:gd name="connsiteY12425" fmla="*/ 3293640 h 5539721"/>
              <a:gd name="connsiteX12426" fmla="*/ 5627418 w 11873855"/>
              <a:gd name="connsiteY12426" fmla="*/ 3759299 h 5539721"/>
              <a:gd name="connsiteX12427" fmla="*/ 5206594 w 11873855"/>
              <a:gd name="connsiteY12427" fmla="*/ 3428229 h 5539721"/>
              <a:gd name="connsiteX12428" fmla="*/ 4903642 w 11873855"/>
              <a:gd name="connsiteY12428" fmla="*/ 2830297 h 5539721"/>
              <a:gd name="connsiteX12429" fmla="*/ 4885725 w 11873855"/>
              <a:gd name="connsiteY12429" fmla="*/ 2775518 h 5539721"/>
              <a:gd name="connsiteX12430" fmla="*/ 4885725 w 11873855"/>
              <a:gd name="connsiteY12430" fmla="*/ 2775518 h 5539721"/>
              <a:gd name="connsiteX12431" fmla="*/ 7142522 w 11873855"/>
              <a:gd name="connsiteY12431" fmla="*/ 3255493 h 5539721"/>
              <a:gd name="connsiteX12432" fmla="*/ 7150494 w 11873855"/>
              <a:gd name="connsiteY12432" fmla="*/ 3273752 h 5539721"/>
              <a:gd name="connsiteX12433" fmla="*/ 7406555 w 11873855"/>
              <a:gd name="connsiteY12433" fmla="*/ 3937607 h 5539721"/>
              <a:gd name="connsiteX12434" fmla="*/ 7598322 w 11873855"/>
              <a:gd name="connsiteY12434" fmla="*/ 4344629 h 5539721"/>
              <a:gd name="connsiteX12435" fmla="*/ 7721423 w 11873855"/>
              <a:gd name="connsiteY12435" fmla="*/ 4579515 h 5539721"/>
              <a:gd name="connsiteX12436" fmla="*/ 7902474 w 11873855"/>
              <a:gd name="connsiteY12436" fmla="*/ 4800429 h 5539721"/>
              <a:gd name="connsiteX12437" fmla="*/ 8113786 w 11873855"/>
              <a:gd name="connsiteY12437" fmla="*/ 4889154 h 5539721"/>
              <a:gd name="connsiteX12438" fmla="*/ 8155020 w 11873855"/>
              <a:gd name="connsiteY12438" fmla="*/ 4886068 h 5539721"/>
              <a:gd name="connsiteX12439" fmla="*/ 8588959 w 11873855"/>
              <a:gd name="connsiteY12439" fmla="*/ 4478360 h 5539721"/>
              <a:gd name="connsiteX12440" fmla="*/ 8792385 w 11873855"/>
              <a:gd name="connsiteY12440" fmla="*/ 4077510 h 5539721"/>
              <a:gd name="connsiteX12441" fmla="*/ 8791185 w 11873855"/>
              <a:gd name="connsiteY12441" fmla="*/ 4083167 h 5539721"/>
              <a:gd name="connsiteX12442" fmla="*/ 8582102 w 11873855"/>
              <a:gd name="connsiteY12442" fmla="*/ 4517879 h 5539721"/>
              <a:gd name="connsiteX12443" fmla="*/ 8149619 w 11873855"/>
              <a:gd name="connsiteY12443" fmla="*/ 4934331 h 5539721"/>
              <a:gd name="connsiteX12444" fmla="*/ 8108557 w 11873855"/>
              <a:gd name="connsiteY12444" fmla="*/ 4937417 h 5539721"/>
              <a:gd name="connsiteX12445" fmla="*/ 7717908 w 11873855"/>
              <a:gd name="connsiteY12445" fmla="*/ 4622121 h 5539721"/>
              <a:gd name="connsiteX12446" fmla="*/ 7605351 w 11873855"/>
              <a:gd name="connsiteY12446" fmla="*/ 4401122 h 5539721"/>
              <a:gd name="connsiteX12447" fmla="*/ 7406212 w 11873855"/>
              <a:gd name="connsiteY12447" fmla="*/ 3964867 h 5539721"/>
              <a:gd name="connsiteX12448" fmla="*/ 7150494 w 11873855"/>
              <a:gd name="connsiteY12448" fmla="*/ 3274438 h 5539721"/>
              <a:gd name="connsiteX12449" fmla="*/ 7142522 w 11873855"/>
              <a:gd name="connsiteY12449" fmla="*/ 3255493 h 5539721"/>
              <a:gd name="connsiteX12450" fmla="*/ 9121398 w 11873855"/>
              <a:gd name="connsiteY12450" fmla="*/ 3138992 h 5539721"/>
              <a:gd name="connsiteX12451" fmla="*/ 9121398 w 11873855"/>
              <a:gd name="connsiteY12451" fmla="*/ 3138992 h 5539721"/>
              <a:gd name="connsiteX12452" fmla="*/ 9121569 w 11873855"/>
              <a:gd name="connsiteY12452" fmla="*/ 3138821 h 5539721"/>
              <a:gd name="connsiteX12453" fmla="*/ 9121569 w 11873855"/>
              <a:gd name="connsiteY12453" fmla="*/ 3138907 h 5539721"/>
              <a:gd name="connsiteX12454" fmla="*/ 9121398 w 11873855"/>
              <a:gd name="connsiteY12454" fmla="*/ 3138992 h 5539721"/>
              <a:gd name="connsiteX12455" fmla="*/ 9143257 w 11873855"/>
              <a:gd name="connsiteY12455" fmla="*/ 3106588 h 5539721"/>
              <a:gd name="connsiteX12456" fmla="*/ 9143600 w 11873855"/>
              <a:gd name="connsiteY12456" fmla="*/ 3105988 h 5539721"/>
              <a:gd name="connsiteX12457" fmla="*/ 9144029 w 11873855"/>
              <a:gd name="connsiteY12457" fmla="*/ 3105560 h 5539721"/>
              <a:gd name="connsiteX12458" fmla="*/ 9143686 w 11873855"/>
              <a:gd name="connsiteY12458" fmla="*/ 3106160 h 5539721"/>
              <a:gd name="connsiteX12459" fmla="*/ 9143257 w 11873855"/>
              <a:gd name="connsiteY12459" fmla="*/ 3106588 h 5539721"/>
              <a:gd name="connsiteX12460" fmla="*/ 9165289 w 11873855"/>
              <a:gd name="connsiteY12460" fmla="*/ 3076499 h 5539721"/>
              <a:gd name="connsiteX12461" fmla="*/ 9165803 w 11873855"/>
              <a:gd name="connsiteY12461" fmla="*/ 3075642 h 5539721"/>
              <a:gd name="connsiteX12462" fmla="*/ 9166489 w 11873855"/>
              <a:gd name="connsiteY12462" fmla="*/ 3074956 h 5539721"/>
              <a:gd name="connsiteX12463" fmla="*/ 9165974 w 11873855"/>
              <a:gd name="connsiteY12463" fmla="*/ 3075813 h 5539721"/>
              <a:gd name="connsiteX12464" fmla="*/ 9165289 w 11873855"/>
              <a:gd name="connsiteY12464" fmla="*/ 3076499 h 5539721"/>
              <a:gd name="connsiteX12465" fmla="*/ 9187577 w 11873855"/>
              <a:gd name="connsiteY12465" fmla="*/ 3048381 h 5539721"/>
              <a:gd name="connsiteX12466" fmla="*/ 9188177 w 11873855"/>
              <a:gd name="connsiteY12466" fmla="*/ 3047352 h 5539721"/>
              <a:gd name="connsiteX12467" fmla="*/ 9189035 w 11873855"/>
              <a:gd name="connsiteY12467" fmla="*/ 3046581 h 5539721"/>
              <a:gd name="connsiteX12468" fmla="*/ 9188348 w 11873855"/>
              <a:gd name="connsiteY12468" fmla="*/ 3047609 h 5539721"/>
              <a:gd name="connsiteX12469" fmla="*/ 9187577 w 11873855"/>
              <a:gd name="connsiteY12469" fmla="*/ 3048381 h 5539721"/>
              <a:gd name="connsiteX12470" fmla="*/ 9210123 w 11873855"/>
              <a:gd name="connsiteY12470" fmla="*/ 3022149 h 5539721"/>
              <a:gd name="connsiteX12471" fmla="*/ 9210808 w 11873855"/>
              <a:gd name="connsiteY12471" fmla="*/ 3021035 h 5539721"/>
              <a:gd name="connsiteX12472" fmla="*/ 9211837 w 11873855"/>
              <a:gd name="connsiteY12472" fmla="*/ 3020178 h 5539721"/>
              <a:gd name="connsiteX12473" fmla="*/ 9211066 w 11873855"/>
              <a:gd name="connsiteY12473" fmla="*/ 3021206 h 5539721"/>
              <a:gd name="connsiteX12474" fmla="*/ 9210123 w 11873855"/>
              <a:gd name="connsiteY12474" fmla="*/ 3022149 h 5539721"/>
              <a:gd name="connsiteX12475" fmla="*/ 9232926 w 11873855"/>
              <a:gd name="connsiteY12475" fmla="*/ 2997546 h 5539721"/>
              <a:gd name="connsiteX12476" fmla="*/ 9233697 w 11873855"/>
              <a:gd name="connsiteY12476" fmla="*/ 2996432 h 5539721"/>
              <a:gd name="connsiteX12477" fmla="*/ 9234812 w 11873855"/>
              <a:gd name="connsiteY12477" fmla="*/ 2995660 h 5539721"/>
              <a:gd name="connsiteX12478" fmla="*/ 9234041 w 11873855"/>
              <a:gd name="connsiteY12478" fmla="*/ 2996689 h 5539721"/>
              <a:gd name="connsiteX12479" fmla="*/ 9232926 w 11873855"/>
              <a:gd name="connsiteY12479" fmla="*/ 2997546 h 5539721"/>
              <a:gd name="connsiteX12480" fmla="*/ 9255986 w 11873855"/>
              <a:gd name="connsiteY12480" fmla="*/ 2974572 h 5539721"/>
              <a:gd name="connsiteX12481" fmla="*/ 9256757 w 11873855"/>
              <a:gd name="connsiteY12481" fmla="*/ 2973543 h 5539721"/>
              <a:gd name="connsiteX12482" fmla="*/ 9258043 w 11873855"/>
              <a:gd name="connsiteY12482" fmla="*/ 2972772 h 5539721"/>
              <a:gd name="connsiteX12483" fmla="*/ 9257272 w 11873855"/>
              <a:gd name="connsiteY12483" fmla="*/ 2973800 h 5539721"/>
              <a:gd name="connsiteX12484" fmla="*/ 9255986 w 11873855"/>
              <a:gd name="connsiteY12484" fmla="*/ 2974572 h 5539721"/>
              <a:gd name="connsiteX12485" fmla="*/ 9279388 w 11873855"/>
              <a:gd name="connsiteY12485" fmla="*/ 2953055 h 5539721"/>
              <a:gd name="connsiteX12486" fmla="*/ 9280161 w 11873855"/>
              <a:gd name="connsiteY12486" fmla="*/ 2952112 h 5539721"/>
              <a:gd name="connsiteX12487" fmla="*/ 9281446 w 11873855"/>
              <a:gd name="connsiteY12487" fmla="*/ 2951340 h 5539721"/>
              <a:gd name="connsiteX12488" fmla="*/ 9280674 w 11873855"/>
              <a:gd name="connsiteY12488" fmla="*/ 2952283 h 5539721"/>
              <a:gd name="connsiteX12489" fmla="*/ 9279388 w 11873855"/>
              <a:gd name="connsiteY12489" fmla="*/ 2953055 h 5539721"/>
              <a:gd name="connsiteX12490" fmla="*/ 9303049 w 11873855"/>
              <a:gd name="connsiteY12490" fmla="*/ 2932995 h 5539721"/>
              <a:gd name="connsiteX12491" fmla="*/ 9303821 w 11873855"/>
              <a:gd name="connsiteY12491" fmla="*/ 2932138 h 5539721"/>
              <a:gd name="connsiteX12492" fmla="*/ 9305192 w 11873855"/>
              <a:gd name="connsiteY12492" fmla="*/ 2931452 h 5539721"/>
              <a:gd name="connsiteX12493" fmla="*/ 9304506 w 11873855"/>
              <a:gd name="connsiteY12493" fmla="*/ 2932224 h 5539721"/>
              <a:gd name="connsiteX12494" fmla="*/ 9303049 w 11873855"/>
              <a:gd name="connsiteY12494" fmla="*/ 2932995 h 5539721"/>
              <a:gd name="connsiteX12495" fmla="*/ 9327052 w 11873855"/>
              <a:gd name="connsiteY12495" fmla="*/ 2914136 h 5539721"/>
              <a:gd name="connsiteX12496" fmla="*/ 9327737 w 11873855"/>
              <a:gd name="connsiteY12496" fmla="*/ 2913364 h 5539721"/>
              <a:gd name="connsiteX12497" fmla="*/ 9329195 w 11873855"/>
              <a:gd name="connsiteY12497" fmla="*/ 2912678 h 5539721"/>
              <a:gd name="connsiteX12498" fmla="*/ 9328594 w 11873855"/>
              <a:gd name="connsiteY12498" fmla="*/ 2913364 h 5539721"/>
              <a:gd name="connsiteX12499" fmla="*/ 9327052 w 11873855"/>
              <a:gd name="connsiteY12499" fmla="*/ 2914136 h 5539721"/>
              <a:gd name="connsiteX12500" fmla="*/ 9351398 w 11873855"/>
              <a:gd name="connsiteY12500" fmla="*/ 2896648 h 5539721"/>
              <a:gd name="connsiteX12501" fmla="*/ 9351998 w 11873855"/>
              <a:gd name="connsiteY12501" fmla="*/ 2896048 h 5539721"/>
              <a:gd name="connsiteX12502" fmla="*/ 9353455 w 11873855"/>
              <a:gd name="connsiteY12502" fmla="*/ 2895448 h 5539721"/>
              <a:gd name="connsiteX12503" fmla="*/ 9352941 w 11873855"/>
              <a:gd name="connsiteY12503" fmla="*/ 2895962 h 5539721"/>
              <a:gd name="connsiteX12504" fmla="*/ 9351398 w 11873855"/>
              <a:gd name="connsiteY12504" fmla="*/ 2896648 h 5539721"/>
              <a:gd name="connsiteX12505" fmla="*/ 9376001 w 11873855"/>
              <a:gd name="connsiteY12505" fmla="*/ 2880360 h 5539721"/>
              <a:gd name="connsiteX12506" fmla="*/ 9376516 w 11873855"/>
              <a:gd name="connsiteY12506" fmla="*/ 2879846 h 5539721"/>
              <a:gd name="connsiteX12507" fmla="*/ 9377972 w 11873855"/>
              <a:gd name="connsiteY12507" fmla="*/ 2879332 h 5539721"/>
              <a:gd name="connsiteX12508" fmla="*/ 9377544 w 11873855"/>
              <a:gd name="connsiteY12508" fmla="*/ 2879760 h 5539721"/>
              <a:gd name="connsiteX12509" fmla="*/ 9376001 w 11873855"/>
              <a:gd name="connsiteY12509" fmla="*/ 2880360 h 5539721"/>
              <a:gd name="connsiteX12510" fmla="*/ 9401204 w 11873855"/>
              <a:gd name="connsiteY12510" fmla="*/ 2864930 h 5539721"/>
              <a:gd name="connsiteX12511" fmla="*/ 9401375 w 11873855"/>
              <a:gd name="connsiteY12511" fmla="*/ 2864758 h 5539721"/>
              <a:gd name="connsiteX12512" fmla="*/ 9402833 w 11873855"/>
              <a:gd name="connsiteY12512" fmla="*/ 2864330 h 5539721"/>
              <a:gd name="connsiteX12513" fmla="*/ 9402747 w 11873855"/>
              <a:gd name="connsiteY12513" fmla="*/ 2864415 h 5539721"/>
              <a:gd name="connsiteX12514" fmla="*/ 9401204 w 11873855"/>
              <a:gd name="connsiteY12514" fmla="*/ 2864930 h 5539721"/>
              <a:gd name="connsiteX12515" fmla="*/ 9668838 w 11873855"/>
              <a:gd name="connsiteY12515" fmla="*/ 2769775 h 5539721"/>
              <a:gd name="connsiteX12516" fmla="*/ 10052371 w 11873855"/>
              <a:gd name="connsiteY12516" fmla="*/ 2542261 h 5539721"/>
              <a:gd name="connsiteX12517" fmla="*/ 10449964 w 11873855"/>
              <a:gd name="connsiteY12517" fmla="*/ 2411444 h 5539721"/>
              <a:gd name="connsiteX12518" fmla="*/ 10541689 w 11873855"/>
              <a:gd name="connsiteY12518" fmla="*/ 2424389 h 5539721"/>
              <a:gd name="connsiteX12519" fmla="*/ 10559692 w 11873855"/>
              <a:gd name="connsiteY12519" fmla="*/ 2447792 h 5539721"/>
              <a:gd name="connsiteX12520" fmla="*/ 10468395 w 11873855"/>
              <a:gd name="connsiteY12520" fmla="*/ 2435962 h 5539721"/>
              <a:gd name="connsiteX12521" fmla="*/ 10067887 w 11873855"/>
              <a:gd name="connsiteY12521" fmla="*/ 2558634 h 5539721"/>
              <a:gd name="connsiteX12522" fmla="*/ 9669695 w 11873855"/>
              <a:gd name="connsiteY12522" fmla="*/ 2769775 h 5539721"/>
              <a:gd name="connsiteX12523" fmla="*/ 9668838 w 11873855"/>
              <a:gd name="connsiteY12523" fmla="*/ 2769775 h 5539721"/>
              <a:gd name="connsiteX12524" fmla="*/ 10070974 w 11873855"/>
              <a:gd name="connsiteY12524" fmla="*/ 2561549 h 5539721"/>
              <a:gd name="connsiteX12525" fmla="*/ 10468395 w 11873855"/>
              <a:gd name="connsiteY12525" fmla="*/ 2441705 h 5539721"/>
              <a:gd name="connsiteX12526" fmla="*/ 10565092 w 11873855"/>
              <a:gd name="connsiteY12526" fmla="*/ 2454650 h 5539721"/>
              <a:gd name="connsiteX12527" fmla="*/ 10584124 w 11873855"/>
              <a:gd name="connsiteY12527" fmla="*/ 2478396 h 5539721"/>
              <a:gd name="connsiteX12528" fmla="*/ 10486826 w 11873855"/>
              <a:gd name="connsiteY12528" fmla="*/ 2466223 h 5539721"/>
              <a:gd name="connsiteX12529" fmla="*/ 10086490 w 11873855"/>
              <a:gd name="connsiteY12529" fmla="*/ 2577837 h 5539721"/>
              <a:gd name="connsiteX12530" fmla="*/ 9690612 w 11873855"/>
              <a:gd name="connsiteY12530" fmla="*/ 2767889 h 5539721"/>
              <a:gd name="connsiteX12531" fmla="*/ 10070974 w 11873855"/>
              <a:gd name="connsiteY12531" fmla="*/ 2561549 h 5539721"/>
              <a:gd name="connsiteX12532" fmla="*/ 10571779 w 11873855"/>
              <a:gd name="connsiteY12532" fmla="*/ 2455850 h 5539721"/>
              <a:gd name="connsiteX12533" fmla="*/ 10583181 w 11873855"/>
              <a:gd name="connsiteY12533" fmla="*/ 2457822 h 5539721"/>
              <a:gd name="connsiteX12534" fmla="*/ 10602297 w 11873855"/>
              <a:gd name="connsiteY12534" fmla="*/ 2481310 h 5539721"/>
              <a:gd name="connsiteX12535" fmla="*/ 10591067 w 11873855"/>
              <a:gd name="connsiteY12535" fmla="*/ 2479510 h 5539721"/>
              <a:gd name="connsiteX12536" fmla="*/ 10571779 w 11873855"/>
              <a:gd name="connsiteY12536" fmla="*/ 2455850 h 5539721"/>
              <a:gd name="connsiteX12537" fmla="*/ 10589952 w 11873855"/>
              <a:gd name="connsiteY12537" fmla="*/ 2459022 h 5539721"/>
              <a:gd name="connsiteX12538" fmla="*/ 10601183 w 11873855"/>
              <a:gd name="connsiteY12538" fmla="*/ 2461079 h 5539721"/>
              <a:gd name="connsiteX12539" fmla="*/ 10620385 w 11873855"/>
              <a:gd name="connsiteY12539" fmla="*/ 2484225 h 5539721"/>
              <a:gd name="connsiteX12540" fmla="*/ 10609155 w 11873855"/>
              <a:gd name="connsiteY12540" fmla="*/ 2482425 h 5539721"/>
              <a:gd name="connsiteX12541" fmla="*/ 10589952 w 11873855"/>
              <a:gd name="connsiteY12541" fmla="*/ 2459022 h 5539721"/>
              <a:gd name="connsiteX12542" fmla="*/ 10608383 w 11873855"/>
              <a:gd name="connsiteY12542" fmla="*/ 2462451 h 5539721"/>
              <a:gd name="connsiteX12543" fmla="*/ 10619442 w 11873855"/>
              <a:gd name="connsiteY12543" fmla="*/ 2464508 h 5539721"/>
              <a:gd name="connsiteX12544" fmla="*/ 10638730 w 11873855"/>
              <a:gd name="connsiteY12544" fmla="*/ 2487311 h 5539721"/>
              <a:gd name="connsiteX12545" fmla="*/ 10627757 w 11873855"/>
              <a:gd name="connsiteY12545" fmla="*/ 2485425 h 5539721"/>
              <a:gd name="connsiteX12546" fmla="*/ 10608383 w 11873855"/>
              <a:gd name="connsiteY12546" fmla="*/ 2462451 h 5539721"/>
              <a:gd name="connsiteX12547" fmla="*/ 10626557 w 11873855"/>
              <a:gd name="connsiteY12547" fmla="*/ 2465966 h 5539721"/>
              <a:gd name="connsiteX12548" fmla="*/ 10637444 w 11873855"/>
              <a:gd name="connsiteY12548" fmla="*/ 2468109 h 5539721"/>
              <a:gd name="connsiteX12549" fmla="*/ 10656732 w 11873855"/>
              <a:gd name="connsiteY12549" fmla="*/ 2490483 h 5539721"/>
              <a:gd name="connsiteX12550" fmla="*/ 10645845 w 11873855"/>
              <a:gd name="connsiteY12550" fmla="*/ 2488597 h 5539721"/>
              <a:gd name="connsiteX12551" fmla="*/ 10626557 w 11873855"/>
              <a:gd name="connsiteY12551" fmla="*/ 2465966 h 5539721"/>
              <a:gd name="connsiteX12552" fmla="*/ 10644902 w 11873855"/>
              <a:gd name="connsiteY12552" fmla="*/ 2469566 h 5539721"/>
              <a:gd name="connsiteX12553" fmla="*/ 10655618 w 11873855"/>
              <a:gd name="connsiteY12553" fmla="*/ 2471795 h 5539721"/>
              <a:gd name="connsiteX12554" fmla="*/ 10674906 w 11873855"/>
              <a:gd name="connsiteY12554" fmla="*/ 2493826 h 5539721"/>
              <a:gd name="connsiteX12555" fmla="*/ 10664190 w 11873855"/>
              <a:gd name="connsiteY12555" fmla="*/ 2491854 h 5539721"/>
              <a:gd name="connsiteX12556" fmla="*/ 10644902 w 11873855"/>
              <a:gd name="connsiteY12556" fmla="*/ 2469566 h 5539721"/>
              <a:gd name="connsiteX12557" fmla="*/ 10663162 w 11873855"/>
              <a:gd name="connsiteY12557" fmla="*/ 2473338 h 5539721"/>
              <a:gd name="connsiteX12558" fmla="*/ 10673792 w 11873855"/>
              <a:gd name="connsiteY12558" fmla="*/ 2475567 h 5539721"/>
              <a:gd name="connsiteX12559" fmla="*/ 10693080 w 11873855"/>
              <a:gd name="connsiteY12559" fmla="*/ 2497169 h 5539721"/>
              <a:gd name="connsiteX12560" fmla="*/ 10682536 w 11873855"/>
              <a:gd name="connsiteY12560" fmla="*/ 2495198 h 5539721"/>
              <a:gd name="connsiteX12561" fmla="*/ 10663162 w 11873855"/>
              <a:gd name="connsiteY12561" fmla="*/ 2473338 h 5539721"/>
              <a:gd name="connsiteX12562" fmla="*/ 10681421 w 11873855"/>
              <a:gd name="connsiteY12562" fmla="*/ 2477281 h 5539721"/>
              <a:gd name="connsiteX12563" fmla="*/ 10691879 w 11873855"/>
              <a:gd name="connsiteY12563" fmla="*/ 2479596 h 5539721"/>
              <a:gd name="connsiteX12564" fmla="*/ 10711168 w 11873855"/>
              <a:gd name="connsiteY12564" fmla="*/ 2500855 h 5539721"/>
              <a:gd name="connsiteX12565" fmla="*/ 10700795 w 11873855"/>
              <a:gd name="connsiteY12565" fmla="*/ 2498798 h 5539721"/>
              <a:gd name="connsiteX12566" fmla="*/ 10681421 w 11873855"/>
              <a:gd name="connsiteY12566" fmla="*/ 2477281 h 5539721"/>
              <a:gd name="connsiteX12567" fmla="*/ 10699767 w 11873855"/>
              <a:gd name="connsiteY12567" fmla="*/ 2481396 h 5539721"/>
              <a:gd name="connsiteX12568" fmla="*/ 10710053 w 11873855"/>
              <a:gd name="connsiteY12568" fmla="*/ 2483796 h 5539721"/>
              <a:gd name="connsiteX12569" fmla="*/ 10729341 w 11873855"/>
              <a:gd name="connsiteY12569" fmla="*/ 2504627 h 5539721"/>
              <a:gd name="connsiteX12570" fmla="*/ 10719055 w 11873855"/>
              <a:gd name="connsiteY12570" fmla="*/ 2502484 h 5539721"/>
              <a:gd name="connsiteX12571" fmla="*/ 10699767 w 11873855"/>
              <a:gd name="connsiteY12571" fmla="*/ 2481396 h 5539721"/>
              <a:gd name="connsiteX12572" fmla="*/ 10718283 w 11873855"/>
              <a:gd name="connsiteY12572" fmla="*/ 2485596 h 5539721"/>
              <a:gd name="connsiteX12573" fmla="*/ 10728398 w 11873855"/>
              <a:gd name="connsiteY12573" fmla="*/ 2487997 h 5539721"/>
              <a:gd name="connsiteX12574" fmla="*/ 10747687 w 11873855"/>
              <a:gd name="connsiteY12574" fmla="*/ 2508314 h 5539721"/>
              <a:gd name="connsiteX12575" fmla="*/ 10737572 w 11873855"/>
              <a:gd name="connsiteY12575" fmla="*/ 2506171 h 5539721"/>
              <a:gd name="connsiteX12576" fmla="*/ 10718283 w 11873855"/>
              <a:gd name="connsiteY12576" fmla="*/ 2485596 h 5539721"/>
              <a:gd name="connsiteX12577" fmla="*/ 10736799 w 11873855"/>
              <a:gd name="connsiteY12577" fmla="*/ 2490140 h 5539721"/>
              <a:gd name="connsiteX12578" fmla="*/ 10746658 w 11873855"/>
              <a:gd name="connsiteY12578" fmla="*/ 2492626 h 5539721"/>
              <a:gd name="connsiteX12579" fmla="*/ 10765946 w 11873855"/>
              <a:gd name="connsiteY12579" fmla="*/ 2512514 h 5539721"/>
              <a:gd name="connsiteX12580" fmla="*/ 10756002 w 11873855"/>
              <a:gd name="connsiteY12580" fmla="*/ 2510285 h 5539721"/>
              <a:gd name="connsiteX12581" fmla="*/ 10736799 w 11873855"/>
              <a:gd name="connsiteY12581" fmla="*/ 2490140 h 5539721"/>
              <a:gd name="connsiteX12582" fmla="*/ 10773318 w 11873855"/>
              <a:gd name="connsiteY12582" fmla="*/ 2519972 h 5539721"/>
              <a:gd name="connsiteX12583" fmla="*/ 10793463 w 11873855"/>
              <a:gd name="connsiteY12583" fmla="*/ 2539946 h 5539721"/>
              <a:gd name="connsiteX12584" fmla="*/ 10783434 w 11873855"/>
              <a:gd name="connsiteY12584" fmla="*/ 2537889 h 5539721"/>
              <a:gd name="connsiteX12585" fmla="*/ 10763203 w 11873855"/>
              <a:gd name="connsiteY12585" fmla="*/ 2517658 h 5539721"/>
              <a:gd name="connsiteX12586" fmla="*/ 10773318 w 11873855"/>
              <a:gd name="connsiteY12586" fmla="*/ 2519972 h 5539721"/>
              <a:gd name="connsiteX12587" fmla="*/ 10802122 w 11873855"/>
              <a:gd name="connsiteY12587" fmla="*/ 2548261 h 5539721"/>
              <a:gd name="connsiteX12588" fmla="*/ 10823211 w 11873855"/>
              <a:gd name="connsiteY12588" fmla="*/ 2568235 h 5539721"/>
              <a:gd name="connsiteX12589" fmla="*/ 10813181 w 11873855"/>
              <a:gd name="connsiteY12589" fmla="*/ 2566349 h 5539721"/>
              <a:gd name="connsiteX12590" fmla="*/ 10791921 w 11873855"/>
              <a:gd name="connsiteY12590" fmla="*/ 2546118 h 5539721"/>
              <a:gd name="connsiteX12591" fmla="*/ 10802122 w 11873855"/>
              <a:gd name="connsiteY12591" fmla="*/ 2548261 h 5539721"/>
              <a:gd name="connsiteX12592" fmla="*/ 10830839 w 11873855"/>
              <a:gd name="connsiteY12592" fmla="*/ 2575265 h 5539721"/>
              <a:gd name="connsiteX12593" fmla="*/ 10853129 w 11873855"/>
              <a:gd name="connsiteY12593" fmla="*/ 2595325 h 5539721"/>
              <a:gd name="connsiteX12594" fmla="*/ 10843098 w 11873855"/>
              <a:gd name="connsiteY12594" fmla="*/ 2593610 h 5539721"/>
              <a:gd name="connsiteX12595" fmla="*/ 10820639 w 11873855"/>
              <a:gd name="connsiteY12595" fmla="*/ 2573293 h 5539721"/>
              <a:gd name="connsiteX12596" fmla="*/ 10830839 w 11873855"/>
              <a:gd name="connsiteY12596" fmla="*/ 2575265 h 5539721"/>
              <a:gd name="connsiteX12597" fmla="*/ 10861701 w 11873855"/>
              <a:gd name="connsiteY12597" fmla="*/ 2602783 h 5539721"/>
              <a:gd name="connsiteX12598" fmla="*/ 10884589 w 11873855"/>
              <a:gd name="connsiteY12598" fmla="*/ 2622157 h 5539721"/>
              <a:gd name="connsiteX12599" fmla="*/ 10874646 w 11873855"/>
              <a:gd name="connsiteY12599" fmla="*/ 2620699 h 5539721"/>
              <a:gd name="connsiteX12600" fmla="*/ 10851585 w 11873855"/>
              <a:gd name="connsiteY12600" fmla="*/ 2601068 h 5539721"/>
              <a:gd name="connsiteX12601" fmla="*/ 10861701 w 11873855"/>
              <a:gd name="connsiteY12601" fmla="*/ 2602783 h 5539721"/>
              <a:gd name="connsiteX12602" fmla="*/ 10871388 w 11873855"/>
              <a:gd name="connsiteY12602" fmla="*/ 2604497 h 5539721"/>
              <a:gd name="connsiteX12603" fmla="*/ 10881417 w 11873855"/>
              <a:gd name="connsiteY12603" fmla="*/ 2606383 h 5539721"/>
              <a:gd name="connsiteX12604" fmla="*/ 10904220 w 11873855"/>
              <a:gd name="connsiteY12604" fmla="*/ 2625243 h 5539721"/>
              <a:gd name="connsiteX12605" fmla="*/ 10894362 w 11873855"/>
              <a:gd name="connsiteY12605" fmla="*/ 2623700 h 5539721"/>
              <a:gd name="connsiteX12606" fmla="*/ 10871388 w 11873855"/>
              <a:gd name="connsiteY12606" fmla="*/ 2604497 h 5539721"/>
              <a:gd name="connsiteX12607" fmla="*/ 10891448 w 11873855"/>
              <a:gd name="connsiteY12607" fmla="*/ 2608269 h 5539721"/>
              <a:gd name="connsiteX12608" fmla="*/ 10901220 w 11873855"/>
              <a:gd name="connsiteY12608" fmla="*/ 2610155 h 5539721"/>
              <a:gd name="connsiteX12609" fmla="*/ 10923852 w 11873855"/>
              <a:gd name="connsiteY12609" fmla="*/ 2628500 h 5539721"/>
              <a:gd name="connsiteX12610" fmla="*/ 10914251 w 11873855"/>
              <a:gd name="connsiteY12610" fmla="*/ 2626871 h 5539721"/>
              <a:gd name="connsiteX12611" fmla="*/ 10891448 w 11873855"/>
              <a:gd name="connsiteY12611" fmla="*/ 2608269 h 5539721"/>
              <a:gd name="connsiteX12612" fmla="*/ 10911936 w 11873855"/>
              <a:gd name="connsiteY12612" fmla="*/ 2612384 h 5539721"/>
              <a:gd name="connsiteX12613" fmla="*/ 10921709 w 11873855"/>
              <a:gd name="connsiteY12613" fmla="*/ 2614441 h 5539721"/>
              <a:gd name="connsiteX12614" fmla="*/ 10944169 w 11873855"/>
              <a:gd name="connsiteY12614" fmla="*/ 2632272 h 5539721"/>
              <a:gd name="connsiteX12615" fmla="*/ 10934567 w 11873855"/>
              <a:gd name="connsiteY12615" fmla="*/ 2630472 h 5539721"/>
              <a:gd name="connsiteX12616" fmla="*/ 10911936 w 11873855"/>
              <a:gd name="connsiteY12616" fmla="*/ 2612384 h 5539721"/>
              <a:gd name="connsiteX12617" fmla="*/ 10933110 w 11873855"/>
              <a:gd name="connsiteY12617" fmla="*/ 2617013 h 5539721"/>
              <a:gd name="connsiteX12618" fmla="*/ 10943054 w 11873855"/>
              <a:gd name="connsiteY12618" fmla="*/ 2619413 h 5539721"/>
              <a:gd name="connsiteX12619" fmla="*/ 10965342 w 11873855"/>
              <a:gd name="connsiteY12619" fmla="*/ 2636644 h 5539721"/>
              <a:gd name="connsiteX12620" fmla="*/ 10955570 w 11873855"/>
              <a:gd name="connsiteY12620" fmla="*/ 2634587 h 5539721"/>
              <a:gd name="connsiteX12621" fmla="*/ 10933110 w 11873855"/>
              <a:gd name="connsiteY12621" fmla="*/ 2617013 h 5539721"/>
              <a:gd name="connsiteX12622" fmla="*/ 10955484 w 11873855"/>
              <a:gd name="connsiteY12622" fmla="*/ 2622499 h 5539721"/>
              <a:gd name="connsiteX12623" fmla="*/ 10965942 w 11873855"/>
              <a:gd name="connsiteY12623" fmla="*/ 2625414 h 5539721"/>
              <a:gd name="connsiteX12624" fmla="*/ 10987974 w 11873855"/>
              <a:gd name="connsiteY12624" fmla="*/ 2642045 h 5539721"/>
              <a:gd name="connsiteX12625" fmla="*/ 10977772 w 11873855"/>
              <a:gd name="connsiteY12625" fmla="*/ 2639473 h 5539721"/>
              <a:gd name="connsiteX12626" fmla="*/ 10955484 w 11873855"/>
              <a:gd name="connsiteY12626" fmla="*/ 2622499 h 5539721"/>
              <a:gd name="connsiteX12627" fmla="*/ 11029636 w 11873855"/>
              <a:gd name="connsiteY12627" fmla="*/ 2654132 h 5539721"/>
              <a:gd name="connsiteX12628" fmla="*/ 11037523 w 11873855"/>
              <a:gd name="connsiteY12628" fmla="*/ 2655589 h 5539721"/>
              <a:gd name="connsiteX12629" fmla="*/ 11053640 w 11873855"/>
              <a:gd name="connsiteY12629" fmla="*/ 2666562 h 5539721"/>
              <a:gd name="connsiteX12630" fmla="*/ 11046096 w 11873855"/>
              <a:gd name="connsiteY12630" fmla="*/ 2665448 h 5539721"/>
              <a:gd name="connsiteX12631" fmla="*/ 11029636 w 11873855"/>
              <a:gd name="connsiteY12631" fmla="*/ 2654132 h 5539721"/>
              <a:gd name="connsiteX12632" fmla="*/ 11065298 w 11873855"/>
              <a:gd name="connsiteY12632" fmla="*/ 2674191 h 5539721"/>
              <a:gd name="connsiteX12633" fmla="*/ 11082443 w 11873855"/>
              <a:gd name="connsiteY12633" fmla="*/ 2685079 h 5539721"/>
              <a:gd name="connsiteX12634" fmla="*/ 11075071 w 11873855"/>
              <a:gd name="connsiteY12634" fmla="*/ 2684136 h 5539721"/>
              <a:gd name="connsiteX12635" fmla="*/ 11057583 w 11873855"/>
              <a:gd name="connsiteY12635" fmla="*/ 2672991 h 5539721"/>
              <a:gd name="connsiteX12636" fmla="*/ 11065298 w 11873855"/>
              <a:gd name="connsiteY12636" fmla="*/ 2674191 h 5539721"/>
              <a:gd name="connsiteX12637" fmla="*/ 11078328 w 11873855"/>
              <a:gd name="connsiteY12637" fmla="*/ 2676163 h 5539721"/>
              <a:gd name="connsiteX12638" fmla="*/ 11085701 w 11873855"/>
              <a:gd name="connsiteY12638" fmla="*/ 2677278 h 5539721"/>
              <a:gd name="connsiteX12639" fmla="*/ 11102245 w 11873855"/>
              <a:gd name="connsiteY12639" fmla="*/ 2687564 h 5539721"/>
              <a:gd name="connsiteX12640" fmla="*/ 11095216 w 11873855"/>
              <a:gd name="connsiteY12640" fmla="*/ 2686707 h 5539721"/>
              <a:gd name="connsiteX12641" fmla="*/ 11078328 w 11873855"/>
              <a:gd name="connsiteY12641" fmla="*/ 2676163 h 5539721"/>
              <a:gd name="connsiteX12642" fmla="*/ 11098987 w 11873855"/>
              <a:gd name="connsiteY12642" fmla="*/ 2679335 h 5539721"/>
              <a:gd name="connsiteX12643" fmla="*/ 11106531 w 11873855"/>
              <a:gd name="connsiteY12643" fmla="*/ 2680449 h 5539721"/>
              <a:gd name="connsiteX12644" fmla="*/ 11122304 w 11873855"/>
              <a:gd name="connsiteY12644" fmla="*/ 2690136 h 5539721"/>
              <a:gd name="connsiteX12645" fmla="*/ 11115190 w 11873855"/>
              <a:gd name="connsiteY12645" fmla="*/ 2689279 h 5539721"/>
              <a:gd name="connsiteX12646" fmla="*/ 11098987 w 11873855"/>
              <a:gd name="connsiteY12646" fmla="*/ 2679335 h 5539721"/>
              <a:gd name="connsiteX12647" fmla="*/ 11119819 w 11873855"/>
              <a:gd name="connsiteY12647" fmla="*/ 2682421 h 5539721"/>
              <a:gd name="connsiteX12648" fmla="*/ 11127020 w 11873855"/>
              <a:gd name="connsiteY12648" fmla="*/ 2683536 h 5539721"/>
              <a:gd name="connsiteX12649" fmla="*/ 11142193 w 11873855"/>
              <a:gd name="connsiteY12649" fmla="*/ 2692622 h 5539721"/>
              <a:gd name="connsiteX12650" fmla="*/ 11135506 w 11873855"/>
              <a:gd name="connsiteY12650" fmla="*/ 2691765 h 5539721"/>
              <a:gd name="connsiteX12651" fmla="*/ 11119819 w 11873855"/>
              <a:gd name="connsiteY12651" fmla="*/ 2682421 h 5539721"/>
              <a:gd name="connsiteX12652" fmla="*/ 11140564 w 11873855"/>
              <a:gd name="connsiteY12652" fmla="*/ 2685593 h 5539721"/>
              <a:gd name="connsiteX12653" fmla="*/ 11147336 w 11873855"/>
              <a:gd name="connsiteY12653" fmla="*/ 2686622 h 5539721"/>
              <a:gd name="connsiteX12654" fmla="*/ 11161825 w 11873855"/>
              <a:gd name="connsiteY12654" fmla="*/ 2695023 h 5539721"/>
              <a:gd name="connsiteX12655" fmla="*/ 11155481 w 11873855"/>
              <a:gd name="connsiteY12655" fmla="*/ 2694251 h 5539721"/>
              <a:gd name="connsiteX12656" fmla="*/ 11140564 w 11873855"/>
              <a:gd name="connsiteY12656" fmla="*/ 2685593 h 5539721"/>
              <a:gd name="connsiteX12657" fmla="*/ 11161395 w 11873855"/>
              <a:gd name="connsiteY12657" fmla="*/ 2688765 h 5539721"/>
              <a:gd name="connsiteX12658" fmla="*/ 11167739 w 11873855"/>
              <a:gd name="connsiteY12658" fmla="*/ 2689708 h 5539721"/>
              <a:gd name="connsiteX12659" fmla="*/ 11181541 w 11873855"/>
              <a:gd name="connsiteY12659" fmla="*/ 2697509 h 5539721"/>
              <a:gd name="connsiteX12660" fmla="*/ 11175626 w 11873855"/>
              <a:gd name="connsiteY12660" fmla="*/ 2696737 h 5539721"/>
              <a:gd name="connsiteX12661" fmla="*/ 11161395 w 11873855"/>
              <a:gd name="connsiteY12661" fmla="*/ 2688765 h 5539721"/>
              <a:gd name="connsiteX12662" fmla="*/ 11182312 w 11873855"/>
              <a:gd name="connsiteY12662" fmla="*/ 2691937 h 5539721"/>
              <a:gd name="connsiteX12663" fmla="*/ 11188142 w 11873855"/>
              <a:gd name="connsiteY12663" fmla="*/ 2692794 h 5539721"/>
              <a:gd name="connsiteX12664" fmla="*/ 11201172 w 11873855"/>
              <a:gd name="connsiteY12664" fmla="*/ 2699995 h 5539721"/>
              <a:gd name="connsiteX12665" fmla="*/ 11195771 w 11873855"/>
              <a:gd name="connsiteY12665" fmla="*/ 2699309 h 5539721"/>
              <a:gd name="connsiteX12666" fmla="*/ 11182312 w 11873855"/>
              <a:gd name="connsiteY12666" fmla="*/ 2691937 h 5539721"/>
              <a:gd name="connsiteX12667" fmla="*/ 11203315 w 11873855"/>
              <a:gd name="connsiteY12667" fmla="*/ 2695108 h 5539721"/>
              <a:gd name="connsiteX12668" fmla="*/ 11208544 w 11873855"/>
              <a:gd name="connsiteY12668" fmla="*/ 2695880 h 5539721"/>
              <a:gd name="connsiteX12669" fmla="*/ 11220803 w 11873855"/>
              <a:gd name="connsiteY12669" fmla="*/ 2702481 h 5539721"/>
              <a:gd name="connsiteX12670" fmla="*/ 11215916 w 11873855"/>
              <a:gd name="connsiteY12670" fmla="*/ 2701881 h 5539721"/>
              <a:gd name="connsiteX12671" fmla="*/ 11203315 w 11873855"/>
              <a:gd name="connsiteY12671" fmla="*/ 2695108 h 5539721"/>
              <a:gd name="connsiteX12672" fmla="*/ 11224317 w 11873855"/>
              <a:gd name="connsiteY12672" fmla="*/ 2698280 h 5539721"/>
              <a:gd name="connsiteX12673" fmla="*/ 11228947 w 11873855"/>
              <a:gd name="connsiteY12673" fmla="*/ 2698966 h 5539721"/>
              <a:gd name="connsiteX12674" fmla="*/ 11240348 w 11873855"/>
              <a:gd name="connsiteY12674" fmla="*/ 2704881 h 5539721"/>
              <a:gd name="connsiteX12675" fmla="*/ 11236062 w 11873855"/>
              <a:gd name="connsiteY12675" fmla="*/ 2704367 h 5539721"/>
              <a:gd name="connsiteX12676" fmla="*/ 11224317 w 11873855"/>
              <a:gd name="connsiteY12676" fmla="*/ 2698280 h 5539721"/>
              <a:gd name="connsiteX12677" fmla="*/ 11245406 w 11873855"/>
              <a:gd name="connsiteY12677" fmla="*/ 2701452 h 5539721"/>
              <a:gd name="connsiteX12678" fmla="*/ 11249349 w 11873855"/>
              <a:gd name="connsiteY12678" fmla="*/ 2702052 h 5539721"/>
              <a:gd name="connsiteX12679" fmla="*/ 11259893 w 11873855"/>
              <a:gd name="connsiteY12679" fmla="*/ 2707367 h 5539721"/>
              <a:gd name="connsiteX12680" fmla="*/ 11256208 w 11873855"/>
              <a:gd name="connsiteY12680" fmla="*/ 2706938 h 5539721"/>
              <a:gd name="connsiteX12681" fmla="*/ 11245406 w 11873855"/>
              <a:gd name="connsiteY12681" fmla="*/ 2701452 h 5539721"/>
              <a:gd name="connsiteX12682" fmla="*/ 11266494 w 11873855"/>
              <a:gd name="connsiteY12682" fmla="*/ 2704624 h 5539721"/>
              <a:gd name="connsiteX12683" fmla="*/ 11269580 w 11873855"/>
              <a:gd name="connsiteY12683" fmla="*/ 2705052 h 5539721"/>
              <a:gd name="connsiteX12684" fmla="*/ 11279182 w 11873855"/>
              <a:gd name="connsiteY12684" fmla="*/ 2709682 h 5539721"/>
              <a:gd name="connsiteX12685" fmla="*/ 11276181 w 11873855"/>
              <a:gd name="connsiteY12685" fmla="*/ 2709339 h 5539721"/>
              <a:gd name="connsiteX12686" fmla="*/ 11266494 w 11873855"/>
              <a:gd name="connsiteY12686" fmla="*/ 2704624 h 5539721"/>
              <a:gd name="connsiteX12687" fmla="*/ 11287754 w 11873855"/>
              <a:gd name="connsiteY12687" fmla="*/ 2707796 h 5539721"/>
              <a:gd name="connsiteX12688" fmla="*/ 11289983 w 11873855"/>
              <a:gd name="connsiteY12688" fmla="*/ 2708139 h 5539721"/>
              <a:gd name="connsiteX12689" fmla="*/ 11298555 w 11873855"/>
              <a:gd name="connsiteY12689" fmla="*/ 2712168 h 5539721"/>
              <a:gd name="connsiteX12690" fmla="*/ 11296327 w 11873855"/>
              <a:gd name="connsiteY12690" fmla="*/ 2711911 h 5539721"/>
              <a:gd name="connsiteX12691" fmla="*/ 11287754 w 11873855"/>
              <a:gd name="connsiteY12691" fmla="*/ 2707796 h 5539721"/>
              <a:gd name="connsiteX12692" fmla="*/ 11309099 w 11873855"/>
              <a:gd name="connsiteY12692" fmla="*/ 2710968 h 5539721"/>
              <a:gd name="connsiteX12693" fmla="*/ 11310471 w 11873855"/>
              <a:gd name="connsiteY12693" fmla="*/ 2711139 h 5539721"/>
              <a:gd name="connsiteX12694" fmla="*/ 11317929 w 11873855"/>
              <a:gd name="connsiteY12694" fmla="*/ 2714482 h 5539721"/>
              <a:gd name="connsiteX12695" fmla="*/ 11316558 w 11873855"/>
              <a:gd name="connsiteY12695" fmla="*/ 2714311 h 5539721"/>
              <a:gd name="connsiteX12696" fmla="*/ 11309099 w 11873855"/>
              <a:gd name="connsiteY12696" fmla="*/ 2710968 h 5539721"/>
              <a:gd name="connsiteX12697" fmla="*/ 11336275 w 11873855"/>
              <a:gd name="connsiteY12697" fmla="*/ 2722626 h 5539721"/>
              <a:gd name="connsiteX12698" fmla="*/ 11344761 w 11873855"/>
              <a:gd name="connsiteY12698" fmla="*/ 2726227 h 5539721"/>
              <a:gd name="connsiteX12699" fmla="*/ 11343647 w 11873855"/>
              <a:gd name="connsiteY12699" fmla="*/ 2726141 h 5539721"/>
              <a:gd name="connsiteX12700" fmla="*/ 11334989 w 11873855"/>
              <a:gd name="connsiteY12700" fmla="*/ 2722455 h 5539721"/>
              <a:gd name="connsiteX12701" fmla="*/ 11336275 w 11873855"/>
              <a:gd name="connsiteY12701" fmla="*/ 2722626 h 5539721"/>
              <a:gd name="connsiteX12702" fmla="*/ 10541947 w 11873855"/>
              <a:gd name="connsiteY12702" fmla="*/ 2198761 h 5539721"/>
              <a:gd name="connsiteX12703" fmla="*/ 10541775 w 11873855"/>
              <a:gd name="connsiteY12703" fmla="*/ 2198589 h 5539721"/>
              <a:gd name="connsiteX12704" fmla="*/ 10541947 w 11873855"/>
              <a:gd name="connsiteY12704" fmla="*/ 2198761 h 5539721"/>
              <a:gd name="connsiteX12705" fmla="*/ 10541947 w 11873855"/>
              <a:gd name="connsiteY12705" fmla="*/ 2198761 h 5539721"/>
              <a:gd name="connsiteX12706" fmla="*/ 10531832 w 11873855"/>
              <a:gd name="connsiteY12706" fmla="*/ 2193532 h 5539721"/>
              <a:gd name="connsiteX12707" fmla="*/ 10530460 w 11873855"/>
              <a:gd name="connsiteY12707" fmla="*/ 2192846 h 5539721"/>
              <a:gd name="connsiteX12708" fmla="*/ 10517258 w 11873855"/>
              <a:gd name="connsiteY12708" fmla="*/ 2175786 h 5539721"/>
              <a:gd name="connsiteX12709" fmla="*/ 10518115 w 11873855"/>
              <a:gd name="connsiteY12709" fmla="*/ 2176301 h 5539721"/>
              <a:gd name="connsiteX12710" fmla="*/ 10531832 w 11873855"/>
              <a:gd name="connsiteY12710" fmla="*/ 2193532 h 5539721"/>
              <a:gd name="connsiteX12711" fmla="*/ 10500284 w 11873855"/>
              <a:gd name="connsiteY12711" fmla="*/ 2160870 h 5539721"/>
              <a:gd name="connsiteX12712" fmla="*/ 10498484 w 11873855"/>
              <a:gd name="connsiteY12712" fmla="*/ 2159927 h 5539721"/>
              <a:gd name="connsiteX12713" fmla="*/ 10484597 w 11873855"/>
              <a:gd name="connsiteY12713" fmla="*/ 2141068 h 5539721"/>
              <a:gd name="connsiteX12714" fmla="*/ 10485968 w 11873855"/>
              <a:gd name="connsiteY12714" fmla="*/ 2141839 h 5539721"/>
              <a:gd name="connsiteX12715" fmla="*/ 10500284 w 11873855"/>
              <a:gd name="connsiteY12715" fmla="*/ 2160870 h 5539721"/>
              <a:gd name="connsiteX12716" fmla="*/ 10489483 w 11873855"/>
              <a:gd name="connsiteY12716" fmla="*/ 2155298 h 5539721"/>
              <a:gd name="connsiteX12717" fmla="*/ 10486654 w 11873855"/>
              <a:gd name="connsiteY12717" fmla="*/ 2153841 h 5539721"/>
              <a:gd name="connsiteX12718" fmla="*/ 10472937 w 11873855"/>
              <a:gd name="connsiteY12718" fmla="*/ 2134638 h 5539721"/>
              <a:gd name="connsiteX12719" fmla="*/ 10475424 w 11873855"/>
              <a:gd name="connsiteY12719" fmla="*/ 2136010 h 5539721"/>
              <a:gd name="connsiteX12720" fmla="*/ 10489483 w 11873855"/>
              <a:gd name="connsiteY12720" fmla="*/ 2155298 h 5539721"/>
              <a:gd name="connsiteX12721" fmla="*/ 10478082 w 11873855"/>
              <a:gd name="connsiteY12721" fmla="*/ 2149555 h 5539721"/>
              <a:gd name="connsiteX12722" fmla="*/ 10474309 w 11873855"/>
              <a:gd name="connsiteY12722" fmla="*/ 2147669 h 5539721"/>
              <a:gd name="connsiteX12723" fmla="*/ 10460851 w 11873855"/>
              <a:gd name="connsiteY12723" fmla="*/ 2128209 h 5539721"/>
              <a:gd name="connsiteX12724" fmla="*/ 10464280 w 11873855"/>
              <a:gd name="connsiteY12724" fmla="*/ 2130009 h 5539721"/>
              <a:gd name="connsiteX12725" fmla="*/ 10478082 w 11873855"/>
              <a:gd name="connsiteY12725" fmla="*/ 2149555 h 5539721"/>
              <a:gd name="connsiteX12726" fmla="*/ 10454507 w 11873855"/>
              <a:gd name="connsiteY12726" fmla="*/ 2118951 h 5539721"/>
              <a:gd name="connsiteX12727" fmla="*/ 10442420 w 11873855"/>
              <a:gd name="connsiteY12727" fmla="*/ 2101120 h 5539721"/>
              <a:gd name="connsiteX12728" fmla="*/ 10445334 w 11873855"/>
              <a:gd name="connsiteY12728" fmla="*/ 2102749 h 5539721"/>
              <a:gd name="connsiteX12729" fmla="*/ 10457765 w 11873855"/>
              <a:gd name="connsiteY12729" fmla="*/ 2120665 h 5539721"/>
              <a:gd name="connsiteX12730" fmla="*/ 10454507 w 11873855"/>
              <a:gd name="connsiteY12730" fmla="*/ 2118951 h 5539721"/>
              <a:gd name="connsiteX12731" fmla="*/ 10446363 w 11873855"/>
              <a:gd name="connsiteY12731" fmla="*/ 2114836 h 5539721"/>
              <a:gd name="connsiteX12732" fmla="*/ 10442334 w 11873855"/>
              <a:gd name="connsiteY12732" fmla="*/ 2112778 h 5539721"/>
              <a:gd name="connsiteX12733" fmla="*/ 10430247 w 11873855"/>
              <a:gd name="connsiteY12733" fmla="*/ 2094433 h 5539721"/>
              <a:gd name="connsiteX12734" fmla="*/ 10434019 w 11873855"/>
              <a:gd name="connsiteY12734" fmla="*/ 2096491 h 5539721"/>
              <a:gd name="connsiteX12735" fmla="*/ 10446363 w 11873855"/>
              <a:gd name="connsiteY12735" fmla="*/ 2114836 h 5539721"/>
              <a:gd name="connsiteX12736" fmla="*/ 10423903 w 11873855"/>
              <a:gd name="connsiteY12736" fmla="*/ 2084832 h 5539721"/>
              <a:gd name="connsiteX12737" fmla="*/ 10412159 w 11873855"/>
              <a:gd name="connsiteY12737" fmla="*/ 2066573 h 5539721"/>
              <a:gd name="connsiteX12738" fmla="*/ 10415502 w 11873855"/>
              <a:gd name="connsiteY12738" fmla="*/ 2068459 h 5539721"/>
              <a:gd name="connsiteX12739" fmla="*/ 10427504 w 11873855"/>
              <a:gd name="connsiteY12739" fmla="*/ 2086718 h 5539721"/>
              <a:gd name="connsiteX12740" fmla="*/ 10423903 w 11873855"/>
              <a:gd name="connsiteY12740" fmla="*/ 2084832 h 5539721"/>
              <a:gd name="connsiteX12741" fmla="*/ 10387298 w 11873855"/>
              <a:gd name="connsiteY12741" fmla="*/ 2047456 h 5539721"/>
              <a:gd name="connsiteX12742" fmla="*/ 10382584 w 11873855"/>
              <a:gd name="connsiteY12742" fmla="*/ 2045056 h 5539721"/>
              <a:gd name="connsiteX12743" fmla="*/ 10371611 w 11873855"/>
              <a:gd name="connsiteY12743" fmla="*/ 2026539 h 5539721"/>
              <a:gd name="connsiteX12744" fmla="*/ 10376155 w 11873855"/>
              <a:gd name="connsiteY12744" fmla="*/ 2029025 h 5539721"/>
              <a:gd name="connsiteX12745" fmla="*/ 10387298 w 11873855"/>
              <a:gd name="connsiteY12745" fmla="*/ 2047456 h 5539721"/>
              <a:gd name="connsiteX12746" fmla="*/ 10350523 w 11873855"/>
              <a:gd name="connsiteY12746" fmla="*/ 1998421 h 5539721"/>
              <a:gd name="connsiteX12747" fmla="*/ 10359352 w 11873855"/>
              <a:gd name="connsiteY12747" fmla="*/ 2013937 h 5539721"/>
              <a:gd name="connsiteX12748" fmla="*/ 10354294 w 11873855"/>
              <a:gd name="connsiteY12748" fmla="*/ 2011280 h 5539721"/>
              <a:gd name="connsiteX12749" fmla="*/ 10344265 w 11873855"/>
              <a:gd name="connsiteY12749" fmla="*/ 1993449 h 5539721"/>
              <a:gd name="connsiteX12750" fmla="*/ 10349836 w 11873855"/>
              <a:gd name="connsiteY12750" fmla="*/ 1996535 h 5539721"/>
              <a:gd name="connsiteX12751" fmla="*/ 10350523 w 11873855"/>
              <a:gd name="connsiteY12751" fmla="*/ 1998421 h 5539721"/>
              <a:gd name="connsiteX12752" fmla="*/ 10339207 w 11873855"/>
              <a:gd name="connsiteY12752" fmla="*/ 1984362 h 5539721"/>
              <a:gd name="connsiteX12753" fmla="*/ 10335349 w 11873855"/>
              <a:gd name="connsiteY12753" fmla="*/ 1977247 h 5539721"/>
              <a:gd name="connsiteX12754" fmla="*/ 10331749 w 11873855"/>
              <a:gd name="connsiteY12754" fmla="*/ 1967989 h 5539721"/>
              <a:gd name="connsiteX12755" fmla="*/ 10340750 w 11873855"/>
              <a:gd name="connsiteY12755" fmla="*/ 1973304 h 5539721"/>
              <a:gd name="connsiteX12756" fmla="*/ 10346665 w 11873855"/>
              <a:gd name="connsiteY12756" fmla="*/ 1988391 h 5539721"/>
              <a:gd name="connsiteX12757" fmla="*/ 10339207 w 11873855"/>
              <a:gd name="connsiteY12757" fmla="*/ 1984362 h 5539721"/>
              <a:gd name="connsiteX12758" fmla="*/ 10328748 w 11873855"/>
              <a:gd name="connsiteY12758" fmla="*/ 1960359 h 5539721"/>
              <a:gd name="connsiteX12759" fmla="*/ 10322919 w 11873855"/>
              <a:gd name="connsiteY12759" fmla="*/ 1945443 h 5539721"/>
              <a:gd name="connsiteX12760" fmla="*/ 10331577 w 11873855"/>
              <a:gd name="connsiteY12760" fmla="*/ 1950844 h 5539721"/>
              <a:gd name="connsiteX12761" fmla="*/ 10337578 w 11873855"/>
              <a:gd name="connsiteY12761" fmla="*/ 1965417 h 5539721"/>
              <a:gd name="connsiteX12762" fmla="*/ 10328748 w 11873855"/>
              <a:gd name="connsiteY12762" fmla="*/ 1960359 h 5539721"/>
              <a:gd name="connsiteX12763" fmla="*/ 10323434 w 11873855"/>
              <a:gd name="connsiteY12763" fmla="*/ 1957273 h 5539721"/>
              <a:gd name="connsiteX12764" fmla="*/ 10314604 w 11873855"/>
              <a:gd name="connsiteY12764" fmla="*/ 1952301 h 5539721"/>
              <a:gd name="connsiteX12765" fmla="*/ 10308517 w 11873855"/>
              <a:gd name="connsiteY12765" fmla="*/ 1936614 h 5539721"/>
              <a:gd name="connsiteX12766" fmla="*/ 10317262 w 11873855"/>
              <a:gd name="connsiteY12766" fmla="*/ 1941843 h 5539721"/>
              <a:gd name="connsiteX12767" fmla="*/ 10323434 w 11873855"/>
              <a:gd name="connsiteY12767" fmla="*/ 1957273 h 5539721"/>
              <a:gd name="connsiteX12768" fmla="*/ 10305260 w 11873855"/>
              <a:gd name="connsiteY12768" fmla="*/ 1928555 h 5539721"/>
              <a:gd name="connsiteX12769" fmla="*/ 10299260 w 11873855"/>
              <a:gd name="connsiteY12769" fmla="*/ 1913725 h 5539721"/>
              <a:gd name="connsiteX12770" fmla="*/ 10307832 w 11873855"/>
              <a:gd name="connsiteY12770" fmla="*/ 1919211 h 5539721"/>
              <a:gd name="connsiteX12771" fmla="*/ 10313832 w 11873855"/>
              <a:gd name="connsiteY12771" fmla="*/ 1933613 h 5539721"/>
              <a:gd name="connsiteX12772" fmla="*/ 10305260 w 11873855"/>
              <a:gd name="connsiteY12772" fmla="*/ 1928555 h 5539721"/>
              <a:gd name="connsiteX12773" fmla="*/ 10299773 w 11873855"/>
              <a:gd name="connsiteY12773" fmla="*/ 1925384 h 5539721"/>
              <a:gd name="connsiteX12774" fmla="*/ 10291029 w 11873855"/>
              <a:gd name="connsiteY12774" fmla="*/ 1920411 h 5539721"/>
              <a:gd name="connsiteX12775" fmla="*/ 10284857 w 11873855"/>
              <a:gd name="connsiteY12775" fmla="*/ 1904724 h 5539721"/>
              <a:gd name="connsiteX12776" fmla="*/ 10293516 w 11873855"/>
              <a:gd name="connsiteY12776" fmla="*/ 1910039 h 5539721"/>
              <a:gd name="connsiteX12777" fmla="*/ 10299773 w 11873855"/>
              <a:gd name="connsiteY12777" fmla="*/ 1925384 h 5539721"/>
              <a:gd name="connsiteX12778" fmla="*/ 10281514 w 11873855"/>
              <a:gd name="connsiteY12778" fmla="*/ 1896580 h 5539721"/>
              <a:gd name="connsiteX12779" fmla="*/ 10275599 w 11873855"/>
              <a:gd name="connsiteY12779" fmla="*/ 1882092 h 5539721"/>
              <a:gd name="connsiteX12780" fmla="*/ 10283914 w 11873855"/>
              <a:gd name="connsiteY12780" fmla="*/ 1887493 h 5539721"/>
              <a:gd name="connsiteX12781" fmla="*/ 10290001 w 11873855"/>
              <a:gd name="connsiteY12781" fmla="*/ 1901723 h 5539721"/>
              <a:gd name="connsiteX12782" fmla="*/ 10281514 w 11873855"/>
              <a:gd name="connsiteY12782" fmla="*/ 1896580 h 5539721"/>
              <a:gd name="connsiteX12783" fmla="*/ 10275942 w 11873855"/>
              <a:gd name="connsiteY12783" fmla="*/ 1893322 h 5539721"/>
              <a:gd name="connsiteX12784" fmla="*/ 10267369 w 11873855"/>
              <a:gd name="connsiteY12784" fmla="*/ 1888350 h 5539721"/>
              <a:gd name="connsiteX12785" fmla="*/ 10261197 w 11873855"/>
              <a:gd name="connsiteY12785" fmla="*/ 1872920 h 5539721"/>
              <a:gd name="connsiteX12786" fmla="*/ 10269770 w 11873855"/>
              <a:gd name="connsiteY12786" fmla="*/ 1878235 h 5539721"/>
              <a:gd name="connsiteX12787" fmla="*/ 10275942 w 11873855"/>
              <a:gd name="connsiteY12787" fmla="*/ 1893322 h 5539721"/>
              <a:gd name="connsiteX12788" fmla="*/ 10257854 w 11873855"/>
              <a:gd name="connsiteY12788" fmla="*/ 1864604 h 5539721"/>
              <a:gd name="connsiteX12789" fmla="*/ 10251768 w 11873855"/>
              <a:gd name="connsiteY12789" fmla="*/ 1849946 h 5539721"/>
              <a:gd name="connsiteX12790" fmla="*/ 10260083 w 11873855"/>
              <a:gd name="connsiteY12790" fmla="*/ 1855432 h 5539721"/>
              <a:gd name="connsiteX12791" fmla="*/ 10266084 w 11873855"/>
              <a:gd name="connsiteY12791" fmla="*/ 1869662 h 5539721"/>
              <a:gd name="connsiteX12792" fmla="*/ 10257854 w 11873855"/>
              <a:gd name="connsiteY12792" fmla="*/ 1864604 h 5539721"/>
              <a:gd name="connsiteX12793" fmla="*/ 10252367 w 11873855"/>
              <a:gd name="connsiteY12793" fmla="*/ 1861261 h 5539721"/>
              <a:gd name="connsiteX12794" fmla="*/ 10243709 w 11873855"/>
              <a:gd name="connsiteY12794" fmla="*/ 1856204 h 5539721"/>
              <a:gd name="connsiteX12795" fmla="*/ 10237537 w 11873855"/>
              <a:gd name="connsiteY12795" fmla="*/ 1840773 h 5539721"/>
              <a:gd name="connsiteX12796" fmla="*/ 10246195 w 11873855"/>
              <a:gd name="connsiteY12796" fmla="*/ 1846259 h 5539721"/>
              <a:gd name="connsiteX12797" fmla="*/ 10252367 w 11873855"/>
              <a:gd name="connsiteY12797" fmla="*/ 1861261 h 5539721"/>
              <a:gd name="connsiteX12798" fmla="*/ 10234108 w 11873855"/>
              <a:gd name="connsiteY12798" fmla="*/ 1832715 h 5539721"/>
              <a:gd name="connsiteX12799" fmla="*/ 10227678 w 11873855"/>
              <a:gd name="connsiteY12799" fmla="*/ 1817284 h 5539721"/>
              <a:gd name="connsiteX12800" fmla="*/ 10236165 w 11873855"/>
              <a:gd name="connsiteY12800" fmla="*/ 1822942 h 5539721"/>
              <a:gd name="connsiteX12801" fmla="*/ 10242594 w 11873855"/>
              <a:gd name="connsiteY12801" fmla="*/ 1837944 h 5539721"/>
              <a:gd name="connsiteX12802" fmla="*/ 10234108 w 11873855"/>
              <a:gd name="connsiteY12802" fmla="*/ 1832715 h 5539721"/>
              <a:gd name="connsiteX12803" fmla="*/ 10224250 w 11873855"/>
              <a:gd name="connsiteY12803" fmla="*/ 1808969 h 5539721"/>
              <a:gd name="connsiteX12804" fmla="*/ 10217821 w 11873855"/>
              <a:gd name="connsiteY12804" fmla="*/ 1794139 h 5539721"/>
              <a:gd name="connsiteX12805" fmla="*/ 10226222 w 11873855"/>
              <a:gd name="connsiteY12805" fmla="*/ 1800139 h 5539721"/>
              <a:gd name="connsiteX12806" fmla="*/ 10232479 w 11873855"/>
              <a:gd name="connsiteY12806" fmla="*/ 1814456 h 5539721"/>
              <a:gd name="connsiteX12807" fmla="*/ 10224250 w 11873855"/>
              <a:gd name="connsiteY12807" fmla="*/ 1808969 h 5539721"/>
              <a:gd name="connsiteX12808" fmla="*/ 10218249 w 11873855"/>
              <a:gd name="connsiteY12808" fmla="*/ 1805112 h 5539721"/>
              <a:gd name="connsiteX12809" fmla="*/ 10210105 w 11873855"/>
              <a:gd name="connsiteY12809" fmla="*/ 1800054 h 5539721"/>
              <a:gd name="connsiteX12810" fmla="*/ 10203590 w 11873855"/>
              <a:gd name="connsiteY12810" fmla="*/ 1784366 h 5539721"/>
              <a:gd name="connsiteX12811" fmla="*/ 10211648 w 11873855"/>
              <a:gd name="connsiteY12811" fmla="*/ 1789767 h 5539721"/>
              <a:gd name="connsiteX12812" fmla="*/ 10218249 w 11873855"/>
              <a:gd name="connsiteY12812" fmla="*/ 1805112 h 5539721"/>
              <a:gd name="connsiteX12813" fmla="*/ 10204361 w 11873855"/>
              <a:gd name="connsiteY12813" fmla="*/ 1796539 h 5539721"/>
              <a:gd name="connsiteX12814" fmla="*/ 10196218 w 11873855"/>
              <a:gd name="connsiteY12814" fmla="*/ 1791738 h 5539721"/>
              <a:gd name="connsiteX12815" fmla="*/ 10189445 w 11873855"/>
              <a:gd name="connsiteY12815" fmla="*/ 1775279 h 5539721"/>
              <a:gd name="connsiteX12816" fmla="*/ 10197589 w 11873855"/>
              <a:gd name="connsiteY12816" fmla="*/ 1780423 h 5539721"/>
              <a:gd name="connsiteX12817" fmla="*/ 10204361 w 11873855"/>
              <a:gd name="connsiteY12817" fmla="*/ 1796539 h 5539721"/>
              <a:gd name="connsiteX12818" fmla="*/ 10185674 w 11873855"/>
              <a:gd name="connsiteY12818" fmla="*/ 1765935 h 5539721"/>
              <a:gd name="connsiteX12819" fmla="*/ 10179329 w 11873855"/>
              <a:gd name="connsiteY12819" fmla="*/ 1750590 h 5539721"/>
              <a:gd name="connsiteX12820" fmla="*/ 10187131 w 11873855"/>
              <a:gd name="connsiteY12820" fmla="*/ 1755820 h 5539721"/>
              <a:gd name="connsiteX12821" fmla="*/ 10193646 w 11873855"/>
              <a:gd name="connsiteY12821" fmla="*/ 1770822 h 5539721"/>
              <a:gd name="connsiteX12822" fmla="*/ 10185674 w 11873855"/>
              <a:gd name="connsiteY12822" fmla="*/ 1765935 h 5539721"/>
              <a:gd name="connsiteX12823" fmla="*/ 10179844 w 11873855"/>
              <a:gd name="connsiteY12823" fmla="*/ 1762420 h 5539721"/>
              <a:gd name="connsiteX12824" fmla="*/ 10025368 w 11873855"/>
              <a:gd name="connsiteY12824" fmla="*/ 1707642 h 5539721"/>
              <a:gd name="connsiteX12825" fmla="*/ 9620832 w 11873855"/>
              <a:gd name="connsiteY12825" fmla="*/ 2094776 h 5539721"/>
              <a:gd name="connsiteX12826" fmla="*/ 9313422 w 11873855"/>
              <a:gd name="connsiteY12826" fmla="*/ 2742514 h 5539721"/>
              <a:gd name="connsiteX12827" fmla="*/ 9299106 w 11873855"/>
              <a:gd name="connsiteY12827" fmla="*/ 2769775 h 5539721"/>
              <a:gd name="connsiteX12828" fmla="*/ 9288218 w 11873855"/>
              <a:gd name="connsiteY12828" fmla="*/ 2769775 h 5539721"/>
              <a:gd name="connsiteX12829" fmla="*/ 9309564 w 11873855"/>
              <a:gd name="connsiteY12829" fmla="*/ 2726827 h 5539721"/>
              <a:gd name="connsiteX12830" fmla="*/ 9605229 w 11873855"/>
              <a:gd name="connsiteY12830" fmla="*/ 2078488 h 5539721"/>
              <a:gd name="connsiteX12831" fmla="*/ 9779080 w 11873855"/>
              <a:gd name="connsiteY12831" fmla="*/ 1819856 h 5539721"/>
              <a:gd name="connsiteX12832" fmla="*/ 10006851 w 11873855"/>
              <a:gd name="connsiteY12832" fmla="*/ 1683125 h 5539721"/>
              <a:gd name="connsiteX12833" fmla="*/ 10173157 w 11873855"/>
              <a:gd name="connsiteY12833" fmla="*/ 1746647 h 5539721"/>
              <a:gd name="connsiteX12834" fmla="*/ 10179844 w 11873855"/>
              <a:gd name="connsiteY12834" fmla="*/ 1762420 h 5539721"/>
              <a:gd name="connsiteX12835" fmla="*/ 10006851 w 11873855"/>
              <a:gd name="connsiteY12835" fmla="*/ 1677296 h 5539721"/>
              <a:gd name="connsiteX12836" fmla="*/ 9777194 w 11873855"/>
              <a:gd name="connsiteY12836" fmla="*/ 1814884 h 5539721"/>
              <a:gd name="connsiteX12837" fmla="*/ 9602229 w 11873855"/>
              <a:gd name="connsiteY12837" fmla="*/ 2075488 h 5539721"/>
              <a:gd name="connsiteX12838" fmla="*/ 9306907 w 11873855"/>
              <a:gd name="connsiteY12838" fmla="*/ 2723141 h 5539721"/>
              <a:gd name="connsiteX12839" fmla="*/ 9283675 w 11873855"/>
              <a:gd name="connsiteY12839" fmla="*/ 2769775 h 5539721"/>
              <a:gd name="connsiteX12840" fmla="*/ 9272703 w 11873855"/>
              <a:gd name="connsiteY12840" fmla="*/ 2769775 h 5539721"/>
              <a:gd name="connsiteX12841" fmla="*/ 9304850 w 11873855"/>
              <a:gd name="connsiteY12841" fmla="*/ 2701709 h 5539721"/>
              <a:gd name="connsiteX12842" fmla="*/ 9586628 w 11873855"/>
              <a:gd name="connsiteY12842" fmla="*/ 2059200 h 5539721"/>
              <a:gd name="connsiteX12843" fmla="*/ 9988421 w 11873855"/>
              <a:gd name="connsiteY12843" fmla="*/ 1652864 h 5539721"/>
              <a:gd name="connsiteX12844" fmla="*/ 10163299 w 11873855"/>
              <a:gd name="connsiteY12844" fmla="*/ 1723587 h 5539721"/>
              <a:gd name="connsiteX12845" fmla="*/ 10169728 w 11873855"/>
              <a:gd name="connsiteY12845" fmla="*/ 1738332 h 5539721"/>
              <a:gd name="connsiteX12846" fmla="*/ 10006851 w 11873855"/>
              <a:gd name="connsiteY12846" fmla="*/ 1677296 h 5539721"/>
              <a:gd name="connsiteX12847" fmla="*/ 9280760 w 11873855"/>
              <a:gd name="connsiteY12847" fmla="*/ 2775518 h 5539721"/>
              <a:gd name="connsiteX12848" fmla="*/ 9274931 w 11873855"/>
              <a:gd name="connsiteY12848" fmla="*/ 2787263 h 5539721"/>
              <a:gd name="connsiteX12849" fmla="*/ 9264215 w 11873855"/>
              <a:gd name="connsiteY12849" fmla="*/ 2787777 h 5539721"/>
              <a:gd name="connsiteX12850" fmla="*/ 9269959 w 11873855"/>
              <a:gd name="connsiteY12850" fmla="*/ 2775518 h 5539721"/>
              <a:gd name="connsiteX12851" fmla="*/ 9280760 w 11873855"/>
              <a:gd name="connsiteY12851" fmla="*/ 2775518 h 5539721"/>
              <a:gd name="connsiteX12852" fmla="*/ 9259586 w 11873855"/>
              <a:gd name="connsiteY12852" fmla="*/ 2788034 h 5539721"/>
              <a:gd name="connsiteX12853" fmla="*/ 9248785 w 11873855"/>
              <a:gd name="connsiteY12853" fmla="*/ 2788549 h 5539721"/>
              <a:gd name="connsiteX12854" fmla="*/ 9254614 w 11873855"/>
              <a:gd name="connsiteY12854" fmla="*/ 2775518 h 5539721"/>
              <a:gd name="connsiteX12855" fmla="*/ 9265501 w 11873855"/>
              <a:gd name="connsiteY12855" fmla="*/ 2775518 h 5539721"/>
              <a:gd name="connsiteX12856" fmla="*/ 9259586 w 11873855"/>
              <a:gd name="connsiteY12856" fmla="*/ 2788034 h 5539721"/>
              <a:gd name="connsiteX12857" fmla="*/ 9256757 w 11873855"/>
              <a:gd name="connsiteY12857" fmla="*/ 2794035 h 5539721"/>
              <a:gd name="connsiteX12858" fmla="*/ 9250928 w 11873855"/>
              <a:gd name="connsiteY12858" fmla="*/ 2806465 h 5539721"/>
              <a:gd name="connsiteX12859" fmla="*/ 9240298 w 11873855"/>
              <a:gd name="connsiteY12859" fmla="*/ 2807494 h 5539721"/>
              <a:gd name="connsiteX12860" fmla="*/ 9246127 w 11873855"/>
              <a:gd name="connsiteY12860" fmla="*/ 2794549 h 5539721"/>
              <a:gd name="connsiteX12861" fmla="*/ 9256757 w 11873855"/>
              <a:gd name="connsiteY12861" fmla="*/ 2794035 h 5539721"/>
              <a:gd name="connsiteX12862" fmla="*/ 9235669 w 11873855"/>
              <a:gd name="connsiteY12862" fmla="*/ 2808008 h 5539721"/>
              <a:gd name="connsiteX12863" fmla="*/ 9224953 w 11873855"/>
              <a:gd name="connsiteY12863" fmla="*/ 2809123 h 5539721"/>
              <a:gd name="connsiteX12864" fmla="*/ 9230783 w 11873855"/>
              <a:gd name="connsiteY12864" fmla="*/ 2795321 h 5539721"/>
              <a:gd name="connsiteX12865" fmla="*/ 9241584 w 11873855"/>
              <a:gd name="connsiteY12865" fmla="*/ 2794721 h 5539721"/>
              <a:gd name="connsiteX12866" fmla="*/ 9235669 w 11873855"/>
              <a:gd name="connsiteY12866" fmla="*/ 2808008 h 5539721"/>
              <a:gd name="connsiteX12867" fmla="*/ 9220410 w 11873855"/>
              <a:gd name="connsiteY12867" fmla="*/ 2809637 h 5539721"/>
              <a:gd name="connsiteX12868" fmla="*/ 9209608 w 11873855"/>
              <a:gd name="connsiteY12868" fmla="*/ 2810923 h 5539721"/>
              <a:gd name="connsiteX12869" fmla="*/ 9215438 w 11873855"/>
              <a:gd name="connsiteY12869" fmla="*/ 2796264 h 5539721"/>
              <a:gd name="connsiteX12870" fmla="*/ 9226325 w 11873855"/>
              <a:gd name="connsiteY12870" fmla="*/ 2795664 h 5539721"/>
              <a:gd name="connsiteX12871" fmla="*/ 9220410 w 11873855"/>
              <a:gd name="connsiteY12871" fmla="*/ 2809637 h 5539721"/>
              <a:gd name="connsiteX12872" fmla="*/ 9217924 w 11873855"/>
              <a:gd name="connsiteY12872" fmla="*/ 2815638 h 5539721"/>
              <a:gd name="connsiteX12873" fmla="*/ 9212009 w 11873855"/>
              <a:gd name="connsiteY12873" fmla="*/ 2829611 h 5539721"/>
              <a:gd name="connsiteX12874" fmla="*/ 9201379 w 11873855"/>
              <a:gd name="connsiteY12874" fmla="*/ 2831497 h 5539721"/>
              <a:gd name="connsiteX12875" fmla="*/ 9207209 w 11873855"/>
              <a:gd name="connsiteY12875" fmla="*/ 2816838 h 5539721"/>
              <a:gd name="connsiteX12876" fmla="*/ 9217924 w 11873855"/>
              <a:gd name="connsiteY12876" fmla="*/ 2815638 h 5539721"/>
              <a:gd name="connsiteX12877" fmla="*/ 9196835 w 11873855"/>
              <a:gd name="connsiteY12877" fmla="*/ 2832440 h 5539721"/>
              <a:gd name="connsiteX12878" fmla="*/ 9186034 w 11873855"/>
              <a:gd name="connsiteY12878" fmla="*/ 2834669 h 5539721"/>
              <a:gd name="connsiteX12879" fmla="*/ 9191949 w 11873855"/>
              <a:gd name="connsiteY12879" fmla="*/ 2818895 h 5539721"/>
              <a:gd name="connsiteX12880" fmla="*/ 9202751 w 11873855"/>
              <a:gd name="connsiteY12880" fmla="*/ 2817438 h 5539721"/>
              <a:gd name="connsiteX12881" fmla="*/ 9196835 w 11873855"/>
              <a:gd name="connsiteY12881" fmla="*/ 2832440 h 5539721"/>
              <a:gd name="connsiteX12882" fmla="*/ 9194350 w 11873855"/>
              <a:gd name="connsiteY12882" fmla="*/ 2838698 h 5539721"/>
              <a:gd name="connsiteX12883" fmla="*/ 9188348 w 11873855"/>
              <a:gd name="connsiteY12883" fmla="*/ 2853785 h 5539721"/>
              <a:gd name="connsiteX12884" fmla="*/ 9177719 w 11873855"/>
              <a:gd name="connsiteY12884" fmla="*/ 2856700 h 5539721"/>
              <a:gd name="connsiteX12885" fmla="*/ 9183720 w 11873855"/>
              <a:gd name="connsiteY12885" fmla="*/ 2840755 h 5539721"/>
              <a:gd name="connsiteX12886" fmla="*/ 9194350 w 11873855"/>
              <a:gd name="connsiteY12886" fmla="*/ 2838698 h 5539721"/>
              <a:gd name="connsiteX12887" fmla="*/ 9185863 w 11873855"/>
              <a:gd name="connsiteY12887" fmla="*/ 2860043 h 5539721"/>
              <a:gd name="connsiteX12888" fmla="*/ 9179948 w 11873855"/>
              <a:gd name="connsiteY12888" fmla="*/ 2874959 h 5539721"/>
              <a:gd name="connsiteX12889" fmla="*/ 9169489 w 11873855"/>
              <a:gd name="connsiteY12889" fmla="*/ 2878646 h 5539721"/>
              <a:gd name="connsiteX12890" fmla="*/ 9175318 w 11873855"/>
              <a:gd name="connsiteY12890" fmla="*/ 2862958 h 5539721"/>
              <a:gd name="connsiteX12891" fmla="*/ 9185863 w 11873855"/>
              <a:gd name="connsiteY12891" fmla="*/ 2860043 h 5539721"/>
              <a:gd name="connsiteX12892" fmla="*/ 9177291 w 11873855"/>
              <a:gd name="connsiteY12892" fmla="*/ 2881560 h 5539721"/>
              <a:gd name="connsiteX12893" fmla="*/ 9171375 w 11873855"/>
              <a:gd name="connsiteY12893" fmla="*/ 2896648 h 5539721"/>
              <a:gd name="connsiteX12894" fmla="*/ 9161089 w 11873855"/>
              <a:gd name="connsiteY12894" fmla="*/ 2901020 h 5539721"/>
              <a:gd name="connsiteX12895" fmla="*/ 9167003 w 11873855"/>
              <a:gd name="connsiteY12895" fmla="*/ 2885161 h 5539721"/>
              <a:gd name="connsiteX12896" fmla="*/ 9177291 w 11873855"/>
              <a:gd name="connsiteY12896" fmla="*/ 2881560 h 5539721"/>
              <a:gd name="connsiteX12897" fmla="*/ 9168718 w 11873855"/>
              <a:gd name="connsiteY12897" fmla="*/ 2903420 h 5539721"/>
              <a:gd name="connsiteX12898" fmla="*/ 9162888 w 11873855"/>
              <a:gd name="connsiteY12898" fmla="*/ 2918165 h 5539721"/>
              <a:gd name="connsiteX12899" fmla="*/ 9152858 w 11873855"/>
              <a:gd name="connsiteY12899" fmla="*/ 2923223 h 5539721"/>
              <a:gd name="connsiteX12900" fmla="*/ 9158602 w 11873855"/>
              <a:gd name="connsiteY12900" fmla="*/ 2907792 h 5539721"/>
              <a:gd name="connsiteX12901" fmla="*/ 9168718 w 11873855"/>
              <a:gd name="connsiteY12901" fmla="*/ 2903420 h 5539721"/>
              <a:gd name="connsiteX12902" fmla="*/ 9160060 w 11873855"/>
              <a:gd name="connsiteY12902" fmla="*/ 2925537 h 5539721"/>
              <a:gd name="connsiteX12903" fmla="*/ 9154488 w 11873855"/>
              <a:gd name="connsiteY12903" fmla="*/ 2939853 h 5539721"/>
              <a:gd name="connsiteX12904" fmla="*/ 9144629 w 11873855"/>
              <a:gd name="connsiteY12904" fmla="*/ 2945683 h 5539721"/>
              <a:gd name="connsiteX12905" fmla="*/ 9150201 w 11873855"/>
              <a:gd name="connsiteY12905" fmla="*/ 2930681 h 5539721"/>
              <a:gd name="connsiteX12906" fmla="*/ 9160060 w 11873855"/>
              <a:gd name="connsiteY12906" fmla="*/ 2925537 h 5539721"/>
              <a:gd name="connsiteX12907" fmla="*/ 9151316 w 11873855"/>
              <a:gd name="connsiteY12907" fmla="*/ 2947912 h 5539721"/>
              <a:gd name="connsiteX12908" fmla="*/ 9145915 w 11873855"/>
              <a:gd name="connsiteY12908" fmla="*/ 2961884 h 5539721"/>
              <a:gd name="connsiteX12909" fmla="*/ 9136314 w 11873855"/>
              <a:gd name="connsiteY12909" fmla="*/ 2968314 h 5539721"/>
              <a:gd name="connsiteX12910" fmla="*/ 9141629 w 11873855"/>
              <a:gd name="connsiteY12910" fmla="*/ 2953827 h 5539721"/>
              <a:gd name="connsiteX12911" fmla="*/ 9151316 w 11873855"/>
              <a:gd name="connsiteY12911" fmla="*/ 2947912 h 5539721"/>
              <a:gd name="connsiteX12912" fmla="*/ 9142743 w 11873855"/>
              <a:gd name="connsiteY12912" fmla="*/ 2969943 h 5539721"/>
              <a:gd name="connsiteX12913" fmla="*/ 9137343 w 11873855"/>
              <a:gd name="connsiteY12913" fmla="*/ 2984002 h 5539721"/>
              <a:gd name="connsiteX12914" fmla="*/ 9127913 w 11873855"/>
              <a:gd name="connsiteY12914" fmla="*/ 2991203 h 5539721"/>
              <a:gd name="connsiteX12915" fmla="*/ 9133228 w 11873855"/>
              <a:gd name="connsiteY12915" fmla="*/ 2976629 h 5539721"/>
              <a:gd name="connsiteX12916" fmla="*/ 9142743 w 11873855"/>
              <a:gd name="connsiteY12916" fmla="*/ 2969943 h 5539721"/>
              <a:gd name="connsiteX12917" fmla="*/ 9121912 w 11873855"/>
              <a:gd name="connsiteY12917" fmla="*/ 2996089 h 5539721"/>
              <a:gd name="connsiteX12918" fmla="*/ 9112225 w 11873855"/>
              <a:gd name="connsiteY12918" fmla="*/ 3005176 h 5539721"/>
              <a:gd name="connsiteX12919" fmla="*/ 9117454 w 11873855"/>
              <a:gd name="connsiteY12919" fmla="*/ 2990003 h 5539721"/>
              <a:gd name="connsiteX12920" fmla="*/ 9127398 w 11873855"/>
              <a:gd name="connsiteY12920" fmla="*/ 2981173 h 5539721"/>
              <a:gd name="connsiteX12921" fmla="*/ 9121912 w 11873855"/>
              <a:gd name="connsiteY12921" fmla="*/ 2996089 h 5539721"/>
              <a:gd name="connsiteX12922" fmla="*/ 9105709 w 11873855"/>
              <a:gd name="connsiteY12922" fmla="*/ 3012205 h 5539721"/>
              <a:gd name="connsiteX12923" fmla="*/ 9099709 w 11873855"/>
              <a:gd name="connsiteY12923" fmla="*/ 3020092 h 5539721"/>
              <a:gd name="connsiteX12924" fmla="*/ 9100909 w 11873855"/>
              <a:gd name="connsiteY12924" fmla="*/ 3016492 h 5539721"/>
              <a:gd name="connsiteX12925" fmla="*/ 9110854 w 11873855"/>
              <a:gd name="connsiteY12925" fmla="*/ 2997289 h 5539721"/>
              <a:gd name="connsiteX12926" fmla="*/ 9105709 w 11873855"/>
              <a:gd name="connsiteY12926" fmla="*/ 3012205 h 5539721"/>
              <a:gd name="connsiteX12927" fmla="*/ 9101167 w 11873855"/>
              <a:gd name="connsiteY12927" fmla="*/ 3025578 h 5539721"/>
              <a:gd name="connsiteX12928" fmla="*/ 9096452 w 11873855"/>
              <a:gd name="connsiteY12928" fmla="*/ 3039466 h 5539721"/>
              <a:gd name="connsiteX12929" fmla="*/ 9093108 w 11873855"/>
              <a:gd name="connsiteY12929" fmla="*/ 3044266 h 5539721"/>
              <a:gd name="connsiteX12930" fmla="*/ 9093366 w 11873855"/>
              <a:gd name="connsiteY12930" fmla="*/ 3043495 h 5539721"/>
              <a:gd name="connsiteX12931" fmla="*/ 9101167 w 11873855"/>
              <a:gd name="connsiteY12931" fmla="*/ 3025578 h 5539721"/>
              <a:gd name="connsiteX12932" fmla="*/ 9082307 w 11873855"/>
              <a:gd name="connsiteY12932" fmla="*/ 3068441 h 5539721"/>
              <a:gd name="connsiteX12933" fmla="*/ 9076650 w 11873855"/>
              <a:gd name="connsiteY12933" fmla="*/ 3081042 h 5539721"/>
              <a:gd name="connsiteX12934" fmla="*/ 9082993 w 11873855"/>
              <a:gd name="connsiteY12934" fmla="*/ 3061154 h 5539721"/>
              <a:gd name="connsiteX12935" fmla="*/ 9085650 w 11873855"/>
              <a:gd name="connsiteY12935" fmla="*/ 3058068 h 5539721"/>
              <a:gd name="connsiteX12936" fmla="*/ 9082307 w 11873855"/>
              <a:gd name="connsiteY12936" fmla="*/ 3068441 h 5539721"/>
              <a:gd name="connsiteX12937" fmla="*/ 9069963 w 11873855"/>
              <a:gd name="connsiteY12937" fmla="*/ 3089443 h 5539721"/>
              <a:gd name="connsiteX12938" fmla="*/ 9062162 w 11873855"/>
              <a:gd name="connsiteY12938" fmla="*/ 3097159 h 5539721"/>
              <a:gd name="connsiteX12939" fmla="*/ 9069276 w 11873855"/>
              <a:gd name="connsiteY12939" fmla="*/ 3073670 h 5539721"/>
              <a:gd name="connsiteX12940" fmla="*/ 9077078 w 11873855"/>
              <a:gd name="connsiteY12940" fmla="*/ 3067069 h 5539721"/>
              <a:gd name="connsiteX12941" fmla="*/ 9069963 w 11873855"/>
              <a:gd name="connsiteY12941" fmla="*/ 3089443 h 5539721"/>
              <a:gd name="connsiteX12942" fmla="*/ 9056761 w 11873855"/>
              <a:gd name="connsiteY12942" fmla="*/ 3101702 h 5539721"/>
              <a:gd name="connsiteX12943" fmla="*/ 9049217 w 11873855"/>
              <a:gd name="connsiteY12943" fmla="*/ 3107617 h 5539721"/>
              <a:gd name="connsiteX12944" fmla="*/ 9056161 w 11873855"/>
              <a:gd name="connsiteY12944" fmla="*/ 3083014 h 5539721"/>
              <a:gd name="connsiteX12945" fmla="*/ 9064047 w 11873855"/>
              <a:gd name="connsiteY12945" fmla="*/ 3077613 h 5539721"/>
              <a:gd name="connsiteX12946" fmla="*/ 9056761 w 11873855"/>
              <a:gd name="connsiteY12946" fmla="*/ 3101702 h 5539721"/>
              <a:gd name="connsiteX12947" fmla="*/ 9044331 w 11873855"/>
              <a:gd name="connsiteY12947" fmla="*/ 3111046 h 5539721"/>
              <a:gd name="connsiteX12948" fmla="*/ 9037301 w 11873855"/>
              <a:gd name="connsiteY12948" fmla="*/ 3115761 h 5539721"/>
              <a:gd name="connsiteX12949" fmla="*/ 9044074 w 11873855"/>
              <a:gd name="connsiteY12949" fmla="*/ 3090301 h 5539721"/>
              <a:gd name="connsiteX12950" fmla="*/ 9051360 w 11873855"/>
              <a:gd name="connsiteY12950" fmla="*/ 3085929 h 5539721"/>
              <a:gd name="connsiteX12951" fmla="*/ 9044331 w 11873855"/>
              <a:gd name="connsiteY12951" fmla="*/ 3111046 h 5539721"/>
              <a:gd name="connsiteX12952" fmla="*/ 9032587 w 11873855"/>
              <a:gd name="connsiteY12952" fmla="*/ 3118847 h 5539721"/>
              <a:gd name="connsiteX12953" fmla="*/ 9025471 w 11873855"/>
              <a:gd name="connsiteY12953" fmla="*/ 3123219 h 5539721"/>
              <a:gd name="connsiteX12954" fmla="*/ 9032072 w 11873855"/>
              <a:gd name="connsiteY12954" fmla="*/ 3097159 h 5539721"/>
              <a:gd name="connsiteX12955" fmla="*/ 9039444 w 11873855"/>
              <a:gd name="connsiteY12955" fmla="*/ 3093044 h 5539721"/>
              <a:gd name="connsiteX12956" fmla="*/ 9032587 w 11873855"/>
              <a:gd name="connsiteY12956" fmla="*/ 3118847 h 5539721"/>
              <a:gd name="connsiteX12957" fmla="*/ 9021013 w 11873855"/>
              <a:gd name="connsiteY12957" fmla="*/ 3125876 h 5539721"/>
              <a:gd name="connsiteX12958" fmla="*/ 9013641 w 11873855"/>
              <a:gd name="connsiteY12958" fmla="*/ 3130077 h 5539721"/>
              <a:gd name="connsiteX12959" fmla="*/ 9019899 w 11873855"/>
              <a:gd name="connsiteY12959" fmla="*/ 3103417 h 5539721"/>
              <a:gd name="connsiteX12960" fmla="*/ 9027614 w 11873855"/>
              <a:gd name="connsiteY12960" fmla="*/ 3099473 h 5539721"/>
              <a:gd name="connsiteX12961" fmla="*/ 9021013 w 11873855"/>
              <a:gd name="connsiteY12961" fmla="*/ 3125876 h 5539721"/>
              <a:gd name="connsiteX12962" fmla="*/ 9009269 w 11873855"/>
              <a:gd name="connsiteY12962" fmla="*/ 3132563 h 5539721"/>
              <a:gd name="connsiteX12963" fmla="*/ 9002068 w 11873855"/>
              <a:gd name="connsiteY12963" fmla="*/ 3136421 h 5539721"/>
              <a:gd name="connsiteX12964" fmla="*/ 9008070 w 11873855"/>
              <a:gd name="connsiteY12964" fmla="*/ 3109332 h 5539721"/>
              <a:gd name="connsiteX12965" fmla="*/ 9015612 w 11873855"/>
              <a:gd name="connsiteY12965" fmla="*/ 3105645 h 5539721"/>
              <a:gd name="connsiteX12966" fmla="*/ 9009269 w 11873855"/>
              <a:gd name="connsiteY12966" fmla="*/ 3132563 h 5539721"/>
              <a:gd name="connsiteX12967" fmla="*/ 8997782 w 11873855"/>
              <a:gd name="connsiteY12967" fmla="*/ 3138650 h 5539721"/>
              <a:gd name="connsiteX12968" fmla="*/ 8990496 w 11873855"/>
              <a:gd name="connsiteY12968" fmla="*/ 3142422 h 5539721"/>
              <a:gd name="connsiteX12969" fmla="*/ 8996240 w 11873855"/>
              <a:gd name="connsiteY12969" fmla="*/ 3114818 h 5539721"/>
              <a:gd name="connsiteX12970" fmla="*/ 9003868 w 11873855"/>
              <a:gd name="connsiteY12970" fmla="*/ 3111303 h 5539721"/>
              <a:gd name="connsiteX12971" fmla="*/ 8997782 w 11873855"/>
              <a:gd name="connsiteY12971" fmla="*/ 3138650 h 5539721"/>
              <a:gd name="connsiteX12972" fmla="*/ 8986295 w 11873855"/>
              <a:gd name="connsiteY12972" fmla="*/ 3144479 h 5539721"/>
              <a:gd name="connsiteX12973" fmla="*/ 8978923 w 11873855"/>
              <a:gd name="connsiteY12973" fmla="*/ 3148079 h 5539721"/>
              <a:gd name="connsiteX12974" fmla="*/ 8984409 w 11873855"/>
              <a:gd name="connsiteY12974" fmla="*/ 3120047 h 5539721"/>
              <a:gd name="connsiteX12975" fmla="*/ 8992124 w 11873855"/>
              <a:gd name="connsiteY12975" fmla="*/ 3116618 h 5539721"/>
              <a:gd name="connsiteX12976" fmla="*/ 8986295 w 11873855"/>
              <a:gd name="connsiteY12976" fmla="*/ 3144479 h 5539721"/>
              <a:gd name="connsiteX12977" fmla="*/ 8974808 w 11873855"/>
              <a:gd name="connsiteY12977" fmla="*/ 3150137 h 5539721"/>
              <a:gd name="connsiteX12978" fmla="*/ 8295352 w 11873855"/>
              <a:gd name="connsiteY12978" fmla="*/ 3365135 h 5539721"/>
              <a:gd name="connsiteX12979" fmla="*/ 8261490 w 11873855"/>
              <a:gd name="connsiteY12979" fmla="*/ 3365992 h 5539721"/>
              <a:gd name="connsiteX12980" fmla="*/ 7901017 w 11873855"/>
              <a:gd name="connsiteY12980" fmla="*/ 3280096 h 5539721"/>
              <a:gd name="connsiteX12981" fmla="*/ 7695020 w 11873855"/>
              <a:gd name="connsiteY12981" fmla="*/ 3183912 h 5539721"/>
              <a:gd name="connsiteX12982" fmla="*/ 7511225 w 11873855"/>
              <a:gd name="connsiteY12982" fmla="*/ 3099816 h 5539721"/>
              <a:gd name="connsiteX12983" fmla="*/ 7167039 w 11873855"/>
              <a:gd name="connsiteY12983" fmla="*/ 2922451 h 5539721"/>
              <a:gd name="connsiteX12984" fmla="*/ 7023878 w 11873855"/>
              <a:gd name="connsiteY12984" fmla="*/ 2869216 h 5539721"/>
              <a:gd name="connsiteX12985" fmla="*/ 7023193 w 11873855"/>
              <a:gd name="connsiteY12985" fmla="*/ 2866730 h 5539721"/>
              <a:gd name="connsiteX12986" fmla="*/ 7166439 w 11873855"/>
              <a:gd name="connsiteY12986" fmla="*/ 2914393 h 5539721"/>
              <a:gd name="connsiteX12987" fmla="*/ 7511654 w 11873855"/>
              <a:gd name="connsiteY12987" fmla="*/ 3072470 h 5539721"/>
              <a:gd name="connsiteX12988" fmla="*/ 7699048 w 11873855"/>
              <a:gd name="connsiteY12988" fmla="*/ 3151937 h 5539721"/>
              <a:gd name="connsiteX12989" fmla="*/ 7904532 w 11873855"/>
              <a:gd name="connsiteY12989" fmla="*/ 3237491 h 5539721"/>
              <a:gd name="connsiteX12990" fmla="*/ 8266805 w 11873855"/>
              <a:gd name="connsiteY12990" fmla="*/ 3317729 h 5539721"/>
              <a:gd name="connsiteX12991" fmla="*/ 8300838 w 11873855"/>
              <a:gd name="connsiteY12991" fmla="*/ 3316958 h 5539721"/>
              <a:gd name="connsiteX12992" fmla="*/ 8980380 w 11873855"/>
              <a:gd name="connsiteY12992" fmla="*/ 3122105 h 5539721"/>
              <a:gd name="connsiteX12993" fmla="*/ 8974808 w 11873855"/>
              <a:gd name="connsiteY12993" fmla="*/ 3150137 h 5539721"/>
              <a:gd name="connsiteX12994" fmla="*/ 6628172 w 11873855"/>
              <a:gd name="connsiteY12994" fmla="*/ 2107121 h 5539721"/>
              <a:gd name="connsiteX12995" fmla="*/ 6204519 w 11873855"/>
              <a:gd name="connsiteY12995" fmla="*/ 1774679 h 5539721"/>
              <a:gd name="connsiteX12996" fmla="*/ 5666937 w 11873855"/>
              <a:gd name="connsiteY12996" fmla="*/ 2229622 h 5539721"/>
              <a:gd name="connsiteX12997" fmla="*/ 6208891 w 11873855"/>
              <a:gd name="connsiteY12997" fmla="*/ 1755562 h 5539721"/>
              <a:gd name="connsiteX12998" fmla="*/ 6631258 w 11873855"/>
              <a:gd name="connsiteY12998" fmla="*/ 2094862 h 5539721"/>
              <a:gd name="connsiteX12999" fmla="*/ 6921523 w 11873855"/>
              <a:gd name="connsiteY12999" fmla="*/ 2673506 h 5539721"/>
              <a:gd name="connsiteX13000" fmla="*/ 6628172 w 11873855"/>
              <a:gd name="connsiteY13000" fmla="*/ 2107121 h 5539721"/>
              <a:gd name="connsiteX13001" fmla="*/ 4430954 w 11873855"/>
              <a:gd name="connsiteY13001" fmla="*/ 1572282 h 5539721"/>
              <a:gd name="connsiteX13002" fmla="*/ 4203954 w 11873855"/>
              <a:gd name="connsiteY13002" fmla="*/ 1081850 h 5539721"/>
              <a:gd name="connsiteX13003" fmla="*/ 4101856 w 11873855"/>
              <a:gd name="connsiteY13003" fmla="*/ 886568 h 5539721"/>
              <a:gd name="connsiteX13004" fmla="*/ 3726295 w 11873855"/>
              <a:gd name="connsiteY13004" fmla="*/ 596303 h 5539721"/>
              <a:gd name="connsiteX13005" fmla="*/ 3684889 w 11873855"/>
              <a:gd name="connsiteY13005" fmla="*/ 599475 h 5539721"/>
              <a:gd name="connsiteX13006" fmla="*/ 3039466 w 11873855"/>
              <a:gd name="connsiteY13006" fmla="*/ 1459297 h 5539721"/>
              <a:gd name="connsiteX13007" fmla="*/ 3257379 w 11873855"/>
              <a:gd name="connsiteY13007" fmla="*/ 978037 h 5539721"/>
              <a:gd name="connsiteX13008" fmla="*/ 3689947 w 11873855"/>
              <a:gd name="connsiteY13008" fmla="*/ 551126 h 5539721"/>
              <a:gd name="connsiteX13009" fmla="*/ 3731181 w 11873855"/>
              <a:gd name="connsiteY13009" fmla="*/ 547954 h 5539721"/>
              <a:gd name="connsiteX13010" fmla="*/ 4105113 w 11873855"/>
              <a:gd name="connsiteY13010" fmla="*/ 843277 h 5539721"/>
              <a:gd name="connsiteX13011" fmla="*/ 4187152 w 11873855"/>
              <a:gd name="connsiteY13011" fmla="*/ 1003754 h 5539721"/>
              <a:gd name="connsiteX13012" fmla="*/ 4431040 w 11873855"/>
              <a:gd name="connsiteY13012" fmla="*/ 1544850 h 5539721"/>
              <a:gd name="connsiteX13013" fmla="*/ 4680671 w 11873855"/>
              <a:gd name="connsiteY13013" fmla="*/ 2249424 h 5539721"/>
              <a:gd name="connsiteX13014" fmla="*/ 4430954 w 11873855"/>
              <a:gd name="connsiteY13014" fmla="*/ 1572282 h 5539721"/>
              <a:gd name="connsiteX13015" fmla="*/ 1785652 w 11873855"/>
              <a:gd name="connsiteY13015" fmla="*/ 2978172 h 5539721"/>
              <a:gd name="connsiteX13016" fmla="*/ 1390202 w 11873855"/>
              <a:gd name="connsiteY13016" fmla="*/ 3098016 h 5539721"/>
              <a:gd name="connsiteX13017" fmla="*/ 1260500 w 11873855"/>
              <a:gd name="connsiteY13017" fmla="*/ 3079156 h 5539721"/>
              <a:gd name="connsiteX13018" fmla="*/ 1241641 w 11873855"/>
              <a:gd name="connsiteY13018" fmla="*/ 3055925 h 5539721"/>
              <a:gd name="connsiteX13019" fmla="*/ 1372457 w 11873855"/>
              <a:gd name="connsiteY13019" fmla="*/ 3073499 h 5539721"/>
              <a:gd name="connsiteX13020" fmla="*/ 1770822 w 11873855"/>
              <a:gd name="connsiteY13020" fmla="*/ 2961884 h 5539721"/>
              <a:gd name="connsiteX13021" fmla="*/ 2159842 w 11873855"/>
              <a:gd name="connsiteY13021" fmla="*/ 2773461 h 5539721"/>
              <a:gd name="connsiteX13022" fmla="*/ 1785652 w 11873855"/>
              <a:gd name="connsiteY13022" fmla="*/ 2978172 h 5539721"/>
              <a:gd name="connsiteX13023" fmla="*/ 1253557 w 11873855"/>
              <a:gd name="connsiteY13023" fmla="*/ 3077871 h 5539721"/>
              <a:gd name="connsiteX13024" fmla="*/ 1243098 w 11873855"/>
              <a:gd name="connsiteY13024" fmla="*/ 3075899 h 5539721"/>
              <a:gd name="connsiteX13025" fmla="*/ 1224239 w 11873855"/>
              <a:gd name="connsiteY13025" fmla="*/ 3053010 h 5539721"/>
              <a:gd name="connsiteX13026" fmla="*/ 1234612 w 11873855"/>
              <a:gd name="connsiteY13026" fmla="*/ 3054811 h 5539721"/>
              <a:gd name="connsiteX13027" fmla="*/ 1253557 w 11873855"/>
              <a:gd name="connsiteY13027" fmla="*/ 3077871 h 5539721"/>
              <a:gd name="connsiteX13028" fmla="*/ 1235983 w 11873855"/>
              <a:gd name="connsiteY13028" fmla="*/ 3074441 h 5539721"/>
              <a:gd name="connsiteX13029" fmla="*/ 1225525 w 11873855"/>
              <a:gd name="connsiteY13029" fmla="*/ 3072384 h 5539721"/>
              <a:gd name="connsiteX13030" fmla="*/ 1206665 w 11873855"/>
              <a:gd name="connsiteY13030" fmla="*/ 3049838 h 5539721"/>
              <a:gd name="connsiteX13031" fmla="*/ 1216952 w 11873855"/>
              <a:gd name="connsiteY13031" fmla="*/ 3051639 h 5539721"/>
              <a:gd name="connsiteX13032" fmla="*/ 1235983 w 11873855"/>
              <a:gd name="connsiteY13032" fmla="*/ 3074441 h 5539721"/>
              <a:gd name="connsiteX13033" fmla="*/ 1218238 w 11873855"/>
              <a:gd name="connsiteY13033" fmla="*/ 3070927 h 5539721"/>
              <a:gd name="connsiteX13034" fmla="*/ 1207951 w 11873855"/>
              <a:gd name="connsiteY13034" fmla="*/ 3068869 h 5539721"/>
              <a:gd name="connsiteX13035" fmla="*/ 1189006 w 11873855"/>
              <a:gd name="connsiteY13035" fmla="*/ 3046667 h 5539721"/>
              <a:gd name="connsiteX13036" fmla="*/ 1199207 w 11873855"/>
              <a:gd name="connsiteY13036" fmla="*/ 3048553 h 5539721"/>
              <a:gd name="connsiteX13037" fmla="*/ 1218238 w 11873855"/>
              <a:gd name="connsiteY13037" fmla="*/ 3070927 h 5539721"/>
              <a:gd name="connsiteX13038" fmla="*/ 1200579 w 11873855"/>
              <a:gd name="connsiteY13038" fmla="*/ 3067326 h 5539721"/>
              <a:gd name="connsiteX13039" fmla="*/ 1190463 w 11873855"/>
              <a:gd name="connsiteY13039" fmla="*/ 3065183 h 5539721"/>
              <a:gd name="connsiteX13040" fmla="*/ 1171518 w 11873855"/>
              <a:gd name="connsiteY13040" fmla="*/ 3043409 h 5539721"/>
              <a:gd name="connsiteX13041" fmla="*/ 1181548 w 11873855"/>
              <a:gd name="connsiteY13041" fmla="*/ 3045295 h 5539721"/>
              <a:gd name="connsiteX13042" fmla="*/ 1200579 w 11873855"/>
              <a:gd name="connsiteY13042" fmla="*/ 3067326 h 5539721"/>
              <a:gd name="connsiteX13043" fmla="*/ 1182919 w 11873855"/>
              <a:gd name="connsiteY13043" fmla="*/ 3063554 h 5539721"/>
              <a:gd name="connsiteX13044" fmla="*/ 1172975 w 11873855"/>
              <a:gd name="connsiteY13044" fmla="*/ 3061326 h 5539721"/>
              <a:gd name="connsiteX13045" fmla="*/ 1154030 w 11873855"/>
              <a:gd name="connsiteY13045" fmla="*/ 3039894 h 5539721"/>
              <a:gd name="connsiteX13046" fmla="*/ 1163974 w 11873855"/>
              <a:gd name="connsiteY13046" fmla="*/ 3041866 h 5539721"/>
              <a:gd name="connsiteX13047" fmla="*/ 1182919 w 11873855"/>
              <a:gd name="connsiteY13047" fmla="*/ 3063554 h 5539721"/>
              <a:gd name="connsiteX13048" fmla="*/ 1165260 w 11873855"/>
              <a:gd name="connsiteY13048" fmla="*/ 3059611 h 5539721"/>
              <a:gd name="connsiteX13049" fmla="*/ 1155487 w 11873855"/>
              <a:gd name="connsiteY13049" fmla="*/ 3057382 h 5539721"/>
              <a:gd name="connsiteX13050" fmla="*/ 1136542 w 11873855"/>
              <a:gd name="connsiteY13050" fmla="*/ 3036380 h 5539721"/>
              <a:gd name="connsiteX13051" fmla="*/ 1146315 w 11873855"/>
              <a:gd name="connsiteY13051" fmla="*/ 3038351 h 5539721"/>
              <a:gd name="connsiteX13052" fmla="*/ 1165260 w 11873855"/>
              <a:gd name="connsiteY13052" fmla="*/ 3059611 h 5539721"/>
              <a:gd name="connsiteX13053" fmla="*/ 1147515 w 11873855"/>
              <a:gd name="connsiteY13053" fmla="*/ 3055582 h 5539721"/>
              <a:gd name="connsiteX13054" fmla="*/ 1137914 w 11873855"/>
              <a:gd name="connsiteY13054" fmla="*/ 3053267 h 5539721"/>
              <a:gd name="connsiteX13055" fmla="*/ 1118969 w 11873855"/>
              <a:gd name="connsiteY13055" fmla="*/ 3032693 h 5539721"/>
              <a:gd name="connsiteX13056" fmla="*/ 1128570 w 11873855"/>
              <a:gd name="connsiteY13056" fmla="*/ 3034751 h 5539721"/>
              <a:gd name="connsiteX13057" fmla="*/ 1147515 w 11873855"/>
              <a:gd name="connsiteY13057" fmla="*/ 3055582 h 5539721"/>
              <a:gd name="connsiteX13058" fmla="*/ 1129684 w 11873855"/>
              <a:gd name="connsiteY13058" fmla="*/ 3051296 h 5539721"/>
              <a:gd name="connsiteX13059" fmla="*/ 1120169 w 11873855"/>
              <a:gd name="connsiteY13059" fmla="*/ 3048981 h 5539721"/>
              <a:gd name="connsiteX13060" fmla="*/ 1101309 w 11873855"/>
              <a:gd name="connsiteY13060" fmla="*/ 3028836 h 5539721"/>
              <a:gd name="connsiteX13061" fmla="*/ 1110739 w 11873855"/>
              <a:gd name="connsiteY13061" fmla="*/ 3030893 h 5539721"/>
              <a:gd name="connsiteX13062" fmla="*/ 1129684 w 11873855"/>
              <a:gd name="connsiteY13062" fmla="*/ 3051296 h 5539721"/>
              <a:gd name="connsiteX13063" fmla="*/ 1111768 w 11873855"/>
              <a:gd name="connsiteY13063" fmla="*/ 3046838 h 5539721"/>
              <a:gd name="connsiteX13064" fmla="*/ 1102424 w 11873855"/>
              <a:gd name="connsiteY13064" fmla="*/ 3044438 h 5539721"/>
              <a:gd name="connsiteX13065" fmla="*/ 1083650 w 11873855"/>
              <a:gd name="connsiteY13065" fmla="*/ 3024721 h 5539721"/>
              <a:gd name="connsiteX13066" fmla="*/ 1092908 w 11873855"/>
              <a:gd name="connsiteY13066" fmla="*/ 3026864 h 5539721"/>
              <a:gd name="connsiteX13067" fmla="*/ 1111768 w 11873855"/>
              <a:gd name="connsiteY13067" fmla="*/ 3046838 h 5539721"/>
              <a:gd name="connsiteX13068" fmla="*/ 1093680 w 11873855"/>
              <a:gd name="connsiteY13068" fmla="*/ 3042123 h 5539721"/>
              <a:gd name="connsiteX13069" fmla="*/ 1084507 w 11873855"/>
              <a:gd name="connsiteY13069" fmla="*/ 3039637 h 5539721"/>
              <a:gd name="connsiteX13070" fmla="*/ 1065733 w 11873855"/>
              <a:gd name="connsiteY13070" fmla="*/ 3020435 h 5539721"/>
              <a:gd name="connsiteX13071" fmla="*/ 1074906 w 11873855"/>
              <a:gd name="connsiteY13071" fmla="*/ 3022664 h 5539721"/>
              <a:gd name="connsiteX13072" fmla="*/ 1093680 w 11873855"/>
              <a:gd name="connsiteY13072" fmla="*/ 3042123 h 5539721"/>
              <a:gd name="connsiteX13073" fmla="*/ 1057932 w 11873855"/>
              <a:gd name="connsiteY13073" fmla="*/ 3012634 h 5539721"/>
              <a:gd name="connsiteX13074" fmla="*/ 1038216 w 11873855"/>
              <a:gd name="connsiteY13074" fmla="*/ 2993260 h 5539721"/>
              <a:gd name="connsiteX13075" fmla="*/ 1047560 w 11873855"/>
              <a:gd name="connsiteY13075" fmla="*/ 2995403 h 5539721"/>
              <a:gd name="connsiteX13076" fmla="*/ 1067276 w 11873855"/>
              <a:gd name="connsiteY13076" fmla="*/ 3014948 h 5539721"/>
              <a:gd name="connsiteX13077" fmla="*/ 1057932 w 11873855"/>
              <a:gd name="connsiteY13077" fmla="*/ 3012634 h 5539721"/>
              <a:gd name="connsiteX13078" fmla="*/ 1029472 w 11873855"/>
              <a:gd name="connsiteY13078" fmla="*/ 2984859 h 5539721"/>
              <a:gd name="connsiteX13079" fmla="*/ 1008812 w 11873855"/>
              <a:gd name="connsiteY13079" fmla="*/ 2965571 h 5539721"/>
              <a:gd name="connsiteX13080" fmla="*/ 1018156 w 11873855"/>
              <a:gd name="connsiteY13080" fmla="*/ 2967457 h 5539721"/>
              <a:gd name="connsiteX13081" fmla="*/ 1038901 w 11873855"/>
              <a:gd name="connsiteY13081" fmla="*/ 2987002 h 5539721"/>
              <a:gd name="connsiteX13082" fmla="*/ 1029472 w 11873855"/>
              <a:gd name="connsiteY13082" fmla="*/ 2984859 h 5539721"/>
              <a:gd name="connsiteX13083" fmla="*/ 1000839 w 11873855"/>
              <a:gd name="connsiteY13083" fmla="*/ 2958284 h 5539721"/>
              <a:gd name="connsiteX13084" fmla="*/ 979065 w 11873855"/>
              <a:gd name="connsiteY13084" fmla="*/ 2938910 h 5539721"/>
              <a:gd name="connsiteX13085" fmla="*/ 988324 w 11873855"/>
              <a:gd name="connsiteY13085" fmla="*/ 2940625 h 5539721"/>
              <a:gd name="connsiteX13086" fmla="*/ 1010269 w 11873855"/>
              <a:gd name="connsiteY13086" fmla="*/ 2960256 h 5539721"/>
              <a:gd name="connsiteX13087" fmla="*/ 1000839 w 11873855"/>
              <a:gd name="connsiteY13087" fmla="*/ 2958284 h 5539721"/>
              <a:gd name="connsiteX13088" fmla="*/ 970064 w 11873855"/>
              <a:gd name="connsiteY13088" fmla="*/ 2931195 h 5539721"/>
              <a:gd name="connsiteX13089" fmla="*/ 947861 w 11873855"/>
              <a:gd name="connsiteY13089" fmla="*/ 2912593 h 5539721"/>
              <a:gd name="connsiteX13090" fmla="*/ 956863 w 11873855"/>
              <a:gd name="connsiteY13090" fmla="*/ 2914136 h 5539721"/>
              <a:gd name="connsiteX13091" fmla="*/ 979494 w 11873855"/>
              <a:gd name="connsiteY13091" fmla="*/ 2933081 h 5539721"/>
              <a:gd name="connsiteX13092" fmla="*/ 970064 w 11873855"/>
              <a:gd name="connsiteY13092" fmla="*/ 2931195 h 5539721"/>
              <a:gd name="connsiteX13093" fmla="*/ 960034 w 11873855"/>
              <a:gd name="connsiteY13093" fmla="*/ 2929223 h 5539721"/>
              <a:gd name="connsiteX13094" fmla="*/ 950605 w 11873855"/>
              <a:gd name="connsiteY13094" fmla="*/ 2927252 h 5539721"/>
              <a:gd name="connsiteX13095" fmla="*/ 928488 w 11873855"/>
              <a:gd name="connsiteY13095" fmla="*/ 2909164 h 5539721"/>
              <a:gd name="connsiteX13096" fmla="*/ 937489 w 11873855"/>
              <a:gd name="connsiteY13096" fmla="*/ 2910792 h 5539721"/>
              <a:gd name="connsiteX13097" fmla="*/ 960034 w 11873855"/>
              <a:gd name="connsiteY13097" fmla="*/ 2929223 h 5539721"/>
              <a:gd name="connsiteX13098" fmla="*/ 940060 w 11873855"/>
              <a:gd name="connsiteY13098" fmla="*/ 2924937 h 5539721"/>
              <a:gd name="connsiteX13099" fmla="*/ 930888 w 11873855"/>
              <a:gd name="connsiteY13099" fmla="*/ 2922880 h 5539721"/>
              <a:gd name="connsiteX13100" fmla="*/ 908856 w 11873855"/>
              <a:gd name="connsiteY13100" fmla="*/ 2905220 h 5539721"/>
              <a:gd name="connsiteX13101" fmla="*/ 917686 w 11873855"/>
              <a:gd name="connsiteY13101" fmla="*/ 2907021 h 5539721"/>
              <a:gd name="connsiteX13102" fmla="*/ 940060 w 11873855"/>
              <a:gd name="connsiteY13102" fmla="*/ 2924937 h 5539721"/>
              <a:gd name="connsiteX13103" fmla="*/ 898827 w 11873855"/>
              <a:gd name="connsiteY13103" fmla="*/ 2897505 h 5539721"/>
              <a:gd name="connsiteX13104" fmla="*/ 875167 w 11873855"/>
              <a:gd name="connsiteY13104" fmla="*/ 2879846 h 5539721"/>
              <a:gd name="connsiteX13105" fmla="*/ 883825 w 11873855"/>
              <a:gd name="connsiteY13105" fmla="*/ 2881475 h 5539721"/>
              <a:gd name="connsiteX13106" fmla="*/ 907999 w 11873855"/>
              <a:gd name="connsiteY13106" fmla="*/ 2899391 h 5539721"/>
              <a:gd name="connsiteX13107" fmla="*/ 898827 w 11873855"/>
              <a:gd name="connsiteY13107" fmla="*/ 2897505 h 5539721"/>
              <a:gd name="connsiteX13108" fmla="*/ 886654 w 11873855"/>
              <a:gd name="connsiteY13108" fmla="*/ 2894762 h 5539721"/>
              <a:gd name="connsiteX13109" fmla="*/ 877138 w 11873855"/>
              <a:gd name="connsiteY13109" fmla="*/ 2892447 h 5539721"/>
              <a:gd name="connsiteX13110" fmla="*/ 853564 w 11873855"/>
              <a:gd name="connsiteY13110" fmla="*/ 2875302 h 5539721"/>
              <a:gd name="connsiteX13111" fmla="*/ 862651 w 11873855"/>
              <a:gd name="connsiteY13111" fmla="*/ 2877360 h 5539721"/>
              <a:gd name="connsiteX13112" fmla="*/ 886654 w 11873855"/>
              <a:gd name="connsiteY13112" fmla="*/ 2894762 h 5539721"/>
              <a:gd name="connsiteX13113" fmla="*/ 819445 w 11873855"/>
              <a:gd name="connsiteY13113" fmla="*/ 2868616 h 5539721"/>
              <a:gd name="connsiteX13114" fmla="*/ 812073 w 11873855"/>
              <a:gd name="connsiteY13114" fmla="*/ 2867501 h 5539721"/>
              <a:gd name="connsiteX13115" fmla="*/ 794757 w 11873855"/>
              <a:gd name="connsiteY13115" fmla="*/ 2856100 h 5539721"/>
              <a:gd name="connsiteX13116" fmla="*/ 801700 w 11873855"/>
              <a:gd name="connsiteY13116" fmla="*/ 2856957 h 5539721"/>
              <a:gd name="connsiteX13117" fmla="*/ 819445 w 11873855"/>
              <a:gd name="connsiteY13117" fmla="*/ 2868616 h 5539721"/>
              <a:gd name="connsiteX13118" fmla="*/ 799643 w 11873855"/>
              <a:gd name="connsiteY13118" fmla="*/ 2865615 h 5539721"/>
              <a:gd name="connsiteX13119" fmla="*/ 792528 w 11873855"/>
              <a:gd name="connsiteY13119" fmla="*/ 2864501 h 5539721"/>
              <a:gd name="connsiteX13120" fmla="*/ 775811 w 11873855"/>
              <a:gd name="connsiteY13120" fmla="*/ 2853700 h 5539721"/>
              <a:gd name="connsiteX13121" fmla="*/ 782498 w 11873855"/>
              <a:gd name="connsiteY13121" fmla="*/ 2854557 h 5539721"/>
              <a:gd name="connsiteX13122" fmla="*/ 799643 w 11873855"/>
              <a:gd name="connsiteY13122" fmla="*/ 2865615 h 5539721"/>
              <a:gd name="connsiteX13123" fmla="*/ 779497 w 11873855"/>
              <a:gd name="connsiteY13123" fmla="*/ 2862529 h 5539721"/>
              <a:gd name="connsiteX13124" fmla="*/ 772982 w 11873855"/>
              <a:gd name="connsiteY13124" fmla="*/ 2861501 h 5539721"/>
              <a:gd name="connsiteX13125" fmla="*/ 756780 w 11873855"/>
              <a:gd name="connsiteY13125" fmla="*/ 2851299 h 5539721"/>
              <a:gd name="connsiteX13126" fmla="*/ 762953 w 11873855"/>
              <a:gd name="connsiteY13126" fmla="*/ 2852071 h 5539721"/>
              <a:gd name="connsiteX13127" fmla="*/ 779497 w 11873855"/>
              <a:gd name="connsiteY13127" fmla="*/ 2862529 h 5539721"/>
              <a:gd name="connsiteX13128" fmla="*/ 759695 w 11873855"/>
              <a:gd name="connsiteY13128" fmla="*/ 2859529 h 5539721"/>
              <a:gd name="connsiteX13129" fmla="*/ 753523 w 11873855"/>
              <a:gd name="connsiteY13129" fmla="*/ 2858586 h 5539721"/>
              <a:gd name="connsiteX13130" fmla="*/ 737921 w 11873855"/>
              <a:gd name="connsiteY13130" fmla="*/ 2848985 h 5539721"/>
              <a:gd name="connsiteX13131" fmla="*/ 743750 w 11873855"/>
              <a:gd name="connsiteY13131" fmla="*/ 2849756 h 5539721"/>
              <a:gd name="connsiteX13132" fmla="*/ 759695 w 11873855"/>
              <a:gd name="connsiteY13132" fmla="*/ 2859529 h 5539721"/>
              <a:gd name="connsiteX13133" fmla="*/ 739893 w 11873855"/>
              <a:gd name="connsiteY13133" fmla="*/ 2856443 h 5539721"/>
              <a:gd name="connsiteX13134" fmla="*/ 733463 w 11873855"/>
              <a:gd name="connsiteY13134" fmla="*/ 2855500 h 5539721"/>
              <a:gd name="connsiteX13135" fmla="*/ 718633 w 11873855"/>
              <a:gd name="connsiteY13135" fmla="*/ 2846499 h 5539721"/>
              <a:gd name="connsiteX13136" fmla="*/ 724633 w 11873855"/>
              <a:gd name="connsiteY13136" fmla="*/ 2847270 h 5539721"/>
              <a:gd name="connsiteX13137" fmla="*/ 739893 w 11873855"/>
              <a:gd name="connsiteY13137" fmla="*/ 2856443 h 5539721"/>
              <a:gd name="connsiteX13138" fmla="*/ 719919 w 11873855"/>
              <a:gd name="connsiteY13138" fmla="*/ 2853442 h 5539721"/>
              <a:gd name="connsiteX13139" fmla="*/ 713918 w 11873855"/>
              <a:gd name="connsiteY13139" fmla="*/ 2852500 h 5539721"/>
              <a:gd name="connsiteX13140" fmla="*/ 699688 w 11873855"/>
              <a:gd name="connsiteY13140" fmla="*/ 2844098 h 5539721"/>
              <a:gd name="connsiteX13141" fmla="*/ 705260 w 11873855"/>
              <a:gd name="connsiteY13141" fmla="*/ 2844784 h 5539721"/>
              <a:gd name="connsiteX13142" fmla="*/ 719919 w 11873855"/>
              <a:gd name="connsiteY13142" fmla="*/ 2853442 h 5539721"/>
              <a:gd name="connsiteX13143" fmla="*/ 700030 w 11873855"/>
              <a:gd name="connsiteY13143" fmla="*/ 2850442 h 5539721"/>
              <a:gd name="connsiteX13144" fmla="*/ 694458 w 11873855"/>
              <a:gd name="connsiteY13144" fmla="*/ 2849585 h 5539721"/>
              <a:gd name="connsiteX13145" fmla="*/ 680914 w 11873855"/>
              <a:gd name="connsiteY13145" fmla="*/ 2841784 h 5539721"/>
              <a:gd name="connsiteX13146" fmla="*/ 686143 w 11873855"/>
              <a:gd name="connsiteY13146" fmla="*/ 2842470 h 5539721"/>
              <a:gd name="connsiteX13147" fmla="*/ 700030 w 11873855"/>
              <a:gd name="connsiteY13147" fmla="*/ 2850442 h 5539721"/>
              <a:gd name="connsiteX13148" fmla="*/ 680057 w 11873855"/>
              <a:gd name="connsiteY13148" fmla="*/ 2847356 h 5539721"/>
              <a:gd name="connsiteX13149" fmla="*/ 674913 w 11873855"/>
              <a:gd name="connsiteY13149" fmla="*/ 2846585 h 5539721"/>
              <a:gd name="connsiteX13150" fmla="*/ 662054 w 11873855"/>
              <a:gd name="connsiteY13150" fmla="*/ 2839384 h 5539721"/>
              <a:gd name="connsiteX13151" fmla="*/ 666855 w 11873855"/>
              <a:gd name="connsiteY13151" fmla="*/ 2839984 h 5539721"/>
              <a:gd name="connsiteX13152" fmla="*/ 680057 w 11873855"/>
              <a:gd name="connsiteY13152" fmla="*/ 2847356 h 5539721"/>
              <a:gd name="connsiteX13153" fmla="*/ 660083 w 11873855"/>
              <a:gd name="connsiteY13153" fmla="*/ 2844356 h 5539721"/>
              <a:gd name="connsiteX13154" fmla="*/ 655453 w 11873855"/>
              <a:gd name="connsiteY13154" fmla="*/ 2843670 h 5539721"/>
              <a:gd name="connsiteX13155" fmla="*/ 643366 w 11873855"/>
              <a:gd name="connsiteY13155" fmla="*/ 2837069 h 5539721"/>
              <a:gd name="connsiteX13156" fmla="*/ 647652 w 11873855"/>
              <a:gd name="connsiteY13156" fmla="*/ 2837583 h 5539721"/>
              <a:gd name="connsiteX13157" fmla="*/ 660083 w 11873855"/>
              <a:gd name="connsiteY13157" fmla="*/ 2844356 h 5539721"/>
              <a:gd name="connsiteX13158" fmla="*/ 640023 w 11873855"/>
              <a:gd name="connsiteY13158" fmla="*/ 2841270 h 5539721"/>
              <a:gd name="connsiteX13159" fmla="*/ 635994 w 11873855"/>
              <a:gd name="connsiteY13159" fmla="*/ 2840669 h 5539721"/>
              <a:gd name="connsiteX13160" fmla="*/ 624678 w 11873855"/>
              <a:gd name="connsiteY13160" fmla="*/ 2834669 h 5539721"/>
              <a:gd name="connsiteX13161" fmla="*/ 628450 w 11873855"/>
              <a:gd name="connsiteY13161" fmla="*/ 2835183 h 5539721"/>
              <a:gd name="connsiteX13162" fmla="*/ 640023 w 11873855"/>
              <a:gd name="connsiteY13162" fmla="*/ 2841270 h 5539721"/>
              <a:gd name="connsiteX13163" fmla="*/ 619878 w 11873855"/>
              <a:gd name="connsiteY13163" fmla="*/ 2838269 h 5539721"/>
              <a:gd name="connsiteX13164" fmla="*/ 616449 w 11873855"/>
              <a:gd name="connsiteY13164" fmla="*/ 2837755 h 5539721"/>
              <a:gd name="connsiteX13165" fmla="*/ 605990 w 11873855"/>
              <a:gd name="connsiteY13165" fmla="*/ 2832354 h 5539721"/>
              <a:gd name="connsiteX13166" fmla="*/ 609162 w 11873855"/>
              <a:gd name="connsiteY13166" fmla="*/ 2832783 h 5539721"/>
              <a:gd name="connsiteX13167" fmla="*/ 619878 w 11873855"/>
              <a:gd name="connsiteY13167" fmla="*/ 2838269 h 5539721"/>
              <a:gd name="connsiteX13168" fmla="*/ 599732 w 11873855"/>
              <a:gd name="connsiteY13168" fmla="*/ 2835183 h 5539721"/>
              <a:gd name="connsiteX13169" fmla="*/ 596989 w 11873855"/>
              <a:gd name="connsiteY13169" fmla="*/ 2834754 h 5539721"/>
              <a:gd name="connsiteX13170" fmla="*/ 587388 w 11873855"/>
              <a:gd name="connsiteY13170" fmla="*/ 2829954 h 5539721"/>
              <a:gd name="connsiteX13171" fmla="*/ 589960 w 11873855"/>
              <a:gd name="connsiteY13171" fmla="*/ 2830297 h 5539721"/>
              <a:gd name="connsiteX13172" fmla="*/ 599732 w 11873855"/>
              <a:gd name="connsiteY13172" fmla="*/ 2835183 h 5539721"/>
              <a:gd name="connsiteX13173" fmla="*/ 579415 w 11873855"/>
              <a:gd name="connsiteY13173" fmla="*/ 2832183 h 5539721"/>
              <a:gd name="connsiteX13174" fmla="*/ 577444 w 11873855"/>
              <a:gd name="connsiteY13174" fmla="*/ 2831840 h 5539721"/>
              <a:gd name="connsiteX13175" fmla="*/ 568871 w 11873855"/>
              <a:gd name="connsiteY13175" fmla="*/ 2827725 h 5539721"/>
              <a:gd name="connsiteX13176" fmla="*/ 570671 w 11873855"/>
              <a:gd name="connsiteY13176" fmla="*/ 2827982 h 5539721"/>
              <a:gd name="connsiteX13177" fmla="*/ 579415 w 11873855"/>
              <a:gd name="connsiteY13177" fmla="*/ 2832183 h 5539721"/>
              <a:gd name="connsiteX13178" fmla="*/ 551898 w 11873855"/>
              <a:gd name="connsiteY13178" fmla="*/ 2819838 h 5539721"/>
              <a:gd name="connsiteX13179" fmla="*/ 542296 w 11873855"/>
              <a:gd name="connsiteY13179" fmla="*/ 2815466 h 5539721"/>
              <a:gd name="connsiteX13180" fmla="*/ 543754 w 11873855"/>
              <a:gd name="connsiteY13180" fmla="*/ 2815638 h 5539721"/>
              <a:gd name="connsiteX13181" fmla="*/ 553526 w 11873855"/>
              <a:gd name="connsiteY13181" fmla="*/ 2820010 h 5539721"/>
              <a:gd name="connsiteX13182" fmla="*/ 551898 w 11873855"/>
              <a:gd name="connsiteY13182" fmla="*/ 2819838 h 5539721"/>
              <a:gd name="connsiteX13183" fmla="*/ 533552 w 11873855"/>
              <a:gd name="connsiteY13183" fmla="*/ 2817524 h 5539721"/>
              <a:gd name="connsiteX13184" fmla="*/ 532695 w 11873855"/>
              <a:gd name="connsiteY13184" fmla="*/ 2817438 h 5539721"/>
              <a:gd name="connsiteX13185" fmla="*/ 524123 w 11873855"/>
              <a:gd name="connsiteY13185" fmla="*/ 2813666 h 5539721"/>
              <a:gd name="connsiteX13186" fmla="*/ 524894 w 11873855"/>
              <a:gd name="connsiteY13186" fmla="*/ 2813752 h 5539721"/>
              <a:gd name="connsiteX13187" fmla="*/ 533552 w 11873855"/>
              <a:gd name="connsiteY13187" fmla="*/ 2817524 h 5539721"/>
              <a:gd name="connsiteX13188" fmla="*/ 506292 w 11873855"/>
              <a:gd name="connsiteY13188" fmla="*/ 2806037 h 5539721"/>
              <a:gd name="connsiteX13189" fmla="*/ 497634 w 11873855"/>
              <a:gd name="connsiteY13189" fmla="*/ 2802436 h 5539721"/>
              <a:gd name="connsiteX13190" fmla="*/ 506549 w 11873855"/>
              <a:gd name="connsiteY13190" fmla="*/ 2806037 h 5539721"/>
              <a:gd name="connsiteX13191" fmla="*/ 506292 w 11873855"/>
              <a:gd name="connsiteY13191" fmla="*/ 2806037 h 5539721"/>
              <a:gd name="connsiteX13192" fmla="*/ 1333453 w 11873855"/>
              <a:gd name="connsiteY13192" fmla="*/ 3370193 h 5539721"/>
              <a:gd name="connsiteX13193" fmla="*/ 1334310 w 11873855"/>
              <a:gd name="connsiteY13193" fmla="*/ 3370621 h 5539721"/>
              <a:gd name="connsiteX13194" fmla="*/ 1347683 w 11873855"/>
              <a:gd name="connsiteY13194" fmla="*/ 3388709 h 5539721"/>
              <a:gd name="connsiteX13195" fmla="*/ 1347340 w 11873855"/>
              <a:gd name="connsiteY13195" fmla="*/ 3388452 h 5539721"/>
              <a:gd name="connsiteX13196" fmla="*/ 1333453 w 11873855"/>
              <a:gd name="connsiteY13196" fmla="*/ 3370193 h 5539721"/>
              <a:gd name="connsiteX13197" fmla="*/ 1354969 w 11873855"/>
              <a:gd name="connsiteY13197" fmla="*/ 3398825 h 5539721"/>
              <a:gd name="connsiteX13198" fmla="*/ 1357541 w 11873855"/>
              <a:gd name="connsiteY13198" fmla="*/ 3402425 h 5539721"/>
              <a:gd name="connsiteX13199" fmla="*/ 1354884 w 11873855"/>
              <a:gd name="connsiteY13199" fmla="*/ 3398825 h 5539721"/>
              <a:gd name="connsiteX13200" fmla="*/ 1354969 w 11873855"/>
              <a:gd name="connsiteY13200" fmla="*/ 3398825 h 5539721"/>
              <a:gd name="connsiteX13201" fmla="*/ 1364313 w 11873855"/>
              <a:gd name="connsiteY13201" fmla="*/ 3404054 h 5539721"/>
              <a:gd name="connsiteX13202" fmla="*/ 1365599 w 11873855"/>
              <a:gd name="connsiteY13202" fmla="*/ 3404740 h 5539721"/>
              <a:gd name="connsiteX13203" fmla="*/ 1377429 w 11873855"/>
              <a:gd name="connsiteY13203" fmla="*/ 3421628 h 5539721"/>
              <a:gd name="connsiteX13204" fmla="*/ 1376487 w 11873855"/>
              <a:gd name="connsiteY13204" fmla="*/ 3421113 h 5539721"/>
              <a:gd name="connsiteX13205" fmla="*/ 1364313 w 11873855"/>
              <a:gd name="connsiteY13205" fmla="*/ 3404054 h 5539721"/>
              <a:gd name="connsiteX13206" fmla="*/ 1374343 w 11873855"/>
              <a:gd name="connsiteY13206" fmla="*/ 3409627 h 5539721"/>
              <a:gd name="connsiteX13207" fmla="*/ 1376658 w 11873855"/>
              <a:gd name="connsiteY13207" fmla="*/ 3410912 h 5539721"/>
              <a:gd name="connsiteX13208" fmla="*/ 1388488 w 11873855"/>
              <a:gd name="connsiteY13208" fmla="*/ 3428229 h 5539721"/>
              <a:gd name="connsiteX13209" fmla="*/ 1386516 w 11873855"/>
              <a:gd name="connsiteY13209" fmla="*/ 3427114 h 5539721"/>
              <a:gd name="connsiteX13210" fmla="*/ 1374343 w 11873855"/>
              <a:gd name="connsiteY13210" fmla="*/ 3409627 h 5539721"/>
              <a:gd name="connsiteX13211" fmla="*/ 1385059 w 11873855"/>
              <a:gd name="connsiteY13211" fmla="*/ 3415284 h 5539721"/>
              <a:gd name="connsiteX13212" fmla="*/ 1388231 w 11873855"/>
              <a:gd name="connsiteY13212" fmla="*/ 3416999 h 5539721"/>
              <a:gd name="connsiteX13213" fmla="*/ 1400061 w 11873855"/>
              <a:gd name="connsiteY13213" fmla="*/ 3434744 h 5539721"/>
              <a:gd name="connsiteX13214" fmla="*/ 1397146 w 11873855"/>
              <a:gd name="connsiteY13214" fmla="*/ 3433115 h 5539721"/>
              <a:gd name="connsiteX13215" fmla="*/ 1385059 w 11873855"/>
              <a:gd name="connsiteY13215" fmla="*/ 3415284 h 5539721"/>
              <a:gd name="connsiteX13216" fmla="*/ 1406833 w 11873855"/>
              <a:gd name="connsiteY13216" fmla="*/ 3445030 h 5539721"/>
              <a:gd name="connsiteX13217" fmla="*/ 1418406 w 11873855"/>
              <a:gd name="connsiteY13217" fmla="*/ 3462861 h 5539721"/>
              <a:gd name="connsiteX13218" fmla="*/ 1416006 w 11873855"/>
              <a:gd name="connsiteY13218" fmla="*/ 3461490 h 5539721"/>
              <a:gd name="connsiteX13219" fmla="*/ 1404176 w 11873855"/>
              <a:gd name="connsiteY13219" fmla="*/ 3443573 h 5539721"/>
              <a:gd name="connsiteX13220" fmla="*/ 1406833 w 11873855"/>
              <a:gd name="connsiteY13220" fmla="*/ 3445030 h 5539721"/>
              <a:gd name="connsiteX13221" fmla="*/ 1443181 w 11873855"/>
              <a:gd name="connsiteY13221" fmla="*/ 3482664 h 5539721"/>
              <a:gd name="connsiteX13222" fmla="*/ 1447038 w 11873855"/>
              <a:gd name="connsiteY13222" fmla="*/ 3484807 h 5539721"/>
              <a:gd name="connsiteX13223" fmla="*/ 1458011 w 11873855"/>
              <a:gd name="connsiteY13223" fmla="*/ 3503152 h 5539721"/>
              <a:gd name="connsiteX13224" fmla="*/ 1454325 w 11873855"/>
              <a:gd name="connsiteY13224" fmla="*/ 3501009 h 5539721"/>
              <a:gd name="connsiteX13225" fmla="*/ 1443181 w 11873855"/>
              <a:gd name="connsiteY13225" fmla="*/ 3482664 h 5539721"/>
              <a:gd name="connsiteX13226" fmla="*/ 1479099 w 11873855"/>
              <a:gd name="connsiteY13226" fmla="*/ 3539243 h 5539721"/>
              <a:gd name="connsiteX13227" fmla="*/ 1482271 w 11873855"/>
              <a:gd name="connsiteY13227" fmla="*/ 3544900 h 5539721"/>
              <a:gd name="connsiteX13228" fmla="*/ 1485957 w 11873855"/>
              <a:gd name="connsiteY13228" fmla="*/ 3554330 h 5539721"/>
              <a:gd name="connsiteX13229" fmla="*/ 1477813 w 11873855"/>
              <a:gd name="connsiteY13229" fmla="*/ 3549101 h 5539721"/>
              <a:gd name="connsiteX13230" fmla="*/ 1472413 w 11873855"/>
              <a:gd name="connsiteY13230" fmla="*/ 3535299 h 5539721"/>
              <a:gd name="connsiteX13231" fmla="*/ 1479099 w 11873855"/>
              <a:gd name="connsiteY13231" fmla="*/ 3539243 h 5539721"/>
              <a:gd name="connsiteX13232" fmla="*/ 1485786 w 11873855"/>
              <a:gd name="connsiteY13232" fmla="*/ 3543100 h 5539721"/>
              <a:gd name="connsiteX13233" fmla="*/ 1490243 w 11873855"/>
              <a:gd name="connsiteY13233" fmla="*/ 3545672 h 5539721"/>
              <a:gd name="connsiteX13234" fmla="*/ 1499502 w 11873855"/>
              <a:gd name="connsiteY13234" fmla="*/ 3562474 h 5539721"/>
              <a:gd name="connsiteX13235" fmla="*/ 1499587 w 11873855"/>
              <a:gd name="connsiteY13235" fmla="*/ 3562731 h 5539721"/>
              <a:gd name="connsiteX13236" fmla="*/ 1491444 w 11873855"/>
              <a:gd name="connsiteY13236" fmla="*/ 3557673 h 5539721"/>
              <a:gd name="connsiteX13237" fmla="*/ 1485786 w 11873855"/>
              <a:gd name="connsiteY13237" fmla="*/ 3543100 h 5539721"/>
              <a:gd name="connsiteX13238" fmla="*/ 1502674 w 11873855"/>
              <a:gd name="connsiteY13238" fmla="*/ 3570618 h 5539721"/>
              <a:gd name="connsiteX13239" fmla="*/ 1508331 w 11873855"/>
              <a:gd name="connsiteY13239" fmla="*/ 3585277 h 5539721"/>
              <a:gd name="connsiteX13240" fmla="*/ 1500359 w 11873855"/>
              <a:gd name="connsiteY13240" fmla="*/ 3580047 h 5539721"/>
              <a:gd name="connsiteX13241" fmla="*/ 1494530 w 11873855"/>
              <a:gd name="connsiteY13241" fmla="*/ 3565646 h 5539721"/>
              <a:gd name="connsiteX13242" fmla="*/ 1502674 w 11873855"/>
              <a:gd name="connsiteY13242" fmla="*/ 3570618 h 5539721"/>
              <a:gd name="connsiteX13243" fmla="*/ 1508074 w 11873855"/>
              <a:gd name="connsiteY13243" fmla="*/ 3573875 h 5539721"/>
              <a:gd name="connsiteX13244" fmla="*/ 1515790 w 11873855"/>
              <a:gd name="connsiteY13244" fmla="*/ 3578419 h 5539721"/>
              <a:gd name="connsiteX13245" fmla="*/ 1516732 w 11873855"/>
              <a:gd name="connsiteY13245" fmla="*/ 3580219 h 5539721"/>
              <a:gd name="connsiteX13246" fmla="*/ 1521962 w 11873855"/>
              <a:gd name="connsiteY13246" fmla="*/ 3594021 h 5539721"/>
              <a:gd name="connsiteX13247" fmla="*/ 1513904 w 11873855"/>
              <a:gd name="connsiteY13247" fmla="*/ 3588963 h 5539721"/>
              <a:gd name="connsiteX13248" fmla="*/ 1508074 w 11873855"/>
              <a:gd name="connsiteY13248" fmla="*/ 3573875 h 5539721"/>
              <a:gd name="connsiteX13249" fmla="*/ 1525219 w 11873855"/>
              <a:gd name="connsiteY13249" fmla="*/ 3602165 h 5539721"/>
              <a:gd name="connsiteX13250" fmla="*/ 1530963 w 11873855"/>
              <a:gd name="connsiteY13250" fmla="*/ 3616652 h 5539721"/>
              <a:gd name="connsiteX13251" fmla="*/ 1523162 w 11873855"/>
              <a:gd name="connsiteY13251" fmla="*/ 3611423 h 5539721"/>
              <a:gd name="connsiteX13252" fmla="*/ 1517418 w 11873855"/>
              <a:gd name="connsiteY13252" fmla="*/ 3597364 h 5539721"/>
              <a:gd name="connsiteX13253" fmla="*/ 1525219 w 11873855"/>
              <a:gd name="connsiteY13253" fmla="*/ 3602165 h 5539721"/>
              <a:gd name="connsiteX13254" fmla="*/ 1530792 w 11873855"/>
              <a:gd name="connsiteY13254" fmla="*/ 3605508 h 5539721"/>
              <a:gd name="connsiteX13255" fmla="*/ 1538850 w 11873855"/>
              <a:gd name="connsiteY13255" fmla="*/ 3610309 h 5539721"/>
              <a:gd name="connsiteX13256" fmla="*/ 1544765 w 11873855"/>
              <a:gd name="connsiteY13256" fmla="*/ 3625568 h 5539721"/>
              <a:gd name="connsiteX13257" fmla="*/ 1536878 w 11873855"/>
              <a:gd name="connsiteY13257" fmla="*/ 3620424 h 5539721"/>
              <a:gd name="connsiteX13258" fmla="*/ 1530792 w 11873855"/>
              <a:gd name="connsiteY13258" fmla="*/ 3605508 h 5539721"/>
              <a:gd name="connsiteX13259" fmla="*/ 1548022 w 11873855"/>
              <a:gd name="connsiteY13259" fmla="*/ 3633797 h 5539721"/>
              <a:gd name="connsiteX13260" fmla="*/ 1553680 w 11873855"/>
              <a:gd name="connsiteY13260" fmla="*/ 3647770 h 5539721"/>
              <a:gd name="connsiteX13261" fmla="*/ 1545965 w 11873855"/>
              <a:gd name="connsiteY13261" fmla="*/ 3642455 h 5539721"/>
              <a:gd name="connsiteX13262" fmla="*/ 1540307 w 11873855"/>
              <a:gd name="connsiteY13262" fmla="*/ 3628911 h 5539721"/>
              <a:gd name="connsiteX13263" fmla="*/ 1548022 w 11873855"/>
              <a:gd name="connsiteY13263" fmla="*/ 3633797 h 5539721"/>
              <a:gd name="connsiteX13264" fmla="*/ 1553680 w 11873855"/>
              <a:gd name="connsiteY13264" fmla="*/ 3637397 h 5539721"/>
              <a:gd name="connsiteX13265" fmla="*/ 1561481 w 11873855"/>
              <a:gd name="connsiteY13265" fmla="*/ 3642198 h 5539721"/>
              <a:gd name="connsiteX13266" fmla="*/ 1567310 w 11873855"/>
              <a:gd name="connsiteY13266" fmla="*/ 3656943 h 5539721"/>
              <a:gd name="connsiteX13267" fmla="*/ 1559424 w 11873855"/>
              <a:gd name="connsiteY13267" fmla="*/ 3651800 h 5539721"/>
              <a:gd name="connsiteX13268" fmla="*/ 1553680 w 11873855"/>
              <a:gd name="connsiteY13268" fmla="*/ 3637397 h 5539721"/>
              <a:gd name="connsiteX13269" fmla="*/ 1570825 w 11873855"/>
              <a:gd name="connsiteY13269" fmla="*/ 3665687 h 5539721"/>
              <a:gd name="connsiteX13270" fmla="*/ 1576483 w 11873855"/>
              <a:gd name="connsiteY13270" fmla="*/ 3679746 h 5539721"/>
              <a:gd name="connsiteX13271" fmla="*/ 1569025 w 11873855"/>
              <a:gd name="connsiteY13271" fmla="*/ 3674602 h 5539721"/>
              <a:gd name="connsiteX13272" fmla="*/ 1563196 w 11873855"/>
              <a:gd name="connsiteY13272" fmla="*/ 3660801 h 5539721"/>
              <a:gd name="connsiteX13273" fmla="*/ 1570825 w 11873855"/>
              <a:gd name="connsiteY13273" fmla="*/ 3665687 h 5539721"/>
              <a:gd name="connsiteX13274" fmla="*/ 1576569 w 11873855"/>
              <a:gd name="connsiteY13274" fmla="*/ 3669287 h 5539721"/>
              <a:gd name="connsiteX13275" fmla="*/ 1584370 w 11873855"/>
              <a:gd name="connsiteY13275" fmla="*/ 3674088 h 5539721"/>
              <a:gd name="connsiteX13276" fmla="*/ 1590285 w 11873855"/>
              <a:gd name="connsiteY13276" fmla="*/ 3688918 h 5539721"/>
              <a:gd name="connsiteX13277" fmla="*/ 1582569 w 11873855"/>
              <a:gd name="connsiteY13277" fmla="*/ 3683775 h 5539721"/>
              <a:gd name="connsiteX13278" fmla="*/ 1576569 w 11873855"/>
              <a:gd name="connsiteY13278" fmla="*/ 3669287 h 5539721"/>
              <a:gd name="connsiteX13279" fmla="*/ 1593542 w 11873855"/>
              <a:gd name="connsiteY13279" fmla="*/ 3697148 h 5539721"/>
              <a:gd name="connsiteX13280" fmla="*/ 1599714 w 11873855"/>
              <a:gd name="connsiteY13280" fmla="*/ 3712150 h 5539721"/>
              <a:gd name="connsiteX13281" fmla="*/ 1592256 w 11873855"/>
              <a:gd name="connsiteY13281" fmla="*/ 3706921 h 5539721"/>
              <a:gd name="connsiteX13282" fmla="*/ 1585998 w 11873855"/>
              <a:gd name="connsiteY13282" fmla="*/ 3692176 h 5539721"/>
              <a:gd name="connsiteX13283" fmla="*/ 1593542 w 11873855"/>
              <a:gd name="connsiteY13283" fmla="*/ 3697148 h 5539721"/>
              <a:gd name="connsiteX13284" fmla="*/ 1599372 w 11873855"/>
              <a:gd name="connsiteY13284" fmla="*/ 3700834 h 5539721"/>
              <a:gd name="connsiteX13285" fmla="*/ 1607001 w 11873855"/>
              <a:gd name="connsiteY13285" fmla="*/ 3705635 h 5539721"/>
              <a:gd name="connsiteX13286" fmla="*/ 1613345 w 11873855"/>
              <a:gd name="connsiteY13286" fmla="*/ 3721408 h 5539721"/>
              <a:gd name="connsiteX13287" fmla="*/ 1605715 w 11873855"/>
              <a:gd name="connsiteY13287" fmla="*/ 3716264 h 5539721"/>
              <a:gd name="connsiteX13288" fmla="*/ 1599372 w 11873855"/>
              <a:gd name="connsiteY13288" fmla="*/ 3700834 h 5539721"/>
              <a:gd name="connsiteX13289" fmla="*/ 1616774 w 11873855"/>
              <a:gd name="connsiteY13289" fmla="*/ 3729723 h 5539721"/>
              <a:gd name="connsiteX13290" fmla="*/ 1623460 w 11873855"/>
              <a:gd name="connsiteY13290" fmla="*/ 3746011 h 5539721"/>
              <a:gd name="connsiteX13291" fmla="*/ 1616088 w 11873855"/>
              <a:gd name="connsiteY13291" fmla="*/ 3740782 h 5539721"/>
              <a:gd name="connsiteX13292" fmla="*/ 1609230 w 11873855"/>
              <a:gd name="connsiteY13292" fmla="*/ 3724837 h 5539721"/>
              <a:gd name="connsiteX13293" fmla="*/ 1616774 w 11873855"/>
              <a:gd name="connsiteY13293" fmla="*/ 3729723 h 5539721"/>
              <a:gd name="connsiteX13294" fmla="*/ 1622603 w 11873855"/>
              <a:gd name="connsiteY13294" fmla="*/ 3733495 h 5539721"/>
              <a:gd name="connsiteX13295" fmla="*/ 1630147 w 11873855"/>
              <a:gd name="connsiteY13295" fmla="*/ 3738296 h 5539721"/>
              <a:gd name="connsiteX13296" fmla="*/ 1637005 w 11873855"/>
              <a:gd name="connsiteY13296" fmla="*/ 3755269 h 5539721"/>
              <a:gd name="connsiteX13297" fmla="*/ 1629547 w 11873855"/>
              <a:gd name="connsiteY13297" fmla="*/ 3750212 h 5539721"/>
              <a:gd name="connsiteX13298" fmla="*/ 1622603 w 11873855"/>
              <a:gd name="connsiteY13298" fmla="*/ 3733495 h 5539721"/>
              <a:gd name="connsiteX13299" fmla="*/ 1640434 w 11873855"/>
              <a:gd name="connsiteY13299" fmla="*/ 3763671 h 5539721"/>
              <a:gd name="connsiteX13300" fmla="*/ 1646520 w 11873855"/>
              <a:gd name="connsiteY13300" fmla="*/ 3778501 h 5539721"/>
              <a:gd name="connsiteX13301" fmla="*/ 1639405 w 11873855"/>
              <a:gd name="connsiteY13301" fmla="*/ 3773443 h 5539721"/>
              <a:gd name="connsiteX13302" fmla="*/ 1633147 w 11873855"/>
              <a:gd name="connsiteY13302" fmla="*/ 3758870 h 5539721"/>
              <a:gd name="connsiteX13303" fmla="*/ 1640434 w 11873855"/>
              <a:gd name="connsiteY13303" fmla="*/ 3763671 h 5539721"/>
              <a:gd name="connsiteX13304" fmla="*/ 1650121 w 11873855"/>
              <a:gd name="connsiteY13304" fmla="*/ 3787245 h 5539721"/>
              <a:gd name="connsiteX13305" fmla="*/ 1656207 w 11873855"/>
              <a:gd name="connsiteY13305" fmla="*/ 3801561 h 5539721"/>
              <a:gd name="connsiteX13306" fmla="*/ 1649435 w 11873855"/>
              <a:gd name="connsiteY13306" fmla="*/ 3796418 h 5539721"/>
              <a:gd name="connsiteX13307" fmla="*/ 1643263 w 11873855"/>
              <a:gd name="connsiteY13307" fmla="*/ 3782444 h 5539721"/>
              <a:gd name="connsiteX13308" fmla="*/ 1650121 w 11873855"/>
              <a:gd name="connsiteY13308" fmla="*/ 3787245 h 5539721"/>
              <a:gd name="connsiteX13309" fmla="*/ 1656379 w 11873855"/>
              <a:gd name="connsiteY13309" fmla="*/ 3791445 h 5539721"/>
              <a:gd name="connsiteX13310" fmla="*/ 1834086 w 11873855"/>
              <a:gd name="connsiteY13310" fmla="*/ 3862426 h 5539721"/>
              <a:gd name="connsiteX13311" fmla="*/ 2063401 w 11873855"/>
              <a:gd name="connsiteY13311" fmla="*/ 3724837 h 5539721"/>
              <a:gd name="connsiteX13312" fmla="*/ 2238023 w 11873855"/>
              <a:gd name="connsiteY13312" fmla="*/ 3464233 h 5539721"/>
              <a:gd name="connsiteX13313" fmla="*/ 2531974 w 11873855"/>
              <a:gd name="connsiteY13313" fmla="*/ 2817952 h 5539721"/>
              <a:gd name="connsiteX13314" fmla="*/ 2555806 w 11873855"/>
              <a:gd name="connsiteY13314" fmla="*/ 2769946 h 5539721"/>
              <a:gd name="connsiteX13315" fmla="*/ 2566178 w 11873855"/>
              <a:gd name="connsiteY13315" fmla="*/ 2769946 h 5539721"/>
              <a:gd name="connsiteX13316" fmla="*/ 2533345 w 11873855"/>
              <a:gd name="connsiteY13316" fmla="*/ 2839726 h 5539721"/>
              <a:gd name="connsiteX13317" fmla="*/ 2253025 w 11873855"/>
              <a:gd name="connsiteY13317" fmla="*/ 3480521 h 5539721"/>
              <a:gd name="connsiteX13318" fmla="*/ 1851917 w 11873855"/>
              <a:gd name="connsiteY13318" fmla="*/ 3886857 h 5539721"/>
              <a:gd name="connsiteX13319" fmla="*/ 1662808 w 11873855"/>
              <a:gd name="connsiteY13319" fmla="*/ 3806105 h 5539721"/>
              <a:gd name="connsiteX13320" fmla="*/ 1656379 w 11873855"/>
              <a:gd name="connsiteY13320" fmla="*/ 3791445 h 5539721"/>
              <a:gd name="connsiteX13321" fmla="*/ 1851746 w 11873855"/>
              <a:gd name="connsiteY13321" fmla="*/ 3892772 h 5539721"/>
              <a:gd name="connsiteX13322" fmla="*/ 2255939 w 11873855"/>
              <a:gd name="connsiteY13322" fmla="*/ 3483607 h 5539721"/>
              <a:gd name="connsiteX13323" fmla="*/ 2536003 w 11873855"/>
              <a:gd name="connsiteY13323" fmla="*/ 2843327 h 5539721"/>
              <a:gd name="connsiteX13324" fmla="*/ 2570550 w 11873855"/>
              <a:gd name="connsiteY13324" fmla="*/ 2769946 h 5539721"/>
              <a:gd name="connsiteX13325" fmla="*/ 2581008 w 11873855"/>
              <a:gd name="connsiteY13325" fmla="*/ 2769946 h 5539721"/>
              <a:gd name="connsiteX13326" fmla="*/ 2534803 w 11873855"/>
              <a:gd name="connsiteY13326" fmla="*/ 2873416 h 5539721"/>
              <a:gd name="connsiteX13327" fmla="*/ 2270855 w 11873855"/>
              <a:gd name="connsiteY13327" fmla="*/ 3499895 h 5539721"/>
              <a:gd name="connsiteX13328" fmla="*/ 1869577 w 11873855"/>
              <a:gd name="connsiteY13328" fmla="*/ 3917290 h 5539721"/>
              <a:gd name="connsiteX13329" fmla="*/ 1672409 w 11873855"/>
              <a:gd name="connsiteY13329" fmla="*/ 3828650 h 5539721"/>
              <a:gd name="connsiteX13330" fmla="*/ 1666580 w 11873855"/>
              <a:gd name="connsiteY13330" fmla="*/ 3815277 h 5539721"/>
              <a:gd name="connsiteX13331" fmla="*/ 1851746 w 11873855"/>
              <a:gd name="connsiteY13331" fmla="*/ 3892772 h 5539721"/>
              <a:gd name="connsiteX13332" fmla="*/ 2573293 w 11873855"/>
              <a:gd name="connsiteY13332" fmla="*/ 2764203 h 5539721"/>
              <a:gd name="connsiteX13333" fmla="*/ 2578780 w 11873855"/>
              <a:gd name="connsiteY13333" fmla="*/ 2752630 h 5539721"/>
              <a:gd name="connsiteX13334" fmla="*/ 2588981 w 11873855"/>
              <a:gd name="connsiteY13334" fmla="*/ 2752201 h 5539721"/>
              <a:gd name="connsiteX13335" fmla="*/ 2583580 w 11873855"/>
              <a:gd name="connsiteY13335" fmla="*/ 2764288 h 5539721"/>
              <a:gd name="connsiteX13336" fmla="*/ 2573293 w 11873855"/>
              <a:gd name="connsiteY13336" fmla="*/ 2764288 h 5539721"/>
              <a:gd name="connsiteX13337" fmla="*/ 2581523 w 11873855"/>
              <a:gd name="connsiteY13337" fmla="*/ 2746629 h 5539721"/>
              <a:gd name="connsiteX13338" fmla="*/ 2586923 w 11873855"/>
              <a:gd name="connsiteY13338" fmla="*/ 2735056 h 5539721"/>
              <a:gd name="connsiteX13339" fmla="*/ 2596953 w 11873855"/>
              <a:gd name="connsiteY13339" fmla="*/ 2734113 h 5539721"/>
              <a:gd name="connsiteX13340" fmla="*/ 2591638 w 11873855"/>
              <a:gd name="connsiteY13340" fmla="*/ 2746115 h 5539721"/>
              <a:gd name="connsiteX13341" fmla="*/ 2581523 w 11873855"/>
              <a:gd name="connsiteY13341" fmla="*/ 2746629 h 5539721"/>
              <a:gd name="connsiteX13342" fmla="*/ 2601497 w 11873855"/>
              <a:gd name="connsiteY13342" fmla="*/ 2733770 h 5539721"/>
              <a:gd name="connsiteX13343" fmla="*/ 2611612 w 11873855"/>
              <a:gd name="connsiteY13343" fmla="*/ 2732742 h 5539721"/>
              <a:gd name="connsiteX13344" fmla="*/ 2606212 w 11873855"/>
              <a:gd name="connsiteY13344" fmla="*/ 2745515 h 5539721"/>
              <a:gd name="connsiteX13345" fmla="*/ 2596010 w 11873855"/>
              <a:gd name="connsiteY13345" fmla="*/ 2746029 h 5539721"/>
              <a:gd name="connsiteX13346" fmla="*/ 2601497 w 11873855"/>
              <a:gd name="connsiteY13346" fmla="*/ 2733770 h 5539721"/>
              <a:gd name="connsiteX13347" fmla="*/ 2604240 w 11873855"/>
              <a:gd name="connsiteY13347" fmla="*/ 2727684 h 5539721"/>
              <a:gd name="connsiteX13348" fmla="*/ 2609641 w 11873855"/>
              <a:gd name="connsiteY13348" fmla="*/ 2715597 h 5539721"/>
              <a:gd name="connsiteX13349" fmla="*/ 2619499 w 11873855"/>
              <a:gd name="connsiteY13349" fmla="*/ 2714139 h 5539721"/>
              <a:gd name="connsiteX13350" fmla="*/ 2614184 w 11873855"/>
              <a:gd name="connsiteY13350" fmla="*/ 2726741 h 5539721"/>
              <a:gd name="connsiteX13351" fmla="*/ 2604240 w 11873855"/>
              <a:gd name="connsiteY13351" fmla="*/ 2727684 h 5539721"/>
              <a:gd name="connsiteX13352" fmla="*/ 2624043 w 11873855"/>
              <a:gd name="connsiteY13352" fmla="*/ 2713454 h 5539721"/>
              <a:gd name="connsiteX13353" fmla="*/ 2634072 w 11873855"/>
              <a:gd name="connsiteY13353" fmla="*/ 2711825 h 5539721"/>
              <a:gd name="connsiteX13354" fmla="*/ 2628757 w 11873855"/>
              <a:gd name="connsiteY13354" fmla="*/ 2725198 h 5539721"/>
              <a:gd name="connsiteX13355" fmla="*/ 2618728 w 11873855"/>
              <a:gd name="connsiteY13355" fmla="*/ 2726227 h 5539721"/>
              <a:gd name="connsiteX13356" fmla="*/ 2624043 w 11873855"/>
              <a:gd name="connsiteY13356" fmla="*/ 2713454 h 5539721"/>
              <a:gd name="connsiteX13357" fmla="*/ 2638616 w 11873855"/>
              <a:gd name="connsiteY13357" fmla="*/ 2711053 h 5539721"/>
              <a:gd name="connsiteX13358" fmla="*/ 2648731 w 11873855"/>
              <a:gd name="connsiteY13358" fmla="*/ 2709253 h 5539721"/>
              <a:gd name="connsiteX13359" fmla="*/ 2643331 w 11873855"/>
              <a:gd name="connsiteY13359" fmla="*/ 2723569 h 5539721"/>
              <a:gd name="connsiteX13360" fmla="*/ 2633129 w 11873855"/>
              <a:gd name="connsiteY13360" fmla="*/ 2724769 h 5539721"/>
              <a:gd name="connsiteX13361" fmla="*/ 2638616 w 11873855"/>
              <a:gd name="connsiteY13361" fmla="*/ 2711053 h 5539721"/>
              <a:gd name="connsiteX13362" fmla="*/ 2641102 w 11873855"/>
              <a:gd name="connsiteY13362" fmla="*/ 2704795 h 5539721"/>
              <a:gd name="connsiteX13363" fmla="*/ 2646588 w 11873855"/>
              <a:gd name="connsiteY13363" fmla="*/ 2690994 h 5539721"/>
              <a:gd name="connsiteX13364" fmla="*/ 2656532 w 11873855"/>
              <a:gd name="connsiteY13364" fmla="*/ 2688679 h 5539721"/>
              <a:gd name="connsiteX13365" fmla="*/ 2651132 w 11873855"/>
              <a:gd name="connsiteY13365" fmla="*/ 2703081 h 5539721"/>
              <a:gd name="connsiteX13366" fmla="*/ 2641102 w 11873855"/>
              <a:gd name="connsiteY13366" fmla="*/ 2704795 h 5539721"/>
              <a:gd name="connsiteX13367" fmla="*/ 2649074 w 11873855"/>
              <a:gd name="connsiteY13367" fmla="*/ 2684650 h 5539721"/>
              <a:gd name="connsiteX13368" fmla="*/ 2654389 w 11873855"/>
              <a:gd name="connsiteY13368" fmla="*/ 2671105 h 5539721"/>
              <a:gd name="connsiteX13369" fmla="*/ 2664076 w 11873855"/>
              <a:gd name="connsiteY13369" fmla="*/ 2668191 h 5539721"/>
              <a:gd name="connsiteX13370" fmla="*/ 2658761 w 11873855"/>
              <a:gd name="connsiteY13370" fmla="*/ 2682335 h 5539721"/>
              <a:gd name="connsiteX13371" fmla="*/ 2649074 w 11873855"/>
              <a:gd name="connsiteY13371" fmla="*/ 2684650 h 5539721"/>
              <a:gd name="connsiteX13372" fmla="*/ 2656961 w 11873855"/>
              <a:gd name="connsiteY13372" fmla="*/ 2664590 h 5539721"/>
              <a:gd name="connsiteX13373" fmla="*/ 2662362 w 11873855"/>
              <a:gd name="connsiteY13373" fmla="*/ 2650960 h 5539721"/>
              <a:gd name="connsiteX13374" fmla="*/ 2671791 w 11873855"/>
              <a:gd name="connsiteY13374" fmla="*/ 2647531 h 5539721"/>
              <a:gd name="connsiteX13375" fmla="*/ 2666476 w 11873855"/>
              <a:gd name="connsiteY13375" fmla="*/ 2661761 h 5539721"/>
              <a:gd name="connsiteX13376" fmla="*/ 2656961 w 11873855"/>
              <a:gd name="connsiteY13376" fmla="*/ 2664590 h 5539721"/>
              <a:gd name="connsiteX13377" fmla="*/ 2665019 w 11873855"/>
              <a:gd name="connsiteY13377" fmla="*/ 2644102 h 5539721"/>
              <a:gd name="connsiteX13378" fmla="*/ 2670248 w 11873855"/>
              <a:gd name="connsiteY13378" fmla="*/ 2630729 h 5539721"/>
              <a:gd name="connsiteX13379" fmla="*/ 2679507 w 11873855"/>
              <a:gd name="connsiteY13379" fmla="*/ 2626785 h 5539721"/>
              <a:gd name="connsiteX13380" fmla="*/ 2674363 w 11873855"/>
              <a:gd name="connsiteY13380" fmla="*/ 2640673 h 5539721"/>
              <a:gd name="connsiteX13381" fmla="*/ 2665019 w 11873855"/>
              <a:gd name="connsiteY13381" fmla="*/ 2644102 h 5539721"/>
              <a:gd name="connsiteX13382" fmla="*/ 2673077 w 11873855"/>
              <a:gd name="connsiteY13382" fmla="*/ 2623528 h 5539721"/>
              <a:gd name="connsiteX13383" fmla="*/ 2678135 w 11873855"/>
              <a:gd name="connsiteY13383" fmla="*/ 2610584 h 5539721"/>
              <a:gd name="connsiteX13384" fmla="*/ 2687136 w 11873855"/>
              <a:gd name="connsiteY13384" fmla="*/ 2606126 h 5539721"/>
              <a:gd name="connsiteX13385" fmla="*/ 2682164 w 11873855"/>
              <a:gd name="connsiteY13385" fmla="*/ 2619670 h 5539721"/>
              <a:gd name="connsiteX13386" fmla="*/ 2673077 w 11873855"/>
              <a:gd name="connsiteY13386" fmla="*/ 2623528 h 5539721"/>
              <a:gd name="connsiteX13387" fmla="*/ 2681221 w 11873855"/>
              <a:gd name="connsiteY13387" fmla="*/ 2602783 h 5539721"/>
              <a:gd name="connsiteX13388" fmla="*/ 2686107 w 11873855"/>
              <a:gd name="connsiteY13388" fmla="*/ 2590181 h 5539721"/>
              <a:gd name="connsiteX13389" fmla="*/ 2694851 w 11873855"/>
              <a:gd name="connsiteY13389" fmla="*/ 2585209 h 5539721"/>
              <a:gd name="connsiteX13390" fmla="*/ 2690051 w 11873855"/>
              <a:gd name="connsiteY13390" fmla="*/ 2598325 h 5539721"/>
              <a:gd name="connsiteX13391" fmla="*/ 2681221 w 11873855"/>
              <a:gd name="connsiteY13391" fmla="*/ 2602783 h 5539721"/>
              <a:gd name="connsiteX13392" fmla="*/ 2689108 w 11873855"/>
              <a:gd name="connsiteY13392" fmla="*/ 2582380 h 5539721"/>
              <a:gd name="connsiteX13393" fmla="*/ 2694080 w 11873855"/>
              <a:gd name="connsiteY13393" fmla="*/ 2569607 h 5539721"/>
              <a:gd name="connsiteX13394" fmla="*/ 2702567 w 11873855"/>
              <a:gd name="connsiteY13394" fmla="*/ 2564206 h 5539721"/>
              <a:gd name="connsiteX13395" fmla="*/ 2697680 w 11873855"/>
              <a:gd name="connsiteY13395" fmla="*/ 2577494 h 5539721"/>
              <a:gd name="connsiteX13396" fmla="*/ 2689108 w 11873855"/>
              <a:gd name="connsiteY13396" fmla="*/ 2582380 h 5539721"/>
              <a:gd name="connsiteX13397" fmla="*/ 2708053 w 11873855"/>
              <a:gd name="connsiteY13397" fmla="*/ 2560520 h 5539721"/>
              <a:gd name="connsiteX13398" fmla="*/ 2716454 w 11873855"/>
              <a:gd name="connsiteY13398" fmla="*/ 2554519 h 5539721"/>
              <a:gd name="connsiteX13399" fmla="*/ 2711568 w 11873855"/>
              <a:gd name="connsiteY13399" fmla="*/ 2568664 h 5539721"/>
              <a:gd name="connsiteX13400" fmla="*/ 2702995 w 11873855"/>
              <a:gd name="connsiteY13400" fmla="*/ 2574236 h 5539721"/>
              <a:gd name="connsiteX13401" fmla="*/ 2708053 w 11873855"/>
              <a:gd name="connsiteY13401" fmla="*/ 2560520 h 5539721"/>
              <a:gd name="connsiteX13402" fmla="*/ 2711139 w 11873855"/>
              <a:gd name="connsiteY13402" fmla="*/ 2552119 h 5539721"/>
              <a:gd name="connsiteX13403" fmla="*/ 2716282 w 11873855"/>
              <a:gd name="connsiteY13403" fmla="*/ 2537975 h 5539721"/>
              <a:gd name="connsiteX13404" fmla="*/ 2724426 w 11873855"/>
              <a:gd name="connsiteY13404" fmla="*/ 2531545 h 5539721"/>
              <a:gd name="connsiteX13405" fmla="*/ 2719455 w 11873855"/>
              <a:gd name="connsiteY13405" fmla="*/ 2546033 h 5539721"/>
              <a:gd name="connsiteX13406" fmla="*/ 2711139 w 11873855"/>
              <a:gd name="connsiteY13406" fmla="*/ 2552119 h 5539721"/>
              <a:gd name="connsiteX13407" fmla="*/ 2730084 w 11873855"/>
              <a:gd name="connsiteY13407" fmla="*/ 2526659 h 5539721"/>
              <a:gd name="connsiteX13408" fmla="*/ 2739171 w 11873855"/>
              <a:gd name="connsiteY13408" fmla="*/ 2518258 h 5539721"/>
              <a:gd name="connsiteX13409" fmla="*/ 2734285 w 11873855"/>
              <a:gd name="connsiteY13409" fmla="*/ 2533345 h 5539721"/>
              <a:gd name="connsiteX13410" fmla="*/ 2725027 w 11873855"/>
              <a:gd name="connsiteY13410" fmla="*/ 2541489 h 5539721"/>
              <a:gd name="connsiteX13411" fmla="*/ 2730084 w 11873855"/>
              <a:gd name="connsiteY13411" fmla="*/ 2526659 h 5539721"/>
              <a:gd name="connsiteX13412" fmla="*/ 2745172 w 11873855"/>
              <a:gd name="connsiteY13412" fmla="*/ 2512086 h 5539721"/>
              <a:gd name="connsiteX13413" fmla="*/ 2754773 w 11873855"/>
              <a:gd name="connsiteY13413" fmla="*/ 2500598 h 5539721"/>
              <a:gd name="connsiteX13414" fmla="*/ 2750572 w 11873855"/>
              <a:gd name="connsiteY13414" fmla="*/ 2514400 h 5539721"/>
              <a:gd name="connsiteX13415" fmla="*/ 2740200 w 11873855"/>
              <a:gd name="connsiteY13415" fmla="*/ 2527430 h 5539721"/>
              <a:gd name="connsiteX13416" fmla="*/ 2745172 w 11873855"/>
              <a:gd name="connsiteY13416" fmla="*/ 2512086 h 5539721"/>
              <a:gd name="connsiteX13417" fmla="*/ 2768918 w 11873855"/>
              <a:gd name="connsiteY13417" fmla="*/ 2471366 h 5539721"/>
              <a:gd name="connsiteX13418" fmla="*/ 2778433 w 11873855"/>
              <a:gd name="connsiteY13418" fmla="*/ 2453535 h 5539721"/>
              <a:gd name="connsiteX13419" fmla="*/ 2772347 w 11873855"/>
              <a:gd name="connsiteY13419" fmla="*/ 2474795 h 5539721"/>
              <a:gd name="connsiteX13420" fmla="*/ 2764974 w 11873855"/>
              <a:gd name="connsiteY13420" fmla="*/ 2483196 h 5539721"/>
              <a:gd name="connsiteX13421" fmla="*/ 2768918 w 11873855"/>
              <a:gd name="connsiteY13421" fmla="*/ 2471366 h 5539721"/>
              <a:gd name="connsiteX13422" fmla="*/ 2784177 w 11873855"/>
              <a:gd name="connsiteY13422" fmla="*/ 2447192 h 5539721"/>
              <a:gd name="connsiteX13423" fmla="*/ 2791378 w 11873855"/>
              <a:gd name="connsiteY13423" fmla="*/ 2440505 h 5539721"/>
              <a:gd name="connsiteX13424" fmla="*/ 2785120 w 11873855"/>
              <a:gd name="connsiteY13424" fmla="*/ 2463908 h 5539721"/>
              <a:gd name="connsiteX13425" fmla="*/ 2777747 w 11873855"/>
              <a:gd name="connsiteY13425" fmla="*/ 2469823 h 5539721"/>
              <a:gd name="connsiteX13426" fmla="*/ 2784177 w 11873855"/>
              <a:gd name="connsiteY13426" fmla="*/ 2447192 h 5539721"/>
              <a:gd name="connsiteX13427" fmla="*/ 2796350 w 11873855"/>
              <a:gd name="connsiteY13427" fmla="*/ 2436390 h 5539721"/>
              <a:gd name="connsiteX13428" fmla="*/ 2803893 w 11873855"/>
              <a:gd name="connsiteY13428" fmla="*/ 2430647 h 5539721"/>
              <a:gd name="connsiteX13429" fmla="*/ 2797721 w 11873855"/>
              <a:gd name="connsiteY13429" fmla="*/ 2455250 h 5539721"/>
              <a:gd name="connsiteX13430" fmla="*/ 2789920 w 11873855"/>
              <a:gd name="connsiteY13430" fmla="*/ 2460479 h 5539721"/>
              <a:gd name="connsiteX13431" fmla="*/ 2796350 w 11873855"/>
              <a:gd name="connsiteY13431" fmla="*/ 2436390 h 5539721"/>
              <a:gd name="connsiteX13432" fmla="*/ 2808608 w 11873855"/>
              <a:gd name="connsiteY13432" fmla="*/ 2427304 h 5539721"/>
              <a:gd name="connsiteX13433" fmla="*/ 2815295 w 11873855"/>
              <a:gd name="connsiteY13433" fmla="*/ 2422846 h 5539721"/>
              <a:gd name="connsiteX13434" fmla="*/ 2809294 w 11873855"/>
              <a:gd name="connsiteY13434" fmla="*/ 2448135 h 5539721"/>
              <a:gd name="connsiteX13435" fmla="*/ 2802350 w 11873855"/>
              <a:gd name="connsiteY13435" fmla="*/ 2452335 h 5539721"/>
              <a:gd name="connsiteX13436" fmla="*/ 2808608 w 11873855"/>
              <a:gd name="connsiteY13436" fmla="*/ 2427304 h 5539721"/>
              <a:gd name="connsiteX13437" fmla="*/ 2819753 w 11873855"/>
              <a:gd name="connsiteY13437" fmla="*/ 2420017 h 5539721"/>
              <a:gd name="connsiteX13438" fmla="*/ 2826611 w 11873855"/>
              <a:gd name="connsiteY13438" fmla="*/ 2415816 h 5539721"/>
              <a:gd name="connsiteX13439" fmla="*/ 2820867 w 11873855"/>
              <a:gd name="connsiteY13439" fmla="*/ 2441791 h 5539721"/>
              <a:gd name="connsiteX13440" fmla="*/ 2813752 w 11873855"/>
              <a:gd name="connsiteY13440" fmla="*/ 2445734 h 5539721"/>
              <a:gd name="connsiteX13441" fmla="*/ 2819753 w 11873855"/>
              <a:gd name="connsiteY13441" fmla="*/ 2420017 h 5539721"/>
              <a:gd name="connsiteX13442" fmla="*/ 2830983 w 11873855"/>
              <a:gd name="connsiteY13442" fmla="*/ 2413159 h 5539721"/>
              <a:gd name="connsiteX13443" fmla="*/ 2837926 w 11873855"/>
              <a:gd name="connsiteY13443" fmla="*/ 2409216 h 5539721"/>
              <a:gd name="connsiteX13444" fmla="*/ 2832354 w 11873855"/>
              <a:gd name="connsiteY13444" fmla="*/ 2435705 h 5539721"/>
              <a:gd name="connsiteX13445" fmla="*/ 2825153 w 11873855"/>
              <a:gd name="connsiteY13445" fmla="*/ 2439391 h 5539721"/>
              <a:gd name="connsiteX13446" fmla="*/ 2830983 w 11873855"/>
              <a:gd name="connsiteY13446" fmla="*/ 2413159 h 5539721"/>
              <a:gd name="connsiteX13447" fmla="*/ 2842127 w 11873855"/>
              <a:gd name="connsiteY13447" fmla="*/ 2406815 h 5539721"/>
              <a:gd name="connsiteX13448" fmla="*/ 2849071 w 11873855"/>
              <a:gd name="connsiteY13448" fmla="*/ 2403043 h 5539721"/>
              <a:gd name="connsiteX13449" fmla="*/ 2843841 w 11873855"/>
              <a:gd name="connsiteY13449" fmla="*/ 2430047 h 5539721"/>
              <a:gd name="connsiteX13450" fmla="*/ 2836555 w 11873855"/>
              <a:gd name="connsiteY13450" fmla="*/ 2433562 h 5539721"/>
              <a:gd name="connsiteX13451" fmla="*/ 2842127 w 11873855"/>
              <a:gd name="connsiteY13451" fmla="*/ 2406815 h 5539721"/>
              <a:gd name="connsiteX13452" fmla="*/ 2853271 w 11873855"/>
              <a:gd name="connsiteY13452" fmla="*/ 2400900 h 5539721"/>
              <a:gd name="connsiteX13453" fmla="*/ 3551930 w 11873855"/>
              <a:gd name="connsiteY13453" fmla="*/ 2174758 h 5539721"/>
              <a:gd name="connsiteX13454" fmla="*/ 3585620 w 11873855"/>
              <a:gd name="connsiteY13454" fmla="*/ 2173900 h 5539721"/>
              <a:gd name="connsiteX13455" fmla="*/ 3925605 w 11873855"/>
              <a:gd name="connsiteY13455" fmla="*/ 2252339 h 5539721"/>
              <a:gd name="connsiteX13456" fmla="*/ 4138032 w 11873855"/>
              <a:gd name="connsiteY13456" fmla="*/ 2350923 h 5539721"/>
              <a:gd name="connsiteX13457" fmla="*/ 4332199 w 11873855"/>
              <a:gd name="connsiteY13457" fmla="*/ 2440076 h 5539721"/>
              <a:gd name="connsiteX13458" fmla="*/ 4674499 w 11873855"/>
              <a:gd name="connsiteY13458" fmla="*/ 2617442 h 5539721"/>
              <a:gd name="connsiteX13459" fmla="*/ 4805058 w 11873855"/>
              <a:gd name="connsiteY13459" fmla="*/ 2666048 h 5539721"/>
              <a:gd name="connsiteX13460" fmla="*/ 4805830 w 11873855"/>
              <a:gd name="connsiteY13460" fmla="*/ 2668962 h 5539721"/>
              <a:gd name="connsiteX13461" fmla="*/ 4675356 w 11873855"/>
              <a:gd name="connsiteY13461" fmla="*/ 2625500 h 5539721"/>
              <a:gd name="connsiteX13462" fmla="*/ 4332028 w 11873855"/>
              <a:gd name="connsiteY13462" fmla="*/ 2467423 h 5539721"/>
              <a:gd name="connsiteX13463" fmla="*/ 4134260 w 11873855"/>
              <a:gd name="connsiteY13463" fmla="*/ 2383412 h 5539721"/>
              <a:gd name="connsiteX13464" fmla="*/ 3922262 w 11873855"/>
              <a:gd name="connsiteY13464" fmla="*/ 2295544 h 5539721"/>
              <a:gd name="connsiteX13465" fmla="*/ 3580648 w 11873855"/>
              <a:gd name="connsiteY13465" fmla="*/ 2222164 h 5539721"/>
              <a:gd name="connsiteX13466" fmla="*/ 3546786 w 11873855"/>
              <a:gd name="connsiteY13466" fmla="*/ 2222935 h 5539721"/>
              <a:gd name="connsiteX13467" fmla="*/ 2847870 w 11873855"/>
              <a:gd name="connsiteY13467" fmla="*/ 2427989 h 5539721"/>
              <a:gd name="connsiteX13468" fmla="*/ 2853271 w 11873855"/>
              <a:gd name="connsiteY13468" fmla="*/ 2400900 h 5539721"/>
              <a:gd name="connsiteX13469" fmla="*/ 4873809 w 11873855"/>
              <a:gd name="connsiteY13469" fmla="*/ 2764203 h 5539721"/>
              <a:gd name="connsiteX13470" fmla="*/ 4873809 w 11873855"/>
              <a:gd name="connsiteY13470" fmla="*/ 2764203 h 5539721"/>
              <a:gd name="connsiteX13471" fmla="*/ 4873553 w 11873855"/>
              <a:gd name="connsiteY13471" fmla="*/ 2763517 h 5539721"/>
              <a:gd name="connsiteX13472" fmla="*/ 4873809 w 11873855"/>
              <a:gd name="connsiteY13472" fmla="*/ 2764203 h 5539721"/>
              <a:gd name="connsiteX13473" fmla="*/ 4881611 w 11873855"/>
              <a:gd name="connsiteY13473" fmla="*/ 2775518 h 5539721"/>
              <a:gd name="connsiteX13474" fmla="*/ 4900384 w 11873855"/>
              <a:gd name="connsiteY13474" fmla="*/ 2832954 h 5539721"/>
              <a:gd name="connsiteX13475" fmla="*/ 5204194 w 11873855"/>
              <a:gd name="connsiteY13475" fmla="*/ 3432601 h 5539721"/>
              <a:gd name="connsiteX13476" fmla="*/ 5627332 w 11873855"/>
              <a:gd name="connsiteY13476" fmla="*/ 3765042 h 5539721"/>
              <a:gd name="connsiteX13477" fmla="*/ 6161313 w 11873855"/>
              <a:gd name="connsiteY13477" fmla="*/ 3314043 h 5539721"/>
              <a:gd name="connsiteX13478" fmla="*/ 5622789 w 11873855"/>
              <a:gd name="connsiteY13478" fmla="*/ 3784159 h 5539721"/>
              <a:gd name="connsiteX13479" fmla="*/ 5200936 w 11873855"/>
              <a:gd name="connsiteY13479" fmla="*/ 3444859 h 5539721"/>
              <a:gd name="connsiteX13480" fmla="*/ 4899870 w 11873855"/>
              <a:gd name="connsiteY13480" fmla="*/ 2832011 h 5539721"/>
              <a:gd name="connsiteX13481" fmla="*/ 4881611 w 11873855"/>
              <a:gd name="connsiteY13481" fmla="*/ 2775518 h 5539721"/>
              <a:gd name="connsiteX13482" fmla="*/ 4881611 w 11873855"/>
              <a:gd name="connsiteY13482" fmla="*/ 2775518 h 5539721"/>
              <a:gd name="connsiteX13483" fmla="*/ 7147494 w 11873855"/>
              <a:gd name="connsiteY13483" fmla="*/ 3277953 h 5539721"/>
              <a:gd name="connsiteX13484" fmla="*/ 7402869 w 11873855"/>
              <a:gd name="connsiteY13484" fmla="*/ 3967439 h 5539721"/>
              <a:gd name="connsiteX13485" fmla="*/ 7602608 w 11873855"/>
              <a:gd name="connsiteY13485" fmla="*/ 4405065 h 5539721"/>
              <a:gd name="connsiteX13486" fmla="*/ 7715079 w 11873855"/>
              <a:gd name="connsiteY13486" fmla="*/ 4625807 h 5539721"/>
              <a:gd name="connsiteX13487" fmla="*/ 7896302 w 11873855"/>
              <a:gd name="connsiteY13487" fmla="*/ 4852378 h 5539721"/>
              <a:gd name="connsiteX13488" fmla="*/ 8108557 w 11873855"/>
              <a:gd name="connsiteY13488" fmla="*/ 4943418 h 5539721"/>
              <a:gd name="connsiteX13489" fmla="*/ 8150048 w 11873855"/>
              <a:gd name="connsiteY13489" fmla="*/ 4940246 h 5539721"/>
              <a:gd name="connsiteX13490" fmla="*/ 8785269 w 11873855"/>
              <a:gd name="connsiteY13490" fmla="*/ 4110685 h 5539721"/>
              <a:gd name="connsiteX13491" fmla="*/ 8784841 w 11873855"/>
              <a:gd name="connsiteY13491" fmla="*/ 4112743 h 5539721"/>
              <a:gd name="connsiteX13492" fmla="*/ 8577729 w 11873855"/>
              <a:gd name="connsiteY13492" fmla="*/ 4561685 h 5539721"/>
              <a:gd name="connsiteX13493" fmla="*/ 8144647 w 11873855"/>
              <a:gd name="connsiteY13493" fmla="*/ 4988595 h 5539721"/>
              <a:gd name="connsiteX13494" fmla="*/ 8103328 w 11873855"/>
              <a:gd name="connsiteY13494" fmla="*/ 4991767 h 5539721"/>
              <a:gd name="connsiteX13495" fmla="*/ 7711650 w 11873855"/>
              <a:gd name="connsiteY13495" fmla="*/ 4668498 h 5539721"/>
              <a:gd name="connsiteX13496" fmla="*/ 7613238 w 11873855"/>
              <a:gd name="connsiteY13496" fmla="*/ 4470302 h 5539721"/>
              <a:gd name="connsiteX13497" fmla="*/ 7402526 w 11873855"/>
              <a:gd name="connsiteY13497" fmla="*/ 3994871 h 5539721"/>
              <a:gd name="connsiteX13498" fmla="*/ 7147065 w 11873855"/>
              <a:gd name="connsiteY13498" fmla="*/ 3276924 h 5539721"/>
              <a:gd name="connsiteX13499" fmla="*/ 7147494 w 11873855"/>
              <a:gd name="connsiteY13499" fmla="*/ 3277953 h 5539721"/>
              <a:gd name="connsiteX13500" fmla="*/ 10089575 w 11873855"/>
              <a:gd name="connsiteY13500" fmla="*/ 2580923 h 5539721"/>
              <a:gd name="connsiteX13501" fmla="*/ 10486826 w 11873855"/>
              <a:gd name="connsiteY13501" fmla="*/ 2472138 h 5539721"/>
              <a:gd name="connsiteX13502" fmla="*/ 10589267 w 11873855"/>
              <a:gd name="connsiteY13502" fmla="*/ 2484654 h 5539721"/>
              <a:gd name="connsiteX13503" fmla="*/ 10609326 w 11873855"/>
              <a:gd name="connsiteY13503" fmla="*/ 2508485 h 5539721"/>
              <a:gd name="connsiteX13504" fmla="*/ 10505256 w 11873855"/>
              <a:gd name="connsiteY13504" fmla="*/ 2496655 h 5539721"/>
              <a:gd name="connsiteX13505" fmla="*/ 10105092 w 11873855"/>
              <a:gd name="connsiteY13505" fmla="*/ 2597296 h 5539721"/>
              <a:gd name="connsiteX13506" fmla="*/ 9720701 w 11873855"/>
              <a:gd name="connsiteY13506" fmla="*/ 2763860 h 5539721"/>
              <a:gd name="connsiteX13507" fmla="*/ 10089575 w 11873855"/>
              <a:gd name="connsiteY13507" fmla="*/ 2580923 h 5539721"/>
              <a:gd name="connsiteX13508" fmla="*/ 10596210 w 11873855"/>
              <a:gd name="connsiteY13508" fmla="*/ 2485768 h 5539721"/>
              <a:gd name="connsiteX13509" fmla="*/ 10607526 w 11873855"/>
              <a:gd name="connsiteY13509" fmla="*/ 2487568 h 5539721"/>
              <a:gd name="connsiteX13510" fmla="*/ 10627672 w 11873855"/>
              <a:gd name="connsiteY13510" fmla="*/ 2511057 h 5539721"/>
              <a:gd name="connsiteX13511" fmla="*/ 10616442 w 11873855"/>
              <a:gd name="connsiteY13511" fmla="*/ 2509428 h 5539721"/>
              <a:gd name="connsiteX13512" fmla="*/ 10596210 w 11873855"/>
              <a:gd name="connsiteY13512" fmla="*/ 2485768 h 5539721"/>
              <a:gd name="connsiteX13513" fmla="*/ 10614555 w 11873855"/>
              <a:gd name="connsiteY13513" fmla="*/ 2488683 h 5539721"/>
              <a:gd name="connsiteX13514" fmla="*/ 10625700 w 11873855"/>
              <a:gd name="connsiteY13514" fmla="*/ 2490569 h 5539721"/>
              <a:gd name="connsiteX13515" fmla="*/ 10645845 w 11873855"/>
              <a:gd name="connsiteY13515" fmla="*/ 2513714 h 5539721"/>
              <a:gd name="connsiteX13516" fmla="*/ 10634702 w 11873855"/>
              <a:gd name="connsiteY13516" fmla="*/ 2512086 h 5539721"/>
              <a:gd name="connsiteX13517" fmla="*/ 10614555 w 11873855"/>
              <a:gd name="connsiteY13517" fmla="*/ 2488683 h 5539721"/>
              <a:gd name="connsiteX13518" fmla="*/ 10633244 w 11873855"/>
              <a:gd name="connsiteY13518" fmla="*/ 2491854 h 5539721"/>
              <a:gd name="connsiteX13519" fmla="*/ 10644303 w 11873855"/>
              <a:gd name="connsiteY13519" fmla="*/ 2493826 h 5539721"/>
              <a:gd name="connsiteX13520" fmla="*/ 10664534 w 11873855"/>
              <a:gd name="connsiteY13520" fmla="*/ 2516629 h 5539721"/>
              <a:gd name="connsiteX13521" fmla="*/ 10653561 w 11873855"/>
              <a:gd name="connsiteY13521" fmla="*/ 2514914 h 5539721"/>
              <a:gd name="connsiteX13522" fmla="*/ 10633244 w 11873855"/>
              <a:gd name="connsiteY13522" fmla="*/ 2491854 h 5539721"/>
              <a:gd name="connsiteX13523" fmla="*/ 10651589 w 11873855"/>
              <a:gd name="connsiteY13523" fmla="*/ 2495112 h 5539721"/>
              <a:gd name="connsiteX13524" fmla="*/ 10662562 w 11873855"/>
              <a:gd name="connsiteY13524" fmla="*/ 2497084 h 5539721"/>
              <a:gd name="connsiteX13525" fmla="*/ 10682793 w 11873855"/>
              <a:gd name="connsiteY13525" fmla="*/ 2519544 h 5539721"/>
              <a:gd name="connsiteX13526" fmla="*/ 10671906 w 11873855"/>
              <a:gd name="connsiteY13526" fmla="*/ 2517829 h 5539721"/>
              <a:gd name="connsiteX13527" fmla="*/ 10651589 w 11873855"/>
              <a:gd name="connsiteY13527" fmla="*/ 2495112 h 5539721"/>
              <a:gd name="connsiteX13528" fmla="*/ 10670105 w 11873855"/>
              <a:gd name="connsiteY13528" fmla="*/ 2498455 h 5539721"/>
              <a:gd name="connsiteX13529" fmla="*/ 10680992 w 11873855"/>
              <a:gd name="connsiteY13529" fmla="*/ 2500513 h 5539721"/>
              <a:gd name="connsiteX13530" fmla="*/ 10701223 w 11873855"/>
              <a:gd name="connsiteY13530" fmla="*/ 2522630 h 5539721"/>
              <a:gd name="connsiteX13531" fmla="*/ 10690508 w 11873855"/>
              <a:gd name="connsiteY13531" fmla="*/ 2520830 h 5539721"/>
              <a:gd name="connsiteX13532" fmla="*/ 10670105 w 11873855"/>
              <a:gd name="connsiteY13532" fmla="*/ 2498455 h 5539721"/>
              <a:gd name="connsiteX13533" fmla="*/ 10688622 w 11873855"/>
              <a:gd name="connsiteY13533" fmla="*/ 2501970 h 5539721"/>
              <a:gd name="connsiteX13534" fmla="*/ 10699337 w 11873855"/>
              <a:gd name="connsiteY13534" fmla="*/ 2504027 h 5539721"/>
              <a:gd name="connsiteX13535" fmla="*/ 10719568 w 11873855"/>
              <a:gd name="connsiteY13535" fmla="*/ 2525716 h 5539721"/>
              <a:gd name="connsiteX13536" fmla="*/ 10708939 w 11873855"/>
              <a:gd name="connsiteY13536" fmla="*/ 2523830 h 5539721"/>
              <a:gd name="connsiteX13537" fmla="*/ 10688622 w 11873855"/>
              <a:gd name="connsiteY13537" fmla="*/ 2501970 h 5539721"/>
              <a:gd name="connsiteX13538" fmla="*/ 10707139 w 11873855"/>
              <a:gd name="connsiteY13538" fmla="*/ 2505656 h 5539721"/>
              <a:gd name="connsiteX13539" fmla="*/ 10717683 w 11873855"/>
              <a:gd name="connsiteY13539" fmla="*/ 2507799 h 5539721"/>
              <a:gd name="connsiteX13540" fmla="*/ 10737914 w 11873855"/>
              <a:gd name="connsiteY13540" fmla="*/ 2529059 h 5539721"/>
              <a:gd name="connsiteX13541" fmla="*/ 10727370 w 11873855"/>
              <a:gd name="connsiteY13541" fmla="*/ 2527173 h 5539721"/>
              <a:gd name="connsiteX13542" fmla="*/ 10707139 w 11873855"/>
              <a:gd name="connsiteY13542" fmla="*/ 2505656 h 5539721"/>
              <a:gd name="connsiteX13543" fmla="*/ 10725826 w 11873855"/>
              <a:gd name="connsiteY13543" fmla="*/ 2509428 h 5539721"/>
              <a:gd name="connsiteX13544" fmla="*/ 10736200 w 11873855"/>
              <a:gd name="connsiteY13544" fmla="*/ 2511571 h 5539721"/>
              <a:gd name="connsiteX13545" fmla="*/ 10756431 w 11873855"/>
              <a:gd name="connsiteY13545" fmla="*/ 2532488 h 5539721"/>
              <a:gd name="connsiteX13546" fmla="*/ 10746058 w 11873855"/>
              <a:gd name="connsiteY13546" fmla="*/ 2530516 h 5539721"/>
              <a:gd name="connsiteX13547" fmla="*/ 10725826 w 11873855"/>
              <a:gd name="connsiteY13547" fmla="*/ 2509428 h 5539721"/>
              <a:gd name="connsiteX13548" fmla="*/ 10744515 w 11873855"/>
              <a:gd name="connsiteY13548" fmla="*/ 2513457 h 5539721"/>
              <a:gd name="connsiteX13549" fmla="*/ 10754717 w 11873855"/>
              <a:gd name="connsiteY13549" fmla="*/ 2515686 h 5539721"/>
              <a:gd name="connsiteX13550" fmla="*/ 10774948 w 11873855"/>
              <a:gd name="connsiteY13550" fmla="*/ 2536174 h 5539721"/>
              <a:gd name="connsiteX13551" fmla="*/ 10764746 w 11873855"/>
              <a:gd name="connsiteY13551" fmla="*/ 2534203 h 5539721"/>
              <a:gd name="connsiteX13552" fmla="*/ 10744515 w 11873855"/>
              <a:gd name="connsiteY13552" fmla="*/ 2513457 h 5539721"/>
              <a:gd name="connsiteX13553" fmla="*/ 10783091 w 11873855"/>
              <a:gd name="connsiteY13553" fmla="*/ 2544233 h 5539721"/>
              <a:gd name="connsiteX13554" fmla="*/ 10804265 w 11873855"/>
              <a:gd name="connsiteY13554" fmla="*/ 2564635 h 5539721"/>
              <a:gd name="connsiteX13555" fmla="*/ 10794150 w 11873855"/>
              <a:gd name="connsiteY13555" fmla="*/ 2562835 h 5539721"/>
              <a:gd name="connsiteX13556" fmla="*/ 10772804 w 11873855"/>
              <a:gd name="connsiteY13556" fmla="*/ 2542089 h 5539721"/>
              <a:gd name="connsiteX13557" fmla="*/ 10783091 w 11873855"/>
              <a:gd name="connsiteY13557" fmla="*/ 2544233 h 5539721"/>
              <a:gd name="connsiteX13558" fmla="*/ 10811637 w 11873855"/>
              <a:gd name="connsiteY13558" fmla="*/ 2571579 h 5539721"/>
              <a:gd name="connsiteX13559" fmla="*/ 10834012 w 11873855"/>
              <a:gd name="connsiteY13559" fmla="*/ 2592067 h 5539721"/>
              <a:gd name="connsiteX13560" fmla="*/ 10823896 w 11873855"/>
              <a:gd name="connsiteY13560" fmla="*/ 2590438 h 5539721"/>
              <a:gd name="connsiteX13561" fmla="*/ 10801265 w 11873855"/>
              <a:gd name="connsiteY13561" fmla="*/ 2569693 h 5539721"/>
              <a:gd name="connsiteX13562" fmla="*/ 10811637 w 11873855"/>
              <a:gd name="connsiteY13562" fmla="*/ 2571579 h 5539721"/>
              <a:gd name="connsiteX13563" fmla="*/ 10842241 w 11873855"/>
              <a:gd name="connsiteY13563" fmla="*/ 2599439 h 5539721"/>
              <a:gd name="connsiteX13564" fmla="*/ 10865215 w 11873855"/>
              <a:gd name="connsiteY13564" fmla="*/ 2619242 h 5539721"/>
              <a:gd name="connsiteX13565" fmla="*/ 10855186 w 11873855"/>
              <a:gd name="connsiteY13565" fmla="*/ 2617784 h 5539721"/>
              <a:gd name="connsiteX13566" fmla="*/ 10831954 w 11873855"/>
              <a:gd name="connsiteY13566" fmla="*/ 2597725 h 5539721"/>
              <a:gd name="connsiteX13567" fmla="*/ 10842241 w 11873855"/>
              <a:gd name="connsiteY13567" fmla="*/ 2599439 h 5539721"/>
              <a:gd name="connsiteX13568" fmla="*/ 10873702 w 11873855"/>
              <a:gd name="connsiteY13568" fmla="*/ 2626271 h 5539721"/>
              <a:gd name="connsiteX13569" fmla="*/ 10898562 w 11873855"/>
              <a:gd name="connsiteY13569" fmla="*/ 2646159 h 5539721"/>
              <a:gd name="connsiteX13570" fmla="*/ 10888875 w 11873855"/>
              <a:gd name="connsiteY13570" fmla="*/ 2644959 h 5539721"/>
              <a:gd name="connsiteX13571" fmla="*/ 10863759 w 11873855"/>
              <a:gd name="connsiteY13571" fmla="*/ 2624814 h 5539721"/>
              <a:gd name="connsiteX13572" fmla="*/ 10873702 w 11873855"/>
              <a:gd name="connsiteY13572" fmla="*/ 2626271 h 5539721"/>
              <a:gd name="connsiteX13573" fmla="*/ 10883389 w 11873855"/>
              <a:gd name="connsiteY13573" fmla="*/ 2627729 h 5539721"/>
              <a:gd name="connsiteX13574" fmla="*/ 10893247 w 11873855"/>
              <a:gd name="connsiteY13574" fmla="*/ 2629272 h 5539721"/>
              <a:gd name="connsiteX13575" fmla="*/ 10917936 w 11873855"/>
              <a:gd name="connsiteY13575" fmla="*/ 2648646 h 5539721"/>
              <a:gd name="connsiteX13576" fmla="*/ 10908335 w 11873855"/>
              <a:gd name="connsiteY13576" fmla="*/ 2647360 h 5539721"/>
              <a:gd name="connsiteX13577" fmla="*/ 10883389 w 11873855"/>
              <a:gd name="connsiteY13577" fmla="*/ 2627729 h 5539721"/>
              <a:gd name="connsiteX13578" fmla="*/ 10903363 w 11873855"/>
              <a:gd name="connsiteY13578" fmla="*/ 2630815 h 5539721"/>
              <a:gd name="connsiteX13579" fmla="*/ 10913136 w 11873855"/>
              <a:gd name="connsiteY13579" fmla="*/ 2632443 h 5539721"/>
              <a:gd name="connsiteX13580" fmla="*/ 10937653 w 11873855"/>
              <a:gd name="connsiteY13580" fmla="*/ 2651389 h 5539721"/>
              <a:gd name="connsiteX13581" fmla="*/ 10928052 w 11873855"/>
              <a:gd name="connsiteY13581" fmla="*/ 2650017 h 5539721"/>
              <a:gd name="connsiteX13582" fmla="*/ 10903363 w 11873855"/>
              <a:gd name="connsiteY13582" fmla="*/ 2630815 h 5539721"/>
              <a:gd name="connsiteX13583" fmla="*/ 10923680 w 11873855"/>
              <a:gd name="connsiteY13583" fmla="*/ 2634244 h 5539721"/>
              <a:gd name="connsiteX13584" fmla="*/ 10933196 w 11873855"/>
              <a:gd name="connsiteY13584" fmla="*/ 2635958 h 5539721"/>
              <a:gd name="connsiteX13585" fmla="*/ 10957627 w 11873855"/>
              <a:gd name="connsiteY13585" fmla="*/ 2654389 h 5539721"/>
              <a:gd name="connsiteX13586" fmla="*/ 10948283 w 11873855"/>
              <a:gd name="connsiteY13586" fmla="*/ 2652932 h 5539721"/>
              <a:gd name="connsiteX13587" fmla="*/ 10923680 w 11873855"/>
              <a:gd name="connsiteY13587" fmla="*/ 2634244 h 5539721"/>
              <a:gd name="connsiteX13588" fmla="*/ 10944425 w 11873855"/>
              <a:gd name="connsiteY13588" fmla="*/ 2638015 h 5539721"/>
              <a:gd name="connsiteX13589" fmla="*/ 10954027 w 11873855"/>
              <a:gd name="connsiteY13589" fmla="*/ 2639901 h 5539721"/>
              <a:gd name="connsiteX13590" fmla="*/ 10978201 w 11873855"/>
              <a:gd name="connsiteY13590" fmla="*/ 2657818 h 5539721"/>
              <a:gd name="connsiteX13591" fmla="*/ 10968772 w 11873855"/>
              <a:gd name="connsiteY13591" fmla="*/ 2656189 h 5539721"/>
              <a:gd name="connsiteX13592" fmla="*/ 10944425 w 11873855"/>
              <a:gd name="connsiteY13592" fmla="*/ 2638015 h 5539721"/>
              <a:gd name="connsiteX13593" fmla="*/ 10966028 w 11873855"/>
              <a:gd name="connsiteY13593" fmla="*/ 2642388 h 5539721"/>
              <a:gd name="connsiteX13594" fmla="*/ 10975886 w 11873855"/>
              <a:gd name="connsiteY13594" fmla="*/ 2644616 h 5539721"/>
              <a:gd name="connsiteX13595" fmla="*/ 10999890 w 11873855"/>
              <a:gd name="connsiteY13595" fmla="*/ 2661933 h 5539721"/>
              <a:gd name="connsiteX13596" fmla="*/ 10990289 w 11873855"/>
              <a:gd name="connsiteY13596" fmla="*/ 2660047 h 5539721"/>
              <a:gd name="connsiteX13597" fmla="*/ 10966028 w 11873855"/>
              <a:gd name="connsiteY13597" fmla="*/ 2642388 h 5539721"/>
              <a:gd name="connsiteX13598" fmla="*/ 10989088 w 11873855"/>
              <a:gd name="connsiteY13598" fmla="*/ 2647788 h 5539721"/>
              <a:gd name="connsiteX13599" fmla="*/ 10999890 w 11873855"/>
              <a:gd name="connsiteY13599" fmla="*/ 2650789 h 5539721"/>
              <a:gd name="connsiteX13600" fmla="*/ 11023721 w 11873855"/>
              <a:gd name="connsiteY13600" fmla="*/ 2667505 h 5539721"/>
              <a:gd name="connsiteX13601" fmla="*/ 11013262 w 11873855"/>
              <a:gd name="connsiteY13601" fmla="*/ 2664847 h 5539721"/>
              <a:gd name="connsiteX13602" fmla="*/ 10989088 w 11873855"/>
              <a:gd name="connsiteY13602" fmla="*/ 2647788 h 5539721"/>
              <a:gd name="connsiteX13603" fmla="*/ 11036665 w 11873855"/>
              <a:gd name="connsiteY13603" fmla="*/ 2669820 h 5539721"/>
              <a:gd name="connsiteX13604" fmla="*/ 11044895 w 11873855"/>
              <a:gd name="connsiteY13604" fmla="*/ 2671105 h 5539721"/>
              <a:gd name="connsiteX13605" fmla="*/ 11062554 w 11873855"/>
              <a:gd name="connsiteY13605" fmla="*/ 2682678 h 5539721"/>
              <a:gd name="connsiteX13606" fmla="*/ 11055010 w 11873855"/>
              <a:gd name="connsiteY13606" fmla="*/ 2681735 h 5539721"/>
              <a:gd name="connsiteX13607" fmla="*/ 11041980 w 11873855"/>
              <a:gd name="connsiteY13607" fmla="*/ 2673420 h 5539721"/>
              <a:gd name="connsiteX13608" fmla="*/ 11036665 w 11873855"/>
              <a:gd name="connsiteY13608" fmla="*/ 2669820 h 5539721"/>
              <a:gd name="connsiteX13609" fmla="*/ 11074127 w 11873855"/>
              <a:gd name="connsiteY13609" fmla="*/ 2689879 h 5539721"/>
              <a:gd name="connsiteX13610" fmla="*/ 11092987 w 11873855"/>
              <a:gd name="connsiteY13610" fmla="*/ 2701281 h 5539721"/>
              <a:gd name="connsiteX13611" fmla="*/ 11085957 w 11873855"/>
              <a:gd name="connsiteY13611" fmla="*/ 2700595 h 5539721"/>
              <a:gd name="connsiteX13612" fmla="*/ 11066498 w 11873855"/>
              <a:gd name="connsiteY13612" fmla="*/ 2688936 h 5539721"/>
              <a:gd name="connsiteX13613" fmla="*/ 11074127 w 11873855"/>
              <a:gd name="connsiteY13613" fmla="*/ 2689879 h 5539721"/>
              <a:gd name="connsiteX13614" fmla="*/ 11087072 w 11873855"/>
              <a:gd name="connsiteY13614" fmla="*/ 2691508 h 5539721"/>
              <a:gd name="connsiteX13615" fmla="*/ 11094273 w 11873855"/>
              <a:gd name="connsiteY13615" fmla="*/ 2692451 h 5539721"/>
              <a:gd name="connsiteX13616" fmla="*/ 11112533 w 11873855"/>
              <a:gd name="connsiteY13616" fmla="*/ 2703252 h 5539721"/>
              <a:gd name="connsiteX13617" fmla="*/ 11105760 w 11873855"/>
              <a:gd name="connsiteY13617" fmla="*/ 2702566 h 5539721"/>
              <a:gd name="connsiteX13618" fmla="*/ 11087072 w 11873855"/>
              <a:gd name="connsiteY13618" fmla="*/ 2691508 h 5539721"/>
              <a:gd name="connsiteX13619" fmla="*/ 11107474 w 11873855"/>
              <a:gd name="connsiteY13619" fmla="*/ 2694080 h 5539721"/>
              <a:gd name="connsiteX13620" fmla="*/ 11114418 w 11873855"/>
              <a:gd name="connsiteY13620" fmla="*/ 2694937 h 5539721"/>
              <a:gd name="connsiteX13621" fmla="*/ 11132077 w 11873855"/>
              <a:gd name="connsiteY13621" fmla="*/ 2705138 h 5539721"/>
              <a:gd name="connsiteX13622" fmla="*/ 11125648 w 11873855"/>
              <a:gd name="connsiteY13622" fmla="*/ 2704538 h 5539721"/>
              <a:gd name="connsiteX13623" fmla="*/ 11107474 w 11873855"/>
              <a:gd name="connsiteY13623" fmla="*/ 2694080 h 5539721"/>
              <a:gd name="connsiteX13624" fmla="*/ 11127963 w 11873855"/>
              <a:gd name="connsiteY13624" fmla="*/ 2696652 h 5539721"/>
              <a:gd name="connsiteX13625" fmla="*/ 11134821 w 11873855"/>
              <a:gd name="connsiteY13625" fmla="*/ 2697509 h 5539721"/>
              <a:gd name="connsiteX13626" fmla="*/ 11151709 w 11873855"/>
              <a:gd name="connsiteY13626" fmla="*/ 2707110 h 5539721"/>
              <a:gd name="connsiteX13627" fmla="*/ 11145451 w 11873855"/>
              <a:gd name="connsiteY13627" fmla="*/ 2706510 h 5539721"/>
              <a:gd name="connsiteX13628" fmla="*/ 11127963 w 11873855"/>
              <a:gd name="connsiteY13628" fmla="*/ 2696652 h 5539721"/>
              <a:gd name="connsiteX13629" fmla="*/ 11148451 w 11873855"/>
              <a:gd name="connsiteY13629" fmla="*/ 2699223 h 5539721"/>
              <a:gd name="connsiteX13630" fmla="*/ 11154966 w 11873855"/>
              <a:gd name="connsiteY13630" fmla="*/ 2700081 h 5539721"/>
              <a:gd name="connsiteX13631" fmla="*/ 11171168 w 11873855"/>
              <a:gd name="connsiteY13631" fmla="*/ 2709082 h 5539721"/>
              <a:gd name="connsiteX13632" fmla="*/ 11165253 w 11873855"/>
              <a:gd name="connsiteY13632" fmla="*/ 2708481 h 5539721"/>
              <a:gd name="connsiteX13633" fmla="*/ 11148451 w 11873855"/>
              <a:gd name="connsiteY13633" fmla="*/ 2699223 h 5539721"/>
              <a:gd name="connsiteX13634" fmla="*/ 11169025 w 11873855"/>
              <a:gd name="connsiteY13634" fmla="*/ 2701795 h 5539721"/>
              <a:gd name="connsiteX13635" fmla="*/ 11175111 w 11873855"/>
              <a:gd name="connsiteY13635" fmla="*/ 2702566 h 5539721"/>
              <a:gd name="connsiteX13636" fmla="*/ 11190628 w 11873855"/>
              <a:gd name="connsiteY13636" fmla="*/ 2710968 h 5539721"/>
              <a:gd name="connsiteX13637" fmla="*/ 11185056 w 11873855"/>
              <a:gd name="connsiteY13637" fmla="*/ 2710453 h 5539721"/>
              <a:gd name="connsiteX13638" fmla="*/ 11169025 w 11873855"/>
              <a:gd name="connsiteY13638" fmla="*/ 2701795 h 5539721"/>
              <a:gd name="connsiteX13639" fmla="*/ 11189514 w 11873855"/>
              <a:gd name="connsiteY13639" fmla="*/ 2704367 h 5539721"/>
              <a:gd name="connsiteX13640" fmla="*/ 11195256 w 11873855"/>
              <a:gd name="connsiteY13640" fmla="*/ 2705052 h 5539721"/>
              <a:gd name="connsiteX13641" fmla="*/ 11210002 w 11873855"/>
              <a:gd name="connsiteY13641" fmla="*/ 2712853 h 5539721"/>
              <a:gd name="connsiteX13642" fmla="*/ 11204858 w 11873855"/>
              <a:gd name="connsiteY13642" fmla="*/ 2712339 h 5539721"/>
              <a:gd name="connsiteX13643" fmla="*/ 11189514 w 11873855"/>
              <a:gd name="connsiteY13643" fmla="*/ 2704367 h 5539721"/>
              <a:gd name="connsiteX13644" fmla="*/ 11210172 w 11873855"/>
              <a:gd name="connsiteY13644" fmla="*/ 2706938 h 5539721"/>
              <a:gd name="connsiteX13645" fmla="*/ 11215403 w 11873855"/>
              <a:gd name="connsiteY13645" fmla="*/ 2707624 h 5539721"/>
              <a:gd name="connsiteX13646" fmla="*/ 11229461 w 11873855"/>
              <a:gd name="connsiteY13646" fmla="*/ 2714911 h 5539721"/>
              <a:gd name="connsiteX13647" fmla="*/ 11224746 w 11873855"/>
              <a:gd name="connsiteY13647" fmla="*/ 2714482 h 5539721"/>
              <a:gd name="connsiteX13648" fmla="*/ 11210172 w 11873855"/>
              <a:gd name="connsiteY13648" fmla="*/ 2706938 h 5539721"/>
              <a:gd name="connsiteX13649" fmla="*/ 11230747 w 11873855"/>
              <a:gd name="connsiteY13649" fmla="*/ 2709510 h 5539721"/>
              <a:gd name="connsiteX13650" fmla="*/ 11235548 w 11873855"/>
              <a:gd name="connsiteY13650" fmla="*/ 2710110 h 5539721"/>
              <a:gd name="connsiteX13651" fmla="*/ 11248749 w 11873855"/>
              <a:gd name="connsiteY13651" fmla="*/ 2716797 h 5539721"/>
              <a:gd name="connsiteX13652" fmla="*/ 11244548 w 11873855"/>
              <a:gd name="connsiteY13652" fmla="*/ 2716368 h 5539721"/>
              <a:gd name="connsiteX13653" fmla="*/ 11230747 w 11873855"/>
              <a:gd name="connsiteY13653" fmla="*/ 2709510 h 5539721"/>
              <a:gd name="connsiteX13654" fmla="*/ 11251493 w 11873855"/>
              <a:gd name="connsiteY13654" fmla="*/ 2712082 h 5539721"/>
              <a:gd name="connsiteX13655" fmla="*/ 11255693 w 11873855"/>
              <a:gd name="connsiteY13655" fmla="*/ 2712596 h 5539721"/>
              <a:gd name="connsiteX13656" fmla="*/ 11268123 w 11873855"/>
              <a:gd name="connsiteY13656" fmla="*/ 2718683 h 5539721"/>
              <a:gd name="connsiteX13657" fmla="*/ 11264437 w 11873855"/>
              <a:gd name="connsiteY13657" fmla="*/ 2718340 h 5539721"/>
              <a:gd name="connsiteX13658" fmla="*/ 11251493 w 11873855"/>
              <a:gd name="connsiteY13658" fmla="*/ 2712082 h 5539721"/>
              <a:gd name="connsiteX13659" fmla="*/ 11272238 w 11873855"/>
              <a:gd name="connsiteY13659" fmla="*/ 2714654 h 5539721"/>
              <a:gd name="connsiteX13660" fmla="*/ 11275838 w 11873855"/>
              <a:gd name="connsiteY13660" fmla="*/ 2715082 h 5539721"/>
              <a:gd name="connsiteX13661" fmla="*/ 11287325 w 11873855"/>
              <a:gd name="connsiteY13661" fmla="*/ 2720569 h 5539721"/>
              <a:gd name="connsiteX13662" fmla="*/ 11284153 w 11873855"/>
              <a:gd name="connsiteY13662" fmla="*/ 2720226 h 5539721"/>
              <a:gd name="connsiteX13663" fmla="*/ 11272238 w 11873855"/>
              <a:gd name="connsiteY13663" fmla="*/ 2714654 h 5539721"/>
              <a:gd name="connsiteX13664" fmla="*/ 11293069 w 11873855"/>
              <a:gd name="connsiteY13664" fmla="*/ 2717226 h 5539721"/>
              <a:gd name="connsiteX13665" fmla="*/ 11295983 w 11873855"/>
              <a:gd name="connsiteY13665" fmla="*/ 2717568 h 5539721"/>
              <a:gd name="connsiteX13666" fmla="*/ 11306528 w 11873855"/>
              <a:gd name="connsiteY13666" fmla="*/ 2722455 h 5539721"/>
              <a:gd name="connsiteX13667" fmla="*/ 11303956 w 11873855"/>
              <a:gd name="connsiteY13667" fmla="*/ 2722197 h 5539721"/>
              <a:gd name="connsiteX13668" fmla="*/ 11293069 w 11873855"/>
              <a:gd name="connsiteY13668" fmla="*/ 2717226 h 5539721"/>
              <a:gd name="connsiteX13669" fmla="*/ 11314072 w 11873855"/>
              <a:gd name="connsiteY13669" fmla="*/ 2719883 h 5539721"/>
              <a:gd name="connsiteX13670" fmla="*/ 11316215 w 11873855"/>
              <a:gd name="connsiteY13670" fmla="*/ 2720140 h 5539721"/>
              <a:gd name="connsiteX13671" fmla="*/ 11325816 w 11873855"/>
              <a:gd name="connsiteY13671" fmla="*/ 2724426 h 5539721"/>
              <a:gd name="connsiteX13672" fmla="*/ 11323930 w 11873855"/>
              <a:gd name="connsiteY13672" fmla="*/ 2724255 h 5539721"/>
              <a:gd name="connsiteX13673" fmla="*/ 11314072 w 11873855"/>
              <a:gd name="connsiteY13673" fmla="*/ 2719883 h 5539721"/>
              <a:gd name="connsiteX13674" fmla="*/ 11343304 w 11873855"/>
              <a:gd name="connsiteY13674" fmla="*/ 2731884 h 5539721"/>
              <a:gd name="connsiteX13675" fmla="*/ 11353933 w 11873855"/>
              <a:gd name="connsiteY13675" fmla="*/ 2736256 h 5539721"/>
              <a:gd name="connsiteX13676" fmla="*/ 11352819 w 11873855"/>
              <a:gd name="connsiteY13676" fmla="*/ 2736171 h 5539721"/>
              <a:gd name="connsiteX13677" fmla="*/ 11341761 w 11873855"/>
              <a:gd name="connsiteY13677" fmla="*/ 2731713 h 5539721"/>
              <a:gd name="connsiteX13678" fmla="*/ 11343304 w 11873855"/>
              <a:gd name="connsiteY13678" fmla="*/ 2731884 h 5539721"/>
              <a:gd name="connsiteX13679" fmla="*/ 10468309 w 11873855"/>
              <a:gd name="connsiteY13679" fmla="*/ 2126152 h 5539721"/>
              <a:gd name="connsiteX13680" fmla="*/ 10466080 w 11873855"/>
              <a:gd name="connsiteY13680" fmla="*/ 2125037 h 5539721"/>
              <a:gd name="connsiteX13681" fmla="*/ 10453907 w 11873855"/>
              <a:gd name="connsiteY13681" fmla="*/ 2107635 h 5539721"/>
              <a:gd name="connsiteX13682" fmla="*/ 10455792 w 11873855"/>
              <a:gd name="connsiteY13682" fmla="*/ 2108664 h 5539721"/>
              <a:gd name="connsiteX13683" fmla="*/ 10468309 w 11873855"/>
              <a:gd name="connsiteY13683" fmla="*/ 2126152 h 5539721"/>
              <a:gd name="connsiteX13684" fmla="*/ 10438219 w 11873855"/>
              <a:gd name="connsiteY13684" fmla="*/ 2092376 h 5539721"/>
              <a:gd name="connsiteX13685" fmla="*/ 10435561 w 11873855"/>
              <a:gd name="connsiteY13685" fmla="*/ 2091004 h 5539721"/>
              <a:gd name="connsiteX13686" fmla="*/ 10423731 w 11873855"/>
              <a:gd name="connsiteY13686" fmla="*/ 2073088 h 5539721"/>
              <a:gd name="connsiteX13687" fmla="*/ 10426132 w 11873855"/>
              <a:gd name="connsiteY13687" fmla="*/ 2074459 h 5539721"/>
              <a:gd name="connsiteX13688" fmla="*/ 10438219 w 11873855"/>
              <a:gd name="connsiteY13688" fmla="*/ 2092376 h 5539721"/>
              <a:gd name="connsiteX13689" fmla="*/ 10417645 w 11873855"/>
              <a:gd name="connsiteY13689" fmla="*/ 2063744 h 5539721"/>
              <a:gd name="connsiteX13690" fmla="*/ 10407273 w 11873855"/>
              <a:gd name="connsiteY13690" fmla="*/ 2047542 h 5539721"/>
              <a:gd name="connsiteX13691" fmla="*/ 10406930 w 11873855"/>
              <a:gd name="connsiteY13691" fmla="*/ 2046685 h 5539721"/>
              <a:gd name="connsiteX13692" fmla="*/ 10416017 w 11873855"/>
              <a:gd name="connsiteY13692" fmla="*/ 2052171 h 5539721"/>
              <a:gd name="connsiteX13693" fmla="*/ 10421332 w 11873855"/>
              <a:gd name="connsiteY13693" fmla="*/ 2065887 h 5539721"/>
              <a:gd name="connsiteX13694" fmla="*/ 10417645 w 11873855"/>
              <a:gd name="connsiteY13694" fmla="*/ 2063744 h 5539721"/>
              <a:gd name="connsiteX13695" fmla="*/ 10403844 w 11873855"/>
              <a:gd name="connsiteY13695" fmla="*/ 2038626 h 5539721"/>
              <a:gd name="connsiteX13696" fmla="*/ 10398872 w 11873855"/>
              <a:gd name="connsiteY13696" fmla="*/ 2026025 h 5539721"/>
              <a:gd name="connsiteX13697" fmla="*/ 10407615 w 11873855"/>
              <a:gd name="connsiteY13697" fmla="*/ 2031683 h 5539721"/>
              <a:gd name="connsiteX13698" fmla="*/ 10412674 w 11873855"/>
              <a:gd name="connsiteY13698" fmla="*/ 2043855 h 5539721"/>
              <a:gd name="connsiteX13699" fmla="*/ 10403844 w 11873855"/>
              <a:gd name="connsiteY13699" fmla="*/ 2038626 h 5539721"/>
              <a:gd name="connsiteX13700" fmla="*/ 10398357 w 11873855"/>
              <a:gd name="connsiteY13700" fmla="*/ 2035455 h 5539721"/>
              <a:gd name="connsiteX13701" fmla="*/ 10389527 w 11873855"/>
              <a:gd name="connsiteY13701" fmla="*/ 2030397 h 5539721"/>
              <a:gd name="connsiteX13702" fmla="*/ 10389271 w 11873855"/>
              <a:gd name="connsiteY13702" fmla="*/ 2029968 h 5539721"/>
              <a:gd name="connsiteX13703" fmla="*/ 10384212 w 11873855"/>
              <a:gd name="connsiteY13703" fmla="*/ 2016852 h 5539721"/>
              <a:gd name="connsiteX13704" fmla="*/ 10393042 w 11873855"/>
              <a:gd name="connsiteY13704" fmla="*/ 2022424 h 5539721"/>
              <a:gd name="connsiteX13705" fmla="*/ 10398357 w 11873855"/>
              <a:gd name="connsiteY13705" fmla="*/ 2035455 h 5539721"/>
              <a:gd name="connsiteX13706" fmla="*/ 10384041 w 11873855"/>
              <a:gd name="connsiteY13706" fmla="*/ 2027225 h 5539721"/>
              <a:gd name="connsiteX13707" fmla="*/ 10378212 w 11873855"/>
              <a:gd name="connsiteY13707" fmla="*/ 2023967 h 5539721"/>
              <a:gd name="connsiteX13708" fmla="*/ 10371354 w 11873855"/>
              <a:gd name="connsiteY13708" fmla="*/ 2012309 h 5539721"/>
              <a:gd name="connsiteX13709" fmla="*/ 10369639 w 11873855"/>
              <a:gd name="connsiteY13709" fmla="*/ 2007937 h 5539721"/>
              <a:gd name="connsiteX13710" fmla="*/ 10378726 w 11873855"/>
              <a:gd name="connsiteY13710" fmla="*/ 2013423 h 5539721"/>
              <a:gd name="connsiteX13711" fmla="*/ 10384041 w 11873855"/>
              <a:gd name="connsiteY13711" fmla="*/ 2027225 h 5539721"/>
              <a:gd name="connsiteX13712" fmla="*/ 10366296 w 11873855"/>
              <a:gd name="connsiteY13712" fmla="*/ 1999536 h 5539721"/>
              <a:gd name="connsiteX13713" fmla="*/ 10360810 w 11873855"/>
              <a:gd name="connsiteY13713" fmla="*/ 1985648 h 5539721"/>
              <a:gd name="connsiteX13714" fmla="*/ 10369468 w 11873855"/>
              <a:gd name="connsiteY13714" fmla="*/ 1991220 h 5539721"/>
              <a:gd name="connsiteX13715" fmla="*/ 10375126 w 11873855"/>
              <a:gd name="connsiteY13715" fmla="*/ 2004851 h 5539721"/>
              <a:gd name="connsiteX13716" fmla="*/ 10366296 w 11873855"/>
              <a:gd name="connsiteY13716" fmla="*/ 1999536 h 5539721"/>
              <a:gd name="connsiteX13717" fmla="*/ 10360895 w 11873855"/>
              <a:gd name="connsiteY13717" fmla="*/ 1996450 h 5539721"/>
              <a:gd name="connsiteX13718" fmla="*/ 10352065 w 11873855"/>
              <a:gd name="connsiteY13718" fmla="*/ 1991392 h 5539721"/>
              <a:gd name="connsiteX13719" fmla="*/ 10346323 w 11873855"/>
              <a:gd name="connsiteY13719" fmla="*/ 1976562 h 5539721"/>
              <a:gd name="connsiteX13720" fmla="*/ 10355151 w 11873855"/>
              <a:gd name="connsiteY13720" fmla="*/ 1981962 h 5539721"/>
              <a:gd name="connsiteX13721" fmla="*/ 10360895 w 11873855"/>
              <a:gd name="connsiteY13721" fmla="*/ 1996450 h 5539721"/>
              <a:gd name="connsiteX13722" fmla="*/ 10343237 w 11873855"/>
              <a:gd name="connsiteY13722" fmla="*/ 1968846 h 5539721"/>
              <a:gd name="connsiteX13723" fmla="*/ 10337407 w 11873855"/>
              <a:gd name="connsiteY13723" fmla="*/ 1954616 h 5539721"/>
              <a:gd name="connsiteX13724" fmla="*/ 10345893 w 11873855"/>
              <a:gd name="connsiteY13724" fmla="*/ 1960188 h 5539721"/>
              <a:gd name="connsiteX13725" fmla="*/ 10351723 w 11873855"/>
              <a:gd name="connsiteY13725" fmla="*/ 1973990 h 5539721"/>
              <a:gd name="connsiteX13726" fmla="*/ 10343237 w 11873855"/>
              <a:gd name="connsiteY13726" fmla="*/ 1968846 h 5539721"/>
              <a:gd name="connsiteX13727" fmla="*/ 10333806 w 11873855"/>
              <a:gd name="connsiteY13727" fmla="*/ 1945958 h 5539721"/>
              <a:gd name="connsiteX13728" fmla="*/ 10328235 w 11873855"/>
              <a:gd name="connsiteY13728" fmla="*/ 1932927 h 5539721"/>
              <a:gd name="connsiteX13729" fmla="*/ 10336292 w 11873855"/>
              <a:gd name="connsiteY13729" fmla="*/ 1938500 h 5539721"/>
              <a:gd name="connsiteX13730" fmla="*/ 10341865 w 11873855"/>
              <a:gd name="connsiteY13730" fmla="*/ 1951101 h 5539721"/>
              <a:gd name="connsiteX13731" fmla="*/ 10333806 w 11873855"/>
              <a:gd name="connsiteY13731" fmla="*/ 1945958 h 5539721"/>
              <a:gd name="connsiteX13732" fmla="*/ 10327977 w 11873855"/>
              <a:gd name="connsiteY13732" fmla="*/ 1942272 h 5539721"/>
              <a:gd name="connsiteX13733" fmla="*/ 10319491 w 11873855"/>
              <a:gd name="connsiteY13733" fmla="*/ 1937042 h 5539721"/>
              <a:gd name="connsiteX13734" fmla="*/ 10313832 w 11873855"/>
              <a:gd name="connsiteY13734" fmla="*/ 1923155 h 5539721"/>
              <a:gd name="connsiteX13735" fmla="*/ 10322147 w 11873855"/>
              <a:gd name="connsiteY13735" fmla="*/ 1928727 h 5539721"/>
              <a:gd name="connsiteX13736" fmla="*/ 10327977 w 11873855"/>
              <a:gd name="connsiteY13736" fmla="*/ 1942272 h 5539721"/>
              <a:gd name="connsiteX13737" fmla="*/ 10310146 w 11873855"/>
              <a:gd name="connsiteY13737" fmla="*/ 1914411 h 5539721"/>
              <a:gd name="connsiteX13738" fmla="*/ 10304574 w 11873855"/>
              <a:gd name="connsiteY13738" fmla="*/ 1901552 h 5539721"/>
              <a:gd name="connsiteX13739" fmla="*/ 10312546 w 11873855"/>
              <a:gd name="connsiteY13739" fmla="*/ 1907296 h 5539721"/>
              <a:gd name="connsiteX13740" fmla="*/ 10318204 w 11873855"/>
              <a:gd name="connsiteY13740" fmla="*/ 1919726 h 5539721"/>
              <a:gd name="connsiteX13741" fmla="*/ 10310146 w 11873855"/>
              <a:gd name="connsiteY13741" fmla="*/ 1914411 h 5539721"/>
              <a:gd name="connsiteX13742" fmla="*/ 10304060 w 11873855"/>
              <a:gd name="connsiteY13742" fmla="*/ 1910553 h 5539721"/>
              <a:gd name="connsiteX13743" fmla="*/ 10295745 w 11873855"/>
              <a:gd name="connsiteY13743" fmla="*/ 1905324 h 5539721"/>
              <a:gd name="connsiteX13744" fmla="*/ 10290001 w 11873855"/>
              <a:gd name="connsiteY13744" fmla="*/ 1891608 h 5539721"/>
              <a:gd name="connsiteX13745" fmla="*/ 10298316 w 11873855"/>
              <a:gd name="connsiteY13745" fmla="*/ 1897351 h 5539721"/>
              <a:gd name="connsiteX13746" fmla="*/ 10304060 w 11873855"/>
              <a:gd name="connsiteY13746" fmla="*/ 1910553 h 5539721"/>
              <a:gd name="connsiteX13747" fmla="*/ 10286143 w 11873855"/>
              <a:gd name="connsiteY13747" fmla="*/ 1882435 h 5539721"/>
              <a:gd name="connsiteX13748" fmla="*/ 10280485 w 11873855"/>
              <a:gd name="connsiteY13748" fmla="*/ 1869405 h 5539721"/>
              <a:gd name="connsiteX13749" fmla="*/ 10288458 w 11873855"/>
              <a:gd name="connsiteY13749" fmla="*/ 1875149 h 5539721"/>
              <a:gd name="connsiteX13750" fmla="*/ 10294201 w 11873855"/>
              <a:gd name="connsiteY13750" fmla="*/ 1887750 h 5539721"/>
              <a:gd name="connsiteX13751" fmla="*/ 10286143 w 11873855"/>
              <a:gd name="connsiteY13751" fmla="*/ 1882435 h 5539721"/>
              <a:gd name="connsiteX13752" fmla="*/ 10280056 w 11873855"/>
              <a:gd name="connsiteY13752" fmla="*/ 1878492 h 5539721"/>
              <a:gd name="connsiteX13753" fmla="*/ 10271999 w 11873855"/>
              <a:gd name="connsiteY13753" fmla="*/ 1873349 h 5539721"/>
              <a:gd name="connsiteX13754" fmla="*/ 10266084 w 11873855"/>
              <a:gd name="connsiteY13754" fmla="*/ 1859461 h 5539721"/>
              <a:gd name="connsiteX13755" fmla="*/ 10273970 w 11873855"/>
              <a:gd name="connsiteY13755" fmla="*/ 1864947 h 5539721"/>
              <a:gd name="connsiteX13756" fmla="*/ 10280056 w 11873855"/>
              <a:gd name="connsiteY13756" fmla="*/ 1878492 h 5539721"/>
              <a:gd name="connsiteX13757" fmla="*/ 10262483 w 11873855"/>
              <a:gd name="connsiteY13757" fmla="*/ 1850889 h 5539721"/>
              <a:gd name="connsiteX13758" fmla="*/ 10256311 w 11873855"/>
              <a:gd name="connsiteY13758" fmla="*/ 1836915 h 5539721"/>
              <a:gd name="connsiteX13759" fmla="*/ 10263769 w 11873855"/>
              <a:gd name="connsiteY13759" fmla="*/ 1842402 h 5539721"/>
              <a:gd name="connsiteX13760" fmla="*/ 10270027 w 11873855"/>
              <a:gd name="connsiteY13760" fmla="*/ 1856032 h 5539721"/>
              <a:gd name="connsiteX13761" fmla="*/ 10262483 w 11873855"/>
              <a:gd name="connsiteY13761" fmla="*/ 1850889 h 5539721"/>
              <a:gd name="connsiteX13762" fmla="*/ 10256225 w 11873855"/>
              <a:gd name="connsiteY13762" fmla="*/ 1846774 h 5539721"/>
              <a:gd name="connsiteX13763" fmla="*/ 10248253 w 11873855"/>
              <a:gd name="connsiteY13763" fmla="*/ 1841630 h 5539721"/>
              <a:gd name="connsiteX13764" fmla="*/ 10242081 w 11873855"/>
              <a:gd name="connsiteY13764" fmla="*/ 1827057 h 5539721"/>
              <a:gd name="connsiteX13765" fmla="*/ 10249882 w 11873855"/>
              <a:gd name="connsiteY13765" fmla="*/ 1832458 h 5539721"/>
              <a:gd name="connsiteX13766" fmla="*/ 10256225 w 11873855"/>
              <a:gd name="connsiteY13766" fmla="*/ 1846774 h 5539721"/>
              <a:gd name="connsiteX13767" fmla="*/ 10238308 w 11873855"/>
              <a:gd name="connsiteY13767" fmla="*/ 1818227 h 5539721"/>
              <a:gd name="connsiteX13768" fmla="*/ 10232222 w 11873855"/>
              <a:gd name="connsiteY13768" fmla="*/ 1804340 h 5539721"/>
              <a:gd name="connsiteX13769" fmla="*/ 10239594 w 11873855"/>
              <a:gd name="connsiteY13769" fmla="*/ 1809912 h 5539721"/>
              <a:gd name="connsiteX13770" fmla="*/ 10245852 w 11873855"/>
              <a:gd name="connsiteY13770" fmla="*/ 1823457 h 5539721"/>
              <a:gd name="connsiteX13771" fmla="*/ 10238308 w 11873855"/>
              <a:gd name="connsiteY13771" fmla="*/ 1818227 h 5539721"/>
              <a:gd name="connsiteX13772" fmla="*/ 10227678 w 11873855"/>
              <a:gd name="connsiteY13772" fmla="*/ 1794139 h 5539721"/>
              <a:gd name="connsiteX13773" fmla="*/ 10221935 w 11873855"/>
              <a:gd name="connsiteY13773" fmla="*/ 1781451 h 5539721"/>
              <a:gd name="connsiteX13774" fmla="*/ 10228707 w 11873855"/>
              <a:gd name="connsiteY13774" fmla="*/ 1786766 h 5539721"/>
              <a:gd name="connsiteX13775" fmla="*/ 10234708 w 11873855"/>
              <a:gd name="connsiteY13775" fmla="*/ 1799282 h 5539721"/>
              <a:gd name="connsiteX13776" fmla="*/ 10227678 w 11873855"/>
              <a:gd name="connsiteY13776" fmla="*/ 1794139 h 5539721"/>
              <a:gd name="connsiteX13777" fmla="*/ 10221764 w 11873855"/>
              <a:gd name="connsiteY13777" fmla="*/ 1789938 h 5539721"/>
              <a:gd name="connsiteX13778" fmla="*/ 10213619 w 11873855"/>
              <a:gd name="connsiteY13778" fmla="*/ 1784280 h 5539721"/>
              <a:gd name="connsiteX13779" fmla="*/ 10207533 w 11873855"/>
              <a:gd name="connsiteY13779" fmla="*/ 1770564 h 5539721"/>
              <a:gd name="connsiteX13780" fmla="*/ 10215678 w 11873855"/>
              <a:gd name="connsiteY13780" fmla="*/ 1776651 h 5539721"/>
              <a:gd name="connsiteX13781" fmla="*/ 10221764 w 11873855"/>
              <a:gd name="connsiteY13781" fmla="*/ 1789938 h 5539721"/>
              <a:gd name="connsiteX13782" fmla="*/ 10207362 w 11873855"/>
              <a:gd name="connsiteY13782" fmla="*/ 1779994 h 5539721"/>
              <a:gd name="connsiteX13783" fmla="*/ 10199476 w 11873855"/>
              <a:gd name="connsiteY13783" fmla="*/ 1774765 h 5539721"/>
              <a:gd name="connsiteX13784" fmla="*/ 10193218 w 11873855"/>
              <a:gd name="connsiteY13784" fmla="*/ 1760191 h 5539721"/>
              <a:gd name="connsiteX13785" fmla="*/ 10200932 w 11873855"/>
              <a:gd name="connsiteY13785" fmla="*/ 1765678 h 5539721"/>
              <a:gd name="connsiteX13786" fmla="*/ 10207362 w 11873855"/>
              <a:gd name="connsiteY13786" fmla="*/ 1779994 h 5539721"/>
              <a:gd name="connsiteX13787" fmla="*/ 10189445 w 11873855"/>
              <a:gd name="connsiteY13787" fmla="*/ 1751362 h 5539721"/>
              <a:gd name="connsiteX13788" fmla="*/ 10183701 w 11873855"/>
              <a:gd name="connsiteY13788" fmla="*/ 1738246 h 5539721"/>
              <a:gd name="connsiteX13789" fmla="*/ 10191159 w 11873855"/>
              <a:gd name="connsiteY13789" fmla="*/ 1743904 h 5539721"/>
              <a:gd name="connsiteX13790" fmla="*/ 10196989 w 11873855"/>
              <a:gd name="connsiteY13790" fmla="*/ 1756591 h 5539721"/>
              <a:gd name="connsiteX13791" fmla="*/ 10189445 w 11873855"/>
              <a:gd name="connsiteY13791" fmla="*/ 1751362 h 5539721"/>
              <a:gd name="connsiteX13792" fmla="*/ 10183188 w 11873855"/>
              <a:gd name="connsiteY13792" fmla="*/ 1747161 h 5539721"/>
              <a:gd name="connsiteX13793" fmla="*/ 10175644 w 11873855"/>
              <a:gd name="connsiteY13793" fmla="*/ 1742189 h 5539721"/>
              <a:gd name="connsiteX13794" fmla="*/ 10169643 w 11873855"/>
              <a:gd name="connsiteY13794" fmla="*/ 1728130 h 5539721"/>
              <a:gd name="connsiteX13795" fmla="*/ 10177016 w 11873855"/>
              <a:gd name="connsiteY13795" fmla="*/ 1733445 h 5539721"/>
              <a:gd name="connsiteX13796" fmla="*/ 10183188 w 11873855"/>
              <a:gd name="connsiteY13796" fmla="*/ 1747161 h 5539721"/>
              <a:gd name="connsiteX13797" fmla="*/ 10165785 w 11873855"/>
              <a:gd name="connsiteY13797" fmla="*/ 1719044 h 5539721"/>
              <a:gd name="connsiteX13798" fmla="*/ 10159699 w 11873855"/>
              <a:gd name="connsiteY13798" fmla="*/ 1705242 h 5539721"/>
              <a:gd name="connsiteX13799" fmla="*/ 10166728 w 11873855"/>
              <a:gd name="connsiteY13799" fmla="*/ 1710642 h 5539721"/>
              <a:gd name="connsiteX13800" fmla="*/ 10172815 w 11873855"/>
              <a:gd name="connsiteY13800" fmla="*/ 1724015 h 5539721"/>
              <a:gd name="connsiteX13801" fmla="*/ 10165785 w 11873855"/>
              <a:gd name="connsiteY13801" fmla="*/ 1719044 h 5539721"/>
              <a:gd name="connsiteX13802" fmla="*/ 10159442 w 11873855"/>
              <a:gd name="connsiteY13802" fmla="*/ 1714586 h 5539721"/>
              <a:gd name="connsiteX13803" fmla="*/ 9988421 w 11873855"/>
              <a:gd name="connsiteY13803" fmla="*/ 1646949 h 5539721"/>
              <a:gd name="connsiteX13804" fmla="*/ 9583626 w 11873855"/>
              <a:gd name="connsiteY13804" fmla="*/ 2056114 h 5539721"/>
              <a:gd name="connsiteX13805" fmla="*/ 9302106 w 11873855"/>
              <a:gd name="connsiteY13805" fmla="*/ 2698023 h 5539721"/>
              <a:gd name="connsiteX13806" fmla="*/ 9268245 w 11873855"/>
              <a:gd name="connsiteY13806" fmla="*/ 2769689 h 5539721"/>
              <a:gd name="connsiteX13807" fmla="*/ 9257186 w 11873855"/>
              <a:gd name="connsiteY13807" fmla="*/ 2769689 h 5539721"/>
              <a:gd name="connsiteX13808" fmla="*/ 9302621 w 11873855"/>
              <a:gd name="connsiteY13808" fmla="*/ 2668362 h 5539721"/>
              <a:gd name="connsiteX13809" fmla="*/ 9568025 w 11873855"/>
              <a:gd name="connsiteY13809" fmla="*/ 2039741 h 5539721"/>
              <a:gd name="connsiteX13810" fmla="*/ 9969990 w 11873855"/>
              <a:gd name="connsiteY13810" fmla="*/ 1622346 h 5539721"/>
              <a:gd name="connsiteX13811" fmla="*/ 10153184 w 11873855"/>
              <a:gd name="connsiteY13811" fmla="*/ 1700270 h 5539721"/>
              <a:gd name="connsiteX13812" fmla="*/ 10159442 w 11873855"/>
              <a:gd name="connsiteY13812" fmla="*/ 1714586 h 5539721"/>
              <a:gd name="connsiteX13813" fmla="*/ 9969990 w 11873855"/>
              <a:gd name="connsiteY13813" fmla="*/ 1616602 h 5539721"/>
              <a:gd name="connsiteX13814" fmla="*/ 9565025 w 11873855"/>
              <a:gd name="connsiteY13814" fmla="*/ 2036826 h 5539721"/>
              <a:gd name="connsiteX13815" fmla="*/ 9299791 w 11873855"/>
              <a:gd name="connsiteY13815" fmla="*/ 2665019 h 5539721"/>
              <a:gd name="connsiteX13816" fmla="*/ 9252814 w 11873855"/>
              <a:gd name="connsiteY13816" fmla="*/ 2769775 h 5539721"/>
              <a:gd name="connsiteX13817" fmla="*/ 9241670 w 11873855"/>
              <a:gd name="connsiteY13817" fmla="*/ 2769775 h 5539721"/>
              <a:gd name="connsiteX13818" fmla="*/ 9303991 w 11873855"/>
              <a:gd name="connsiteY13818" fmla="*/ 2623357 h 5539721"/>
              <a:gd name="connsiteX13819" fmla="*/ 9549422 w 11873855"/>
              <a:gd name="connsiteY13819" fmla="*/ 2020453 h 5539721"/>
              <a:gd name="connsiteX13820" fmla="*/ 9951558 w 11873855"/>
              <a:gd name="connsiteY13820" fmla="*/ 1592085 h 5539721"/>
              <a:gd name="connsiteX13821" fmla="*/ 10142726 w 11873855"/>
              <a:gd name="connsiteY13821" fmla="*/ 1677038 h 5539721"/>
              <a:gd name="connsiteX13822" fmla="*/ 10148983 w 11873855"/>
              <a:gd name="connsiteY13822" fmla="*/ 1690926 h 5539721"/>
              <a:gd name="connsiteX13823" fmla="*/ 9969990 w 11873855"/>
              <a:gd name="connsiteY13823" fmla="*/ 1616602 h 5539721"/>
              <a:gd name="connsiteX13824" fmla="*/ 9250157 w 11873855"/>
              <a:gd name="connsiteY13824" fmla="*/ 2775518 h 5539721"/>
              <a:gd name="connsiteX13825" fmla="*/ 9244241 w 11873855"/>
              <a:gd name="connsiteY13825" fmla="*/ 2788720 h 5539721"/>
              <a:gd name="connsiteX13826" fmla="*/ 9233354 w 11873855"/>
              <a:gd name="connsiteY13826" fmla="*/ 2789320 h 5539721"/>
              <a:gd name="connsiteX13827" fmla="*/ 9239184 w 11873855"/>
              <a:gd name="connsiteY13827" fmla="*/ 2775518 h 5539721"/>
              <a:gd name="connsiteX13828" fmla="*/ 9250157 w 11873855"/>
              <a:gd name="connsiteY13828" fmla="*/ 2775518 h 5539721"/>
              <a:gd name="connsiteX13829" fmla="*/ 9228896 w 11873855"/>
              <a:gd name="connsiteY13829" fmla="*/ 2789577 h 5539721"/>
              <a:gd name="connsiteX13830" fmla="*/ 9217838 w 11873855"/>
              <a:gd name="connsiteY13830" fmla="*/ 2790177 h 5539721"/>
              <a:gd name="connsiteX13831" fmla="*/ 9223753 w 11873855"/>
              <a:gd name="connsiteY13831" fmla="*/ 2775518 h 5539721"/>
              <a:gd name="connsiteX13832" fmla="*/ 9234812 w 11873855"/>
              <a:gd name="connsiteY13832" fmla="*/ 2775518 h 5539721"/>
              <a:gd name="connsiteX13833" fmla="*/ 9228896 w 11873855"/>
              <a:gd name="connsiteY13833" fmla="*/ 2789577 h 5539721"/>
              <a:gd name="connsiteX13834" fmla="*/ 9213552 w 11873855"/>
              <a:gd name="connsiteY13834" fmla="*/ 2790520 h 5539721"/>
              <a:gd name="connsiteX13835" fmla="*/ 9202408 w 11873855"/>
              <a:gd name="connsiteY13835" fmla="*/ 2791292 h 5539721"/>
              <a:gd name="connsiteX13836" fmla="*/ 9208323 w 11873855"/>
              <a:gd name="connsiteY13836" fmla="*/ 2775604 h 5539721"/>
              <a:gd name="connsiteX13837" fmla="*/ 9219467 w 11873855"/>
              <a:gd name="connsiteY13837" fmla="*/ 2775604 h 5539721"/>
              <a:gd name="connsiteX13838" fmla="*/ 9213552 w 11873855"/>
              <a:gd name="connsiteY13838" fmla="*/ 2790520 h 5539721"/>
              <a:gd name="connsiteX13839" fmla="*/ 9211152 w 11873855"/>
              <a:gd name="connsiteY13839" fmla="*/ 2796435 h 5539721"/>
              <a:gd name="connsiteX13840" fmla="*/ 9205151 w 11873855"/>
              <a:gd name="connsiteY13840" fmla="*/ 2811437 h 5539721"/>
              <a:gd name="connsiteX13841" fmla="*/ 9194178 w 11873855"/>
              <a:gd name="connsiteY13841" fmla="*/ 2812895 h 5539721"/>
              <a:gd name="connsiteX13842" fmla="*/ 9200179 w 11873855"/>
              <a:gd name="connsiteY13842" fmla="*/ 2797207 h 5539721"/>
              <a:gd name="connsiteX13843" fmla="*/ 9211152 w 11873855"/>
              <a:gd name="connsiteY13843" fmla="*/ 2796435 h 5539721"/>
              <a:gd name="connsiteX13844" fmla="*/ 9189806 w 11873855"/>
              <a:gd name="connsiteY13844" fmla="*/ 2813495 h 5539721"/>
              <a:gd name="connsiteX13845" fmla="*/ 9178833 w 11873855"/>
              <a:gd name="connsiteY13845" fmla="*/ 2815209 h 5539721"/>
              <a:gd name="connsiteX13846" fmla="*/ 9184835 w 11873855"/>
              <a:gd name="connsiteY13846" fmla="*/ 2798321 h 5539721"/>
              <a:gd name="connsiteX13847" fmla="*/ 9195807 w 11873855"/>
              <a:gd name="connsiteY13847" fmla="*/ 2797464 h 5539721"/>
              <a:gd name="connsiteX13848" fmla="*/ 9189806 w 11873855"/>
              <a:gd name="connsiteY13848" fmla="*/ 2813495 h 5539721"/>
              <a:gd name="connsiteX13849" fmla="*/ 9187491 w 11873855"/>
              <a:gd name="connsiteY13849" fmla="*/ 2819495 h 5539721"/>
              <a:gd name="connsiteX13850" fmla="*/ 9181405 w 11873855"/>
              <a:gd name="connsiteY13850" fmla="*/ 2835612 h 5539721"/>
              <a:gd name="connsiteX13851" fmla="*/ 9170518 w 11873855"/>
              <a:gd name="connsiteY13851" fmla="*/ 2838269 h 5539721"/>
              <a:gd name="connsiteX13852" fmla="*/ 9176604 w 11873855"/>
              <a:gd name="connsiteY13852" fmla="*/ 2821210 h 5539721"/>
              <a:gd name="connsiteX13853" fmla="*/ 9187491 w 11873855"/>
              <a:gd name="connsiteY13853" fmla="*/ 2819495 h 5539721"/>
              <a:gd name="connsiteX13854" fmla="*/ 9179176 w 11873855"/>
              <a:gd name="connsiteY13854" fmla="*/ 2841784 h 5539721"/>
              <a:gd name="connsiteX13855" fmla="*/ 9173004 w 11873855"/>
              <a:gd name="connsiteY13855" fmla="*/ 2858157 h 5539721"/>
              <a:gd name="connsiteX13856" fmla="*/ 9162375 w 11873855"/>
              <a:gd name="connsiteY13856" fmla="*/ 2861758 h 5539721"/>
              <a:gd name="connsiteX13857" fmla="*/ 9168461 w 11873855"/>
              <a:gd name="connsiteY13857" fmla="*/ 2844441 h 5539721"/>
              <a:gd name="connsiteX13858" fmla="*/ 9179176 w 11873855"/>
              <a:gd name="connsiteY13858" fmla="*/ 2841784 h 5539721"/>
              <a:gd name="connsiteX13859" fmla="*/ 9170690 w 11873855"/>
              <a:gd name="connsiteY13859" fmla="*/ 2864330 h 5539721"/>
              <a:gd name="connsiteX13860" fmla="*/ 9164688 w 11873855"/>
              <a:gd name="connsiteY13860" fmla="*/ 2880446 h 5539721"/>
              <a:gd name="connsiteX13861" fmla="*/ 9154144 w 11873855"/>
              <a:gd name="connsiteY13861" fmla="*/ 2884904 h 5539721"/>
              <a:gd name="connsiteX13862" fmla="*/ 9160146 w 11873855"/>
              <a:gd name="connsiteY13862" fmla="*/ 2867844 h 5539721"/>
              <a:gd name="connsiteX13863" fmla="*/ 9170690 w 11873855"/>
              <a:gd name="connsiteY13863" fmla="*/ 2864330 h 5539721"/>
              <a:gd name="connsiteX13864" fmla="*/ 9162203 w 11873855"/>
              <a:gd name="connsiteY13864" fmla="*/ 2887047 h 5539721"/>
              <a:gd name="connsiteX13865" fmla="*/ 9156116 w 11873855"/>
              <a:gd name="connsiteY13865" fmla="*/ 2903334 h 5539721"/>
              <a:gd name="connsiteX13866" fmla="*/ 9145743 w 11873855"/>
              <a:gd name="connsiteY13866" fmla="*/ 2908735 h 5539721"/>
              <a:gd name="connsiteX13867" fmla="*/ 9151744 w 11873855"/>
              <a:gd name="connsiteY13867" fmla="*/ 2891590 h 5539721"/>
              <a:gd name="connsiteX13868" fmla="*/ 9162203 w 11873855"/>
              <a:gd name="connsiteY13868" fmla="*/ 2887047 h 5539721"/>
              <a:gd name="connsiteX13869" fmla="*/ 9153545 w 11873855"/>
              <a:gd name="connsiteY13869" fmla="*/ 2910192 h 5539721"/>
              <a:gd name="connsiteX13870" fmla="*/ 9147629 w 11873855"/>
              <a:gd name="connsiteY13870" fmla="*/ 2926052 h 5539721"/>
              <a:gd name="connsiteX13871" fmla="*/ 9137428 w 11873855"/>
              <a:gd name="connsiteY13871" fmla="*/ 2932310 h 5539721"/>
              <a:gd name="connsiteX13872" fmla="*/ 9143257 w 11873855"/>
              <a:gd name="connsiteY13872" fmla="*/ 2915593 h 5539721"/>
              <a:gd name="connsiteX13873" fmla="*/ 9153545 w 11873855"/>
              <a:gd name="connsiteY13873" fmla="*/ 2910192 h 5539721"/>
              <a:gd name="connsiteX13874" fmla="*/ 9144886 w 11873855"/>
              <a:gd name="connsiteY13874" fmla="*/ 2933681 h 5539721"/>
              <a:gd name="connsiteX13875" fmla="*/ 9139142 w 11873855"/>
              <a:gd name="connsiteY13875" fmla="*/ 2949197 h 5539721"/>
              <a:gd name="connsiteX13876" fmla="*/ 9129113 w 11873855"/>
              <a:gd name="connsiteY13876" fmla="*/ 2956312 h 5539721"/>
              <a:gd name="connsiteX13877" fmla="*/ 9134685 w 11873855"/>
              <a:gd name="connsiteY13877" fmla="*/ 2940282 h 5539721"/>
              <a:gd name="connsiteX13878" fmla="*/ 9144886 w 11873855"/>
              <a:gd name="connsiteY13878" fmla="*/ 2933681 h 5539721"/>
              <a:gd name="connsiteX13879" fmla="*/ 9136056 w 11873855"/>
              <a:gd name="connsiteY13879" fmla="*/ 2957513 h 5539721"/>
              <a:gd name="connsiteX13880" fmla="*/ 9130570 w 11873855"/>
              <a:gd name="connsiteY13880" fmla="*/ 2972515 h 5539721"/>
              <a:gd name="connsiteX13881" fmla="*/ 9120711 w 11873855"/>
              <a:gd name="connsiteY13881" fmla="*/ 2980573 h 5539721"/>
              <a:gd name="connsiteX13882" fmla="*/ 9126026 w 11873855"/>
              <a:gd name="connsiteY13882" fmla="*/ 2965142 h 5539721"/>
              <a:gd name="connsiteX13883" fmla="*/ 9136056 w 11873855"/>
              <a:gd name="connsiteY13883" fmla="*/ 2957513 h 5539721"/>
              <a:gd name="connsiteX13884" fmla="*/ 9094994 w 11873855"/>
              <a:gd name="connsiteY13884" fmla="*/ 3027893 h 5539721"/>
              <a:gd name="connsiteX13885" fmla="*/ 9089936 w 11873855"/>
              <a:gd name="connsiteY13885" fmla="*/ 3041438 h 5539721"/>
              <a:gd name="connsiteX13886" fmla="*/ 9086936 w 11873855"/>
              <a:gd name="connsiteY13886" fmla="*/ 3048896 h 5539721"/>
              <a:gd name="connsiteX13887" fmla="*/ 9092937 w 11873855"/>
              <a:gd name="connsiteY13887" fmla="*/ 3030293 h 5539721"/>
              <a:gd name="connsiteX13888" fmla="*/ 9094994 w 11873855"/>
              <a:gd name="connsiteY13888" fmla="*/ 3027893 h 5539721"/>
              <a:gd name="connsiteX13889" fmla="*/ 9079906 w 11873855"/>
              <a:gd name="connsiteY13889" fmla="*/ 3058240 h 5539721"/>
              <a:gd name="connsiteX13890" fmla="*/ 9071505 w 11873855"/>
              <a:gd name="connsiteY13890" fmla="*/ 3066126 h 5539721"/>
              <a:gd name="connsiteX13891" fmla="*/ 9078535 w 11873855"/>
              <a:gd name="connsiteY13891" fmla="*/ 3042895 h 5539721"/>
              <a:gd name="connsiteX13892" fmla="*/ 9087022 w 11873855"/>
              <a:gd name="connsiteY13892" fmla="*/ 3036208 h 5539721"/>
              <a:gd name="connsiteX13893" fmla="*/ 9079906 w 11873855"/>
              <a:gd name="connsiteY13893" fmla="*/ 3058240 h 5539721"/>
              <a:gd name="connsiteX13894" fmla="*/ 9066276 w 11873855"/>
              <a:gd name="connsiteY13894" fmla="*/ 3070241 h 5539721"/>
              <a:gd name="connsiteX13895" fmla="*/ 9058133 w 11873855"/>
              <a:gd name="connsiteY13895" fmla="*/ 3076070 h 5539721"/>
              <a:gd name="connsiteX13896" fmla="*/ 9065162 w 11873855"/>
              <a:gd name="connsiteY13896" fmla="*/ 3051639 h 5539721"/>
              <a:gd name="connsiteX13897" fmla="*/ 9073563 w 11873855"/>
              <a:gd name="connsiteY13897" fmla="*/ 3046409 h 5539721"/>
              <a:gd name="connsiteX13898" fmla="*/ 9066276 w 11873855"/>
              <a:gd name="connsiteY13898" fmla="*/ 3070241 h 5539721"/>
              <a:gd name="connsiteX13899" fmla="*/ 9053332 w 11873855"/>
              <a:gd name="connsiteY13899" fmla="*/ 3079242 h 5539721"/>
              <a:gd name="connsiteX13900" fmla="*/ 9045874 w 11873855"/>
              <a:gd name="connsiteY13900" fmla="*/ 3083871 h 5539721"/>
              <a:gd name="connsiteX13901" fmla="*/ 9052646 w 11873855"/>
              <a:gd name="connsiteY13901" fmla="*/ 3058668 h 5539721"/>
              <a:gd name="connsiteX13902" fmla="*/ 9060447 w 11873855"/>
              <a:gd name="connsiteY13902" fmla="*/ 3054382 h 5539721"/>
              <a:gd name="connsiteX13903" fmla="*/ 9053332 w 11873855"/>
              <a:gd name="connsiteY13903" fmla="*/ 3079242 h 5539721"/>
              <a:gd name="connsiteX13904" fmla="*/ 9041245 w 11873855"/>
              <a:gd name="connsiteY13904" fmla="*/ 3086529 h 5539721"/>
              <a:gd name="connsiteX13905" fmla="*/ 9033701 w 11873855"/>
              <a:gd name="connsiteY13905" fmla="*/ 3090729 h 5539721"/>
              <a:gd name="connsiteX13906" fmla="*/ 9040216 w 11873855"/>
              <a:gd name="connsiteY13906" fmla="*/ 3064926 h 5539721"/>
              <a:gd name="connsiteX13907" fmla="*/ 9048103 w 11873855"/>
              <a:gd name="connsiteY13907" fmla="*/ 3060983 h 5539721"/>
              <a:gd name="connsiteX13908" fmla="*/ 9041245 w 11873855"/>
              <a:gd name="connsiteY13908" fmla="*/ 3086529 h 5539721"/>
              <a:gd name="connsiteX13909" fmla="*/ 9029243 w 11873855"/>
              <a:gd name="connsiteY13909" fmla="*/ 3093130 h 5539721"/>
              <a:gd name="connsiteX13910" fmla="*/ 9021356 w 11873855"/>
              <a:gd name="connsiteY13910" fmla="*/ 3097159 h 5539721"/>
              <a:gd name="connsiteX13911" fmla="*/ 9027614 w 11873855"/>
              <a:gd name="connsiteY13911" fmla="*/ 3070755 h 5539721"/>
              <a:gd name="connsiteX13912" fmla="*/ 9035759 w 11873855"/>
              <a:gd name="connsiteY13912" fmla="*/ 3066983 h 5539721"/>
              <a:gd name="connsiteX13913" fmla="*/ 9029243 w 11873855"/>
              <a:gd name="connsiteY13913" fmla="*/ 3093130 h 5539721"/>
              <a:gd name="connsiteX13914" fmla="*/ 9017070 w 11873855"/>
              <a:gd name="connsiteY13914" fmla="*/ 3099302 h 5539721"/>
              <a:gd name="connsiteX13915" fmla="*/ 9009440 w 11873855"/>
              <a:gd name="connsiteY13915" fmla="*/ 3102988 h 5539721"/>
              <a:gd name="connsiteX13916" fmla="*/ 9015442 w 11873855"/>
              <a:gd name="connsiteY13916" fmla="*/ 3076070 h 5539721"/>
              <a:gd name="connsiteX13917" fmla="*/ 9023328 w 11873855"/>
              <a:gd name="connsiteY13917" fmla="*/ 3072641 h 5539721"/>
              <a:gd name="connsiteX13918" fmla="*/ 9017070 w 11873855"/>
              <a:gd name="connsiteY13918" fmla="*/ 3099302 h 5539721"/>
              <a:gd name="connsiteX13919" fmla="*/ 9005240 w 11873855"/>
              <a:gd name="connsiteY13919" fmla="*/ 3105045 h 5539721"/>
              <a:gd name="connsiteX13920" fmla="*/ 8997525 w 11873855"/>
              <a:gd name="connsiteY13920" fmla="*/ 3108560 h 5539721"/>
              <a:gd name="connsiteX13921" fmla="*/ 9003269 w 11873855"/>
              <a:gd name="connsiteY13921" fmla="*/ 3081214 h 5539721"/>
              <a:gd name="connsiteX13922" fmla="*/ 9011326 w 11873855"/>
              <a:gd name="connsiteY13922" fmla="*/ 3077871 h 5539721"/>
              <a:gd name="connsiteX13923" fmla="*/ 9005240 w 11873855"/>
              <a:gd name="connsiteY13923" fmla="*/ 3105045 h 5539721"/>
              <a:gd name="connsiteX13924" fmla="*/ 8993410 w 11873855"/>
              <a:gd name="connsiteY13924" fmla="*/ 3110446 h 5539721"/>
              <a:gd name="connsiteX13925" fmla="*/ 8985609 w 11873855"/>
              <a:gd name="connsiteY13925" fmla="*/ 3113875 h 5539721"/>
              <a:gd name="connsiteX13926" fmla="*/ 8991095 w 11873855"/>
              <a:gd name="connsiteY13926" fmla="*/ 3086014 h 5539721"/>
              <a:gd name="connsiteX13927" fmla="*/ 8999154 w 11873855"/>
              <a:gd name="connsiteY13927" fmla="*/ 3082843 h 5539721"/>
              <a:gd name="connsiteX13928" fmla="*/ 8993410 w 11873855"/>
              <a:gd name="connsiteY13928" fmla="*/ 3110446 h 5539721"/>
              <a:gd name="connsiteX13929" fmla="*/ 8981580 w 11873855"/>
              <a:gd name="connsiteY13929" fmla="*/ 3115675 h 5539721"/>
              <a:gd name="connsiteX13930" fmla="*/ 8300410 w 11873855"/>
              <a:gd name="connsiteY13930" fmla="*/ 3310957 h 5539721"/>
              <a:gd name="connsiteX13931" fmla="*/ 8266805 w 11873855"/>
              <a:gd name="connsiteY13931" fmla="*/ 3311728 h 5539721"/>
              <a:gd name="connsiteX13932" fmla="*/ 7907360 w 11873855"/>
              <a:gd name="connsiteY13932" fmla="*/ 3233719 h 5539721"/>
              <a:gd name="connsiteX13933" fmla="*/ 7699734 w 11873855"/>
              <a:gd name="connsiteY13933" fmla="*/ 3146022 h 5539721"/>
              <a:gd name="connsiteX13934" fmla="*/ 7514911 w 11873855"/>
              <a:gd name="connsiteY13934" fmla="*/ 3069898 h 5539721"/>
              <a:gd name="connsiteX13935" fmla="*/ 7167125 w 11873855"/>
              <a:gd name="connsiteY13935" fmla="*/ 2908564 h 5539721"/>
              <a:gd name="connsiteX13936" fmla="*/ 7021307 w 11873855"/>
              <a:gd name="connsiteY13936" fmla="*/ 2859958 h 5539721"/>
              <a:gd name="connsiteX13937" fmla="*/ 7020621 w 11873855"/>
              <a:gd name="connsiteY13937" fmla="*/ 2857386 h 5539721"/>
              <a:gd name="connsiteX13938" fmla="*/ 7166611 w 11873855"/>
              <a:gd name="connsiteY13938" fmla="*/ 2900420 h 5539721"/>
              <a:gd name="connsiteX13939" fmla="*/ 7515340 w 11873855"/>
              <a:gd name="connsiteY13939" fmla="*/ 3042380 h 5539721"/>
              <a:gd name="connsiteX13940" fmla="*/ 7703935 w 11873855"/>
              <a:gd name="connsiteY13940" fmla="*/ 3113875 h 5539721"/>
              <a:gd name="connsiteX13941" fmla="*/ 7910961 w 11873855"/>
              <a:gd name="connsiteY13941" fmla="*/ 3190942 h 5539721"/>
              <a:gd name="connsiteX13942" fmla="*/ 8272206 w 11873855"/>
              <a:gd name="connsiteY13942" fmla="*/ 3263294 h 5539721"/>
              <a:gd name="connsiteX13943" fmla="*/ 8305981 w 11873855"/>
              <a:gd name="connsiteY13943" fmla="*/ 3262608 h 5539721"/>
              <a:gd name="connsiteX13944" fmla="*/ 8987152 w 11873855"/>
              <a:gd name="connsiteY13944" fmla="*/ 3087643 h 5539721"/>
              <a:gd name="connsiteX13945" fmla="*/ 8981580 w 11873855"/>
              <a:gd name="connsiteY13945" fmla="*/ 3115675 h 5539721"/>
              <a:gd name="connsiteX13946" fmla="*/ 6633573 w 11873855"/>
              <a:gd name="connsiteY13946" fmla="*/ 2090576 h 5539721"/>
              <a:gd name="connsiteX13947" fmla="*/ 6208891 w 11873855"/>
              <a:gd name="connsiteY13947" fmla="*/ 1749819 h 5539721"/>
              <a:gd name="connsiteX13948" fmla="*/ 5677653 w 11873855"/>
              <a:gd name="connsiteY13948" fmla="*/ 2207162 h 5539721"/>
              <a:gd name="connsiteX13949" fmla="*/ 6213348 w 11873855"/>
              <a:gd name="connsiteY13949" fmla="*/ 1730702 h 5539721"/>
              <a:gd name="connsiteX13950" fmla="*/ 6636659 w 11873855"/>
              <a:gd name="connsiteY13950" fmla="*/ 2078231 h 5539721"/>
              <a:gd name="connsiteX13951" fmla="*/ 6924523 w 11873855"/>
              <a:gd name="connsiteY13951" fmla="*/ 2670162 h 5539721"/>
              <a:gd name="connsiteX13952" fmla="*/ 6633573 w 11873855"/>
              <a:gd name="connsiteY13952" fmla="*/ 2090576 h 5539721"/>
              <a:gd name="connsiteX13953" fmla="*/ 4434212 w 11873855"/>
              <a:gd name="connsiteY13953" fmla="*/ 1542450 h 5539721"/>
              <a:gd name="connsiteX13954" fmla="*/ 4189810 w 11873855"/>
              <a:gd name="connsiteY13954" fmla="*/ 1000068 h 5539721"/>
              <a:gd name="connsiteX13955" fmla="*/ 4107857 w 11873855"/>
              <a:gd name="connsiteY13955" fmla="*/ 839676 h 5539721"/>
              <a:gd name="connsiteX13956" fmla="*/ 3731181 w 11873855"/>
              <a:gd name="connsiteY13956" fmla="*/ 542211 h 5539721"/>
              <a:gd name="connsiteX13957" fmla="*/ 3689519 w 11873855"/>
              <a:gd name="connsiteY13957" fmla="*/ 545468 h 5539721"/>
              <a:gd name="connsiteX13958" fmla="*/ 3254807 w 11873855"/>
              <a:gd name="connsiteY13958" fmla="*/ 974093 h 5539721"/>
              <a:gd name="connsiteX13959" fmla="*/ 3050096 w 11873855"/>
              <a:gd name="connsiteY13959" fmla="*/ 1417206 h 5539721"/>
              <a:gd name="connsiteX13960" fmla="*/ 3261322 w 11873855"/>
              <a:gd name="connsiteY13960" fmla="*/ 934403 h 5539721"/>
              <a:gd name="connsiteX13961" fmla="*/ 3694576 w 11873855"/>
              <a:gd name="connsiteY13961" fmla="*/ 497119 h 5539721"/>
              <a:gd name="connsiteX13962" fmla="*/ 3736067 w 11873855"/>
              <a:gd name="connsiteY13962" fmla="*/ 493862 h 5539721"/>
              <a:gd name="connsiteX13963" fmla="*/ 4111114 w 11873855"/>
              <a:gd name="connsiteY13963" fmla="*/ 796385 h 5539721"/>
              <a:gd name="connsiteX13964" fmla="*/ 4162120 w 11873855"/>
              <a:gd name="connsiteY13964" fmla="*/ 897969 h 5539721"/>
              <a:gd name="connsiteX13965" fmla="*/ 4434383 w 11873855"/>
              <a:gd name="connsiteY13965" fmla="*/ 1515018 h 5539721"/>
              <a:gd name="connsiteX13966" fmla="*/ 4675956 w 11873855"/>
              <a:gd name="connsiteY13966" fmla="*/ 2226621 h 5539721"/>
              <a:gd name="connsiteX13967" fmla="*/ 4434212 w 11873855"/>
              <a:gd name="connsiteY13967" fmla="*/ 1542450 h 5539721"/>
              <a:gd name="connsiteX13968" fmla="*/ 1767735 w 11873855"/>
              <a:gd name="connsiteY13968" fmla="*/ 2958884 h 5539721"/>
              <a:gd name="connsiteX13969" fmla="*/ 1372457 w 11873855"/>
              <a:gd name="connsiteY13969" fmla="*/ 3067669 h 5539721"/>
              <a:gd name="connsiteX13970" fmla="*/ 1236326 w 11873855"/>
              <a:gd name="connsiteY13970" fmla="*/ 3049495 h 5539721"/>
              <a:gd name="connsiteX13971" fmla="*/ 1216524 w 11873855"/>
              <a:gd name="connsiteY13971" fmla="*/ 3026264 h 5539721"/>
              <a:gd name="connsiteX13972" fmla="*/ 1354712 w 11873855"/>
              <a:gd name="connsiteY13972" fmla="*/ 3043152 h 5539721"/>
              <a:gd name="connsiteX13973" fmla="*/ 1752819 w 11873855"/>
              <a:gd name="connsiteY13973" fmla="*/ 2942511 h 5539721"/>
              <a:gd name="connsiteX13974" fmla="*/ 2130695 w 11873855"/>
              <a:gd name="connsiteY13974" fmla="*/ 2777319 h 5539721"/>
              <a:gd name="connsiteX13975" fmla="*/ 1767735 w 11873855"/>
              <a:gd name="connsiteY13975" fmla="*/ 2958884 h 5539721"/>
              <a:gd name="connsiteX13976" fmla="*/ 1229297 w 11873855"/>
              <a:gd name="connsiteY13976" fmla="*/ 3048381 h 5539721"/>
              <a:gd name="connsiteX13977" fmla="*/ 1218752 w 11873855"/>
              <a:gd name="connsiteY13977" fmla="*/ 3046495 h 5539721"/>
              <a:gd name="connsiteX13978" fmla="*/ 1198950 w 11873855"/>
              <a:gd name="connsiteY13978" fmla="*/ 3023521 h 5539721"/>
              <a:gd name="connsiteX13979" fmla="*/ 1209494 w 11873855"/>
              <a:gd name="connsiteY13979" fmla="*/ 3025150 h 5539721"/>
              <a:gd name="connsiteX13980" fmla="*/ 1229297 w 11873855"/>
              <a:gd name="connsiteY13980" fmla="*/ 3048381 h 5539721"/>
              <a:gd name="connsiteX13981" fmla="*/ 1211552 w 11873855"/>
              <a:gd name="connsiteY13981" fmla="*/ 3045209 h 5539721"/>
              <a:gd name="connsiteX13982" fmla="*/ 1201093 w 11873855"/>
              <a:gd name="connsiteY13982" fmla="*/ 3043323 h 5539721"/>
              <a:gd name="connsiteX13983" fmla="*/ 1181291 w 11873855"/>
              <a:gd name="connsiteY13983" fmla="*/ 3020692 h 5539721"/>
              <a:gd name="connsiteX13984" fmla="*/ 1191663 w 11873855"/>
              <a:gd name="connsiteY13984" fmla="*/ 3022407 h 5539721"/>
              <a:gd name="connsiteX13985" fmla="*/ 1211552 w 11873855"/>
              <a:gd name="connsiteY13985" fmla="*/ 3045209 h 5539721"/>
              <a:gd name="connsiteX13986" fmla="*/ 1193464 w 11873855"/>
              <a:gd name="connsiteY13986" fmla="*/ 3041952 h 5539721"/>
              <a:gd name="connsiteX13987" fmla="*/ 1183177 w 11873855"/>
              <a:gd name="connsiteY13987" fmla="*/ 3039980 h 5539721"/>
              <a:gd name="connsiteX13988" fmla="*/ 1163288 w 11873855"/>
              <a:gd name="connsiteY13988" fmla="*/ 3017777 h 5539721"/>
              <a:gd name="connsiteX13989" fmla="*/ 1173490 w 11873855"/>
              <a:gd name="connsiteY13989" fmla="*/ 3019492 h 5539721"/>
              <a:gd name="connsiteX13990" fmla="*/ 1193464 w 11873855"/>
              <a:gd name="connsiteY13990" fmla="*/ 3041952 h 5539721"/>
              <a:gd name="connsiteX13991" fmla="*/ 1175718 w 11873855"/>
              <a:gd name="connsiteY13991" fmla="*/ 3038608 h 5539721"/>
              <a:gd name="connsiteX13992" fmla="*/ 1165517 w 11873855"/>
              <a:gd name="connsiteY13992" fmla="*/ 3036637 h 5539721"/>
              <a:gd name="connsiteX13993" fmla="*/ 1145629 w 11873855"/>
              <a:gd name="connsiteY13993" fmla="*/ 3014777 h 5539721"/>
              <a:gd name="connsiteX13994" fmla="*/ 1155745 w 11873855"/>
              <a:gd name="connsiteY13994" fmla="*/ 3016492 h 5539721"/>
              <a:gd name="connsiteX13995" fmla="*/ 1175718 w 11873855"/>
              <a:gd name="connsiteY13995" fmla="*/ 3038608 h 5539721"/>
              <a:gd name="connsiteX13996" fmla="*/ 1157802 w 11873855"/>
              <a:gd name="connsiteY13996" fmla="*/ 3035094 h 5539721"/>
              <a:gd name="connsiteX13997" fmla="*/ 1147772 w 11873855"/>
              <a:gd name="connsiteY13997" fmla="*/ 3033036 h 5539721"/>
              <a:gd name="connsiteX13998" fmla="*/ 1127970 w 11873855"/>
              <a:gd name="connsiteY13998" fmla="*/ 3011605 h 5539721"/>
              <a:gd name="connsiteX13999" fmla="*/ 1137828 w 11873855"/>
              <a:gd name="connsiteY13999" fmla="*/ 3013405 h 5539721"/>
              <a:gd name="connsiteX14000" fmla="*/ 1157802 w 11873855"/>
              <a:gd name="connsiteY14000" fmla="*/ 3035094 h 5539721"/>
              <a:gd name="connsiteX14001" fmla="*/ 1139971 w 11873855"/>
              <a:gd name="connsiteY14001" fmla="*/ 3031408 h 5539721"/>
              <a:gd name="connsiteX14002" fmla="*/ 1130027 w 11873855"/>
              <a:gd name="connsiteY14002" fmla="*/ 3029350 h 5539721"/>
              <a:gd name="connsiteX14003" fmla="*/ 1110225 w 11873855"/>
              <a:gd name="connsiteY14003" fmla="*/ 3008262 h 5539721"/>
              <a:gd name="connsiteX14004" fmla="*/ 1119997 w 11873855"/>
              <a:gd name="connsiteY14004" fmla="*/ 3010062 h 5539721"/>
              <a:gd name="connsiteX14005" fmla="*/ 1139971 w 11873855"/>
              <a:gd name="connsiteY14005" fmla="*/ 3031408 h 5539721"/>
              <a:gd name="connsiteX14006" fmla="*/ 1121969 w 11873855"/>
              <a:gd name="connsiteY14006" fmla="*/ 3027636 h 5539721"/>
              <a:gd name="connsiteX14007" fmla="*/ 1112196 w 11873855"/>
              <a:gd name="connsiteY14007" fmla="*/ 3025493 h 5539721"/>
              <a:gd name="connsiteX14008" fmla="*/ 1092394 w 11873855"/>
              <a:gd name="connsiteY14008" fmla="*/ 3004833 h 5539721"/>
              <a:gd name="connsiteX14009" fmla="*/ 1102081 w 11873855"/>
              <a:gd name="connsiteY14009" fmla="*/ 3006719 h 5539721"/>
              <a:gd name="connsiteX14010" fmla="*/ 1121969 w 11873855"/>
              <a:gd name="connsiteY14010" fmla="*/ 3027636 h 5539721"/>
              <a:gd name="connsiteX14011" fmla="*/ 1103967 w 11873855"/>
              <a:gd name="connsiteY14011" fmla="*/ 3023607 h 5539721"/>
              <a:gd name="connsiteX14012" fmla="*/ 1094280 w 11873855"/>
              <a:gd name="connsiteY14012" fmla="*/ 3021378 h 5539721"/>
              <a:gd name="connsiteX14013" fmla="*/ 1074563 w 11873855"/>
              <a:gd name="connsiteY14013" fmla="*/ 3001147 h 5539721"/>
              <a:gd name="connsiteX14014" fmla="*/ 1084164 w 11873855"/>
              <a:gd name="connsiteY14014" fmla="*/ 3003118 h 5539721"/>
              <a:gd name="connsiteX14015" fmla="*/ 1103967 w 11873855"/>
              <a:gd name="connsiteY14015" fmla="*/ 3023607 h 5539721"/>
              <a:gd name="connsiteX14016" fmla="*/ 1085707 w 11873855"/>
              <a:gd name="connsiteY14016" fmla="*/ 3019406 h 5539721"/>
              <a:gd name="connsiteX14017" fmla="*/ 1076192 w 11873855"/>
              <a:gd name="connsiteY14017" fmla="*/ 3017091 h 5539721"/>
              <a:gd name="connsiteX14018" fmla="*/ 1056475 w 11873855"/>
              <a:gd name="connsiteY14018" fmla="*/ 2997289 h 5539721"/>
              <a:gd name="connsiteX14019" fmla="*/ 1065905 w 11873855"/>
              <a:gd name="connsiteY14019" fmla="*/ 2999347 h 5539721"/>
              <a:gd name="connsiteX14020" fmla="*/ 1085707 w 11873855"/>
              <a:gd name="connsiteY14020" fmla="*/ 3019406 h 5539721"/>
              <a:gd name="connsiteX14021" fmla="*/ 1047988 w 11873855"/>
              <a:gd name="connsiteY14021" fmla="*/ 2989059 h 5539721"/>
              <a:gd name="connsiteX14022" fmla="*/ 1027243 w 11873855"/>
              <a:gd name="connsiteY14022" fmla="*/ 2969257 h 5539721"/>
              <a:gd name="connsiteX14023" fmla="*/ 1036758 w 11873855"/>
              <a:gd name="connsiteY14023" fmla="*/ 2971143 h 5539721"/>
              <a:gd name="connsiteX14024" fmla="*/ 1057504 w 11873855"/>
              <a:gd name="connsiteY14024" fmla="*/ 2991203 h 5539721"/>
              <a:gd name="connsiteX14025" fmla="*/ 1047988 w 11873855"/>
              <a:gd name="connsiteY14025" fmla="*/ 2989059 h 5539721"/>
              <a:gd name="connsiteX14026" fmla="*/ 1019699 w 11873855"/>
              <a:gd name="connsiteY14026" fmla="*/ 2962227 h 5539721"/>
              <a:gd name="connsiteX14027" fmla="*/ 997839 w 11873855"/>
              <a:gd name="connsiteY14027" fmla="*/ 2942425 h 5539721"/>
              <a:gd name="connsiteX14028" fmla="*/ 1007183 w 11873855"/>
              <a:gd name="connsiteY14028" fmla="*/ 2944054 h 5539721"/>
              <a:gd name="connsiteX14029" fmla="*/ 1029214 w 11873855"/>
              <a:gd name="connsiteY14029" fmla="*/ 2964113 h 5539721"/>
              <a:gd name="connsiteX14030" fmla="*/ 1019699 w 11873855"/>
              <a:gd name="connsiteY14030" fmla="*/ 2962227 h 5539721"/>
              <a:gd name="connsiteX14031" fmla="*/ 989181 w 11873855"/>
              <a:gd name="connsiteY14031" fmla="*/ 2934796 h 5539721"/>
              <a:gd name="connsiteX14032" fmla="*/ 966807 w 11873855"/>
              <a:gd name="connsiteY14032" fmla="*/ 2915679 h 5539721"/>
              <a:gd name="connsiteX14033" fmla="*/ 975893 w 11873855"/>
              <a:gd name="connsiteY14033" fmla="*/ 2917136 h 5539721"/>
              <a:gd name="connsiteX14034" fmla="*/ 998696 w 11873855"/>
              <a:gd name="connsiteY14034" fmla="*/ 2936510 h 5539721"/>
              <a:gd name="connsiteX14035" fmla="*/ 989181 w 11873855"/>
              <a:gd name="connsiteY14035" fmla="*/ 2934796 h 5539721"/>
              <a:gd name="connsiteX14036" fmla="*/ 957977 w 11873855"/>
              <a:gd name="connsiteY14036" fmla="*/ 2908478 h 5539721"/>
              <a:gd name="connsiteX14037" fmla="*/ 933888 w 11873855"/>
              <a:gd name="connsiteY14037" fmla="*/ 2889361 h 5539721"/>
              <a:gd name="connsiteX14038" fmla="*/ 942632 w 11873855"/>
              <a:gd name="connsiteY14038" fmla="*/ 2890561 h 5539721"/>
              <a:gd name="connsiteX14039" fmla="*/ 967321 w 11873855"/>
              <a:gd name="connsiteY14039" fmla="*/ 2910021 h 5539721"/>
              <a:gd name="connsiteX14040" fmla="*/ 957977 w 11873855"/>
              <a:gd name="connsiteY14040" fmla="*/ 2908478 h 5539721"/>
              <a:gd name="connsiteX14041" fmla="*/ 947947 w 11873855"/>
              <a:gd name="connsiteY14041" fmla="*/ 2906849 h 5539721"/>
              <a:gd name="connsiteX14042" fmla="*/ 938689 w 11873855"/>
              <a:gd name="connsiteY14042" fmla="*/ 2905220 h 5539721"/>
              <a:gd name="connsiteX14043" fmla="*/ 914772 w 11873855"/>
              <a:gd name="connsiteY14043" fmla="*/ 2886532 h 5539721"/>
              <a:gd name="connsiteX14044" fmla="*/ 923430 w 11873855"/>
              <a:gd name="connsiteY14044" fmla="*/ 2887818 h 5539721"/>
              <a:gd name="connsiteX14045" fmla="*/ 947947 w 11873855"/>
              <a:gd name="connsiteY14045" fmla="*/ 2906849 h 5539721"/>
              <a:gd name="connsiteX14046" fmla="*/ 928316 w 11873855"/>
              <a:gd name="connsiteY14046" fmla="*/ 2903334 h 5539721"/>
              <a:gd name="connsiteX14047" fmla="*/ 919058 w 11873855"/>
              <a:gd name="connsiteY14047" fmla="*/ 2901620 h 5539721"/>
              <a:gd name="connsiteX14048" fmla="*/ 895312 w 11873855"/>
              <a:gd name="connsiteY14048" fmla="*/ 2883446 h 5539721"/>
              <a:gd name="connsiteX14049" fmla="*/ 903970 w 11873855"/>
              <a:gd name="connsiteY14049" fmla="*/ 2884904 h 5539721"/>
              <a:gd name="connsiteX14050" fmla="*/ 928316 w 11873855"/>
              <a:gd name="connsiteY14050" fmla="*/ 2903334 h 5539721"/>
              <a:gd name="connsiteX14051" fmla="*/ 884768 w 11873855"/>
              <a:gd name="connsiteY14051" fmla="*/ 2875817 h 5539721"/>
              <a:gd name="connsiteX14052" fmla="*/ 859565 w 11873855"/>
              <a:gd name="connsiteY14052" fmla="*/ 2858157 h 5539721"/>
              <a:gd name="connsiteX14053" fmla="*/ 867623 w 11873855"/>
              <a:gd name="connsiteY14053" fmla="*/ 2859357 h 5539721"/>
              <a:gd name="connsiteX14054" fmla="*/ 893683 w 11873855"/>
              <a:gd name="connsiteY14054" fmla="*/ 2877360 h 5539721"/>
              <a:gd name="connsiteX14055" fmla="*/ 884768 w 11873855"/>
              <a:gd name="connsiteY14055" fmla="*/ 2875817 h 5539721"/>
              <a:gd name="connsiteX14056" fmla="*/ 872938 w 11873855"/>
              <a:gd name="connsiteY14056" fmla="*/ 2873674 h 5539721"/>
              <a:gd name="connsiteX14057" fmla="*/ 864022 w 11873855"/>
              <a:gd name="connsiteY14057" fmla="*/ 2871959 h 5539721"/>
              <a:gd name="connsiteX14058" fmla="*/ 838648 w 11873855"/>
              <a:gd name="connsiteY14058" fmla="*/ 2854728 h 5539721"/>
              <a:gd name="connsiteX14059" fmla="*/ 846963 w 11873855"/>
              <a:gd name="connsiteY14059" fmla="*/ 2856186 h 5539721"/>
              <a:gd name="connsiteX14060" fmla="*/ 872938 w 11873855"/>
              <a:gd name="connsiteY14060" fmla="*/ 2873674 h 5539721"/>
              <a:gd name="connsiteX14061" fmla="*/ 850821 w 11873855"/>
              <a:gd name="connsiteY14061" fmla="*/ 2869130 h 5539721"/>
              <a:gd name="connsiteX14062" fmla="*/ 841219 w 11873855"/>
              <a:gd name="connsiteY14062" fmla="*/ 2866815 h 5539721"/>
              <a:gd name="connsiteX14063" fmla="*/ 815673 w 11873855"/>
              <a:gd name="connsiteY14063" fmla="*/ 2849842 h 5539721"/>
              <a:gd name="connsiteX14064" fmla="*/ 824846 w 11873855"/>
              <a:gd name="connsiteY14064" fmla="*/ 2851985 h 5539721"/>
              <a:gd name="connsiteX14065" fmla="*/ 850821 w 11873855"/>
              <a:gd name="connsiteY14065" fmla="*/ 2869130 h 5539721"/>
              <a:gd name="connsiteX14066" fmla="*/ 809501 w 11873855"/>
              <a:gd name="connsiteY14066" fmla="*/ 2852157 h 5539721"/>
              <a:gd name="connsiteX14067" fmla="*/ 802386 w 11873855"/>
              <a:gd name="connsiteY14067" fmla="*/ 2851214 h 5539721"/>
              <a:gd name="connsiteX14068" fmla="*/ 783441 w 11873855"/>
              <a:gd name="connsiteY14068" fmla="*/ 2839469 h 5539721"/>
              <a:gd name="connsiteX14069" fmla="*/ 789956 w 11873855"/>
              <a:gd name="connsiteY14069" fmla="*/ 2840155 h 5539721"/>
              <a:gd name="connsiteX14070" fmla="*/ 809501 w 11873855"/>
              <a:gd name="connsiteY14070" fmla="*/ 2852157 h 5539721"/>
              <a:gd name="connsiteX14071" fmla="*/ 790042 w 11873855"/>
              <a:gd name="connsiteY14071" fmla="*/ 2849756 h 5539721"/>
              <a:gd name="connsiteX14072" fmla="*/ 783184 w 11873855"/>
              <a:gd name="connsiteY14072" fmla="*/ 2848899 h 5539721"/>
              <a:gd name="connsiteX14073" fmla="*/ 764753 w 11873855"/>
              <a:gd name="connsiteY14073" fmla="*/ 2837669 h 5539721"/>
              <a:gd name="connsiteX14074" fmla="*/ 771011 w 11873855"/>
              <a:gd name="connsiteY14074" fmla="*/ 2838269 h 5539721"/>
              <a:gd name="connsiteX14075" fmla="*/ 790042 w 11873855"/>
              <a:gd name="connsiteY14075" fmla="*/ 2849756 h 5539721"/>
              <a:gd name="connsiteX14076" fmla="*/ 770496 w 11873855"/>
              <a:gd name="connsiteY14076" fmla="*/ 2847270 h 5539721"/>
              <a:gd name="connsiteX14077" fmla="*/ 763896 w 11873855"/>
              <a:gd name="connsiteY14077" fmla="*/ 2846413 h 5539721"/>
              <a:gd name="connsiteX14078" fmla="*/ 746065 w 11873855"/>
              <a:gd name="connsiteY14078" fmla="*/ 2835783 h 5539721"/>
              <a:gd name="connsiteX14079" fmla="*/ 752066 w 11873855"/>
              <a:gd name="connsiteY14079" fmla="*/ 2836383 h 5539721"/>
              <a:gd name="connsiteX14080" fmla="*/ 770496 w 11873855"/>
              <a:gd name="connsiteY14080" fmla="*/ 2847270 h 5539721"/>
              <a:gd name="connsiteX14081" fmla="*/ 750951 w 11873855"/>
              <a:gd name="connsiteY14081" fmla="*/ 2844784 h 5539721"/>
              <a:gd name="connsiteX14082" fmla="*/ 744693 w 11873855"/>
              <a:gd name="connsiteY14082" fmla="*/ 2844013 h 5539721"/>
              <a:gd name="connsiteX14083" fmla="*/ 727462 w 11873855"/>
              <a:gd name="connsiteY14083" fmla="*/ 2833983 h 5539721"/>
              <a:gd name="connsiteX14084" fmla="*/ 733120 w 11873855"/>
              <a:gd name="connsiteY14084" fmla="*/ 2834583 h 5539721"/>
              <a:gd name="connsiteX14085" fmla="*/ 750951 w 11873855"/>
              <a:gd name="connsiteY14085" fmla="*/ 2844784 h 5539721"/>
              <a:gd name="connsiteX14086" fmla="*/ 731320 w 11873855"/>
              <a:gd name="connsiteY14086" fmla="*/ 2842298 h 5539721"/>
              <a:gd name="connsiteX14087" fmla="*/ 725405 w 11873855"/>
              <a:gd name="connsiteY14087" fmla="*/ 2841527 h 5539721"/>
              <a:gd name="connsiteX14088" fmla="*/ 708774 w 11873855"/>
              <a:gd name="connsiteY14088" fmla="*/ 2832011 h 5539721"/>
              <a:gd name="connsiteX14089" fmla="*/ 714175 w 11873855"/>
              <a:gd name="connsiteY14089" fmla="*/ 2832525 h 5539721"/>
              <a:gd name="connsiteX14090" fmla="*/ 731320 w 11873855"/>
              <a:gd name="connsiteY14090" fmla="*/ 2842298 h 5539721"/>
              <a:gd name="connsiteX14091" fmla="*/ 711775 w 11873855"/>
              <a:gd name="connsiteY14091" fmla="*/ 2839812 h 5539721"/>
              <a:gd name="connsiteX14092" fmla="*/ 705860 w 11873855"/>
              <a:gd name="connsiteY14092" fmla="*/ 2839041 h 5539721"/>
              <a:gd name="connsiteX14093" fmla="*/ 690001 w 11873855"/>
              <a:gd name="connsiteY14093" fmla="*/ 2830125 h 5539721"/>
              <a:gd name="connsiteX14094" fmla="*/ 695230 w 11873855"/>
              <a:gd name="connsiteY14094" fmla="*/ 2830640 h 5539721"/>
              <a:gd name="connsiteX14095" fmla="*/ 711775 w 11873855"/>
              <a:gd name="connsiteY14095" fmla="*/ 2839812 h 5539721"/>
              <a:gd name="connsiteX14096" fmla="*/ 692144 w 11873855"/>
              <a:gd name="connsiteY14096" fmla="*/ 2837326 h 5539721"/>
              <a:gd name="connsiteX14097" fmla="*/ 686657 w 11873855"/>
              <a:gd name="connsiteY14097" fmla="*/ 2836640 h 5539721"/>
              <a:gd name="connsiteX14098" fmla="*/ 671484 w 11873855"/>
              <a:gd name="connsiteY14098" fmla="*/ 2828325 h 5539721"/>
              <a:gd name="connsiteX14099" fmla="*/ 676370 w 11873855"/>
              <a:gd name="connsiteY14099" fmla="*/ 2828839 h 5539721"/>
              <a:gd name="connsiteX14100" fmla="*/ 692144 w 11873855"/>
              <a:gd name="connsiteY14100" fmla="*/ 2837326 h 5539721"/>
              <a:gd name="connsiteX14101" fmla="*/ 672427 w 11873855"/>
              <a:gd name="connsiteY14101" fmla="*/ 2834840 h 5539721"/>
              <a:gd name="connsiteX14102" fmla="*/ 667369 w 11873855"/>
              <a:gd name="connsiteY14102" fmla="*/ 2834240 h 5539721"/>
              <a:gd name="connsiteX14103" fmla="*/ 652882 w 11873855"/>
              <a:gd name="connsiteY14103" fmla="*/ 2826439 h 5539721"/>
              <a:gd name="connsiteX14104" fmla="*/ 657425 w 11873855"/>
              <a:gd name="connsiteY14104" fmla="*/ 2826868 h 5539721"/>
              <a:gd name="connsiteX14105" fmla="*/ 672427 w 11873855"/>
              <a:gd name="connsiteY14105" fmla="*/ 2834840 h 5539721"/>
              <a:gd name="connsiteX14106" fmla="*/ 652796 w 11873855"/>
              <a:gd name="connsiteY14106" fmla="*/ 2832440 h 5539721"/>
              <a:gd name="connsiteX14107" fmla="*/ 648167 w 11873855"/>
              <a:gd name="connsiteY14107" fmla="*/ 2831840 h 5539721"/>
              <a:gd name="connsiteX14108" fmla="*/ 634365 w 11873855"/>
              <a:gd name="connsiteY14108" fmla="*/ 2824639 h 5539721"/>
              <a:gd name="connsiteX14109" fmla="*/ 638480 w 11873855"/>
              <a:gd name="connsiteY14109" fmla="*/ 2825067 h 5539721"/>
              <a:gd name="connsiteX14110" fmla="*/ 652796 w 11873855"/>
              <a:gd name="connsiteY14110" fmla="*/ 2832440 h 5539721"/>
              <a:gd name="connsiteX14111" fmla="*/ 632993 w 11873855"/>
              <a:gd name="connsiteY14111" fmla="*/ 2829954 h 5539721"/>
              <a:gd name="connsiteX14112" fmla="*/ 628879 w 11873855"/>
              <a:gd name="connsiteY14112" fmla="*/ 2829440 h 5539721"/>
              <a:gd name="connsiteX14113" fmla="*/ 615848 w 11873855"/>
              <a:gd name="connsiteY14113" fmla="*/ 2822753 h 5539721"/>
              <a:gd name="connsiteX14114" fmla="*/ 619535 w 11873855"/>
              <a:gd name="connsiteY14114" fmla="*/ 2823096 h 5539721"/>
              <a:gd name="connsiteX14115" fmla="*/ 632993 w 11873855"/>
              <a:gd name="connsiteY14115" fmla="*/ 2829954 h 5539721"/>
              <a:gd name="connsiteX14116" fmla="*/ 613277 w 11873855"/>
              <a:gd name="connsiteY14116" fmla="*/ 2827468 h 5539721"/>
              <a:gd name="connsiteX14117" fmla="*/ 609676 w 11873855"/>
              <a:gd name="connsiteY14117" fmla="*/ 2827039 h 5539721"/>
              <a:gd name="connsiteX14118" fmla="*/ 597418 w 11873855"/>
              <a:gd name="connsiteY14118" fmla="*/ 2820953 h 5539721"/>
              <a:gd name="connsiteX14119" fmla="*/ 600589 w 11873855"/>
              <a:gd name="connsiteY14119" fmla="*/ 2821296 h 5539721"/>
              <a:gd name="connsiteX14120" fmla="*/ 613277 w 11873855"/>
              <a:gd name="connsiteY14120" fmla="*/ 2827468 h 5539721"/>
              <a:gd name="connsiteX14121" fmla="*/ 593389 w 11873855"/>
              <a:gd name="connsiteY14121" fmla="*/ 2824982 h 5539721"/>
              <a:gd name="connsiteX14122" fmla="*/ 590302 w 11873855"/>
              <a:gd name="connsiteY14122" fmla="*/ 2824639 h 5539721"/>
              <a:gd name="connsiteX14123" fmla="*/ 578901 w 11873855"/>
              <a:gd name="connsiteY14123" fmla="*/ 2819152 h 5539721"/>
              <a:gd name="connsiteX14124" fmla="*/ 581558 w 11873855"/>
              <a:gd name="connsiteY14124" fmla="*/ 2819410 h 5539721"/>
              <a:gd name="connsiteX14125" fmla="*/ 593389 w 11873855"/>
              <a:gd name="connsiteY14125" fmla="*/ 2824982 h 5539721"/>
              <a:gd name="connsiteX14126" fmla="*/ 573500 w 11873855"/>
              <a:gd name="connsiteY14126" fmla="*/ 2822496 h 5539721"/>
              <a:gd name="connsiteX14127" fmla="*/ 571100 w 11873855"/>
              <a:gd name="connsiteY14127" fmla="*/ 2822153 h 5539721"/>
              <a:gd name="connsiteX14128" fmla="*/ 560642 w 11873855"/>
              <a:gd name="connsiteY14128" fmla="*/ 2817266 h 5539721"/>
              <a:gd name="connsiteX14129" fmla="*/ 562699 w 11873855"/>
              <a:gd name="connsiteY14129" fmla="*/ 2817438 h 5539721"/>
              <a:gd name="connsiteX14130" fmla="*/ 573500 w 11873855"/>
              <a:gd name="connsiteY14130" fmla="*/ 2822496 h 5539721"/>
              <a:gd name="connsiteX14131" fmla="*/ 544182 w 11873855"/>
              <a:gd name="connsiteY14131" fmla="*/ 2809808 h 5539721"/>
              <a:gd name="connsiteX14132" fmla="*/ 532695 w 11873855"/>
              <a:gd name="connsiteY14132" fmla="*/ 2804751 h 5539721"/>
              <a:gd name="connsiteX14133" fmla="*/ 533810 w 11873855"/>
              <a:gd name="connsiteY14133" fmla="*/ 2804836 h 5539721"/>
              <a:gd name="connsiteX14134" fmla="*/ 545811 w 11873855"/>
              <a:gd name="connsiteY14134" fmla="*/ 2809980 h 5539721"/>
              <a:gd name="connsiteX14135" fmla="*/ 544182 w 11873855"/>
              <a:gd name="connsiteY14135" fmla="*/ 2809808 h 5539721"/>
              <a:gd name="connsiteX14136" fmla="*/ 1394060 w 11873855"/>
              <a:gd name="connsiteY14136" fmla="*/ 3437916 h 5539721"/>
              <a:gd name="connsiteX14137" fmla="*/ 1395775 w 11873855"/>
              <a:gd name="connsiteY14137" fmla="*/ 3438859 h 5539721"/>
              <a:gd name="connsiteX14138" fmla="*/ 1407433 w 11873855"/>
              <a:gd name="connsiteY14138" fmla="*/ 3456346 h 5539721"/>
              <a:gd name="connsiteX14139" fmla="*/ 1405976 w 11873855"/>
              <a:gd name="connsiteY14139" fmla="*/ 3455489 h 5539721"/>
              <a:gd name="connsiteX14140" fmla="*/ 1394060 w 11873855"/>
              <a:gd name="connsiteY14140" fmla="*/ 3437916 h 5539721"/>
              <a:gd name="connsiteX14141" fmla="*/ 1413777 w 11873855"/>
              <a:gd name="connsiteY14141" fmla="*/ 3466033 h 5539721"/>
              <a:gd name="connsiteX14142" fmla="*/ 1425007 w 11873855"/>
              <a:gd name="connsiteY14142" fmla="*/ 3483350 h 5539721"/>
              <a:gd name="connsiteX14143" fmla="*/ 1419692 w 11873855"/>
              <a:gd name="connsiteY14143" fmla="*/ 3480006 h 5539721"/>
              <a:gd name="connsiteX14144" fmla="*/ 1416349 w 11873855"/>
              <a:gd name="connsiteY14144" fmla="*/ 3471263 h 5539721"/>
              <a:gd name="connsiteX14145" fmla="*/ 1416091 w 11873855"/>
              <a:gd name="connsiteY14145" fmla="*/ 3470663 h 5539721"/>
              <a:gd name="connsiteX14146" fmla="*/ 1412577 w 11873855"/>
              <a:gd name="connsiteY14146" fmla="*/ 3465262 h 5539721"/>
              <a:gd name="connsiteX14147" fmla="*/ 1413777 w 11873855"/>
              <a:gd name="connsiteY14147" fmla="*/ 3466033 h 5539721"/>
              <a:gd name="connsiteX14148" fmla="*/ 1431093 w 11873855"/>
              <a:gd name="connsiteY14148" fmla="*/ 3493294 h 5539721"/>
              <a:gd name="connsiteX14149" fmla="*/ 1435722 w 11873855"/>
              <a:gd name="connsiteY14149" fmla="*/ 3505381 h 5539721"/>
              <a:gd name="connsiteX14150" fmla="*/ 1427750 w 11873855"/>
              <a:gd name="connsiteY14150" fmla="*/ 3499980 h 5539721"/>
              <a:gd name="connsiteX14151" fmla="*/ 1422949 w 11873855"/>
              <a:gd name="connsiteY14151" fmla="*/ 3488322 h 5539721"/>
              <a:gd name="connsiteX14152" fmla="*/ 1431093 w 11873855"/>
              <a:gd name="connsiteY14152" fmla="*/ 3493294 h 5539721"/>
              <a:gd name="connsiteX14153" fmla="*/ 1436580 w 11873855"/>
              <a:gd name="connsiteY14153" fmla="*/ 3496723 h 5539721"/>
              <a:gd name="connsiteX14154" fmla="*/ 1441723 w 11873855"/>
              <a:gd name="connsiteY14154" fmla="*/ 3499809 h 5539721"/>
              <a:gd name="connsiteX14155" fmla="*/ 1447895 w 11873855"/>
              <a:gd name="connsiteY14155" fmla="*/ 3509924 h 5539721"/>
              <a:gd name="connsiteX14156" fmla="*/ 1449696 w 11873855"/>
              <a:gd name="connsiteY14156" fmla="*/ 3514554 h 5539721"/>
              <a:gd name="connsiteX14157" fmla="*/ 1441466 w 11873855"/>
              <a:gd name="connsiteY14157" fmla="*/ 3509239 h 5539721"/>
              <a:gd name="connsiteX14158" fmla="*/ 1436580 w 11873855"/>
              <a:gd name="connsiteY14158" fmla="*/ 3496723 h 5539721"/>
              <a:gd name="connsiteX14159" fmla="*/ 1450810 w 11873855"/>
              <a:gd name="connsiteY14159" fmla="*/ 3506581 h 5539721"/>
              <a:gd name="connsiteX14160" fmla="*/ 1450553 w 11873855"/>
              <a:gd name="connsiteY14160" fmla="*/ 3506067 h 5539721"/>
              <a:gd name="connsiteX14161" fmla="*/ 1449610 w 11873855"/>
              <a:gd name="connsiteY14161" fmla="*/ 3504438 h 5539721"/>
              <a:gd name="connsiteX14162" fmla="*/ 1452353 w 11873855"/>
              <a:gd name="connsiteY14162" fmla="*/ 3506067 h 5539721"/>
              <a:gd name="connsiteX14163" fmla="*/ 1462126 w 11873855"/>
              <a:gd name="connsiteY14163" fmla="*/ 3522440 h 5539721"/>
              <a:gd name="connsiteX14164" fmla="*/ 1455182 w 11873855"/>
              <a:gd name="connsiteY14164" fmla="*/ 3518068 h 5539721"/>
              <a:gd name="connsiteX14165" fmla="*/ 1450810 w 11873855"/>
              <a:gd name="connsiteY14165" fmla="*/ 3506581 h 5539721"/>
              <a:gd name="connsiteX14166" fmla="*/ 1466841 w 11873855"/>
              <a:gd name="connsiteY14166" fmla="*/ 3531870 h 5539721"/>
              <a:gd name="connsiteX14167" fmla="*/ 1472070 w 11873855"/>
              <a:gd name="connsiteY14167" fmla="*/ 3545415 h 5539721"/>
              <a:gd name="connsiteX14168" fmla="*/ 1464012 w 11873855"/>
              <a:gd name="connsiteY14168" fmla="*/ 3540014 h 5539721"/>
              <a:gd name="connsiteX14169" fmla="*/ 1458697 w 11873855"/>
              <a:gd name="connsiteY14169" fmla="*/ 3526898 h 5539721"/>
              <a:gd name="connsiteX14170" fmla="*/ 1466841 w 11873855"/>
              <a:gd name="connsiteY14170" fmla="*/ 3531870 h 5539721"/>
              <a:gd name="connsiteX14171" fmla="*/ 1481157 w 11873855"/>
              <a:gd name="connsiteY14171" fmla="*/ 3557245 h 5539721"/>
              <a:gd name="connsiteX14172" fmla="*/ 1489043 w 11873855"/>
              <a:gd name="connsiteY14172" fmla="*/ 3562217 h 5539721"/>
              <a:gd name="connsiteX14173" fmla="*/ 1494530 w 11873855"/>
              <a:gd name="connsiteY14173" fmla="*/ 3576104 h 5539721"/>
              <a:gd name="connsiteX14174" fmla="*/ 1486815 w 11873855"/>
              <a:gd name="connsiteY14174" fmla="*/ 3570875 h 5539721"/>
              <a:gd name="connsiteX14175" fmla="*/ 1481157 w 11873855"/>
              <a:gd name="connsiteY14175" fmla="*/ 3557245 h 5539721"/>
              <a:gd name="connsiteX14176" fmla="*/ 1498130 w 11873855"/>
              <a:gd name="connsiteY14176" fmla="*/ 3584848 h 5539721"/>
              <a:gd name="connsiteX14177" fmla="*/ 1503359 w 11873855"/>
              <a:gd name="connsiteY14177" fmla="*/ 3597450 h 5539721"/>
              <a:gd name="connsiteX14178" fmla="*/ 1496159 w 11873855"/>
              <a:gd name="connsiteY14178" fmla="*/ 3592221 h 5539721"/>
              <a:gd name="connsiteX14179" fmla="*/ 1490672 w 11873855"/>
              <a:gd name="connsiteY14179" fmla="*/ 3579790 h 5539721"/>
              <a:gd name="connsiteX14180" fmla="*/ 1498130 w 11873855"/>
              <a:gd name="connsiteY14180" fmla="*/ 3584848 h 5539721"/>
              <a:gd name="connsiteX14181" fmla="*/ 1503960 w 11873855"/>
              <a:gd name="connsiteY14181" fmla="*/ 3588706 h 5539721"/>
              <a:gd name="connsiteX14182" fmla="*/ 1511675 w 11873855"/>
              <a:gd name="connsiteY14182" fmla="*/ 3593678 h 5539721"/>
              <a:gd name="connsiteX14183" fmla="*/ 1517247 w 11873855"/>
              <a:gd name="connsiteY14183" fmla="*/ 3607308 h 5539721"/>
              <a:gd name="connsiteX14184" fmla="*/ 1509532 w 11873855"/>
              <a:gd name="connsiteY14184" fmla="*/ 3601908 h 5539721"/>
              <a:gd name="connsiteX14185" fmla="*/ 1503960 w 11873855"/>
              <a:gd name="connsiteY14185" fmla="*/ 3588706 h 5539721"/>
              <a:gd name="connsiteX14186" fmla="*/ 1520762 w 11873855"/>
              <a:gd name="connsiteY14186" fmla="*/ 3616052 h 5539721"/>
              <a:gd name="connsiteX14187" fmla="*/ 1525905 w 11873855"/>
              <a:gd name="connsiteY14187" fmla="*/ 3628225 h 5539721"/>
              <a:gd name="connsiteX14188" fmla="*/ 1518533 w 11873855"/>
              <a:gd name="connsiteY14188" fmla="*/ 3622739 h 5539721"/>
              <a:gd name="connsiteX14189" fmla="*/ 1513475 w 11873855"/>
              <a:gd name="connsiteY14189" fmla="*/ 3611080 h 5539721"/>
              <a:gd name="connsiteX14190" fmla="*/ 1520762 w 11873855"/>
              <a:gd name="connsiteY14190" fmla="*/ 3616052 h 5539721"/>
              <a:gd name="connsiteX14191" fmla="*/ 1526848 w 11873855"/>
              <a:gd name="connsiteY14191" fmla="*/ 3620081 h 5539721"/>
              <a:gd name="connsiteX14192" fmla="*/ 1534478 w 11873855"/>
              <a:gd name="connsiteY14192" fmla="*/ 3625139 h 5539721"/>
              <a:gd name="connsiteX14193" fmla="*/ 1539878 w 11873855"/>
              <a:gd name="connsiteY14193" fmla="*/ 3638255 h 5539721"/>
              <a:gd name="connsiteX14194" fmla="*/ 1532335 w 11873855"/>
              <a:gd name="connsiteY14194" fmla="*/ 3632854 h 5539721"/>
              <a:gd name="connsiteX14195" fmla="*/ 1526848 w 11873855"/>
              <a:gd name="connsiteY14195" fmla="*/ 3620081 h 5539721"/>
              <a:gd name="connsiteX14196" fmla="*/ 1543822 w 11873855"/>
              <a:gd name="connsiteY14196" fmla="*/ 3647684 h 5539721"/>
              <a:gd name="connsiteX14197" fmla="*/ 1549137 w 11873855"/>
              <a:gd name="connsiteY14197" fmla="*/ 3660115 h 5539721"/>
              <a:gd name="connsiteX14198" fmla="*/ 1541936 w 11873855"/>
              <a:gd name="connsiteY14198" fmla="*/ 3654714 h 5539721"/>
              <a:gd name="connsiteX14199" fmla="*/ 1536449 w 11873855"/>
              <a:gd name="connsiteY14199" fmla="*/ 3642541 h 5539721"/>
              <a:gd name="connsiteX14200" fmla="*/ 1543822 w 11873855"/>
              <a:gd name="connsiteY14200" fmla="*/ 3647684 h 5539721"/>
              <a:gd name="connsiteX14201" fmla="*/ 1549994 w 11873855"/>
              <a:gd name="connsiteY14201" fmla="*/ 3651971 h 5539721"/>
              <a:gd name="connsiteX14202" fmla="*/ 1557281 w 11873855"/>
              <a:gd name="connsiteY14202" fmla="*/ 3656943 h 5539721"/>
              <a:gd name="connsiteX14203" fmla="*/ 1562853 w 11873855"/>
              <a:gd name="connsiteY14203" fmla="*/ 3670230 h 5539721"/>
              <a:gd name="connsiteX14204" fmla="*/ 1555566 w 11873855"/>
              <a:gd name="connsiteY14204" fmla="*/ 3665001 h 5539721"/>
              <a:gd name="connsiteX14205" fmla="*/ 1549994 w 11873855"/>
              <a:gd name="connsiteY14205" fmla="*/ 3651971 h 5539721"/>
              <a:gd name="connsiteX14206" fmla="*/ 1566625 w 11873855"/>
              <a:gd name="connsiteY14206" fmla="*/ 3678974 h 5539721"/>
              <a:gd name="connsiteX14207" fmla="*/ 1572368 w 11873855"/>
              <a:gd name="connsiteY14207" fmla="*/ 3692347 h 5539721"/>
              <a:gd name="connsiteX14208" fmla="*/ 1565682 w 11873855"/>
              <a:gd name="connsiteY14208" fmla="*/ 3687204 h 5539721"/>
              <a:gd name="connsiteX14209" fmla="*/ 1559681 w 11873855"/>
              <a:gd name="connsiteY14209" fmla="*/ 3674002 h 5539721"/>
              <a:gd name="connsiteX14210" fmla="*/ 1566625 w 11873855"/>
              <a:gd name="connsiteY14210" fmla="*/ 3678974 h 5539721"/>
              <a:gd name="connsiteX14211" fmla="*/ 1572711 w 11873855"/>
              <a:gd name="connsiteY14211" fmla="*/ 3683175 h 5539721"/>
              <a:gd name="connsiteX14212" fmla="*/ 1579998 w 11873855"/>
              <a:gd name="connsiteY14212" fmla="*/ 3688147 h 5539721"/>
              <a:gd name="connsiteX14213" fmla="*/ 1585913 w 11873855"/>
              <a:gd name="connsiteY14213" fmla="*/ 3702377 h 5539721"/>
              <a:gd name="connsiteX14214" fmla="*/ 1578797 w 11873855"/>
              <a:gd name="connsiteY14214" fmla="*/ 3697148 h 5539721"/>
              <a:gd name="connsiteX14215" fmla="*/ 1572711 w 11873855"/>
              <a:gd name="connsiteY14215" fmla="*/ 3683175 h 5539721"/>
              <a:gd name="connsiteX14216" fmla="*/ 1589770 w 11873855"/>
              <a:gd name="connsiteY14216" fmla="*/ 3711293 h 5539721"/>
              <a:gd name="connsiteX14217" fmla="*/ 1596028 w 11873855"/>
              <a:gd name="connsiteY14217" fmla="*/ 3725695 h 5539721"/>
              <a:gd name="connsiteX14218" fmla="*/ 1589342 w 11873855"/>
              <a:gd name="connsiteY14218" fmla="*/ 3720465 h 5539721"/>
              <a:gd name="connsiteX14219" fmla="*/ 1582998 w 11873855"/>
              <a:gd name="connsiteY14219" fmla="*/ 3706406 h 5539721"/>
              <a:gd name="connsiteX14220" fmla="*/ 1589770 w 11873855"/>
              <a:gd name="connsiteY14220" fmla="*/ 3711293 h 5539721"/>
              <a:gd name="connsiteX14221" fmla="*/ 1596200 w 11873855"/>
              <a:gd name="connsiteY14221" fmla="*/ 3715836 h 5539721"/>
              <a:gd name="connsiteX14222" fmla="*/ 1603315 w 11873855"/>
              <a:gd name="connsiteY14222" fmla="*/ 3720808 h 5539721"/>
              <a:gd name="connsiteX14223" fmla="*/ 1609744 w 11873855"/>
              <a:gd name="connsiteY14223" fmla="*/ 3736067 h 5539721"/>
              <a:gd name="connsiteX14224" fmla="*/ 1602715 w 11873855"/>
              <a:gd name="connsiteY14224" fmla="*/ 3730838 h 5539721"/>
              <a:gd name="connsiteX14225" fmla="*/ 1596200 w 11873855"/>
              <a:gd name="connsiteY14225" fmla="*/ 3715836 h 5539721"/>
              <a:gd name="connsiteX14226" fmla="*/ 1613688 w 11873855"/>
              <a:gd name="connsiteY14226" fmla="*/ 3745154 h 5539721"/>
              <a:gd name="connsiteX14227" fmla="*/ 1619345 w 11873855"/>
              <a:gd name="connsiteY14227" fmla="*/ 3758270 h 5539721"/>
              <a:gd name="connsiteX14228" fmla="*/ 1612830 w 11873855"/>
              <a:gd name="connsiteY14228" fmla="*/ 3753126 h 5539721"/>
              <a:gd name="connsiteX14229" fmla="*/ 1606915 w 11873855"/>
              <a:gd name="connsiteY14229" fmla="*/ 3740182 h 5539721"/>
              <a:gd name="connsiteX14230" fmla="*/ 1613688 w 11873855"/>
              <a:gd name="connsiteY14230" fmla="*/ 3745154 h 5539721"/>
              <a:gd name="connsiteX14231" fmla="*/ 1619945 w 11873855"/>
              <a:gd name="connsiteY14231" fmla="*/ 3749612 h 5539721"/>
              <a:gd name="connsiteX14232" fmla="*/ 1627061 w 11873855"/>
              <a:gd name="connsiteY14232" fmla="*/ 3754584 h 5539721"/>
              <a:gd name="connsiteX14233" fmla="*/ 1633061 w 11873855"/>
              <a:gd name="connsiteY14233" fmla="*/ 3768728 h 5539721"/>
              <a:gd name="connsiteX14234" fmla="*/ 1625946 w 11873855"/>
              <a:gd name="connsiteY14234" fmla="*/ 3763413 h 5539721"/>
              <a:gd name="connsiteX14235" fmla="*/ 1619945 w 11873855"/>
              <a:gd name="connsiteY14235" fmla="*/ 3749612 h 5539721"/>
              <a:gd name="connsiteX14236" fmla="*/ 1637005 w 11873855"/>
              <a:gd name="connsiteY14236" fmla="*/ 3777815 h 5539721"/>
              <a:gd name="connsiteX14237" fmla="*/ 1642834 w 11873855"/>
              <a:gd name="connsiteY14237" fmla="*/ 3791274 h 5539721"/>
              <a:gd name="connsiteX14238" fmla="*/ 1636062 w 11873855"/>
              <a:gd name="connsiteY14238" fmla="*/ 3785873 h 5539721"/>
              <a:gd name="connsiteX14239" fmla="*/ 1630232 w 11873855"/>
              <a:gd name="connsiteY14239" fmla="*/ 3772757 h 5539721"/>
              <a:gd name="connsiteX14240" fmla="*/ 1637005 w 11873855"/>
              <a:gd name="connsiteY14240" fmla="*/ 3777815 h 5539721"/>
              <a:gd name="connsiteX14241" fmla="*/ 1647035 w 11873855"/>
              <a:gd name="connsiteY14241" fmla="*/ 3800789 h 5539721"/>
              <a:gd name="connsiteX14242" fmla="*/ 1652264 w 11873855"/>
              <a:gd name="connsiteY14242" fmla="*/ 3812534 h 5539721"/>
              <a:gd name="connsiteX14243" fmla="*/ 1646006 w 11873855"/>
              <a:gd name="connsiteY14243" fmla="*/ 3807304 h 5539721"/>
              <a:gd name="connsiteX14244" fmla="*/ 1640691 w 11873855"/>
              <a:gd name="connsiteY14244" fmla="*/ 3795903 h 5539721"/>
              <a:gd name="connsiteX14245" fmla="*/ 1647035 w 11873855"/>
              <a:gd name="connsiteY14245" fmla="*/ 3800789 h 5539721"/>
              <a:gd name="connsiteX14246" fmla="*/ 1653635 w 11873855"/>
              <a:gd name="connsiteY14246" fmla="*/ 3805847 h 5539721"/>
              <a:gd name="connsiteX14247" fmla="*/ 1660065 w 11873855"/>
              <a:gd name="connsiteY14247" fmla="*/ 3810648 h 5539721"/>
              <a:gd name="connsiteX14248" fmla="*/ 1665551 w 11873855"/>
              <a:gd name="connsiteY14248" fmla="*/ 3823335 h 5539721"/>
              <a:gd name="connsiteX14249" fmla="*/ 1659293 w 11873855"/>
              <a:gd name="connsiteY14249" fmla="*/ 3818449 h 5539721"/>
              <a:gd name="connsiteX14250" fmla="*/ 1653635 w 11873855"/>
              <a:gd name="connsiteY14250" fmla="*/ 3805847 h 5539721"/>
              <a:gd name="connsiteX14251" fmla="*/ 1669923 w 11873855"/>
              <a:gd name="connsiteY14251" fmla="*/ 3833194 h 5539721"/>
              <a:gd name="connsiteX14252" fmla="*/ 1675495 w 11873855"/>
              <a:gd name="connsiteY14252" fmla="*/ 3845795 h 5539721"/>
              <a:gd name="connsiteX14253" fmla="*/ 1669666 w 11873855"/>
              <a:gd name="connsiteY14253" fmla="*/ 3840737 h 5539721"/>
              <a:gd name="connsiteX14254" fmla="*/ 1664008 w 11873855"/>
              <a:gd name="connsiteY14254" fmla="*/ 3828565 h 5539721"/>
              <a:gd name="connsiteX14255" fmla="*/ 1669923 w 11873855"/>
              <a:gd name="connsiteY14255" fmla="*/ 3833194 h 5539721"/>
              <a:gd name="connsiteX14256" fmla="*/ 1676695 w 11873855"/>
              <a:gd name="connsiteY14256" fmla="*/ 3838508 h 5539721"/>
              <a:gd name="connsiteX14257" fmla="*/ 1869491 w 11873855"/>
              <a:gd name="connsiteY14257" fmla="*/ 3923119 h 5539721"/>
              <a:gd name="connsiteX14258" fmla="*/ 2273856 w 11873855"/>
              <a:gd name="connsiteY14258" fmla="*/ 3502895 h 5539721"/>
              <a:gd name="connsiteX14259" fmla="*/ 2537632 w 11873855"/>
              <a:gd name="connsiteY14259" fmla="*/ 2876845 h 5539721"/>
              <a:gd name="connsiteX14260" fmla="*/ 2585380 w 11873855"/>
              <a:gd name="connsiteY14260" fmla="*/ 2769946 h 5539721"/>
              <a:gd name="connsiteX14261" fmla="*/ 2595925 w 11873855"/>
              <a:gd name="connsiteY14261" fmla="*/ 2769946 h 5539721"/>
              <a:gd name="connsiteX14262" fmla="*/ 2532574 w 11873855"/>
              <a:gd name="connsiteY14262" fmla="*/ 2919194 h 5539721"/>
              <a:gd name="connsiteX14263" fmla="*/ 2288858 w 11873855"/>
              <a:gd name="connsiteY14263" fmla="*/ 3519269 h 5539721"/>
              <a:gd name="connsiteX14264" fmla="*/ 2117322 w 11873855"/>
              <a:gd name="connsiteY14264" fmla="*/ 3799589 h 5539721"/>
              <a:gd name="connsiteX14265" fmla="*/ 1887407 w 11873855"/>
              <a:gd name="connsiteY14265" fmla="*/ 3947636 h 5539721"/>
              <a:gd name="connsiteX14266" fmla="*/ 1682782 w 11873855"/>
              <a:gd name="connsiteY14266" fmla="*/ 3851625 h 5539721"/>
              <a:gd name="connsiteX14267" fmla="*/ 1676695 w 11873855"/>
              <a:gd name="connsiteY14267" fmla="*/ 3838508 h 5539721"/>
              <a:gd name="connsiteX14268" fmla="*/ 2587952 w 11873855"/>
              <a:gd name="connsiteY14268" fmla="*/ 2764203 h 5539721"/>
              <a:gd name="connsiteX14269" fmla="*/ 2593439 w 11873855"/>
              <a:gd name="connsiteY14269" fmla="*/ 2751944 h 5539721"/>
              <a:gd name="connsiteX14270" fmla="*/ 2603726 w 11873855"/>
              <a:gd name="connsiteY14270" fmla="*/ 2751430 h 5539721"/>
              <a:gd name="connsiteX14271" fmla="*/ 2598325 w 11873855"/>
              <a:gd name="connsiteY14271" fmla="*/ 2764203 h 5539721"/>
              <a:gd name="connsiteX14272" fmla="*/ 2587952 w 11873855"/>
              <a:gd name="connsiteY14272" fmla="*/ 2764203 h 5539721"/>
              <a:gd name="connsiteX14273" fmla="*/ 2608183 w 11873855"/>
              <a:gd name="connsiteY14273" fmla="*/ 2751258 h 5539721"/>
              <a:gd name="connsiteX14274" fmla="*/ 2618556 w 11873855"/>
              <a:gd name="connsiteY14274" fmla="*/ 2750744 h 5539721"/>
              <a:gd name="connsiteX14275" fmla="*/ 2613155 w 11873855"/>
              <a:gd name="connsiteY14275" fmla="*/ 2764288 h 5539721"/>
              <a:gd name="connsiteX14276" fmla="*/ 2602697 w 11873855"/>
              <a:gd name="connsiteY14276" fmla="*/ 2764288 h 5539721"/>
              <a:gd name="connsiteX14277" fmla="*/ 2608183 w 11873855"/>
              <a:gd name="connsiteY14277" fmla="*/ 2751258 h 5539721"/>
              <a:gd name="connsiteX14278" fmla="*/ 2610669 w 11873855"/>
              <a:gd name="connsiteY14278" fmla="*/ 2745258 h 5539721"/>
              <a:gd name="connsiteX14279" fmla="*/ 2616156 w 11873855"/>
              <a:gd name="connsiteY14279" fmla="*/ 2732313 h 5539721"/>
              <a:gd name="connsiteX14280" fmla="*/ 2626357 w 11873855"/>
              <a:gd name="connsiteY14280" fmla="*/ 2731284 h 5539721"/>
              <a:gd name="connsiteX14281" fmla="*/ 2620956 w 11873855"/>
              <a:gd name="connsiteY14281" fmla="*/ 2744829 h 5539721"/>
              <a:gd name="connsiteX14282" fmla="*/ 2610669 w 11873855"/>
              <a:gd name="connsiteY14282" fmla="*/ 2745258 h 5539721"/>
              <a:gd name="connsiteX14283" fmla="*/ 2630729 w 11873855"/>
              <a:gd name="connsiteY14283" fmla="*/ 2730770 h 5539721"/>
              <a:gd name="connsiteX14284" fmla="*/ 2641016 w 11873855"/>
              <a:gd name="connsiteY14284" fmla="*/ 2729570 h 5539721"/>
              <a:gd name="connsiteX14285" fmla="*/ 2635615 w 11873855"/>
              <a:gd name="connsiteY14285" fmla="*/ 2743886 h 5539721"/>
              <a:gd name="connsiteX14286" fmla="*/ 2625243 w 11873855"/>
              <a:gd name="connsiteY14286" fmla="*/ 2744486 h 5539721"/>
              <a:gd name="connsiteX14287" fmla="*/ 2630729 w 11873855"/>
              <a:gd name="connsiteY14287" fmla="*/ 2730770 h 5539721"/>
              <a:gd name="connsiteX14288" fmla="*/ 2645474 w 11873855"/>
              <a:gd name="connsiteY14288" fmla="*/ 2729056 h 5539721"/>
              <a:gd name="connsiteX14289" fmla="*/ 2655675 w 11873855"/>
              <a:gd name="connsiteY14289" fmla="*/ 2727770 h 5539721"/>
              <a:gd name="connsiteX14290" fmla="*/ 2650189 w 11873855"/>
              <a:gd name="connsiteY14290" fmla="*/ 2743029 h 5539721"/>
              <a:gd name="connsiteX14291" fmla="*/ 2639902 w 11873855"/>
              <a:gd name="connsiteY14291" fmla="*/ 2743715 h 5539721"/>
              <a:gd name="connsiteX14292" fmla="*/ 2645474 w 11873855"/>
              <a:gd name="connsiteY14292" fmla="*/ 2729056 h 5539721"/>
              <a:gd name="connsiteX14293" fmla="*/ 2647702 w 11873855"/>
              <a:gd name="connsiteY14293" fmla="*/ 2723055 h 5539721"/>
              <a:gd name="connsiteX14294" fmla="*/ 2653189 w 11873855"/>
              <a:gd name="connsiteY14294" fmla="*/ 2708481 h 5539721"/>
              <a:gd name="connsiteX14295" fmla="*/ 2663304 w 11873855"/>
              <a:gd name="connsiteY14295" fmla="*/ 2706510 h 5539721"/>
              <a:gd name="connsiteX14296" fmla="*/ 2657818 w 11873855"/>
              <a:gd name="connsiteY14296" fmla="*/ 2721769 h 5539721"/>
              <a:gd name="connsiteX14297" fmla="*/ 2647702 w 11873855"/>
              <a:gd name="connsiteY14297" fmla="*/ 2723055 h 5539721"/>
              <a:gd name="connsiteX14298" fmla="*/ 2655503 w 11873855"/>
              <a:gd name="connsiteY14298" fmla="*/ 2702224 h 5539721"/>
              <a:gd name="connsiteX14299" fmla="*/ 2661076 w 11873855"/>
              <a:gd name="connsiteY14299" fmla="*/ 2687479 h 5539721"/>
              <a:gd name="connsiteX14300" fmla="*/ 2670934 w 11873855"/>
              <a:gd name="connsiteY14300" fmla="*/ 2684907 h 5539721"/>
              <a:gd name="connsiteX14301" fmla="*/ 2665448 w 11873855"/>
              <a:gd name="connsiteY14301" fmla="*/ 2700338 h 5539721"/>
              <a:gd name="connsiteX14302" fmla="*/ 2655503 w 11873855"/>
              <a:gd name="connsiteY14302" fmla="*/ 2702224 h 5539721"/>
              <a:gd name="connsiteX14303" fmla="*/ 2663390 w 11873855"/>
              <a:gd name="connsiteY14303" fmla="*/ 2681221 h 5539721"/>
              <a:gd name="connsiteX14304" fmla="*/ 2668791 w 11873855"/>
              <a:gd name="connsiteY14304" fmla="*/ 2666733 h 5539721"/>
              <a:gd name="connsiteX14305" fmla="*/ 2678478 w 11873855"/>
              <a:gd name="connsiteY14305" fmla="*/ 2663562 h 5539721"/>
              <a:gd name="connsiteX14306" fmla="*/ 2673077 w 11873855"/>
              <a:gd name="connsiteY14306" fmla="*/ 2678735 h 5539721"/>
              <a:gd name="connsiteX14307" fmla="*/ 2663390 w 11873855"/>
              <a:gd name="connsiteY14307" fmla="*/ 2681221 h 5539721"/>
              <a:gd name="connsiteX14308" fmla="*/ 2671191 w 11873855"/>
              <a:gd name="connsiteY14308" fmla="*/ 2660304 h 5539721"/>
              <a:gd name="connsiteX14309" fmla="*/ 2676678 w 11873855"/>
              <a:gd name="connsiteY14309" fmla="*/ 2645645 h 5539721"/>
              <a:gd name="connsiteX14310" fmla="*/ 2686107 w 11873855"/>
              <a:gd name="connsiteY14310" fmla="*/ 2641787 h 5539721"/>
              <a:gd name="connsiteX14311" fmla="*/ 2680707 w 11873855"/>
              <a:gd name="connsiteY14311" fmla="*/ 2657046 h 5539721"/>
              <a:gd name="connsiteX14312" fmla="*/ 2671191 w 11873855"/>
              <a:gd name="connsiteY14312" fmla="*/ 2660304 h 5539721"/>
              <a:gd name="connsiteX14313" fmla="*/ 2679164 w 11873855"/>
              <a:gd name="connsiteY14313" fmla="*/ 2638873 h 5539721"/>
              <a:gd name="connsiteX14314" fmla="*/ 2684479 w 11873855"/>
              <a:gd name="connsiteY14314" fmla="*/ 2624557 h 5539721"/>
              <a:gd name="connsiteX14315" fmla="*/ 2693651 w 11873855"/>
              <a:gd name="connsiteY14315" fmla="*/ 2620099 h 5539721"/>
              <a:gd name="connsiteX14316" fmla="*/ 2688422 w 11873855"/>
              <a:gd name="connsiteY14316" fmla="*/ 2635015 h 5539721"/>
              <a:gd name="connsiteX14317" fmla="*/ 2679164 w 11873855"/>
              <a:gd name="connsiteY14317" fmla="*/ 2638873 h 5539721"/>
              <a:gd name="connsiteX14318" fmla="*/ 2687136 w 11873855"/>
              <a:gd name="connsiteY14318" fmla="*/ 2617270 h 5539721"/>
              <a:gd name="connsiteX14319" fmla="*/ 2692280 w 11873855"/>
              <a:gd name="connsiteY14319" fmla="*/ 2603383 h 5539721"/>
              <a:gd name="connsiteX14320" fmla="*/ 2701195 w 11873855"/>
              <a:gd name="connsiteY14320" fmla="*/ 2598411 h 5539721"/>
              <a:gd name="connsiteX14321" fmla="*/ 2696137 w 11873855"/>
              <a:gd name="connsiteY14321" fmla="*/ 2612898 h 5539721"/>
              <a:gd name="connsiteX14322" fmla="*/ 2687136 w 11873855"/>
              <a:gd name="connsiteY14322" fmla="*/ 2617270 h 5539721"/>
              <a:gd name="connsiteX14323" fmla="*/ 2695194 w 11873855"/>
              <a:gd name="connsiteY14323" fmla="*/ 2595496 h 5539721"/>
              <a:gd name="connsiteX14324" fmla="*/ 2700166 w 11873855"/>
              <a:gd name="connsiteY14324" fmla="*/ 2581951 h 5539721"/>
              <a:gd name="connsiteX14325" fmla="*/ 2708824 w 11873855"/>
              <a:gd name="connsiteY14325" fmla="*/ 2576465 h 5539721"/>
              <a:gd name="connsiteX14326" fmla="*/ 2703938 w 11873855"/>
              <a:gd name="connsiteY14326" fmla="*/ 2590438 h 5539721"/>
              <a:gd name="connsiteX14327" fmla="*/ 2695194 w 11873855"/>
              <a:gd name="connsiteY14327" fmla="*/ 2595496 h 5539721"/>
              <a:gd name="connsiteX14328" fmla="*/ 2714139 w 11873855"/>
              <a:gd name="connsiteY14328" fmla="*/ 2572950 h 5539721"/>
              <a:gd name="connsiteX14329" fmla="*/ 2723655 w 11873855"/>
              <a:gd name="connsiteY14329" fmla="*/ 2566007 h 5539721"/>
              <a:gd name="connsiteX14330" fmla="*/ 2718769 w 11873855"/>
              <a:gd name="connsiteY14330" fmla="*/ 2581008 h 5539721"/>
              <a:gd name="connsiteX14331" fmla="*/ 2709167 w 11873855"/>
              <a:gd name="connsiteY14331" fmla="*/ 2587438 h 5539721"/>
              <a:gd name="connsiteX14332" fmla="*/ 2714139 w 11873855"/>
              <a:gd name="connsiteY14332" fmla="*/ 2572950 h 5539721"/>
              <a:gd name="connsiteX14333" fmla="*/ 2716968 w 11873855"/>
              <a:gd name="connsiteY14333" fmla="*/ 2564806 h 5539721"/>
              <a:gd name="connsiteX14334" fmla="*/ 2722026 w 11873855"/>
              <a:gd name="connsiteY14334" fmla="*/ 2550233 h 5539721"/>
              <a:gd name="connsiteX14335" fmla="*/ 2731370 w 11873855"/>
              <a:gd name="connsiteY14335" fmla="*/ 2542518 h 5539721"/>
              <a:gd name="connsiteX14336" fmla="*/ 2726484 w 11873855"/>
              <a:gd name="connsiteY14336" fmla="*/ 2557520 h 5539721"/>
              <a:gd name="connsiteX14337" fmla="*/ 2716968 w 11873855"/>
              <a:gd name="connsiteY14337" fmla="*/ 2564806 h 5539721"/>
              <a:gd name="connsiteX14338" fmla="*/ 2737028 w 11873855"/>
              <a:gd name="connsiteY14338" fmla="*/ 2537289 h 5539721"/>
              <a:gd name="connsiteX14339" fmla="*/ 2746715 w 11873855"/>
              <a:gd name="connsiteY14339" fmla="*/ 2526830 h 5539721"/>
              <a:gd name="connsiteX14340" fmla="*/ 2742172 w 11873855"/>
              <a:gd name="connsiteY14340" fmla="*/ 2541575 h 5539721"/>
              <a:gd name="connsiteX14341" fmla="*/ 2731970 w 11873855"/>
              <a:gd name="connsiteY14341" fmla="*/ 2552633 h 5539721"/>
              <a:gd name="connsiteX14342" fmla="*/ 2737028 w 11873855"/>
              <a:gd name="connsiteY14342" fmla="*/ 2537289 h 5539721"/>
              <a:gd name="connsiteX14343" fmla="*/ 2753573 w 11873855"/>
              <a:gd name="connsiteY14343" fmla="*/ 2517486 h 5539721"/>
              <a:gd name="connsiteX14344" fmla="*/ 2753916 w 11873855"/>
              <a:gd name="connsiteY14344" fmla="*/ 2516972 h 5539721"/>
              <a:gd name="connsiteX14345" fmla="*/ 2753573 w 11873855"/>
              <a:gd name="connsiteY14345" fmla="*/ 2517743 h 5539721"/>
              <a:gd name="connsiteX14346" fmla="*/ 2753573 w 11873855"/>
              <a:gd name="connsiteY14346" fmla="*/ 2517486 h 5539721"/>
              <a:gd name="connsiteX14347" fmla="*/ 2761888 w 11873855"/>
              <a:gd name="connsiteY14347" fmla="*/ 2498284 h 5539721"/>
              <a:gd name="connsiteX14348" fmla="*/ 2769946 w 11873855"/>
              <a:gd name="connsiteY14348" fmla="*/ 2483710 h 5539721"/>
              <a:gd name="connsiteX14349" fmla="*/ 2763860 w 11873855"/>
              <a:gd name="connsiteY14349" fmla="*/ 2505056 h 5539721"/>
              <a:gd name="connsiteX14350" fmla="*/ 2754687 w 11873855"/>
              <a:gd name="connsiteY14350" fmla="*/ 2515857 h 5539721"/>
              <a:gd name="connsiteX14351" fmla="*/ 2761888 w 11873855"/>
              <a:gd name="connsiteY14351" fmla="*/ 2498284 h 5539721"/>
              <a:gd name="connsiteX14352" fmla="*/ 2775518 w 11873855"/>
              <a:gd name="connsiteY14352" fmla="*/ 2477796 h 5539721"/>
              <a:gd name="connsiteX14353" fmla="*/ 2783234 w 11873855"/>
              <a:gd name="connsiteY14353" fmla="*/ 2471195 h 5539721"/>
              <a:gd name="connsiteX14354" fmla="*/ 2776805 w 11873855"/>
              <a:gd name="connsiteY14354" fmla="*/ 2495026 h 5539721"/>
              <a:gd name="connsiteX14355" fmla="*/ 2769004 w 11873855"/>
              <a:gd name="connsiteY14355" fmla="*/ 2500770 h 5539721"/>
              <a:gd name="connsiteX14356" fmla="*/ 2775518 w 11873855"/>
              <a:gd name="connsiteY14356" fmla="*/ 2477796 h 5539721"/>
              <a:gd name="connsiteX14357" fmla="*/ 2788035 w 11873855"/>
              <a:gd name="connsiteY14357" fmla="*/ 2467423 h 5539721"/>
              <a:gd name="connsiteX14358" fmla="*/ 2796007 w 11873855"/>
              <a:gd name="connsiteY14358" fmla="*/ 2461936 h 5539721"/>
              <a:gd name="connsiteX14359" fmla="*/ 2789663 w 11873855"/>
              <a:gd name="connsiteY14359" fmla="*/ 2486882 h 5539721"/>
              <a:gd name="connsiteX14360" fmla="*/ 2781434 w 11873855"/>
              <a:gd name="connsiteY14360" fmla="*/ 2491854 h 5539721"/>
              <a:gd name="connsiteX14361" fmla="*/ 2788035 w 11873855"/>
              <a:gd name="connsiteY14361" fmla="*/ 2467423 h 5539721"/>
              <a:gd name="connsiteX14362" fmla="*/ 2800636 w 11873855"/>
              <a:gd name="connsiteY14362" fmla="*/ 2458936 h 5539721"/>
              <a:gd name="connsiteX14363" fmla="*/ 2807751 w 11873855"/>
              <a:gd name="connsiteY14363" fmla="*/ 2454650 h 5539721"/>
              <a:gd name="connsiteX14364" fmla="*/ 2801579 w 11873855"/>
              <a:gd name="connsiteY14364" fmla="*/ 2480282 h 5539721"/>
              <a:gd name="connsiteX14365" fmla="*/ 2794207 w 11873855"/>
              <a:gd name="connsiteY14365" fmla="*/ 2484225 h 5539721"/>
              <a:gd name="connsiteX14366" fmla="*/ 2800636 w 11873855"/>
              <a:gd name="connsiteY14366" fmla="*/ 2458936 h 5539721"/>
              <a:gd name="connsiteX14367" fmla="*/ 2812123 w 11873855"/>
              <a:gd name="connsiteY14367" fmla="*/ 2452078 h 5539721"/>
              <a:gd name="connsiteX14368" fmla="*/ 2819410 w 11873855"/>
              <a:gd name="connsiteY14368" fmla="*/ 2448049 h 5539721"/>
              <a:gd name="connsiteX14369" fmla="*/ 2813495 w 11873855"/>
              <a:gd name="connsiteY14369" fmla="*/ 2474366 h 5539721"/>
              <a:gd name="connsiteX14370" fmla="*/ 2805951 w 11873855"/>
              <a:gd name="connsiteY14370" fmla="*/ 2478138 h 5539721"/>
              <a:gd name="connsiteX14371" fmla="*/ 2812123 w 11873855"/>
              <a:gd name="connsiteY14371" fmla="*/ 2452078 h 5539721"/>
              <a:gd name="connsiteX14372" fmla="*/ 2823696 w 11873855"/>
              <a:gd name="connsiteY14372" fmla="*/ 2445734 h 5539721"/>
              <a:gd name="connsiteX14373" fmla="*/ 2830983 w 11873855"/>
              <a:gd name="connsiteY14373" fmla="*/ 2441962 h 5539721"/>
              <a:gd name="connsiteX14374" fmla="*/ 2825325 w 11873855"/>
              <a:gd name="connsiteY14374" fmla="*/ 2468794 h 5539721"/>
              <a:gd name="connsiteX14375" fmla="*/ 2817695 w 11873855"/>
              <a:gd name="connsiteY14375" fmla="*/ 2472309 h 5539721"/>
              <a:gd name="connsiteX14376" fmla="*/ 2823696 w 11873855"/>
              <a:gd name="connsiteY14376" fmla="*/ 2445734 h 5539721"/>
              <a:gd name="connsiteX14377" fmla="*/ 2835183 w 11873855"/>
              <a:gd name="connsiteY14377" fmla="*/ 2439819 h 5539721"/>
              <a:gd name="connsiteX14378" fmla="*/ 2842555 w 11873855"/>
              <a:gd name="connsiteY14378" fmla="*/ 2436219 h 5539721"/>
              <a:gd name="connsiteX14379" fmla="*/ 2837155 w 11873855"/>
              <a:gd name="connsiteY14379" fmla="*/ 2463565 h 5539721"/>
              <a:gd name="connsiteX14380" fmla="*/ 2829525 w 11873855"/>
              <a:gd name="connsiteY14380" fmla="*/ 2466908 h 5539721"/>
              <a:gd name="connsiteX14381" fmla="*/ 2835183 w 11873855"/>
              <a:gd name="connsiteY14381" fmla="*/ 2439819 h 5539721"/>
              <a:gd name="connsiteX14382" fmla="*/ 2846756 w 11873855"/>
              <a:gd name="connsiteY14382" fmla="*/ 2434333 h 5539721"/>
              <a:gd name="connsiteX14383" fmla="*/ 3547301 w 11873855"/>
              <a:gd name="connsiteY14383" fmla="*/ 2228850 h 5539721"/>
              <a:gd name="connsiteX14384" fmla="*/ 3580734 w 11873855"/>
              <a:gd name="connsiteY14384" fmla="*/ 2228079 h 5539721"/>
              <a:gd name="connsiteX14385" fmla="*/ 3919605 w 11873855"/>
              <a:gd name="connsiteY14385" fmla="*/ 2299316 h 5539721"/>
              <a:gd name="connsiteX14386" fmla="*/ 4133660 w 11873855"/>
              <a:gd name="connsiteY14386" fmla="*/ 2389242 h 5539721"/>
              <a:gd name="connsiteX14387" fmla="*/ 4328856 w 11873855"/>
              <a:gd name="connsiteY14387" fmla="*/ 2469909 h 5539721"/>
              <a:gd name="connsiteX14388" fmla="*/ 4674670 w 11873855"/>
              <a:gd name="connsiteY14388" fmla="*/ 2631243 h 5539721"/>
              <a:gd name="connsiteX14389" fmla="*/ 4807630 w 11873855"/>
              <a:gd name="connsiteY14389" fmla="*/ 2675563 h 5539721"/>
              <a:gd name="connsiteX14390" fmla="*/ 4808487 w 11873855"/>
              <a:gd name="connsiteY14390" fmla="*/ 2678563 h 5539721"/>
              <a:gd name="connsiteX14391" fmla="*/ 4675527 w 11873855"/>
              <a:gd name="connsiteY14391" fmla="*/ 2639302 h 5539721"/>
              <a:gd name="connsiteX14392" fmla="*/ 4328770 w 11873855"/>
              <a:gd name="connsiteY14392" fmla="*/ 2497341 h 5539721"/>
              <a:gd name="connsiteX14393" fmla="*/ 4129888 w 11873855"/>
              <a:gd name="connsiteY14393" fmla="*/ 2421731 h 5539721"/>
              <a:gd name="connsiteX14394" fmla="*/ 3916347 w 11873855"/>
              <a:gd name="connsiteY14394" fmla="*/ 2342521 h 5539721"/>
              <a:gd name="connsiteX14395" fmla="*/ 3575847 w 11873855"/>
              <a:gd name="connsiteY14395" fmla="*/ 2276427 h 5539721"/>
              <a:gd name="connsiteX14396" fmla="*/ 3542243 w 11873855"/>
              <a:gd name="connsiteY14396" fmla="*/ 2277113 h 5539721"/>
              <a:gd name="connsiteX14397" fmla="*/ 2841270 w 11873855"/>
              <a:gd name="connsiteY14397" fmla="*/ 2461851 h 5539721"/>
              <a:gd name="connsiteX14398" fmla="*/ 2846756 w 11873855"/>
              <a:gd name="connsiteY14398" fmla="*/ 2434333 h 5539721"/>
              <a:gd name="connsiteX14399" fmla="*/ 4868923 w 11873855"/>
              <a:gd name="connsiteY14399" fmla="*/ 2761888 h 5539721"/>
              <a:gd name="connsiteX14400" fmla="*/ 4869695 w 11873855"/>
              <a:gd name="connsiteY14400" fmla="*/ 2764288 h 5539721"/>
              <a:gd name="connsiteX14401" fmla="*/ 4869695 w 11873855"/>
              <a:gd name="connsiteY14401" fmla="*/ 2764288 h 5539721"/>
              <a:gd name="connsiteX14402" fmla="*/ 4868923 w 11873855"/>
              <a:gd name="connsiteY14402" fmla="*/ 2761888 h 5539721"/>
              <a:gd name="connsiteX14403" fmla="*/ 4868923 w 11873855"/>
              <a:gd name="connsiteY14403" fmla="*/ 2761888 h 5539721"/>
              <a:gd name="connsiteX14404" fmla="*/ 4877581 w 11873855"/>
              <a:gd name="connsiteY14404" fmla="*/ 2775518 h 5539721"/>
              <a:gd name="connsiteX14405" fmla="*/ 4896784 w 11873855"/>
              <a:gd name="connsiteY14405" fmla="*/ 2834583 h 5539721"/>
              <a:gd name="connsiteX14406" fmla="*/ 5198622 w 11873855"/>
              <a:gd name="connsiteY14406" fmla="*/ 3449146 h 5539721"/>
              <a:gd name="connsiteX14407" fmla="*/ 5622875 w 11873855"/>
              <a:gd name="connsiteY14407" fmla="*/ 3789902 h 5539721"/>
              <a:gd name="connsiteX14408" fmla="*/ 6150083 w 11873855"/>
              <a:gd name="connsiteY14408" fmla="*/ 3337274 h 5539721"/>
              <a:gd name="connsiteX14409" fmla="*/ 5618331 w 11873855"/>
              <a:gd name="connsiteY14409" fmla="*/ 3808933 h 5539721"/>
              <a:gd name="connsiteX14410" fmla="*/ 5195450 w 11873855"/>
              <a:gd name="connsiteY14410" fmla="*/ 3461404 h 5539721"/>
              <a:gd name="connsiteX14411" fmla="*/ 4896269 w 11873855"/>
              <a:gd name="connsiteY14411" fmla="*/ 2833469 h 5539721"/>
              <a:gd name="connsiteX14412" fmla="*/ 4877581 w 11873855"/>
              <a:gd name="connsiteY14412" fmla="*/ 2775518 h 5539721"/>
              <a:gd name="connsiteX14413" fmla="*/ 4877581 w 11873855"/>
              <a:gd name="connsiteY14413" fmla="*/ 2775518 h 5539721"/>
              <a:gd name="connsiteX14414" fmla="*/ 7399354 w 11873855"/>
              <a:gd name="connsiteY14414" fmla="*/ 3997357 h 5539721"/>
              <a:gd name="connsiteX14415" fmla="*/ 7610580 w 11873855"/>
              <a:gd name="connsiteY14415" fmla="*/ 4474160 h 5539721"/>
              <a:gd name="connsiteX14416" fmla="*/ 7708907 w 11873855"/>
              <a:gd name="connsiteY14416" fmla="*/ 4672184 h 5539721"/>
              <a:gd name="connsiteX14417" fmla="*/ 8103414 w 11873855"/>
              <a:gd name="connsiteY14417" fmla="*/ 4997682 h 5539721"/>
              <a:gd name="connsiteX14418" fmla="*/ 8145076 w 11873855"/>
              <a:gd name="connsiteY14418" fmla="*/ 4994425 h 5539721"/>
              <a:gd name="connsiteX14419" fmla="*/ 8580301 w 11873855"/>
              <a:gd name="connsiteY14419" fmla="*/ 4565800 h 5539721"/>
              <a:gd name="connsiteX14420" fmla="*/ 8778412 w 11873855"/>
              <a:gd name="connsiteY14420" fmla="*/ 4142146 h 5539721"/>
              <a:gd name="connsiteX14421" fmla="*/ 8573272 w 11873855"/>
              <a:gd name="connsiteY14421" fmla="*/ 4605490 h 5539721"/>
              <a:gd name="connsiteX14422" fmla="*/ 8139589 w 11873855"/>
              <a:gd name="connsiteY14422" fmla="*/ 5042773 h 5539721"/>
              <a:gd name="connsiteX14423" fmla="*/ 8098013 w 11873855"/>
              <a:gd name="connsiteY14423" fmla="*/ 5046031 h 5539721"/>
              <a:gd name="connsiteX14424" fmla="*/ 7705307 w 11873855"/>
              <a:gd name="connsiteY14424" fmla="*/ 4714875 h 5539721"/>
              <a:gd name="connsiteX14425" fmla="*/ 7627297 w 11873855"/>
              <a:gd name="connsiteY14425" fmla="*/ 4554055 h 5539721"/>
              <a:gd name="connsiteX14426" fmla="*/ 7398925 w 11873855"/>
              <a:gd name="connsiteY14426" fmla="*/ 4024789 h 5539721"/>
              <a:gd name="connsiteX14427" fmla="*/ 7151523 w 11873855"/>
              <a:gd name="connsiteY14427" fmla="*/ 3298955 h 5539721"/>
              <a:gd name="connsiteX14428" fmla="*/ 7399354 w 11873855"/>
              <a:gd name="connsiteY14428" fmla="*/ 3997357 h 5539721"/>
              <a:gd name="connsiteX14429" fmla="*/ 10108264 w 11873855"/>
              <a:gd name="connsiteY14429" fmla="*/ 2600211 h 5539721"/>
              <a:gd name="connsiteX14430" fmla="*/ 10505342 w 11873855"/>
              <a:gd name="connsiteY14430" fmla="*/ 2502484 h 5539721"/>
              <a:gd name="connsiteX14431" fmla="*/ 10615413 w 11873855"/>
              <a:gd name="connsiteY14431" fmla="*/ 2515515 h 5539721"/>
              <a:gd name="connsiteX14432" fmla="*/ 10636673 w 11873855"/>
              <a:gd name="connsiteY14432" fmla="*/ 2539346 h 5539721"/>
              <a:gd name="connsiteX14433" fmla="*/ 10523773 w 11873855"/>
              <a:gd name="connsiteY14433" fmla="*/ 2527002 h 5539721"/>
              <a:gd name="connsiteX14434" fmla="*/ 10123780 w 11873855"/>
              <a:gd name="connsiteY14434" fmla="*/ 2616584 h 5539721"/>
              <a:gd name="connsiteX14435" fmla="*/ 9751391 w 11873855"/>
              <a:gd name="connsiteY14435" fmla="*/ 2760602 h 5539721"/>
              <a:gd name="connsiteX14436" fmla="*/ 10108264 w 11873855"/>
              <a:gd name="connsiteY14436" fmla="*/ 2600211 h 5539721"/>
              <a:gd name="connsiteX14437" fmla="*/ 10622528 w 11873855"/>
              <a:gd name="connsiteY14437" fmla="*/ 2516543 h 5539721"/>
              <a:gd name="connsiteX14438" fmla="*/ 10633843 w 11873855"/>
              <a:gd name="connsiteY14438" fmla="*/ 2518258 h 5539721"/>
              <a:gd name="connsiteX14439" fmla="*/ 10655018 w 11873855"/>
              <a:gd name="connsiteY14439" fmla="*/ 2541746 h 5539721"/>
              <a:gd name="connsiteX14440" fmla="*/ 10643874 w 11873855"/>
              <a:gd name="connsiteY14440" fmla="*/ 2540289 h 5539721"/>
              <a:gd name="connsiteX14441" fmla="*/ 10622528 w 11873855"/>
              <a:gd name="connsiteY14441" fmla="*/ 2516543 h 5539721"/>
              <a:gd name="connsiteX14442" fmla="*/ 10641045 w 11873855"/>
              <a:gd name="connsiteY14442" fmla="*/ 2519287 h 5539721"/>
              <a:gd name="connsiteX14443" fmla="*/ 10652360 w 11873855"/>
              <a:gd name="connsiteY14443" fmla="*/ 2521001 h 5539721"/>
              <a:gd name="connsiteX14444" fmla="*/ 10673620 w 11873855"/>
              <a:gd name="connsiteY14444" fmla="*/ 2544233 h 5539721"/>
              <a:gd name="connsiteX14445" fmla="*/ 10662562 w 11873855"/>
              <a:gd name="connsiteY14445" fmla="*/ 2542689 h 5539721"/>
              <a:gd name="connsiteX14446" fmla="*/ 10641045 w 11873855"/>
              <a:gd name="connsiteY14446" fmla="*/ 2519287 h 5539721"/>
              <a:gd name="connsiteX14447" fmla="*/ 10660162 w 11873855"/>
              <a:gd name="connsiteY14447" fmla="*/ 2522287 h 5539721"/>
              <a:gd name="connsiteX14448" fmla="*/ 10671219 w 11873855"/>
              <a:gd name="connsiteY14448" fmla="*/ 2524087 h 5539721"/>
              <a:gd name="connsiteX14449" fmla="*/ 10692566 w 11873855"/>
              <a:gd name="connsiteY14449" fmla="*/ 2546976 h 5539721"/>
              <a:gd name="connsiteX14450" fmla="*/ 10681593 w 11873855"/>
              <a:gd name="connsiteY14450" fmla="*/ 2545433 h 5539721"/>
              <a:gd name="connsiteX14451" fmla="*/ 10660162 w 11873855"/>
              <a:gd name="connsiteY14451" fmla="*/ 2522287 h 5539721"/>
              <a:gd name="connsiteX14452" fmla="*/ 10678763 w 11873855"/>
              <a:gd name="connsiteY14452" fmla="*/ 2525287 h 5539721"/>
              <a:gd name="connsiteX14453" fmla="*/ 10689736 w 11873855"/>
              <a:gd name="connsiteY14453" fmla="*/ 2527088 h 5539721"/>
              <a:gd name="connsiteX14454" fmla="*/ 10711082 w 11873855"/>
              <a:gd name="connsiteY14454" fmla="*/ 2549547 h 5539721"/>
              <a:gd name="connsiteX14455" fmla="*/ 10700195 w 11873855"/>
              <a:gd name="connsiteY14455" fmla="*/ 2548004 h 5539721"/>
              <a:gd name="connsiteX14456" fmla="*/ 10678763 w 11873855"/>
              <a:gd name="connsiteY14456" fmla="*/ 2525287 h 5539721"/>
              <a:gd name="connsiteX14457" fmla="*/ 10697538 w 11873855"/>
              <a:gd name="connsiteY14457" fmla="*/ 2528373 h 5539721"/>
              <a:gd name="connsiteX14458" fmla="*/ 10708339 w 11873855"/>
              <a:gd name="connsiteY14458" fmla="*/ 2530259 h 5539721"/>
              <a:gd name="connsiteX14459" fmla="*/ 10729684 w 11873855"/>
              <a:gd name="connsiteY14459" fmla="*/ 2552376 h 5539721"/>
              <a:gd name="connsiteX14460" fmla="*/ 10718883 w 11873855"/>
              <a:gd name="connsiteY14460" fmla="*/ 2550747 h 5539721"/>
              <a:gd name="connsiteX14461" fmla="*/ 10697538 w 11873855"/>
              <a:gd name="connsiteY14461" fmla="*/ 2528373 h 5539721"/>
              <a:gd name="connsiteX14462" fmla="*/ 10716225 w 11873855"/>
              <a:gd name="connsiteY14462" fmla="*/ 2531631 h 5539721"/>
              <a:gd name="connsiteX14463" fmla="*/ 10726856 w 11873855"/>
              <a:gd name="connsiteY14463" fmla="*/ 2533517 h 5539721"/>
              <a:gd name="connsiteX14464" fmla="*/ 10748201 w 11873855"/>
              <a:gd name="connsiteY14464" fmla="*/ 2555205 h 5539721"/>
              <a:gd name="connsiteX14465" fmla="*/ 10737572 w 11873855"/>
              <a:gd name="connsiteY14465" fmla="*/ 2553577 h 5539721"/>
              <a:gd name="connsiteX14466" fmla="*/ 10716225 w 11873855"/>
              <a:gd name="connsiteY14466" fmla="*/ 2531631 h 5539721"/>
              <a:gd name="connsiteX14467" fmla="*/ 10734999 w 11873855"/>
              <a:gd name="connsiteY14467" fmla="*/ 2534974 h 5539721"/>
              <a:gd name="connsiteX14468" fmla="*/ 10745543 w 11873855"/>
              <a:gd name="connsiteY14468" fmla="*/ 2536946 h 5539721"/>
              <a:gd name="connsiteX14469" fmla="*/ 10766803 w 11873855"/>
              <a:gd name="connsiteY14469" fmla="*/ 2558291 h 5539721"/>
              <a:gd name="connsiteX14470" fmla="*/ 10756345 w 11873855"/>
              <a:gd name="connsiteY14470" fmla="*/ 2556577 h 5539721"/>
              <a:gd name="connsiteX14471" fmla="*/ 10734999 w 11873855"/>
              <a:gd name="connsiteY14471" fmla="*/ 2534974 h 5539721"/>
              <a:gd name="connsiteX14472" fmla="*/ 10753858 w 11873855"/>
              <a:gd name="connsiteY14472" fmla="*/ 2538489 h 5539721"/>
              <a:gd name="connsiteX14473" fmla="*/ 10764318 w 11873855"/>
              <a:gd name="connsiteY14473" fmla="*/ 2540461 h 5539721"/>
              <a:gd name="connsiteX14474" fmla="*/ 10785577 w 11873855"/>
              <a:gd name="connsiteY14474" fmla="*/ 2561378 h 5539721"/>
              <a:gd name="connsiteX14475" fmla="*/ 10775290 w 11873855"/>
              <a:gd name="connsiteY14475" fmla="*/ 2559663 h 5539721"/>
              <a:gd name="connsiteX14476" fmla="*/ 10753858 w 11873855"/>
              <a:gd name="connsiteY14476" fmla="*/ 2538489 h 5539721"/>
              <a:gd name="connsiteX14477" fmla="*/ 10792606 w 11873855"/>
              <a:gd name="connsiteY14477" fmla="*/ 2568150 h 5539721"/>
              <a:gd name="connsiteX14478" fmla="*/ 10814980 w 11873855"/>
              <a:gd name="connsiteY14478" fmla="*/ 2589067 h 5539721"/>
              <a:gd name="connsiteX14479" fmla="*/ 10804780 w 11873855"/>
              <a:gd name="connsiteY14479" fmla="*/ 2587524 h 5539721"/>
              <a:gd name="connsiteX14480" fmla="*/ 10782148 w 11873855"/>
              <a:gd name="connsiteY14480" fmla="*/ 2566349 h 5539721"/>
              <a:gd name="connsiteX14481" fmla="*/ 10792606 w 11873855"/>
              <a:gd name="connsiteY14481" fmla="*/ 2568150 h 5539721"/>
              <a:gd name="connsiteX14482" fmla="*/ 10822953 w 11873855"/>
              <a:gd name="connsiteY14482" fmla="*/ 2596267 h 5539721"/>
              <a:gd name="connsiteX14483" fmla="*/ 10846013 w 11873855"/>
              <a:gd name="connsiteY14483" fmla="*/ 2616499 h 5539721"/>
              <a:gd name="connsiteX14484" fmla="*/ 10835898 w 11873855"/>
              <a:gd name="connsiteY14484" fmla="*/ 2615127 h 5539721"/>
              <a:gd name="connsiteX14485" fmla="*/ 10812495 w 11873855"/>
              <a:gd name="connsiteY14485" fmla="*/ 2594639 h 5539721"/>
              <a:gd name="connsiteX14486" fmla="*/ 10822953 w 11873855"/>
              <a:gd name="connsiteY14486" fmla="*/ 2596267 h 5539721"/>
              <a:gd name="connsiteX14487" fmla="*/ 10854243 w 11873855"/>
              <a:gd name="connsiteY14487" fmla="*/ 2623442 h 5539721"/>
              <a:gd name="connsiteX14488" fmla="*/ 10879188 w 11873855"/>
              <a:gd name="connsiteY14488" fmla="*/ 2643759 h 5539721"/>
              <a:gd name="connsiteX14489" fmla="*/ 10869501 w 11873855"/>
              <a:gd name="connsiteY14489" fmla="*/ 2642645 h 5539721"/>
              <a:gd name="connsiteX14490" fmla="*/ 10844213 w 11873855"/>
              <a:gd name="connsiteY14490" fmla="*/ 2621985 h 5539721"/>
              <a:gd name="connsiteX14491" fmla="*/ 10854243 w 11873855"/>
              <a:gd name="connsiteY14491" fmla="*/ 2623442 h 5539721"/>
              <a:gd name="connsiteX14492" fmla="*/ 10888190 w 11873855"/>
              <a:gd name="connsiteY14492" fmla="*/ 2650874 h 5539721"/>
              <a:gd name="connsiteX14493" fmla="*/ 10914764 w 11873855"/>
              <a:gd name="connsiteY14493" fmla="*/ 2670677 h 5539721"/>
              <a:gd name="connsiteX14494" fmla="*/ 10905678 w 11873855"/>
              <a:gd name="connsiteY14494" fmla="*/ 2669820 h 5539721"/>
              <a:gd name="connsiteX14495" fmla="*/ 10878589 w 11873855"/>
              <a:gd name="connsiteY14495" fmla="*/ 2649760 h 5539721"/>
              <a:gd name="connsiteX14496" fmla="*/ 10888190 w 11873855"/>
              <a:gd name="connsiteY14496" fmla="*/ 2650874 h 5539721"/>
              <a:gd name="connsiteX14497" fmla="*/ 10898220 w 11873855"/>
              <a:gd name="connsiteY14497" fmla="*/ 2652074 h 5539721"/>
              <a:gd name="connsiteX14498" fmla="*/ 10907735 w 11873855"/>
              <a:gd name="connsiteY14498" fmla="*/ 2653274 h 5539721"/>
              <a:gd name="connsiteX14499" fmla="*/ 10934138 w 11873855"/>
              <a:gd name="connsiteY14499" fmla="*/ 2672648 h 5539721"/>
              <a:gd name="connsiteX14500" fmla="*/ 10925137 w 11873855"/>
              <a:gd name="connsiteY14500" fmla="*/ 2671706 h 5539721"/>
              <a:gd name="connsiteX14501" fmla="*/ 10898220 w 11873855"/>
              <a:gd name="connsiteY14501" fmla="*/ 2652074 h 5539721"/>
              <a:gd name="connsiteX14502" fmla="*/ 10918022 w 11873855"/>
              <a:gd name="connsiteY14502" fmla="*/ 2654646 h 5539721"/>
              <a:gd name="connsiteX14503" fmla="*/ 10927452 w 11873855"/>
              <a:gd name="connsiteY14503" fmla="*/ 2655932 h 5539721"/>
              <a:gd name="connsiteX14504" fmla="*/ 10953598 w 11873855"/>
              <a:gd name="connsiteY14504" fmla="*/ 2674792 h 5539721"/>
              <a:gd name="connsiteX14505" fmla="*/ 10944597 w 11873855"/>
              <a:gd name="connsiteY14505" fmla="*/ 2673763 h 5539721"/>
              <a:gd name="connsiteX14506" fmla="*/ 10918022 w 11873855"/>
              <a:gd name="connsiteY14506" fmla="*/ 2654646 h 5539721"/>
              <a:gd name="connsiteX14507" fmla="*/ 10938167 w 11873855"/>
              <a:gd name="connsiteY14507" fmla="*/ 2657389 h 5539721"/>
              <a:gd name="connsiteX14508" fmla="*/ 10947512 w 11873855"/>
              <a:gd name="connsiteY14508" fmla="*/ 2658761 h 5539721"/>
              <a:gd name="connsiteX14509" fmla="*/ 10973486 w 11873855"/>
              <a:gd name="connsiteY14509" fmla="*/ 2677192 h 5539721"/>
              <a:gd name="connsiteX14510" fmla="*/ 10964571 w 11873855"/>
              <a:gd name="connsiteY14510" fmla="*/ 2676077 h 5539721"/>
              <a:gd name="connsiteX14511" fmla="*/ 10938167 w 11873855"/>
              <a:gd name="connsiteY14511" fmla="*/ 2657389 h 5539721"/>
              <a:gd name="connsiteX14512" fmla="*/ 10958656 w 11873855"/>
              <a:gd name="connsiteY14512" fmla="*/ 2660390 h 5539721"/>
              <a:gd name="connsiteX14513" fmla="*/ 10967915 w 11873855"/>
              <a:gd name="connsiteY14513" fmla="*/ 2661847 h 5539721"/>
              <a:gd name="connsiteX14514" fmla="*/ 10993717 w 11873855"/>
              <a:gd name="connsiteY14514" fmla="*/ 2679764 h 5539721"/>
              <a:gd name="connsiteX14515" fmla="*/ 10984888 w 11873855"/>
              <a:gd name="connsiteY14515" fmla="*/ 2678563 h 5539721"/>
              <a:gd name="connsiteX14516" fmla="*/ 10958656 w 11873855"/>
              <a:gd name="connsiteY14516" fmla="*/ 2660390 h 5539721"/>
              <a:gd name="connsiteX14517" fmla="*/ 10979745 w 11873855"/>
              <a:gd name="connsiteY14517" fmla="*/ 2663819 h 5539721"/>
              <a:gd name="connsiteX14518" fmla="*/ 10989088 w 11873855"/>
              <a:gd name="connsiteY14518" fmla="*/ 2665448 h 5539721"/>
              <a:gd name="connsiteX14519" fmla="*/ 11014806 w 11873855"/>
              <a:gd name="connsiteY14519" fmla="*/ 2682850 h 5539721"/>
              <a:gd name="connsiteX14520" fmla="*/ 11005804 w 11873855"/>
              <a:gd name="connsiteY14520" fmla="*/ 2681478 h 5539721"/>
              <a:gd name="connsiteX14521" fmla="*/ 10979745 w 11873855"/>
              <a:gd name="connsiteY14521" fmla="*/ 2663819 h 5539721"/>
              <a:gd name="connsiteX14522" fmla="*/ 11001776 w 11873855"/>
              <a:gd name="connsiteY14522" fmla="*/ 2667934 h 5539721"/>
              <a:gd name="connsiteX14523" fmla="*/ 11011548 w 11873855"/>
              <a:gd name="connsiteY14523" fmla="*/ 2669991 h 5539721"/>
              <a:gd name="connsiteX14524" fmla="*/ 11037266 w 11873855"/>
              <a:gd name="connsiteY14524" fmla="*/ 2686965 h 5539721"/>
              <a:gd name="connsiteX14525" fmla="*/ 11027836 w 11873855"/>
              <a:gd name="connsiteY14525" fmla="*/ 2685164 h 5539721"/>
              <a:gd name="connsiteX14526" fmla="*/ 11001776 w 11873855"/>
              <a:gd name="connsiteY14526" fmla="*/ 2667934 h 5539721"/>
              <a:gd name="connsiteX14527" fmla="*/ 11026207 w 11873855"/>
              <a:gd name="connsiteY14527" fmla="*/ 2673592 h 5539721"/>
              <a:gd name="connsiteX14528" fmla="*/ 11038552 w 11873855"/>
              <a:gd name="connsiteY14528" fmla="*/ 2677363 h 5539721"/>
              <a:gd name="connsiteX14529" fmla="*/ 11052953 w 11873855"/>
              <a:gd name="connsiteY14529" fmla="*/ 2686707 h 5539721"/>
              <a:gd name="connsiteX14530" fmla="*/ 11053211 w 11873855"/>
              <a:gd name="connsiteY14530" fmla="*/ 2687307 h 5539721"/>
              <a:gd name="connsiteX14531" fmla="*/ 11054068 w 11873855"/>
              <a:gd name="connsiteY14531" fmla="*/ 2687393 h 5539721"/>
              <a:gd name="connsiteX14532" fmla="*/ 11066327 w 11873855"/>
              <a:gd name="connsiteY14532" fmla="*/ 2695108 h 5539721"/>
              <a:gd name="connsiteX14533" fmla="*/ 11052953 w 11873855"/>
              <a:gd name="connsiteY14533" fmla="*/ 2690651 h 5539721"/>
              <a:gd name="connsiteX14534" fmla="*/ 11026207 w 11873855"/>
              <a:gd name="connsiteY14534" fmla="*/ 2673592 h 5539721"/>
              <a:gd name="connsiteX14535" fmla="*/ 11073442 w 11873855"/>
              <a:gd name="connsiteY14535" fmla="*/ 2699309 h 5539721"/>
              <a:gd name="connsiteX14536" fmla="*/ 11072842 w 11873855"/>
              <a:gd name="connsiteY14536" fmla="*/ 2699223 h 5539721"/>
              <a:gd name="connsiteX14537" fmla="*/ 11072070 w 11873855"/>
              <a:gd name="connsiteY14537" fmla="*/ 2698452 h 5539721"/>
              <a:gd name="connsiteX14538" fmla="*/ 11073442 w 11873855"/>
              <a:gd name="connsiteY14538" fmla="*/ 2699309 h 5539721"/>
              <a:gd name="connsiteX14539" fmla="*/ 11098302 w 11873855"/>
              <a:gd name="connsiteY14539" fmla="*/ 2707624 h 5539721"/>
              <a:gd name="connsiteX14540" fmla="*/ 11105159 w 11873855"/>
              <a:gd name="connsiteY14540" fmla="*/ 2708310 h 5539721"/>
              <a:gd name="connsiteX14541" fmla="*/ 11125562 w 11873855"/>
              <a:gd name="connsiteY14541" fmla="*/ 2719454 h 5539721"/>
              <a:gd name="connsiteX14542" fmla="*/ 11119647 w 11873855"/>
              <a:gd name="connsiteY14542" fmla="*/ 2719026 h 5539721"/>
              <a:gd name="connsiteX14543" fmla="*/ 11098302 w 11873855"/>
              <a:gd name="connsiteY14543" fmla="*/ 2707624 h 5539721"/>
              <a:gd name="connsiteX14544" fmla="*/ 11118533 w 11873855"/>
              <a:gd name="connsiteY14544" fmla="*/ 2709596 h 5539721"/>
              <a:gd name="connsiteX14545" fmla="*/ 11124962 w 11873855"/>
              <a:gd name="connsiteY14545" fmla="*/ 2710282 h 5539721"/>
              <a:gd name="connsiteX14546" fmla="*/ 11144765 w 11873855"/>
              <a:gd name="connsiteY14546" fmla="*/ 2720912 h 5539721"/>
              <a:gd name="connsiteX14547" fmla="*/ 11139021 w 11873855"/>
              <a:gd name="connsiteY14547" fmla="*/ 2720483 h 5539721"/>
              <a:gd name="connsiteX14548" fmla="*/ 11118533 w 11873855"/>
              <a:gd name="connsiteY14548" fmla="*/ 2709596 h 5539721"/>
              <a:gd name="connsiteX14549" fmla="*/ 11138678 w 11873855"/>
              <a:gd name="connsiteY14549" fmla="*/ 2711653 h 5539721"/>
              <a:gd name="connsiteX14550" fmla="*/ 11144850 w 11873855"/>
              <a:gd name="connsiteY14550" fmla="*/ 2712253 h 5539721"/>
              <a:gd name="connsiteX14551" fmla="*/ 11163968 w 11873855"/>
              <a:gd name="connsiteY14551" fmla="*/ 2722283 h 5539721"/>
              <a:gd name="connsiteX14552" fmla="*/ 11158481 w 11873855"/>
              <a:gd name="connsiteY14552" fmla="*/ 2721854 h 5539721"/>
              <a:gd name="connsiteX14553" fmla="*/ 11138678 w 11873855"/>
              <a:gd name="connsiteY14553" fmla="*/ 2711653 h 5539721"/>
              <a:gd name="connsiteX14554" fmla="*/ 11158823 w 11873855"/>
              <a:gd name="connsiteY14554" fmla="*/ 2713625 h 5539721"/>
              <a:gd name="connsiteX14555" fmla="*/ 11164739 w 11873855"/>
              <a:gd name="connsiteY14555" fmla="*/ 2714225 h 5539721"/>
              <a:gd name="connsiteX14556" fmla="*/ 11182998 w 11873855"/>
              <a:gd name="connsiteY14556" fmla="*/ 2723740 h 5539721"/>
              <a:gd name="connsiteX14557" fmla="*/ 11177941 w 11873855"/>
              <a:gd name="connsiteY14557" fmla="*/ 2723398 h 5539721"/>
              <a:gd name="connsiteX14558" fmla="*/ 11158823 w 11873855"/>
              <a:gd name="connsiteY14558" fmla="*/ 2713625 h 5539721"/>
              <a:gd name="connsiteX14559" fmla="*/ 11178970 w 11873855"/>
              <a:gd name="connsiteY14559" fmla="*/ 2715683 h 5539721"/>
              <a:gd name="connsiteX14560" fmla="*/ 11184541 w 11873855"/>
              <a:gd name="connsiteY14560" fmla="*/ 2716197 h 5539721"/>
              <a:gd name="connsiteX14561" fmla="*/ 11202029 w 11873855"/>
              <a:gd name="connsiteY14561" fmla="*/ 2725112 h 5539721"/>
              <a:gd name="connsiteX14562" fmla="*/ 11197314 w 11873855"/>
              <a:gd name="connsiteY14562" fmla="*/ 2724769 h 5539721"/>
              <a:gd name="connsiteX14563" fmla="*/ 11178970 w 11873855"/>
              <a:gd name="connsiteY14563" fmla="*/ 2715683 h 5539721"/>
              <a:gd name="connsiteX14564" fmla="*/ 11199200 w 11873855"/>
              <a:gd name="connsiteY14564" fmla="*/ 2717654 h 5539721"/>
              <a:gd name="connsiteX14565" fmla="*/ 11204344 w 11873855"/>
              <a:gd name="connsiteY14565" fmla="*/ 2718168 h 5539721"/>
              <a:gd name="connsiteX14566" fmla="*/ 11221146 w 11873855"/>
              <a:gd name="connsiteY14566" fmla="*/ 2726484 h 5539721"/>
              <a:gd name="connsiteX14567" fmla="*/ 11216773 w 11873855"/>
              <a:gd name="connsiteY14567" fmla="*/ 2726141 h 5539721"/>
              <a:gd name="connsiteX14568" fmla="*/ 11199200 w 11873855"/>
              <a:gd name="connsiteY14568" fmla="*/ 2717654 h 5539721"/>
              <a:gd name="connsiteX14569" fmla="*/ 11219431 w 11873855"/>
              <a:gd name="connsiteY14569" fmla="*/ 2719711 h 5539721"/>
              <a:gd name="connsiteX14570" fmla="*/ 11224232 w 11873855"/>
              <a:gd name="connsiteY14570" fmla="*/ 2720226 h 5539721"/>
              <a:gd name="connsiteX14571" fmla="*/ 11240262 w 11873855"/>
              <a:gd name="connsiteY14571" fmla="*/ 2728027 h 5539721"/>
              <a:gd name="connsiteX14572" fmla="*/ 11236233 w 11873855"/>
              <a:gd name="connsiteY14572" fmla="*/ 2727770 h 5539721"/>
              <a:gd name="connsiteX14573" fmla="*/ 11219431 w 11873855"/>
              <a:gd name="connsiteY14573" fmla="*/ 2719711 h 5539721"/>
              <a:gd name="connsiteX14574" fmla="*/ 11239662 w 11873855"/>
              <a:gd name="connsiteY14574" fmla="*/ 2721683 h 5539721"/>
              <a:gd name="connsiteX14575" fmla="*/ 11244034 w 11873855"/>
              <a:gd name="connsiteY14575" fmla="*/ 2722112 h 5539721"/>
              <a:gd name="connsiteX14576" fmla="*/ 11259294 w 11873855"/>
              <a:gd name="connsiteY14576" fmla="*/ 2729313 h 5539721"/>
              <a:gd name="connsiteX14577" fmla="*/ 11255693 w 11873855"/>
              <a:gd name="connsiteY14577" fmla="*/ 2729056 h 5539721"/>
              <a:gd name="connsiteX14578" fmla="*/ 11239662 w 11873855"/>
              <a:gd name="connsiteY14578" fmla="*/ 2721683 h 5539721"/>
              <a:gd name="connsiteX14579" fmla="*/ 11259979 w 11873855"/>
              <a:gd name="connsiteY14579" fmla="*/ 2723655 h 5539721"/>
              <a:gd name="connsiteX14580" fmla="*/ 11263836 w 11873855"/>
              <a:gd name="connsiteY14580" fmla="*/ 2724083 h 5539721"/>
              <a:gd name="connsiteX14581" fmla="*/ 11278239 w 11873855"/>
              <a:gd name="connsiteY14581" fmla="*/ 2730770 h 5539721"/>
              <a:gd name="connsiteX14582" fmla="*/ 11275067 w 11873855"/>
              <a:gd name="connsiteY14582" fmla="*/ 2730513 h 5539721"/>
              <a:gd name="connsiteX14583" fmla="*/ 11259979 w 11873855"/>
              <a:gd name="connsiteY14583" fmla="*/ 2723655 h 5539721"/>
              <a:gd name="connsiteX14584" fmla="*/ 11280296 w 11873855"/>
              <a:gd name="connsiteY14584" fmla="*/ 2725712 h 5539721"/>
              <a:gd name="connsiteX14585" fmla="*/ 11283725 w 11873855"/>
              <a:gd name="connsiteY14585" fmla="*/ 2726055 h 5539721"/>
              <a:gd name="connsiteX14586" fmla="*/ 11297269 w 11873855"/>
              <a:gd name="connsiteY14586" fmla="*/ 2732142 h 5539721"/>
              <a:gd name="connsiteX14587" fmla="*/ 11294527 w 11873855"/>
              <a:gd name="connsiteY14587" fmla="*/ 2731970 h 5539721"/>
              <a:gd name="connsiteX14588" fmla="*/ 11280296 w 11873855"/>
              <a:gd name="connsiteY14588" fmla="*/ 2725712 h 5539721"/>
              <a:gd name="connsiteX14589" fmla="*/ 11300699 w 11873855"/>
              <a:gd name="connsiteY14589" fmla="*/ 2727684 h 5539721"/>
              <a:gd name="connsiteX14590" fmla="*/ 11303527 w 11873855"/>
              <a:gd name="connsiteY14590" fmla="*/ 2727941 h 5539721"/>
              <a:gd name="connsiteX14591" fmla="*/ 11316215 w 11873855"/>
              <a:gd name="connsiteY14591" fmla="*/ 2733513 h 5539721"/>
              <a:gd name="connsiteX14592" fmla="*/ 11313901 w 11873855"/>
              <a:gd name="connsiteY14592" fmla="*/ 2733342 h 5539721"/>
              <a:gd name="connsiteX14593" fmla="*/ 11300699 w 11873855"/>
              <a:gd name="connsiteY14593" fmla="*/ 2727684 h 5539721"/>
              <a:gd name="connsiteX14594" fmla="*/ 11321187 w 11873855"/>
              <a:gd name="connsiteY14594" fmla="*/ 2729741 h 5539721"/>
              <a:gd name="connsiteX14595" fmla="*/ 11323416 w 11873855"/>
              <a:gd name="connsiteY14595" fmla="*/ 2729998 h 5539721"/>
              <a:gd name="connsiteX14596" fmla="*/ 11335074 w 11873855"/>
              <a:gd name="connsiteY14596" fmla="*/ 2734971 h 5539721"/>
              <a:gd name="connsiteX14597" fmla="*/ 11333360 w 11873855"/>
              <a:gd name="connsiteY14597" fmla="*/ 2734885 h 5539721"/>
              <a:gd name="connsiteX14598" fmla="*/ 11321187 w 11873855"/>
              <a:gd name="connsiteY14598" fmla="*/ 2729741 h 5539721"/>
              <a:gd name="connsiteX14599" fmla="*/ 11352477 w 11873855"/>
              <a:gd name="connsiteY14599" fmla="*/ 2742000 h 5539721"/>
              <a:gd name="connsiteX14600" fmla="*/ 11364821 w 11873855"/>
              <a:gd name="connsiteY14600" fmla="*/ 2746800 h 5539721"/>
              <a:gd name="connsiteX14601" fmla="*/ 11351619 w 11873855"/>
              <a:gd name="connsiteY14601" fmla="*/ 2742000 h 5539721"/>
              <a:gd name="connsiteX14602" fmla="*/ 11352477 w 11873855"/>
              <a:gd name="connsiteY14602" fmla="*/ 2742000 h 5539721"/>
              <a:gd name="connsiteX14603" fmla="*/ 11371937 w 11873855"/>
              <a:gd name="connsiteY14603" fmla="*/ 2743457 h 5539721"/>
              <a:gd name="connsiteX14604" fmla="*/ 11374851 w 11873855"/>
              <a:gd name="connsiteY14604" fmla="*/ 2744572 h 5539721"/>
              <a:gd name="connsiteX14605" fmla="*/ 11371765 w 11873855"/>
              <a:gd name="connsiteY14605" fmla="*/ 2743457 h 5539721"/>
              <a:gd name="connsiteX14606" fmla="*/ 11371937 w 11873855"/>
              <a:gd name="connsiteY14606" fmla="*/ 2743457 h 5539721"/>
              <a:gd name="connsiteX14607" fmla="*/ 10476281 w 11873855"/>
              <a:gd name="connsiteY14607" fmla="*/ 2121094 h 5539721"/>
              <a:gd name="connsiteX14608" fmla="*/ 10475595 w 11873855"/>
              <a:gd name="connsiteY14608" fmla="*/ 2120151 h 5539721"/>
              <a:gd name="connsiteX14609" fmla="*/ 10476024 w 11873855"/>
              <a:gd name="connsiteY14609" fmla="*/ 2120408 h 5539721"/>
              <a:gd name="connsiteX14610" fmla="*/ 10476281 w 11873855"/>
              <a:gd name="connsiteY14610" fmla="*/ 2121094 h 5539721"/>
              <a:gd name="connsiteX14611" fmla="*/ 10485282 w 11873855"/>
              <a:gd name="connsiteY14611" fmla="*/ 2126066 h 5539721"/>
              <a:gd name="connsiteX14612" fmla="*/ 10490597 w 11873855"/>
              <a:gd name="connsiteY14612" fmla="*/ 2129409 h 5539721"/>
              <a:gd name="connsiteX14613" fmla="*/ 10493597 w 11873855"/>
              <a:gd name="connsiteY14613" fmla="*/ 2137124 h 5539721"/>
              <a:gd name="connsiteX14614" fmla="*/ 10485282 w 11873855"/>
              <a:gd name="connsiteY14614" fmla="*/ 2126066 h 5539721"/>
              <a:gd name="connsiteX14615" fmla="*/ 10467195 w 11873855"/>
              <a:gd name="connsiteY14615" fmla="*/ 2108664 h 5539721"/>
              <a:gd name="connsiteX14616" fmla="*/ 10461279 w 11873855"/>
              <a:gd name="connsiteY14616" fmla="*/ 2100434 h 5539721"/>
              <a:gd name="connsiteX14617" fmla="*/ 10458879 w 11873855"/>
              <a:gd name="connsiteY14617" fmla="*/ 2094090 h 5539721"/>
              <a:gd name="connsiteX14618" fmla="*/ 10467794 w 11873855"/>
              <a:gd name="connsiteY14618" fmla="*/ 2099748 h 5539721"/>
              <a:gd name="connsiteX14619" fmla="*/ 10472681 w 11873855"/>
              <a:gd name="connsiteY14619" fmla="*/ 2111836 h 5539721"/>
              <a:gd name="connsiteX14620" fmla="*/ 10467195 w 11873855"/>
              <a:gd name="connsiteY14620" fmla="*/ 2108664 h 5539721"/>
              <a:gd name="connsiteX14621" fmla="*/ 10458279 w 11873855"/>
              <a:gd name="connsiteY14621" fmla="*/ 2103520 h 5539721"/>
              <a:gd name="connsiteX14622" fmla="*/ 10457336 w 11873855"/>
              <a:gd name="connsiteY14622" fmla="*/ 2103006 h 5539721"/>
              <a:gd name="connsiteX14623" fmla="*/ 10445334 w 11873855"/>
              <a:gd name="connsiteY14623" fmla="*/ 2085775 h 5539721"/>
              <a:gd name="connsiteX14624" fmla="*/ 10453307 w 11873855"/>
              <a:gd name="connsiteY14624" fmla="*/ 2090661 h 5539721"/>
              <a:gd name="connsiteX14625" fmla="*/ 10458279 w 11873855"/>
              <a:gd name="connsiteY14625" fmla="*/ 2103520 h 5539721"/>
              <a:gd name="connsiteX14626" fmla="*/ 10441220 w 11873855"/>
              <a:gd name="connsiteY14626" fmla="*/ 2077374 h 5539721"/>
              <a:gd name="connsiteX14627" fmla="*/ 10436248 w 11873855"/>
              <a:gd name="connsiteY14627" fmla="*/ 2064858 h 5539721"/>
              <a:gd name="connsiteX14628" fmla="*/ 10444906 w 11873855"/>
              <a:gd name="connsiteY14628" fmla="*/ 2070516 h 5539721"/>
              <a:gd name="connsiteX14629" fmla="*/ 10450050 w 11873855"/>
              <a:gd name="connsiteY14629" fmla="*/ 2082689 h 5539721"/>
              <a:gd name="connsiteX14630" fmla="*/ 10441220 w 11873855"/>
              <a:gd name="connsiteY14630" fmla="*/ 2077374 h 5539721"/>
              <a:gd name="connsiteX14631" fmla="*/ 10435733 w 11873855"/>
              <a:gd name="connsiteY14631" fmla="*/ 2074116 h 5539721"/>
              <a:gd name="connsiteX14632" fmla="*/ 10428361 w 11873855"/>
              <a:gd name="connsiteY14632" fmla="*/ 2069830 h 5539721"/>
              <a:gd name="connsiteX14633" fmla="*/ 10425275 w 11873855"/>
              <a:gd name="connsiteY14633" fmla="*/ 2065115 h 5539721"/>
              <a:gd name="connsiteX14634" fmla="*/ 10421588 w 11873855"/>
              <a:gd name="connsiteY14634" fmla="*/ 2055514 h 5539721"/>
              <a:gd name="connsiteX14635" fmla="*/ 10428532 w 11873855"/>
              <a:gd name="connsiteY14635" fmla="*/ 2059886 h 5539721"/>
              <a:gd name="connsiteX14636" fmla="*/ 10430504 w 11873855"/>
              <a:gd name="connsiteY14636" fmla="*/ 2061172 h 5539721"/>
              <a:gd name="connsiteX14637" fmla="*/ 10435733 w 11873855"/>
              <a:gd name="connsiteY14637" fmla="*/ 2074116 h 5539721"/>
              <a:gd name="connsiteX14638" fmla="*/ 10418331 w 11873855"/>
              <a:gd name="connsiteY14638" fmla="*/ 2047370 h 5539721"/>
              <a:gd name="connsiteX14639" fmla="*/ 10413531 w 11873855"/>
              <a:gd name="connsiteY14639" fmla="*/ 2035712 h 5539721"/>
              <a:gd name="connsiteX14640" fmla="*/ 10421932 w 11873855"/>
              <a:gd name="connsiteY14640" fmla="*/ 2041370 h 5539721"/>
              <a:gd name="connsiteX14641" fmla="*/ 10426903 w 11873855"/>
              <a:gd name="connsiteY14641" fmla="*/ 2052685 h 5539721"/>
              <a:gd name="connsiteX14642" fmla="*/ 10418331 w 11873855"/>
              <a:gd name="connsiteY14642" fmla="*/ 2047370 h 5539721"/>
              <a:gd name="connsiteX14643" fmla="*/ 10412073 w 11873855"/>
              <a:gd name="connsiteY14643" fmla="*/ 2027997 h 5539721"/>
              <a:gd name="connsiteX14644" fmla="*/ 10409673 w 11873855"/>
              <a:gd name="connsiteY14644" fmla="*/ 2026368 h 5539721"/>
              <a:gd name="connsiteX14645" fmla="*/ 10404701 w 11873855"/>
              <a:gd name="connsiteY14645" fmla="*/ 2014966 h 5539721"/>
              <a:gd name="connsiteX14646" fmla="*/ 10412416 w 11873855"/>
              <a:gd name="connsiteY14646" fmla="*/ 2020538 h 5539721"/>
              <a:gd name="connsiteX14647" fmla="*/ 10417645 w 11873855"/>
              <a:gd name="connsiteY14647" fmla="*/ 2031683 h 5539721"/>
              <a:gd name="connsiteX14648" fmla="*/ 10412073 w 11873855"/>
              <a:gd name="connsiteY14648" fmla="*/ 2027997 h 5539721"/>
              <a:gd name="connsiteX14649" fmla="*/ 10403586 w 11873855"/>
              <a:gd name="connsiteY14649" fmla="*/ 2022424 h 5539721"/>
              <a:gd name="connsiteX14650" fmla="*/ 10395271 w 11873855"/>
              <a:gd name="connsiteY14650" fmla="*/ 2017109 h 5539721"/>
              <a:gd name="connsiteX14651" fmla="*/ 10390128 w 11873855"/>
              <a:gd name="connsiteY14651" fmla="*/ 2004765 h 5539721"/>
              <a:gd name="connsiteX14652" fmla="*/ 10398271 w 11873855"/>
              <a:gd name="connsiteY14652" fmla="*/ 2010423 h 5539721"/>
              <a:gd name="connsiteX14653" fmla="*/ 10403586 w 11873855"/>
              <a:gd name="connsiteY14653" fmla="*/ 2022424 h 5539721"/>
              <a:gd name="connsiteX14654" fmla="*/ 10389441 w 11873855"/>
              <a:gd name="connsiteY14654" fmla="*/ 2013509 h 5539721"/>
              <a:gd name="connsiteX14655" fmla="*/ 10380869 w 11873855"/>
              <a:gd name="connsiteY14655" fmla="*/ 2008194 h 5539721"/>
              <a:gd name="connsiteX14656" fmla="*/ 10375468 w 11873855"/>
              <a:gd name="connsiteY14656" fmla="*/ 1994992 h 5539721"/>
              <a:gd name="connsiteX14657" fmla="*/ 10383956 w 11873855"/>
              <a:gd name="connsiteY14657" fmla="*/ 2000650 h 5539721"/>
              <a:gd name="connsiteX14658" fmla="*/ 10389441 w 11873855"/>
              <a:gd name="connsiteY14658" fmla="*/ 2013509 h 5539721"/>
              <a:gd name="connsiteX14659" fmla="*/ 10365953 w 11873855"/>
              <a:gd name="connsiteY14659" fmla="*/ 1982905 h 5539721"/>
              <a:gd name="connsiteX14660" fmla="*/ 10357466 w 11873855"/>
              <a:gd name="connsiteY14660" fmla="*/ 1977504 h 5539721"/>
              <a:gd name="connsiteX14661" fmla="*/ 10351894 w 11873855"/>
              <a:gd name="connsiteY14661" fmla="*/ 1964131 h 5539721"/>
              <a:gd name="connsiteX14662" fmla="*/ 10360296 w 11873855"/>
              <a:gd name="connsiteY14662" fmla="*/ 1969875 h 5539721"/>
              <a:gd name="connsiteX14663" fmla="*/ 10365953 w 11873855"/>
              <a:gd name="connsiteY14663" fmla="*/ 1982905 h 5539721"/>
              <a:gd name="connsiteX14664" fmla="*/ 10348037 w 11873855"/>
              <a:gd name="connsiteY14664" fmla="*/ 1955130 h 5539721"/>
              <a:gd name="connsiteX14665" fmla="*/ 10342722 w 11873855"/>
              <a:gd name="connsiteY14665" fmla="*/ 1943043 h 5539721"/>
              <a:gd name="connsiteX14666" fmla="*/ 10350695 w 11873855"/>
              <a:gd name="connsiteY14666" fmla="*/ 1948872 h 5539721"/>
              <a:gd name="connsiteX14667" fmla="*/ 10356095 w 11873855"/>
              <a:gd name="connsiteY14667" fmla="*/ 1960531 h 5539721"/>
              <a:gd name="connsiteX14668" fmla="*/ 10348037 w 11873855"/>
              <a:gd name="connsiteY14668" fmla="*/ 1955130 h 5539721"/>
              <a:gd name="connsiteX14669" fmla="*/ 10338607 w 11873855"/>
              <a:gd name="connsiteY14669" fmla="*/ 1933785 h 5539721"/>
              <a:gd name="connsiteX14670" fmla="*/ 10333550 w 11873855"/>
              <a:gd name="connsiteY14670" fmla="*/ 1922983 h 5539721"/>
              <a:gd name="connsiteX14671" fmla="*/ 10341093 w 11873855"/>
              <a:gd name="connsiteY14671" fmla="*/ 1928813 h 5539721"/>
              <a:gd name="connsiteX14672" fmla="*/ 10346151 w 11873855"/>
              <a:gd name="connsiteY14672" fmla="*/ 1939185 h 5539721"/>
              <a:gd name="connsiteX14673" fmla="*/ 10338607 w 11873855"/>
              <a:gd name="connsiteY14673" fmla="*/ 1933785 h 5539721"/>
              <a:gd name="connsiteX14674" fmla="*/ 10331920 w 11873855"/>
              <a:gd name="connsiteY14674" fmla="*/ 1929070 h 5539721"/>
              <a:gd name="connsiteX14675" fmla="*/ 10324376 w 11873855"/>
              <a:gd name="connsiteY14675" fmla="*/ 1923840 h 5539721"/>
              <a:gd name="connsiteX14676" fmla="*/ 10319233 w 11873855"/>
              <a:gd name="connsiteY14676" fmla="*/ 1912096 h 5539721"/>
              <a:gd name="connsiteX14677" fmla="*/ 10326605 w 11873855"/>
              <a:gd name="connsiteY14677" fmla="*/ 1917583 h 5539721"/>
              <a:gd name="connsiteX14678" fmla="*/ 10331920 w 11873855"/>
              <a:gd name="connsiteY14678" fmla="*/ 1929070 h 5539721"/>
              <a:gd name="connsiteX14679" fmla="*/ 10314604 w 11873855"/>
              <a:gd name="connsiteY14679" fmla="*/ 1902152 h 5539721"/>
              <a:gd name="connsiteX14680" fmla="*/ 10309546 w 11873855"/>
              <a:gd name="connsiteY14680" fmla="*/ 1891179 h 5539721"/>
              <a:gd name="connsiteX14681" fmla="*/ 10316233 w 11873855"/>
              <a:gd name="connsiteY14681" fmla="*/ 1896409 h 5539721"/>
              <a:gd name="connsiteX14682" fmla="*/ 10321548 w 11873855"/>
              <a:gd name="connsiteY14682" fmla="*/ 1907210 h 5539721"/>
              <a:gd name="connsiteX14683" fmla="*/ 10314604 w 11873855"/>
              <a:gd name="connsiteY14683" fmla="*/ 1902152 h 5539721"/>
              <a:gd name="connsiteX14684" fmla="*/ 10308003 w 11873855"/>
              <a:gd name="connsiteY14684" fmla="*/ 1897437 h 5539721"/>
              <a:gd name="connsiteX14685" fmla="*/ 10300459 w 11873855"/>
              <a:gd name="connsiteY14685" fmla="*/ 1892208 h 5539721"/>
              <a:gd name="connsiteX14686" fmla="*/ 10294973 w 11873855"/>
              <a:gd name="connsiteY14686" fmla="*/ 1880035 h 5539721"/>
              <a:gd name="connsiteX14687" fmla="*/ 10302517 w 11873855"/>
              <a:gd name="connsiteY14687" fmla="*/ 1885693 h 5539721"/>
              <a:gd name="connsiteX14688" fmla="*/ 10308003 w 11873855"/>
              <a:gd name="connsiteY14688" fmla="*/ 1897437 h 5539721"/>
              <a:gd name="connsiteX14689" fmla="*/ 10290772 w 11873855"/>
              <a:gd name="connsiteY14689" fmla="*/ 1870777 h 5539721"/>
              <a:gd name="connsiteX14690" fmla="*/ 10285201 w 11873855"/>
              <a:gd name="connsiteY14690" fmla="*/ 1858775 h 5539721"/>
              <a:gd name="connsiteX14691" fmla="*/ 10292144 w 11873855"/>
              <a:gd name="connsiteY14691" fmla="*/ 1864262 h 5539721"/>
              <a:gd name="connsiteX14692" fmla="*/ 10297802 w 11873855"/>
              <a:gd name="connsiteY14692" fmla="*/ 1875920 h 5539721"/>
              <a:gd name="connsiteX14693" fmla="*/ 10290772 w 11873855"/>
              <a:gd name="connsiteY14693" fmla="*/ 1870777 h 5539721"/>
              <a:gd name="connsiteX14694" fmla="*/ 10284086 w 11873855"/>
              <a:gd name="connsiteY14694" fmla="*/ 1865891 h 5539721"/>
              <a:gd name="connsiteX14695" fmla="*/ 10276371 w 11873855"/>
              <a:gd name="connsiteY14695" fmla="*/ 1860404 h 5539721"/>
              <a:gd name="connsiteX14696" fmla="*/ 10270455 w 11873855"/>
              <a:gd name="connsiteY14696" fmla="*/ 1847374 h 5539721"/>
              <a:gd name="connsiteX14697" fmla="*/ 10277999 w 11873855"/>
              <a:gd name="connsiteY14697" fmla="*/ 1853117 h 5539721"/>
              <a:gd name="connsiteX14698" fmla="*/ 10284086 w 11873855"/>
              <a:gd name="connsiteY14698" fmla="*/ 1865891 h 5539721"/>
              <a:gd name="connsiteX14699" fmla="*/ 10266169 w 11873855"/>
              <a:gd name="connsiteY14699" fmla="*/ 1838030 h 5539721"/>
              <a:gd name="connsiteX14700" fmla="*/ 10260683 w 11873855"/>
              <a:gd name="connsiteY14700" fmla="*/ 1826371 h 5539721"/>
              <a:gd name="connsiteX14701" fmla="*/ 10267712 w 11873855"/>
              <a:gd name="connsiteY14701" fmla="*/ 1831943 h 5539721"/>
              <a:gd name="connsiteX14702" fmla="*/ 10273456 w 11873855"/>
              <a:gd name="connsiteY14702" fmla="*/ 1843431 h 5539721"/>
              <a:gd name="connsiteX14703" fmla="*/ 10266169 w 11873855"/>
              <a:gd name="connsiteY14703" fmla="*/ 1838030 h 5539721"/>
              <a:gd name="connsiteX14704" fmla="*/ 10259311 w 11873855"/>
              <a:gd name="connsiteY14704" fmla="*/ 1833058 h 5539721"/>
              <a:gd name="connsiteX14705" fmla="*/ 10252281 w 11873855"/>
              <a:gd name="connsiteY14705" fmla="*/ 1828000 h 5539721"/>
              <a:gd name="connsiteX14706" fmla="*/ 10246453 w 11873855"/>
              <a:gd name="connsiteY14706" fmla="*/ 1815141 h 5539721"/>
              <a:gd name="connsiteX14707" fmla="*/ 10253310 w 11873855"/>
              <a:gd name="connsiteY14707" fmla="*/ 1820456 h 5539721"/>
              <a:gd name="connsiteX14708" fmla="*/ 10259311 w 11873855"/>
              <a:gd name="connsiteY14708" fmla="*/ 1833058 h 5539721"/>
              <a:gd name="connsiteX14709" fmla="*/ 10241566 w 11873855"/>
              <a:gd name="connsiteY14709" fmla="*/ 1804426 h 5539721"/>
              <a:gd name="connsiteX14710" fmla="*/ 10236165 w 11873855"/>
              <a:gd name="connsiteY14710" fmla="*/ 1792681 h 5539721"/>
              <a:gd name="connsiteX14711" fmla="*/ 10242252 w 11873855"/>
              <a:gd name="connsiteY14711" fmla="*/ 1797653 h 5539721"/>
              <a:gd name="connsiteX14712" fmla="*/ 10247995 w 11873855"/>
              <a:gd name="connsiteY14712" fmla="*/ 1809226 h 5539721"/>
              <a:gd name="connsiteX14713" fmla="*/ 10241566 w 11873855"/>
              <a:gd name="connsiteY14713" fmla="*/ 1804426 h 5539721"/>
              <a:gd name="connsiteX14714" fmla="*/ 10231108 w 11873855"/>
              <a:gd name="connsiteY14714" fmla="*/ 1782394 h 5539721"/>
              <a:gd name="connsiteX14715" fmla="*/ 10226564 w 11873855"/>
              <a:gd name="connsiteY14715" fmla="*/ 1772879 h 5539721"/>
              <a:gd name="connsiteX14716" fmla="*/ 10231965 w 11873855"/>
              <a:gd name="connsiteY14716" fmla="*/ 1777508 h 5539721"/>
              <a:gd name="connsiteX14717" fmla="*/ 10236766 w 11873855"/>
              <a:gd name="connsiteY14717" fmla="*/ 1786852 h 5539721"/>
              <a:gd name="connsiteX14718" fmla="*/ 10231108 w 11873855"/>
              <a:gd name="connsiteY14718" fmla="*/ 1782394 h 5539721"/>
              <a:gd name="connsiteX14719" fmla="*/ 10223821 w 11873855"/>
              <a:gd name="connsiteY14719" fmla="*/ 1776651 h 5539721"/>
              <a:gd name="connsiteX14720" fmla="*/ 10217563 w 11873855"/>
              <a:gd name="connsiteY14720" fmla="*/ 1771764 h 5539721"/>
              <a:gd name="connsiteX14721" fmla="*/ 10212420 w 11873855"/>
              <a:gd name="connsiteY14721" fmla="*/ 1760877 h 5539721"/>
              <a:gd name="connsiteX14722" fmla="*/ 10218678 w 11873855"/>
              <a:gd name="connsiteY14722" fmla="*/ 1766192 h 5539721"/>
              <a:gd name="connsiteX14723" fmla="*/ 10223821 w 11873855"/>
              <a:gd name="connsiteY14723" fmla="*/ 1776651 h 5539721"/>
              <a:gd name="connsiteX14724" fmla="*/ 10211306 w 11873855"/>
              <a:gd name="connsiteY14724" fmla="*/ 1767135 h 5539721"/>
              <a:gd name="connsiteX14725" fmla="*/ 10203419 w 11873855"/>
              <a:gd name="connsiteY14725" fmla="*/ 1761392 h 5539721"/>
              <a:gd name="connsiteX14726" fmla="*/ 10198018 w 11873855"/>
              <a:gd name="connsiteY14726" fmla="*/ 1749304 h 5539721"/>
              <a:gd name="connsiteX14727" fmla="*/ 10205905 w 11873855"/>
              <a:gd name="connsiteY14727" fmla="*/ 1755734 h 5539721"/>
              <a:gd name="connsiteX14728" fmla="*/ 10211306 w 11873855"/>
              <a:gd name="connsiteY14728" fmla="*/ 1767135 h 5539721"/>
              <a:gd name="connsiteX14729" fmla="*/ 10193388 w 11873855"/>
              <a:gd name="connsiteY14729" fmla="*/ 1739275 h 5539721"/>
              <a:gd name="connsiteX14730" fmla="*/ 10187988 w 11873855"/>
              <a:gd name="connsiteY14730" fmla="*/ 1727702 h 5539721"/>
              <a:gd name="connsiteX14731" fmla="*/ 10195531 w 11873855"/>
              <a:gd name="connsiteY14731" fmla="*/ 1733960 h 5539721"/>
              <a:gd name="connsiteX14732" fmla="*/ 10200846 w 11873855"/>
              <a:gd name="connsiteY14732" fmla="*/ 1745018 h 5539721"/>
              <a:gd name="connsiteX14733" fmla="*/ 10193388 w 11873855"/>
              <a:gd name="connsiteY14733" fmla="*/ 1739275 h 5539721"/>
              <a:gd name="connsiteX14734" fmla="*/ 10186531 w 11873855"/>
              <a:gd name="connsiteY14734" fmla="*/ 1734045 h 5539721"/>
              <a:gd name="connsiteX14735" fmla="*/ 10179415 w 11873855"/>
              <a:gd name="connsiteY14735" fmla="*/ 1728731 h 5539721"/>
              <a:gd name="connsiteX14736" fmla="*/ 10173672 w 11873855"/>
              <a:gd name="connsiteY14736" fmla="*/ 1716129 h 5539721"/>
              <a:gd name="connsiteX14737" fmla="*/ 10180701 w 11873855"/>
              <a:gd name="connsiteY14737" fmla="*/ 1721701 h 5539721"/>
              <a:gd name="connsiteX14738" fmla="*/ 10186531 w 11873855"/>
              <a:gd name="connsiteY14738" fmla="*/ 1734045 h 5539721"/>
              <a:gd name="connsiteX14739" fmla="*/ 10169129 w 11873855"/>
              <a:gd name="connsiteY14739" fmla="*/ 1706013 h 5539721"/>
              <a:gd name="connsiteX14740" fmla="*/ 10163470 w 11873855"/>
              <a:gd name="connsiteY14740" fmla="*/ 1693926 h 5539721"/>
              <a:gd name="connsiteX14741" fmla="*/ 10170071 w 11873855"/>
              <a:gd name="connsiteY14741" fmla="*/ 1699670 h 5539721"/>
              <a:gd name="connsiteX14742" fmla="*/ 10175644 w 11873855"/>
              <a:gd name="connsiteY14742" fmla="*/ 1711243 h 5539721"/>
              <a:gd name="connsiteX14743" fmla="*/ 10169129 w 11873855"/>
              <a:gd name="connsiteY14743" fmla="*/ 1706013 h 5539721"/>
              <a:gd name="connsiteX14744" fmla="*/ 10162100 w 11873855"/>
              <a:gd name="connsiteY14744" fmla="*/ 1700613 h 5539721"/>
              <a:gd name="connsiteX14745" fmla="*/ 10155584 w 11873855"/>
              <a:gd name="connsiteY14745" fmla="*/ 1695812 h 5539721"/>
              <a:gd name="connsiteX14746" fmla="*/ 10149755 w 11873855"/>
              <a:gd name="connsiteY14746" fmla="*/ 1682696 h 5539721"/>
              <a:gd name="connsiteX14747" fmla="*/ 10156098 w 11873855"/>
              <a:gd name="connsiteY14747" fmla="*/ 1687840 h 5539721"/>
              <a:gd name="connsiteX14748" fmla="*/ 10162100 w 11873855"/>
              <a:gd name="connsiteY14748" fmla="*/ 1700613 h 5539721"/>
              <a:gd name="connsiteX14749" fmla="*/ 10145125 w 11873855"/>
              <a:gd name="connsiteY14749" fmla="*/ 1672495 h 5539721"/>
              <a:gd name="connsiteX14750" fmla="*/ 10139296 w 11873855"/>
              <a:gd name="connsiteY14750" fmla="*/ 1659722 h 5539721"/>
              <a:gd name="connsiteX14751" fmla="*/ 10145039 w 11873855"/>
              <a:gd name="connsiteY14751" fmla="*/ 1664694 h 5539721"/>
              <a:gd name="connsiteX14752" fmla="*/ 10151212 w 11873855"/>
              <a:gd name="connsiteY14752" fmla="*/ 1677381 h 5539721"/>
              <a:gd name="connsiteX14753" fmla="*/ 10145125 w 11873855"/>
              <a:gd name="connsiteY14753" fmla="*/ 1672495 h 5539721"/>
              <a:gd name="connsiteX14754" fmla="*/ 10138010 w 11873855"/>
              <a:gd name="connsiteY14754" fmla="*/ 1667180 h 5539721"/>
              <a:gd name="connsiteX14755" fmla="*/ 9951473 w 11873855"/>
              <a:gd name="connsiteY14755" fmla="*/ 1586341 h 5539721"/>
              <a:gd name="connsiteX14756" fmla="*/ 9719158 w 11873855"/>
              <a:gd name="connsiteY14756" fmla="*/ 1735417 h 5539721"/>
              <a:gd name="connsiteX14757" fmla="*/ 9546250 w 11873855"/>
              <a:gd name="connsiteY14757" fmla="*/ 2017538 h 5539721"/>
              <a:gd name="connsiteX14758" fmla="*/ 9300991 w 11873855"/>
              <a:gd name="connsiteY14758" fmla="*/ 2620013 h 5539721"/>
              <a:gd name="connsiteX14759" fmla="*/ 9237212 w 11873855"/>
              <a:gd name="connsiteY14759" fmla="*/ 2769775 h 5539721"/>
              <a:gd name="connsiteX14760" fmla="*/ 9225982 w 11873855"/>
              <a:gd name="connsiteY14760" fmla="*/ 2769775 h 5539721"/>
              <a:gd name="connsiteX14761" fmla="*/ 9311107 w 11873855"/>
              <a:gd name="connsiteY14761" fmla="*/ 2559492 h 5539721"/>
              <a:gd name="connsiteX14762" fmla="*/ 9530649 w 11873855"/>
              <a:gd name="connsiteY14762" fmla="*/ 2001165 h 5539721"/>
              <a:gd name="connsiteX14763" fmla="*/ 9701841 w 11873855"/>
              <a:gd name="connsiteY14763" fmla="*/ 1713557 h 5539721"/>
              <a:gd name="connsiteX14764" fmla="*/ 9932870 w 11873855"/>
              <a:gd name="connsiteY14764" fmla="*/ 1561738 h 5539721"/>
              <a:gd name="connsiteX14765" fmla="*/ 10131495 w 11873855"/>
              <a:gd name="connsiteY14765" fmla="*/ 1653464 h 5539721"/>
              <a:gd name="connsiteX14766" fmla="*/ 10138010 w 11873855"/>
              <a:gd name="connsiteY14766" fmla="*/ 1667180 h 5539721"/>
              <a:gd name="connsiteX14767" fmla="*/ 9933042 w 11873855"/>
              <a:gd name="connsiteY14767" fmla="*/ 1555909 h 5539721"/>
              <a:gd name="connsiteX14768" fmla="*/ 9527735 w 11873855"/>
              <a:gd name="connsiteY14768" fmla="*/ 1998164 h 5539721"/>
              <a:gd name="connsiteX14769" fmla="*/ 9308278 w 11873855"/>
              <a:gd name="connsiteY14769" fmla="*/ 2556234 h 5539721"/>
              <a:gd name="connsiteX14770" fmla="*/ 9221867 w 11873855"/>
              <a:gd name="connsiteY14770" fmla="*/ 2769775 h 5539721"/>
              <a:gd name="connsiteX14771" fmla="*/ 9210552 w 11873855"/>
              <a:gd name="connsiteY14771" fmla="*/ 2769775 h 5539721"/>
              <a:gd name="connsiteX14772" fmla="*/ 9328766 w 11873855"/>
              <a:gd name="connsiteY14772" fmla="*/ 2463394 h 5539721"/>
              <a:gd name="connsiteX14773" fmla="*/ 9512132 w 11873855"/>
              <a:gd name="connsiteY14773" fmla="*/ 1981876 h 5539721"/>
              <a:gd name="connsiteX14774" fmla="*/ 9914612 w 11873855"/>
              <a:gd name="connsiteY14774" fmla="*/ 1531477 h 5539721"/>
              <a:gd name="connsiteX14775" fmla="*/ 10121294 w 11873855"/>
              <a:gd name="connsiteY14775" fmla="*/ 1631776 h 5539721"/>
              <a:gd name="connsiteX14776" fmla="*/ 10126866 w 11873855"/>
              <a:gd name="connsiteY14776" fmla="*/ 1643263 h 5539721"/>
              <a:gd name="connsiteX14777" fmla="*/ 9933042 w 11873855"/>
              <a:gd name="connsiteY14777" fmla="*/ 1555909 h 5539721"/>
              <a:gd name="connsiteX14778" fmla="*/ 9914526 w 11873855"/>
              <a:gd name="connsiteY14778" fmla="*/ 1525562 h 5539721"/>
              <a:gd name="connsiteX14779" fmla="*/ 9509046 w 11873855"/>
              <a:gd name="connsiteY14779" fmla="*/ 1978790 h 5539721"/>
              <a:gd name="connsiteX14780" fmla="*/ 9325766 w 11873855"/>
              <a:gd name="connsiteY14780" fmla="*/ 2460222 h 5539721"/>
              <a:gd name="connsiteX14781" fmla="*/ 9206436 w 11873855"/>
              <a:gd name="connsiteY14781" fmla="*/ 2769689 h 5539721"/>
              <a:gd name="connsiteX14782" fmla="*/ 9195207 w 11873855"/>
              <a:gd name="connsiteY14782" fmla="*/ 2769689 h 5539721"/>
              <a:gd name="connsiteX14783" fmla="*/ 9366743 w 11873855"/>
              <a:gd name="connsiteY14783" fmla="*/ 2304460 h 5539721"/>
              <a:gd name="connsiteX14784" fmla="*/ 9493529 w 11873855"/>
              <a:gd name="connsiteY14784" fmla="*/ 1962502 h 5539721"/>
              <a:gd name="connsiteX14785" fmla="*/ 9663437 w 11873855"/>
              <a:gd name="connsiteY14785" fmla="*/ 1660408 h 5539721"/>
              <a:gd name="connsiteX14786" fmla="*/ 9896095 w 11873855"/>
              <a:gd name="connsiteY14786" fmla="*/ 1501045 h 5539721"/>
              <a:gd name="connsiteX14787" fmla="*/ 10111007 w 11873855"/>
              <a:gd name="connsiteY14787" fmla="*/ 1610601 h 5539721"/>
              <a:gd name="connsiteX14788" fmla="*/ 10116065 w 11873855"/>
              <a:gd name="connsiteY14788" fmla="*/ 1620803 h 5539721"/>
              <a:gd name="connsiteX14789" fmla="*/ 9914526 w 11873855"/>
              <a:gd name="connsiteY14789" fmla="*/ 1525562 h 5539721"/>
              <a:gd name="connsiteX14790" fmla="*/ 9204207 w 11873855"/>
              <a:gd name="connsiteY14790" fmla="*/ 2775518 h 5539721"/>
              <a:gd name="connsiteX14791" fmla="*/ 9198121 w 11873855"/>
              <a:gd name="connsiteY14791" fmla="*/ 2791549 h 5539721"/>
              <a:gd name="connsiteX14792" fmla="*/ 9186978 w 11873855"/>
              <a:gd name="connsiteY14792" fmla="*/ 2792406 h 5539721"/>
              <a:gd name="connsiteX14793" fmla="*/ 9193064 w 11873855"/>
              <a:gd name="connsiteY14793" fmla="*/ 2775518 h 5539721"/>
              <a:gd name="connsiteX14794" fmla="*/ 9204207 w 11873855"/>
              <a:gd name="connsiteY14794" fmla="*/ 2775518 h 5539721"/>
              <a:gd name="connsiteX14795" fmla="*/ 9182776 w 11873855"/>
              <a:gd name="connsiteY14795" fmla="*/ 2792835 h 5539721"/>
              <a:gd name="connsiteX14796" fmla="*/ 9171289 w 11873855"/>
              <a:gd name="connsiteY14796" fmla="*/ 2794121 h 5539721"/>
              <a:gd name="connsiteX14797" fmla="*/ 9177633 w 11873855"/>
              <a:gd name="connsiteY14797" fmla="*/ 2775518 h 5539721"/>
              <a:gd name="connsiteX14798" fmla="*/ 9188949 w 11873855"/>
              <a:gd name="connsiteY14798" fmla="*/ 2775518 h 5539721"/>
              <a:gd name="connsiteX14799" fmla="*/ 9182776 w 11873855"/>
              <a:gd name="connsiteY14799" fmla="*/ 2792835 h 5539721"/>
              <a:gd name="connsiteX14800" fmla="*/ 9180633 w 11873855"/>
              <a:gd name="connsiteY14800" fmla="*/ 2798750 h 5539721"/>
              <a:gd name="connsiteX14801" fmla="*/ 9174461 w 11873855"/>
              <a:gd name="connsiteY14801" fmla="*/ 2816066 h 5539721"/>
              <a:gd name="connsiteX14802" fmla="*/ 9162974 w 11873855"/>
              <a:gd name="connsiteY14802" fmla="*/ 2818553 h 5539721"/>
              <a:gd name="connsiteX14803" fmla="*/ 9169232 w 11873855"/>
              <a:gd name="connsiteY14803" fmla="*/ 2800036 h 5539721"/>
              <a:gd name="connsiteX14804" fmla="*/ 9180633 w 11873855"/>
              <a:gd name="connsiteY14804" fmla="*/ 2798750 h 5539721"/>
              <a:gd name="connsiteX14805" fmla="*/ 9172318 w 11873855"/>
              <a:gd name="connsiteY14805" fmla="*/ 2822067 h 5539721"/>
              <a:gd name="connsiteX14806" fmla="*/ 9166060 w 11873855"/>
              <a:gd name="connsiteY14806" fmla="*/ 2839641 h 5539721"/>
              <a:gd name="connsiteX14807" fmla="*/ 9154573 w 11873855"/>
              <a:gd name="connsiteY14807" fmla="*/ 2843584 h 5539721"/>
              <a:gd name="connsiteX14808" fmla="*/ 9160917 w 11873855"/>
              <a:gd name="connsiteY14808" fmla="*/ 2824810 h 5539721"/>
              <a:gd name="connsiteX14809" fmla="*/ 9172318 w 11873855"/>
              <a:gd name="connsiteY14809" fmla="*/ 2822067 h 5539721"/>
              <a:gd name="connsiteX14810" fmla="*/ 9134770 w 11873855"/>
              <a:gd name="connsiteY14810" fmla="*/ 2902734 h 5539721"/>
              <a:gd name="connsiteX14811" fmla="*/ 9146772 w 11873855"/>
              <a:gd name="connsiteY14811" fmla="*/ 2894076 h 5539721"/>
              <a:gd name="connsiteX14812" fmla="*/ 9140600 w 11873855"/>
              <a:gd name="connsiteY14812" fmla="*/ 2911736 h 5539721"/>
              <a:gd name="connsiteX14813" fmla="*/ 9128856 w 11873855"/>
              <a:gd name="connsiteY14813" fmla="*/ 2920479 h 5539721"/>
              <a:gd name="connsiteX14814" fmla="*/ 9134770 w 11873855"/>
              <a:gd name="connsiteY14814" fmla="*/ 2902734 h 5539721"/>
              <a:gd name="connsiteX14815" fmla="*/ 9124998 w 11873855"/>
              <a:gd name="connsiteY14815" fmla="*/ 2932224 h 5539721"/>
              <a:gd name="connsiteX14816" fmla="*/ 9138028 w 11873855"/>
              <a:gd name="connsiteY14816" fmla="*/ 2919108 h 5539721"/>
              <a:gd name="connsiteX14817" fmla="*/ 9132028 w 11873855"/>
              <a:gd name="connsiteY14817" fmla="*/ 2936253 h 5539721"/>
              <a:gd name="connsiteX14818" fmla="*/ 9120112 w 11873855"/>
              <a:gd name="connsiteY14818" fmla="*/ 2947140 h 5539721"/>
              <a:gd name="connsiteX14819" fmla="*/ 9124998 w 11873855"/>
              <a:gd name="connsiteY14819" fmla="*/ 2932224 h 5539721"/>
              <a:gd name="connsiteX14820" fmla="*/ 9116169 w 11873855"/>
              <a:gd name="connsiteY14820" fmla="*/ 2962485 h 5539721"/>
              <a:gd name="connsiteX14821" fmla="*/ 9129113 w 11873855"/>
              <a:gd name="connsiteY14821" fmla="*/ 2944568 h 5539721"/>
              <a:gd name="connsiteX14822" fmla="*/ 9123369 w 11873855"/>
              <a:gd name="connsiteY14822" fmla="*/ 2961113 h 5539721"/>
              <a:gd name="connsiteX14823" fmla="*/ 9111110 w 11873855"/>
              <a:gd name="connsiteY14823" fmla="*/ 2974572 h 5539721"/>
              <a:gd name="connsiteX14824" fmla="*/ 9112911 w 11873855"/>
              <a:gd name="connsiteY14824" fmla="*/ 2969000 h 5539721"/>
              <a:gd name="connsiteX14825" fmla="*/ 9116169 w 11873855"/>
              <a:gd name="connsiteY14825" fmla="*/ 2962485 h 5539721"/>
              <a:gd name="connsiteX14826" fmla="*/ 9099795 w 11873855"/>
              <a:gd name="connsiteY14826" fmla="*/ 2996603 h 5539721"/>
              <a:gd name="connsiteX14827" fmla="*/ 9090194 w 11873855"/>
              <a:gd name="connsiteY14827" fmla="*/ 3004833 h 5539721"/>
              <a:gd name="connsiteX14828" fmla="*/ 9097309 w 11873855"/>
              <a:gd name="connsiteY14828" fmla="*/ 2981601 h 5539721"/>
              <a:gd name="connsiteX14829" fmla="*/ 9106824 w 11873855"/>
              <a:gd name="connsiteY14829" fmla="*/ 2974915 h 5539721"/>
              <a:gd name="connsiteX14830" fmla="*/ 9099795 w 11873855"/>
              <a:gd name="connsiteY14830" fmla="*/ 2996603 h 5539721"/>
              <a:gd name="connsiteX14831" fmla="*/ 9096966 w 11873855"/>
              <a:gd name="connsiteY14831" fmla="*/ 3005262 h 5539721"/>
              <a:gd name="connsiteX14832" fmla="*/ 9089765 w 11873855"/>
              <a:gd name="connsiteY14832" fmla="*/ 3027550 h 5539721"/>
              <a:gd name="connsiteX14833" fmla="*/ 9080678 w 11873855"/>
              <a:gd name="connsiteY14833" fmla="*/ 3035780 h 5539721"/>
              <a:gd name="connsiteX14834" fmla="*/ 9088051 w 11873855"/>
              <a:gd name="connsiteY14834" fmla="*/ 3011862 h 5539721"/>
              <a:gd name="connsiteX14835" fmla="*/ 9096966 w 11873855"/>
              <a:gd name="connsiteY14835" fmla="*/ 3005262 h 5539721"/>
              <a:gd name="connsiteX14836" fmla="*/ 9075620 w 11873855"/>
              <a:gd name="connsiteY14836" fmla="*/ 3039552 h 5539721"/>
              <a:gd name="connsiteX14837" fmla="*/ 9067047 w 11873855"/>
              <a:gd name="connsiteY14837" fmla="*/ 3045124 h 5539721"/>
              <a:gd name="connsiteX14838" fmla="*/ 9074249 w 11873855"/>
              <a:gd name="connsiteY14838" fmla="*/ 3020092 h 5539721"/>
              <a:gd name="connsiteX14839" fmla="*/ 9083164 w 11873855"/>
              <a:gd name="connsiteY14839" fmla="*/ 3015034 h 5539721"/>
              <a:gd name="connsiteX14840" fmla="*/ 9075620 w 11873855"/>
              <a:gd name="connsiteY14840" fmla="*/ 3039552 h 5539721"/>
              <a:gd name="connsiteX14841" fmla="*/ 9062247 w 11873855"/>
              <a:gd name="connsiteY14841" fmla="*/ 3048038 h 5539721"/>
              <a:gd name="connsiteX14842" fmla="*/ 9054274 w 11873855"/>
              <a:gd name="connsiteY14842" fmla="*/ 3052496 h 5539721"/>
              <a:gd name="connsiteX14843" fmla="*/ 9061304 w 11873855"/>
              <a:gd name="connsiteY14843" fmla="*/ 3026607 h 5539721"/>
              <a:gd name="connsiteX14844" fmla="*/ 9069534 w 11873855"/>
              <a:gd name="connsiteY14844" fmla="*/ 3022578 h 5539721"/>
              <a:gd name="connsiteX14845" fmla="*/ 9062247 w 11873855"/>
              <a:gd name="connsiteY14845" fmla="*/ 3048038 h 5539721"/>
              <a:gd name="connsiteX14846" fmla="*/ 9049818 w 11873855"/>
              <a:gd name="connsiteY14846" fmla="*/ 3054811 h 5539721"/>
              <a:gd name="connsiteX14847" fmla="*/ 9041845 w 11873855"/>
              <a:gd name="connsiteY14847" fmla="*/ 3058840 h 5539721"/>
              <a:gd name="connsiteX14848" fmla="*/ 9048617 w 11873855"/>
              <a:gd name="connsiteY14848" fmla="*/ 3032350 h 5539721"/>
              <a:gd name="connsiteX14849" fmla="*/ 9056932 w 11873855"/>
              <a:gd name="connsiteY14849" fmla="*/ 3028664 h 5539721"/>
              <a:gd name="connsiteX14850" fmla="*/ 9049818 w 11873855"/>
              <a:gd name="connsiteY14850" fmla="*/ 3054811 h 5539721"/>
              <a:gd name="connsiteX14851" fmla="*/ 9037387 w 11873855"/>
              <a:gd name="connsiteY14851" fmla="*/ 3060983 h 5539721"/>
              <a:gd name="connsiteX14852" fmla="*/ 9029158 w 11873855"/>
              <a:gd name="connsiteY14852" fmla="*/ 3064840 h 5539721"/>
              <a:gd name="connsiteX14853" fmla="*/ 9035673 w 11873855"/>
              <a:gd name="connsiteY14853" fmla="*/ 3037751 h 5539721"/>
              <a:gd name="connsiteX14854" fmla="*/ 9044331 w 11873855"/>
              <a:gd name="connsiteY14854" fmla="*/ 3034236 h 5539721"/>
              <a:gd name="connsiteX14855" fmla="*/ 9037387 w 11873855"/>
              <a:gd name="connsiteY14855" fmla="*/ 3060983 h 5539721"/>
              <a:gd name="connsiteX14856" fmla="*/ 9024871 w 11873855"/>
              <a:gd name="connsiteY14856" fmla="*/ 3066640 h 5539721"/>
              <a:gd name="connsiteX14857" fmla="*/ 9016813 w 11873855"/>
              <a:gd name="connsiteY14857" fmla="*/ 3070155 h 5539721"/>
              <a:gd name="connsiteX14858" fmla="*/ 9022986 w 11873855"/>
              <a:gd name="connsiteY14858" fmla="*/ 3042552 h 5539721"/>
              <a:gd name="connsiteX14859" fmla="*/ 9031387 w 11873855"/>
              <a:gd name="connsiteY14859" fmla="*/ 3039380 h 5539721"/>
              <a:gd name="connsiteX14860" fmla="*/ 9024871 w 11873855"/>
              <a:gd name="connsiteY14860" fmla="*/ 3066640 h 5539721"/>
              <a:gd name="connsiteX14861" fmla="*/ 9012698 w 11873855"/>
              <a:gd name="connsiteY14861" fmla="*/ 3071956 h 5539721"/>
              <a:gd name="connsiteX14862" fmla="*/ 9004555 w 11873855"/>
              <a:gd name="connsiteY14862" fmla="*/ 3075299 h 5539721"/>
              <a:gd name="connsiteX14863" fmla="*/ 9010469 w 11873855"/>
              <a:gd name="connsiteY14863" fmla="*/ 3047181 h 5539721"/>
              <a:gd name="connsiteX14864" fmla="*/ 9018870 w 11873855"/>
              <a:gd name="connsiteY14864" fmla="*/ 3044095 h 5539721"/>
              <a:gd name="connsiteX14865" fmla="*/ 9012698 w 11873855"/>
              <a:gd name="connsiteY14865" fmla="*/ 3071956 h 5539721"/>
              <a:gd name="connsiteX14866" fmla="*/ 9000440 w 11873855"/>
              <a:gd name="connsiteY14866" fmla="*/ 3076928 h 5539721"/>
              <a:gd name="connsiteX14867" fmla="*/ 8992295 w 11873855"/>
              <a:gd name="connsiteY14867" fmla="*/ 3080185 h 5539721"/>
              <a:gd name="connsiteX14868" fmla="*/ 8997954 w 11873855"/>
              <a:gd name="connsiteY14868" fmla="*/ 3051639 h 5539721"/>
              <a:gd name="connsiteX14869" fmla="*/ 9006440 w 11873855"/>
              <a:gd name="connsiteY14869" fmla="*/ 3048638 h 5539721"/>
              <a:gd name="connsiteX14870" fmla="*/ 9000440 w 11873855"/>
              <a:gd name="connsiteY14870" fmla="*/ 3076928 h 5539721"/>
              <a:gd name="connsiteX14871" fmla="*/ 8988181 w 11873855"/>
              <a:gd name="connsiteY14871" fmla="*/ 3081728 h 5539721"/>
              <a:gd name="connsiteX14872" fmla="*/ 8305382 w 11873855"/>
              <a:gd name="connsiteY14872" fmla="*/ 3256864 h 5539721"/>
              <a:gd name="connsiteX14873" fmla="*/ 8272035 w 11873855"/>
              <a:gd name="connsiteY14873" fmla="*/ 3257550 h 5539721"/>
              <a:gd name="connsiteX14874" fmla="*/ 7913618 w 11873855"/>
              <a:gd name="connsiteY14874" fmla="*/ 3187513 h 5539721"/>
              <a:gd name="connsiteX14875" fmla="*/ 7704449 w 11873855"/>
              <a:gd name="connsiteY14875" fmla="*/ 3108303 h 5539721"/>
              <a:gd name="connsiteX14876" fmla="*/ 7518512 w 11873855"/>
              <a:gd name="connsiteY14876" fmla="*/ 3040151 h 5539721"/>
              <a:gd name="connsiteX14877" fmla="*/ 7167211 w 11873855"/>
              <a:gd name="connsiteY14877" fmla="*/ 2894848 h 5539721"/>
              <a:gd name="connsiteX14878" fmla="*/ 7018821 w 11873855"/>
              <a:gd name="connsiteY14878" fmla="*/ 2851042 h 5539721"/>
              <a:gd name="connsiteX14879" fmla="*/ 7018049 w 11873855"/>
              <a:gd name="connsiteY14879" fmla="*/ 2848385 h 5539721"/>
              <a:gd name="connsiteX14880" fmla="*/ 7166782 w 11873855"/>
              <a:gd name="connsiteY14880" fmla="*/ 2886790 h 5539721"/>
              <a:gd name="connsiteX14881" fmla="*/ 7518940 w 11873855"/>
              <a:gd name="connsiteY14881" fmla="*/ 3012720 h 5539721"/>
              <a:gd name="connsiteX14882" fmla="*/ 7708735 w 11873855"/>
              <a:gd name="connsiteY14882" fmla="*/ 3076327 h 5539721"/>
              <a:gd name="connsiteX14883" fmla="*/ 7917219 w 11873855"/>
              <a:gd name="connsiteY14883" fmla="*/ 3144822 h 5539721"/>
              <a:gd name="connsiteX14884" fmla="*/ 8277349 w 11873855"/>
              <a:gd name="connsiteY14884" fmla="*/ 3209201 h 5539721"/>
              <a:gd name="connsiteX14885" fmla="*/ 8310868 w 11873855"/>
              <a:gd name="connsiteY14885" fmla="*/ 3208601 h 5539721"/>
              <a:gd name="connsiteX14886" fmla="*/ 8316697 w 11873855"/>
              <a:gd name="connsiteY14886" fmla="*/ 3207572 h 5539721"/>
              <a:gd name="connsiteX14887" fmla="*/ 8993839 w 11873855"/>
              <a:gd name="connsiteY14887" fmla="*/ 3053096 h 5539721"/>
              <a:gd name="connsiteX14888" fmla="*/ 8988181 w 11873855"/>
              <a:gd name="connsiteY14888" fmla="*/ 3081728 h 5539721"/>
              <a:gd name="connsiteX14889" fmla="*/ 6639059 w 11873855"/>
              <a:gd name="connsiteY14889" fmla="*/ 2074031 h 5539721"/>
              <a:gd name="connsiteX14890" fmla="*/ 6213348 w 11873855"/>
              <a:gd name="connsiteY14890" fmla="*/ 1724959 h 5539721"/>
              <a:gd name="connsiteX14891" fmla="*/ 5686740 w 11873855"/>
              <a:gd name="connsiteY14891" fmla="*/ 2186588 h 5539721"/>
              <a:gd name="connsiteX14892" fmla="*/ 6217720 w 11873855"/>
              <a:gd name="connsiteY14892" fmla="*/ 1705842 h 5539721"/>
              <a:gd name="connsiteX14893" fmla="*/ 6641973 w 11873855"/>
              <a:gd name="connsiteY14893" fmla="*/ 2061686 h 5539721"/>
              <a:gd name="connsiteX14894" fmla="*/ 6919465 w 11873855"/>
              <a:gd name="connsiteY14894" fmla="*/ 2644016 h 5539721"/>
              <a:gd name="connsiteX14895" fmla="*/ 6639059 w 11873855"/>
              <a:gd name="connsiteY14895" fmla="*/ 2074031 h 5539721"/>
              <a:gd name="connsiteX14896" fmla="*/ 6920151 w 11873855"/>
              <a:gd name="connsiteY14896" fmla="*/ 2645816 h 5539721"/>
              <a:gd name="connsiteX14897" fmla="*/ 6924180 w 11873855"/>
              <a:gd name="connsiteY14897" fmla="*/ 2657647 h 5539721"/>
              <a:gd name="connsiteX14898" fmla="*/ 6920151 w 11873855"/>
              <a:gd name="connsiteY14898" fmla="*/ 2645816 h 5539721"/>
              <a:gd name="connsiteX14899" fmla="*/ 4437555 w 11873855"/>
              <a:gd name="connsiteY14899" fmla="*/ 1512618 h 5539721"/>
              <a:gd name="connsiteX14900" fmla="*/ 4164778 w 11873855"/>
              <a:gd name="connsiteY14900" fmla="*/ 894198 h 5539721"/>
              <a:gd name="connsiteX14901" fmla="*/ 4113772 w 11873855"/>
              <a:gd name="connsiteY14901" fmla="*/ 792613 h 5539721"/>
              <a:gd name="connsiteX14902" fmla="*/ 3735981 w 11873855"/>
              <a:gd name="connsiteY14902" fmla="*/ 487947 h 5539721"/>
              <a:gd name="connsiteX14903" fmla="*/ 3694062 w 11873855"/>
              <a:gd name="connsiteY14903" fmla="*/ 491204 h 5539721"/>
              <a:gd name="connsiteX14904" fmla="*/ 3258579 w 11873855"/>
              <a:gd name="connsiteY14904" fmla="*/ 930374 h 5539721"/>
              <a:gd name="connsiteX14905" fmla="*/ 3062697 w 11873855"/>
              <a:gd name="connsiteY14905" fmla="*/ 1367914 h 5539721"/>
              <a:gd name="connsiteX14906" fmla="*/ 3265180 w 11873855"/>
              <a:gd name="connsiteY14906" fmla="*/ 890597 h 5539721"/>
              <a:gd name="connsiteX14907" fmla="*/ 3699034 w 11873855"/>
              <a:gd name="connsiteY14907" fmla="*/ 442941 h 5539721"/>
              <a:gd name="connsiteX14908" fmla="*/ 3740782 w 11873855"/>
              <a:gd name="connsiteY14908" fmla="*/ 439598 h 5539721"/>
              <a:gd name="connsiteX14909" fmla="*/ 4116943 w 11873855"/>
              <a:gd name="connsiteY14909" fmla="*/ 749408 h 5539721"/>
              <a:gd name="connsiteX14910" fmla="*/ 4437469 w 11873855"/>
              <a:gd name="connsiteY14910" fmla="*/ 1485186 h 5539721"/>
              <a:gd name="connsiteX14911" fmla="*/ 4671241 w 11873855"/>
              <a:gd name="connsiteY14911" fmla="*/ 2203304 h 5539721"/>
              <a:gd name="connsiteX14912" fmla="*/ 4437555 w 11873855"/>
              <a:gd name="connsiteY14912" fmla="*/ 1512618 h 5539721"/>
              <a:gd name="connsiteX14913" fmla="*/ 1749733 w 11873855"/>
              <a:gd name="connsiteY14913" fmla="*/ 2939596 h 5539721"/>
              <a:gd name="connsiteX14914" fmla="*/ 1354712 w 11873855"/>
              <a:gd name="connsiteY14914" fmla="*/ 3037408 h 5539721"/>
              <a:gd name="connsiteX14915" fmla="*/ 1210266 w 11873855"/>
              <a:gd name="connsiteY14915" fmla="*/ 3019149 h 5539721"/>
              <a:gd name="connsiteX14916" fmla="*/ 1189263 w 11873855"/>
              <a:gd name="connsiteY14916" fmla="*/ 2995832 h 5539721"/>
              <a:gd name="connsiteX14917" fmla="*/ 1336967 w 11873855"/>
              <a:gd name="connsiteY14917" fmla="*/ 3012891 h 5539721"/>
              <a:gd name="connsiteX14918" fmla="*/ 1734903 w 11873855"/>
              <a:gd name="connsiteY14918" fmla="*/ 2923308 h 5539721"/>
              <a:gd name="connsiteX14919" fmla="*/ 2101206 w 11873855"/>
              <a:gd name="connsiteY14919" fmla="*/ 2780405 h 5539721"/>
              <a:gd name="connsiteX14920" fmla="*/ 1749733 w 11873855"/>
              <a:gd name="connsiteY14920" fmla="*/ 2939596 h 5539721"/>
              <a:gd name="connsiteX14921" fmla="*/ 1202893 w 11873855"/>
              <a:gd name="connsiteY14921" fmla="*/ 3017863 h 5539721"/>
              <a:gd name="connsiteX14922" fmla="*/ 1192435 w 11873855"/>
              <a:gd name="connsiteY14922" fmla="*/ 3016234 h 5539721"/>
              <a:gd name="connsiteX14923" fmla="*/ 1171432 w 11873855"/>
              <a:gd name="connsiteY14923" fmla="*/ 2993260 h 5539721"/>
              <a:gd name="connsiteX14924" fmla="*/ 1181805 w 11873855"/>
              <a:gd name="connsiteY14924" fmla="*/ 2994717 h 5539721"/>
              <a:gd name="connsiteX14925" fmla="*/ 1202893 w 11873855"/>
              <a:gd name="connsiteY14925" fmla="*/ 3017863 h 5539721"/>
              <a:gd name="connsiteX14926" fmla="*/ 1184977 w 11873855"/>
              <a:gd name="connsiteY14926" fmla="*/ 3015034 h 5539721"/>
              <a:gd name="connsiteX14927" fmla="*/ 1174604 w 11873855"/>
              <a:gd name="connsiteY14927" fmla="*/ 3013319 h 5539721"/>
              <a:gd name="connsiteX14928" fmla="*/ 1153687 w 11873855"/>
              <a:gd name="connsiteY14928" fmla="*/ 2990688 h 5539721"/>
              <a:gd name="connsiteX14929" fmla="*/ 1163888 w 11873855"/>
              <a:gd name="connsiteY14929" fmla="*/ 2992146 h 5539721"/>
              <a:gd name="connsiteX14930" fmla="*/ 1184977 w 11873855"/>
              <a:gd name="connsiteY14930" fmla="*/ 3015034 h 5539721"/>
              <a:gd name="connsiteX14931" fmla="*/ 1166632 w 11873855"/>
              <a:gd name="connsiteY14931" fmla="*/ 3011948 h 5539721"/>
              <a:gd name="connsiteX14932" fmla="*/ 1156345 w 11873855"/>
              <a:gd name="connsiteY14932" fmla="*/ 3010148 h 5539721"/>
              <a:gd name="connsiteX14933" fmla="*/ 1135428 w 11873855"/>
              <a:gd name="connsiteY14933" fmla="*/ 2987945 h 5539721"/>
              <a:gd name="connsiteX14934" fmla="*/ 1145543 w 11873855"/>
              <a:gd name="connsiteY14934" fmla="*/ 2989488 h 5539721"/>
              <a:gd name="connsiteX14935" fmla="*/ 1166632 w 11873855"/>
              <a:gd name="connsiteY14935" fmla="*/ 3011948 h 5539721"/>
              <a:gd name="connsiteX14936" fmla="*/ 1148629 w 11873855"/>
              <a:gd name="connsiteY14936" fmla="*/ 3008862 h 5539721"/>
              <a:gd name="connsiteX14937" fmla="*/ 1138428 w 11873855"/>
              <a:gd name="connsiteY14937" fmla="*/ 3007062 h 5539721"/>
              <a:gd name="connsiteX14938" fmla="*/ 1117511 w 11873855"/>
              <a:gd name="connsiteY14938" fmla="*/ 2985202 h 5539721"/>
              <a:gd name="connsiteX14939" fmla="*/ 1127541 w 11873855"/>
              <a:gd name="connsiteY14939" fmla="*/ 2986745 h 5539721"/>
              <a:gd name="connsiteX14940" fmla="*/ 1148629 w 11873855"/>
              <a:gd name="connsiteY14940" fmla="*/ 3008862 h 5539721"/>
              <a:gd name="connsiteX14941" fmla="*/ 1130627 w 11873855"/>
              <a:gd name="connsiteY14941" fmla="*/ 3005604 h 5539721"/>
              <a:gd name="connsiteX14942" fmla="*/ 1120512 w 11873855"/>
              <a:gd name="connsiteY14942" fmla="*/ 3003718 h 5539721"/>
              <a:gd name="connsiteX14943" fmla="*/ 1099595 w 11873855"/>
              <a:gd name="connsiteY14943" fmla="*/ 2982287 h 5539721"/>
              <a:gd name="connsiteX14944" fmla="*/ 1109453 w 11873855"/>
              <a:gd name="connsiteY14944" fmla="*/ 2983916 h 5539721"/>
              <a:gd name="connsiteX14945" fmla="*/ 1130627 w 11873855"/>
              <a:gd name="connsiteY14945" fmla="*/ 3005604 h 5539721"/>
              <a:gd name="connsiteX14946" fmla="*/ 1112539 w 11873855"/>
              <a:gd name="connsiteY14946" fmla="*/ 3002261 h 5539721"/>
              <a:gd name="connsiteX14947" fmla="*/ 1102595 w 11873855"/>
              <a:gd name="connsiteY14947" fmla="*/ 3000375 h 5539721"/>
              <a:gd name="connsiteX14948" fmla="*/ 1081764 w 11873855"/>
              <a:gd name="connsiteY14948" fmla="*/ 2979287 h 5539721"/>
              <a:gd name="connsiteX14949" fmla="*/ 1091622 w 11873855"/>
              <a:gd name="connsiteY14949" fmla="*/ 2980915 h 5539721"/>
              <a:gd name="connsiteX14950" fmla="*/ 1112539 w 11873855"/>
              <a:gd name="connsiteY14950" fmla="*/ 3002261 h 5539721"/>
              <a:gd name="connsiteX14951" fmla="*/ 1094280 w 11873855"/>
              <a:gd name="connsiteY14951" fmla="*/ 2998746 h 5539721"/>
              <a:gd name="connsiteX14952" fmla="*/ 1084421 w 11873855"/>
              <a:gd name="connsiteY14952" fmla="*/ 2996775 h 5539721"/>
              <a:gd name="connsiteX14953" fmla="*/ 1063590 w 11873855"/>
              <a:gd name="connsiteY14953" fmla="*/ 2976115 h 5539721"/>
              <a:gd name="connsiteX14954" fmla="*/ 1073363 w 11873855"/>
              <a:gd name="connsiteY14954" fmla="*/ 2977829 h 5539721"/>
              <a:gd name="connsiteX14955" fmla="*/ 1094280 w 11873855"/>
              <a:gd name="connsiteY14955" fmla="*/ 2998746 h 5539721"/>
              <a:gd name="connsiteX14956" fmla="*/ 1075935 w 11873855"/>
              <a:gd name="connsiteY14956" fmla="*/ 2995060 h 5539721"/>
              <a:gd name="connsiteX14957" fmla="*/ 1066248 w 11873855"/>
              <a:gd name="connsiteY14957" fmla="*/ 2993003 h 5539721"/>
              <a:gd name="connsiteX14958" fmla="*/ 1045416 w 11873855"/>
              <a:gd name="connsiteY14958" fmla="*/ 2972772 h 5539721"/>
              <a:gd name="connsiteX14959" fmla="*/ 1055018 w 11873855"/>
              <a:gd name="connsiteY14959" fmla="*/ 2974572 h 5539721"/>
              <a:gd name="connsiteX14960" fmla="*/ 1075935 w 11873855"/>
              <a:gd name="connsiteY14960" fmla="*/ 2995060 h 5539721"/>
              <a:gd name="connsiteX14961" fmla="*/ 1038216 w 11873855"/>
              <a:gd name="connsiteY14961" fmla="*/ 2965828 h 5539721"/>
              <a:gd name="connsiteX14962" fmla="*/ 1016270 w 11873855"/>
              <a:gd name="connsiteY14962" fmla="*/ 2945597 h 5539721"/>
              <a:gd name="connsiteX14963" fmla="*/ 1025700 w 11873855"/>
              <a:gd name="connsiteY14963" fmla="*/ 2947140 h 5539721"/>
              <a:gd name="connsiteX14964" fmla="*/ 1047817 w 11873855"/>
              <a:gd name="connsiteY14964" fmla="*/ 2967628 h 5539721"/>
              <a:gd name="connsiteX14965" fmla="*/ 1038216 w 11873855"/>
              <a:gd name="connsiteY14965" fmla="*/ 2965828 h 5539721"/>
              <a:gd name="connsiteX14966" fmla="*/ 1007955 w 11873855"/>
              <a:gd name="connsiteY14966" fmla="*/ 2938139 h 5539721"/>
              <a:gd name="connsiteX14967" fmla="*/ 985495 w 11873855"/>
              <a:gd name="connsiteY14967" fmla="*/ 2918593 h 5539721"/>
              <a:gd name="connsiteX14968" fmla="*/ 994667 w 11873855"/>
              <a:gd name="connsiteY14968" fmla="*/ 2919965 h 5539721"/>
              <a:gd name="connsiteX14969" fmla="*/ 1017556 w 11873855"/>
              <a:gd name="connsiteY14969" fmla="*/ 2939768 h 5539721"/>
              <a:gd name="connsiteX14970" fmla="*/ 1007955 w 11873855"/>
              <a:gd name="connsiteY14970" fmla="*/ 2938139 h 5539721"/>
              <a:gd name="connsiteX14971" fmla="*/ 976922 w 11873855"/>
              <a:gd name="connsiteY14971" fmla="*/ 2911478 h 5539721"/>
              <a:gd name="connsiteX14972" fmla="*/ 952662 w 11873855"/>
              <a:gd name="connsiteY14972" fmla="*/ 2891847 h 5539721"/>
              <a:gd name="connsiteX14973" fmla="*/ 961406 w 11873855"/>
              <a:gd name="connsiteY14973" fmla="*/ 2892962 h 5539721"/>
              <a:gd name="connsiteX14974" fmla="*/ 986266 w 11873855"/>
              <a:gd name="connsiteY14974" fmla="*/ 2912850 h 5539721"/>
              <a:gd name="connsiteX14975" fmla="*/ 976922 w 11873855"/>
              <a:gd name="connsiteY14975" fmla="*/ 2911478 h 5539721"/>
              <a:gd name="connsiteX14976" fmla="*/ 943232 w 11873855"/>
              <a:gd name="connsiteY14976" fmla="*/ 2884646 h 5539721"/>
              <a:gd name="connsiteX14977" fmla="*/ 917429 w 11873855"/>
              <a:gd name="connsiteY14977" fmla="*/ 2865615 h 5539721"/>
              <a:gd name="connsiteX14978" fmla="*/ 925487 w 11873855"/>
              <a:gd name="connsiteY14978" fmla="*/ 2866473 h 5539721"/>
              <a:gd name="connsiteX14979" fmla="*/ 952148 w 11873855"/>
              <a:gd name="connsiteY14979" fmla="*/ 2885846 h 5539721"/>
              <a:gd name="connsiteX14980" fmla="*/ 943232 w 11873855"/>
              <a:gd name="connsiteY14980" fmla="*/ 2884646 h 5539721"/>
              <a:gd name="connsiteX14981" fmla="*/ 932945 w 11873855"/>
              <a:gd name="connsiteY14981" fmla="*/ 2883275 h 5539721"/>
              <a:gd name="connsiteX14982" fmla="*/ 924116 w 11873855"/>
              <a:gd name="connsiteY14982" fmla="*/ 2881989 h 5539721"/>
              <a:gd name="connsiteX14983" fmla="*/ 898484 w 11873855"/>
              <a:gd name="connsiteY14983" fmla="*/ 2863387 h 5539721"/>
              <a:gd name="connsiteX14984" fmla="*/ 906542 w 11873855"/>
              <a:gd name="connsiteY14984" fmla="*/ 2864330 h 5539721"/>
              <a:gd name="connsiteX14985" fmla="*/ 932945 w 11873855"/>
              <a:gd name="connsiteY14985" fmla="*/ 2883275 h 5539721"/>
              <a:gd name="connsiteX14986" fmla="*/ 913486 w 11873855"/>
              <a:gd name="connsiteY14986" fmla="*/ 2880446 h 5539721"/>
              <a:gd name="connsiteX14987" fmla="*/ 904656 w 11873855"/>
              <a:gd name="connsiteY14987" fmla="*/ 2879074 h 5539721"/>
              <a:gd name="connsiteX14988" fmla="*/ 879196 w 11873855"/>
              <a:gd name="connsiteY14988" fmla="*/ 2860900 h 5539721"/>
              <a:gd name="connsiteX14989" fmla="*/ 887168 w 11873855"/>
              <a:gd name="connsiteY14989" fmla="*/ 2861929 h 5539721"/>
              <a:gd name="connsiteX14990" fmla="*/ 913486 w 11873855"/>
              <a:gd name="connsiteY14990" fmla="*/ 2880446 h 5539721"/>
              <a:gd name="connsiteX14991" fmla="*/ 868823 w 11873855"/>
              <a:gd name="connsiteY14991" fmla="*/ 2853957 h 5539721"/>
              <a:gd name="connsiteX14992" fmla="*/ 840962 w 11873855"/>
              <a:gd name="connsiteY14992" fmla="*/ 2836126 h 5539721"/>
              <a:gd name="connsiteX14993" fmla="*/ 847735 w 11873855"/>
              <a:gd name="connsiteY14993" fmla="*/ 2836898 h 5539721"/>
              <a:gd name="connsiteX14994" fmla="*/ 876881 w 11873855"/>
              <a:gd name="connsiteY14994" fmla="*/ 2855071 h 5539721"/>
              <a:gd name="connsiteX14995" fmla="*/ 868823 w 11873855"/>
              <a:gd name="connsiteY14995" fmla="*/ 2853957 h 5539721"/>
              <a:gd name="connsiteX14996" fmla="*/ 856821 w 11873855"/>
              <a:gd name="connsiteY14996" fmla="*/ 2852242 h 5539721"/>
              <a:gd name="connsiteX14997" fmla="*/ 848678 w 11873855"/>
              <a:gd name="connsiteY14997" fmla="*/ 2851042 h 5539721"/>
              <a:gd name="connsiteX14998" fmla="*/ 820988 w 11873855"/>
              <a:gd name="connsiteY14998" fmla="*/ 2833726 h 5539721"/>
              <a:gd name="connsiteX14999" fmla="*/ 827932 w 11873855"/>
              <a:gd name="connsiteY14999" fmla="*/ 2834583 h 5539721"/>
              <a:gd name="connsiteX15000" fmla="*/ 856821 w 11873855"/>
              <a:gd name="connsiteY15000" fmla="*/ 2852242 h 5539721"/>
              <a:gd name="connsiteX15001" fmla="*/ 835647 w 11873855"/>
              <a:gd name="connsiteY15001" fmla="*/ 2848813 h 5539721"/>
              <a:gd name="connsiteX15002" fmla="*/ 827161 w 11873855"/>
              <a:gd name="connsiteY15002" fmla="*/ 2847185 h 5539721"/>
              <a:gd name="connsiteX15003" fmla="*/ 799386 w 11873855"/>
              <a:gd name="connsiteY15003" fmla="*/ 2830297 h 5539721"/>
              <a:gd name="connsiteX15004" fmla="*/ 806929 w 11873855"/>
              <a:gd name="connsiteY15004" fmla="*/ 2831583 h 5539721"/>
              <a:gd name="connsiteX15005" fmla="*/ 835647 w 11873855"/>
              <a:gd name="connsiteY15005" fmla="*/ 2848813 h 5539721"/>
              <a:gd name="connsiteX15006" fmla="*/ 811387 w 11873855"/>
              <a:gd name="connsiteY15006" fmla="*/ 2843584 h 5539721"/>
              <a:gd name="connsiteX15007" fmla="*/ 795614 w 11873855"/>
              <a:gd name="connsiteY15007" fmla="*/ 2836126 h 5539721"/>
              <a:gd name="connsiteX15008" fmla="*/ 795099 w 11873855"/>
              <a:gd name="connsiteY15008" fmla="*/ 2834840 h 5539721"/>
              <a:gd name="connsiteX15009" fmla="*/ 794156 w 11873855"/>
              <a:gd name="connsiteY15009" fmla="*/ 2834754 h 5539721"/>
              <a:gd name="connsiteX15010" fmla="*/ 790385 w 11873855"/>
              <a:gd name="connsiteY15010" fmla="*/ 2834411 h 5539721"/>
              <a:gd name="connsiteX15011" fmla="*/ 769211 w 11873855"/>
              <a:gd name="connsiteY15011" fmla="*/ 2822410 h 5539721"/>
              <a:gd name="connsiteX15012" fmla="*/ 774697 w 11873855"/>
              <a:gd name="connsiteY15012" fmla="*/ 2822839 h 5539721"/>
              <a:gd name="connsiteX15013" fmla="*/ 811387 w 11873855"/>
              <a:gd name="connsiteY15013" fmla="*/ 2843584 h 5539721"/>
              <a:gd name="connsiteX15014" fmla="*/ 777783 w 11873855"/>
              <a:gd name="connsiteY15014" fmla="*/ 2833126 h 5539721"/>
              <a:gd name="connsiteX15015" fmla="*/ 771525 w 11873855"/>
              <a:gd name="connsiteY15015" fmla="*/ 2832525 h 5539721"/>
              <a:gd name="connsiteX15016" fmla="*/ 750951 w 11873855"/>
              <a:gd name="connsiteY15016" fmla="*/ 2821038 h 5539721"/>
              <a:gd name="connsiteX15017" fmla="*/ 756266 w 11873855"/>
              <a:gd name="connsiteY15017" fmla="*/ 2821467 h 5539721"/>
              <a:gd name="connsiteX15018" fmla="*/ 777783 w 11873855"/>
              <a:gd name="connsiteY15018" fmla="*/ 2833126 h 5539721"/>
              <a:gd name="connsiteX15019" fmla="*/ 758581 w 11873855"/>
              <a:gd name="connsiteY15019" fmla="*/ 2831240 h 5539721"/>
              <a:gd name="connsiteX15020" fmla="*/ 752580 w 11873855"/>
              <a:gd name="connsiteY15020" fmla="*/ 2830640 h 5539721"/>
              <a:gd name="connsiteX15021" fmla="*/ 732692 w 11873855"/>
              <a:gd name="connsiteY15021" fmla="*/ 2819667 h 5539721"/>
              <a:gd name="connsiteX15022" fmla="*/ 737749 w 11873855"/>
              <a:gd name="connsiteY15022" fmla="*/ 2820010 h 5539721"/>
              <a:gd name="connsiteX15023" fmla="*/ 758581 w 11873855"/>
              <a:gd name="connsiteY15023" fmla="*/ 2831240 h 5539721"/>
              <a:gd name="connsiteX15024" fmla="*/ 739378 w 11873855"/>
              <a:gd name="connsiteY15024" fmla="*/ 2829268 h 5539721"/>
              <a:gd name="connsiteX15025" fmla="*/ 733635 w 11873855"/>
              <a:gd name="connsiteY15025" fmla="*/ 2828668 h 5539721"/>
              <a:gd name="connsiteX15026" fmla="*/ 714347 w 11873855"/>
              <a:gd name="connsiteY15026" fmla="*/ 2818210 h 5539721"/>
              <a:gd name="connsiteX15027" fmla="*/ 719147 w 11873855"/>
              <a:gd name="connsiteY15027" fmla="*/ 2818553 h 5539721"/>
              <a:gd name="connsiteX15028" fmla="*/ 739378 w 11873855"/>
              <a:gd name="connsiteY15028" fmla="*/ 2829268 h 5539721"/>
              <a:gd name="connsiteX15029" fmla="*/ 720176 w 11873855"/>
              <a:gd name="connsiteY15029" fmla="*/ 2827382 h 5539721"/>
              <a:gd name="connsiteX15030" fmla="*/ 714689 w 11873855"/>
              <a:gd name="connsiteY15030" fmla="*/ 2826868 h 5539721"/>
              <a:gd name="connsiteX15031" fmla="*/ 696087 w 11873855"/>
              <a:gd name="connsiteY15031" fmla="*/ 2817009 h 5539721"/>
              <a:gd name="connsiteX15032" fmla="*/ 700716 w 11873855"/>
              <a:gd name="connsiteY15032" fmla="*/ 2817352 h 5539721"/>
              <a:gd name="connsiteX15033" fmla="*/ 720176 w 11873855"/>
              <a:gd name="connsiteY15033" fmla="*/ 2827382 h 5539721"/>
              <a:gd name="connsiteX15034" fmla="*/ 700973 w 11873855"/>
              <a:gd name="connsiteY15034" fmla="*/ 2825410 h 5539721"/>
              <a:gd name="connsiteX15035" fmla="*/ 695744 w 11873855"/>
              <a:gd name="connsiteY15035" fmla="*/ 2824896 h 5539721"/>
              <a:gd name="connsiteX15036" fmla="*/ 677742 w 11873855"/>
              <a:gd name="connsiteY15036" fmla="*/ 2815552 h 5539721"/>
              <a:gd name="connsiteX15037" fmla="*/ 682114 w 11873855"/>
              <a:gd name="connsiteY15037" fmla="*/ 2815895 h 5539721"/>
              <a:gd name="connsiteX15038" fmla="*/ 700973 w 11873855"/>
              <a:gd name="connsiteY15038" fmla="*/ 2825410 h 5539721"/>
              <a:gd name="connsiteX15039" fmla="*/ 681685 w 11873855"/>
              <a:gd name="connsiteY15039" fmla="*/ 2823524 h 5539721"/>
              <a:gd name="connsiteX15040" fmla="*/ 676713 w 11873855"/>
              <a:gd name="connsiteY15040" fmla="*/ 2823010 h 5539721"/>
              <a:gd name="connsiteX15041" fmla="*/ 659568 w 11873855"/>
              <a:gd name="connsiteY15041" fmla="*/ 2814180 h 5539721"/>
              <a:gd name="connsiteX15042" fmla="*/ 663597 w 11873855"/>
              <a:gd name="connsiteY15042" fmla="*/ 2814438 h 5539721"/>
              <a:gd name="connsiteX15043" fmla="*/ 681685 w 11873855"/>
              <a:gd name="connsiteY15043" fmla="*/ 2823524 h 5539721"/>
              <a:gd name="connsiteX15044" fmla="*/ 662397 w 11873855"/>
              <a:gd name="connsiteY15044" fmla="*/ 2821553 h 5539721"/>
              <a:gd name="connsiteX15045" fmla="*/ 657854 w 11873855"/>
              <a:gd name="connsiteY15045" fmla="*/ 2821124 h 5539721"/>
              <a:gd name="connsiteX15046" fmla="*/ 641395 w 11873855"/>
              <a:gd name="connsiteY15046" fmla="*/ 2812895 h 5539721"/>
              <a:gd name="connsiteX15047" fmla="*/ 645081 w 11873855"/>
              <a:gd name="connsiteY15047" fmla="*/ 2813152 h 5539721"/>
              <a:gd name="connsiteX15048" fmla="*/ 662397 w 11873855"/>
              <a:gd name="connsiteY15048" fmla="*/ 2821553 h 5539721"/>
              <a:gd name="connsiteX15049" fmla="*/ 643109 w 11873855"/>
              <a:gd name="connsiteY15049" fmla="*/ 2819667 h 5539721"/>
              <a:gd name="connsiteX15050" fmla="*/ 638908 w 11873855"/>
              <a:gd name="connsiteY15050" fmla="*/ 2819238 h 5539721"/>
              <a:gd name="connsiteX15051" fmla="*/ 623221 w 11873855"/>
              <a:gd name="connsiteY15051" fmla="*/ 2811523 h 5539721"/>
              <a:gd name="connsiteX15052" fmla="*/ 626564 w 11873855"/>
              <a:gd name="connsiteY15052" fmla="*/ 2811780 h 5539721"/>
              <a:gd name="connsiteX15053" fmla="*/ 643109 w 11873855"/>
              <a:gd name="connsiteY15053" fmla="*/ 2819667 h 5539721"/>
              <a:gd name="connsiteX15054" fmla="*/ 623735 w 11873855"/>
              <a:gd name="connsiteY15054" fmla="*/ 2817695 h 5539721"/>
              <a:gd name="connsiteX15055" fmla="*/ 619963 w 11873855"/>
              <a:gd name="connsiteY15055" fmla="*/ 2817352 h 5539721"/>
              <a:gd name="connsiteX15056" fmla="*/ 605047 w 11873855"/>
              <a:gd name="connsiteY15056" fmla="*/ 2810151 h 5539721"/>
              <a:gd name="connsiteX15057" fmla="*/ 608047 w 11873855"/>
              <a:gd name="connsiteY15057" fmla="*/ 2810409 h 5539721"/>
              <a:gd name="connsiteX15058" fmla="*/ 623735 w 11873855"/>
              <a:gd name="connsiteY15058" fmla="*/ 2817695 h 5539721"/>
              <a:gd name="connsiteX15059" fmla="*/ 604276 w 11873855"/>
              <a:gd name="connsiteY15059" fmla="*/ 2815809 h 5539721"/>
              <a:gd name="connsiteX15060" fmla="*/ 601018 w 11873855"/>
              <a:gd name="connsiteY15060" fmla="*/ 2815466 h 5539721"/>
              <a:gd name="connsiteX15061" fmla="*/ 586873 w 11873855"/>
              <a:gd name="connsiteY15061" fmla="*/ 2808780 h 5539721"/>
              <a:gd name="connsiteX15062" fmla="*/ 589445 w 11873855"/>
              <a:gd name="connsiteY15062" fmla="*/ 2808951 h 5539721"/>
              <a:gd name="connsiteX15063" fmla="*/ 604276 w 11873855"/>
              <a:gd name="connsiteY15063" fmla="*/ 2815809 h 5539721"/>
              <a:gd name="connsiteX15064" fmla="*/ 584902 w 11873855"/>
              <a:gd name="connsiteY15064" fmla="*/ 2813838 h 5539721"/>
              <a:gd name="connsiteX15065" fmla="*/ 582073 w 11873855"/>
              <a:gd name="connsiteY15065" fmla="*/ 2813580 h 5539721"/>
              <a:gd name="connsiteX15066" fmla="*/ 568785 w 11873855"/>
              <a:gd name="connsiteY15066" fmla="*/ 2807494 h 5539721"/>
              <a:gd name="connsiteX15067" fmla="*/ 570929 w 11873855"/>
              <a:gd name="connsiteY15067" fmla="*/ 2807665 h 5539721"/>
              <a:gd name="connsiteX15068" fmla="*/ 584902 w 11873855"/>
              <a:gd name="connsiteY15068" fmla="*/ 2813838 h 5539721"/>
              <a:gd name="connsiteX15069" fmla="*/ 565356 w 11873855"/>
              <a:gd name="connsiteY15069" fmla="*/ 2811952 h 5539721"/>
              <a:gd name="connsiteX15070" fmla="*/ 563128 w 11873855"/>
              <a:gd name="connsiteY15070" fmla="*/ 2811694 h 5539721"/>
              <a:gd name="connsiteX15071" fmla="*/ 550697 w 11873855"/>
              <a:gd name="connsiteY15071" fmla="*/ 2806122 h 5539721"/>
              <a:gd name="connsiteX15072" fmla="*/ 552326 w 11873855"/>
              <a:gd name="connsiteY15072" fmla="*/ 2806208 h 5539721"/>
              <a:gd name="connsiteX15073" fmla="*/ 565356 w 11873855"/>
              <a:gd name="connsiteY15073" fmla="*/ 2811952 h 5539721"/>
              <a:gd name="connsiteX15074" fmla="*/ 534153 w 11873855"/>
              <a:gd name="connsiteY15074" fmla="*/ 2799093 h 5539721"/>
              <a:gd name="connsiteX15075" fmla="*/ 523780 w 11873855"/>
              <a:gd name="connsiteY15075" fmla="*/ 2794892 h 5539721"/>
              <a:gd name="connsiteX15076" fmla="*/ 534924 w 11873855"/>
              <a:gd name="connsiteY15076" fmla="*/ 2799179 h 5539721"/>
              <a:gd name="connsiteX15077" fmla="*/ 534153 w 11873855"/>
              <a:gd name="connsiteY15077" fmla="*/ 2799093 h 5539721"/>
              <a:gd name="connsiteX15078" fmla="*/ 515550 w 11873855"/>
              <a:gd name="connsiteY15078" fmla="*/ 2797721 h 5539721"/>
              <a:gd name="connsiteX15079" fmla="*/ 511092 w 11873855"/>
              <a:gd name="connsiteY15079" fmla="*/ 2795921 h 5539721"/>
              <a:gd name="connsiteX15080" fmla="*/ 515807 w 11873855"/>
              <a:gd name="connsiteY15080" fmla="*/ 2797721 h 5539721"/>
              <a:gd name="connsiteX15081" fmla="*/ 515550 w 11873855"/>
              <a:gd name="connsiteY15081" fmla="*/ 2797721 h 5539721"/>
              <a:gd name="connsiteX15082" fmla="*/ 1366028 w 11873855"/>
              <a:gd name="connsiteY15082" fmla="*/ 3421456 h 5539721"/>
              <a:gd name="connsiteX15083" fmla="*/ 1377944 w 11873855"/>
              <a:gd name="connsiteY15083" fmla="*/ 3438001 h 5539721"/>
              <a:gd name="connsiteX15084" fmla="*/ 1370314 w 11873855"/>
              <a:gd name="connsiteY15084" fmla="*/ 3433029 h 5539721"/>
              <a:gd name="connsiteX15085" fmla="*/ 1365771 w 11873855"/>
              <a:gd name="connsiteY15085" fmla="*/ 3421371 h 5539721"/>
              <a:gd name="connsiteX15086" fmla="*/ 1366028 w 11873855"/>
              <a:gd name="connsiteY15086" fmla="*/ 3421456 h 5539721"/>
              <a:gd name="connsiteX15087" fmla="*/ 1382144 w 11873855"/>
              <a:gd name="connsiteY15087" fmla="*/ 3436715 h 5539721"/>
              <a:gd name="connsiteX15088" fmla="*/ 1387116 w 11873855"/>
              <a:gd name="connsiteY15088" fmla="*/ 3443831 h 5539721"/>
              <a:gd name="connsiteX15089" fmla="*/ 1384202 w 11873855"/>
              <a:gd name="connsiteY15089" fmla="*/ 3441944 h 5539721"/>
              <a:gd name="connsiteX15090" fmla="*/ 1382144 w 11873855"/>
              <a:gd name="connsiteY15090" fmla="*/ 3436715 h 5539721"/>
              <a:gd name="connsiteX15091" fmla="*/ 1394317 w 11873855"/>
              <a:gd name="connsiteY15091" fmla="*/ 3454289 h 5539721"/>
              <a:gd name="connsiteX15092" fmla="*/ 1396203 w 11873855"/>
              <a:gd name="connsiteY15092" fmla="*/ 3457032 h 5539721"/>
              <a:gd name="connsiteX15093" fmla="*/ 1400147 w 11873855"/>
              <a:gd name="connsiteY15093" fmla="*/ 3467233 h 5539721"/>
              <a:gd name="connsiteX15094" fmla="*/ 1392174 w 11873855"/>
              <a:gd name="connsiteY15094" fmla="*/ 3461833 h 5539721"/>
              <a:gd name="connsiteX15095" fmla="*/ 1387288 w 11873855"/>
              <a:gd name="connsiteY15095" fmla="*/ 3449832 h 5539721"/>
              <a:gd name="connsiteX15096" fmla="*/ 1394317 w 11873855"/>
              <a:gd name="connsiteY15096" fmla="*/ 3454289 h 5539721"/>
              <a:gd name="connsiteX15097" fmla="*/ 1400918 w 11873855"/>
              <a:gd name="connsiteY15097" fmla="*/ 3458318 h 5539721"/>
              <a:gd name="connsiteX15098" fmla="*/ 1403747 w 11873855"/>
              <a:gd name="connsiteY15098" fmla="*/ 3460032 h 5539721"/>
              <a:gd name="connsiteX15099" fmla="*/ 1413434 w 11873855"/>
              <a:gd name="connsiteY15099" fmla="*/ 3474606 h 5539721"/>
              <a:gd name="connsiteX15100" fmla="*/ 1414120 w 11873855"/>
              <a:gd name="connsiteY15100" fmla="*/ 3476406 h 5539721"/>
              <a:gd name="connsiteX15101" fmla="*/ 1405976 w 11873855"/>
              <a:gd name="connsiteY15101" fmla="*/ 3471091 h 5539721"/>
              <a:gd name="connsiteX15102" fmla="*/ 1400918 w 11873855"/>
              <a:gd name="connsiteY15102" fmla="*/ 3458318 h 5539721"/>
              <a:gd name="connsiteX15103" fmla="*/ 1417292 w 11873855"/>
              <a:gd name="connsiteY15103" fmla="*/ 3484721 h 5539721"/>
              <a:gd name="connsiteX15104" fmla="*/ 1421749 w 11873855"/>
              <a:gd name="connsiteY15104" fmla="*/ 3495866 h 5539721"/>
              <a:gd name="connsiteX15105" fmla="*/ 1414034 w 11873855"/>
              <a:gd name="connsiteY15105" fmla="*/ 3490465 h 5539721"/>
              <a:gd name="connsiteX15106" fmla="*/ 1409491 w 11873855"/>
              <a:gd name="connsiteY15106" fmla="*/ 3479664 h 5539721"/>
              <a:gd name="connsiteX15107" fmla="*/ 1417292 w 11873855"/>
              <a:gd name="connsiteY15107" fmla="*/ 3484721 h 5539721"/>
              <a:gd name="connsiteX15108" fmla="*/ 1425693 w 11873855"/>
              <a:gd name="connsiteY15108" fmla="*/ 3505381 h 5539721"/>
              <a:gd name="connsiteX15109" fmla="*/ 1430322 w 11873855"/>
              <a:gd name="connsiteY15109" fmla="*/ 3516268 h 5539721"/>
              <a:gd name="connsiteX15110" fmla="*/ 1423207 w 11873855"/>
              <a:gd name="connsiteY15110" fmla="*/ 3510953 h 5539721"/>
              <a:gd name="connsiteX15111" fmla="*/ 1418406 w 11873855"/>
              <a:gd name="connsiteY15111" fmla="*/ 3500323 h 5539721"/>
              <a:gd name="connsiteX15112" fmla="*/ 1425693 w 11873855"/>
              <a:gd name="connsiteY15112" fmla="*/ 3505381 h 5539721"/>
              <a:gd name="connsiteX15113" fmla="*/ 1431693 w 11873855"/>
              <a:gd name="connsiteY15113" fmla="*/ 3509496 h 5539721"/>
              <a:gd name="connsiteX15114" fmla="*/ 1435122 w 11873855"/>
              <a:gd name="connsiteY15114" fmla="*/ 3511811 h 5539721"/>
              <a:gd name="connsiteX15115" fmla="*/ 1439409 w 11873855"/>
              <a:gd name="connsiteY15115" fmla="*/ 3514640 h 5539721"/>
              <a:gd name="connsiteX15116" fmla="*/ 1444295 w 11873855"/>
              <a:gd name="connsiteY15116" fmla="*/ 3526469 h 5539721"/>
              <a:gd name="connsiteX15117" fmla="*/ 1436751 w 11873855"/>
              <a:gd name="connsiteY15117" fmla="*/ 3521069 h 5539721"/>
              <a:gd name="connsiteX15118" fmla="*/ 1431693 w 11873855"/>
              <a:gd name="connsiteY15118" fmla="*/ 3509496 h 5539721"/>
              <a:gd name="connsiteX15119" fmla="*/ 1445238 w 11873855"/>
              <a:gd name="connsiteY15119" fmla="*/ 3518326 h 5539721"/>
              <a:gd name="connsiteX15120" fmla="*/ 1453125 w 11873855"/>
              <a:gd name="connsiteY15120" fmla="*/ 3523383 h 5539721"/>
              <a:gd name="connsiteX15121" fmla="*/ 1458182 w 11873855"/>
              <a:gd name="connsiteY15121" fmla="*/ 3535985 h 5539721"/>
              <a:gd name="connsiteX15122" fmla="*/ 1450467 w 11873855"/>
              <a:gd name="connsiteY15122" fmla="*/ 3530670 h 5539721"/>
              <a:gd name="connsiteX15123" fmla="*/ 1445238 w 11873855"/>
              <a:gd name="connsiteY15123" fmla="*/ 3518326 h 5539721"/>
              <a:gd name="connsiteX15124" fmla="*/ 1461526 w 11873855"/>
              <a:gd name="connsiteY15124" fmla="*/ 3544386 h 5539721"/>
              <a:gd name="connsiteX15125" fmla="*/ 1466669 w 11873855"/>
              <a:gd name="connsiteY15125" fmla="*/ 3556645 h 5539721"/>
              <a:gd name="connsiteX15126" fmla="*/ 1459383 w 11873855"/>
              <a:gd name="connsiteY15126" fmla="*/ 3551244 h 5539721"/>
              <a:gd name="connsiteX15127" fmla="*/ 1454068 w 11873855"/>
              <a:gd name="connsiteY15127" fmla="*/ 3539243 h 5539721"/>
              <a:gd name="connsiteX15128" fmla="*/ 1461526 w 11873855"/>
              <a:gd name="connsiteY15128" fmla="*/ 3544386 h 5539721"/>
              <a:gd name="connsiteX15129" fmla="*/ 1470784 w 11873855"/>
              <a:gd name="connsiteY15129" fmla="*/ 3566075 h 5539721"/>
              <a:gd name="connsiteX15130" fmla="*/ 1475499 w 11873855"/>
              <a:gd name="connsiteY15130" fmla="*/ 3576704 h 5539721"/>
              <a:gd name="connsiteX15131" fmla="*/ 1468812 w 11873855"/>
              <a:gd name="connsiteY15131" fmla="*/ 3571475 h 5539721"/>
              <a:gd name="connsiteX15132" fmla="*/ 1463926 w 11873855"/>
              <a:gd name="connsiteY15132" fmla="*/ 3561102 h 5539721"/>
              <a:gd name="connsiteX15133" fmla="*/ 1470784 w 11873855"/>
              <a:gd name="connsiteY15133" fmla="*/ 3566075 h 5539721"/>
              <a:gd name="connsiteX15134" fmla="*/ 1477128 w 11873855"/>
              <a:gd name="connsiteY15134" fmla="*/ 3570532 h 5539721"/>
              <a:gd name="connsiteX15135" fmla="*/ 1484500 w 11873855"/>
              <a:gd name="connsiteY15135" fmla="*/ 3575676 h 5539721"/>
              <a:gd name="connsiteX15136" fmla="*/ 1489558 w 11873855"/>
              <a:gd name="connsiteY15136" fmla="*/ 3587420 h 5539721"/>
              <a:gd name="connsiteX15137" fmla="*/ 1487500 w 11873855"/>
              <a:gd name="connsiteY15137" fmla="*/ 3585877 h 5539721"/>
              <a:gd name="connsiteX15138" fmla="*/ 1482271 w 11873855"/>
              <a:gd name="connsiteY15138" fmla="*/ 3581848 h 5539721"/>
              <a:gd name="connsiteX15139" fmla="*/ 1477128 w 11873855"/>
              <a:gd name="connsiteY15139" fmla="*/ 3570532 h 5539721"/>
              <a:gd name="connsiteX15140" fmla="*/ 1486815 w 11873855"/>
              <a:gd name="connsiteY15140" fmla="*/ 3591792 h 5539721"/>
              <a:gd name="connsiteX15141" fmla="*/ 1493758 w 11873855"/>
              <a:gd name="connsiteY15141" fmla="*/ 3596935 h 5539721"/>
              <a:gd name="connsiteX15142" fmla="*/ 1498216 w 11873855"/>
              <a:gd name="connsiteY15142" fmla="*/ 3606879 h 5539721"/>
              <a:gd name="connsiteX15143" fmla="*/ 1491444 w 11873855"/>
              <a:gd name="connsiteY15143" fmla="*/ 3601393 h 5539721"/>
              <a:gd name="connsiteX15144" fmla="*/ 1486815 w 11873855"/>
              <a:gd name="connsiteY15144" fmla="*/ 3591792 h 5539721"/>
              <a:gd name="connsiteX15145" fmla="*/ 1500188 w 11873855"/>
              <a:gd name="connsiteY15145" fmla="*/ 3601650 h 5539721"/>
              <a:gd name="connsiteX15146" fmla="*/ 1507217 w 11873855"/>
              <a:gd name="connsiteY15146" fmla="*/ 3606622 h 5539721"/>
              <a:gd name="connsiteX15147" fmla="*/ 1512103 w 11873855"/>
              <a:gd name="connsiteY15147" fmla="*/ 3617767 h 5539721"/>
              <a:gd name="connsiteX15148" fmla="*/ 1505331 w 11873855"/>
              <a:gd name="connsiteY15148" fmla="*/ 3612537 h 5539721"/>
              <a:gd name="connsiteX15149" fmla="*/ 1500188 w 11873855"/>
              <a:gd name="connsiteY15149" fmla="*/ 3601650 h 5539721"/>
              <a:gd name="connsiteX15150" fmla="*/ 1516561 w 11873855"/>
              <a:gd name="connsiteY15150" fmla="*/ 3628054 h 5539721"/>
              <a:gd name="connsiteX15151" fmla="*/ 1521362 w 11873855"/>
              <a:gd name="connsiteY15151" fmla="*/ 3638598 h 5539721"/>
              <a:gd name="connsiteX15152" fmla="*/ 1515190 w 11873855"/>
              <a:gd name="connsiteY15152" fmla="*/ 3633625 h 5539721"/>
              <a:gd name="connsiteX15153" fmla="*/ 1510303 w 11873855"/>
              <a:gd name="connsiteY15153" fmla="*/ 3623425 h 5539721"/>
              <a:gd name="connsiteX15154" fmla="*/ 1516561 w 11873855"/>
              <a:gd name="connsiteY15154" fmla="*/ 3628054 h 5539721"/>
              <a:gd name="connsiteX15155" fmla="*/ 1523333 w 11873855"/>
              <a:gd name="connsiteY15155" fmla="*/ 3633026 h 5539721"/>
              <a:gd name="connsiteX15156" fmla="*/ 1530277 w 11873855"/>
              <a:gd name="connsiteY15156" fmla="*/ 3638083 h 5539721"/>
              <a:gd name="connsiteX15157" fmla="*/ 1535249 w 11873855"/>
              <a:gd name="connsiteY15157" fmla="*/ 3649485 h 5539721"/>
              <a:gd name="connsiteX15158" fmla="*/ 1528477 w 11873855"/>
              <a:gd name="connsiteY15158" fmla="*/ 3644170 h 5539721"/>
              <a:gd name="connsiteX15159" fmla="*/ 1523333 w 11873855"/>
              <a:gd name="connsiteY15159" fmla="*/ 3633026 h 5539721"/>
              <a:gd name="connsiteX15160" fmla="*/ 1539535 w 11873855"/>
              <a:gd name="connsiteY15160" fmla="*/ 3659086 h 5539721"/>
              <a:gd name="connsiteX15161" fmla="*/ 1544765 w 11873855"/>
              <a:gd name="connsiteY15161" fmla="*/ 3670573 h 5539721"/>
              <a:gd name="connsiteX15162" fmla="*/ 1538592 w 11873855"/>
              <a:gd name="connsiteY15162" fmla="*/ 3665430 h 5539721"/>
              <a:gd name="connsiteX15163" fmla="*/ 1533106 w 11873855"/>
              <a:gd name="connsiteY15163" fmla="*/ 3654028 h 5539721"/>
              <a:gd name="connsiteX15164" fmla="*/ 1539535 w 11873855"/>
              <a:gd name="connsiteY15164" fmla="*/ 3659086 h 5539721"/>
              <a:gd name="connsiteX15165" fmla="*/ 1546222 w 11873855"/>
              <a:gd name="connsiteY15165" fmla="*/ 3664144 h 5539721"/>
              <a:gd name="connsiteX15166" fmla="*/ 1553166 w 11873855"/>
              <a:gd name="connsiteY15166" fmla="*/ 3669287 h 5539721"/>
              <a:gd name="connsiteX15167" fmla="*/ 1558823 w 11873855"/>
              <a:gd name="connsiteY15167" fmla="*/ 3681889 h 5539721"/>
              <a:gd name="connsiteX15168" fmla="*/ 1551965 w 11873855"/>
              <a:gd name="connsiteY15168" fmla="*/ 3676403 h 5539721"/>
              <a:gd name="connsiteX15169" fmla="*/ 1546222 w 11873855"/>
              <a:gd name="connsiteY15169" fmla="*/ 3664144 h 5539721"/>
              <a:gd name="connsiteX15170" fmla="*/ 1563196 w 11873855"/>
              <a:gd name="connsiteY15170" fmla="*/ 3691576 h 5539721"/>
              <a:gd name="connsiteX15171" fmla="*/ 1568853 w 11873855"/>
              <a:gd name="connsiteY15171" fmla="*/ 3703749 h 5539721"/>
              <a:gd name="connsiteX15172" fmla="*/ 1562338 w 11873855"/>
              <a:gd name="connsiteY15172" fmla="*/ 3698262 h 5539721"/>
              <a:gd name="connsiteX15173" fmla="*/ 1556766 w 11873855"/>
              <a:gd name="connsiteY15173" fmla="*/ 3686518 h 5539721"/>
              <a:gd name="connsiteX15174" fmla="*/ 1563196 w 11873855"/>
              <a:gd name="connsiteY15174" fmla="*/ 3691576 h 5539721"/>
              <a:gd name="connsiteX15175" fmla="*/ 1570053 w 11873855"/>
              <a:gd name="connsiteY15175" fmla="*/ 3696805 h 5539721"/>
              <a:gd name="connsiteX15176" fmla="*/ 1576483 w 11873855"/>
              <a:gd name="connsiteY15176" fmla="*/ 3701606 h 5539721"/>
              <a:gd name="connsiteX15177" fmla="*/ 1582312 w 11873855"/>
              <a:gd name="connsiteY15177" fmla="*/ 3714807 h 5539721"/>
              <a:gd name="connsiteX15178" fmla="*/ 1576140 w 11873855"/>
              <a:gd name="connsiteY15178" fmla="*/ 3709835 h 5539721"/>
              <a:gd name="connsiteX15179" fmla="*/ 1570053 w 11873855"/>
              <a:gd name="connsiteY15179" fmla="*/ 3696805 h 5539721"/>
              <a:gd name="connsiteX15180" fmla="*/ 1586856 w 11873855"/>
              <a:gd name="connsiteY15180" fmla="*/ 3724751 h 5539721"/>
              <a:gd name="connsiteX15181" fmla="*/ 1592085 w 11873855"/>
              <a:gd name="connsiteY15181" fmla="*/ 3736067 h 5539721"/>
              <a:gd name="connsiteX15182" fmla="*/ 1586513 w 11873855"/>
              <a:gd name="connsiteY15182" fmla="*/ 3731352 h 5539721"/>
              <a:gd name="connsiteX15183" fmla="*/ 1581026 w 11873855"/>
              <a:gd name="connsiteY15183" fmla="*/ 3720208 h 5539721"/>
              <a:gd name="connsiteX15184" fmla="*/ 1586856 w 11873855"/>
              <a:gd name="connsiteY15184" fmla="*/ 3724751 h 5539721"/>
              <a:gd name="connsiteX15185" fmla="*/ 1593885 w 11873855"/>
              <a:gd name="connsiteY15185" fmla="*/ 3730238 h 5539721"/>
              <a:gd name="connsiteX15186" fmla="*/ 1600143 w 11873855"/>
              <a:gd name="connsiteY15186" fmla="*/ 3735038 h 5539721"/>
              <a:gd name="connsiteX15187" fmla="*/ 1605629 w 11873855"/>
              <a:gd name="connsiteY15187" fmla="*/ 3747383 h 5539721"/>
              <a:gd name="connsiteX15188" fmla="*/ 1599372 w 11873855"/>
              <a:gd name="connsiteY15188" fmla="*/ 3742325 h 5539721"/>
              <a:gd name="connsiteX15189" fmla="*/ 1593885 w 11873855"/>
              <a:gd name="connsiteY15189" fmla="*/ 3730238 h 5539721"/>
              <a:gd name="connsiteX15190" fmla="*/ 1610087 w 11873855"/>
              <a:gd name="connsiteY15190" fmla="*/ 3757241 h 5539721"/>
              <a:gd name="connsiteX15191" fmla="*/ 1615231 w 11873855"/>
              <a:gd name="connsiteY15191" fmla="*/ 3768557 h 5539721"/>
              <a:gd name="connsiteX15192" fmla="*/ 1609830 w 11873855"/>
              <a:gd name="connsiteY15192" fmla="*/ 3763842 h 5539721"/>
              <a:gd name="connsiteX15193" fmla="*/ 1604429 w 11873855"/>
              <a:gd name="connsiteY15193" fmla="*/ 3752612 h 5539721"/>
              <a:gd name="connsiteX15194" fmla="*/ 1610087 w 11873855"/>
              <a:gd name="connsiteY15194" fmla="*/ 3757241 h 5539721"/>
              <a:gd name="connsiteX15195" fmla="*/ 1617288 w 11873855"/>
              <a:gd name="connsiteY15195" fmla="*/ 3762985 h 5539721"/>
              <a:gd name="connsiteX15196" fmla="*/ 1623546 w 11873855"/>
              <a:gd name="connsiteY15196" fmla="*/ 3767785 h 5539721"/>
              <a:gd name="connsiteX15197" fmla="*/ 1629118 w 11873855"/>
              <a:gd name="connsiteY15197" fmla="*/ 3780216 h 5539721"/>
              <a:gd name="connsiteX15198" fmla="*/ 1623032 w 11873855"/>
              <a:gd name="connsiteY15198" fmla="*/ 3775158 h 5539721"/>
              <a:gd name="connsiteX15199" fmla="*/ 1617288 w 11873855"/>
              <a:gd name="connsiteY15199" fmla="*/ 3762985 h 5539721"/>
              <a:gd name="connsiteX15200" fmla="*/ 1633576 w 11873855"/>
              <a:gd name="connsiteY15200" fmla="*/ 3790159 h 5539721"/>
              <a:gd name="connsiteX15201" fmla="*/ 1638462 w 11873855"/>
              <a:gd name="connsiteY15201" fmla="*/ 3800704 h 5539721"/>
              <a:gd name="connsiteX15202" fmla="*/ 1632890 w 11873855"/>
              <a:gd name="connsiteY15202" fmla="*/ 3795732 h 5539721"/>
              <a:gd name="connsiteX15203" fmla="*/ 1628004 w 11873855"/>
              <a:gd name="connsiteY15203" fmla="*/ 3785530 h 5539721"/>
              <a:gd name="connsiteX15204" fmla="*/ 1633576 w 11873855"/>
              <a:gd name="connsiteY15204" fmla="*/ 3790159 h 5539721"/>
              <a:gd name="connsiteX15205" fmla="*/ 1643606 w 11873855"/>
              <a:gd name="connsiteY15205" fmla="*/ 3811762 h 5539721"/>
              <a:gd name="connsiteX15206" fmla="*/ 1648235 w 11873855"/>
              <a:gd name="connsiteY15206" fmla="*/ 3821621 h 5539721"/>
              <a:gd name="connsiteX15207" fmla="*/ 1643520 w 11873855"/>
              <a:gd name="connsiteY15207" fmla="*/ 3817249 h 5539721"/>
              <a:gd name="connsiteX15208" fmla="*/ 1638719 w 11873855"/>
              <a:gd name="connsiteY15208" fmla="*/ 3807562 h 5539721"/>
              <a:gd name="connsiteX15209" fmla="*/ 1643606 w 11873855"/>
              <a:gd name="connsiteY15209" fmla="*/ 3811762 h 5539721"/>
              <a:gd name="connsiteX15210" fmla="*/ 1650978 w 11873855"/>
              <a:gd name="connsiteY15210" fmla="*/ 3817934 h 5539721"/>
              <a:gd name="connsiteX15211" fmla="*/ 1656979 w 11873855"/>
              <a:gd name="connsiteY15211" fmla="*/ 3822992 h 5539721"/>
              <a:gd name="connsiteX15212" fmla="*/ 1662122 w 11873855"/>
              <a:gd name="connsiteY15212" fmla="*/ 3834308 h 5539721"/>
              <a:gd name="connsiteX15213" fmla="*/ 1656293 w 11873855"/>
              <a:gd name="connsiteY15213" fmla="*/ 3829079 h 5539721"/>
              <a:gd name="connsiteX15214" fmla="*/ 1650978 w 11873855"/>
              <a:gd name="connsiteY15214" fmla="*/ 3817934 h 5539721"/>
              <a:gd name="connsiteX15215" fmla="*/ 1667780 w 11873855"/>
              <a:gd name="connsiteY15215" fmla="*/ 3846310 h 5539721"/>
              <a:gd name="connsiteX15216" fmla="*/ 1672495 w 11873855"/>
              <a:gd name="connsiteY15216" fmla="*/ 3856254 h 5539721"/>
              <a:gd name="connsiteX15217" fmla="*/ 1667351 w 11873855"/>
              <a:gd name="connsiteY15217" fmla="*/ 3851367 h 5539721"/>
              <a:gd name="connsiteX15218" fmla="*/ 1662551 w 11873855"/>
              <a:gd name="connsiteY15218" fmla="*/ 3841680 h 5539721"/>
              <a:gd name="connsiteX15219" fmla="*/ 1667780 w 11873855"/>
              <a:gd name="connsiteY15219" fmla="*/ 3846310 h 5539721"/>
              <a:gd name="connsiteX15220" fmla="*/ 1675238 w 11873855"/>
              <a:gd name="connsiteY15220" fmla="*/ 3852739 h 5539721"/>
              <a:gd name="connsiteX15221" fmla="*/ 1680467 w 11873855"/>
              <a:gd name="connsiteY15221" fmla="*/ 3857111 h 5539721"/>
              <a:gd name="connsiteX15222" fmla="*/ 1685611 w 11873855"/>
              <a:gd name="connsiteY15222" fmla="*/ 3868255 h 5539721"/>
              <a:gd name="connsiteX15223" fmla="*/ 1680467 w 11873855"/>
              <a:gd name="connsiteY15223" fmla="*/ 3863626 h 5539721"/>
              <a:gd name="connsiteX15224" fmla="*/ 1675238 w 11873855"/>
              <a:gd name="connsiteY15224" fmla="*/ 3852739 h 5539721"/>
              <a:gd name="connsiteX15225" fmla="*/ 1687754 w 11873855"/>
              <a:gd name="connsiteY15225" fmla="*/ 3862940 h 5539721"/>
              <a:gd name="connsiteX15226" fmla="*/ 1887322 w 11873855"/>
              <a:gd name="connsiteY15226" fmla="*/ 3953466 h 5539721"/>
              <a:gd name="connsiteX15227" fmla="*/ 2119294 w 11873855"/>
              <a:gd name="connsiteY15227" fmla="*/ 3804390 h 5539721"/>
              <a:gd name="connsiteX15228" fmla="*/ 2291858 w 11873855"/>
              <a:gd name="connsiteY15228" fmla="*/ 3522269 h 5539721"/>
              <a:gd name="connsiteX15229" fmla="*/ 2535488 w 11873855"/>
              <a:gd name="connsiteY15229" fmla="*/ 2922537 h 5539721"/>
              <a:gd name="connsiteX15230" fmla="*/ 2600211 w 11873855"/>
              <a:gd name="connsiteY15230" fmla="*/ 2769946 h 5539721"/>
              <a:gd name="connsiteX15231" fmla="*/ 2610841 w 11873855"/>
              <a:gd name="connsiteY15231" fmla="*/ 2769946 h 5539721"/>
              <a:gd name="connsiteX15232" fmla="*/ 2524344 w 11873855"/>
              <a:gd name="connsiteY15232" fmla="*/ 2984087 h 5539721"/>
              <a:gd name="connsiteX15233" fmla="*/ 2306774 w 11873855"/>
              <a:gd name="connsiteY15233" fmla="*/ 3538557 h 5539721"/>
              <a:gd name="connsiteX15234" fmla="*/ 1905067 w 11873855"/>
              <a:gd name="connsiteY15234" fmla="*/ 3977983 h 5539721"/>
              <a:gd name="connsiteX15235" fmla="*/ 1693326 w 11873855"/>
              <a:gd name="connsiteY15235" fmla="*/ 3874942 h 5539721"/>
              <a:gd name="connsiteX15236" fmla="*/ 1687754 w 11873855"/>
              <a:gd name="connsiteY15236" fmla="*/ 3862940 h 5539721"/>
              <a:gd name="connsiteX15237" fmla="*/ 1904981 w 11873855"/>
              <a:gd name="connsiteY15237" fmla="*/ 3983812 h 5539721"/>
              <a:gd name="connsiteX15238" fmla="*/ 2309775 w 11873855"/>
              <a:gd name="connsiteY15238" fmla="*/ 3541557 h 5539721"/>
              <a:gd name="connsiteX15239" fmla="*/ 2527259 w 11873855"/>
              <a:gd name="connsiteY15239" fmla="*/ 2987345 h 5539721"/>
              <a:gd name="connsiteX15240" fmla="*/ 2615041 w 11873855"/>
              <a:gd name="connsiteY15240" fmla="*/ 2769946 h 5539721"/>
              <a:gd name="connsiteX15241" fmla="*/ 2625757 w 11873855"/>
              <a:gd name="connsiteY15241" fmla="*/ 2769946 h 5539721"/>
              <a:gd name="connsiteX15242" fmla="*/ 2505656 w 11873855"/>
              <a:gd name="connsiteY15242" fmla="*/ 3081985 h 5539721"/>
              <a:gd name="connsiteX15243" fmla="*/ 2324691 w 11873855"/>
              <a:gd name="connsiteY15243" fmla="*/ 3557845 h 5539721"/>
              <a:gd name="connsiteX15244" fmla="*/ 1922726 w 11873855"/>
              <a:gd name="connsiteY15244" fmla="*/ 4008244 h 5539721"/>
              <a:gd name="connsiteX15245" fmla="*/ 1703356 w 11873855"/>
              <a:gd name="connsiteY15245" fmla="*/ 3896373 h 5539721"/>
              <a:gd name="connsiteX15246" fmla="*/ 1698298 w 11873855"/>
              <a:gd name="connsiteY15246" fmla="*/ 3885571 h 5539721"/>
              <a:gd name="connsiteX15247" fmla="*/ 1904981 w 11873855"/>
              <a:gd name="connsiteY15247" fmla="*/ 3983812 h 5539721"/>
              <a:gd name="connsiteX15248" fmla="*/ 2617356 w 11873855"/>
              <a:gd name="connsiteY15248" fmla="*/ 2764203 h 5539721"/>
              <a:gd name="connsiteX15249" fmla="*/ 2622842 w 11873855"/>
              <a:gd name="connsiteY15249" fmla="*/ 2750401 h 5539721"/>
              <a:gd name="connsiteX15250" fmla="*/ 2633301 w 11873855"/>
              <a:gd name="connsiteY15250" fmla="*/ 2749801 h 5539721"/>
              <a:gd name="connsiteX15251" fmla="*/ 2627900 w 11873855"/>
              <a:gd name="connsiteY15251" fmla="*/ 2764203 h 5539721"/>
              <a:gd name="connsiteX15252" fmla="*/ 2617356 w 11873855"/>
              <a:gd name="connsiteY15252" fmla="*/ 2764203 h 5539721"/>
              <a:gd name="connsiteX15253" fmla="*/ 2637673 w 11873855"/>
              <a:gd name="connsiteY15253" fmla="*/ 2749630 h 5539721"/>
              <a:gd name="connsiteX15254" fmla="*/ 2648131 w 11873855"/>
              <a:gd name="connsiteY15254" fmla="*/ 2748944 h 5539721"/>
              <a:gd name="connsiteX15255" fmla="*/ 2642645 w 11873855"/>
              <a:gd name="connsiteY15255" fmla="*/ 2764203 h 5539721"/>
              <a:gd name="connsiteX15256" fmla="*/ 2632101 w 11873855"/>
              <a:gd name="connsiteY15256" fmla="*/ 2764203 h 5539721"/>
              <a:gd name="connsiteX15257" fmla="*/ 2637673 w 11873855"/>
              <a:gd name="connsiteY15257" fmla="*/ 2749630 h 5539721"/>
              <a:gd name="connsiteX15258" fmla="*/ 2652332 w 11873855"/>
              <a:gd name="connsiteY15258" fmla="*/ 2748686 h 5539721"/>
              <a:gd name="connsiteX15259" fmla="*/ 2663047 w 11873855"/>
              <a:gd name="connsiteY15259" fmla="*/ 2747915 h 5539721"/>
              <a:gd name="connsiteX15260" fmla="*/ 2657475 w 11873855"/>
              <a:gd name="connsiteY15260" fmla="*/ 2764288 h 5539721"/>
              <a:gd name="connsiteX15261" fmla="*/ 2646760 w 11873855"/>
              <a:gd name="connsiteY15261" fmla="*/ 2764288 h 5539721"/>
              <a:gd name="connsiteX15262" fmla="*/ 2652332 w 11873855"/>
              <a:gd name="connsiteY15262" fmla="*/ 2748686 h 5539721"/>
              <a:gd name="connsiteX15263" fmla="*/ 2654475 w 11873855"/>
              <a:gd name="connsiteY15263" fmla="*/ 2742771 h 5539721"/>
              <a:gd name="connsiteX15264" fmla="*/ 2660047 w 11873855"/>
              <a:gd name="connsiteY15264" fmla="*/ 2727170 h 5539721"/>
              <a:gd name="connsiteX15265" fmla="*/ 2670677 w 11873855"/>
              <a:gd name="connsiteY15265" fmla="*/ 2725626 h 5539721"/>
              <a:gd name="connsiteX15266" fmla="*/ 2665105 w 11873855"/>
              <a:gd name="connsiteY15266" fmla="*/ 2742000 h 5539721"/>
              <a:gd name="connsiteX15267" fmla="*/ 2654475 w 11873855"/>
              <a:gd name="connsiteY15267" fmla="*/ 2742771 h 5539721"/>
              <a:gd name="connsiteX15268" fmla="*/ 2662104 w 11873855"/>
              <a:gd name="connsiteY15268" fmla="*/ 2721169 h 5539721"/>
              <a:gd name="connsiteX15269" fmla="*/ 2667677 w 11873855"/>
              <a:gd name="connsiteY15269" fmla="*/ 2705567 h 5539721"/>
              <a:gd name="connsiteX15270" fmla="*/ 2678135 w 11873855"/>
              <a:gd name="connsiteY15270" fmla="*/ 2703167 h 5539721"/>
              <a:gd name="connsiteX15271" fmla="*/ 2672648 w 11873855"/>
              <a:gd name="connsiteY15271" fmla="*/ 2719626 h 5539721"/>
              <a:gd name="connsiteX15272" fmla="*/ 2662104 w 11873855"/>
              <a:gd name="connsiteY15272" fmla="*/ 2721169 h 5539721"/>
              <a:gd name="connsiteX15273" fmla="*/ 2669905 w 11873855"/>
              <a:gd name="connsiteY15273" fmla="*/ 2699395 h 5539721"/>
              <a:gd name="connsiteX15274" fmla="*/ 2675478 w 11873855"/>
              <a:gd name="connsiteY15274" fmla="*/ 2683621 h 5539721"/>
              <a:gd name="connsiteX15275" fmla="*/ 2685764 w 11873855"/>
              <a:gd name="connsiteY15275" fmla="*/ 2680449 h 5539721"/>
              <a:gd name="connsiteX15276" fmla="*/ 2680192 w 11873855"/>
              <a:gd name="connsiteY15276" fmla="*/ 2697080 h 5539721"/>
              <a:gd name="connsiteX15277" fmla="*/ 2669905 w 11873855"/>
              <a:gd name="connsiteY15277" fmla="*/ 2699395 h 5539721"/>
              <a:gd name="connsiteX15278" fmla="*/ 2677621 w 11873855"/>
              <a:gd name="connsiteY15278" fmla="*/ 2677449 h 5539721"/>
              <a:gd name="connsiteX15279" fmla="*/ 2683107 w 11873855"/>
              <a:gd name="connsiteY15279" fmla="*/ 2661933 h 5539721"/>
              <a:gd name="connsiteX15280" fmla="*/ 2693308 w 11873855"/>
              <a:gd name="connsiteY15280" fmla="*/ 2657990 h 5539721"/>
              <a:gd name="connsiteX15281" fmla="*/ 2687822 w 11873855"/>
              <a:gd name="connsiteY15281" fmla="*/ 2674363 h 5539721"/>
              <a:gd name="connsiteX15282" fmla="*/ 2677621 w 11873855"/>
              <a:gd name="connsiteY15282" fmla="*/ 2677449 h 5539721"/>
              <a:gd name="connsiteX15283" fmla="*/ 2685422 w 11873855"/>
              <a:gd name="connsiteY15283" fmla="*/ 2655418 h 5539721"/>
              <a:gd name="connsiteX15284" fmla="*/ 2690908 w 11873855"/>
              <a:gd name="connsiteY15284" fmla="*/ 2639730 h 5539721"/>
              <a:gd name="connsiteX15285" fmla="*/ 2700938 w 11873855"/>
              <a:gd name="connsiteY15285" fmla="*/ 2635015 h 5539721"/>
              <a:gd name="connsiteX15286" fmla="*/ 2695451 w 11873855"/>
              <a:gd name="connsiteY15286" fmla="*/ 2651560 h 5539721"/>
              <a:gd name="connsiteX15287" fmla="*/ 2685422 w 11873855"/>
              <a:gd name="connsiteY15287" fmla="*/ 2655418 h 5539721"/>
              <a:gd name="connsiteX15288" fmla="*/ 2693308 w 11873855"/>
              <a:gd name="connsiteY15288" fmla="*/ 2632958 h 5539721"/>
              <a:gd name="connsiteX15289" fmla="*/ 2698709 w 11873855"/>
              <a:gd name="connsiteY15289" fmla="*/ 2617613 h 5539721"/>
              <a:gd name="connsiteX15290" fmla="*/ 2708567 w 11873855"/>
              <a:gd name="connsiteY15290" fmla="*/ 2612127 h 5539721"/>
              <a:gd name="connsiteX15291" fmla="*/ 2703252 w 11873855"/>
              <a:gd name="connsiteY15291" fmla="*/ 2628243 h 5539721"/>
              <a:gd name="connsiteX15292" fmla="*/ 2693308 w 11873855"/>
              <a:gd name="connsiteY15292" fmla="*/ 2632958 h 5539721"/>
              <a:gd name="connsiteX15293" fmla="*/ 2701195 w 11873855"/>
              <a:gd name="connsiteY15293" fmla="*/ 2610241 h 5539721"/>
              <a:gd name="connsiteX15294" fmla="*/ 2706339 w 11873855"/>
              <a:gd name="connsiteY15294" fmla="*/ 2595325 h 5539721"/>
              <a:gd name="connsiteX15295" fmla="*/ 2716025 w 11873855"/>
              <a:gd name="connsiteY15295" fmla="*/ 2589067 h 5539721"/>
              <a:gd name="connsiteX15296" fmla="*/ 2710968 w 11873855"/>
              <a:gd name="connsiteY15296" fmla="*/ 2604583 h 5539721"/>
              <a:gd name="connsiteX15297" fmla="*/ 2701195 w 11873855"/>
              <a:gd name="connsiteY15297" fmla="*/ 2610241 h 5539721"/>
              <a:gd name="connsiteX15298" fmla="*/ 2721340 w 11873855"/>
              <a:gd name="connsiteY15298" fmla="*/ 2585380 h 5539721"/>
              <a:gd name="connsiteX15299" fmla="*/ 2731284 w 11873855"/>
              <a:gd name="connsiteY15299" fmla="*/ 2577151 h 5539721"/>
              <a:gd name="connsiteX15300" fmla="*/ 2726141 w 11873855"/>
              <a:gd name="connsiteY15300" fmla="*/ 2593610 h 5539721"/>
              <a:gd name="connsiteX15301" fmla="*/ 2716111 w 11873855"/>
              <a:gd name="connsiteY15301" fmla="*/ 2601411 h 5539721"/>
              <a:gd name="connsiteX15302" fmla="*/ 2721340 w 11873855"/>
              <a:gd name="connsiteY15302" fmla="*/ 2585380 h 5539721"/>
              <a:gd name="connsiteX15303" fmla="*/ 2724083 w 11873855"/>
              <a:gd name="connsiteY15303" fmla="*/ 2576979 h 5539721"/>
              <a:gd name="connsiteX15304" fmla="*/ 2729141 w 11873855"/>
              <a:gd name="connsiteY15304" fmla="*/ 2561463 h 5539721"/>
              <a:gd name="connsiteX15305" fmla="*/ 2738914 w 11873855"/>
              <a:gd name="connsiteY15305" fmla="*/ 2552205 h 5539721"/>
              <a:gd name="connsiteX15306" fmla="*/ 2734113 w 11873855"/>
              <a:gd name="connsiteY15306" fmla="*/ 2567721 h 5539721"/>
              <a:gd name="connsiteX15307" fmla="*/ 2724083 w 11873855"/>
              <a:gd name="connsiteY15307" fmla="*/ 2576979 h 5539721"/>
              <a:gd name="connsiteX15308" fmla="*/ 2745258 w 11873855"/>
              <a:gd name="connsiteY15308" fmla="*/ 2544747 h 5539721"/>
              <a:gd name="connsiteX15309" fmla="*/ 2754773 w 11873855"/>
              <a:gd name="connsiteY15309" fmla="*/ 2525287 h 5539721"/>
              <a:gd name="connsiteX15310" fmla="*/ 2761374 w 11873855"/>
              <a:gd name="connsiteY15310" fmla="*/ 2513543 h 5539721"/>
              <a:gd name="connsiteX15311" fmla="*/ 2755202 w 11873855"/>
              <a:gd name="connsiteY15311" fmla="*/ 2534974 h 5539721"/>
              <a:gd name="connsiteX15312" fmla="*/ 2744401 w 11873855"/>
              <a:gd name="connsiteY15312" fmla="*/ 2550233 h 5539721"/>
              <a:gd name="connsiteX15313" fmla="*/ 2741057 w 11873855"/>
              <a:gd name="connsiteY15313" fmla="*/ 2558548 h 5539721"/>
              <a:gd name="connsiteX15314" fmla="*/ 2745258 w 11873855"/>
              <a:gd name="connsiteY15314" fmla="*/ 2544747 h 5539721"/>
              <a:gd name="connsiteX15315" fmla="*/ 2766860 w 11873855"/>
              <a:gd name="connsiteY15315" fmla="*/ 2508057 h 5539721"/>
              <a:gd name="connsiteX15316" fmla="*/ 2774919 w 11873855"/>
              <a:gd name="connsiteY15316" fmla="*/ 2501627 h 5539721"/>
              <a:gd name="connsiteX15317" fmla="*/ 2768489 w 11873855"/>
              <a:gd name="connsiteY15317" fmla="*/ 2525373 h 5539721"/>
              <a:gd name="connsiteX15318" fmla="*/ 2760259 w 11873855"/>
              <a:gd name="connsiteY15318" fmla="*/ 2530945 h 5539721"/>
              <a:gd name="connsiteX15319" fmla="*/ 2766860 w 11873855"/>
              <a:gd name="connsiteY15319" fmla="*/ 2508057 h 5539721"/>
              <a:gd name="connsiteX15320" fmla="*/ 2779719 w 11873855"/>
              <a:gd name="connsiteY15320" fmla="*/ 2498284 h 5539721"/>
              <a:gd name="connsiteX15321" fmla="*/ 2788120 w 11873855"/>
              <a:gd name="connsiteY15321" fmla="*/ 2493055 h 5539721"/>
              <a:gd name="connsiteX15322" fmla="*/ 2781862 w 11873855"/>
              <a:gd name="connsiteY15322" fmla="*/ 2517829 h 5539721"/>
              <a:gd name="connsiteX15323" fmla="*/ 2773204 w 11873855"/>
              <a:gd name="connsiteY15323" fmla="*/ 2522544 h 5539721"/>
              <a:gd name="connsiteX15324" fmla="*/ 2779719 w 11873855"/>
              <a:gd name="connsiteY15324" fmla="*/ 2498284 h 5539721"/>
              <a:gd name="connsiteX15325" fmla="*/ 2792663 w 11873855"/>
              <a:gd name="connsiteY15325" fmla="*/ 2490483 h 5539721"/>
              <a:gd name="connsiteX15326" fmla="*/ 2800207 w 11873855"/>
              <a:gd name="connsiteY15326" fmla="*/ 2486368 h 5539721"/>
              <a:gd name="connsiteX15327" fmla="*/ 2794121 w 11873855"/>
              <a:gd name="connsiteY15327" fmla="*/ 2511828 h 5539721"/>
              <a:gd name="connsiteX15328" fmla="*/ 2786320 w 11873855"/>
              <a:gd name="connsiteY15328" fmla="*/ 2515600 h 5539721"/>
              <a:gd name="connsiteX15329" fmla="*/ 2792663 w 11873855"/>
              <a:gd name="connsiteY15329" fmla="*/ 2490483 h 5539721"/>
              <a:gd name="connsiteX15330" fmla="*/ 2804494 w 11873855"/>
              <a:gd name="connsiteY15330" fmla="*/ 2484139 h 5539721"/>
              <a:gd name="connsiteX15331" fmla="*/ 2812209 w 11873855"/>
              <a:gd name="connsiteY15331" fmla="*/ 2480367 h 5539721"/>
              <a:gd name="connsiteX15332" fmla="*/ 2806294 w 11873855"/>
              <a:gd name="connsiteY15332" fmla="*/ 2506428 h 5539721"/>
              <a:gd name="connsiteX15333" fmla="*/ 2798321 w 11873855"/>
              <a:gd name="connsiteY15333" fmla="*/ 2509943 h 5539721"/>
              <a:gd name="connsiteX15334" fmla="*/ 2804494 w 11873855"/>
              <a:gd name="connsiteY15334" fmla="*/ 2484139 h 5539721"/>
              <a:gd name="connsiteX15335" fmla="*/ 2816409 w 11873855"/>
              <a:gd name="connsiteY15335" fmla="*/ 2478310 h 5539721"/>
              <a:gd name="connsiteX15336" fmla="*/ 2824125 w 11873855"/>
              <a:gd name="connsiteY15336" fmla="*/ 2474795 h 5539721"/>
              <a:gd name="connsiteX15337" fmla="*/ 2818467 w 11873855"/>
              <a:gd name="connsiteY15337" fmla="*/ 2501370 h 5539721"/>
              <a:gd name="connsiteX15338" fmla="*/ 2810409 w 11873855"/>
              <a:gd name="connsiteY15338" fmla="*/ 2504627 h 5539721"/>
              <a:gd name="connsiteX15339" fmla="*/ 2816409 w 11873855"/>
              <a:gd name="connsiteY15339" fmla="*/ 2478310 h 5539721"/>
              <a:gd name="connsiteX15340" fmla="*/ 2828325 w 11873855"/>
              <a:gd name="connsiteY15340" fmla="*/ 2472909 h 5539721"/>
              <a:gd name="connsiteX15341" fmla="*/ 2836040 w 11873855"/>
              <a:gd name="connsiteY15341" fmla="*/ 2469566 h 5539721"/>
              <a:gd name="connsiteX15342" fmla="*/ 2830725 w 11873855"/>
              <a:gd name="connsiteY15342" fmla="*/ 2496569 h 5539721"/>
              <a:gd name="connsiteX15343" fmla="*/ 2822667 w 11873855"/>
              <a:gd name="connsiteY15343" fmla="*/ 2499655 h 5539721"/>
              <a:gd name="connsiteX15344" fmla="*/ 2828325 w 11873855"/>
              <a:gd name="connsiteY15344" fmla="*/ 2472909 h 5539721"/>
              <a:gd name="connsiteX15345" fmla="*/ 2840155 w 11873855"/>
              <a:gd name="connsiteY15345" fmla="*/ 2467852 h 5539721"/>
              <a:gd name="connsiteX15346" fmla="*/ 3542757 w 11873855"/>
              <a:gd name="connsiteY15346" fmla="*/ 2283028 h 5539721"/>
              <a:gd name="connsiteX15347" fmla="*/ 3575933 w 11873855"/>
              <a:gd name="connsiteY15347" fmla="*/ 2282343 h 5539721"/>
              <a:gd name="connsiteX15348" fmla="*/ 3913690 w 11873855"/>
              <a:gd name="connsiteY15348" fmla="*/ 2346293 h 5539721"/>
              <a:gd name="connsiteX15349" fmla="*/ 4129374 w 11873855"/>
              <a:gd name="connsiteY15349" fmla="*/ 2427561 h 5539721"/>
              <a:gd name="connsiteX15350" fmla="*/ 4325598 w 11873855"/>
              <a:gd name="connsiteY15350" fmla="*/ 2499827 h 5539721"/>
              <a:gd name="connsiteX15351" fmla="*/ 4674928 w 11873855"/>
              <a:gd name="connsiteY15351" fmla="*/ 2645131 h 5539721"/>
              <a:gd name="connsiteX15352" fmla="*/ 4810373 w 11873855"/>
              <a:gd name="connsiteY15352" fmla="*/ 2685164 h 5539721"/>
              <a:gd name="connsiteX15353" fmla="*/ 4811230 w 11873855"/>
              <a:gd name="connsiteY15353" fmla="*/ 2688250 h 5539721"/>
              <a:gd name="connsiteX15354" fmla="*/ 4675699 w 11873855"/>
              <a:gd name="connsiteY15354" fmla="*/ 2653189 h 5539721"/>
              <a:gd name="connsiteX15355" fmla="*/ 4325512 w 11873855"/>
              <a:gd name="connsiteY15355" fmla="*/ 2527259 h 5539721"/>
              <a:gd name="connsiteX15356" fmla="*/ 4125430 w 11873855"/>
              <a:gd name="connsiteY15356" fmla="*/ 2460051 h 5539721"/>
              <a:gd name="connsiteX15357" fmla="*/ 3910346 w 11873855"/>
              <a:gd name="connsiteY15357" fmla="*/ 2389585 h 5539721"/>
              <a:gd name="connsiteX15358" fmla="*/ 3570961 w 11873855"/>
              <a:gd name="connsiteY15358" fmla="*/ 2330692 h 5539721"/>
              <a:gd name="connsiteX15359" fmla="*/ 3537614 w 11873855"/>
              <a:gd name="connsiteY15359" fmla="*/ 2331291 h 5539721"/>
              <a:gd name="connsiteX15360" fmla="*/ 3533413 w 11873855"/>
              <a:gd name="connsiteY15360" fmla="*/ 2332063 h 5539721"/>
              <a:gd name="connsiteX15361" fmla="*/ 2834669 w 11873855"/>
              <a:gd name="connsiteY15361" fmla="*/ 2495026 h 5539721"/>
              <a:gd name="connsiteX15362" fmla="*/ 2840155 w 11873855"/>
              <a:gd name="connsiteY15362" fmla="*/ 2467852 h 5539721"/>
              <a:gd name="connsiteX15363" fmla="*/ 4864894 w 11873855"/>
              <a:gd name="connsiteY15363" fmla="*/ 2761717 h 5539721"/>
              <a:gd name="connsiteX15364" fmla="*/ 4865751 w 11873855"/>
              <a:gd name="connsiteY15364" fmla="*/ 2764203 h 5539721"/>
              <a:gd name="connsiteX15365" fmla="*/ 4865751 w 11873855"/>
              <a:gd name="connsiteY15365" fmla="*/ 2764203 h 5539721"/>
              <a:gd name="connsiteX15366" fmla="*/ 4864894 w 11873855"/>
              <a:gd name="connsiteY15366" fmla="*/ 2761717 h 5539721"/>
              <a:gd name="connsiteX15367" fmla="*/ 4864894 w 11873855"/>
              <a:gd name="connsiteY15367" fmla="*/ 2761717 h 5539721"/>
              <a:gd name="connsiteX15368" fmla="*/ 4873467 w 11873855"/>
              <a:gd name="connsiteY15368" fmla="*/ 2775518 h 5539721"/>
              <a:gd name="connsiteX15369" fmla="*/ 4893012 w 11873855"/>
              <a:gd name="connsiteY15369" fmla="*/ 2836212 h 5539721"/>
              <a:gd name="connsiteX15370" fmla="*/ 5192878 w 11873855"/>
              <a:gd name="connsiteY15370" fmla="*/ 3465690 h 5539721"/>
              <a:gd name="connsiteX15371" fmla="*/ 5618160 w 11873855"/>
              <a:gd name="connsiteY15371" fmla="*/ 3814762 h 5539721"/>
              <a:gd name="connsiteX15372" fmla="*/ 6140825 w 11873855"/>
              <a:gd name="connsiteY15372" fmla="*/ 3357848 h 5539721"/>
              <a:gd name="connsiteX15373" fmla="*/ 5613617 w 11873855"/>
              <a:gd name="connsiteY15373" fmla="*/ 3833879 h 5539721"/>
              <a:gd name="connsiteX15374" fmla="*/ 5189706 w 11873855"/>
              <a:gd name="connsiteY15374" fmla="*/ 3478035 h 5539721"/>
              <a:gd name="connsiteX15375" fmla="*/ 4892412 w 11873855"/>
              <a:gd name="connsiteY15375" fmla="*/ 2835097 h 5539721"/>
              <a:gd name="connsiteX15376" fmla="*/ 4873467 w 11873855"/>
              <a:gd name="connsiteY15376" fmla="*/ 2775518 h 5539721"/>
              <a:gd name="connsiteX15377" fmla="*/ 4873467 w 11873855"/>
              <a:gd name="connsiteY15377" fmla="*/ 2775518 h 5539721"/>
              <a:gd name="connsiteX15378" fmla="*/ 7395668 w 11873855"/>
              <a:gd name="connsiteY15378" fmla="*/ 4027189 h 5539721"/>
              <a:gd name="connsiteX15379" fmla="*/ 7624468 w 11873855"/>
              <a:gd name="connsiteY15379" fmla="*/ 4557742 h 5539721"/>
              <a:gd name="connsiteX15380" fmla="*/ 7702478 w 11873855"/>
              <a:gd name="connsiteY15380" fmla="*/ 4718476 h 5539721"/>
              <a:gd name="connsiteX15381" fmla="*/ 8098013 w 11873855"/>
              <a:gd name="connsiteY15381" fmla="*/ 5051860 h 5539721"/>
              <a:gd name="connsiteX15382" fmla="*/ 8139932 w 11873855"/>
              <a:gd name="connsiteY15382" fmla="*/ 5048603 h 5539721"/>
              <a:gd name="connsiteX15383" fmla="*/ 8575844 w 11873855"/>
              <a:gd name="connsiteY15383" fmla="*/ 4609433 h 5539721"/>
              <a:gd name="connsiteX15384" fmla="*/ 8764696 w 11873855"/>
              <a:gd name="connsiteY15384" fmla="*/ 4192810 h 5539721"/>
              <a:gd name="connsiteX15385" fmla="*/ 8568814 w 11873855"/>
              <a:gd name="connsiteY15385" fmla="*/ 4649296 h 5539721"/>
              <a:gd name="connsiteX15386" fmla="*/ 8134531 w 11873855"/>
              <a:gd name="connsiteY15386" fmla="*/ 5096951 h 5539721"/>
              <a:gd name="connsiteX15387" fmla="*/ 8092698 w 11873855"/>
              <a:gd name="connsiteY15387" fmla="*/ 5100295 h 5539721"/>
              <a:gd name="connsiteX15388" fmla="*/ 7879328 w 11873855"/>
              <a:gd name="connsiteY15388" fmla="*/ 5003082 h 5539721"/>
              <a:gd name="connsiteX15389" fmla="*/ 7698963 w 11873855"/>
              <a:gd name="connsiteY15389" fmla="*/ 4761253 h 5539721"/>
              <a:gd name="connsiteX15390" fmla="*/ 7653614 w 11873855"/>
              <a:gd name="connsiteY15390" fmla="*/ 4666098 h 5539721"/>
              <a:gd name="connsiteX15391" fmla="*/ 7395325 w 11873855"/>
              <a:gd name="connsiteY15391" fmla="*/ 4054792 h 5539721"/>
              <a:gd name="connsiteX15392" fmla="*/ 7155809 w 11873855"/>
              <a:gd name="connsiteY15392" fmla="*/ 3321501 h 5539721"/>
              <a:gd name="connsiteX15393" fmla="*/ 7395668 w 11873855"/>
              <a:gd name="connsiteY15393" fmla="*/ 4027189 h 5539721"/>
              <a:gd name="connsiteX15394" fmla="*/ 10126866 w 11873855"/>
              <a:gd name="connsiteY15394" fmla="*/ 2619499 h 5539721"/>
              <a:gd name="connsiteX15395" fmla="*/ 10523773 w 11873855"/>
              <a:gd name="connsiteY15395" fmla="*/ 2532745 h 5539721"/>
              <a:gd name="connsiteX15396" fmla="*/ 10642244 w 11873855"/>
              <a:gd name="connsiteY15396" fmla="*/ 2545347 h 5539721"/>
              <a:gd name="connsiteX15397" fmla="*/ 10664790 w 11873855"/>
              <a:gd name="connsiteY15397" fmla="*/ 2569178 h 5539721"/>
              <a:gd name="connsiteX15398" fmla="*/ 10542290 w 11873855"/>
              <a:gd name="connsiteY15398" fmla="*/ 2557348 h 5539721"/>
              <a:gd name="connsiteX15399" fmla="*/ 10142468 w 11873855"/>
              <a:gd name="connsiteY15399" fmla="*/ 2635872 h 5539721"/>
              <a:gd name="connsiteX15400" fmla="*/ 9782423 w 11873855"/>
              <a:gd name="connsiteY15400" fmla="*/ 2758288 h 5539721"/>
              <a:gd name="connsiteX15401" fmla="*/ 10126866 w 11873855"/>
              <a:gd name="connsiteY15401" fmla="*/ 2619499 h 5539721"/>
              <a:gd name="connsiteX15402" fmla="*/ 10649618 w 11873855"/>
              <a:gd name="connsiteY15402" fmla="*/ 2546290 h 5539721"/>
              <a:gd name="connsiteX15403" fmla="*/ 10660847 w 11873855"/>
              <a:gd name="connsiteY15403" fmla="*/ 2547833 h 5539721"/>
              <a:gd name="connsiteX15404" fmla="*/ 10683393 w 11873855"/>
              <a:gd name="connsiteY15404" fmla="*/ 2571321 h 5539721"/>
              <a:gd name="connsiteX15405" fmla="*/ 10672334 w 11873855"/>
              <a:gd name="connsiteY15405" fmla="*/ 2570036 h 5539721"/>
              <a:gd name="connsiteX15406" fmla="*/ 10649618 w 11873855"/>
              <a:gd name="connsiteY15406" fmla="*/ 2546290 h 5539721"/>
              <a:gd name="connsiteX15407" fmla="*/ 10668305 w 11873855"/>
              <a:gd name="connsiteY15407" fmla="*/ 2548862 h 5539721"/>
              <a:gd name="connsiteX15408" fmla="*/ 10679450 w 11873855"/>
              <a:gd name="connsiteY15408" fmla="*/ 2550404 h 5539721"/>
              <a:gd name="connsiteX15409" fmla="*/ 10701995 w 11873855"/>
              <a:gd name="connsiteY15409" fmla="*/ 2573550 h 5539721"/>
              <a:gd name="connsiteX15410" fmla="*/ 10691022 w 11873855"/>
              <a:gd name="connsiteY15410" fmla="*/ 2572265 h 5539721"/>
              <a:gd name="connsiteX15411" fmla="*/ 10668305 w 11873855"/>
              <a:gd name="connsiteY15411" fmla="*/ 2548862 h 5539721"/>
              <a:gd name="connsiteX15412" fmla="*/ 10687593 w 11873855"/>
              <a:gd name="connsiteY15412" fmla="*/ 2551519 h 5539721"/>
              <a:gd name="connsiteX15413" fmla="*/ 10698652 w 11873855"/>
              <a:gd name="connsiteY15413" fmla="*/ 2553062 h 5539721"/>
              <a:gd name="connsiteX15414" fmla="*/ 10721284 w 11873855"/>
              <a:gd name="connsiteY15414" fmla="*/ 2575865 h 5539721"/>
              <a:gd name="connsiteX15415" fmla="*/ 10710482 w 11873855"/>
              <a:gd name="connsiteY15415" fmla="*/ 2574493 h 5539721"/>
              <a:gd name="connsiteX15416" fmla="*/ 10687593 w 11873855"/>
              <a:gd name="connsiteY15416" fmla="*/ 2551519 h 5539721"/>
              <a:gd name="connsiteX15417" fmla="*/ 10706368 w 11873855"/>
              <a:gd name="connsiteY15417" fmla="*/ 2554262 h 5539721"/>
              <a:gd name="connsiteX15418" fmla="*/ 10717254 w 11873855"/>
              <a:gd name="connsiteY15418" fmla="*/ 2555891 h 5539721"/>
              <a:gd name="connsiteX15419" fmla="*/ 10739799 w 11873855"/>
              <a:gd name="connsiteY15419" fmla="*/ 2578351 h 5539721"/>
              <a:gd name="connsiteX15420" fmla="*/ 10729084 w 11873855"/>
              <a:gd name="connsiteY15420" fmla="*/ 2576979 h 5539721"/>
              <a:gd name="connsiteX15421" fmla="*/ 10706368 w 11873855"/>
              <a:gd name="connsiteY15421" fmla="*/ 2554262 h 5539721"/>
              <a:gd name="connsiteX15422" fmla="*/ 10725227 w 11873855"/>
              <a:gd name="connsiteY15422" fmla="*/ 2557091 h 5539721"/>
              <a:gd name="connsiteX15423" fmla="*/ 10736028 w 11873855"/>
              <a:gd name="connsiteY15423" fmla="*/ 2558720 h 5539721"/>
              <a:gd name="connsiteX15424" fmla="*/ 10758574 w 11873855"/>
              <a:gd name="connsiteY15424" fmla="*/ 2580837 h 5539721"/>
              <a:gd name="connsiteX15425" fmla="*/ 10748030 w 11873855"/>
              <a:gd name="connsiteY15425" fmla="*/ 2579380 h 5539721"/>
              <a:gd name="connsiteX15426" fmla="*/ 10725227 w 11873855"/>
              <a:gd name="connsiteY15426" fmla="*/ 2557091 h 5539721"/>
              <a:gd name="connsiteX15427" fmla="*/ 10744086 w 11873855"/>
              <a:gd name="connsiteY15427" fmla="*/ 2560006 h 5539721"/>
              <a:gd name="connsiteX15428" fmla="*/ 10754801 w 11873855"/>
              <a:gd name="connsiteY15428" fmla="*/ 2561720 h 5539721"/>
              <a:gd name="connsiteX15429" fmla="*/ 10777261 w 11873855"/>
              <a:gd name="connsiteY15429" fmla="*/ 2583409 h 5539721"/>
              <a:gd name="connsiteX15430" fmla="*/ 10766803 w 11873855"/>
              <a:gd name="connsiteY15430" fmla="*/ 2581951 h 5539721"/>
              <a:gd name="connsiteX15431" fmla="*/ 10744086 w 11873855"/>
              <a:gd name="connsiteY15431" fmla="*/ 2560006 h 5539721"/>
              <a:gd name="connsiteX15432" fmla="*/ 10763032 w 11873855"/>
              <a:gd name="connsiteY15432" fmla="*/ 2563092 h 5539721"/>
              <a:gd name="connsiteX15433" fmla="*/ 10773661 w 11873855"/>
              <a:gd name="connsiteY15433" fmla="*/ 2564892 h 5539721"/>
              <a:gd name="connsiteX15434" fmla="*/ 10796036 w 11873855"/>
              <a:gd name="connsiteY15434" fmla="*/ 2586238 h 5539721"/>
              <a:gd name="connsiteX15435" fmla="*/ 10785749 w 11873855"/>
              <a:gd name="connsiteY15435" fmla="*/ 2584694 h 5539721"/>
              <a:gd name="connsiteX15436" fmla="*/ 10763032 w 11873855"/>
              <a:gd name="connsiteY15436" fmla="*/ 2563092 h 5539721"/>
              <a:gd name="connsiteX15437" fmla="*/ 10803837 w 11873855"/>
              <a:gd name="connsiteY15437" fmla="*/ 2593267 h 5539721"/>
              <a:gd name="connsiteX15438" fmla="*/ 10826982 w 11873855"/>
              <a:gd name="connsiteY15438" fmla="*/ 2613927 h 5539721"/>
              <a:gd name="connsiteX15439" fmla="*/ 10816867 w 11873855"/>
              <a:gd name="connsiteY15439" fmla="*/ 2612641 h 5539721"/>
              <a:gd name="connsiteX15440" fmla="*/ 10793293 w 11873855"/>
              <a:gd name="connsiteY15440" fmla="*/ 2591724 h 5539721"/>
              <a:gd name="connsiteX15441" fmla="*/ 10803837 w 11873855"/>
              <a:gd name="connsiteY15441" fmla="*/ 2593267 h 5539721"/>
              <a:gd name="connsiteX15442" fmla="*/ 10834955 w 11873855"/>
              <a:gd name="connsiteY15442" fmla="*/ 2620870 h 5539721"/>
              <a:gd name="connsiteX15443" fmla="*/ 10860072 w 11873855"/>
              <a:gd name="connsiteY15443" fmla="*/ 2641702 h 5539721"/>
              <a:gd name="connsiteX15444" fmla="*/ 10850299 w 11873855"/>
              <a:gd name="connsiteY15444" fmla="*/ 2640587 h 5539721"/>
              <a:gd name="connsiteX15445" fmla="*/ 10824753 w 11873855"/>
              <a:gd name="connsiteY15445" fmla="*/ 2619499 h 5539721"/>
              <a:gd name="connsiteX15446" fmla="*/ 10834955 w 11873855"/>
              <a:gd name="connsiteY15446" fmla="*/ 2620870 h 5539721"/>
              <a:gd name="connsiteX15447" fmla="*/ 10868816 w 11873855"/>
              <a:gd name="connsiteY15447" fmla="*/ 2648560 h 5539721"/>
              <a:gd name="connsiteX15448" fmla="*/ 10895648 w 11873855"/>
              <a:gd name="connsiteY15448" fmla="*/ 2668791 h 5539721"/>
              <a:gd name="connsiteX15449" fmla="*/ 10886476 w 11873855"/>
              <a:gd name="connsiteY15449" fmla="*/ 2667934 h 5539721"/>
              <a:gd name="connsiteX15450" fmla="*/ 10859129 w 11873855"/>
              <a:gd name="connsiteY15450" fmla="*/ 2647445 h 5539721"/>
              <a:gd name="connsiteX15451" fmla="*/ 10868816 w 11873855"/>
              <a:gd name="connsiteY15451" fmla="*/ 2648560 h 5539721"/>
              <a:gd name="connsiteX15452" fmla="*/ 10904992 w 11873855"/>
              <a:gd name="connsiteY15452" fmla="*/ 2675563 h 5539721"/>
              <a:gd name="connsiteX15453" fmla="*/ 10934482 w 11873855"/>
              <a:gd name="connsiteY15453" fmla="*/ 2695537 h 5539721"/>
              <a:gd name="connsiteX15454" fmla="*/ 10926509 w 11873855"/>
              <a:gd name="connsiteY15454" fmla="*/ 2694937 h 5539721"/>
              <a:gd name="connsiteX15455" fmla="*/ 10895991 w 11873855"/>
              <a:gd name="connsiteY15455" fmla="*/ 2674706 h 5539721"/>
              <a:gd name="connsiteX15456" fmla="*/ 10904992 w 11873855"/>
              <a:gd name="connsiteY15456" fmla="*/ 2675563 h 5539721"/>
              <a:gd name="connsiteX15457" fmla="*/ 10915451 w 11873855"/>
              <a:gd name="connsiteY15457" fmla="*/ 2676592 h 5539721"/>
              <a:gd name="connsiteX15458" fmla="*/ 10924280 w 11873855"/>
              <a:gd name="connsiteY15458" fmla="*/ 2677449 h 5539721"/>
              <a:gd name="connsiteX15459" fmla="*/ 10953598 w 11873855"/>
              <a:gd name="connsiteY15459" fmla="*/ 2696994 h 5539721"/>
              <a:gd name="connsiteX15460" fmla="*/ 10945711 w 11873855"/>
              <a:gd name="connsiteY15460" fmla="*/ 2696394 h 5539721"/>
              <a:gd name="connsiteX15461" fmla="*/ 10915451 w 11873855"/>
              <a:gd name="connsiteY15461" fmla="*/ 2676592 h 5539721"/>
              <a:gd name="connsiteX15462" fmla="*/ 10935081 w 11873855"/>
              <a:gd name="connsiteY15462" fmla="*/ 2678563 h 5539721"/>
              <a:gd name="connsiteX15463" fmla="*/ 10943825 w 11873855"/>
              <a:gd name="connsiteY15463" fmla="*/ 2679507 h 5539721"/>
              <a:gd name="connsiteX15464" fmla="*/ 10972800 w 11873855"/>
              <a:gd name="connsiteY15464" fmla="*/ 2698623 h 5539721"/>
              <a:gd name="connsiteX15465" fmla="*/ 10964999 w 11873855"/>
              <a:gd name="connsiteY15465" fmla="*/ 2697937 h 5539721"/>
              <a:gd name="connsiteX15466" fmla="*/ 10935081 w 11873855"/>
              <a:gd name="connsiteY15466" fmla="*/ 2678563 h 5539721"/>
              <a:gd name="connsiteX15467" fmla="*/ 10954884 w 11873855"/>
              <a:gd name="connsiteY15467" fmla="*/ 2680707 h 5539721"/>
              <a:gd name="connsiteX15468" fmla="*/ 10963628 w 11873855"/>
              <a:gd name="connsiteY15468" fmla="*/ 2681650 h 5539721"/>
              <a:gd name="connsiteX15469" fmla="*/ 10992346 w 11873855"/>
              <a:gd name="connsiteY15469" fmla="*/ 2700252 h 5539721"/>
              <a:gd name="connsiteX15470" fmla="*/ 10984545 w 11873855"/>
              <a:gd name="connsiteY15470" fmla="*/ 2699566 h 5539721"/>
              <a:gd name="connsiteX15471" fmla="*/ 10954884 w 11873855"/>
              <a:gd name="connsiteY15471" fmla="*/ 2680707 h 5539721"/>
              <a:gd name="connsiteX15472" fmla="*/ 10975029 w 11873855"/>
              <a:gd name="connsiteY15472" fmla="*/ 2683021 h 5539721"/>
              <a:gd name="connsiteX15473" fmla="*/ 10983688 w 11873855"/>
              <a:gd name="connsiteY15473" fmla="*/ 2684050 h 5539721"/>
              <a:gd name="connsiteX15474" fmla="*/ 11012148 w 11873855"/>
              <a:gd name="connsiteY15474" fmla="*/ 2702138 h 5539721"/>
              <a:gd name="connsiteX15475" fmla="*/ 11004432 w 11873855"/>
              <a:gd name="connsiteY15475" fmla="*/ 2701366 h 5539721"/>
              <a:gd name="connsiteX15476" fmla="*/ 10975029 w 11873855"/>
              <a:gd name="connsiteY15476" fmla="*/ 2683021 h 5539721"/>
              <a:gd name="connsiteX15477" fmla="*/ 10995604 w 11873855"/>
              <a:gd name="connsiteY15477" fmla="*/ 2685593 h 5539721"/>
              <a:gd name="connsiteX15478" fmla="*/ 11004348 w 11873855"/>
              <a:gd name="connsiteY15478" fmla="*/ 2686793 h 5539721"/>
              <a:gd name="connsiteX15479" fmla="*/ 11032636 w 11873855"/>
              <a:gd name="connsiteY15479" fmla="*/ 2704367 h 5539721"/>
              <a:gd name="connsiteX15480" fmla="*/ 11024750 w 11873855"/>
              <a:gd name="connsiteY15480" fmla="*/ 2703509 h 5539721"/>
              <a:gd name="connsiteX15481" fmla="*/ 10995604 w 11873855"/>
              <a:gd name="connsiteY15481" fmla="*/ 2685593 h 5539721"/>
              <a:gd name="connsiteX15482" fmla="*/ 11016949 w 11873855"/>
              <a:gd name="connsiteY15482" fmla="*/ 2688679 h 5539721"/>
              <a:gd name="connsiteX15483" fmla="*/ 11025864 w 11873855"/>
              <a:gd name="connsiteY15483" fmla="*/ 2690136 h 5539721"/>
              <a:gd name="connsiteX15484" fmla="*/ 11053982 w 11873855"/>
              <a:gd name="connsiteY15484" fmla="*/ 2707196 h 5539721"/>
              <a:gd name="connsiteX15485" fmla="*/ 11045924 w 11873855"/>
              <a:gd name="connsiteY15485" fmla="*/ 2706081 h 5539721"/>
              <a:gd name="connsiteX15486" fmla="*/ 11016949 w 11873855"/>
              <a:gd name="connsiteY15486" fmla="*/ 2688679 h 5539721"/>
              <a:gd name="connsiteX15487" fmla="*/ 11039837 w 11873855"/>
              <a:gd name="connsiteY15487" fmla="*/ 2692708 h 5539721"/>
              <a:gd name="connsiteX15488" fmla="*/ 11049867 w 11873855"/>
              <a:gd name="connsiteY15488" fmla="*/ 2694937 h 5539721"/>
              <a:gd name="connsiteX15489" fmla="*/ 11078071 w 11873855"/>
              <a:gd name="connsiteY15489" fmla="*/ 2711653 h 5539721"/>
              <a:gd name="connsiteX15490" fmla="*/ 11068812 w 11873855"/>
              <a:gd name="connsiteY15490" fmla="*/ 2709682 h 5539721"/>
              <a:gd name="connsiteX15491" fmla="*/ 11039837 w 11873855"/>
              <a:gd name="connsiteY15491" fmla="*/ 2692708 h 5539721"/>
              <a:gd name="connsiteX15492" fmla="*/ 11113561 w 11873855"/>
              <a:gd name="connsiteY15492" fmla="*/ 2724341 h 5539721"/>
              <a:gd name="connsiteX15493" fmla="*/ 11119304 w 11873855"/>
              <a:gd name="connsiteY15493" fmla="*/ 2724769 h 5539721"/>
              <a:gd name="connsiteX15494" fmla="*/ 11142622 w 11873855"/>
              <a:gd name="connsiteY15494" fmla="*/ 2736085 h 5539721"/>
              <a:gd name="connsiteX15495" fmla="*/ 11138507 w 11873855"/>
              <a:gd name="connsiteY15495" fmla="*/ 2735914 h 5539721"/>
              <a:gd name="connsiteX15496" fmla="*/ 11113561 w 11873855"/>
              <a:gd name="connsiteY15496" fmla="*/ 2724341 h 5539721"/>
              <a:gd name="connsiteX15497" fmla="*/ 11133277 w 11873855"/>
              <a:gd name="connsiteY15497" fmla="*/ 2725884 h 5539721"/>
              <a:gd name="connsiteX15498" fmla="*/ 11138764 w 11873855"/>
              <a:gd name="connsiteY15498" fmla="*/ 2726312 h 5539721"/>
              <a:gd name="connsiteX15499" fmla="*/ 11161310 w 11873855"/>
              <a:gd name="connsiteY15499" fmla="*/ 2737114 h 5539721"/>
              <a:gd name="connsiteX15500" fmla="*/ 11157452 w 11873855"/>
              <a:gd name="connsiteY15500" fmla="*/ 2736942 h 5539721"/>
              <a:gd name="connsiteX15501" fmla="*/ 11133277 w 11873855"/>
              <a:gd name="connsiteY15501" fmla="*/ 2725884 h 5539721"/>
              <a:gd name="connsiteX15502" fmla="*/ 11152995 w 11873855"/>
              <a:gd name="connsiteY15502" fmla="*/ 2727341 h 5539721"/>
              <a:gd name="connsiteX15503" fmla="*/ 11158224 w 11873855"/>
              <a:gd name="connsiteY15503" fmla="*/ 2727770 h 5539721"/>
              <a:gd name="connsiteX15504" fmla="*/ 11180084 w 11873855"/>
              <a:gd name="connsiteY15504" fmla="*/ 2738057 h 5539721"/>
              <a:gd name="connsiteX15505" fmla="*/ 11176312 w 11873855"/>
              <a:gd name="connsiteY15505" fmla="*/ 2737885 h 5539721"/>
              <a:gd name="connsiteX15506" fmla="*/ 11152995 w 11873855"/>
              <a:gd name="connsiteY15506" fmla="*/ 2727341 h 5539721"/>
              <a:gd name="connsiteX15507" fmla="*/ 11172711 w 11873855"/>
              <a:gd name="connsiteY15507" fmla="*/ 2728798 h 5539721"/>
              <a:gd name="connsiteX15508" fmla="*/ 11177683 w 11873855"/>
              <a:gd name="connsiteY15508" fmla="*/ 2729141 h 5539721"/>
              <a:gd name="connsiteX15509" fmla="*/ 11198771 w 11873855"/>
              <a:gd name="connsiteY15509" fmla="*/ 2738914 h 5539721"/>
              <a:gd name="connsiteX15510" fmla="*/ 11195256 w 11873855"/>
              <a:gd name="connsiteY15510" fmla="*/ 2738742 h 5539721"/>
              <a:gd name="connsiteX15511" fmla="*/ 11172711 w 11873855"/>
              <a:gd name="connsiteY15511" fmla="*/ 2728798 h 5539721"/>
              <a:gd name="connsiteX15512" fmla="*/ 11192428 w 11873855"/>
              <a:gd name="connsiteY15512" fmla="*/ 2730256 h 5539721"/>
              <a:gd name="connsiteX15513" fmla="*/ 11196800 w 11873855"/>
              <a:gd name="connsiteY15513" fmla="*/ 2730599 h 5539721"/>
              <a:gd name="connsiteX15514" fmla="*/ 11217117 w 11873855"/>
              <a:gd name="connsiteY15514" fmla="*/ 2739857 h 5539721"/>
              <a:gd name="connsiteX15515" fmla="*/ 11214117 w 11873855"/>
              <a:gd name="connsiteY15515" fmla="*/ 2739685 h 5539721"/>
              <a:gd name="connsiteX15516" fmla="*/ 11192428 w 11873855"/>
              <a:gd name="connsiteY15516" fmla="*/ 2730256 h 5539721"/>
              <a:gd name="connsiteX15517" fmla="*/ 11212231 w 11873855"/>
              <a:gd name="connsiteY15517" fmla="*/ 2731713 h 5539721"/>
              <a:gd name="connsiteX15518" fmla="*/ 11216260 w 11873855"/>
              <a:gd name="connsiteY15518" fmla="*/ 2732056 h 5539721"/>
              <a:gd name="connsiteX15519" fmla="*/ 11235719 w 11873855"/>
              <a:gd name="connsiteY15519" fmla="*/ 2740800 h 5539721"/>
              <a:gd name="connsiteX15520" fmla="*/ 11232976 w 11873855"/>
              <a:gd name="connsiteY15520" fmla="*/ 2740628 h 5539721"/>
              <a:gd name="connsiteX15521" fmla="*/ 11212231 w 11873855"/>
              <a:gd name="connsiteY15521" fmla="*/ 2731713 h 5539721"/>
              <a:gd name="connsiteX15522" fmla="*/ 11232033 w 11873855"/>
              <a:gd name="connsiteY15522" fmla="*/ 2733170 h 5539721"/>
              <a:gd name="connsiteX15523" fmla="*/ 11235805 w 11873855"/>
              <a:gd name="connsiteY15523" fmla="*/ 2733427 h 5539721"/>
              <a:gd name="connsiteX15524" fmla="*/ 11254493 w 11873855"/>
              <a:gd name="connsiteY15524" fmla="*/ 2741657 h 5539721"/>
              <a:gd name="connsiteX15525" fmla="*/ 11252092 w 11873855"/>
              <a:gd name="connsiteY15525" fmla="*/ 2741571 h 5539721"/>
              <a:gd name="connsiteX15526" fmla="*/ 11232033 w 11873855"/>
              <a:gd name="connsiteY15526" fmla="*/ 2733170 h 5539721"/>
              <a:gd name="connsiteX15527" fmla="*/ 11251836 w 11873855"/>
              <a:gd name="connsiteY15527" fmla="*/ 2734628 h 5539721"/>
              <a:gd name="connsiteX15528" fmla="*/ 11255178 w 11873855"/>
              <a:gd name="connsiteY15528" fmla="*/ 2734885 h 5539721"/>
              <a:gd name="connsiteX15529" fmla="*/ 11273010 w 11873855"/>
              <a:gd name="connsiteY15529" fmla="*/ 2742600 h 5539721"/>
              <a:gd name="connsiteX15530" fmla="*/ 11270952 w 11873855"/>
              <a:gd name="connsiteY15530" fmla="*/ 2742514 h 5539721"/>
              <a:gd name="connsiteX15531" fmla="*/ 11251836 w 11873855"/>
              <a:gd name="connsiteY15531" fmla="*/ 2734628 h 5539721"/>
              <a:gd name="connsiteX15532" fmla="*/ 11271638 w 11873855"/>
              <a:gd name="connsiteY15532" fmla="*/ 2736085 h 5539721"/>
              <a:gd name="connsiteX15533" fmla="*/ 11274638 w 11873855"/>
              <a:gd name="connsiteY15533" fmla="*/ 2736342 h 5539721"/>
              <a:gd name="connsiteX15534" fmla="*/ 11291526 w 11873855"/>
              <a:gd name="connsiteY15534" fmla="*/ 2743457 h 5539721"/>
              <a:gd name="connsiteX15535" fmla="*/ 11289811 w 11873855"/>
              <a:gd name="connsiteY15535" fmla="*/ 2743372 h 5539721"/>
              <a:gd name="connsiteX15536" fmla="*/ 11271638 w 11873855"/>
              <a:gd name="connsiteY15536" fmla="*/ 2736085 h 5539721"/>
              <a:gd name="connsiteX15537" fmla="*/ 10524288 w 11873855"/>
              <a:gd name="connsiteY15537" fmla="*/ 2164385 h 5539721"/>
              <a:gd name="connsiteX15538" fmla="*/ 10527202 w 11873855"/>
              <a:gd name="connsiteY15538" fmla="*/ 2166185 h 5539721"/>
              <a:gd name="connsiteX15539" fmla="*/ 10528488 w 11873855"/>
              <a:gd name="connsiteY15539" fmla="*/ 2169443 h 5539721"/>
              <a:gd name="connsiteX15540" fmla="*/ 10524288 w 11873855"/>
              <a:gd name="connsiteY15540" fmla="*/ 2164385 h 5539721"/>
              <a:gd name="connsiteX15541" fmla="*/ 10514857 w 11873855"/>
              <a:gd name="connsiteY15541" fmla="*/ 2152298 h 5539721"/>
              <a:gd name="connsiteX15542" fmla="*/ 10511000 w 11873855"/>
              <a:gd name="connsiteY15542" fmla="*/ 2142439 h 5539721"/>
              <a:gd name="connsiteX15543" fmla="*/ 10519658 w 11873855"/>
              <a:gd name="connsiteY15543" fmla="*/ 2148269 h 5539721"/>
              <a:gd name="connsiteX15544" fmla="*/ 10523687 w 11873855"/>
              <a:gd name="connsiteY15544" fmla="*/ 2157698 h 5539721"/>
              <a:gd name="connsiteX15545" fmla="*/ 10514857 w 11873855"/>
              <a:gd name="connsiteY15545" fmla="*/ 2152298 h 5539721"/>
              <a:gd name="connsiteX15546" fmla="*/ 10509456 w 11873855"/>
              <a:gd name="connsiteY15546" fmla="*/ 2149040 h 5539721"/>
              <a:gd name="connsiteX15547" fmla="*/ 10506370 w 11873855"/>
              <a:gd name="connsiteY15547" fmla="*/ 2147240 h 5539721"/>
              <a:gd name="connsiteX15548" fmla="*/ 10497284 w 11873855"/>
              <a:gd name="connsiteY15548" fmla="*/ 2135581 h 5539721"/>
              <a:gd name="connsiteX15549" fmla="*/ 10496255 w 11873855"/>
              <a:gd name="connsiteY15549" fmla="*/ 2132838 h 5539721"/>
              <a:gd name="connsiteX15550" fmla="*/ 10505256 w 11873855"/>
              <a:gd name="connsiteY15550" fmla="*/ 2138582 h 5539721"/>
              <a:gd name="connsiteX15551" fmla="*/ 10509456 w 11873855"/>
              <a:gd name="connsiteY15551" fmla="*/ 2149040 h 5539721"/>
              <a:gd name="connsiteX15552" fmla="*/ 10492740 w 11873855"/>
              <a:gd name="connsiteY15552" fmla="*/ 2124008 h 5539721"/>
              <a:gd name="connsiteX15553" fmla="*/ 10488368 w 11873855"/>
              <a:gd name="connsiteY15553" fmla="*/ 2113293 h 5539721"/>
              <a:gd name="connsiteX15554" fmla="*/ 10496512 w 11873855"/>
              <a:gd name="connsiteY15554" fmla="*/ 2118951 h 5539721"/>
              <a:gd name="connsiteX15555" fmla="*/ 10501227 w 11873855"/>
              <a:gd name="connsiteY15555" fmla="*/ 2129323 h 5539721"/>
              <a:gd name="connsiteX15556" fmla="*/ 10492740 w 11873855"/>
              <a:gd name="connsiteY15556" fmla="*/ 2124008 h 5539721"/>
              <a:gd name="connsiteX15557" fmla="*/ 10486996 w 11873855"/>
              <a:gd name="connsiteY15557" fmla="*/ 2120494 h 5539721"/>
              <a:gd name="connsiteX15558" fmla="*/ 10478168 w 11873855"/>
              <a:gd name="connsiteY15558" fmla="*/ 2115093 h 5539721"/>
              <a:gd name="connsiteX15559" fmla="*/ 10473624 w 11873855"/>
              <a:gd name="connsiteY15559" fmla="*/ 2103434 h 5539721"/>
              <a:gd name="connsiteX15560" fmla="*/ 10482282 w 11873855"/>
              <a:gd name="connsiteY15560" fmla="*/ 2109178 h 5539721"/>
              <a:gd name="connsiteX15561" fmla="*/ 10486996 w 11873855"/>
              <a:gd name="connsiteY15561" fmla="*/ 2120494 h 5539721"/>
              <a:gd name="connsiteX15562" fmla="*/ 10470281 w 11873855"/>
              <a:gd name="connsiteY15562" fmla="*/ 2095462 h 5539721"/>
              <a:gd name="connsiteX15563" fmla="*/ 10465651 w 11873855"/>
              <a:gd name="connsiteY15563" fmla="*/ 2084746 h 5539721"/>
              <a:gd name="connsiteX15564" fmla="*/ 10473624 w 11873855"/>
              <a:gd name="connsiteY15564" fmla="*/ 2090404 h 5539721"/>
              <a:gd name="connsiteX15565" fmla="*/ 10478424 w 11873855"/>
              <a:gd name="connsiteY15565" fmla="*/ 2100777 h 5539721"/>
              <a:gd name="connsiteX15566" fmla="*/ 10470281 w 11873855"/>
              <a:gd name="connsiteY15566" fmla="*/ 2095462 h 5539721"/>
              <a:gd name="connsiteX15567" fmla="*/ 10464280 w 11873855"/>
              <a:gd name="connsiteY15567" fmla="*/ 2091604 h 5539721"/>
              <a:gd name="connsiteX15568" fmla="*/ 10455708 w 11873855"/>
              <a:gd name="connsiteY15568" fmla="*/ 2086204 h 5539721"/>
              <a:gd name="connsiteX15569" fmla="*/ 10450907 w 11873855"/>
              <a:gd name="connsiteY15569" fmla="*/ 2074631 h 5539721"/>
              <a:gd name="connsiteX15570" fmla="*/ 10459222 w 11873855"/>
              <a:gd name="connsiteY15570" fmla="*/ 2080289 h 5539721"/>
              <a:gd name="connsiteX15571" fmla="*/ 10464280 w 11873855"/>
              <a:gd name="connsiteY15571" fmla="*/ 2091604 h 5539721"/>
              <a:gd name="connsiteX15572" fmla="*/ 10447220 w 11873855"/>
              <a:gd name="connsiteY15572" fmla="*/ 2065801 h 5539721"/>
              <a:gd name="connsiteX15573" fmla="*/ 10442934 w 11873855"/>
              <a:gd name="connsiteY15573" fmla="*/ 2056114 h 5539721"/>
              <a:gd name="connsiteX15574" fmla="*/ 10450563 w 11873855"/>
              <a:gd name="connsiteY15574" fmla="*/ 2061686 h 5539721"/>
              <a:gd name="connsiteX15575" fmla="*/ 10455021 w 11873855"/>
              <a:gd name="connsiteY15575" fmla="*/ 2071030 h 5539721"/>
              <a:gd name="connsiteX15576" fmla="*/ 10447220 w 11873855"/>
              <a:gd name="connsiteY15576" fmla="*/ 2065801 h 5539721"/>
              <a:gd name="connsiteX15577" fmla="*/ 10441048 w 11873855"/>
              <a:gd name="connsiteY15577" fmla="*/ 2061772 h 5539721"/>
              <a:gd name="connsiteX15578" fmla="*/ 10432819 w 11873855"/>
              <a:gd name="connsiteY15578" fmla="*/ 2056457 h 5539721"/>
              <a:gd name="connsiteX15579" fmla="*/ 10428275 w 11873855"/>
              <a:gd name="connsiteY15579" fmla="*/ 2045741 h 5539721"/>
              <a:gd name="connsiteX15580" fmla="*/ 10436334 w 11873855"/>
              <a:gd name="connsiteY15580" fmla="*/ 2051399 h 5539721"/>
              <a:gd name="connsiteX15581" fmla="*/ 10441048 w 11873855"/>
              <a:gd name="connsiteY15581" fmla="*/ 2061772 h 5539721"/>
              <a:gd name="connsiteX15582" fmla="*/ 10423989 w 11873855"/>
              <a:gd name="connsiteY15582" fmla="*/ 2036054 h 5539721"/>
              <a:gd name="connsiteX15583" fmla="*/ 10419275 w 11873855"/>
              <a:gd name="connsiteY15583" fmla="*/ 2025596 h 5539721"/>
              <a:gd name="connsiteX15584" fmla="*/ 10426561 w 11873855"/>
              <a:gd name="connsiteY15584" fmla="*/ 2031082 h 5539721"/>
              <a:gd name="connsiteX15585" fmla="*/ 10431533 w 11873855"/>
              <a:gd name="connsiteY15585" fmla="*/ 2041198 h 5539721"/>
              <a:gd name="connsiteX15586" fmla="*/ 10423989 w 11873855"/>
              <a:gd name="connsiteY15586" fmla="*/ 2036054 h 5539721"/>
              <a:gd name="connsiteX15587" fmla="*/ 10414817 w 11873855"/>
              <a:gd name="connsiteY15587" fmla="*/ 2016252 h 5539721"/>
              <a:gd name="connsiteX15588" fmla="*/ 10410273 w 11873855"/>
              <a:gd name="connsiteY15588" fmla="*/ 2006908 h 5539721"/>
              <a:gd name="connsiteX15589" fmla="*/ 10416788 w 11873855"/>
              <a:gd name="connsiteY15589" fmla="*/ 2012052 h 5539721"/>
              <a:gd name="connsiteX15590" fmla="*/ 10421502 w 11873855"/>
              <a:gd name="connsiteY15590" fmla="*/ 2021138 h 5539721"/>
              <a:gd name="connsiteX15591" fmla="*/ 10414817 w 11873855"/>
              <a:gd name="connsiteY15591" fmla="*/ 2016252 h 5539721"/>
              <a:gd name="connsiteX15592" fmla="*/ 10407872 w 11873855"/>
              <a:gd name="connsiteY15592" fmla="*/ 2011280 h 5539721"/>
              <a:gd name="connsiteX15593" fmla="*/ 10400672 w 11873855"/>
              <a:gd name="connsiteY15593" fmla="*/ 2006136 h 5539721"/>
              <a:gd name="connsiteX15594" fmla="*/ 10395785 w 11873855"/>
              <a:gd name="connsiteY15594" fmla="*/ 1995592 h 5539721"/>
              <a:gd name="connsiteX15595" fmla="*/ 10402815 w 11873855"/>
              <a:gd name="connsiteY15595" fmla="*/ 2000993 h 5539721"/>
              <a:gd name="connsiteX15596" fmla="*/ 10407872 w 11873855"/>
              <a:gd name="connsiteY15596" fmla="*/ 2011280 h 5539721"/>
              <a:gd name="connsiteX15597" fmla="*/ 10394071 w 11873855"/>
              <a:gd name="connsiteY15597" fmla="*/ 2001507 h 5539721"/>
              <a:gd name="connsiteX15598" fmla="*/ 10386355 w 11873855"/>
              <a:gd name="connsiteY15598" fmla="*/ 1996278 h 5539721"/>
              <a:gd name="connsiteX15599" fmla="*/ 10381212 w 11873855"/>
              <a:gd name="connsiteY15599" fmla="*/ 1984705 h 5539721"/>
              <a:gd name="connsiteX15600" fmla="*/ 10388756 w 11873855"/>
              <a:gd name="connsiteY15600" fmla="*/ 1990277 h 5539721"/>
              <a:gd name="connsiteX15601" fmla="*/ 10394071 w 11873855"/>
              <a:gd name="connsiteY15601" fmla="*/ 2001507 h 5539721"/>
              <a:gd name="connsiteX15602" fmla="*/ 10376668 w 11873855"/>
              <a:gd name="connsiteY15602" fmla="*/ 1974847 h 5539721"/>
              <a:gd name="connsiteX15603" fmla="*/ 10372040 w 11873855"/>
              <a:gd name="connsiteY15603" fmla="*/ 1965074 h 5539721"/>
              <a:gd name="connsiteX15604" fmla="*/ 10378897 w 11873855"/>
              <a:gd name="connsiteY15604" fmla="*/ 1970475 h 5539721"/>
              <a:gd name="connsiteX15605" fmla="*/ 10383613 w 11873855"/>
              <a:gd name="connsiteY15605" fmla="*/ 1979905 h 5539721"/>
              <a:gd name="connsiteX15606" fmla="*/ 10376668 w 11873855"/>
              <a:gd name="connsiteY15606" fmla="*/ 1974847 h 5539721"/>
              <a:gd name="connsiteX15607" fmla="*/ 10369983 w 11873855"/>
              <a:gd name="connsiteY15607" fmla="*/ 1970132 h 5539721"/>
              <a:gd name="connsiteX15608" fmla="*/ 10362439 w 11873855"/>
              <a:gd name="connsiteY15608" fmla="*/ 1964903 h 5539721"/>
              <a:gd name="connsiteX15609" fmla="*/ 10357466 w 11873855"/>
              <a:gd name="connsiteY15609" fmla="*/ 1953930 h 5539721"/>
              <a:gd name="connsiteX15610" fmla="*/ 10357466 w 11873855"/>
              <a:gd name="connsiteY15610" fmla="*/ 1953930 h 5539721"/>
              <a:gd name="connsiteX15611" fmla="*/ 10364838 w 11873855"/>
              <a:gd name="connsiteY15611" fmla="*/ 1959588 h 5539721"/>
              <a:gd name="connsiteX15612" fmla="*/ 10369983 w 11873855"/>
              <a:gd name="connsiteY15612" fmla="*/ 1970132 h 5539721"/>
              <a:gd name="connsiteX15613" fmla="*/ 10358924 w 11873855"/>
              <a:gd name="connsiteY15613" fmla="*/ 1948615 h 5539721"/>
              <a:gd name="connsiteX15614" fmla="*/ 10352922 w 11873855"/>
              <a:gd name="connsiteY15614" fmla="*/ 1944157 h 5539721"/>
              <a:gd name="connsiteX15615" fmla="*/ 10348380 w 11873855"/>
              <a:gd name="connsiteY15615" fmla="*/ 1934642 h 5539721"/>
              <a:gd name="connsiteX15616" fmla="*/ 10355151 w 11873855"/>
              <a:gd name="connsiteY15616" fmla="*/ 1940128 h 5539721"/>
              <a:gd name="connsiteX15617" fmla="*/ 10359781 w 11873855"/>
              <a:gd name="connsiteY15617" fmla="*/ 1949301 h 5539721"/>
              <a:gd name="connsiteX15618" fmla="*/ 10358924 w 11873855"/>
              <a:gd name="connsiteY15618" fmla="*/ 1948615 h 5539721"/>
              <a:gd name="connsiteX15619" fmla="*/ 10343065 w 11873855"/>
              <a:gd name="connsiteY15619" fmla="*/ 1923583 h 5539721"/>
              <a:gd name="connsiteX15620" fmla="*/ 10338693 w 11873855"/>
              <a:gd name="connsiteY15620" fmla="*/ 1914839 h 5539721"/>
              <a:gd name="connsiteX15621" fmla="*/ 10344607 w 11873855"/>
              <a:gd name="connsiteY15621" fmla="*/ 1919897 h 5539721"/>
              <a:gd name="connsiteX15622" fmla="*/ 10349151 w 11873855"/>
              <a:gd name="connsiteY15622" fmla="*/ 1928384 h 5539721"/>
              <a:gd name="connsiteX15623" fmla="*/ 10343065 w 11873855"/>
              <a:gd name="connsiteY15623" fmla="*/ 1923583 h 5539721"/>
              <a:gd name="connsiteX15624" fmla="*/ 10335607 w 11873855"/>
              <a:gd name="connsiteY15624" fmla="*/ 1917754 h 5539721"/>
              <a:gd name="connsiteX15625" fmla="*/ 10328577 w 11873855"/>
              <a:gd name="connsiteY15625" fmla="*/ 1912439 h 5539721"/>
              <a:gd name="connsiteX15626" fmla="*/ 10323777 w 11873855"/>
              <a:gd name="connsiteY15626" fmla="*/ 1902409 h 5539721"/>
              <a:gd name="connsiteX15627" fmla="*/ 10330634 w 11873855"/>
              <a:gd name="connsiteY15627" fmla="*/ 1908067 h 5539721"/>
              <a:gd name="connsiteX15628" fmla="*/ 10335607 w 11873855"/>
              <a:gd name="connsiteY15628" fmla="*/ 1917754 h 5539721"/>
              <a:gd name="connsiteX15629" fmla="*/ 10318718 w 11873855"/>
              <a:gd name="connsiteY15629" fmla="*/ 1892122 h 5539721"/>
              <a:gd name="connsiteX15630" fmla="*/ 10313918 w 11873855"/>
              <a:gd name="connsiteY15630" fmla="*/ 1882435 h 5539721"/>
              <a:gd name="connsiteX15631" fmla="*/ 10320004 w 11873855"/>
              <a:gd name="connsiteY15631" fmla="*/ 1887664 h 5539721"/>
              <a:gd name="connsiteX15632" fmla="*/ 10325062 w 11873855"/>
              <a:gd name="connsiteY15632" fmla="*/ 1897266 h 5539721"/>
              <a:gd name="connsiteX15633" fmla="*/ 10318718 w 11873855"/>
              <a:gd name="connsiteY15633" fmla="*/ 1892122 h 5539721"/>
              <a:gd name="connsiteX15634" fmla="*/ 10311174 w 11873855"/>
              <a:gd name="connsiteY15634" fmla="*/ 1886207 h 5539721"/>
              <a:gd name="connsiteX15635" fmla="*/ 10304917 w 11873855"/>
              <a:gd name="connsiteY15635" fmla="*/ 1881407 h 5539721"/>
              <a:gd name="connsiteX15636" fmla="*/ 10299602 w 11873855"/>
              <a:gd name="connsiteY15636" fmla="*/ 1870434 h 5539721"/>
              <a:gd name="connsiteX15637" fmla="*/ 10305517 w 11873855"/>
              <a:gd name="connsiteY15637" fmla="*/ 1875320 h 5539721"/>
              <a:gd name="connsiteX15638" fmla="*/ 10311174 w 11873855"/>
              <a:gd name="connsiteY15638" fmla="*/ 1886207 h 5539721"/>
              <a:gd name="connsiteX15639" fmla="*/ 10294630 w 11873855"/>
              <a:gd name="connsiteY15639" fmla="*/ 1859975 h 5539721"/>
              <a:gd name="connsiteX15640" fmla="*/ 10290001 w 11873855"/>
              <a:gd name="connsiteY15640" fmla="*/ 1850803 h 5539721"/>
              <a:gd name="connsiteX15641" fmla="*/ 10295058 w 11873855"/>
              <a:gd name="connsiteY15641" fmla="*/ 1855260 h 5539721"/>
              <a:gd name="connsiteX15642" fmla="*/ 10299859 w 11873855"/>
              <a:gd name="connsiteY15642" fmla="*/ 1864176 h 5539721"/>
              <a:gd name="connsiteX15643" fmla="*/ 10294630 w 11873855"/>
              <a:gd name="connsiteY15643" fmla="*/ 1859975 h 5539721"/>
              <a:gd name="connsiteX15644" fmla="*/ 10286829 w 11873855"/>
              <a:gd name="connsiteY15644" fmla="*/ 1853803 h 5539721"/>
              <a:gd name="connsiteX15645" fmla="*/ 10280485 w 11873855"/>
              <a:gd name="connsiteY15645" fmla="*/ 1848831 h 5539721"/>
              <a:gd name="connsiteX15646" fmla="*/ 10275599 w 11873855"/>
              <a:gd name="connsiteY15646" fmla="*/ 1838544 h 5539721"/>
              <a:gd name="connsiteX15647" fmla="*/ 10281771 w 11873855"/>
              <a:gd name="connsiteY15647" fmla="*/ 1843773 h 5539721"/>
              <a:gd name="connsiteX15648" fmla="*/ 10286829 w 11873855"/>
              <a:gd name="connsiteY15648" fmla="*/ 1853803 h 5539721"/>
              <a:gd name="connsiteX15649" fmla="*/ 10269598 w 11873855"/>
              <a:gd name="connsiteY15649" fmla="*/ 1826628 h 5539721"/>
              <a:gd name="connsiteX15650" fmla="*/ 10264970 w 11873855"/>
              <a:gd name="connsiteY15650" fmla="*/ 1817284 h 5539721"/>
              <a:gd name="connsiteX15651" fmla="*/ 10270284 w 11873855"/>
              <a:gd name="connsiteY15651" fmla="*/ 1821999 h 5539721"/>
              <a:gd name="connsiteX15652" fmla="*/ 10275256 w 11873855"/>
              <a:gd name="connsiteY15652" fmla="*/ 1831258 h 5539721"/>
              <a:gd name="connsiteX15653" fmla="*/ 10269598 w 11873855"/>
              <a:gd name="connsiteY15653" fmla="*/ 1826628 h 5539721"/>
              <a:gd name="connsiteX15654" fmla="*/ 10261883 w 11873855"/>
              <a:gd name="connsiteY15654" fmla="*/ 1820285 h 5539721"/>
              <a:gd name="connsiteX15655" fmla="*/ 10255283 w 11873855"/>
              <a:gd name="connsiteY15655" fmla="*/ 1814970 h 5539721"/>
              <a:gd name="connsiteX15656" fmla="*/ 10250052 w 11873855"/>
              <a:gd name="connsiteY15656" fmla="*/ 1804254 h 5539721"/>
              <a:gd name="connsiteX15657" fmla="*/ 10256568 w 11873855"/>
              <a:gd name="connsiteY15657" fmla="*/ 1809826 h 5539721"/>
              <a:gd name="connsiteX15658" fmla="*/ 10261883 w 11873855"/>
              <a:gd name="connsiteY15658" fmla="*/ 1820285 h 5539721"/>
              <a:gd name="connsiteX15659" fmla="*/ 10225793 w 11873855"/>
              <a:gd name="connsiteY15659" fmla="*/ 1765678 h 5539721"/>
              <a:gd name="connsiteX15660" fmla="*/ 10220993 w 11873855"/>
              <a:gd name="connsiteY15660" fmla="*/ 1761563 h 5539721"/>
              <a:gd name="connsiteX15661" fmla="*/ 10216363 w 11873855"/>
              <a:gd name="connsiteY15661" fmla="*/ 1752476 h 5539721"/>
              <a:gd name="connsiteX15662" fmla="*/ 10220993 w 11873855"/>
              <a:gd name="connsiteY15662" fmla="*/ 1756848 h 5539721"/>
              <a:gd name="connsiteX15663" fmla="*/ 10225793 w 11873855"/>
              <a:gd name="connsiteY15663" fmla="*/ 1765678 h 5539721"/>
              <a:gd name="connsiteX15664" fmla="*/ 10213020 w 11873855"/>
              <a:gd name="connsiteY15664" fmla="*/ 1754962 h 5539721"/>
              <a:gd name="connsiteX15665" fmla="*/ 10207362 w 11873855"/>
              <a:gd name="connsiteY15665" fmla="*/ 1750419 h 5539721"/>
              <a:gd name="connsiteX15666" fmla="*/ 10202390 w 11873855"/>
              <a:gd name="connsiteY15666" fmla="*/ 1740132 h 5539721"/>
              <a:gd name="connsiteX15667" fmla="*/ 10207962 w 11873855"/>
              <a:gd name="connsiteY15667" fmla="*/ 1745018 h 5539721"/>
              <a:gd name="connsiteX15668" fmla="*/ 10213020 w 11873855"/>
              <a:gd name="connsiteY15668" fmla="*/ 1754962 h 5539721"/>
              <a:gd name="connsiteX15669" fmla="*/ 10196818 w 11873855"/>
              <a:gd name="connsiteY15669" fmla="*/ 1728559 h 5539721"/>
              <a:gd name="connsiteX15670" fmla="*/ 10192446 w 11873855"/>
              <a:gd name="connsiteY15670" fmla="*/ 1719644 h 5539721"/>
              <a:gd name="connsiteX15671" fmla="*/ 10196989 w 11873855"/>
              <a:gd name="connsiteY15671" fmla="*/ 1723844 h 5539721"/>
              <a:gd name="connsiteX15672" fmla="*/ 10201704 w 11873855"/>
              <a:gd name="connsiteY15672" fmla="*/ 1732760 h 5539721"/>
              <a:gd name="connsiteX15673" fmla="*/ 10196818 w 11873855"/>
              <a:gd name="connsiteY15673" fmla="*/ 1728559 h 5539721"/>
              <a:gd name="connsiteX15674" fmla="*/ 10190131 w 11873855"/>
              <a:gd name="connsiteY15674" fmla="*/ 1722987 h 5539721"/>
              <a:gd name="connsiteX15675" fmla="*/ 10183016 w 11873855"/>
              <a:gd name="connsiteY15675" fmla="*/ 1717072 h 5539721"/>
              <a:gd name="connsiteX15676" fmla="*/ 10177873 w 11873855"/>
              <a:gd name="connsiteY15676" fmla="*/ 1706356 h 5539721"/>
              <a:gd name="connsiteX15677" fmla="*/ 10185073 w 11873855"/>
              <a:gd name="connsiteY15677" fmla="*/ 1712871 h 5539721"/>
              <a:gd name="connsiteX15678" fmla="*/ 10190131 w 11873855"/>
              <a:gd name="connsiteY15678" fmla="*/ 1722987 h 5539721"/>
              <a:gd name="connsiteX15679" fmla="*/ 10172386 w 11873855"/>
              <a:gd name="connsiteY15679" fmla="*/ 1695126 h 5539721"/>
              <a:gd name="connsiteX15680" fmla="*/ 10167243 w 11873855"/>
              <a:gd name="connsiteY15680" fmla="*/ 1684668 h 5539721"/>
              <a:gd name="connsiteX15681" fmla="*/ 10173758 w 11873855"/>
              <a:gd name="connsiteY15681" fmla="*/ 1690840 h 5539721"/>
              <a:gd name="connsiteX15682" fmla="*/ 10178816 w 11873855"/>
              <a:gd name="connsiteY15682" fmla="*/ 1700698 h 5539721"/>
              <a:gd name="connsiteX15683" fmla="*/ 10172386 w 11873855"/>
              <a:gd name="connsiteY15683" fmla="*/ 1695126 h 5539721"/>
              <a:gd name="connsiteX15684" fmla="*/ 10164413 w 11873855"/>
              <a:gd name="connsiteY15684" fmla="*/ 1688182 h 5539721"/>
              <a:gd name="connsiteX15685" fmla="*/ 10158499 w 11873855"/>
              <a:gd name="connsiteY15685" fmla="*/ 1683296 h 5539721"/>
              <a:gd name="connsiteX15686" fmla="*/ 10152926 w 11873855"/>
              <a:gd name="connsiteY15686" fmla="*/ 1671552 h 5539721"/>
              <a:gd name="connsiteX15687" fmla="*/ 10158756 w 11873855"/>
              <a:gd name="connsiteY15687" fmla="*/ 1676781 h 5539721"/>
              <a:gd name="connsiteX15688" fmla="*/ 10164413 w 11873855"/>
              <a:gd name="connsiteY15688" fmla="*/ 1688182 h 5539721"/>
              <a:gd name="connsiteX15689" fmla="*/ 10147440 w 11873855"/>
              <a:gd name="connsiteY15689" fmla="*/ 1660322 h 5539721"/>
              <a:gd name="connsiteX15690" fmla="*/ 10142982 w 11873855"/>
              <a:gd name="connsiteY15690" fmla="*/ 1651321 h 5539721"/>
              <a:gd name="connsiteX15691" fmla="*/ 10148041 w 11873855"/>
              <a:gd name="connsiteY15691" fmla="*/ 1656121 h 5539721"/>
              <a:gd name="connsiteX15692" fmla="*/ 10152669 w 11873855"/>
              <a:gd name="connsiteY15692" fmla="*/ 1664951 h 5539721"/>
              <a:gd name="connsiteX15693" fmla="*/ 10147440 w 11873855"/>
              <a:gd name="connsiteY15693" fmla="*/ 1660322 h 5539721"/>
              <a:gd name="connsiteX15694" fmla="*/ 10139554 w 11873855"/>
              <a:gd name="connsiteY15694" fmla="*/ 1653635 h 5539721"/>
              <a:gd name="connsiteX15695" fmla="*/ 10134410 w 11873855"/>
              <a:gd name="connsiteY15695" fmla="*/ 1649349 h 5539721"/>
              <a:gd name="connsiteX15696" fmla="*/ 10129438 w 11873855"/>
              <a:gd name="connsiteY15696" fmla="*/ 1638805 h 5539721"/>
              <a:gd name="connsiteX15697" fmla="*/ 10134495 w 11873855"/>
              <a:gd name="connsiteY15697" fmla="*/ 1643348 h 5539721"/>
              <a:gd name="connsiteX15698" fmla="*/ 10139554 w 11873855"/>
              <a:gd name="connsiteY15698" fmla="*/ 1653635 h 5539721"/>
              <a:gd name="connsiteX15699" fmla="*/ 10124123 w 11873855"/>
              <a:gd name="connsiteY15699" fmla="*/ 1627746 h 5539721"/>
              <a:gd name="connsiteX15700" fmla="*/ 10119922 w 11873855"/>
              <a:gd name="connsiteY15700" fmla="*/ 1619002 h 5539721"/>
              <a:gd name="connsiteX15701" fmla="*/ 10123951 w 11873855"/>
              <a:gd name="connsiteY15701" fmla="*/ 1622860 h 5539721"/>
              <a:gd name="connsiteX15702" fmla="*/ 10128409 w 11873855"/>
              <a:gd name="connsiteY15702" fmla="*/ 1631604 h 5539721"/>
              <a:gd name="connsiteX15703" fmla="*/ 10124123 w 11873855"/>
              <a:gd name="connsiteY15703" fmla="*/ 1627746 h 5539721"/>
              <a:gd name="connsiteX15704" fmla="*/ 10113836 w 11873855"/>
              <a:gd name="connsiteY15704" fmla="*/ 1606658 h 5539721"/>
              <a:gd name="connsiteX15705" fmla="*/ 10109806 w 11873855"/>
              <a:gd name="connsiteY15705" fmla="*/ 1598514 h 5539721"/>
              <a:gd name="connsiteX15706" fmla="*/ 10112978 w 11873855"/>
              <a:gd name="connsiteY15706" fmla="*/ 1601772 h 5539721"/>
              <a:gd name="connsiteX15707" fmla="*/ 10117179 w 11873855"/>
              <a:gd name="connsiteY15707" fmla="*/ 1609744 h 5539721"/>
              <a:gd name="connsiteX15708" fmla="*/ 10113836 w 11873855"/>
              <a:gd name="connsiteY15708" fmla="*/ 1606658 h 5539721"/>
              <a:gd name="connsiteX15709" fmla="*/ 10105006 w 11873855"/>
              <a:gd name="connsiteY15709" fmla="*/ 1598686 h 5539721"/>
              <a:gd name="connsiteX15710" fmla="*/ 9896095 w 11873855"/>
              <a:gd name="connsiteY15710" fmla="*/ 1495215 h 5539721"/>
              <a:gd name="connsiteX15711" fmla="*/ 9490443 w 11873855"/>
              <a:gd name="connsiteY15711" fmla="*/ 1959502 h 5539721"/>
              <a:gd name="connsiteX15712" fmla="*/ 9363743 w 11873855"/>
              <a:gd name="connsiteY15712" fmla="*/ 2301459 h 5539721"/>
              <a:gd name="connsiteX15713" fmla="*/ 9191092 w 11873855"/>
              <a:gd name="connsiteY15713" fmla="*/ 2769775 h 5539721"/>
              <a:gd name="connsiteX15714" fmla="*/ 9179604 w 11873855"/>
              <a:gd name="connsiteY15714" fmla="*/ 2769775 h 5539721"/>
              <a:gd name="connsiteX15715" fmla="*/ 9456497 w 11873855"/>
              <a:gd name="connsiteY15715" fmla="*/ 1993707 h 5539721"/>
              <a:gd name="connsiteX15716" fmla="*/ 9474928 w 11873855"/>
              <a:gd name="connsiteY15716" fmla="*/ 1943214 h 5539721"/>
              <a:gd name="connsiteX15717" fmla="*/ 9877664 w 11873855"/>
              <a:gd name="connsiteY15717" fmla="*/ 1470784 h 5539721"/>
              <a:gd name="connsiteX15718" fmla="*/ 10100205 w 11873855"/>
              <a:gd name="connsiteY15718" fmla="*/ 1589084 h 5539721"/>
              <a:gd name="connsiteX15719" fmla="*/ 10105006 w 11873855"/>
              <a:gd name="connsiteY15719" fmla="*/ 1598686 h 5539721"/>
              <a:gd name="connsiteX15720" fmla="*/ 9877664 w 11873855"/>
              <a:gd name="connsiteY15720" fmla="*/ 1464869 h 5539721"/>
              <a:gd name="connsiteX15721" fmla="*/ 9641920 w 11873855"/>
              <a:gd name="connsiteY15721" fmla="*/ 1629289 h 5539721"/>
              <a:gd name="connsiteX15722" fmla="*/ 9471842 w 11873855"/>
              <a:gd name="connsiteY15722" fmla="*/ 1940128 h 5539721"/>
              <a:gd name="connsiteX15723" fmla="*/ 9453411 w 11873855"/>
              <a:gd name="connsiteY15723" fmla="*/ 1990620 h 5539721"/>
              <a:gd name="connsiteX15724" fmla="*/ 9175576 w 11873855"/>
              <a:gd name="connsiteY15724" fmla="*/ 2769689 h 5539721"/>
              <a:gd name="connsiteX15725" fmla="*/ 9164346 w 11873855"/>
              <a:gd name="connsiteY15725" fmla="*/ 2769689 h 5539721"/>
              <a:gd name="connsiteX15726" fmla="*/ 9456325 w 11873855"/>
              <a:gd name="connsiteY15726" fmla="*/ 1923755 h 5539721"/>
              <a:gd name="connsiteX15727" fmla="*/ 9859232 w 11873855"/>
              <a:gd name="connsiteY15727" fmla="*/ 1440266 h 5539721"/>
              <a:gd name="connsiteX15728" fmla="*/ 10089318 w 11873855"/>
              <a:gd name="connsiteY15728" fmla="*/ 1567996 h 5539721"/>
              <a:gd name="connsiteX15729" fmla="*/ 10093262 w 11873855"/>
              <a:gd name="connsiteY15729" fmla="*/ 1575540 h 5539721"/>
              <a:gd name="connsiteX15730" fmla="*/ 9877664 w 11873855"/>
              <a:gd name="connsiteY15730" fmla="*/ 1464869 h 5539721"/>
              <a:gd name="connsiteX15731" fmla="*/ 9173518 w 11873855"/>
              <a:gd name="connsiteY15731" fmla="*/ 2775518 h 5539721"/>
              <a:gd name="connsiteX15732" fmla="*/ 9167003 w 11873855"/>
              <a:gd name="connsiteY15732" fmla="*/ 2794721 h 5539721"/>
              <a:gd name="connsiteX15733" fmla="*/ 9159373 w 11873855"/>
              <a:gd name="connsiteY15733" fmla="*/ 2797121 h 5539721"/>
              <a:gd name="connsiteX15734" fmla="*/ 9155173 w 11873855"/>
              <a:gd name="connsiteY15734" fmla="*/ 2798064 h 5539721"/>
              <a:gd name="connsiteX15735" fmla="*/ 9162375 w 11873855"/>
              <a:gd name="connsiteY15735" fmla="*/ 2775518 h 5539721"/>
              <a:gd name="connsiteX15736" fmla="*/ 9173518 w 11873855"/>
              <a:gd name="connsiteY15736" fmla="*/ 2775518 h 5539721"/>
              <a:gd name="connsiteX15737" fmla="*/ 9161517 w 11873855"/>
              <a:gd name="connsiteY15737" fmla="*/ 2801493 h 5539721"/>
              <a:gd name="connsiteX15738" fmla="*/ 9161260 w 11873855"/>
              <a:gd name="connsiteY15738" fmla="*/ 2801836 h 5539721"/>
              <a:gd name="connsiteX15739" fmla="*/ 9164946 w 11873855"/>
              <a:gd name="connsiteY15739" fmla="*/ 2800722 h 5539721"/>
              <a:gd name="connsiteX15740" fmla="*/ 9158431 w 11873855"/>
              <a:gd name="connsiteY15740" fmla="*/ 2819924 h 5539721"/>
              <a:gd name="connsiteX15741" fmla="*/ 9151058 w 11873855"/>
              <a:gd name="connsiteY15741" fmla="*/ 2824896 h 5539721"/>
              <a:gd name="connsiteX15742" fmla="*/ 9145915 w 11873855"/>
              <a:gd name="connsiteY15742" fmla="*/ 2826868 h 5539721"/>
              <a:gd name="connsiteX15743" fmla="*/ 9153287 w 11873855"/>
              <a:gd name="connsiteY15743" fmla="*/ 2803893 h 5539721"/>
              <a:gd name="connsiteX15744" fmla="*/ 9161517 w 11873855"/>
              <a:gd name="connsiteY15744" fmla="*/ 2801493 h 5539721"/>
              <a:gd name="connsiteX15745" fmla="*/ 9154144 w 11873855"/>
              <a:gd name="connsiteY15745" fmla="*/ 2827982 h 5539721"/>
              <a:gd name="connsiteX15746" fmla="*/ 9156202 w 11873855"/>
              <a:gd name="connsiteY15746" fmla="*/ 2826525 h 5539721"/>
              <a:gd name="connsiteX15747" fmla="*/ 9149686 w 11873855"/>
              <a:gd name="connsiteY15747" fmla="*/ 2845899 h 5539721"/>
              <a:gd name="connsiteX15748" fmla="*/ 9143429 w 11873855"/>
              <a:gd name="connsiteY15748" fmla="*/ 2852157 h 5539721"/>
              <a:gd name="connsiteX15749" fmla="*/ 9136657 w 11873855"/>
              <a:gd name="connsiteY15749" fmla="*/ 2855929 h 5539721"/>
              <a:gd name="connsiteX15750" fmla="*/ 9143944 w 11873855"/>
              <a:gd name="connsiteY15750" fmla="*/ 2832868 h 5539721"/>
              <a:gd name="connsiteX15751" fmla="*/ 9154144 w 11873855"/>
              <a:gd name="connsiteY15751" fmla="*/ 2827982 h 5539721"/>
              <a:gd name="connsiteX15752" fmla="*/ 9146600 w 11873855"/>
              <a:gd name="connsiteY15752" fmla="*/ 2854643 h 5539721"/>
              <a:gd name="connsiteX15753" fmla="*/ 9147030 w 11873855"/>
              <a:gd name="connsiteY15753" fmla="*/ 2853871 h 5539721"/>
              <a:gd name="connsiteX15754" fmla="*/ 9140772 w 11873855"/>
              <a:gd name="connsiteY15754" fmla="*/ 2872473 h 5539721"/>
              <a:gd name="connsiteX15755" fmla="*/ 9135713 w 11873855"/>
              <a:gd name="connsiteY15755" fmla="*/ 2879503 h 5539721"/>
              <a:gd name="connsiteX15756" fmla="*/ 9127312 w 11873855"/>
              <a:gd name="connsiteY15756" fmla="*/ 2885589 h 5539721"/>
              <a:gd name="connsiteX15757" fmla="*/ 9134770 w 11873855"/>
              <a:gd name="connsiteY15757" fmla="*/ 2861929 h 5539721"/>
              <a:gd name="connsiteX15758" fmla="*/ 9146600 w 11873855"/>
              <a:gd name="connsiteY15758" fmla="*/ 2854643 h 5539721"/>
              <a:gd name="connsiteX15759" fmla="*/ 9136228 w 11873855"/>
              <a:gd name="connsiteY15759" fmla="*/ 2886275 h 5539721"/>
              <a:gd name="connsiteX15760" fmla="*/ 9131770 w 11873855"/>
              <a:gd name="connsiteY15760" fmla="*/ 2899734 h 5539721"/>
              <a:gd name="connsiteX15761" fmla="*/ 9128085 w 11873855"/>
              <a:gd name="connsiteY15761" fmla="*/ 2906592 h 5539721"/>
              <a:gd name="connsiteX15762" fmla="*/ 9118140 w 11873855"/>
              <a:gd name="connsiteY15762" fmla="*/ 2914907 h 5539721"/>
              <a:gd name="connsiteX15763" fmla="*/ 9125341 w 11873855"/>
              <a:gd name="connsiteY15763" fmla="*/ 2892019 h 5539721"/>
              <a:gd name="connsiteX15764" fmla="*/ 9136228 w 11873855"/>
              <a:gd name="connsiteY15764" fmla="*/ 2886275 h 5539721"/>
              <a:gd name="connsiteX15765" fmla="*/ 9126713 w 11873855"/>
              <a:gd name="connsiteY15765" fmla="*/ 2914736 h 5539721"/>
              <a:gd name="connsiteX15766" fmla="*/ 9121740 w 11873855"/>
              <a:gd name="connsiteY15766" fmla="*/ 2929823 h 5539721"/>
              <a:gd name="connsiteX15767" fmla="*/ 9120455 w 11873855"/>
              <a:gd name="connsiteY15767" fmla="*/ 2933510 h 5539721"/>
              <a:gd name="connsiteX15768" fmla="*/ 9108881 w 11873855"/>
              <a:gd name="connsiteY15768" fmla="*/ 2944482 h 5539721"/>
              <a:gd name="connsiteX15769" fmla="*/ 9116169 w 11873855"/>
              <a:gd name="connsiteY15769" fmla="*/ 2921080 h 5539721"/>
              <a:gd name="connsiteX15770" fmla="*/ 9126713 w 11873855"/>
              <a:gd name="connsiteY15770" fmla="*/ 2914736 h 5539721"/>
              <a:gd name="connsiteX15771" fmla="*/ 9116683 w 11873855"/>
              <a:gd name="connsiteY15771" fmla="*/ 2944997 h 5539721"/>
              <a:gd name="connsiteX15772" fmla="*/ 9109739 w 11873855"/>
              <a:gd name="connsiteY15772" fmla="*/ 2966257 h 5539721"/>
              <a:gd name="connsiteX15773" fmla="*/ 9099366 w 11873855"/>
              <a:gd name="connsiteY15773" fmla="*/ 2975001 h 5539721"/>
              <a:gd name="connsiteX15774" fmla="*/ 9106653 w 11873855"/>
              <a:gd name="connsiteY15774" fmla="*/ 2951598 h 5539721"/>
              <a:gd name="connsiteX15775" fmla="*/ 9116683 w 11873855"/>
              <a:gd name="connsiteY15775" fmla="*/ 2944997 h 5539721"/>
              <a:gd name="connsiteX15776" fmla="*/ 9094480 w 11873855"/>
              <a:gd name="connsiteY15776" fmla="*/ 2977915 h 5539721"/>
              <a:gd name="connsiteX15777" fmla="*/ 9084965 w 11873855"/>
              <a:gd name="connsiteY15777" fmla="*/ 2982887 h 5539721"/>
              <a:gd name="connsiteX15778" fmla="*/ 9092079 w 11873855"/>
              <a:gd name="connsiteY15778" fmla="*/ 2958370 h 5539721"/>
              <a:gd name="connsiteX15779" fmla="*/ 9101852 w 11873855"/>
              <a:gd name="connsiteY15779" fmla="*/ 2953998 h 5539721"/>
              <a:gd name="connsiteX15780" fmla="*/ 9094480 w 11873855"/>
              <a:gd name="connsiteY15780" fmla="*/ 2977915 h 5539721"/>
              <a:gd name="connsiteX15781" fmla="*/ 9092509 w 11873855"/>
              <a:gd name="connsiteY15781" fmla="*/ 2984430 h 5539721"/>
              <a:gd name="connsiteX15782" fmla="*/ 9085222 w 11873855"/>
              <a:gd name="connsiteY15782" fmla="*/ 3008262 h 5539721"/>
              <a:gd name="connsiteX15783" fmla="*/ 9076135 w 11873855"/>
              <a:gd name="connsiteY15783" fmla="*/ 3013577 h 5539721"/>
              <a:gd name="connsiteX15784" fmla="*/ 9083250 w 11873855"/>
              <a:gd name="connsiteY15784" fmla="*/ 2989231 h 5539721"/>
              <a:gd name="connsiteX15785" fmla="*/ 9092509 w 11873855"/>
              <a:gd name="connsiteY15785" fmla="*/ 2984430 h 5539721"/>
              <a:gd name="connsiteX15786" fmla="*/ 9071419 w 11873855"/>
              <a:gd name="connsiteY15786" fmla="*/ 3016063 h 5539721"/>
              <a:gd name="connsiteX15787" fmla="*/ 9063104 w 11873855"/>
              <a:gd name="connsiteY15787" fmla="*/ 3020178 h 5539721"/>
              <a:gd name="connsiteX15788" fmla="*/ 9069963 w 11873855"/>
              <a:gd name="connsiteY15788" fmla="*/ 2995146 h 5539721"/>
              <a:gd name="connsiteX15789" fmla="*/ 9078621 w 11873855"/>
              <a:gd name="connsiteY15789" fmla="*/ 2991374 h 5539721"/>
              <a:gd name="connsiteX15790" fmla="*/ 9071419 w 11873855"/>
              <a:gd name="connsiteY15790" fmla="*/ 3016063 h 5539721"/>
              <a:gd name="connsiteX15791" fmla="*/ 9058647 w 11873855"/>
              <a:gd name="connsiteY15791" fmla="*/ 3022235 h 5539721"/>
              <a:gd name="connsiteX15792" fmla="*/ 9050246 w 11873855"/>
              <a:gd name="connsiteY15792" fmla="*/ 3025921 h 5539721"/>
              <a:gd name="connsiteX15793" fmla="*/ 9056847 w 11873855"/>
              <a:gd name="connsiteY15793" fmla="*/ 3000289 h 5539721"/>
              <a:gd name="connsiteX15794" fmla="*/ 9065591 w 11873855"/>
              <a:gd name="connsiteY15794" fmla="*/ 2996860 h 5539721"/>
              <a:gd name="connsiteX15795" fmla="*/ 9058647 w 11873855"/>
              <a:gd name="connsiteY15795" fmla="*/ 3022235 h 5539721"/>
              <a:gd name="connsiteX15796" fmla="*/ 9045874 w 11873855"/>
              <a:gd name="connsiteY15796" fmla="*/ 3027807 h 5539721"/>
              <a:gd name="connsiteX15797" fmla="*/ 9037129 w 11873855"/>
              <a:gd name="connsiteY15797" fmla="*/ 3031322 h 5539721"/>
              <a:gd name="connsiteX15798" fmla="*/ 9043473 w 11873855"/>
              <a:gd name="connsiteY15798" fmla="*/ 3005090 h 5539721"/>
              <a:gd name="connsiteX15799" fmla="*/ 9052475 w 11873855"/>
              <a:gd name="connsiteY15799" fmla="*/ 3001832 h 5539721"/>
              <a:gd name="connsiteX15800" fmla="*/ 9045874 w 11873855"/>
              <a:gd name="connsiteY15800" fmla="*/ 3027807 h 5539721"/>
              <a:gd name="connsiteX15801" fmla="*/ 9032929 w 11873855"/>
              <a:gd name="connsiteY15801" fmla="*/ 3033036 h 5539721"/>
              <a:gd name="connsiteX15802" fmla="*/ 9024442 w 11873855"/>
              <a:gd name="connsiteY15802" fmla="*/ 3036294 h 5539721"/>
              <a:gd name="connsiteX15803" fmla="*/ 9030530 w 11873855"/>
              <a:gd name="connsiteY15803" fmla="*/ 3009548 h 5539721"/>
              <a:gd name="connsiteX15804" fmla="*/ 9039273 w 11873855"/>
              <a:gd name="connsiteY15804" fmla="*/ 3006633 h 5539721"/>
              <a:gd name="connsiteX15805" fmla="*/ 9032929 w 11873855"/>
              <a:gd name="connsiteY15805" fmla="*/ 3033036 h 5539721"/>
              <a:gd name="connsiteX15806" fmla="*/ 9020328 w 11873855"/>
              <a:gd name="connsiteY15806" fmla="*/ 3037751 h 5539721"/>
              <a:gd name="connsiteX15807" fmla="*/ 9011841 w 11873855"/>
              <a:gd name="connsiteY15807" fmla="*/ 3040837 h 5539721"/>
              <a:gd name="connsiteX15808" fmla="*/ 9017585 w 11873855"/>
              <a:gd name="connsiteY15808" fmla="*/ 3013577 h 5539721"/>
              <a:gd name="connsiteX15809" fmla="*/ 9026414 w 11873855"/>
              <a:gd name="connsiteY15809" fmla="*/ 3010748 h 5539721"/>
              <a:gd name="connsiteX15810" fmla="*/ 9020328 w 11873855"/>
              <a:gd name="connsiteY15810" fmla="*/ 3037751 h 5539721"/>
              <a:gd name="connsiteX15811" fmla="*/ 9007726 w 11873855"/>
              <a:gd name="connsiteY15811" fmla="*/ 3042295 h 5539721"/>
              <a:gd name="connsiteX15812" fmla="*/ 8999154 w 11873855"/>
              <a:gd name="connsiteY15812" fmla="*/ 3045295 h 5539721"/>
              <a:gd name="connsiteX15813" fmla="*/ 9004640 w 11873855"/>
              <a:gd name="connsiteY15813" fmla="*/ 3017520 h 5539721"/>
              <a:gd name="connsiteX15814" fmla="*/ 9013555 w 11873855"/>
              <a:gd name="connsiteY15814" fmla="*/ 3014863 h 5539721"/>
              <a:gd name="connsiteX15815" fmla="*/ 9007726 w 11873855"/>
              <a:gd name="connsiteY15815" fmla="*/ 3042295 h 5539721"/>
              <a:gd name="connsiteX15816" fmla="*/ 8995125 w 11873855"/>
              <a:gd name="connsiteY15816" fmla="*/ 3046581 h 5539721"/>
              <a:gd name="connsiteX15817" fmla="*/ 8316268 w 11873855"/>
              <a:gd name="connsiteY15817" fmla="*/ 3201657 h 5539721"/>
              <a:gd name="connsiteX15818" fmla="*/ 8310439 w 11873855"/>
              <a:gd name="connsiteY15818" fmla="*/ 3202686 h 5539721"/>
              <a:gd name="connsiteX15819" fmla="*/ 8277349 w 11873855"/>
              <a:gd name="connsiteY15819" fmla="*/ 3203286 h 5539721"/>
              <a:gd name="connsiteX15820" fmla="*/ 7919962 w 11873855"/>
              <a:gd name="connsiteY15820" fmla="*/ 3141135 h 5539721"/>
              <a:gd name="connsiteX15821" fmla="*/ 7709164 w 11873855"/>
              <a:gd name="connsiteY15821" fmla="*/ 3070412 h 5539721"/>
              <a:gd name="connsiteX15822" fmla="*/ 7522112 w 11873855"/>
              <a:gd name="connsiteY15822" fmla="*/ 3010148 h 5539721"/>
              <a:gd name="connsiteX15823" fmla="*/ 7167211 w 11873855"/>
              <a:gd name="connsiteY15823" fmla="*/ 2880789 h 5539721"/>
              <a:gd name="connsiteX15824" fmla="*/ 7016077 w 11873855"/>
              <a:gd name="connsiteY15824" fmla="*/ 2841698 h 5539721"/>
              <a:gd name="connsiteX15825" fmla="*/ 7015306 w 11873855"/>
              <a:gd name="connsiteY15825" fmla="*/ 2838955 h 5539721"/>
              <a:gd name="connsiteX15826" fmla="*/ 7166782 w 11873855"/>
              <a:gd name="connsiteY15826" fmla="*/ 2872731 h 5539721"/>
              <a:gd name="connsiteX15827" fmla="*/ 7522455 w 11873855"/>
              <a:gd name="connsiteY15827" fmla="*/ 2982716 h 5539721"/>
              <a:gd name="connsiteX15828" fmla="*/ 7713450 w 11873855"/>
              <a:gd name="connsiteY15828" fmla="*/ 3038523 h 5539721"/>
              <a:gd name="connsiteX15829" fmla="*/ 7923391 w 11873855"/>
              <a:gd name="connsiteY15829" fmla="*/ 3098445 h 5539721"/>
              <a:gd name="connsiteX15830" fmla="*/ 8282493 w 11873855"/>
              <a:gd name="connsiteY15830" fmla="*/ 3154937 h 5539721"/>
              <a:gd name="connsiteX15831" fmla="*/ 8315754 w 11873855"/>
              <a:gd name="connsiteY15831" fmla="*/ 3154337 h 5539721"/>
              <a:gd name="connsiteX15832" fmla="*/ 8353216 w 11873855"/>
              <a:gd name="connsiteY15832" fmla="*/ 3148079 h 5539721"/>
              <a:gd name="connsiteX15833" fmla="*/ 9000526 w 11873855"/>
              <a:gd name="connsiteY15833" fmla="*/ 3018635 h 5539721"/>
              <a:gd name="connsiteX15834" fmla="*/ 8995125 w 11873855"/>
              <a:gd name="connsiteY15834" fmla="*/ 3046581 h 5539721"/>
              <a:gd name="connsiteX15835" fmla="*/ 6644460 w 11873855"/>
              <a:gd name="connsiteY15835" fmla="*/ 2057486 h 5539721"/>
              <a:gd name="connsiteX15836" fmla="*/ 6217720 w 11873855"/>
              <a:gd name="connsiteY15836" fmla="*/ 1700013 h 5539721"/>
              <a:gd name="connsiteX15837" fmla="*/ 5697541 w 11873855"/>
              <a:gd name="connsiteY15837" fmla="*/ 2163013 h 5539721"/>
              <a:gd name="connsiteX15838" fmla="*/ 6222093 w 11873855"/>
              <a:gd name="connsiteY15838" fmla="*/ 1680896 h 5539721"/>
              <a:gd name="connsiteX15839" fmla="*/ 6647374 w 11873855"/>
              <a:gd name="connsiteY15839" fmla="*/ 2044970 h 5539721"/>
              <a:gd name="connsiteX15840" fmla="*/ 6936268 w 11873855"/>
              <a:gd name="connsiteY15840" fmla="*/ 2681735 h 5539721"/>
              <a:gd name="connsiteX15841" fmla="*/ 6644460 w 11873855"/>
              <a:gd name="connsiteY15841" fmla="*/ 2057486 h 5539721"/>
              <a:gd name="connsiteX15842" fmla="*/ 4440813 w 11873855"/>
              <a:gd name="connsiteY15842" fmla="*/ 1482785 h 5539721"/>
              <a:gd name="connsiteX15843" fmla="*/ 4119772 w 11873855"/>
              <a:gd name="connsiteY15843" fmla="*/ 745722 h 5539721"/>
              <a:gd name="connsiteX15844" fmla="*/ 3740868 w 11873855"/>
              <a:gd name="connsiteY15844" fmla="*/ 433769 h 5539721"/>
              <a:gd name="connsiteX15845" fmla="*/ 3698691 w 11873855"/>
              <a:gd name="connsiteY15845" fmla="*/ 437112 h 5539721"/>
              <a:gd name="connsiteX15846" fmla="*/ 3262522 w 11873855"/>
              <a:gd name="connsiteY15846" fmla="*/ 886739 h 5539721"/>
              <a:gd name="connsiteX15847" fmla="*/ 3077271 w 11873855"/>
              <a:gd name="connsiteY15847" fmla="*/ 1312964 h 5539721"/>
              <a:gd name="connsiteX15848" fmla="*/ 3269209 w 11873855"/>
              <a:gd name="connsiteY15848" fmla="*/ 846877 h 5539721"/>
              <a:gd name="connsiteX15849" fmla="*/ 3703749 w 11873855"/>
              <a:gd name="connsiteY15849" fmla="*/ 388849 h 5539721"/>
              <a:gd name="connsiteX15850" fmla="*/ 3745754 w 11873855"/>
              <a:gd name="connsiteY15850" fmla="*/ 385420 h 5539721"/>
              <a:gd name="connsiteX15851" fmla="*/ 4123116 w 11873855"/>
              <a:gd name="connsiteY15851" fmla="*/ 702431 h 5539721"/>
              <a:gd name="connsiteX15852" fmla="*/ 4440984 w 11873855"/>
              <a:gd name="connsiteY15852" fmla="*/ 1455353 h 5539721"/>
              <a:gd name="connsiteX15853" fmla="*/ 4667041 w 11873855"/>
              <a:gd name="connsiteY15853" fmla="*/ 2179215 h 5539721"/>
              <a:gd name="connsiteX15854" fmla="*/ 4440813 w 11873855"/>
              <a:gd name="connsiteY15854" fmla="*/ 1482785 h 5539721"/>
              <a:gd name="connsiteX15855" fmla="*/ 1731731 w 11873855"/>
              <a:gd name="connsiteY15855" fmla="*/ 2920222 h 5539721"/>
              <a:gd name="connsiteX15856" fmla="*/ 1336881 w 11873855"/>
              <a:gd name="connsiteY15856" fmla="*/ 3006976 h 5539721"/>
              <a:gd name="connsiteX15857" fmla="*/ 1183434 w 11873855"/>
              <a:gd name="connsiteY15857" fmla="*/ 2989574 h 5539721"/>
              <a:gd name="connsiteX15858" fmla="*/ 1161231 w 11873855"/>
              <a:gd name="connsiteY15858" fmla="*/ 2966342 h 5539721"/>
              <a:gd name="connsiteX15859" fmla="*/ 1319136 w 11873855"/>
              <a:gd name="connsiteY15859" fmla="*/ 2982459 h 5539721"/>
              <a:gd name="connsiteX15860" fmla="*/ 1716815 w 11873855"/>
              <a:gd name="connsiteY15860" fmla="*/ 2903935 h 5539721"/>
              <a:gd name="connsiteX15861" fmla="*/ 2071202 w 11873855"/>
              <a:gd name="connsiteY15861" fmla="*/ 2782377 h 5539721"/>
              <a:gd name="connsiteX15862" fmla="*/ 1731731 w 11873855"/>
              <a:gd name="connsiteY15862" fmla="*/ 2920222 h 5539721"/>
              <a:gd name="connsiteX15863" fmla="*/ 1176061 w 11873855"/>
              <a:gd name="connsiteY15863" fmla="*/ 2988545 h 5539721"/>
              <a:gd name="connsiteX15864" fmla="*/ 1165603 w 11873855"/>
              <a:gd name="connsiteY15864" fmla="*/ 2987002 h 5539721"/>
              <a:gd name="connsiteX15865" fmla="*/ 1143486 w 11873855"/>
              <a:gd name="connsiteY15865" fmla="*/ 2964113 h 5539721"/>
              <a:gd name="connsiteX15866" fmla="*/ 1153601 w 11873855"/>
              <a:gd name="connsiteY15866" fmla="*/ 2965399 h 5539721"/>
              <a:gd name="connsiteX15867" fmla="*/ 1176061 w 11873855"/>
              <a:gd name="connsiteY15867" fmla="*/ 2988545 h 5539721"/>
              <a:gd name="connsiteX15868" fmla="*/ 1158059 w 11873855"/>
              <a:gd name="connsiteY15868" fmla="*/ 2985888 h 5539721"/>
              <a:gd name="connsiteX15869" fmla="*/ 1147686 w 11873855"/>
              <a:gd name="connsiteY15869" fmla="*/ 2984345 h 5539721"/>
              <a:gd name="connsiteX15870" fmla="*/ 1125569 w 11873855"/>
              <a:gd name="connsiteY15870" fmla="*/ 2961799 h 5539721"/>
              <a:gd name="connsiteX15871" fmla="*/ 1135599 w 11873855"/>
              <a:gd name="connsiteY15871" fmla="*/ 2963085 h 5539721"/>
              <a:gd name="connsiteX15872" fmla="*/ 1158059 w 11873855"/>
              <a:gd name="connsiteY15872" fmla="*/ 2985888 h 5539721"/>
              <a:gd name="connsiteX15873" fmla="*/ 1139371 w 11873855"/>
              <a:gd name="connsiteY15873" fmla="*/ 2983144 h 5539721"/>
              <a:gd name="connsiteX15874" fmla="*/ 1129170 w 11873855"/>
              <a:gd name="connsiteY15874" fmla="*/ 2981601 h 5539721"/>
              <a:gd name="connsiteX15875" fmla="*/ 1106967 w 11873855"/>
              <a:gd name="connsiteY15875" fmla="*/ 2959399 h 5539721"/>
              <a:gd name="connsiteX15876" fmla="*/ 1116911 w 11873855"/>
              <a:gd name="connsiteY15876" fmla="*/ 2960770 h 5539721"/>
              <a:gd name="connsiteX15877" fmla="*/ 1139371 w 11873855"/>
              <a:gd name="connsiteY15877" fmla="*/ 2983144 h 5539721"/>
              <a:gd name="connsiteX15878" fmla="*/ 1121197 w 11873855"/>
              <a:gd name="connsiteY15878" fmla="*/ 2980316 h 5539721"/>
              <a:gd name="connsiteX15879" fmla="*/ 1111082 w 11873855"/>
              <a:gd name="connsiteY15879" fmla="*/ 2978687 h 5539721"/>
              <a:gd name="connsiteX15880" fmla="*/ 1088965 w 11873855"/>
              <a:gd name="connsiteY15880" fmla="*/ 2956827 h 5539721"/>
              <a:gd name="connsiteX15881" fmla="*/ 1098823 w 11873855"/>
              <a:gd name="connsiteY15881" fmla="*/ 2958198 h 5539721"/>
              <a:gd name="connsiteX15882" fmla="*/ 1121197 w 11873855"/>
              <a:gd name="connsiteY15882" fmla="*/ 2980316 h 5539721"/>
              <a:gd name="connsiteX15883" fmla="*/ 1103024 w 11873855"/>
              <a:gd name="connsiteY15883" fmla="*/ 2977315 h 5539721"/>
              <a:gd name="connsiteX15884" fmla="*/ 1093080 w 11873855"/>
              <a:gd name="connsiteY15884" fmla="*/ 2975686 h 5539721"/>
              <a:gd name="connsiteX15885" fmla="*/ 1070963 w 11873855"/>
              <a:gd name="connsiteY15885" fmla="*/ 2954169 h 5539721"/>
              <a:gd name="connsiteX15886" fmla="*/ 1080821 w 11873855"/>
              <a:gd name="connsiteY15886" fmla="*/ 2955627 h 5539721"/>
              <a:gd name="connsiteX15887" fmla="*/ 1103024 w 11873855"/>
              <a:gd name="connsiteY15887" fmla="*/ 2977315 h 5539721"/>
              <a:gd name="connsiteX15888" fmla="*/ 1084764 w 11873855"/>
              <a:gd name="connsiteY15888" fmla="*/ 2974229 h 5539721"/>
              <a:gd name="connsiteX15889" fmla="*/ 1074992 w 11873855"/>
              <a:gd name="connsiteY15889" fmla="*/ 2972515 h 5539721"/>
              <a:gd name="connsiteX15890" fmla="*/ 1052875 w 11873855"/>
              <a:gd name="connsiteY15890" fmla="*/ 2951426 h 5539721"/>
              <a:gd name="connsiteX15891" fmla="*/ 1062561 w 11873855"/>
              <a:gd name="connsiteY15891" fmla="*/ 2952883 h 5539721"/>
              <a:gd name="connsiteX15892" fmla="*/ 1084764 w 11873855"/>
              <a:gd name="connsiteY15892" fmla="*/ 2974229 h 5539721"/>
              <a:gd name="connsiteX15893" fmla="*/ 1066333 w 11873855"/>
              <a:gd name="connsiteY15893" fmla="*/ 2971057 h 5539721"/>
              <a:gd name="connsiteX15894" fmla="*/ 1056646 w 11873855"/>
              <a:gd name="connsiteY15894" fmla="*/ 2969343 h 5539721"/>
              <a:gd name="connsiteX15895" fmla="*/ 1034529 w 11873855"/>
              <a:gd name="connsiteY15895" fmla="*/ 2948683 h 5539721"/>
              <a:gd name="connsiteX15896" fmla="*/ 1044131 w 11873855"/>
              <a:gd name="connsiteY15896" fmla="*/ 2950226 h 5539721"/>
              <a:gd name="connsiteX15897" fmla="*/ 1066333 w 11873855"/>
              <a:gd name="connsiteY15897" fmla="*/ 2971057 h 5539721"/>
              <a:gd name="connsiteX15898" fmla="*/ 1026643 w 11873855"/>
              <a:gd name="connsiteY15898" fmla="*/ 2941311 h 5539721"/>
              <a:gd name="connsiteX15899" fmla="*/ 1004011 w 11873855"/>
              <a:gd name="connsiteY15899" fmla="*/ 2921337 h 5539721"/>
              <a:gd name="connsiteX15900" fmla="*/ 1013270 w 11873855"/>
              <a:gd name="connsiteY15900" fmla="*/ 2922623 h 5539721"/>
              <a:gd name="connsiteX15901" fmla="*/ 1036244 w 11873855"/>
              <a:gd name="connsiteY15901" fmla="*/ 2942854 h 5539721"/>
              <a:gd name="connsiteX15902" fmla="*/ 1026643 w 11873855"/>
              <a:gd name="connsiteY15902" fmla="*/ 2941311 h 5539721"/>
              <a:gd name="connsiteX15903" fmla="*/ 995696 w 11873855"/>
              <a:gd name="connsiteY15903" fmla="*/ 2914307 h 5539721"/>
              <a:gd name="connsiteX15904" fmla="*/ 971264 w 11873855"/>
              <a:gd name="connsiteY15904" fmla="*/ 2894248 h 5539721"/>
              <a:gd name="connsiteX15905" fmla="*/ 980094 w 11873855"/>
              <a:gd name="connsiteY15905" fmla="*/ 2895276 h 5539721"/>
              <a:gd name="connsiteX15906" fmla="*/ 1005126 w 11873855"/>
              <a:gd name="connsiteY15906" fmla="*/ 2915593 h 5539721"/>
              <a:gd name="connsiteX15907" fmla="*/ 995696 w 11873855"/>
              <a:gd name="connsiteY15907" fmla="*/ 2914307 h 5539721"/>
              <a:gd name="connsiteX15908" fmla="*/ 962092 w 11873855"/>
              <a:gd name="connsiteY15908" fmla="*/ 2887133 h 5539721"/>
              <a:gd name="connsiteX15909" fmla="*/ 936031 w 11873855"/>
              <a:gd name="connsiteY15909" fmla="*/ 2867587 h 5539721"/>
              <a:gd name="connsiteX15910" fmla="*/ 944175 w 11873855"/>
              <a:gd name="connsiteY15910" fmla="*/ 2868444 h 5539721"/>
              <a:gd name="connsiteX15911" fmla="*/ 971093 w 11873855"/>
              <a:gd name="connsiteY15911" fmla="*/ 2888247 h 5539721"/>
              <a:gd name="connsiteX15912" fmla="*/ 962092 w 11873855"/>
              <a:gd name="connsiteY15912" fmla="*/ 2887133 h 5539721"/>
              <a:gd name="connsiteX15913" fmla="*/ 926344 w 11873855"/>
              <a:gd name="connsiteY15913" fmla="*/ 2860815 h 5539721"/>
              <a:gd name="connsiteX15914" fmla="*/ 897627 w 11873855"/>
              <a:gd name="connsiteY15914" fmla="*/ 2841612 h 5539721"/>
              <a:gd name="connsiteX15915" fmla="*/ 904570 w 11873855"/>
              <a:gd name="connsiteY15915" fmla="*/ 2842212 h 5539721"/>
              <a:gd name="connsiteX15916" fmla="*/ 934574 w 11873855"/>
              <a:gd name="connsiteY15916" fmla="*/ 2861758 h 5539721"/>
              <a:gd name="connsiteX15917" fmla="*/ 926344 w 11873855"/>
              <a:gd name="connsiteY15917" fmla="*/ 2860815 h 5539721"/>
              <a:gd name="connsiteX15918" fmla="*/ 915629 w 11873855"/>
              <a:gd name="connsiteY15918" fmla="*/ 2859615 h 5539721"/>
              <a:gd name="connsiteX15919" fmla="*/ 907485 w 11873855"/>
              <a:gd name="connsiteY15919" fmla="*/ 2858672 h 5539721"/>
              <a:gd name="connsiteX15920" fmla="*/ 879024 w 11873855"/>
              <a:gd name="connsiteY15920" fmla="*/ 2839898 h 5539721"/>
              <a:gd name="connsiteX15921" fmla="*/ 885882 w 11873855"/>
              <a:gd name="connsiteY15921" fmla="*/ 2840498 h 5539721"/>
              <a:gd name="connsiteX15922" fmla="*/ 915629 w 11873855"/>
              <a:gd name="connsiteY15922" fmla="*/ 2859615 h 5539721"/>
              <a:gd name="connsiteX15923" fmla="*/ 896512 w 11873855"/>
              <a:gd name="connsiteY15923" fmla="*/ 2857472 h 5539721"/>
              <a:gd name="connsiteX15924" fmla="*/ 888368 w 11873855"/>
              <a:gd name="connsiteY15924" fmla="*/ 2856529 h 5539721"/>
              <a:gd name="connsiteX15925" fmla="*/ 860250 w 11873855"/>
              <a:gd name="connsiteY15925" fmla="*/ 2838183 h 5539721"/>
              <a:gd name="connsiteX15926" fmla="*/ 867023 w 11873855"/>
              <a:gd name="connsiteY15926" fmla="*/ 2838869 h 5539721"/>
              <a:gd name="connsiteX15927" fmla="*/ 896512 w 11873855"/>
              <a:gd name="connsiteY15927" fmla="*/ 2857472 h 5539721"/>
              <a:gd name="connsiteX15928" fmla="*/ 848849 w 11873855"/>
              <a:gd name="connsiteY15928" fmla="*/ 2831325 h 5539721"/>
              <a:gd name="connsiteX15929" fmla="*/ 816874 w 11873855"/>
              <a:gd name="connsiteY15929" fmla="*/ 2813580 h 5539721"/>
              <a:gd name="connsiteX15930" fmla="*/ 821846 w 11873855"/>
              <a:gd name="connsiteY15930" fmla="*/ 2813923 h 5539721"/>
              <a:gd name="connsiteX15931" fmla="*/ 855536 w 11873855"/>
              <a:gd name="connsiteY15931" fmla="*/ 2831926 h 5539721"/>
              <a:gd name="connsiteX15932" fmla="*/ 848849 w 11873855"/>
              <a:gd name="connsiteY15932" fmla="*/ 2831325 h 5539721"/>
              <a:gd name="connsiteX15933" fmla="*/ 835819 w 11873855"/>
              <a:gd name="connsiteY15933" fmla="*/ 2829954 h 5539721"/>
              <a:gd name="connsiteX15934" fmla="*/ 829218 w 11873855"/>
              <a:gd name="connsiteY15934" fmla="*/ 2829182 h 5539721"/>
              <a:gd name="connsiteX15935" fmla="*/ 797671 w 11873855"/>
              <a:gd name="connsiteY15935" fmla="*/ 2811952 h 5539721"/>
              <a:gd name="connsiteX15936" fmla="*/ 802472 w 11873855"/>
              <a:gd name="connsiteY15936" fmla="*/ 2812380 h 5539721"/>
              <a:gd name="connsiteX15937" fmla="*/ 835819 w 11873855"/>
              <a:gd name="connsiteY15937" fmla="*/ 2829954 h 5539721"/>
              <a:gd name="connsiteX15938" fmla="*/ 815245 w 11873855"/>
              <a:gd name="connsiteY15938" fmla="*/ 2827382 h 5539721"/>
              <a:gd name="connsiteX15939" fmla="*/ 808558 w 11873855"/>
              <a:gd name="connsiteY15939" fmla="*/ 2826439 h 5539721"/>
              <a:gd name="connsiteX15940" fmla="*/ 776926 w 11873855"/>
              <a:gd name="connsiteY15940" fmla="*/ 2809637 h 5539721"/>
              <a:gd name="connsiteX15941" fmla="*/ 781812 w 11873855"/>
              <a:gd name="connsiteY15941" fmla="*/ 2810323 h 5539721"/>
              <a:gd name="connsiteX15942" fmla="*/ 815245 w 11873855"/>
              <a:gd name="connsiteY15942" fmla="*/ 2827382 h 5539721"/>
              <a:gd name="connsiteX15943" fmla="*/ 792185 w 11873855"/>
              <a:gd name="connsiteY15943" fmla="*/ 2823610 h 5539721"/>
              <a:gd name="connsiteX15944" fmla="*/ 782498 w 11873855"/>
              <a:gd name="connsiteY15944" fmla="*/ 2820953 h 5539721"/>
              <a:gd name="connsiteX15945" fmla="*/ 778897 w 11873855"/>
              <a:gd name="connsiteY15945" fmla="*/ 2819067 h 5539721"/>
              <a:gd name="connsiteX15946" fmla="*/ 778383 w 11873855"/>
              <a:gd name="connsiteY15946" fmla="*/ 2818553 h 5539721"/>
              <a:gd name="connsiteX15947" fmla="*/ 777869 w 11873855"/>
              <a:gd name="connsiteY15947" fmla="*/ 2817266 h 5539721"/>
              <a:gd name="connsiteX15948" fmla="*/ 776926 w 11873855"/>
              <a:gd name="connsiteY15948" fmla="*/ 2817181 h 5539721"/>
              <a:gd name="connsiteX15949" fmla="*/ 775125 w 11873855"/>
              <a:gd name="connsiteY15949" fmla="*/ 2817009 h 5539721"/>
              <a:gd name="connsiteX15950" fmla="*/ 750865 w 11873855"/>
              <a:gd name="connsiteY15950" fmla="*/ 2804922 h 5539721"/>
              <a:gd name="connsiteX15951" fmla="*/ 754551 w 11873855"/>
              <a:gd name="connsiteY15951" fmla="*/ 2805094 h 5539721"/>
              <a:gd name="connsiteX15952" fmla="*/ 792185 w 11873855"/>
              <a:gd name="connsiteY15952" fmla="*/ 2823610 h 5539721"/>
              <a:gd name="connsiteX15953" fmla="*/ 761581 w 11873855"/>
              <a:gd name="connsiteY15953" fmla="*/ 2815981 h 5539721"/>
              <a:gd name="connsiteX15954" fmla="*/ 756523 w 11873855"/>
              <a:gd name="connsiteY15954" fmla="*/ 2815638 h 5539721"/>
              <a:gd name="connsiteX15955" fmla="*/ 732949 w 11873855"/>
              <a:gd name="connsiteY15955" fmla="*/ 2803979 h 5539721"/>
              <a:gd name="connsiteX15956" fmla="*/ 736464 w 11873855"/>
              <a:gd name="connsiteY15956" fmla="*/ 2804151 h 5539721"/>
              <a:gd name="connsiteX15957" fmla="*/ 761581 w 11873855"/>
              <a:gd name="connsiteY15957" fmla="*/ 2815981 h 5539721"/>
              <a:gd name="connsiteX15958" fmla="*/ 742807 w 11873855"/>
              <a:gd name="connsiteY15958" fmla="*/ 2814609 h 5539721"/>
              <a:gd name="connsiteX15959" fmla="*/ 738007 w 11873855"/>
              <a:gd name="connsiteY15959" fmla="*/ 2814266 h 5539721"/>
              <a:gd name="connsiteX15960" fmla="*/ 715118 w 11873855"/>
              <a:gd name="connsiteY15960" fmla="*/ 2803122 h 5539721"/>
              <a:gd name="connsiteX15961" fmla="*/ 718461 w 11873855"/>
              <a:gd name="connsiteY15961" fmla="*/ 2803293 h 5539721"/>
              <a:gd name="connsiteX15962" fmla="*/ 742807 w 11873855"/>
              <a:gd name="connsiteY15962" fmla="*/ 2814609 h 5539721"/>
              <a:gd name="connsiteX15963" fmla="*/ 723948 w 11873855"/>
              <a:gd name="connsiteY15963" fmla="*/ 2813152 h 5539721"/>
              <a:gd name="connsiteX15964" fmla="*/ 719404 w 11873855"/>
              <a:gd name="connsiteY15964" fmla="*/ 2812809 h 5539721"/>
              <a:gd name="connsiteX15965" fmla="*/ 697287 w 11873855"/>
              <a:gd name="connsiteY15965" fmla="*/ 2802179 h 5539721"/>
              <a:gd name="connsiteX15966" fmla="*/ 700373 w 11873855"/>
              <a:gd name="connsiteY15966" fmla="*/ 2802350 h 5539721"/>
              <a:gd name="connsiteX15967" fmla="*/ 723948 w 11873855"/>
              <a:gd name="connsiteY15967" fmla="*/ 2813152 h 5539721"/>
              <a:gd name="connsiteX15968" fmla="*/ 705174 w 11873855"/>
              <a:gd name="connsiteY15968" fmla="*/ 2811780 h 5539721"/>
              <a:gd name="connsiteX15969" fmla="*/ 700888 w 11873855"/>
              <a:gd name="connsiteY15969" fmla="*/ 2811437 h 5539721"/>
              <a:gd name="connsiteX15970" fmla="*/ 679542 w 11873855"/>
              <a:gd name="connsiteY15970" fmla="*/ 2801322 h 5539721"/>
              <a:gd name="connsiteX15971" fmla="*/ 682371 w 11873855"/>
              <a:gd name="connsiteY15971" fmla="*/ 2801493 h 5539721"/>
              <a:gd name="connsiteX15972" fmla="*/ 705174 w 11873855"/>
              <a:gd name="connsiteY15972" fmla="*/ 2811780 h 5539721"/>
              <a:gd name="connsiteX15973" fmla="*/ 686572 w 11873855"/>
              <a:gd name="connsiteY15973" fmla="*/ 2810409 h 5539721"/>
              <a:gd name="connsiteX15974" fmla="*/ 682371 w 11873855"/>
              <a:gd name="connsiteY15974" fmla="*/ 2810066 h 5539721"/>
              <a:gd name="connsiteX15975" fmla="*/ 661797 w 11873855"/>
              <a:gd name="connsiteY15975" fmla="*/ 2800464 h 5539721"/>
              <a:gd name="connsiteX15976" fmla="*/ 664369 w 11873855"/>
              <a:gd name="connsiteY15976" fmla="*/ 2800550 h 5539721"/>
              <a:gd name="connsiteX15977" fmla="*/ 686572 w 11873855"/>
              <a:gd name="connsiteY15977" fmla="*/ 2810409 h 5539721"/>
              <a:gd name="connsiteX15978" fmla="*/ 667712 w 11873855"/>
              <a:gd name="connsiteY15978" fmla="*/ 2809037 h 5539721"/>
              <a:gd name="connsiteX15979" fmla="*/ 663854 w 11873855"/>
              <a:gd name="connsiteY15979" fmla="*/ 2808780 h 5539721"/>
              <a:gd name="connsiteX15980" fmla="*/ 644052 w 11873855"/>
              <a:gd name="connsiteY15980" fmla="*/ 2799693 h 5539721"/>
              <a:gd name="connsiteX15981" fmla="*/ 646367 w 11873855"/>
              <a:gd name="connsiteY15981" fmla="*/ 2799779 h 5539721"/>
              <a:gd name="connsiteX15982" fmla="*/ 667712 w 11873855"/>
              <a:gd name="connsiteY15982" fmla="*/ 2809037 h 5539721"/>
              <a:gd name="connsiteX15983" fmla="*/ 648767 w 11873855"/>
              <a:gd name="connsiteY15983" fmla="*/ 2807579 h 5539721"/>
              <a:gd name="connsiteX15984" fmla="*/ 645424 w 11873855"/>
              <a:gd name="connsiteY15984" fmla="*/ 2807322 h 5539721"/>
              <a:gd name="connsiteX15985" fmla="*/ 626393 w 11873855"/>
              <a:gd name="connsiteY15985" fmla="*/ 2798750 h 5539721"/>
              <a:gd name="connsiteX15986" fmla="*/ 628193 w 11873855"/>
              <a:gd name="connsiteY15986" fmla="*/ 2798836 h 5539721"/>
              <a:gd name="connsiteX15987" fmla="*/ 648767 w 11873855"/>
              <a:gd name="connsiteY15987" fmla="*/ 2807579 h 5539721"/>
              <a:gd name="connsiteX15988" fmla="*/ 629907 w 11873855"/>
              <a:gd name="connsiteY15988" fmla="*/ 2806208 h 5539721"/>
              <a:gd name="connsiteX15989" fmla="*/ 626907 w 11873855"/>
              <a:gd name="connsiteY15989" fmla="*/ 2805951 h 5539721"/>
              <a:gd name="connsiteX15990" fmla="*/ 608648 w 11873855"/>
              <a:gd name="connsiteY15990" fmla="*/ 2797893 h 5539721"/>
              <a:gd name="connsiteX15991" fmla="*/ 610191 w 11873855"/>
              <a:gd name="connsiteY15991" fmla="*/ 2797978 h 5539721"/>
              <a:gd name="connsiteX15992" fmla="*/ 629907 w 11873855"/>
              <a:gd name="connsiteY15992" fmla="*/ 2806208 h 5539721"/>
              <a:gd name="connsiteX15993" fmla="*/ 1320594 w 11873855"/>
              <a:gd name="connsiteY15993" fmla="*/ 3378337 h 5539721"/>
              <a:gd name="connsiteX15994" fmla="*/ 1327280 w 11873855"/>
              <a:gd name="connsiteY15994" fmla="*/ 3386566 h 5539721"/>
              <a:gd name="connsiteX15995" fmla="*/ 1328909 w 11873855"/>
              <a:gd name="connsiteY15995" fmla="*/ 3390767 h 5539721"/>
              <a:gd name="connsiteX15996" fmla="*/ 1320851 w 11873855"/>
              <a:gd name="connsiteY15996" fmla="*/ 3385195 h 5539721"/>
              <a:gd name="connsiteX15997" fmla="*/ 1317079 w 11873855"/>
              <a:gd name="connsiteY15997" fmla="*/ 3376108 h 5539721"/>
              <a:gd name="connsiteX15998" fmla="*/ 1320594 w 11873855"/>
              <a:gd name="connsiteY15998" fmla="*/ 3378337 h 5539721"/>
              <a:gd name="connsiteX15999" fmla="*/ 1332167 w 11873855"/>
              <a:gd name="connsiteY15999" fmla="*/ 3388366 h 5539721"/>
              <a:gd name="connsiteX16000" fmla="*/ 1339625 w 11873855"/>
              <a:gd name="connsiteY16000" fmla="*/ 3397882 h 5539721"/>
              <a:gd name="connsiteX16001" fmla="*/ 1334567 w 11873855"/>
              <a:gd name="connsiteY16001" fmla="*/ 3394539 h 5539721"/>
              <a:gd name="connsiteX16002" fmla="*/ 1332167 w 11873855"/>
              <a:gd name="connsiteY16002" fmla="*/ 3388366 h 5539721"/>
              <a:gd name="connsiteX16003" fmla="*/ 1346397 w 11873855"/>
              <a:gd name="connsiteY16003" fmla="*/ 3409197 h 5539721"/>
              <a:gd name="connsiteX16004" fmla="*/ 1350512 w 11873855"/>
              <a:gd name="connsiteY16004" fmla="*/ 3419485 h 5539721"/>
              <a:gd name="connsiteX16005" fmla="*/ 1342882 w 11873855"/>
              <a:gd name="connsiteY16005" fmla="*/ 3414084 h 5539721"/>
              <a:gd name="connsiteX16006" fmla="*/ 1338510 w 11873855"/>
              <a:gd name="connsiteY16006" fmla="*/ 3404054 h 5539721"/>
              <a:gd name="connsiteX16007" fmla="*/ 1346397 w 11873855"/>
              <a:gd name="connsiteY16007" fmla="*/ 3409197 h 5539721"/>
              <a:gd name="connsiteX16008" fmla="*/ 1352055 w 11873855"/>
              <a:gd name="connsiteY16008" fmla="*/ 3412798 h 5539721"/>
              <a:gd name="connsiteX16009" fmla="*/ 1357627 w 11873855"/>
              <a:gd name="connsiteY16009" fmla="*/ 3416313 h 5539721"/>
              <a:gd name="connsiteX16010" fmla="*/ 1361742 w 11873855"/>
              <a:gd name="connsiteY16010" fmla="*/ 3421799 h 5539721"/>
              <a:gd name="connsiteX16011" fmla="*/ 1364571 w 11873855"/>
              <a:gd name="connsiteY16011" fmla="*/ 3429172 h 5539721"/>
              <a:gd name="connsiteX16012" fmla="*/ 1356513 w 11873855"/>
              <a:gd name="connsiteY16012" fmla="*/ 3423685 h 5539721"/>
              <a:gd name="connsiteX16013" fmla="*/ 1352055 w 11873855"/>
              <a:gd name="connsiteY16013" fmla="*/ 3412798 h 5539721"/>
              <a:gd name="connsiteX16014" fmla="*/ 1367743 w 11873855"/>
              <a:gd name="connsiteY16014" fmla="*/ 3437230 h 5539721"/>
              <a:gd name="connsiteX16015" fmla="*/ 1372029 w 11873855"/>
              <a:gd name="connsiteY16015" fmla="*/ 3447688 h 5539721"/>
              <a:gd name="connsiteX16016" fmla="*/ 1364742 w 11873855"/>
              <a:gd name="connsiteY16016" fmla="*/ 3442288 h 5539721"/>
              <a:gd name="connsiteX16017" fmla="*/ 1360113 w 11873855"/>
              <a:gd name="connsiteY16017" fmla="*/ 3432086 h 5539721"/>
              <a:gd name="connsiteX16018" fmla="*/ 1367743 w 11873855"/>
              <a:gd name="connsiteY16018" fmla="*/ 3437230 h 5539721"/>
              <a:gd name="connsiteX16019" fmla="*/ 1373658 w 11873855"/>
              <a:gd name="connsiteY16019" fmla="*/ 3441087 h 5539721"/>
              <a:gd name="connsiteX16020" fmla="*/ 1381630 w 11873855"/>
              <a:gd name="connsiteY16020" fmla="*/ 3446231 h 5539721"/>
              <a:gd name="connsiteX16021" fmla="*/ 1386173 w 11873855"/>
              <a:gd name="connsiteY16021" fmla="*/ 3457632 h 5539721"/>
              <a:gd name="connsiteX16022" fmla="*/ 1378372 w 11873855"/>
              <a:gd name="connsiteY16022" fmla="*/ 3452146 h 5539721"/>
              <a:gd name="connsiteX16023" fmla="*/ 1373658 w 11873855"/>
              <a:gd name="connsiteY16023" fmla="*/ 3441087 h 5539721"/>
              <a:gd name="connsiteX16024" fmla="*/ 1389860 w 11873855"/>
              <a:gd name="connsiteY16024" fmla="*/ 3466548 h 5539721"/>
              <a:gd name="connsiteX16025" fmla="*/ 1393803 w 11873855"/>
              <a:gd name="connsiteY16025" fmla="*/ 3475720 h 5539721"/>
              <a:gd name="connsiteX16026" fmla="*/ 1386602 w 11873855"/>
              <a:gd name="connsiteY16026" fmla="*/ 3470234 h 5539721"/>
              <a:gd name="connsiteX16027" fmla="*/ 1382573 w 11873855"/>
              <a:gd name="connsiteY16027" fmla="*/ 3461404 h 5539721"/>
              <a:gd name="connsiteX16028" fmla="*/ 1389860 w 11873855"/>
              <a:gd name="connsiteY16028" fmla="*/ 3466548 h 5539721"/>
              <a:gd name="connsiteX16029" fmla="*/ 1395946 w 11873855"/>
              <a:gd name="connsiteY16029" fmla="*/ 3470663 h 5539721"/>
              <a:gd name="connsiteX16030" fmla="*/ 1403576 w 11873855"/>
              <a:gd name="connsiteY16030" fmla="*/ 3475806 h 5539721"/>
              <a:gd name="connsiteX16031" fmla="*/ 1407776 w 11873855"/>
              <a:gd name="connsiteY16031" fmla="*/ 3486007 h 5539721"/>
              <a:gd name="connsiteX16032" fmla="*/ 1400318 w 11873855"/>
              <a:gd name="connsiteY16032" fmla="*/ 3480521 h 5539721"/>
              <a:gd name="connsiteX16033" fmla="*/ 1395946 w 11873855"/>
              <a:gd name="connsiteY16033" fmla="*/ 3470663 h 5539721"/>
              <a:gd name="connsiteX16034" fmla="*/ 1411977 w 11873855"/>
              <a:gd name="connsiteY16034" fmla="*/ 3495866 h 5539721"/>
              <a:gd name="connsiteX16035" fmla="*/ 1416349 w 11873855"/>
              <a:gd name="connsiteY16035" fmla="*/ 3505810 h 5539721"/>
              <a:gd name="connsiteX16036" fmla="*/ 1409662 w 11873855"/>
              <a:gd name="connsiteY16036" fmla="*/ 3500666 h 5539721"/>
              <a:gd name="connsiteX16037" fmla="*/ 1405033 w 11873855"/>
              <a:gd name="connsiteY16037" fmla="*/ 3490979 h 5539721"/>
              <a:gd name="connsiteX16038" fmla="*/ 1411977 w 11873855"/>
              <a:gd name="connsiteY16038" fmla="*/ 3495866 h 5539721"/>
              <a:gd name="connsiteX16039" fmla="*/ 1420635 w 11873855"/>
              <a:gd name="connsiteY16039" fmla="*/ 3515154 h 5539721"/>
              <a:gd name="connsiteX16040" fmla="*/ 1424921 w 11873855"/>
              <a:gd name="connsiteY16040" fmla="*/ 3524326 h 5539721"/>
              <a:gd name="connsiteX16041" fmla="*/ 1419092 w 11873855"/>
              <a:gd name="connsiteY16041" fmla="*/ 3519526 h 5539721"/>
              <a:gd name="connsiteX16042" fmla="*/ 1414548 w 11873855"/>
              <a:gd name="connsiteY16042" fmla="*/ 3510610 h 5539721"/>
              <a:gd name="connsiteX16043" fmla="*/ 1420635 w 11873855"/>
              <a:gd name="connsiteY16043" fmla="*/ 3515154 h 5539721"/>
              <a:gd name="connsiteX16044" fmla="*/ 1427664 w 11873855"/>
              <a:gd name="connsiteY16044" fmla="*/ 3520383 h 5539721"/>
              <a:gd name="connsiteX16045" fmla="*/ 1434265 w 11873855"/>
              <a:gd name="connsiteY16045" fmla="*/ 3525269 h 5539721"/>
              <a:gd name="connsiteX16046" fmla="*/ 1438894 w 11873855"/>
              <a:gd name="connsiteY16046" fmla="*/ 3535557 h 5539721"/>
              <a:gd name="connsiteX16047" fmla="*/ 1432551 w 11873855"/>
              <a:gd name="connsiteY16047" fmla="*/ 3530499 h 5539721"/>
              <a:gd name="connsiteX16048" fmla="*/ 1427664 w 11873855"/>
              <a:gd name="connsiteY16048" fmla="*/ 3520383 h 5539721"/>
              <a:gd name="connsiteX16049" fmla="*/ 1440780 w 11873855"/>
              <a:gd name="connsiteY16049" fmla="*/ 3529898 h 5539721"/>
              <a:gd name="connsiteX16050" fmla="*/ 1447895 w 11873855"/>
              <a:gd name="connsiteY16050" fmla="*/ 3534956 h 5539721"/>
              <a:gd name="connsiteX16051" fmla="*/ 1452782 w 11873855"/>
              <a:gd name="connsiteY16051" fmla="*/ 3546272 h 5539721"/>
              <a:gd name="connsiteX16052" fmla="*/ 1445838 w 11873855"/>
              <a:gd name="connsiteY16052" fmla="*/ 3540957 h 5539721"/>
              <a:gd name="connsiteX16053" fmla="*/ 1440780 w 11873855"/>
              <a:gd name="connsiteY16053" fmla="*/ 3529898 h 5539721"/>
              <a:gd name="connsiteX16054" fmla="*/ 1457154 w 11873855"/>
              <a:gd name="connsiteY16054" fmla="*/ 3556130 h 5539721"/>
              <a:gd name="connsiteX16055" fmla="*/ 1461526 w 11873855"/>
              <a:gd name="connsiteY16055" fmla="*/ 3565646 h 5539721"/>
              <a:gd name="connsiteX16056" fmla="*/ 1455268 w 11873855"/>
              <a:gd name="connsiteY16056" fmla="*/ 3560588 h 5539721"/>
              <a:gd name="connsiteX16057" fmla="*/ 1450724 w 11873855"/>
              <a:gd name="connsiteY16057" fmla="*/ 3551330 h 5539721"/>
              <a:gd name="connsiteX16058" fmla="*/ 1457154 w 11873855"/>
              <a:gd name="connsiteY16058" fmla="*/ 3556130 h 5539721"/>
              <a:gd name="connsiteX16059" fmla="*/ 1466498 w 11873855"/>
              <a:gd name="connsiteY16059" fmla="*/ 3576104 h 5539721"/>
              <a:gd name="connsiteX16060" fmla="*/ 1470098 w 11873855"/>
              <a:gd name="connsiteY16060" fmla="*/ 3583562 h 5539721"/>
              <a:gd name="connsiteX16061" fmla="*/ 1464612 w 11873855"/>
              <a:gd name="connsiteY16061" fmla="*/ 3578762 h 5539721"/>
              <a:gd name="connsiteX16062" fmla="*/ 1460926 w 11873855"/>
              <a:gd name="connsiteY16062" fmla="*/ 3571561 h 5539721"/>
              <a:gd name="connsiteX16063" fmla="*/ 1466498 w 11873855"/>
              <a:gd name="connsiteY16063" fmla="*/ 3576104 h 5539721"/>
              <a:gd name="connsiteX16064" fmla="*/ 1473784 w 11873855"/>
              <a:gd name="connsiteY16064" fmla="*/ 3581762 h 5539721"/>
              <a:gd name="connsiteX16065" fmla="*/ 1479957 w 11873855"/>
              <a:gd name="connsiteY16065" fmla="*/ 3586563 h 5539721"/>
              <a:gd name="connsiteX16066" fmla="*/ 1484071 w 11873855"/>
              <a:gd name="connsiteY16066" fmla="*/ 3595392 h 5539721"/>
              <a:gd name="connsiteX16067" fmla="*/ 1477899 w 11873855"/>
              <a:gd name="connsiteY16067" fmla="*/ 3590249 h 5539721"/>
              <a:gd name="connsiteX16068" fmla="*/ 1473784 w 11873855"/>
              <a:gd name="connsiteY16068" fmla="*/ 3581762 h 5539721"/>
              <a:gd name="connsiteX16069" fmla="*/ 1489558 w 11873855"/>
              <a:gd name="connsiteY16069" fmla="*/ 3606965 h 5539721"/>
              <a:gd name="connsiteX16070" fmla="*/ 1493501 w 11873855"/>
              <a:gd name="connsiteY16070" fmla="*/ 3615023 h 5539721"/>
              <a:gd name="connsiteX16071" fmla="*/ 1488272 w 11873855"/>
              <a:gd name="connsiteY16071" fmla="*/ 3610394 h 5539721"/>
              <a:gd name="connsiteX16072" fmla="*/ 1484157 w 11873855"/>
              <a:gd name="connsiteY16072" fmla="*/ 3602508 h 5539721"/>
              <a:gd name="connsiteX16073" fmla="*/ 1489558 w 11873855"/>
              <a:gd name="connsiteY16073" fmla="*/ 3606965 h 5539721"/>
              <a:gd name="connsiteX16074" fmla="*/ 1496930 w 11873855"/>
              <a:gd name="connsiteY16074" fmla="*/ 3612880 h 5539721"/>
              <a:gd name="connsiteX16075" fmla="*/ 1502931 w 11873855"/>
              <a:gd name="connsiteY16075" fmla="*/ 3617681 h 5539721"/>
              <a:gd name="connsiteX16076" fmla="*/ 1503274 w 11873855"/>
              <a:gd name="connsiteY16076" fmla="*/ 3617938 h 5539721"/>
              <a:gd name="connsiteX16077" fmla="*/ 1507646 w 11873855"/>
              <a:gd name="connsiteY16077" fmla="*/ 3627282 h 5539721"/>
              <a:gd name="connsiteX16078" fmla="*/ 1501388 w 11873855"/>
              <a:gd name="connsiteY16078" fmla="*/ 3621967 h 5539721"/>
              <a:gd name="connsiteX16079" fmla="*/ 1496930 w 11873855"/>
              <a:gd name="connsiteY16079" fmla="*/ 3612880 h 5539721"/>
              <a:gd name="connsiteX16080" fmla="*/ 1512789 w 11873855"/>
              <a:gd name="connsiteY16080" fmla="*/ 3637826 h 5539721"/>
              <a:gd name="connsiteX16081" fmla="*/ 1517418 w 11873855"/>
              <a:gd name="connsiteY16081" fmla="*/ 3647256 h 5539721"/>
              <a:gd name="connsiteX16082" fmla="*/ 1511932 w 11873855"/>
              <a:gd name="connsiteY16082" fmla="*/ 3642284 h 5539721"/>
              <a:gd name="connsiteX16083" fmla="*/ 1507131 w 11873855"/>
              <a:gd name="connsiteY16083" fmla="*/ 3633111 h 5539721"/>
              <a:gd name="connsiteX16084" fmla="*/ 1512789 w 11873855"/>
              <a:gd name="connsiteY16084" fmla="*/ 3637826 h 5539721"/>
              <a:gd name="connsiteX16085" fmla="*/ 1520419 w 11873855"/>
              <a:gd name="connsiteY16085" fmla="*/ 3644084 h 5539721"/>
              <a:gd name="connsiteX16086" fmla="*/ 1525905 w 11873855"/>
              <a:gd name="connsiteY16086" fmla="*/ 3648456 h 5539721"/>
              <a:gd name="connsiteX16087" fmla="*/ 1530877 w 11873855"/>
              <a:gd name="connsiteY16087" fmla="*/ 3659000 h 5539721"/>
              <a:gd name="connsiteX16088" fmla="*/ 1525476 w 11873855"/>
              <a:gd name="connsiteY16088" fmla="*/ 3654371 h 5539721"/>
              <a:gd name="connsiteX16089" fmla="*/ 1520419 w 11873855"/>
              <a:gd name="connsiteY16089" fmla="*/ 3644084 h 5539721"/>
              <a:gd name="connsiteX16090" fmla="*/ 1536106 w 11873855"/>
              <a:gd name="connsiteY16090" fmla="*/ 3669716 h 5539721"/>
              <a:gd name="connsiteX16091" fmla="*/ 1540564 w 11873855"/>
              <a:gd name="connsiteY16091" fmla="*/ 3678889 h 5539721"/>
              <a:gd name="connsiteX16092" fmla="*/ 1536278 w 11873855"/>
              <a:gd name="connsiteY16092" fmla="*/ 3674945 h 5539721"/>
              <a:gd name="connsiteX16093" fmla="*/ 1531563 w 11873855"/>
              <a:gd name="connsiteY16093" fmla="*/ 3665858 h 5539721"/>
              <a:gd name="connsiteX16094" fmla="*/ 1536106 w 11873855"/>
              <a:gd name="connsiteY16094" fmla="*/ 3669716 h 5539721"/>
              <a:gd name="connsiteX16095" fmla="*/ 1543736 w 11873855"/>
              <a:gd name="connsiteY16095" fmla="*/ 3675974 h 5539721"/>
              <a:gd name="connsiteX16096" fmla="*/ 1549565 w 11873855"/>
              <a:gd name="connsiteY16096" fmla="*/ 3680689 h 5539721"/>
              <a:gd name="connsiteX16097" fmla="*/ 1554709 w 11873855"/>
              <a:gd name="connsiteY16097" fmla="*/ 3691490 h 5539721"/>
              <a:gd name="connsiteX16098" fmla="*/ 1549137 w 11873855"/>
              <a:gd name="connsiteY16098" fmla="*/ 3686518 h 5539721"/>
              <a:gd name="connsiteX16099" fmla="*/ 1543736 w 11873855"/>
              <a:gd name="connsiteY16099" fmla="*/ 3675974 h 5539721"/>
              <a:gd name="connsiteX16100" fmla="*/ 1559852 w 11873855"/>
              <a:gd name="connsiteY16100" fmla="*/ 3702463 h 5539721"/>
              <a:gd name="connsiteX16101" fmla="*/ 1564396 w 11873855"/>
              <a:gd name="connsiteY16101" fmla="*/ 3711464 h 5539721"/>
              <a:gd name="connsiteX16102" fmla="*/ 1559595 w 11873855"/>
              <a:gd name="connsiteY16102" fmla="*/ 3707007 h 5539721"/>
              <a:gd name="connsiteX16103" fmla="*/ 1554966 w 11873855"/>
              <a:gd name="connsiteY16103" fmla="*/ 3698177 h 5539721"/>
              <a:gd name="connsiteX16104" fmla="*/ 1559852 w 11873855"/>
              <a:gd name="connsiteY16104" fmla="*/ 3702463 h 5539721"/>
              <a:gd name="connsiteX16105" fmla="*/ 1567825 w 11873855"/>
              <a:gd name="connsiteY16105" fmla="*/ 3709235 h 5539721"/>
              <a:gd name="connsiteX16106" fmla="*/ 1573654 w 11873855"/>
              <a:gd name="connsiteY16106" fmla="*/ 3714121 h 5539721"/>
              <a:gd name="connsiteX16107" fmla="*/ 1578540 w 11873855"/>
              <a:gd name="connsiteY16107" fmla="*/ 3724408 h 5539721"/>
              <a:gd name="connsiteX16108" fmla="*/ 1572711 w 11873855"/>
              <a:gd name="connsiteY16108" fmla="*/ 3719265 h 5539721"/>
              <a:gd name="connsiteX16109" fmla="*/ 1567825 w 11873855"/>
              <a:gd name="connsiteY16109" fmla="*/ 3709235 h 5539721"/>
              <a:gd name="connsiteX16110" fmla="*/ 1584112 w 11873855"/>
              <a:gd name="connsiteY16110" fmla="*/ 3735638 h 5539721"/>
              <a:gd name="connsiteX16111" fmla="*/ 1588570 w 11873855"/>
              <a:gd name="connsiteY16111" fmla="*/ 3744725 h 5539721"/>
              <a:gd name="connsiteX16112" fmla="*/ 1583512 w 11873855"/>
              <a:gd name="connsiteY16112" fmla="*/ 3740010 h 5539721"/>
              <a:gd name="connsiteX16113" fmla="*/ 1578883 w 11873855"/>
              <a:gd name="connsiteY16113" fmla="*/ 3731181 h 5539721"/>
              <a:gd name="connsiteX16114" fmla="*/ 1584112 w 11873855"/>
              <a:gd name="connsiteY16114" fmla="*/ 3735638 h 5539721"/>
              <a:gd name="connsiteX16115" fmla="*/ 1592085 w 11873855"/>
              <a:gd name="connsiteY16115" fmla="*/ 3742411 h 5539721"/>
              <a:gd name="connsiteX16116" fmla="*/ 1596971 w 11873855"/>
              <a:gd name="connsiteY16116" fmla="*/ 3746526 h 5539721"/>
              <a:gd name="connsiteX16117" fmla="*/ 1601943 w 11873855"/>
              <a:gd name="connsiteY16117" fmla="*/ 3756898 h 5539721"/>
              <a:gd name="connsiteX16118" fmla="*/ 1597228 w 11873855"/>
              <a:gd name="connsiteY16118" fmla="*/ 3752612 h 5539721"/>
              <a:gd name="connsiteX16119" fmla="*/ 1592085 w 11873855"/>
              <a:gd name="connsiteY16119" fmla="*/ 3742411 h 5539721"/>
              <a:gd name="connsiteX16120" fmla="*/ 1615316 w 11873855"/>
              <a:gd name="connsiteY16120" fmla="*/ 3774986 h 5539721"/>
              <a:gd name="connsiteX16121" fmla="*/ 1620288 w 11873855"/>
              <a:gd name="connsiteY16121" fmla="*/ 3779187 h 5539721"/>
              <a:gd name="connsiteX16122" fmla="*/ 1624660 w 11873855"/>
              <a:gd name="connsiteY16122" fmla="*/ 3788445 h 5539721"/>
              <a:gd name="connsiteX16123" fmla="*/ 1619774 w 11873855"/>
              <a:gd name="connsiteY16123" fmla="*/ 3783816 h 5539721"/>
              <a:gd name="connsiteX16124" fmla="*/ 1615316 w 11873855"/>
              <a:gd name="connsiteY16124" fmla="*/ 3774986 h 5539721"/>
              <a:gd name="connsiteX16125" fmla="*/ 1641205 w 11873855"/>
              <a:gd name="connsiteY16125" fmla="*/ 3822306 h 5539721"/>
              <a:gd name="connsiteX16126" fmla="*/ 1644634 w 11873855"/>
              <a:gd name="connsiteY16126" fmla="*/ 3829079 h 5539721"/>
              <a:gd name="connsiteX16127" fmla="*/ 1641720 w 11873855"/>
              <a:gd name="connsiteY16127" fmla="*/ 3826078 h 5539721"/>
              <a:gd name="connsiteX16128" fmla="*/ 1638205 w 11873855"/>
              <a:gd name="connsiteY16128" fmla="*/ 3819392 h 5539721"/>
              <a:gd name="connsiteX16129" fmla="*/ 1641205 w 11873855"/>
              <a:gd name="connsiteY16129" fmla="*/ 3822306 h 5539721"/>
              <a:gd name="connsiteX16130" fmla="*/ 1650378 w 11873855"/>
              <a:gd name="connsiteY16130" fmla="*/ 3830879 h 5539721"/>
              <a:gd name="connsiteX16131" fmla="*/ 1654493 w 11873855"/>
              <a:gd name="connsiteY16131" fmla="*/ 3834651 h 5539721"/>
              <a:gd name="connsiteX16132" fmla="*/ 1658522 w 11873855"/>
              <a:gd name="connsiteY16132" fmla="*/ 3843052 h 5539721"/>
              <a:gd name="connsiteX16133" fmla="*/ 1654578 w 11873855"/>
              <a:gd name="connsiteY16133" fmla="*/ 3839194 h 5539721"/>
              <a:gd name="connsiteX16134" fmla="*/ 1650378 w 11873855"/>
              <a:gd name="connsiteY16134" fmla="*/ 3830879 h 5539721"/>
              <a:gd name="connsiteX16135" fmla="*/ 1664780 w 11873855"/>
              <a:gd name="connsiteY16135" fmla="*/ 3855653 h 5539721"/>
              <a:gd name="connsiteX16136" fmla="*/ 1668123 w 11873855"/>
              <a:gd name="connsiteY16136" fmla="*/ 3862340 h 5539721"/>
              <a:gd name="connsiteX16137" fmla="*/ 1665123 w 11873855"/>
              <a:gd name="connsiteY16137" fmla="*/ 3859254 h 5539721"/>
              <a:gd name="connsiteX16138" fmla="*/ 1661608 w 11873855"/>
              <a:gd name="connsiteY16138" fmla="*/ 3852653 h 5539721"/>
              <a:gd name="connsiteX16139" fmla="*/ 1664780 w 11873855"/>
              <a:gd name="connsiteY16139" fmla="*/ 3855653 h 5539721"/>
              <a:gd name="connsiteX16140" fmla="*/ 1673524 w 11873855"/>
              <a:gd name="connsiteY16140" fmla="*/ 3863797 h 5539721"/>
              <a:gd name="connsiteX16141" fmla="*/ 1677981 w 11873855"/>
              <a:gd name="connsiteY16141" fmla="*/ 3867912 h 5539721"/>
              <a:gd name="connsiteX16142" fmla="*/ 1682010 w 11873855"/>
              <a:gd name="connsiteY16142" fmla="*/ 3876313 h 5539721"/>
              <a:gd name="connsiteX16143" fmla="*/ 1677467 w 11873855"/>
              <a:gd name="connsiteY16143" fmla="*/ 3871856 h 5539721"/>
              <a:gd name="connsiteX16144" fmla="*/ 1673524 w 11873855"/>
              <a:gd name="connsiteY16144" fmla="*/ 3863797 h 5539721"/>
              <a:gd name="connsiteX16145" fmla="*/ 1685954 w 11873855"/>
              <a:gd name="connsiteY16145" fmla="*/ 3875027 h 5539721"/>
              <a:gd name="connsiteX16146" fmla="*/ 1690583 w 11873855"/>
              <a:gd name="connsiteY16146" fmla="*/ 3879056 h 5539721"/>
              <a:gd name="connsiteX16147" fmla="*/ 1695041 w 11873855"/>
              <a:gd name="connsiteY16147" fmla="*/ 3888743 h 5539721"/>
              <a:gd name="connsiteX16148" fmla="*/ 1690754 w 11873855"/>
              <a:gd name="connsiteY16148" fmla="*/ 3884629 h 5539721"/>
              <a:gd name="connsiteX16149" fmla="*/ 1685954 w 11873855"/>
              <a:gd name="connsiteY16149" fmla="*/ 3875027 h 5539721"/>
              <a:gd name="connsiteX16150" fmla="*/ 1700613 w 11873855"/>
              <a:gd name="connsiteY16150" fmla="*/ 3900487 h 5539721"/>
              <a:gd name="connsiteX16151" fmla="*/ 1704556 w 11873855"/>
              <a:gd name="connsiteY16151" fmla="*/ 3908717 h 5539721"/>
              <a:gd name="connsiteX16152" fmla="*/ 1700956 w 11873855"/>
              <a:gd name="connsiteY16152" fmla="*/ 3905117 h 5539721"/>
              <a:gd name="connsiteX16153" fmla="*/ 1696841 w 11873855"/>
              <a:gd name="connsiteY16153" fmla="*/ 3896973 h 5539721"/>
              <a:gd name="connsiteX16154" fmla="*/ 1700613 w 11873855"/>
              <a:gd name="connsiteY16154" fmla="*/ 3900487 h 5539721"/>
              <a:gd name="connsiteX16155" fmla="*/ 1708928 w 11873855"/>
              <a:gd name="connsiteY16155" fmla="*/ 3908031 h 5539721"/>
              <a:gd name="connsiteX16156" fmla="*/ 1922726 w 11873855"/>
              <a:gd name="connsiteY16156" fmla="*/ 4014245 h 5539721"/>
              <a:gd name="connsiteX16157" fmla="*/ 2156498 w 11873855"/>
              <a:gd name="connsiteY16157" fmla="*/ 3857454 h 5539721"/>
              <a:gd name="connsiteX16158" fmla="*/ 2327777 w 11873855"/>
              <a:gd name="connsiteY16158" fmla="*/ 3560931 h 5539721"/>
              <a:gd name="connsiteX16159" fmla="*/ 2508657 w 11873855"/>
              <a:gd name="connsiteY16159" fmla="*/ 3085243 h 5539721"/>
              <a:gd name="connsiteX16160" fmla="*/ 2629958 w 11873855"/>
              <a:gd name="connsiteY16160" fmla="*/ 2770032 h 5539721"/>
              <a:gd name="connsiteX16161" fmla="*/ 2640587 w 11873855"/>
              <a:gd name="connsiteY16161" fmla="*/ 2770032 h 5539721"/>
              <a:gd name="connsiteX16162" fmla="*/ 2465880 w 11873855"/>
              <a:gd name="connsiteY16162" fmla="*/ 3244606 h 5539721"/>
              <a:gd name="connsiteX16163" fmla="*/ 2342693 w 11873855"/>
              <a:gd name="connsiteY16163" fmla="*/ 3577305 h 5539721"/>
              <a:gd name="connsiteX16164" fmla="*/ 1940557 w 11873855"/>
              <a:gd name="connsiteY16164" fmla="*/ 4038762 h 5539721"/>
              <a:gd name="connsiteX16165" fmla="*/ 1713557 w 11873855"/>
              <a:gd name="connsiteY16165" fmla="*/ 3917547 h 5539721"/>
              <a:gd name="connsiteX16166" fmla="*/ 1708928 w 11873855"/>
              <a:gd name="connsiteY16166" fmla="*/ 3908031 h 5539721"/>
              <a:gd name="connsiteX16167" fmla="*/ 1940557 w 11873855"/>
              <a:gd name="connsiteY16167" fmla="*/ 4044506 h 5539721"/>
              <a:gd name="connsiteX16168" fmla="*/ 2345779 w 11873855"/>
              <a:gd name="connsiteY16168" fmla="*/ 3580219 h 5539721"/>
              <a:gd name="connsiteX16169" fmla="*/ 2468966 w 11873855"/>
              <a:gd name="connsiteY16169" fmla="*/ 3247606 h 5539721"/>
              <a:gd name="connsiteX16170" fmla="*/ 2644702 w 11873855"/>
              <a:gd name="connsiteY16170" fmla="*/ 2770032 h 5539721"/>
              <a:gd name="connsiteX16171" fmla="*/ 2655589 w 11873855"/>
              <a:gd name="connsiteY16171" fmla="*/ 2770032 h 5539721"/>
              <a:gd name="connsiteX16172" fmla="*/ 2372268 w 11873855"/>
              <a:gd name="connsiteY16172" fmla="*/ 3565045 h 5539721"/>
              <a:gd name="connsiteX16173" fmla="*/ 2360781 w 11873855"/>
              <a:gd name="connsiteY16173" fmla="*/ 3596593 h 5539721"/>
              <a:gd name="connsiteX16174" fmla="*/ 2191731 w 11873855"/>
              <a:gd name="connsiteY16174" fmla="*/ 3905888 h 5539721"/>
              <a:gd name="connsiteX16175" fmla="*/ 1958388 w 11873855"/>
              <a:gd name="connsiteY16175" fmla="*/ 4069023 h 5539721"/>
              <a:gd name="connsiteX16176" fmla="*/ 1724358 w 11873855"/>
              <a:gd name="connsiteY16176" fmla="*/ 3939064 h 5539721"/>
              <a:gd name="connsiteX16177" fmla="*/ 1719729 w 11873855"/>
              <a:gd name="connsiteY16177" fmla="*/ 3929806 h 5539721"/>
              <a:gd name="connsiteX16178" fmla="*/ 1940557 w 11873855"/>
              <a:gd name="connsiteY16178" fmla="*/ 4044506 h 5539721"/>
              <a:gd name="connsiteX16179" fmla="*/ 1958302 w 11873855"/>
              <a:gd name="connsiteY16179" fmla="*/ 4074852 h 5539721"/>
              <a:gd name="connsiteX16180" fmla="*/ 2193789 w 11873855"/>
              <a:gd name="connsiteY16180" fmla="*/ 3910432 h 5539721"/>
              <a:gd name="connsiteX16181" fmla="*/ 2363696 w 11873855"/>
              <a:gd name="connsiteY16181" fmla="*/ 3599593 h 5539721"/>
              <a:gd name="connsiteX16182" fmla="*/ 2375183 w 11873855"/>
              <a:gd name="connsiteY16182" fmla="*/ 3568046 h 5539721"/>
              <a:gd name="connsiteX16183" fmla="*/ 2659533 w 11873855"/>
              <a:gd name="connsiteY16183" fmla="*/ 2770032 h 5539721"/>
              <a:gd name="connsiteX16184" fmla="*/ 2670248 w 11873855"/>
              <a:gd name="connsiteY16184" fmla="*/ 2770032 h 5539721"/>
              <a:gd name="connsiteX16185" fmla="*/ 2378526 w 11873855"/>
              <a:gd name="connsiteY16185" fmla="*/ 3615966 h 5539721"/>
              <a:gd name="connsiteX16186" fmla="*/ 1975876 w 11873855"/>
              <a:gd name="connsiteY16186" fmla="*/ 4099455 h 5539721"/>
              <a:gd name="connsiteX16187" fmla="*/ 1734731 w 11873855"/>
              <a:gd name="connsiteY16187" fmla="*/ 3959981 h 5539721"/>
              <a:gd name="connsiteX16188" fmla="*/ 1731045 w 11873855"/>
              <a:gd name="connsiteY16188" fmla="*/ 3952866 h 5539721"/>
              <a:gd name="connsiteX16189" fmla="*/ 1958302 w 11873855"/>
              <a:gd name="connsiteY16189" fmla="*/ 4074852 h 5539721"/>
              <a:gd name="connsiteX16190" fmla="*/ 2661590 w 11873855"/>
              <a:gd name="connsiteY16190" fmla="*/ 2764203 h 5539721"/>
              <a:gd name="connsiteX16191" fmla="*/ 2667248 w 11873855"/>
              <a:gd name="connsiteY16191" fmla="*/ 2747486 h 5539721"/>
              <a:gd name="connsiteX16192" fmla="*/ 2677878 w 11873855"/>
              <a:gd name="connsiteY16192" fmla="*/ 2746458 h 5539721"/>
              <a:gd name="connsiteX16193" fmla="*/ 2672220 w 11873855"/>
              <a:gd name="connsiteY16193" fmla="*/ 2764117 h 5539721"/>
              <a:gd name="connsiteX16194" fmla="*/ 2661590 w 11873855"/>
              <a:gd name="connsiteY16194" fmla="*/ 2764117 h 5539721"/>
              <a:gd name="connsiteX16195" fmla="*/ 2669220 w 11873855"/>
              <a:gd name="connsiteY16195" fmla="*/ 2741657 h 5539721"/>
              <a:gd name="connsiteX16196" fmla="*/ 2674877 w 11873855"/>
              <a:gd name="connsiteY16196" fmla="*/ 2724941 h 5539721"/>
              <a:gd name="connsiteX16197" fmla="*/ 2685336 w 11873855"/>
              <a:gd name="connsiteY16197" fmla="*/ 2722969 h 5539721"/>
              <a:gd name="connsiteX16198" fmla="*/ 2679678 w 11873855"/>
              <a:gd name="connsiteY16198" fmla="*/ 2740628 h 5539721"/>
              <a:gd name="connsiteX16199" fmla="*/ 2669220 w 11873855"/>
              <a:gd name="connsiteY16199" fmla="*/ 2741657 h 5539721"/>
              <a:gd name="connsiteX16200" fmla="*/ 2676935 w 11873855"/>
              <a:gd name="connsiteY16200" fmla="*/ 2718940 h 5539721"/>
              <a:gd name="connsiteX16201" fmla="*/ 2682593 w 11873855"/>
              <a:gd name="connsiteY16201" fmla="*/ 2702052 h 5539721"/>
              <a:gd name="connsiteX16202" fmla="*/ 2693051 w 11873855"/>
              <a:gd name="connsiteY16202" fmla="*/ 2699052 h 5539721"/>
              <a:gd name="connsiteX16203" fmla="*/ 2687308 w 11873855"/>
              <a:gd name="connsiteY16203" fmla="*/ 2716968 h 5539721"/>
              <a:gd name="connsiteX16204" fmla="*/ 2676935 w 11873855"/>
              <a:gd name="connsiteY16204" fmla="*/ 2718940 h 5539721"/>
              <a:gd name="connsiteX16205" fmla="*/ 2684650 w 11873855"/>
              <a:gd name="connsiteY16205" fmla="*/ 2696051 h 5539721"/>
              <a:gd name="connsiteX16206" fmla="*/ 2690394 w 11873855"/>
              <a:gd name="connsiteY16206" fmla="*/ 2678992 h 5539721"/>
              <a:gd name="connsiteX16207" fmla="*/ 2700681 w 11873855"/>
              <a:gd name="connsiteY16207" fmla="*/ 2674963 h 5539721"/>
              <a:gd name="connsiteX16208" fmla="*/ 2694937 w 11873855"/>
              <a:gd name="connsiteY16208" fmla="*/ 2693137 h 5539721"/>
              <a:gd name="connsiteX16209" fmla="*/ 2684650 w 11873855"/>
              <a:gd name="connsiteY16209" fmla="*/ 2696051 h 5539721"/>
              <a:gd name="connsiteX16210" fmla="*/ 2692365 w 11873855"/>
              <a:gd name="connsiteY16210" fmla="*/ 2672820 h 5539721"/>
              <a:gd name="connsiteX16211" fmla="*/ 2698023 w 11873855"/>
              <a:gd name="connsiteY16211" fmla="*/ 2655932 h 5539721"/>
              <a:gd name="connsiteX16212" fmla="*/ 2708225 w 11873855"/>
              <a:gd name="connsiteY16212" fmla="*/ 2650874 h 5539721"/>
              <a:gd name="connsiteX16213" fmla="*/ 2702567 w 11873855"/>
              <a:gd name="connsiteY16213" fmla="*/ 2668705 h 5539721"/>
              <a:gd name="connsiteX16214" fmla="*/ 2692365 w 11873855"/>
              <a:gd name="connsiteY16214" fmla="*/ 2672820 h 5539721"/>
              <a:gd name="connsiteX16215" fmla="*/ 2700166 w 11873855"/>
              <a:gd name="connsiteY16215" fmla="*/ 2649417 h 5539721"/>
              <a:gd name="connsiteX16216" fmla="*/ 2705824 w 11873855"/>
              <a:gd name="connsiteY16216" fmla="*/ 2632443 h 5539721"/>
              <a:gd name="connsiteX16217" fmla="*/ 2715940 w 11873855"/>
              <a:gd name="connsiteY16217" fmla="*/ 2626357 h 5539721"/>
              <a:gd name="connsiteX16218" fmla="*/ 2710368 w 11873855"/>
              <a:gd name="connsiteY16218" fmla="*/ 2644188 h 5539721"/>
              <a:gd name="connsiteX16219" fmla="*/ 2700166 w 11873855"/>
              <a:gd name="connsiteY16219" fmla="*/ 2649417 h 5539721"/>
              <a:gd name="connsiteX16220" fmla="*/ 2708053 w 11873855"/>
              <a:gd name="connsiteY16220" fmla="*/ 2625585 h 5539721"/>
              <a:gd name="connsiteX16221" fmla="*/ 2713539 w 11873855"/>
              <a:gd name="connsiteY16221" fmla="*/ 2609041 h 5539721"/>
              <a:gd name="connsiteX16222" fmla="*/ 2723569 w 11873855"/>
              <a:gd name="connsiteY16222" fmla="*/ 2601925 h 5539721"/>
              <a:gd name="connsiteX16223" fmla="*/ 2718254 w 11873855"/>
              <a:gd name="connsiteY16223" fmla="*/ 2619070 h 5539721"/>
              <a:gd name="connsiteX16224" fmla="*/ 2708053 w 11873855"/>
              <a:gd name="connsiteY16224" fmla="*/ 2625585 h 5539721"/>
              <a:gd name="connsiteX16225" fmla="*/ 2729056 w 11873855"/>
              <a:gd name="connsiteY16225" fmla="*/ 2597125 h 5539721"/>
              <a:gd name="connsiteX16226" fmla="*/ 2740543 w 11873855"/>
              <a:gd name="connsiteY16226" fmla="*/ 2579208 h 5539721"/>
              <a:gd name="connsiteX16227" fmla="*/ 2744143 w 11873855"/>
              <a:gd name="connsiteY16227" fmla="*/ 2572865 h 5539721"/>
              <a:gd name="connsiteX16228" fmla="*/ 2737971 w 11873855"/>
              <a:gd name="connsiteY16228" fmla="*/ 2594124 h 5539721"/>
              <a:gd name="connsiteX16229" fmla="*/ 2730170 w 11873855"/>
              <a:gd name="connsiteY16229" fmla="*/ 2604240 h 5539721"/>
              <a:gd name="connsiteX16230" fmla="*/ 2723741 w 11873855"/>
              <a:gd name="connsiteY16230" fmla="*/ 2614441 h 5539721"/>
              <a:gd name="connsiteX16231" fmla="*/ 2729056 w 11873855"/>
              <a:gd name="connsiteY16231" fmla="*/ 2597125 h 5539721"/>
              <a:gd name="connsiteX16232" fmla="*/ 2737199 w 11873855"/>
              <a:gd name="connsiteY16232" fmla="*/ 2577322 h 5539721"/>
              <a:gd name="connsiteX16233" fmla="*/ 2732056 w 11873855"/>
              <a:gd name="connsiteY16233" fmla="*/ 2587352 h 5539721"/>
              <a:gd name="connsiteX16234" fmla="*/ 2737028 w 11873855"/>
              <a:gd name="connsiteY16234" fmla="*/ 2571236 h 5539721"/>
              <a:gd name="connsiteX16235" fmla="*/ 2747572 w 11873855"/>
              <a:gd name="connsiteY16235" fmla="*/ 2552290 h 5539721"/>
              <a:gd name="connsiteX16236" fmla="*/ 2752630 w 11873855"/>
              <a:gd name="connsiteY16236" fmla="*/ 2543461 h 5539721"/>
              <a:gd name="connsiteX16237" fmla="*/ 2746458 w 11873855"/>
              <a:gd name="connsiteY16237" fmla="*/ 2564635 h 5539721"/>
              <a:gd name="connsiteX16238" fmla="*/ 2737199 w 11873855"/>
              <a:gd name="connsiteY16238" fmla="*/ 2577322 h 5539721"/>
              <a:gd name="connsiteX16239" fmla="*/ 2758116 w 11873855"/>
              <a:gd name="connsiteY16239" fmla="*/ 2538232 h 5539721"/>
              <a:gd name="connsiteX16240" fmla="*/ 2766603 w 11873855"/>
              <a:gd name="connsiteY16240" fmla="*/ 2532059 h 5539721"/>
              <a:gd name="connsiteX16241" fmla="*/ 2760174 w 11873855"/>
              <a:gd name="connsiteY16241" fmla="*/ 2555634 h 5539721"/>
              <a:gd name="connsiteX16242" fmla="*/ 2751516 w 11873855"/>
              <a:gd name="connsiteY16242" fmla="*/ 2560949 h 5539721"/>
              <a:gd name="connsiteX16243" fmla="*/ 2758116 w 11873855"/>
              <a:gd name="connsiteY16243" fmla="*/ 2538232 h 5539721"/>
              <a:gd name="connsiteX16244" fmla="*/ 2771318 w 11873855"/>
              <a:gd name="connsiteY16244" fmla="*/ 2529145 h 5539721"/>
              <a:gd name="connsiteX16245" fmla="*/ 2780148 w 11873855"/>
              <a:gd name="connsiteY16245" fmla="*/ 2524173 h 5539721"/>
              <a:gd name="connsiteX16246" fmla="*/ 2773804 w 11873855"/>
              <a:gd name="connsiteY16246" fmla="*/ 2548776 h 5539721"/>
              <a:gd name="connsiteX16247" fmla="*/ 2764717 w 11873855"/>
              <a:gd name="connsiteY16247" fmla="*/ 2553148 h 5539721"/>
              <a:gd name="connsiteX16248" fmla="*/ 2771318 w 11873855"/>
              <a:gd name="connsiteY16248" fmla="*/ 2529145 h 5539721"/>
              <a:gd name="connsiteX16249" fmla="*/ 2784605 w 11873855"/>
              <a:gd name="connsiteY16249" fmla="*/ 2521944 h 5539721"/>
              <a:gd name="connsiteX16250" fmla="*/ 2792492 w 11873855"/>
              <a:gd name="connsiteY16250" fmla="*/ 2518086 h 5539721"/>
              <a:gd name="connsiteX16251" fmla="*/ 2786406 w 11873855"/>
              <a:gd name="connsiteY16251" fmla="*/ 2543375 h 5539721"/>
              <a:gd name="connsiteX16252" fmla="*/ 2778176 w 11873855"/>
              <a:gd name="connsiteY16252" fmla="*/ 2546804 h 5539721"/>
              <a:gd name="connsiteX16253" fmla="*/ 2784605 w 11873855"/>
              <a:gd name="connsiteY16253" fmla="*/ 2521944 h 5539721"/>
              <a:gd name="connsiteX16254" fmla="*/ 2796864 w 11873855"/>
              <a:gd name="connsiteY16254" fmla="*/ 2516114 h 5539721"/>
              <a:gd name="connsiteX16255" fmla="*/ 2804922 w 11873855"/>
              <a:gd name="connsiteY16255" fmla="*/ 2512600 h 5539721"/>
              <a:gd name="connsiteX16256" fmla="*/ 2799093 w 11873855"/>
              <a:gd name="connsiteY16256" fmla="*/ 2538403 h 5539721"/>
              <a:gd name="connsiteX16257" fmla="*/ 2790692 w 11873855"/>
              <a:gd name="connsiteY16257" fmla="*/ 2541575 h 5539721"/>
              <a:gd name="connsiteX16258" fmla="*/ 2796864 w 11873855"/>
              <a:gd name="connsiteY16258" fmla="*/ 2516114 h 5539721"/>
              <a:gd name="connsiteX16259" fmla="*/ 2809037 w 11873855"/>
              <a:gd name="connsiteY16259" fmla="*/ 2510885 h 5539721"/>
              <a:gd name="connsiteX16260" fmla="*/ 2817181 w 11873855"/>
              <a:gd name="connsiteY16260" fmla="*/ 2507628 h 5539721"/>
              <a:gd name="connsiteX16261" fmla="*/ 2811609 w 11873855"/>
              <a:gd name="connsiteY16261" fmla="*/ 2533945 h 5539721"/>
              <a:gd name="connsiteX16262" fmla="*/ 2803208 w 11873855"/>
              <a:gd name="connsiteY16262" fmla="*/ 2536946 h 5539721"/>
              <a:gd name="connsiteX16263" fmla="*/ 2809037 w 11873855"/>
              <a:gd name="connsiteY16263" fmla="*/ 2510885 h 5539721"/>
              <a:gd name="connsiteX16264" fmla="*/ 2821296 w 11873855"/>
              <a:gd name="connsiteY16264" fmla="*/ 2505999 h 5539721"/>
              <a:gd name="connsiteX16265" fmla="*/ 2829440 w 11873855"/>
              <a:gd name="connsiteY16265" fmla="*/ 2502913 h 5539721"/>
              <a:gd name="connsiteX16266" fmla="*/ 2824125 w 11873855"/>
              <a:gd name="connsiteY16266" fmla="*/ 2529745 h 5539721"/>
              <a:gd name="connsiteX16267" fmla="*/ 2815724 w 11873855"/>
              <a:gd name="connsiteY16267" fmla="*/ 2532574 h 5539721"/>
              <a:gd name="connsiteX16268" fmla="*/ 2821296 w 11873855"/>
              <a:gd name="connsiteY16268" fmla="*/ 2505999 h 5539721"/>
              <a:gd name="connsiteX16269" fmla="*/ 2833469 w 11873855"/>
              <a:gd name="connsiteY16269" fmla="*/ 2501370 h 5539721"/>
              <a:gd name="connsiteX16270" fmla="*/ 3533842 w 11873855"/>
              <a:gd name="connsiteY16270" fmla="*/ 2337807 h 5539721"/>
              <a:gd name="connsiteX16271" fmla="*/ 3538042 w 11873855"/>
              <a:gd name="connsiteY16271" fmla="*/ 2337035 h 5539721"/>
              <a:gd name="connsiteX16272" fmla="*/ 3570961 w 11873855"/>
              <a:gd name="connsiteY16272" fmla="*/ 2336435 h 5539721"/>
              <a:gd name="connsiteX16273" fmla="*/ 3907603 w 11873855"/>
              <a:gd name="connsiteY16273" fmla="*/ 2393185 h 5539721"/>
              <a:gd name="connsiteX16274" fmla="*/ 4124916 w 11873855"/>
              <a:gd name="connsiteY16274" fmla="*/ 2465708 h 5539721"/>
              <a:gd name="connsiteX16275" fmla="*/ 4322255 w 11873855"/>
              <a:gd name="connsiteY16275" fmla="*/ 2529573 h 5539721"/>
              <a:gd name="connsiteX16276" fmla="*/ 4675099 w 11873855"/>
              <a:gd name="connsiteY16276" fmla="*/ 2658932 h 5539721"/>
              <a:gd name="connsiteX16277" fmla="*/ 4813031 w 11873855"/>
              <a:gd name="connsiteY16277" fmla="*/ 2694680 h 5539721"/>
              <a:gd name="connsiteX16278" fmla="*/ 4813974 w 11873855"/>
              <a:gd name="connsiteY16278" fmla="*/ 2697852 h 5539721"/>
              <a:gd name="connsiteX16279" fmla="*/ 4675785 w 11873855"/>
              <a:gd name="connsiteY16279" fmla="*/ 2666991 h 5539721"/>
              <a:gd name="connsiteX16280" fmla="*/ 4322169 w 11873855"/>
              <a:gd name="connsiteY16280" fmla="*/ 2557005 h 5539721"/>
              <a:gd name="connsiteX16281" fmla="*/ 4120973 w 11873855"/>
              <a:gd name="connsiteY16281" fmla="*/ 2498112 h 5539721"/>
              <a:gd name="connsiteX16282" fmla="*/ 3904346 w 11873855"/>
              <a:gd name="connsiteY16282" fmla="*/ 2436476 h 5539721"/>
              <a:gd name="connsiteX16283" fmla="*/ 3566160 w 11873855"/>
              <a:gd name="connsiteY16283" fmla="*/ 2384784 h 5539721"/>
              <a:gd name="connsiteX16284" fmla="*/ 3533071 w 11873855"/>
              <a:gd name="connsiteY16284" fmla="*/ 2385384 h 5539721"/>
              <a:gd name="connsiteX16285" fmla="*/ 3496809 w 11873855"/>
              <a:gd name="connsiteY16285" fmla="*/ 2391471 h 5539721"/>
              <a:gd name="connsiteX16286" fmla="*/ 2828068 w 11873855"/>
              <a:gd name="connsiteY16286" fmla="*/ 2528373 h 5539721"/>
              <a:gd name="connsiteX16287" fmla="*/ 2833469 w 11873855"/>
              <a:gd name="connsiteY16287" fmla="*/ 2501370 h 5539721"/>
              <a:gd name="connsiteX16288" fmla="*/ 4860780 w 11873855"/>
              <a:gd name="connsiteY16288" fmla="*/ 2761545 h 5539721"/>
              <a:gd name="connsiteX16289" fmla="*/ 4861637 w 11873855"/>
              <a:gd name="connsiteY16289" fmla="*/ 2764203 h 5539721"/>
              <a:gd name="connsiteX16290" fmla="*/ 4861637 w 11873855"/>
              <a:gd name="connsiteY16290" fmla="*/ 2764203 h 5539721"/>
              <a:gd name="connsiteX16291" fmla="*/ 4860780 w 11873855"/>
              <a:gd name="connsiteY16291" fmla="*/ 2761545 h 5539721"/>
              <a:gd name="connsiteX16292" fmla="*/ 4860780 w 11873855"/>
              <a:gd name="connsiteY16292" fmla="*/ 2761545 h 5539721"/>
              <a:gd name="connsiteX16293" fmla="*/ 4869352 w 11873855"/>
              <a:gd name="connsiteY16293" fmla="*/ 2775518 h 5539721"/>
              <a:gd name="connsiteX16294" fmla="*/ 4889326 w 11873855"/>
              <a:gd name="connsiteY16294" fmla="*/ 2837841 h 5539721"/>
              <a:gd name="connsiteX16295" fmla="*/ 5187306 w 11873855"/>
              <a:gd name="connsiteY16295" fmla="*/ 3482235 h 5539721"/>
              <a:gd name="connsiteX16296" fmla="*/ 5613702 w 11873855"/>
              <a:gd name="connsiteY16296" fmla="*/ 3839709 h 5539721"/>
              <a:gd name="connsiteX16297" fmla="*/ 6129938 w 11873855"/>
              <a:gd name="connsiteY16297" fmla="*/ 3381680 h 5539721"/>
              <a:gd name="connsiteX16298" fmla="*/ 5609159 w 11873855"/>
              <a:gd name="connsiteY16298" fmla="*/ 3858739 h 5539721"/>
              <a:gd name="connsiteX16299" fmla="*/ 5184220 w 11873855"/>
              <a:gd name="connsiteY16299" fmla="*/ 3494666 h 5539721"/>
              <a:gd name="connsiteX16300" fmla="*/ 4888811 w 11873855"/>
              <a:gd name="connsiteY16300" fmla="*/ 2836726 h 5539721"/>
              <a:gd name="connsiteX16301" fmla="*/ 4869352 w 11873855"/>
              <a:gd name="connsiteY16301" fmla="*/ 2775518 h 5539721"/>
              <a:gd name="connsiteX16302" fmla="*/ 4869352 w 11873855"/>
              <a:gd name="connsiteY16302" fmla="*/ 2775518 h 5539721"/>
              <a:gd name="connsiteX16303" fmla="*/ 7392067 w 11873855"/>
              <a:gd name="connsiteY16303" fmla="*/ 4057021 h 5539721"/>
              <a:gd name="connsiteX16304" fmla="*/ 7650871 w 11873855"/>
              <a:gd name="connsiteY16304" fmla="*/ 4669527 h 5539721"/>
              <a:gd name="connsiteX16305" fmla="*/ 7696220 w 11873855"/>
              <a:gd name="connsiteY16305" fmla="*/ 4764681 h 5539721"/>
              <a:gd name="connsiteX16306" fmla="*/ 7877785 w 11873855"/>
              <a:gd name="connsiteY16306" fmla="*/ 5008140 h 5539721"/>
              <a:gd name="connsiteX16307" fmla="*/ 8092869 w 11873855"/>
              <a:gd name="connsiteY16307" fmla="*/ 5106038 h 5539721"/>
              <a:gd name="connsiteX16308" fmla="*/ 8135046 w 11873855"/>
              <a:gd name="connsiteY16308" fmla="*/ 5102695 h 5539721"/>
              <a:gd name="connsiteX16309" fmla="*/ 8571558 w 11873855"/>
              <a:gd name="connsiteY16309" fmla="*/ 4653068 h 5539721"/>
              <a:gd name="connsiteX16310" fmla="*/ 8749951 w 11873855"/>
              <a:gd name="connsiteY16310" fmla="*/ 4247331 h 5539721"/>
              <a:gd name="connsiteX16311" fmla="*/ 8564442 w 11873855"/>
              <a:gd name="connsiteY16311" fmla="*/ 4693015 h 5539721"/>
              <a:gd name="connsiteX16312" fmla="*/ 8129560 w 11873855"/>
              <a:gd name="connsiteY16312" fmla="*/ 5151044 h 5539721"/>
              <a:gd name="connsiteX16313" fmla="*/ 8087554 w 11873855"/>
              <a:gd name="connsiteY16313" fmla="*/ 5154473 h 5539721"/>
              <a:gd name="connsiteX16314" fmla="*/ 7692705 w 11873855"/>
              <a:gd name="connsiteY16314" fmla="*/ 4807544 h 5539721"/>
              <a:gd name="connsiteX16315" fmla="*/ 7391724 w 11873855"/>
              <a:gd name="connsiteY16315" fmla="*/ 4084625 h 5539721"/>
              <a:gd name="connsiteX16316" fmla="*/ 7159924 w 11873855"/>
              <a:gd name="connsiteY16316" fmla="*/ 3344732 h 5539721"/>
              <a:gd name="connsiteX16317" fmla="*/ 7392067 w 11873855"/>
              <a:gd name="connsiteY16317" fmla="*/ 4057021 h 5539721"/>
              <a:gd name="connsiteX16318" fmla="*/ 10145468 w 11873855"/>
              <a:gd name="connsiteY16318" fmla="*/ 2638873 h 5539721"/>
              <a:gd name="connsiteX16319" fmla="*/ 10542204 w 11873855"/>
              <a:gd name="connsiteY16319" fmla="*/ 2563178 h 5539721"/>
              <a:gd name="connsiteX16320" fmla="*/ 10670963 w 11873855"/>
              <a:gd name="connsiteY16320" fmla="*/ 2575522 h 5539721"/>
              <a:gd name="connsiteX16321" fmla="*/ 10694794 w 11873855"/>
              <a:gd name="connsiteY16321" fmla="*/ 2598925 h 5539721"/>
              <a:gd name="connsiteX16322" fmla="*/ 10560721 w 11873855"/>
              <a:gd name="connsiteY16322" fmla="*/ 2587695 h 5539721"/>
              <a:gd name="connsiteX16323" fmla="*/ 10356952 w 11873855"/>
              <a:gd name="connsiteY16323" fmla="*/ 2610584 h 5539721"/>
              <a:gd name="connsiteX16324" fmla="*/ 10161071 w 11873855"/>
              <a:gd name="connsiteY16324" fmla="*/ 2655246 h 5539721"/>
              <a:gd name="connsiteX16325" fmla="*/ 9813799 w 11873855"/>
              <a:gd name="connsiteY16325" fmla="*/ 2757088 h 5539721"/>
              <a:gd name="connsiteX16326" fmla="*/ 10145468 w 11873855"/>
              <a:gd name="connsiteY16326" fmla="*/ 2638873 h 5539721"/>
              <a:gd name="connsiteX16327" fmla="*/ 10678677 w 11873855"/>
              <a:gd name="connsiteY16327" fmla="*/ 2576465 h 5539721"/>
              <a:gd name="connsiteX16328" fmla="*/ 10689736 w 11873855"/>
              <a:gd name="connsiteY16328" fmla="*/ 2577837 h 5539721"/>
              <a:gd name="connsiteX16329" fmla="*/ 10713482 w 11873855"/>
              <a:gd name="connsiteY16329" fmla="*/ 2600897 h 5539721"/>
              <a:gd name="connsiteX16330" fmla="*/ 10702681 w 11873855"/>
              <a:gd name="connsiteY16330" fmla="*/ 2599782 h 5539721"/>
              <a:gd name="connsiteX16331" fmla="*/ 10678677 w 11873855"/>
              <a:gd name="connsiteY16331" fmla="*/ 2576465 h 5539721"/>
              <a:gd name="connsiteX16332" fmla="*/ 10697623 w 11873855"/>
              <a:gd name="connsiteY16332" fmla="*/ 2578694 h 5539721"/>
              <a:gd name="connsiteX16333" fmla="*/ 10708511 w 11873855"/>
              <a:gd name="connsiteY16333" fmla="*/ 2580066 h 5539721"/>
              <a:gd name="connsiteX16334" fmla="*/ 10732171 w 11873855"/>
              <a:gd name="connsiteY16334" fmla="*/ 2602783 h 5539721"/>
              <a:gd name="connsiteX16335" fmla="*/ 10721455 w 11873855"/>
              <a:gd name="connsiteY16335" fmla="*/ 2601668 h 5539721"/>
              <a:gd name="connsiteX16336" fmla="*/ 10697623 w 11873855"/>
              <a:gd name="connsiteY16336" fmla="*/ 2578694 h 5539721"/>
              <a:gd name="connsiteX16337" fmla="*/ 10717083 w 11873855"/>
              <a:gd name="connsiteY16337" fmla="*/ 2581180 h 5539721"/>
              <a:gd name="connsiteX16338" fmla="*/ 10727969 w 11873855"/>
              <a:gd name="connsiteY16338" fmla="*/ 2582551 h 5539721"/>
              <a:gd name="connsiteX16339" fmla="*/ 10751544 w 11873855"/>
              <a:gd name="connsiteY16339" fmla="*/ 2604840 h 5539721"/>
              <a:gd name="connsiteX16340" fmla="*/ 10741000 w 11873855"/>
              <a:gd name="connsiteY16340" fmla="*/ 2603640 h 5539721"/>
              <a:gd name="connsiteX16341" fmla="*/ 10717083 w 11873855"/>
              <a:gd name="connsiteY16341" fmla="*/ 2581180 h 5539721"/>
              <a:gd name="connsiteX16342" fmla="*/ 10736028 w 11873855"/>
              <a:gd name="connsiteY16342" fmla="*/ 2583666 h 5539721"/>
              <a:gd name="connsiteX16343" fmla="*/ 10746829 w 11873855"/>
              <a:gd name="connsiteY16343" fmla="*/ 2585123 h 5539721"/>
              <a:gd name="connsiteX16344" fmla="*/ 10770318 w 11873855"/>
              <a:gd name="connsiteY16344" fmla="*/ 2607069 h 5539721"/>
              <a:gd name="connsiteX16345" fmla="*/ 10759860 w 11873855"/>
              <a:gd name="connsiteY16345" fmla="*/ 2605869 h 5539721"/>
              <a:gd name="connsiteX16346" fmla="*/ 10736028 w 11873855"/>
              <a:gd name="connsiteY16346" fmla="*/ 2583666 h 5539721"/>
              <a:gd name="connsiteX16347" fmla="*/ 10755059 w 11873855"/>
              <a:gd name="connsiteY16347" fmla="*/ 2586238 h 5539721"/>
              <a:gd name="connsiteX16348" fmla="*/ 10765774 w 11873855"/>
              <a:gd name="connsiteY16348" fmla="*/ 2587695 h 5539721"/>
              <a:gd name="connsiteX16349" fmla="*/ 10789091 w 11873855"/>
              <a:gd name="connsiteY16349" fmla="*/ 2609212 h 5539721"/>
              <a:gd name="connsiteX16350" fmla="*/ 10778805 w 11873855"/>
              <a:gd name="connsiteY16350" fmla="*/ 2608012 h 5539721"/>
              <a:gd name="connsiteX16351" fmla="*/ 10755059 w 11873855"/>
              <a:gd name="connsiteY16351" fmla="*/ 2586238 h 5539721"/>
              <a:gd name="connsiteX16352" fmla="*/ 10774089 w 11873855"/>
              <a:gd name="connsiteY16352" fmla="*/ 2588895 h 5539721"/>
              <a:gd name="connsiteX16353" fmla="*/ 10784720 w 11873855"/>
              <a:gd name="connsiteY16353" fmla="*/ 2590438 h 5539721"/>
              <a:gd name="connsiteX16354" fmla="*/ 10807951 w 11873855"/>
              <a:gd name="connsiteY16354" fmla="*/ 2611526 h 5539721"/>
              <a:gd name="connsiteX16355" fmla="*/ 10797750 w 11873855"/>
              <a:gd name="connsiteY16355" fmla="*/ 2610241 h 5539721"/>
              <a:gd name="connsiteX16356" fmla="*/ 10774089 w 11873855"/>
              <a:gd name="connsiteY16356" fmla="*/ 2588895 h 5539721"/>
              <a:gd name="connsiteX16357" fmla="*/ 10815837 w 11873855"/>
              <a:gd name="connsiteY16357" fmla="*/ 2618299 h 5539721"/>
              <a:gd name="connsiteX16358" fmla="*/ 10841127 w 11873855"/>
              <a:gd name="connsiteY16358" fmla="*/ 2639559 h 5539721"/>
              <a:gd name="connsiteX16359" fmla="*/ 10831268 w 11873855"/>
              <a:gd name="connsiteY16359" fmla="*/ 2638530 h 5539721"/>
              <a:gd name="connsiteX16360" fmla="*/ 10805551 w 11873855"/>
              <a:gd name="connsiteY16360" fmla="*/ 2617013 h 5539721"/>
              <a:gd name="connsiteX16361" fmla="*/ 10815837 w 11873855"/>
              <a:gd name="connsiteY16361" fmla="*/ 2618299 h 5539721"/>
              <a:gd name="connsiteX16362" fmla="*/ 10849528 w 11873855"/>
              <a:gd name="connsiteY16362" fmla="*/ 2646417 h 5539721"/>
              <a:gd name="connsiteX16363" fmla="*/ 10876531 w 11873855"/>
              <a:gd name="connsiteY16363" fmla="*/ 2667076 h 5539721"/>
              <a:gd name="connsiteX16364" fmla="*/ 10867358 w 11873855"/>
              <a:gd name="connsiteY16364" fmla="*/ 2666305 h 5539721"/>
              <a:gd name="connsiteX16365" fmla="*/ 10839755 w 11873855"/>
              <a:gd name="connsiteY16365" fmla="*/ 2645302 h 5539721"/>
              <a:gd name="connsiteX16366" fmla="*/ 10849528 w 11873855"/>
              <a:gd name="connsiteY16366" fmla="*/ 2646417 h 5539721"/>
              <a:gd name="connsiteX16367" fmla="*/ 10885704 w 11873855"/>
              <a:gd name="connsiteY16367" fmla="*/ 2673849 h 5539721"/>
              <a:gd name="connsiteX16368" fmla="*/ 10915451 w 11873855"/>
              <a:gd name="connsiteY16368" fmla="*/ 2694251 h 5539721"/>
              <a:gd name="connsiteX16369" fmla="*/ 10907478 w 11873855"/>
              <a:gd name="connsiteY16369" fmla="*/ 2693737 h 5539721"/>
              <a:gd name="connsiteX16370" fmla="*/ 10876703 w 11873855"/>
              <a:gd name="connsiteY16370" fmla="*/ 2673077 h 5539721"/>
              <a:gd name="connsiteX16371" fmla="*/ 10885704 w 11873855"/>
              <a:gd name="connsiteY16371" fmla="*/ 2673849 h 5539721"/>
              <a:gd name="connsiteX16372" fmla="*/ 10925738 w 11873855"/>
              <a:gd name="connsiteY16372" fmla="*/ 2700681 h 5539721"/>
              <a:gd name="connsiteX16373" fmla="*/ 10959684 w 11873855"/>
              <a:gd name="connsiteY16373" fmla="*/ 2720569 h 5539721"/>
              <a:gd name="connsiteX16374" fmla="*/ 10953512 w 11873855"/>
              <a:gd name="connsiteY16374" fmla="*/ 2720226 h 5539721"/>
              <a:gd name="connsiteX16375" fmla="*/ 10917765 w 11873855"/>
              <a:gd name="connsiteY16375" fmla="*/ 2700081 h 5539721"/>
              <a:gd name="connsiteX16376" fmla="*/ 10925738 w 11873855"/>
              <a:gd name="connsiteY16376" fmla="*/ 2700681 h 5539721"/>
              <a:gd name="connsiteX16377" fmla="*/ 10937053 w 11873855"/>
              <a:gd name="connsiteY16377" fmla="*/ 2701538 h 5539721"/>
              <a:gd name="connsiteX16378" fmla="*/ 10944940 w 11873855"/>
              <a:gd name="connsiteY16378" fmla="*/ 2702138 h 5539721"/>
              <a:gd name="connsiteX16379" fmla="*/ 10978459 w 11873855"/>
              <a:gd name="connsiteY16379" fmla="*/ 2721597 h 5539721"/>
              <a:gd name="connsiteX16380" fmla="*/ 10972371 w 11873855"/>
              <a:gd name="connsiteY16380" fmla="*/ 2721255 h 5539721"/>
              <a:gd name="connsiteX16381" fmla="*/ 10937053 w 11873855"/>
              <a:gd name="connsiteY16381" fmla="*/ 2701538 h 5539721"/>
              <a:gd name="connsiteX16382" fmla="*/ 10956427 w 11873855"/>
              <a:gd name="connsiteY16382" fmla="*/ 2702995 h 5539721"/>
              <a:gd name="connsiteX16383" fmla="*/ 10964228 w 11873855"/>
              <a:gd name="connsiteY16383" fmla="*/ 2703595 h 5539721"/>
              <a:gd name="connsiteX16384" fmla="*/ 10997318 w 11873855"/>
              <a:gd name="connsiteY16384" fmla="*/ 2722626 h 5539721"/>
              <a:gd name="connsiteX16385" fmla="*/ 10991317 w 11873855"/>
              <a:gd name="connsiteY16385" fmla="*/ 2722283 h 5539721"/>
              <a:gd name="connsiteX16386" fmla="*/ 10956427 w 11873855"/>
              <a:gd name="connsiteY16386" fmla="*/ 2702995 h 5539721"/>
              <a:gd name="connsiteX16387" fmla="*/ 10975972 w 11873855"/>
              <a:gd name="connsiteY16387" fmla="*/ 2704538 h 5539721"/>
              <a:gd name="connsiteX16388" fmla="*/ 10983688 w 11873855"/>
              <a:gd name="connsiteY16388" fmla="*/ 2705224 h 5539721"/>
              <a:gd name="connsiteX16389" fmla="*/ 11016348 w 11873855"/>
              <a:gd name="connsiteY16389" fmla="*/ 2723740 h 5539721"/>
              <a:gd name="connsiteX16390" fmla="*/ 11010434 w 11873855"/>
              <a:gd name="connsiteY16390" fmla="*/ 2723398 h 5539721"/>
              <a:gd name="connsiteX16391" fmla="*/ 10975972 w 11873855"/>
              <a:gd name="connsiteY16391" fmla="*/ 2704538 h 5539721"/>
              <a:gd name="connsiteX16392" fmla="*/ 10995775 w 11873855"/>
              <a:gd name="connsiteY16392" fmla="*/ 2706253 h 5539721"/>
              <a:gd name="connsiteX16393" fmla="*/ 11003404 w 11873855"/>
              <a:gd name="connsiteY16393" fmla="*/ 2706938 h 5539721"/>
              <a:gd name="connsiteX16394" fmla="*/ 11035637 w 11873855"/>
              <a:gd name="connsiteY16394" fmla="*/ 2724941 h 5539721"/>
              <a:gd name="connsiteX16395" fmla="*/ 11029808 w 11873855"/>
              <a:gd name="connsiteY16395" fmla="*/ 2724512 h 5539721"/>
              <a:gd name="connsiteX16396" fmla="*/ 10995775 w 11873855"/>
              <a:gd name="connsiteY16396" fmla="*/ 2706253 h 5539721"/>
              <a:gd name="connsiteX16397" fmla="*/ 11016006 w 11873855"/>
              <a:gd name="connsiteY16397" fmla="*/ 2708224 h 5539721"/>
              <a:gd name="connsiteX16398" fmla="*/ 11023636 w 11873855"/>
              <a:gd name="connsiteY16398" fmla="*/ 2708996 h 5539721"/>
              <a:gd name="connsiteX16399" fmla="*/ 11055439 w 11873855"/>
              <a:gd name="connsiteY16399" fmla="*/ 2726484 h 5539721"/>
              <a:gd name="connsiteX16400" fmla="*/ 11049696 w 11873855"/>
              <a:gd name="connsiteY16400" fmla="*/ 2726055 h 5539721"/>
              <a:gd name="connsiteX16401" fmla="*/ 11016006 w 11873855"/>
              <a:gd name="connsiteY16401" fmla="*/ 2708224 h 5539721"/>
              <a:gd name="connsiteX16402" fmla="*/ 11036837 w 11873855"/>
              <a:gd name="connsiteY16402" fmla="*/ 2710539 h 5539721"/>
              <a:gd name="connsiteX16403" fmla="*/ 11044638 w 11873855"/>
              <a:gd name="connsiteY16403" fmla="*/ 2711482 h 5539721"/>
              <a:gd name="connsiteX16404" fmla="*/ 11076356 w 11873855"/>
              <a:gd name="connsiteY16404" fmla="*/ 2728455 h 5539721"/>
              <a:gd name="connsiteX16405" fmla="*/ 11070098 w 11873855"/>
              <a:gd name="connsiteY16405" fmla="*/ 2727855 h 5539721"/>
              <a:gd name="connsiteX16406" fmla="*/ 11036837 w 11873855"/>
              <a:gd name="connsiteY16406" fmla="*/ 2710539 h 5539721"/>
              <a:gd name="connsiteX16407" fmla="*/ 11058955 w 11873855"/>
              <a:gd name="connsiteY16407" fmla="*/ 2713454 h 5539721"/>
              <a:gd name="connsiteX16408" fmla="*/ 11067184 w 11873855"/>
              <a:gd name="connsiteY16408" fmla="*/ 2714825 h 5539721"/>
              <a:gd name="connsiteX16409" fmla="*/ 11099416 w 11873855"/>
              <a:gd name="connsiteY16409" fmla="*/ 2731627 h 5539721"/>
              <a:gd name="connsiteX16410" fmla="*/ 11092386 w 11873855"/>
              <a:gd name="connsiteY16410" fmla="*/ 2730427 h 5539721"/>
              <a:gd name="connsiteX16411" fmla="*/ 11058955 w 11873855"/>
              <a:gd name="connsiteY16411" fmla="*/ 2713454 h 5539721"/>
              <a:gd name="connsiteX16412" fmla="*/ 11119476 w 11873855"/>
              <a:gd name="connsiteY16412" fmla="*/ 2740800 h 5539721"/>
              <a:gd name="connsiteX16413" fmla="*/ 11147508 w 11873855"/>
              <a:gd name="connsiteY16413" fmla="*/ 2752116 h 5539721"/>
              <a:gd name="connsiteX16414" fmla="*/ 11116047 w 11873855"/>
              <a:gd name="connsiteY16414" fmla="*/ 2740628 h 5539721"/>
              <a:gd name="connsiteX16415" fmla="*/ 11119476 w 11873855"/>
              <a:gd name="connsiteY16415" fmla="*/ 2740800 h 5539721"/>
              <a:gd name="connsiteX16416" fmla="*/ 11138421 w 11873855"/>
              <a:gd name="connsiteY16416" fmla="*/ 2741743 h 5539721"/>
              <a:gd name="connsiteX16417" fmla="*/ 11164996 w 11873855"/>
              <a:gd name="connsiteY16417" fmla="*/ 2752373 h 5539721"/>
              <a:gd name="connsiteX16418" fmla="*/ 11135249 w 11873855"/>
              <a:gd name="connsiteY16418" fmla="*/ 2741571 h 5539721"/>
              <a:gd name="connsiteX16419" fmla="*/ 11138421 w 11873855"/>
              <a:gd name="connsiteY16419" fmla="*/ 2741743 h 5539721"/>
              <a:gd name="connsiteX16420" fmla="*/ 11157281 w 11873855"/>
              <a:gd name="connsiteY16420" fmla="*/ 2742686 h 5539721"/>
              <a:gd name="connsiteX16421" fmla="*/ 11182227 w 11873855"/>
              <a:gd name="connsiteY16421" fmla="*/ 2752544 h 5539721"/>
              <a:gd name="connsiteX16422" fmla="*/ 11154281 w 11873855"/>
              <a:gd name="connsiteY16422" fmla="*/ 2742514 h 5539721"/>
              <a:gd name="connsiteX16423" fmla="*/ 11157281 w 11873855"/>
              <a:gd name="connsiteY16423" fmla="*/ 2742686 h 5539721"/>
              <a:gd name="connsiteX16424" fmla="*/ 11176226 w 11873855"/>
              <a:gd name="connsiteY16424" fmla="*/ 2743629 h 5539721"/>
              <a:gd name="connsiteX16425" fmla="*/ 11199457 w 11873855"/>
              <a:gd name="connsiteY16425" fmla="*/ 2752716 h 5539721"/>
              <a:gd name="connsiteX16426" fmla="*/ 11173569 w 11873855"/>
              <a:gd name="connsiteY16426" fmla="*/ 2743457 h 5539721"/>
              <a:gd name="connsiteX16427" fmla="*/ 11176226 w 11873855"/>
              <a:gd name="connsiteY16427" fmla="*/ 2743629 h 5539721"/>
              <a:gd name="connsiteX16428" fmla="*/ 11195171 w 11873855"/>
              <a:gd name="connsiteY16428" fmla="*/ 2744572 h 5539721"/>
              <a:gd name="connsiteX16429" fmla="*/ 11218145 w 11873855"/>
              <a:gd name="connsiteY16429" fmla="*/ 2753487 h 5539721"/>
              <a:gd name="connsiteX16430" fmla="*/ 11192599 w 11873855"/>
              <a:gd name="connsiteY16430" fmla="*/ 2744486 h 5539721"/>
              <a:gd name="connsiteX16431" fmla="*/ 11195171 w 11873855"/>
              <a:gd name="connsiteY16431" fmla="*/ 2744572 h 5539721"/>
              <a:gd name="connsiteX16432" fmla="*/ 11214117 w 11873855"/>
              <a:gd name="connsiteY16432" fmla="*/ 2745515 h 5539721"/>
              <a:gd name="connsiteX16433" fmla="*/ 11234004 w 11873855"/>
              <a:gd name="connsiteY16433" fmla="*/ 2753144 h 5539721"/>
              <a:gd name="connsiteX16434" fmla="*/ 11211888 w 11873855"/>
              <a:gd name="connsiteY16434" fmla="*/ 2745429 h 5539721"/>
              <a:gd name="connsiteX16435" fmla="*/ 11214117 w 11873855"/>
              <a:gd name="connsiteY16435" fmla="*/ 2745515 h 5539721"/>
              <a:gd name="connsiteX16436" fmla="*/ 11232718 w 11873855"/>
              <a:gd name="connsiteY16436" fmla="*/ 2746372 h 5539721"/>
              <a:gd name="connsiteX16437" fmla="*/ 11245492 w 11873855"/>
              <a:gd name="connsiteY16437" fmla="*/ 2751344 h 5539721"/>
              <a:gd name="connsiteX16438" fmla="*/ 11231090 w 11873855"/>
              <a:gd name="connsiteY16438" fmla="*/ 2746286 h 5539721"/>
              <a:gd name="connsiteX16439" fmla="*/ 11232718 w 11873855"/>
              <a:gd name="connsiteY16439" fmla="*/ 2746372 h 5539721"/>
              <a:gd name="connsiteX16440" fmla="*/ 11251664 w 11873855"/>
              <a:gd name="connsiteY16440" fmla="*/ 2747315 h 5539721"/>
              <a:gd name="connsiteX16441" fmla="*/ 11261523 w 11873855"/>
              <a:gd name="connsiteY16441" fmla="*/ 2751173 h 5539721"/>
              <a:gd name="connsiteX16442" fmla="*/ 11250378 w 11873855"/>
              <a:gd name="connsiteY16442" fmla="*/ 2747229 h 5539721"/>
              <a:gd name="connsiteX16443" fmla="*/ 11251664 w 11873855"/>
              <a:gd name="connsiteY16443" fmla="*/ 2747315 h 5539721"/>
              <a:gd name="connsiteX16444" fmla="*/ 11270609 w 11873855"/>
              <a:gd name="connsiteY16444" fmla="*/ 2748258 h 5539721"/>
              <a:gd name="connsiteX16445" fmla="*/ 11278582 w 11873855"/>
              <a:gd name="connsiteY16445" fmla="*/ 2751344 h 5539721"/>
              <a:gd name="connsiteX16446" fmla="*/ 11269666 w 11873855"/>
              <a:gd name="connsiteY16446" fmla="*/ 2748172 h 5539721"/>
              <a:gd name="connsiteX16447" fmla="*/ 11270609 w 11873855"/>
              <a:gd name="connsiteY16447" fmla="*/ 2748258 h 5539721"/>
              <a:gd name="connsiteX16448" fmla="*/ 11289554 w 11873855"/>
              <a:gd name="connsiteY16448" fmla="*/ 2749201 h 5539721"/>
              <a:gd name="connsiteX16449" fmla="*/ 11295298 w 11873855"/>
              <a:gd name="connsiteY16449" fmla="*/ 2751344 h 5539721"/>
              <a:gd name="connsiteX16450" fmla="*/ 11289040 w 11873855"/>
              <a:gd name="connsiteY16450" fmla="*/ 2749115 h 5539721"/>
              <a:gd name="connsiteX16451" fmla="*/ 11289554 w 11873855"/>
              <a:gd name="connsiteY16451" fmla="*/ 2749201 h 5539721"/>
              <a:gd name="connsiteX16452" fmla="*/ 11308500 w 11873855"/>
              <a:gd name="connsiteY16452" fmla="*/ 2750058 h 5539721"/>
              <a:gd name="connsiteX16453" fmla="*/ 11309957 w 11873855"/>
              <a:gd name="connsiteY16453" fmla="*/ 2750572 h 5539721"/>
              <a:gd name="connsiteX16454" fmla="*/ 11308328 w 11873855"/>
              <a:gd name="connsiteY16454" fmla="*/ 2749973 h 5539721"/>
              <a:gd name="connsiteX16455" fmla="*/ 11308500 w 11873855"/>
              <a:gd name="connsiteY16455" fmla="*/ 2750058 h 5539721"/>
              <a:gd name="connsiteX16456" fmla="*/ 10589009 w 11873855"/>
              <a:gd name="connsiteY16456" fmla="*/ 2225507 h 5539721"/>
              <a:gd name="connsiteX16457" fmla="*/ 10587210 w 11873855"/>
              <a:gd name="connsiteY16457" fmla="*/ 2223621 h 5539721"/>
              <a:gd name="connsiteX16458" fmla="*/ 10584295 w 11873855"/>
              <a:gd name="connsiteY16458" fmla="*/ 2216163 h 5539721"/>
              <a:gd name="connsiteX16459" fmla="*/ 10592696 w 11873855"/>
              <a:gd name="connsiteY16459" fmla="*/ 2221821 h 5539721"/>
              <a:gd name="connsiteX16460" fmla="*/ 10596382 w 11873855"/>
              <a:gd name="connsiteY16460" fmla="*/ 2229965 h 5539721"/>
              <a:gd name="connsiteX16461" fmla="*/ 10589009 w 11873855"/>
              <a:gd name="connsiteY16461" fmla="*/ 2225507 h 5539721"/>
              <a:gd name="connsiteX16462" fmla="*/ 10581123 w 11873855"/>
              <a:gd name="connsiteY16462" fmla="*/ 2218906 h 5539721"/>
              <a:gd name="connsiteX16463" fmla="*/ 10569979 w 11873855"/>
              <a:gd name="connsiteY16463" fmla="*/ 2206905 h 5539721"/>
              <a:gd name="connsiteX16464" fmla="*/ 10578294 w 11873855"/>
              <a:gd name="connsiteY16464" fmla="*/ 2212305 h 5539721"/>
              <a:gd name="connsiteX16465" fmla="*/ 10581123 w 11873855"/>
              <a:gd name="connsiteY16465" fmla="*/ 2218906 h 5539721"/>
              <a:gd name="connsiteX16466" fmla="*/ 10553263 w 11873855"/>
              <a:gd name="connsiteY16466" fmla="*/ 2190702 h 5539721"/>
              <a:gd name="connsiteX16467" fmla="*/ 10551290 w 11873855"/>
              <a:gd name="connsiteY16467" fmla="*/ 2188474 h 5539721"/>
              <a:gd name="connsiteX16468" fmla="*/ 10547690 w 11873855"/>
              <a:gd name="connsiteY16468" fmla="*/ 2179387 h 5539721"/>
              <a:gd name="connsiteX16469" fmla="*/ 10556177 w 11873855"/>
              <a:gd name="connsiteY16469" fmla="*/ 2185045 h 5539721"/>
              <a:gd name="connsiteX16470" fmla="*/ 10560635 w 11873855"/>
              <a:gd name="connsiteY16470" fmla="*/ 2195246 h 5539721"/>
              <a:gd name="connsiteX16471" fmla="*/ 10553263 w 11873855"/>
              <a:gd name="connsiteY16471" fmla="*/ 2190702 h 5539721"/>
              <a:gd name="connsiteX16472" fmla="*/ 10545975 w 11873855"/>
              <a:gd name="connsiteY16472" fmla="*/ 2185816 h 5539721"/>
              <a:gd name="connsiteX16473" fmla="*/ 10533202 w 11873855"/>
              <a:gd name="connsiteY16473" fmla="*/ 2170814 h 5539721"/>
              <a:gd name="connsiteX16474" fmla="*/ 10532774 w 11873855"/>
              <a:gd name="connsiteY16474" fmla="*/ 2169614 h 5539721"/>
              <a:gd name="connsiteX16475" fmla="*/ 10541775 w 11873855"/>
              <a:gd name="connsiteY16475" fmla="*/ 2175358 h 5539721"/>
              <a:gd name="connsiteX16476" fmla="*/ 10545975 w 11873855"/>
              <a:gd name="connsiteY16476" fmla="*/ 2185816 h 5539721"/>
              <a:gd name="connsiteX16477" fmla="*/ 10529517 w 11873855"/>
              <a:gd name="connsiteY16477" fmla="*/ 2161213 h 5539721"/>
              <a:gd name="connsiteX16478" fmla="*/ 10525916 w 11873855"/>
              <a:gd name="connsiteY16478" fmla="*/ 2152469 h 5539721"/>
              <a:gd name="connsiteX16479" fmla="*/ 10534145 w 11873855"/>
              <a:gd name="connsiteY16479" fmla="*/ 2158213 h 5539721"/>
              <a:gd name="connsiteX16480" fmla="*/ 10537918 w 11873855"/>
              <a:gd name="connsiteY16480" fmla="*/ 2166528 h 5539721"/>
              <a:gd name="connsiteX16481" fmla="*/ 10529517 w 11873855"/>
              <a:gd name="connsiteY16481" fmla="*/ 2161213 h 5539721"/>
              <a:gd name="connsiteX16482" fmla="*/ 10521716 w 11873855"/>
              <a:gd name="connsiteY16482" fmla="*/ 2142868 h 5539721"/>
              <a:gd name="connsiteX16483" fmla="*/ 10517773 w 11873855"/>
              <a:gd name="connsiteY16483" fmla="*/ 2134296 h 5539721"/>
              <a:gd name="connsiteX16484" fmla="*/ 10524973 w 11873855"/>
              <a:gd name="connsiteY16484" fmla="*/ 2139696 h 5539721"/>
              <a:gd name="connsiteX16485" fmla="*/ 10529174 w 11873855"/>
              <a:gd name="connsiteY16485" fmla="*/ 2148012 h 5539721"/>
              <a:gd name="connsiteX16486" fmla="*/ 10521716 w 11873855"/>
              <a:gd name="connsiteY16486" fmla="*/ 2142868 h 5539721"/>
              <a:gd name="connsiteX16487" fmla="*/ 10515372 w 11873855"/>
              <a:gd name="connsiteY16487" fmla="*/ 2138582 h 5539721"/>
              <a:gd name="connsiteX16488" fmla="*/ 10507313 w 11873855"/>
              <a:gd name="connsiteY16488" fmla="*/ 2133267 h 5539721"/>
              <a:gd name="connsiteX16489" fmla="*/ 10503113 w 11873855"/>
              <a:gd name="connsiteY16489" fmla="*/ 2123494 h 5539721"/>
              <a:gd name="connsiteX16490" fmla="*/ 10511000 w 11873855"/>
              <a:gd name="connsiteY16490" fmla="*/ 2129152 h 5539721"/>
              <a:gd name="connsiteX16491" fmla="*/ 10515372 w 11873855"/>
              <a:gd name="connsiteY16491" fmla="*/ 2138582 h 5539721"/>
              <a:gd name="connsiteX16492" fmla="*/ 10498998 w 11873855"/>
              <a:gd name="connsiteY16492" fmla="*/ 2114750 h 5539721"/>
              <a:gd name="connsiteX16493" fmla="*/ 10494969 w 11873855"/>
              <a:gd name="connsiteY16493" fmla="*/ 2106178 h 5539721"/>
              <a:gd name="connsiteX16494" fmla="*/ 10501998 w 11873855"/>
              <a:gd name="connsiteY16494" fmla="*/ 2111664 h 5539721"/>
              <a:gd name="connsiteX16495" fmla="*/ 10506285 w 11873855"/>
              <a:gd name="connsiteY16495" fmla="*/ 2119894 h 5539721"/>
              <a:gd name="connsiteX16496" fmla="*/ 10498998 w 11873855"/>
              <a:gd name="connsiteY16496" fmla="*/ 2114750 h 5539721"/>
              <a:gd name="connsiteX16497" fmla="*/ 10492311 w 11873855"/>
              <a:gd name="connsiteY16497" fmla="*/ 2110121 h 5539721"/>
              <a:gd name="connsiteX16498" fmla="*/ 10484683 w 11873855"/>
              <a:gd name="connsiteY16498" fmla="*/ 2104977 h 5539721"/>
              <a:gd name="connsiteX16499" fmla="*/ 10480397 w 11873855"/>
              <a:gd name="connsiteY16499" fmla="*/ 2095376 h 5539721"/>
              <a:gd name="connsiteX16500" fmla="*/ 10487683 w 11873855"/>
              <a:gd name="connsiteY16500" fmla="*/ 2100777 h 5539721"/>
              <a:gd name="connsiteX16501" fmla="*/ 10492311 w 11873855"/>
              <a:gd name="connsiteY16501" fmla="*/ 2110121 h 5539721"/>
              <a:gd name="connsiteX16502" fmla="*/ 10475853 w 11873855"/>
              <a:gd name="connsiteY16502" fmla="*/ 2085689 h 5539721"/>
              <a:gd name="connsiteX16503" fmla="*/ 10472424 w 11873855"/>
              <a:gd name="connsiteY16503" fmla="*/ 2078488 h 5539721"/>
              <a:gd name="connsiteX16504" fmla="*/ 10478681 w 11873855"/>
              <a:gd name="connsiteY16504" fmla="*/ 2083461 h 5539721"/>
              <a:gd name="connsiteX16505" fmla="*/ 10482368 w 11873855"/>
              <a:gd name="connsiteY16505" fmla="*/ 2090404 h 5539721"/>
              <a:gd name="connsiteX16506" fmla="*/ 10475853 w 11873855"/>
              <a:gd name="connsiteY16506" fmla="*/ 2085689 h 5539721"/>
              <a:gd name="connsiteX16507" fmla="*/ 10468994 w 11873855"/>
              <a:gd name="connsiteY16507" fmla="*/ 2080803 h 5539721"/>
              <a:gd name="connsiteX16508" fmla="*/ 10461536 w 11873855"/>
              <a:gd name="connsiteY16508" fmla="*/ 2075574 h 5539721"/>
              <a:gd name="connsiteX16509" fmla="*/ 10457508 w 11873855"/>
              <a:gd name="connsiteY16509" fmla="*/ 2067001 h 5539721"/>
              <a:gd name="connsiteX16510" fmla="*/ 10464880 w 11873855"/>
              <a:gd name="connsiteY16510" fmla="*/ 2072659 h 5539721"/>
              <a:gd name="connsiteX16511" fmla="*/ 10468994 w 11873855"/>
              <a:gd name="connsiteY16511" fmla="*/ 2080803 h 5539721"/>
              <a:gd name="connsiteX16512" fmla="*/ 10452450 w 11873855"/>
              <a:gd name="connsiteY16512" fmla="*/ 2056286 h 5539721"/>
              <a:gd name="connsiteX16513" fmla="*/ 10448420 w 11873855"/>
              <a:gd name="connsiteY16513" fmla="*/ 2048142 h 5539721"/>
              <a:gd name="connsiteX16514" fmla="*/ 10454764 w 11873855"/>
              <a:gd name="connsiteY16514" fmla="*/ 2053371 h 5539721"/>
              <a:gd name="connsiteX16515" fmla="*/ 10458965 w 11873855"/>
              <a:gd name="connsiteY16515" fmla="*/ 2061172 h 5539721"/>
              <a:gd name="connsiteX16516" fmla="*/ 10452450 w 11873855"/>
              <a:gd name="connsiteY16516" fmla="*/ 2056286 h 5539721"/>
              <a:gd name="connsiteX16517" fmla="*/ 10445163 w 11873855"/>
              <a:gd name="connsiteY16517" fmla="*/ 2050971 h 5539721"/>
              <a:gd name="connsiteX16518" fmla="*/ 10438219 w 11873855"/>
              <a:gd name="connsiteY16518" fmla="*/ 2045999 h 5539721"/>
              <a:gd name="connsiteX16519" fmla="*/ 10433762 w 11873855"/>
              <a:gd name="connsiteY16519" fmla="*/ 2036655 h 5539721"/>
              <a:gd name="connsiteX16520" fmla="*/ 10440448 w 11873855"/>
              <a:gd name="connsiteY16520" fmla="*/ 2041884 h 5539721"/>
              <a:gd name="connsiteX16521" fmla="*/ 10445163 w 11873855"/>
              <a:gd name="connsiteY16521" fmla="*/ 2050971 h 5539721"/>
              <a:gd name="connsiteX16522" fmla="*/ 10428962 w 11873855"/>
              <a:gd name="connsiteY16522" fmla="*/ 2026796 h 5539721"/>
              <a:gd name="connsiteX16523" fmla="*/ 10424846 w 11873855"/>
              <a:gd name="connsiteY16523" fmla="*/ 2018738 h 5539721"/>
              <a:gd name="connsiteX16524" fmla="*/ 10430676 w 11873855"/>
              <a:gd name="connsiteY16524" fmla="*/ 2023624 h 5539721"/>
              <a:gd name="connsiteX16525" fmla="*/ 10434962 w 11873855"/>
              <a:gd name="connsiteY16525" fmla="*/ 2031425 h 5539721"/>
              <a:gd name="connsiteX16526" fmla="*/ 10428962 w 11873855"/>
              <a:gd name="connsiteY16526" fmla="*/ 2026796 h 5539721"/>
              <a:gd name="connsiteX16527" fmla="*/ 10410273 w 11873855"/>
              <a:gd name="connsiteY16527" fmla="*/ 2000136 h 5539721"/>
              <a:gd name="connsiteX16528" fmla="*/ 10404701 w 11873855"/>
              <a:gd name="connsiteY16528" fmla="*/ 1995764 h 5539721"/>
              <a:gd name="connsiteX16529" fmla="*/ 10401101 w 11873855"/>
              <a:gd name="connsiteY16529" fmla="*/ 1988649 h 5539721"/>
              <a:gd name="connsiteX16530" fmla="*/ 10406586 w 11873855"/>
              <a:gd name="connsiteY16530" fmla="*/ 1993278 h 5539721"/>
              <a:gd name="connsiteX16531" fmla="*/ 10410273 w 11873855"/>
              <a:gd name="connsiteY16531" fmla="*/ 2000136 h 5539721"/>
              <a:gd name="connsiteX16532" fmla="*/ 10397071 w 11873855"/>
              <a:gd name="connsiteY16532" fmla="*/ 1989849 h 5539721"/>
              <a:gd name="connsiteX16533" fmla="*/ 10390813 w 11873855"/>
              <a:gd name="connsiteY16533" fmla="*/ 1985134 h 5539721"/>
              <a:gd name="connsiteX16534" fmla="*/ 10386613 w 11873855"/>
              <a:gd name="connsiteY16534" fmla="*/ 1976562 h 5539721"/>
              <a:gd name="connsiteX16535" fmla="*/ 10392699 w 11873855"/>
              <a:gd name="connsiteY16535" fmla="*/ 1981619 h 5539721"/>
              <a:gd name="connsiteX16536" fmla="*/ 10397071 w 11873855"/>
              <a:gd name="connsiteY16536" fmla="*/ 1989849 h 5539721"/>
              <a:gd name="connsiteX16537" fmla="*/ 10381126 w 11873855"/>
              <a:gd name="connsiteY16537" fmla="*/ 1965760 h 5539721"/>
              <a:gd name="connsiteX16538" fmla="*/ 10377697 w 11873855"/>
              <a:gd name="connsiteY16538" fmla="*/ 1959074 h 5539721"/>
              <a:gd name="connsiteX16539" fmla="*/ 10382841 w 11873855"/>
              <a:gd name="connsiteY16539" fmla="*/ 1963531 h 5539721"/>
              <a:gd name="connsiteX16540" fmla="*/ 10386441 w 11873855"/>
              <a:gd name="connsiteY16540" fmla="*/ 1969961 h 5539721"/>
              <a:gd name="connsiteX16541" fmla="*/ 10381126 w 11873855"/>
              <a:gd name="connsiteY16541" fmla="*/ 1965760 h 5539721"/>
              <a:gd name="connsiteX16542" fmla="*/ 10373325 w 11873855"/>
              <a:gd name="connsiteY16542" fmla="*/ 1959588 h 5539721"/>
              <a:gd name="connsiteX16543" fmla="*/ 10367067 w 11873855"/>
              <a:gd name="connsiteY16543" fmla="*/ 1954787 h 5539721"/>
              <a:gd name="connsiteX16544" fmla="*/ 10363038 w 11873855"/>
              <a:gd name="connsiteY16544" fmla="*/ 1946643 h 5539721"/>
              <a:gd name="connsiteX16545" fmla="*/ 10369125 w 11873855"/>
              <a:gd name="connsiteY16545" fmla="*/ 1951787 h 5539721"/>
              <a:gd name="connsiteX16546" fmla="*/ 10373325 w 11873855"/>
              <a:gd name="connsiteY16546" fmla="*/ 1959588 h 5539721"/>
              <a:gd name="connsiteX16547" fmla="*/ 10357124 w 11873855"/>
              <a:gd name="connsiteY16547" fmla="*/ 1934728 h 5539721"/>
              <a:gd name="connsiteX16548" fmla="*/ 10353266 w 11873855"/>
              <a:gd name="connsiteY16548" fmla="*/ 1927355 h 5539721"/>
              <a:gd name="connsiteX16549" fmla="*/ 10358323 w 11873855"/>
              <a:gd name="connsiteY16549" fmla="*/ 1931813 h 5539721"/>
              <a:gd name="connsiteX16550" fmla="*/ 10362267 w 11873855"/>
              <a:gd name="connsiteY16550" fmla="*/ 1938928 h 5539721"/>
              <a:gd name="connsiteX16551" fmla="*/ 10357124 w 11873855"/>
              <a:gd name="connsiteY16551" fmla="*/ 1934728 h 5539721"/>
              <a:gd name="connsiteX16552" fmla="*/ 10338178 w 11873855"/>
              <a:gd name="connsiteY16552" fmla="*/ 1908067 h 5539721"/>
              <a:gd name="connsiteX16553" fmla="*/ 10333121 w 11873855"/>
              <a:gd name="connsiteY16553" fmla="*/ 1903867 h 5539721"/>
              <a:gd name="connsiteX16554" fmla="*/ 10328748 w 11873855"/>
              <a:gd name="connsiteY16554" fmla="*/ 1895465 h 5539721"/>
              <a:gd name="connsiteX16555" fmla="*/ 10333634 w 11873855"/>
              <a:gd name="connsiteY16555" fmla="*/ 1899838 h 5539721"/>
              <a:gd name="connsiteX16556" fmla="*/ 10338178 w 11873855"/>
              <a:gd name="connsiteY16556" fmla="*/ 1908067 h 5539721"/>
              <a:gd name="connsiteX16557" fmla="*/ 10322319 w 11873855"/>
              <a:gd name="connsiteY16557" fmla="*/ 1883293 h 5539721"/>
              <a:gd name="connsiteX16558" fmla="*/ 10319405 w 11873855"/>
              <a:gd name="connsiteY16558" fmla="*/ 1877892 h 5539721"/>
              <a:gd name="connsiteX16559" fmla="*/ 10323090 w 11873855"/>
              <a:gd name="connsiteY16559" fmla="*/ 1881407 h 5539721"/>
              <a:gd name="connsiteX16560" fmla="*/ 10326176 w 11873855"/>
              <a:gd name="connsiteY16560" fmla="*/ 1886636 h 5539721"/>
              <a:gd name="connsiteX16561" fmla="*/ 10322319 w 11873855"/>
              <a:gd name="connsiteY16561" fmla="*/ 1883293 h 5539721"/>
              <a:gd name="connsiteX16562" fmla="*/ 10313403 w 11873855"/>
              <a:gd name="connsiteY16562" fmla="*/ 1875577 h 5539721"/>
              <a:gd name="connsiteX16563" fmla="*/ 10308003 w 11873855"/>
              <a:gd name="connsiteY16563" fmla="*/ 1871034 h 5539721"/>
              <a:gd name="connsiteX16564" fmla="*/ 10304145 w 11873855"/>
              <a:gd name="connsiteY16564" fmla="*/ 1863576 h 5539721"/>
              <a:gd name="connsiteX16565" fmla="*/ 10309460 w 11873855"/>
              <a:gd name="connsiteY16565" fmla="*/ 1868548 h 5539721"/>
              <a:gd name="connsiteX16566" fmla="*/ 10313403 w 11873855"/>
              <a:gd name="connsiteY16566" fmla="*/ 1875577 h 5539721"/>
              <a:gd name="connsiteX16567" fmla="*/ 10296945 w 11873855"/>
              <a:gd name="connsiteY16567" fmla="*/ 1850117 h 5539721"/>
              <a:gd name="connsiteX16568" fmla="*/ 10293430 w 11873855"/>
              <a:gd name="connsiteY16568" fmla="*/ 1843773 h 5539721"/>
              <a:gd name="connsiteX16569" fmla="*/ 10297544 w 11873855"/>
              <a:gd name="connsiteY16569" fmla="*/ 1847802 h 5539721"/>
              <a:gd name="connsiteX16570" fmla="*/ 10301145 w 11873855"/>
              <a:gd name="connsiteY16570" fmla="*/ 1853975 h 5539721"/>
              <a:gd name="connsiteX16571" fmla="*/ 10296945 w 11873855"/>
              <a:gd name="connsiteY16571" fmla="*/ 1850117 h 5539721"/>
              <a:gd name="connsiteX16572" fmla="*/ 10287686 w 11873855"/>
              <a:gd name="connsiteY16572" fmla="*/ 1841973 h 5539721"/>
              <a:gd name="connsiteX16573" fmla="*/ 10283657 w 11873855"/>
              <a:gd name="connsiteY16573" fmla="*/ 1838458 h 5539721"/>
              <a:gd name="connsiteX16574" fmla="*/ 10279542 w 11873855"/>
              <a:gd name="connsiteY16574" fmla="*/ 1830572 h 5539721"/>
              <a:gd name="connsiteX16575" fmla="*/ 10283400 w 11873855"/>
              <a:gd name="connsiteY16575" fmla="*/ 1834172 h 5539721"/>
              <a:gd name="connsiteX16576" fmla="*/ 10287686 w 11873855"/>
              <a:gd name="connsiteY16576" fmla="*/ 1841973 h 5539721"/>
              <a:gd name="connsiteX16577" fmla="*/ 10272684 w 11873855"/>
              <a:gd name="connsiteY16577" fmla="*/ 1817799 h 5539721"/>
              <a:gd name="connsiteX16578" fmla="*/ 10270284 w 11873855"/>
              <a:gd name="connsiteY16578" fmla="*/ 1813341 h 5539721"/>
              <a:gd name="connsiteX16579" fmla="*/ 10272856 w 11873855"/>
              <a:gd name="connsiteY16579" fmla="*/ 1815913 h 5539721"/>
              <a:gd name="connsiteX16580" fmla="*/ 10275342 w 11873855"/>
              <a:gd name="connsiteY16580" fmla="*/ 1820199 h 5539721"/>
              <a:gd name="connsiteX16581" fmla="*/ 10272684 w 11873855"/>
              <a:gd name="connsiteY16581" fmla="*/ 1817799 h 5539721"/>
              <a:gd name="connsiteX16582" fmla="*/ 10263512 w 11873855"/>
              <a:gd name="connsiteY16582" fmla="*/ 1809569 h 5539721"/>
              <a:gd name="connsiteX16583" fmla="*/ 10258968 w 11873855"/>
              <a:gd name="connsiteY16583" fmla="*/ 1805626 h 5539721"/>
              <a:gd name="connsiteX16584" fmla="*/ 10255539 w 11873855"/>
              <a:gd name="connsiteY16584" fmla="*/ 1799111 h 5539721"/>
              <a:gd name="connsiteX16585" fmla="*/ 10259911 w 11873855"/>
              <a:gd name="connsiteY16585" fmla="*/ 1803311 h 5539721"/>
              <a:gd name="connsiteX16586" fmla="*/ 10263512 w 11873855"/>
              <a:gd name="connsiteY16586" fmla="*/ 1809569 h 5539721"/>
              <a:gd name="connsiteX16587" fmla="*/ 10251939 w 11873855"/>
              <a:gd name="connsiteY16587" fmla="*/ 1788995 h 5539721"/>
              <a:gd name="connsiteX16588" fmla="*/ 10248682 w 11873855"/>
              <a:gd name="connsiteY16588" fmla="*/ 1786081 h 5539721"/>
              <a:gd name="connsiteX16589" fmla="*/ 10245681 w 11873855"/>
              <a:gd name="connsiteY16589" fmla="*/ 1780594 h 5539721"/>
              <a:gd name="connsiteX16590" fmla="*/ 10248853 w 11873855"/>
              <a:gd name="connsiteY16590" fmla="*/ 1783766 h 5539721"/>
              <a:gd name="connsiteX16591" fmla="*/ 10251939 w 11873855"/>
              <a:gd name="connsiteY16591" fmla="*/ 1788995 h 5539721"/>
              <a:gd name="connsiteX16592" fmla="*/ 10227250 w 11873855"/>
              <a:gd name="connsiteY16592" fmla="*/ 1755905 h 5539721"/>
              <a:gd name="connsiteX16593" fmla="*/ 10223392 w 11873855"/>
              <a:gd name="connsiteY16593" fmla="*/ 1752305 h 5539721"/>
              <a:gd name="connsiteX16594" fmla="*/ 10220392 w 11873855"/>
              <a:gd name="connsiteY16594" fmla="*/ 1746647 h 5539721"/>
              <a:gd name="connsiteX16595" fmla="*/ 10224164 w 11873855"/>
              <a:gd name="connsiteY16595" fmla="*/ 1750504 h 5539721"/>
              <a:gd name="connsiteX16596" fmla="*/ 10227250 w 11873855"/>
              <a:gd name="connsiteY16596" fmla="*/ 1755905 h 5539721"/>
              <a:gd name="connsiteX16597" fmla="*/ 10213877 w 11873855"/>
              <a:gd name="connsiteY16597" fmla="*/ 1743561 h 5539721"/>
              <a:gd name="connsiteX16598" fmla="*/ 10210363 w 11873855"/>
              <a:gd name="connsiteY16598" fmla="*/ 1740389 h 5539721"/>
              <a:gd name="connsiteX16599" fmla="*/ 10206505 w 11873855"/>
              <a:gd name="connsiteY16599" fmla="*/ 1732931 h 5539721"/>
              <a:gd name="connsiteX16600" fmla="*/ 10209934 w 11873855"/>
              <a:gd name="connsiteY16600" fmla="*/ 1736274 h 5539721"/>
              <a:gd name="connsiteX16601" fmla="*/ 10213877 w 11873855"/>
              <a:gd name="connsiteY16601" fmla="*/ 1743561 h 5539721"/>
              <a:gd name="connsiteX16602" fmla="*/ 10199304 w 11873855"/>
              <a:gd name="connsiteY16602" fmla="*/ 1719215 h 5539721"/>
              <a:gd name="connsiteX16603" fmla="*/ 10195875 w 11873855"/>
              <a:gd name="connsiteY16603" fmla="*/ 1712614 h 5539721"/>
              <a:gd name="connsiteX16604" fmla="*/ 10197675 w 11873855"/>
              <a:gd name="connsiteY16604" fmla="*/ 1714500 h 5539721"/>
              <a:gd name="connsiteX16605" fmla="*/ 10201704 w 11873855"/>
              <a:gd name="connsiteY16605" fmla="*/ 1721530 h 5539721"/>
              <a:gd name="connsiteX16606" fmla="*/ 10199304 w 11873855"/>
              <a:gd name="connsiteY16606" fmla="*/ 1719215 h 5539721"/>
              <a:gd name="connsiteX16607" fmla="*/ 10190045 w 11873855"/>
              <a:gd name="connsiteY16607" fmla="*/ 1710728 h 5539721"/>
              <a:gd name="connsiteX16608" fmla="*/ 10186188 w 11873855"/>
              <a:gd name="connsiteY16608" fmla="*/ 1707213 h 5539721"/>
              <a:gd name="connsiteX16609" fmla="*/ 10181644 w 11873855"/>
              <a:gd name="connsiteY16609" fmla="*/ 1698384 h 5539721"/>
              <a:gd name="connsiteX16610" fmla="*/ 10185159 w 11873855"/>
              <a:gd name="connsiteY16610" fmla="*/ 1701899 h 5539721"/>
              <a:gd name="connsiteX16611" fmla="*/ 10190045 w 11873855"/>
              <a:gd name="connsiteY16611" fmla="*/ 1710728 h 5539721"/>
              <a:gd name="connsiteX16612" fmla="*/ 10174787 w 11873855"/>
              <a:gd name="connsiteY16612" fmla="*/ 1685182 h 5539721"/>
              <a:gd name="connsiteX16613" fmla="*/ 10171957 w 11873855"/>
              <a:gd name="connsiteY16613" fmla="*/ 1679867 h 5539721"/>
              <a:gd name="connsiteX16614" fmla="*/ 10174186 w 11873855"/>
              <a:gd name="connsiteY16614" fmla="*/ 1682267 h 5539721"/>
              <a:gd name="connsiteX16615" fmla="*/ 10177186 w 11873855"/>
              <a:gd name="connsiteY16615" fmla="*/ 1687582 h 5539721"/>
              <a:gd name="connsiteX16616" fmla="*/ 10174787 w 11873855"/>
              <a:gd name="connsiteY16616" fmla="*/ 1685182 h 5539721"/>
              <a:gd name="connsiteX16617" fmla="*/ 10166900 w 11873855"/>
              <a:gd name="connsiteY16617" fmla="*/ 1677810 h 5539721"/>
              <a:gd name="connsiteX16618" fmla="*/ 10161156 w 11873855"/>
              <a:gd name="connsiteY16618" fmla="*/ 1672495 h 5539721"/>
              <a:gd name="connsiteX16619" fmla="*/ 10157556 w 11873855"/>
              <a:gd name="connsiteY16619" fmla="*/ 1665294 h 5539721"/>
              <a:gd name="connsiteX16620" fmla="*/ 10163385 w 11873855"/>
              <a:gd name="connsiteY16620" fmla="*/ 1671123 h 5539721"/>
              <a:gd name="connsiteX16621" fmla="*/ 10166900 w 11873855"/>
              <a:gd name="connsiteY16621" fmla="*/ 1677810 h 5539721"/>
              <a:gd name="connsiteX16622" fmla="*/ 10150526 w 11873855"/>
              <a:gd name="connsiteY16622" fmla="*/ 1651835 h 5539721"/>
              <a:gd name="connsiteX16623" fmla="*/ 10147869 w 11873855"/>
              <a:gd name="connsiteY16623" fmla="*/ 1646692 h 5539721"/>
              <a:gd name="connsiteX16624" fmla="*/ 10152926 w 11873855"/>
              <a:gd name="connsiteY16624" fmla="*/ 1652007 h 5539721"/>
              <a:gd name="connsiteX16625" fmla="*/ 10155413 w 11873855"/>
              <a:gd name="connsiteY16625" fmla="*/ 1656550 h 5539721"/>
              <a:gd name="connsiteX16626" fmla="*/ 10150526 w 11873855"/>
              <a:gd name="connsiteY16626" fmla="*/ 1651835 h 5539721"/>
              <a:gd name="connsiteX16627" fmla="*/ 10141268 w 11873855"/>
              <a:gd name="connsiteY16627" fmla="*/ 1643091 h 5539721"/>
              <a:gd name="connsiteX16628" fmla="*/ 10136982 w 11873855"/>
              <a:gd name="connsiteY16628" fmla="*/ 1639062 h 5539721"/>
              <a:gd name="connsiteX16629" fmla="*/ 10133295 w 11873855"/>
              <a:gd name="connsiteY16629" fmla="*/ 1631776 h 5539721"/>
              <a:gd name="connsiteX16630" fmla="*/ 10137497 w 11873855"/>
              <a:gd name="connsiteY16630" fmla="*/ 1636062 h 5539721"/>
              <a:gd name="connsiteX16631" fmla="*/ 10141268 w 11873855"/>
              <a:gd name="connsiteY16631" fmla="*/ 1643091 h 5539721"/>
              <a:gd name="connsiteX16632" fmla="*/ 10126438 w 11873855"/>
              <a:gd name="connsiteY16632" fmla="*/ 1618488 h 5539721"/>
              <a:gd name="connsiteX16633" fmla="*/ 10123352 w 11873855"/>
              <a:gd name="connsiteY16633" fmla="*/ 1612487 h 5539721"/>
              <a:gd name="connsiteX16634" fmla="*/ 10126438 w 11873855"/>
              <a:gd name="connsiteY16634" fmla="*/ 1615745 h 5539721"/>
              <a:gd name="connsiteX16635" fmla="*/ 10129609 w 11873855"/>
              <a:gd name="connsiteY16635" fmla="*/ 1621574 h 5539721"/>
              <a:gd name="connsiteX16636" fmla="*/ 10126438 w 11873855"/>
              <a:gd name="connsiteY16636" fmla="*/ 1618488 h 5539721"/>
              <a:gd name="connsiteX16637" fmla="*/ 10105006 w 11873855"/>
              <a:gd name="connsiteY16637" fmla="*/ 1587027 h 5539721"/>
              <a:gd name="connsiteX16638" fmla="*/ 10103035 w 11873855"/>
              <a:gd name="connsiteY16638" fmla="*/ 1585055 h 5539721"/>
              <a:gd name="connsiteX16639" fmla="*/ 10100120 w 11873855"/>
              <a:gd name="connsiteY16639" fmla="*/ 1579397 h 5539721"/>
              <a:gd name="connsiteX16640" fmla="*/ 10101920 w 11873855"/>
              <a:gd name="connsiteY16640" fmla="*/ 1581369 h 5539721"/>
              <a:gd name="connsiteX16641" fmla="*/ 10105006 w 11873855"/>
              <a:gd name="connsiteY16641" fmla="*/ 1587027 h 5539721"/>
              <a:gd name="connsiteX16642" fmla="*/ 10092233 w 11873855"/>
              <a:gd name="connsiteY16642" fmla="*/ 1564310 h 5539721"/>
              <a:gd name="connsiteX16643" fmla="*/ 10090690 w 11873855"/>
              <a:gd name="connsiteY16643" fmla="*/ 1561310 h 5539721"/>
              <a:gd name="connsiteX16644" fmla="*/ 10092576 w 11873855"/>
              <a:gd name="connsiteY16644" fmla="*/ 1564653 h 5539721"/>
              <a:gd name="connsiteX16645" fmla="*/ 10092233 w 11873855"/>
              <a:gd name="connsiteY16645" fmla="*/ 1564310 h 5539721"/>
              <a:gd name="connsiteX16646" fmla="*/ 10081432 w 11873855"/>
              <a:gd name="connsiteY16646" fmla="*/ 1553337 h 5539721"/>
              <a:gd name="connsiteX16647" fmla="*/ 9859232 w 11873855"/>
              <a:gd name="connsiteY16647" fmla="*/ 1434522 h 5539721"/>
              <a:gd name="connsiteX16648" fmla="*/ 9453239 w 11873855"/>
              <a:gd name="connsiteY16648" fmla="*/ 1920840 h 5539721"/>
              <a:gd name="connsiteX16649" fmla="*/ 9160316 w 11873855"/>
              <a:gd name="connsiteY16649" fmla="*/ 2769689 h 5539721"/>
              <a:gd name="connsiteX16650" fmla="*/ 9148658 w 11873855"/>
              <a:gd name="connsiteY16650" fmla="*/ 2769689 h 5539721"/>
              <a:gd name="connsiteX16651" fmla="*/ 9437723 w 11873855"/>
              <a:gd name="connsiteY16651" fmla="*/ 1904467 h 5539721"/>
              <a:gd name="connsiteX16652" fmla="*/ 9605658 w 11873855"/>
              <a:gd name="connsiteY16652" fmla="*/ 1580683 h 5539721"/>
              <a:gd name="connsiteX16653" fmla="*/ 9840801 w 11873855"/>
              <a:gd name="connsiteY16653" fmla="*/ 1409919 h 5539721"/>
              <a:gd name="connsiteX16654" fmla="*/ 10078260 w 11873855"/>
              <a:gd name="connsiteY16654" fmla="*/ 1547251 h 5539721"/>
              <a:gd name="connsiteX16655" fmla="*/ 10081432 w 11873855"/>
              <a:gd name="connsiteY16655" fmla="*/ 1553337 h 5539721"/>
              <a:gd name="connsiteX16656" fmla="*/ 9158345 w 11873855"/>
              <a:gd name="connsiteY16656" fmla="*/ 2775518 h 5539721"/>
              <a:gd name="connsiteX16657" fmla="*/ 9150973 w 11873855"/>
              <a:gd name="connsiteY16657" fmla="*/ 2798578 h 5539721"/>
              <a:gd name="connsiteX16658" fmla="*/ 9139486 w 11873855"/>
              <a:gd name="connsiteY16658" fmla="*/ 2799607 h 5539721"/>
              <a:gd name="connsiteX16659" fmla="*/ 9146858 w 11873855"/>
              <a:gd name="connsiteY16659" fmla="*/ 2775518 h 5539721"/>
              <a:gd name="connsiteX16660" fmla="*/ 9158345 w 11873855"/>
              <a:gd name="connsiteY16660" fmla="*/ 2775518 h 5539721"/>
              <a:gd name="connsiteX16661" fmla="*/ 9149087 w 11873855"/>
              <a:gd name="connsiteY16661" fmla="*/ 2804408 h 5539721"/>
              <a:gd name="connsiteX16662" fmla="*/ 9141543 w 11873855"/>
              <a:gd name="connsiteY16662" fmla="*/ 2827897 h 5539721"/>
              <a:gd name="connsiteX16663" fmla="*/ 9130312 w 11873855"/>
              <a:gd name="connsiteY16663" fmla="*/ 2829868 h 5539721"/>
              <a:gd name="connsiteX16664" fmla="*/ 9137686 w 11873855"/>
              <a:gd name="connsiteY16664" fmla="*/ 2805522 h 5539721"/>
              <a:gd name="connsiteX16665" fmla="*/ 9149087 w 11873855"/>
              <a:gd name="connsiteY16665" fmla="*/ 2804408 h 5539721"/>
              <a:gd name="connsiteX16666" fmla="*/ 9139657 w 11873855"/>
              <a:gd name="connsiteY16666" fmla="*/ 2833897 h 5539721"/>
              <a:gd name="connsiteX16667" fmla="*/ 9132199 w 11873855"/>
              <a:gd name="connsiteY16667" fmla="*/ 2857472 h 5539721"/>
              <a:gd name="connsiteX16668" fmla="*/ 9121226 w 11873855"/>
              <a:gd name="connsiteY16668" fmla="*/ 2860129 h 5539721"/>
              <a:gd name="connsiteX16669" fmla="*/ 9128513 w 11873855"/>
              <a:gd name="connsiteY16669" fmla="*/ 2835698 h 5539721"/>
              <a:gd name="connsiteX16670" fmla="*/ 9139657 w 11873855"/>
              <a:gd name="connsiteY16670" fmla="*/ 2833897 h 5539721"/>
              <a:gd name="connsiteX16671" fmla="*/ 9130398 w 11873855"/>
              <a:gd name="connsiteY16671" fmla="*/ 2863301 h 5539721"/>
              <a:gd name="connsiteX16672" fmla="*/ 9122769 w 11873855"/>
              <a:gd name="connsiteY16672" fmla="*/ 2887475 h 5539721"/>
              <a:gd name="connsiteX16673" fmla="*/ 9112139 w 11873855"/>
              <a:gd name="connsiteY16673" fmla="*/ 2890904 h 5539721"/>
              <a:gd name="connsiteX16674" fmla="*/ 9119512 w 11873855"/>
              <a:gd name="connsiteY16674" fmla="*/ 2866130 h 5539721"/>
              <a:gd name="connsiteX16675" fmla="*/ 9130398 w 11873855"/>
              <a:gd name="connsiteY16675" fmla="*/ 2863301 h 5539721"/>
              <a:gd name="connsiteX16676" fmla="*/ 9120797 w 11873855"/>
              <a:gd name="connsiteY16676" fmla="*/ 2893647 h 5539721"/>
              <a:gd name="connsiteX16677" fmla="*/ 9113425 w 11873855"/>
              <a:gd name="connsiteY16677" fmla="*/ 2917050 h 5539721"/>
              <a:gd name="connsiteX16678" fmla="*/ 9103138 w 11873855"/>
              <a:gd name="connsiteY16678" fmla="*/ 2920994 h 5539721"/>
              <a:gd name="connsiteX16679" fmla="*/ 9110339 w 11873855"/>
              <a:gd name="connsiteY16679" fmla="*/ 2896819 h 5539721"/>
              <a:gd name="connsiteX16680" fmla="*/ 9120797 w 11873855"/>
              <a:gd name="connsiteY16680" fmla="*/ 2893647 h 5539721"/>
              <a:gd name="connsiteX16681" fmla="*/ 9111539 w 11873855"/>
              <a:gd name="connsiteY16681" fmla="*/ 2923137 h 5539721"/>
              <a:gd name="connsiteX16682" fmla="*/ 9104081 w 11873855"/>
              <a:gd name="connsiteY16682" fmla="*/ 2947054 h 5539721"/>
              <a:gd name="connsiteX16683" fmla="*/ 9094137 w 11873855"/>
              <a:gd name="connsiteY16683" fmla="*/ 2951598 h 5539721"/>
              <a:gd name="connsiteX16684" fmla="*/ 9101423 w 11873855"/>
              <a:gd name="connsiteY16684" fmla="*/ 2927080 h 5539721"/>
              <a:gd name="connsiteX16685" fmla="*/ 9111539 w 11873855"/>
              <a:gd name="connsiteY16685" fmla="*/ 2923137 h 5539721"/>
              <a:gd name="connsiteX16686" fmla="*/ 9089679 w 11873855"/>
              <a:gd name="connsiteY16686" fmla="*/ 2953398 h 5539721"/>
              <a:gd name="connsiteX16687" fmla="*/ 9080507 w 11873855"/>
              <a:gd name="connsiteY16687" fmla="*/ 2956827 h 5539721"/>
              <a:gd name="connsiteX16688" fmla="*/ 9087450 w 11873855"/>
              <a:gd name="connsiteY16688" fmla="*/ 2931538 h 5539721"/>
              <a:gd name="connsiteX16689" fmla="*/ 9096966 w 11873855"/>
              <a:gd name="connsiteY16689" fmla="*/ 2928538 h 5539721"/>
              <a:gd name="connsiteX16690" fmla="*/ 9089679 w 11873855"/>
              <a:gd name="connsiteY16690" fmla="*/ 2953398 h 5539721"/>
              <a:gd name="connsiteX16691" fmla="*/ 9087707 w 11873855"/>
              <a:gd name="connsiteY16691" fmla="*/ 2960170 h 5539721"/>
              <a:gd name="connsiteX16692" fmla="*/ 9080421 w 11873855"/>
              <a:gd name="connsiteY16692" fmla="*/ 2985030 h 5539721"/>
              <a:gd name="connsiteX16693" fmla="*/ 9071591 w 11873855"/>
              <a:gd name="connsiteY16693" fmla="*/ 2988888 h 5539721"/>
              <a:gd name="connsiteX16694" fmla="*/ 9078535 w 11873855"/>
              <a:gd name="connsiteY16694" fmla="*/ 2963599 h 5539721"/>
              <a:gd name="connsiteX16695" fmla="*/ 9087707 w 11873855"/>
              <a:gd name="connsiteY16695" fmla="*/ 2960170 h 5539721"/>
              <a:gd name="connsiteX16696" fmla="*/ 9067219 w 11873855"/>
              <a:gd name="connsiteY16696" fmla="*/ 2990688 h 5539721"/>
              <a:gd name="connsiteX16697" fmla="*/ 9058304 w 11873855"/>
              <a:gd name="connsiteY16697" fmla="*/ 2994117 h 5539721"/>
              <a:gd name="connsiteX16698" fmla="*/ 9065076 w 11873855"/>
              <a:gd name="connsiteY16698" fmla="*/ 2968143 h 5539721"/>
              <a:gd name="connsiteX16699" fmla="*/ 9074249 w 11873855"/>
              <a:gd name="connsiteY16699" fmla="*/ 2965057 h 5539721"/>
              <a:gd name="connsiteX16700" fmla="*/ 9067219 w 11873855"/>
              <a:gd name="connsiteY16700" fmla="*/ 2990688 h 5539721"/>
              <a:gd name="connsiteX16701" fmla="*/ 9054104 w 11873855"/>
              <a:gd name="connsiteY16701" fmla="*/ 2995660 h 5539721"/>
              <a:gd name="connsiteX16702" fmla="*/ 9045017 w 11873855"/>
              <a:gd name="connsiteY16702" fmla="*/ 2998918 h 5539721"/>
              <a:gd name="connsiteX16703" fmla="*/ 9051446 w 11873855"/>
              <a:gd name="connsiteY16703" fmla="*/ 2972343 h 5539721"/>
              <a:gd name="connsiteX16704" fmla="*/ 9060875 w 11873855"/>
              <a:gd name="connsiteY16704" fmla="*/ 2969428 h 5539721"/>
              <a:gd name="connsiteX16705" fmla="*/ 9054104 w 11873855"/>
              <a:gd name="connsiteY16705" fmla="*/ 2995660 h 5539721"/>
              <a:gd name="connsiteX16706" fmla="*/ 9040816 w 11873855"/>
              <a:gd name="connsiteY16706" fmla="*/ 3000289 h 5539721"/>
              <a:gd name="connsiteX16707" fmla="*/ 9031986 w 11873855"/>
              <a:gd name="connsiteY16707" fmla="*/ 3003204 h 5539721"/>
              <a:gd name="connsiteX16708" fmla="*/ 9038158 w 11873855"/>
              <a:gd name="connsiteY16708" fmla="*/ 2976115 h 5539721"/>
              <a:gd name="connsiteX16709" fmla="*/ 9047331 w 11873855"/>
              <a:gd name="connsiteY16709" fmla="*/ 2973543 h 5539721"/>
              <a:gd name="connsiteX16710" fmla="*/ 9040816 w 11873855"/>
              <a:gd name="connsiteY16710" fmla="*/ 3000289 h 5539721"/>
              <a:gd name="connsiteX16711" fmla="*/ 9027872 w 11873855"/>
              <a:gd name="connsiteY16711" fmla="*/ 3004576 h 5539721"/>
              <a:gd name="connsiteX16712" fmla="*/ 9018956 w 11873855"/>
              <a:gd name="connsiteY16712" fmla="*/ 3007405 h 5539721"/>
              <a:gd name="connsiteX16713" fmla="*/ 9024871 w 11873855"/>
              <a:gd name="connsiteY16713" fmla="*/ 2979801 h 5539721"/>
              <a:gd name="connsiteX16714" fmla="*/ 9034129 w 11873855"/>
              <a:gd name="connsiteY16714" fmla="*/ 2977315 h 5539721"/>
              <a:gd name="connsiteX16715" fmla="*/ 9027872 w 11873855"/>
              <a:gd name="connsiteY16715" fmla="*/ 3004576 h 5539721"/>
              <a:gd name="connsiteX16716" fmla="*/ 9014927 w 11873855"/>
              <a:gd name="connsiteY16716" fmla="*/ 3008605 h 5539721"/>
              <a:gd name="connsiteX16717" fmla="*/ 9005926 w 11873855"/>
              <a:gd name="connsiteY16717" fmla="*/ 3011262 h 5539721"/>
              <a:gd name="connsiteX16718" fmla="*/ 9011584 w 11873855"/>
              <a:gd name="connsiteY16718" fmla="*/ 2983144 h 5539721"/>
              <a:gd name="connsiteX16719" fmla="*/ 9020928 w 11873855"/>
              <a:gd name="connsiteY16719" fmla="*/ 2980744 h 5539721"/>
              <a:gd name="connsiteX16720" fmla="*/ 9014927 w 11873855"/>
              <a:gd name="connsiteY16720" fmla="*/ 3008605 h 5539721"/>
              <a:gd name="connsiteX16721" fmla="*/ 9001982 w 11873855"/>
              <a:gd name="connsiteY16721" fmla="*/ 3012462 h 5539721"/>
              <a:gd name="connsiteX16722" fmla="*/ 8353045 w 11873855"/>
              <a:gd name="connsiteY16722" fmla="*/ 3142336 h 5539721"/>
              <a:gd name="connsiteX16723" fmla="*/ 8315497 w 11873855"/>
              <a:gd name="connsiteY16723" fmla="*/ 3148594 h 5539721"/>
              <a:gd name="connsiteX16724" fmla="*/ 8282664 w 11873855"/>
              <a:gd name="connsiteY16724" fmla="*/ 3149108 h 5539721"/>
              <a:gd name="connsiteX16725" fmla="*/ 7926305 w 11873855"/>
              <a:gd name="connsiteY16725" fmla="*/ 3094844 h 5539721"/>
              <a:gd name="connsiteX16726" fmla="*/ 7713964 w 11873855"/>
              <a:gd name="connsiteY16726" fmla="*/ 3032693 h 5539721"/>
              <a:gd name="connsiteX16727" fmla="*/ 7525799 w 11873855"/>
              <a:gd name="connsiteY16727" fmla="*/ 2980316 h 5539721"/>
              <a:gd name="connsiteX16728" fmla="*/ 7167382 w 11873855"/>
              <a:gd name="connsiteY16728" fmla="*/ 2866987 h 5539721"/>
              <a:gd name="connsiteX16729" fmla="*/ 7013592 w 11873855"/>
              <a:gd name="connsiteY16729" fmla="*/ 2832611 h 5539721"/>
              <a:gd name="connsiteX16730" fmla="*/ 7012734 w 11873855"/>
              <a:gd name="connsiteY16730" fmla="*/ 2829782 h 5539721"/>
              <a:gd name="connsiteX16731" fmla="*/ 7166953 w 11873855"/>
              <a:gd name="connsiteY16731" fmla="*/ 2858929 h 5539721"/>
              <a:gd name="connsiteX16732" fmla="*/ 7526141 w 11873855"/>
              <a:gd name="connsiteY16732" fmla="*/ 2952883 h 5539721"/>
              <a:gd name="connsiteX16733" fmla="*/ 7718337 w 11873855"/>
              <a:gd name="connsiteY16733" fmla="*/ 3000804 h 5539721"/>
              <a:gd name="connsiteX16734" fmla="*/ 7929821 w 11873855"/>
              <a:gd name="connsiteY16734" fmla="*/ 3052067 h 5539721"/>
              <a:gd name="connsiteX16735" fmla="*/ 8287893 w 11873855"/>
              <a:gd name="connsiteY16735" fmla="*/ 3100673 h 5539721"/>
              <a:gd name="connsiteX16736" fmla="*/ 8320898 w 11873855"/>
              <a:gd name="connsiteY16736" fmla="*/ 3100159 h 5539721"/>
              <a:gd name="connsiteX16737" fmla="*/ 8382277 w 11873855"/>
              <a:gd name="connsiteY16737" fmla="*/ 3091158 h 5539721"/>
              <a:gd name="connsiteX16738" fmla="*/ 9007641 w 11873855"/>
              <a:gd name="connsiteY16738" fmla="*/ 2984087 h 5539721"/>
              <a:gd name="connsiteX16739" fmla="*/ 9001982 w 11873855"/>
              <a:gd name="connsiteY16739" fmla="*/ 3012462 h 5539721"/>
              <a:gd name="connsiteX16740" fmla="*/ 6649946 w 11873855"/>
              <a:gd name="connsiteY16740" fmla="*/ 2040941 h 5539721"/>
              <a:gd name="connsiteX16741" fmla="*/ 6222178 w 11873855"/>
              <a:gd name="connsiteY16741" fmla="*/ 1675152 h 5539721"/>
              <a:gd name="connsiteX16742" fmla="*/ 5707828 w 11873855"/>
              <a:gd name="connsiteY16742" fmla="*/ 2139953 h 5539721"/>
              <a:gd name="connsiteX16743" fmla="*/ 6226550 w 11873855"/>
              <a:gd name="connsiteY16743" fmla="*/ 1656036 h 5539721"/>
              <a:gd name="connsiteX16744" fmla="*/ 6652861 w 11873855"/>
              <a:gd name="connsiteY16744" fmla="*/ 2028339 h 5539721"/>
              <a:gd name="connsiteX16745" fmla="*/ 6931038 w 11873855"/>
              <a:gd name="connsiteY16745" fmla="*/ 2653103 h 5539721"/>
              <a:gd name="connsiteX16746" fmla="*/ 6649946 w 11873855"/>
              <a:gd name="connsiteY16746" fmla="*/ 2040941 h 5539721"/>
              <a:gd name="connsiteX16747" fmla="*/ 4444156 w 11873855"/>
              <a:gd name="connsiteY16747" fmla="*/ 1452953 h 5539721"/>
              <a:gd name="connsiteX16748" fmla="*/ 4125773 w 11873855"/>
              <a:gd name="connsiteY16748" fmla="*/ 698745 h 5539721"/>
              <a:gd name="connsiteX16749" fmla="*/ 3745668 w 11873855"/>
              <a:gd name="connsiteY16749" fmla="*/ 379590 h 5539721"/>
              <a:gd name="connsiteX16750" fmla="*/ 3703234 w 11873855"/>
              <a:gd name="connsiteY16750" fmla="*/ 383019 h 5539721"/>
              <a:gd name="connsiteX16751" fmla="*/ 3266380 w 11873855"/>
              <a:gd name="connsiteY16751" fmla="*/ 843105 h 5539721"/>
              <a:gd name="connsiteX16752" fmla="*/ 3083614 w 11873855"/>
              <a:gd name="connsiteY16752" fmla="*/ 1281160 h 5539721"/>
              <a:gd name="connsiteX16753" fmla="*/ 3708207 w 11873855"/>
              <a:gd name="connsiteY16753" fmla="*/ 334670 h 5539721"/>
              <a:gd name="connsiteX16754" fmla="*/ 3750469 w 11873855"/>
              <a:gd name="connsiteY16754" fmla="*/ 331156 h 5539721"/>
              <a:gd name="connsiteX16755" fmla="*/ 4128945 w 11873855"/>
              <a:gd name="connsiteY16755" fmla="*/ 655368 h 5539721"/>
              <a:gd name="connsiteX16756" fmla="*/ 4444070 w 11873855"/>
              <a:gd name="connsiteY16756" fmla="*/ 1425435 h 5539721"/>
              <a:gd name="connsiteX16757" fmla="*/ 4662498 w 11873855"/>
              <a:gd name="connsiteY16757" fmla="*/ 2154012 h 5539721"/>
              <a:gd name="connsiteX16758" fmla="*/ 4444156 w 11873855"/>
              <a:gd name="connsiteY16758" fmla="*/ 1452953 h 5539721"/>
              <a:gd name="connsiteX16759" fmla="*/ 1713814 w 11873855"/>
              <a:gd name="connsiteY16759" fmla="*/ 2900934 h 5539721"/>
              <a:gd name="connsiteX16760" fmla="*/ 1319222 w 11873855"/>
              <a:gd name="connsiteY16760" fmla="*/ 2976629 h 5539721"/>
              <a:gd name="connsiteX16761" fmla="*/ 1154802 w 11873855"/>
              <a:gd name="connsiteY16761" fmla="*/ 2959827 h 5539721"/>
              <a:gd name="connsiteX16762" fmla="*/ 1131484 w 11873855"/>
              <a:gd name="connsiteY16762" fmla="*/ 2937110 h 5539721"/>
              <a:gd name="connsiteX16763" fmla="*/ 1301391 w 11873855"/>
              <a:gd name="connsiteY16763" fmla="*/ 2952198 h 5539721"/>
              <a:gd name="connsiteX16764" fmla="*/ 1504045 w 11873855"/>
              <a:gd name="connsiteY16764" fmla="*/ 2929309 h 5539721"/>
              <a:gd name="connsiteX16765" fmla="*/ 1698898 w 11873855"/>
              <a:gd name="connsiteY16765" fmla="*/ 2884646 h 5539721"/>
              <a:gd name="connsiteX16766" fmla="*/ 2040941 w 11873855"/>
              <a:gd name="connsiteY16766" fmla="*/ 2783491 h 5539721"/>
              <a:gd name="connsiteX16767" fmla="*/ 1713814 w 11873855"/>
              <a:gd name="connsiteY16767" fmla="*/ 2900934 h 5539721"/>
              <a:gd name="connsiteX16768" fmla="*/ 1147001 w 11873855"/>
              <a:gd name="connsiteY16768" fmla="*/ 2958799 h 5539721"/>
              <a:gd name="connsiteX16769" fmla="*/ 1136714 w 11873855"/>
              <a:gd name="connsiteY16769" fmla="*/ 2957427 h 5539721"/>
              <a:gd name="connsiteX16770" fmla="*/ 1113482 w 11873855"/>
              <a:gd name="connsiteY16770" fmla="*/ 2935053 h 5539721"/>
              <a:gd name="connsiteX16771" fmla="*/ 1123340 w 11873855"/>
              <a:gd name="connsiteY16771" fmla="*/ 2936167 h 5539721"/>
              <a:gd name="connsiteX16772" fmla="*/ 1147001 w 11873855"/>
              <a:gd name="connsiteY16772" fmla="*/ 2958799 h 5539721"/>
              <a:gd name="connsiteX16773" fmla="*/ 1128827 w 11873855"/>
              <a:gd name="connsiteY16773" fmla="*/ 2956398 h 5539721"/>
              <a:gd name="connsiteX16774" fmla="*/ 1118711 w 11873855"/>
              <a:gd name="connsiteY16774" fmla="*/ 2955027 h 5539721"/>
              <a:gd name="connsiteX16775" fmla="*/ 1095566 w 11873855"/>
              <a:gd name="connsiteY16775" fmla="*/ 2932995 h 5539721"/>
              <a:gd name="connsiteX16776" fmla="*/ 1105338 w 11873855"/>
              <a:gd name="connsiteY16776" fmla="*/ 2934110 h 5539721"/>
              <a:gd name="connsiteX16777" fmla="*/ 1128827 w 11873855"/>
              <a:gd name="connsiteY16777" fmla="*/ 2956398 h 5539721"/>
              <a:gd name="connsiteX16778" fmla="*/ 1109967 w 11873855"/>
              <a:gd name="connsiteY16778" fmla="*/ 2953912 h 5539721"/>
              <a:gd name="connsiteX16779" fmla="*/ 1099938 w 11873855"/>
              <a:gd name="connsiteY16779" fmla="*/ 2952540 h 5539721"/>
              <a:gd name="connsiteX16780" fmla="*/ 1076792 w 11873855"/>
              <a:gd name="connsiteY16780" fmla="*/ 2930938 h 5539721"/>
              <a:gd name="connsiteX16781" fmla="*/ 1086479 w 11873855"/>
              <a:gd name="connsiteY16781" fmla="*/ 2932052 h 5539721"/>
              <a:gd name="connsiteX16782" fmla="*/ 1109967 w 11873855"/>
              <a:gd name="connsiteY16782" fmla="*/ 2953912 h 5539721"/>
              <a:gd name="connsiteX16783" fmla="*/ 1091622 w 11873855"/>
              <a:gd name="connsiteY16783" fmla="*/ 2951340 h 5539721"/>
              <a:gd name="connsiteX16784" fmla="*/ 1081678 w 11873855"/>
              <a:gd name="connsiteY16784" fmla="*/ 2949883 h 5539721"/>
              <a:gd name="connsiteX16785" fmla="*/ 1058618 w 11873855"/>
              <a:gd name="connsiteY16785" fmla="*/ 2928623 h 5539721"/>
              <a:gd name="connsiteX16786" fmla="*/ 1068219 w 11873855"/>
              <a:gd name="connsiteY16786" fmla="*/ 2929823 h 5539721"/>
              <a:gd name="connsiteX16787" fmla="*/ 1091622 w 11873855"/>
              <a:gd name="connsiteY16787" fmla="*/ 2951340 h 5539721"/>
              <a:gd name="connsiteX16788" fmla="*/ 1073191 w 11873855"/>
              <a:gd name="connsiteY16788" fmla="*/ 2948597 h 5539721"/>
              <a:gd name="connsiteX16789" fmla="*/ 1063419 w 11873855"/>
              <a:gd name="connsiteY16789" fmla="*/ 2947140 h 5539721"/>
              <a:gd name="connsiteX16790" fmla="*/ 1040444 w 11873855"/>
              <a:gd name="connsiteY16790" fmla="*/ 2926309 h 5539721"/>
              <a:gd name="connsiteX16791" fmla="*/ 1049960 w 11873855"/>
              <a:gd name="connsiteY16791" fmla="*/ 2927509 h 5539721"/>
              <a:gd name="connsiteX16792" fmla="*/ 1073191 w 11873855"/>
              <a:gd name="connsiteY16792" fmla="*/ 2948597 h 5539721"/>
              <a:gd name="connsiteX16793" fmla="*/ 1054761 w 11873855"/>
              <a:gd name="connsiteY16793" fmla="*/ 2945854 h 5539721"/>
              <a:gd name="connsiteX16794" fmla="*/ 1045074 w 11873855"/>
              <a:gd name="connsiteY16794" fmla="*/ 2944311 h 5539721"/>
              <a:gd name="connsiteX16795" fmla="*/ 1022271 w 11873855"/>
              <a:gd name="connsiteY16795" fmla="*/ 2923908 h 5539721"/>
              <a:gd name="connsiteX16796" fmla="*/ 1031615 w 11873855"/>
              <a:gd name="connsiteY16796" fmla="*/ 2925194 h 5539721"/>
              <a:gd name="connsiteX16797" fmla="*/ 1054761 w 11873855"/>
              <a:gd name="connsiteY16797" fmla="*/ 2945854 h 5539721"/>
              <a:gd name="connsiteX16798" fmla="*/ 1014213 w 11873855"/>
              <a:gd name="connsiteY16798" fmla="*/ 2916965 h 5539721"/>
              <a:gd name="connsiteX16799" fmla="*/ 989609 w 11873855"/>
              <a:gd name="connsiteY16799" fmla="*/ 2896477 h 5539721"/>
              <a:gd name="connsiteX16800" fmla="*/ 998439 w 11873855"/>
              <a:gd name="connsiteY16800" fmla="*/ 2897505 h 5539721"/>
              <a:gd name="connsiteX16801" fmla="*/ 1023642 w 11873855"/>
              <a:gd name="connsiteY16801" fmla="*/ 2918250 h 5539721"/>
              <a:gd name="connsiteX16802" fmla="*/ 1014213 w 11873855"/>
              <a:gd name="connsiteY16802" fmla="*/ 2916965 h 5539721"/>
              <a:gd name="connsiteX16803" fmla="*/ 980694 w 11873855"/>
              <a:gd name="connsiteY16803" fmla="*/ 2889447 h 5539721"/>
              <a:gd name="connsiteX16804" fmla="*/ 954462 w 11873855"/>
              <a:gd name="connsiteY16804" fmla="*/ 2869473 h 5539721"/>
              <a:gd name="connsiteX16805" fmla="*/ 962606 w 11873855"/>
              <a:gd name="connsiteY16805" fmla="*/ 2870245 h 5539721"/>
              <a:gd name="connsiteX16806" fmla="*/ 989695 w 11873855"/>
              <a:gd name="connsiteY16806" fmla="*/ 2890476 h 5539721"/>
              <a:gd name="connsiteX16807" fmla="*/ 980694 w 11873855"/>
              <a:gd name="connsiteY16807" fmla="*/ 2889447 h 5539721"/>
              <a:gd name="connsiteX16808" fmla="*/ 944947 w 11873855"/>
              <a:gd name="connsiteY16808" fmla="*/ 2862701 h 5539721"/>
              <a:gd name="connsiteX16809" fmla="*/ 915886 w 11873855"/>
              <a:gd name="connsiteY16809" fmla="*/ 2843070 h 5539721"/>
              <a:gd name="connsiteX16810" fmla="*/ 922915 w 11873855"/>
              <a:gd name="connsiteY16810" fmla="*/ 2843584 h 5539721"/>
              <a:gd name="connsiteX16811" fmla="*/ 953262 w 11873855"/>
              <a:gd name="connsiteY16811" fmla="*/ 2863558 h 5539721"/>
              <a:gd name="connsiteX16812" fmla="*/ 944947 w 11873855"/>
              <a:gd name="connsiteY16812" fmla="*/ 2862701 h 5539721"/>
              <a:gd name="connsiteX16813" fmla="*/ 905342 w 11873855"/>
              <a:gd name="connsiteY16813" fmla="*/ 2836469 h 5539721"/>
              <a:gd name="connsiteX16814" fmla="*/ 872166 w 11873855"/>
              <a:gd name="connsiteY16814" fmla="*/ 2817352 h 5539721"/>
              <a:gd name="connsiteX16815" fmla="*/ 877395 w 11873855"/>
              <a:gd name="connsiteY16815" fmla="*/ 2817609 h 5539721"/>
              <a:gd name="connsiteX16816" fmla="*/ 912200 w 11873855"/>
              <a:gd name="connsiteY16816" fmla="*/ 2836983 h 5539721"/>
              <a:gd name="connsiteX16817" fmla="*/ 905342 w 11873855"/>
              <a:gd name="connsiteY16817" fmla="*/ 2836469 h 5539721"/>
              <a:gd name="connsiteX16818" fmla="*/ 893512 w 11873855"/>
              <a:gd name="connsiteY16818" fmla="*/ 2835440 h 5539721"/>
              <a:gd name="connsiteX16819" fmla="*/ 886739 w 11873855"/>
              <a:gd name="connsiteY16819" fmla="*/ 2834840 h 5539721"/>
              <a:gd name="connsiteX16820" fmla="*/ 853907 w 11873855"/>
              <a:gd name="connsiteY16820" fmla="*/ 2816152 h 5539721"/>
              <a:gd name="connsiteX16821" fmla="*/ 859050 w 11873855"/>
              <a:gd name="connsiteY16821" fmla="*/ 2816495 h 5539721"/>
              <a:gd name="connsiteX16822" fmla="*/ 893512 w 11873855"/>
              <a:gd name="connsiteY16822" fmla="*/ 2835440 h 5539721"/>
              <a:gd name="connsiteX16823" fmla="*/ 874652 w 11873855"/>
              <a:gd name="connsiteY16823" fmla="*/ 2833812 h 5539721"/>
              <a:gd name="connsiteX16824" fmla="*/ 867966 w 11873855"/>
              <a:gd name="connsiteY16824" fmla="*/ 2833211 h 5539721"/>
              <a:gd name="connsiteX16825" fmla="*/ 835647 w 11873855"/>
              <a:gd name="connsiteY16825" fmla="*/ 2815038 h 5539721"/>
              <a:gd name="connsiteX16826" fmla="*/ 840705 w 11873855"/>
              <a:gd name="connsiteY16826" fmla="*/ 2815380 h 5539721"/>
              <a:gd name="connsiteX16827" fmla="*/ 874652 w 11873855"/>
              <a:gd name="connsiteY16827" fmla="*/ 2833812 h 5539721"/>
              <a:gd name="connsiteX16828" fmla="*/ 822531 w 11873855"/>
              <a:gd name="connsiteY16828" fmla="*/ 2808351 h 5539721"/>
              <a:gd name="connsiteX16829" fmla="*/ 783955 w 11873855"/>
              <a:gd name="connsiteY16829" fmla="*/ 2791292 h 5539721"/>
              <a:gd name="connsiteX16830" fmla="*/ 826646 w 11873855"/>
              <a:gd name="connsiteY16830" fmla="*/ 2808608 h 5539721"/>
              <a:gd name="connsiteX16831" fmla="*/ 822531 w 11873855"/>
              <a:gd name="connsiteY16831" fmla="*/ 2808351 h 5539721"/>
              <a:gd name="connsiteX16832" fmla="*/ 803243 w 11873855"/>
              <a:gd name="connsiteY16832" fmla="*/ 2806808 h 5539721"/>
              <a:gd name="connsiteX16833" fmla="*/ 767496 w 11873855"/>
              <a:gd name="connsiteY16833" fmla="*/ 2791120 h 5539721"/>
              <a:gd name="connsiteX16834" fmla="*/ 807358 w 11873855"/>
              <a:gd name="connsiteY16834" fmla="*/ 2807151 h 5539721"/>
              <a:gd name="connsiteX16835" fmla="*/ 803243 w 11873855"/>
              <a:gd name="connsiteY16835" fmla="*/ 2806808 h 5539721"/>
              <a:gd name="connsiteX16836" fmla="*/ 782927 w 11873855"/>
              <a:gd name="connsiteY16836" fmla="*/ 2804751 h 5539721"/>
              <a:gd name="connsiteX16837" fmla="*/ 751208 w 11873855"/>
              <a:gd name="connsiteY16837" fmla="*/ 2790949 h 5539721"/>
              <a:gd name="connsiteX16838" fmla="*/ 786956 w 11873855"/>
              <a:gd name="connsiteY16838" fmla="*/ 2805179 h 5539721"/>
              <a:gd name="connsiteX16839" fmla="*/ 782927 w 11873855"/>
              <a:gd name="connsiteY16839" fmla="*/ 2804751 h 5539721"/>
              <a:gd name="connsiteX16840" fmla="*/ 754980 w 11873855"/>
              <a:gd name="connsiteY16840" fmla="*/ 2799264 h 5539721"/>
              <a:gd name="connsiteX16841" fmla="*/ 735521 w 11873855"/>
              <a:gd name="connsiteY16841" fmla="*/ 2791120 h 5539721"/>
              <a:gd name="connsiteX16842" fmla="*/ 757123 w 11873855"/>
              <a:gd name="connsiteY16842" fmla="*/ 2799436 h 5539721"/>
              <a:gd name="connsiteX16843" fmla="*/ 754980 w 11873855"/>
              <a:gd name="connsiteY16843" fmla="*/ 2799264 h 5539721"/>
              <a:gd name="connsiteX16844" fmla="*/ 736378 w 11873855"/>
              <a:gd name="connsiteY16844" fmla="*/ 2798321 h 5539721"/>
              <a:gd name="connsiteX16845" fmla="*/ 714261 w 11873855"/>
              <a:gd name="connsiteY16845" fmla="*/ 2789320 h 5539721"/>
              <a:gd name="connsiteX16846" fmla="*/ 738950 w 11873855"/>
              <a:gd name="connsiteY16846" fmla="*/ 2798493 h 5539721"/>
              <a:gd name="connsiteX16847" fmla="*/ 736378 w 11873855"/>
              <a:gd name="connsiteY16847" fmla="*/ 2798321 h 5539721"/>
              <a:gd name="connsiteX16848" fmla="*/ 718376 w 11873855"/>
              <a:gd name="connsiteY16848" fmla="*/ 2797464 h 5539721"/>
              <a:gd name="connsiteX16849" fmla="*/ 697716 w 11873855"/>
              <a:gd name="connsiteY16849" fmla="*/ 2789149 h 5539721"/>
              <a:gd name="connsiteX16850" fmla="*/ 720690 w 11873855"/>
              <a:gd name="connsiteY16850" fmla="*/ 2797636 h 5539721"/>
              <a:gd name="connsiteX16851" fmla="*/ 718376 w 11873855"/>
              <a:gd name="connsiteY16851" fmla="*/ 2797464 h 5539721"/>
              <a:gd name="connsiteX16852" fmla="*/ 700373 w 11873855"/>
              <a:gd name="connsiteY16852" fmla="*/ 2796607 h 5539721"/>
              <a:gd name="connsiteX16853" fmla="*/ 681171 w 11873855"/>
              <a:gd name="connsiteY16853" fmla="*/ 2788892 h 5539721"/>
              <a:gd name="connsiteX16854" fmla="*/ 702431 w 11873855"/>
              <a:gd name="connsiteY16854" fmla="*/ 2796693 h 5539721"/>
              <a:gd name="connsiteX16855" fmla="*/ 700373 w 11873855"/>
              <a:gd name="connsiteY16855" fmla="*/ 2796607 h 5539721"/>
              <a:gd name="connsiteX16856" fmla="*/ 682285 w 11873855"/>
              <a:gd name="connsiteY16856" fmla="*/ 2795664 h 5539721"/>
              <a:gd name="connsiteX16857" fmla="*/ 664712 w 11873855"/>
              <a:gd name="connsiteY16857" fmla="*/ 2788720 h 5539721"/>
              <a:gd name="connsiteX16858" fmla="*/ 684086 w 11873855"/>
              <a:gd name="connsiteY16858" fmla="*/ 2795750 h 5539721"/>
              <a:gd name="connsiteX16859" fmla="*/ 682285 w 11873855"/>
              <a:gd name="connsiteY16859" fmla="*/ 2795664 h 5539721"/>
              <a:gd name="connsiteX16860" fmla="*/ 664283 w 11873855"/>
              <a:gd name="connsiteY16860" fmla="*/ 2794807 h 5539721"/>
              <a:gd name="connsiteX16861" fmla="*/ 650996 w 11873855"/>
              <a:gd name="connsiteY16861" fmla="*/ 2789492 h 5539721"/>
              <a:gd name="connsiteX16862" fmla="*/ 665912 w 11873855"/>
              <a:gd name="connsiteY16862" fmla="*/ 2794892 h 5539721"/>
              <a:gd name="connsiteX16863" fmla="*/ 664283 w 11873855"/>
              <a:gd name="connsiteY16863" fmla="*/ 2794807 h 5539721"/>
              <a:gd name="connsiteX16864" fmla="*/ 646281 w 11873855"/>
              <a:gd name="connsiteY16864" fmla="*/ 2793949 h 5539721"/>
              <a:gd name="connsiteX16865" fmla="*/ 635394 w 11873855"/>
              <a:gd name="connsiteY16865" fmla="*/ 2789663 h 5539721"/>
              <a:gd name="connsiteX16866" fmla="*/ 647567 w 11873855"/>
              <a:gd name="connsiteY16866" fmla="*/ 2794035 h 5539721"/>
              <a:gd name="connsiteX16867" fmla="*/ 646281 w 11873855"/>
              <a:gd name="connsiteY16867" fmla="*/ 2793949 h 5539721"/>
              <a:gd name="connsiteX16868" fmla="*/ 628193 w 11873855"/>
              <a:gd name="connsiteY16868" fmla="*/ 2793006 h 5539721"/>
              <a:gd name="connsiteX16869" fmla="*/ 619363 w 11873855"/>
              <a:gd name="connsiteY16869" fmla="*/ 2789492 h 5539721"/>
              <a:gd name="connsiteX16870" fmla="*/ 629222 w 11873855"/>
              <a:gd name="connsiteY16870" fmla="*/ 2793006 h 5539721"/>
              <a:gd name="connsiteX16871" fmla="*/ 628193 w 11873855"/>
              <a:gd name="connsiteY16871" fmla="*/ 2793006 h 5539721"/>
              <a:gd name="connsiteX16872" fmla="*/ 610534 w 11873855"/>
              <a:gd name="connsiteY16872" fmla="*/ 2792149 h 5539721"/>
              <a:gd name="connsiteX16873" fmla="*/ 607276 w 11873855"/>
              <a:gd name="connsiteY16873" fmla="*/ 2790863 h 5539721"/>
              <a:gd name="connsiteX16874" fmla="*/ 610876 w 11873855"/>
              <a:gd name="connsiteY16874" fmla="*/ 2792149 h 5539721"/>
              <a:gd name="connsiteX16875" fmla="*/ 610534 w 11873855"/>
              <a:gd name="connsiteY16875" fmla="*/ 2792149 h 5539721"/>
              <a:gd name="connsiteX16876" fmla="*/ 592531 w 11873855"/>
              <a:gd name="connsiteY16876" fmla="*/ 2791292 h 5539721"/>
              <a:gd name="connsiteX16877" fmla="*/ 592360 w 11873855"/>
              <a:gd name="connsiteY16877" fmla="*/ 2791206 h 5539721"/>
              <a:gd name="connsiteX16878" fmla="*/ 592531 w 11873855"/>
              <a:gd name="connsiteY16878" fmla="*/ 2791292 h 5539721"/>
              <a:gd name="connsiteX16879" fmla="*/ 592531 w 11873855"/>
              <a:gd name="connsiteY16879" fmla="*/ 2791292 h 5539721"/>
              <a:gd name="connsiteX16880" fmla="*/ 1258357 w 11873855"/>
              <a:gd name="connsiteY16880" fmla="*/ 3316100 h 5539721"/>
              <a:gd name="connsiteX16881" fmla="*/ 1259215 w 11873855"/>
              <a:gd name="connsiteY16881" fmla="*/ 3318243 h 5539721"/>
              <a:gd name="connsiteX16882" fmla="*/ 1251328 w 11873855"/>
              <a:gd name="connsiteY16882" fmla="*/ 3312757 h 5539721"/>
              <a:gd name="connsiteX16883" fmla="*/ 1248242 w 11873855"/>
              <a:gd name="connsiteY16883" fmla="*/ 3305642 h 5539721"/>
              <a:gd name="connsiteX16884" fmla="*/ 1258357 w 11873855"/>
              <a:gd name="connsiteY16884" fmla="*/ 3316100 h 5539721"/>
              <a:gd name="connsiteX16885" fmla="*/ 1283218 w 11873855"/>
              <a:gd name="connsiteY16885" fmla="*/ 3340532 h 5539721"/>
              <a:gd name="connsiteX16886" fmla="*/ 1292733 w 11873855"/>
              <a:gd name="connsiteY16886" fmla="*/ 3351333 h 5539721"/>
              <a:gd name="connsiteX16887" fmla="*/ 1294276 w 11873855"/>
              <a:gd name="connsiteY16887" fmla="*/ 3355362 h 5539721"/>
              <a:gd name="connsiteX16888" fmla="*/ 1286389 w 11873855"/>
              <a:gd name="connsiteY16888" fmla="*/ 3349876 h 5539721"/>
              <a:gd name="connsiteX16889" fmla="*/ 1282103 w 11873855"/>
              <a:gd name="connsiteY16889" fmla="*/ 3339846 h 5539721"/>
              <a:gd name="connsiteX16890" fmla="*/ 1283218 w 11873855"/>
              <a:gd name="connsiteY16890" fmla="*/ 3340532 h 5539721"/>
              <a:gd name="connsiteX16891" fmla="*/ 1298648 w 11873855"/>
              <a:gd name="connsiteY16891" fmla="*/ 3355534 h 5539721"/>
              <a:gd name="connsiteX16892" fmla="*/ 1303963 w 11873855"/>
              <a:gd name="connsiteY16892" fmla="*/ 3361792 h 5539721"/>
              <a:gd name="connsiteX16893" fmla="*/ 1300105 w 11873855"/>
              <a:gd name="connsiteY16893" fmla="*/ 3359220 h 5539721"/>
              <a:gd name="connsiteX16894" fmla="*/ 1298648 w 11873855"/>
              <a:gd name="connsiteY16894" fmla="*/ 3355534 h 5539721"/>
              <a:gd name="connsiteX16895" fmla="*/ 1311421 w 11873855"/>
              <a:gd name="connsiteY16895" fmla="*/ 3372507 h 5539721"/>
              <a:gd name="connsiteX16896" fmla="*/ 1314679 w 11873855"/>
              <a:gd name="connsiteY16896" fmla="*/ 3380823 h 5539721"/>
              <a:gd name="connsiteX16897" fmla="*/ 1307049 w 11873855"/>
              <a:gd name="connsiteY16897" fmla="*/ 3375336 h 5539721"/>
              <a:gd name="connsiteX16898" fmla="*/ 1303534 w 11873855"/>
              <a:gd name="connsiteY16898" fmla="*/ 3367364 h 5539721"/>
              <a:gd name="connsiteX16899" fmla="*/ 1311421 w 11873855"/>
              <a:gd name="connsiteY16899" fmla="*/ 3372507 h 5539721"/>
              <a:gd name="connsiteX16900" fmla="*/ 1318793 w 11873855"/>
              <a:gd name="connsiteY16900" fmla="*/ 3390595 h 5539721"/>
              <a:gd name="connsiteX16901" fmla="*/ 1322394 w 11873855"/>
              <a:gd name="connsiteY16901" fmla="*/ 3398825 h 5539721"/>
              <a:gd name="connsiteX16902" fmla="*/ 1315793 w 11873855"/>
              <a:gd name="connsiteY16902" fmla="*/ 3393682 h 5539721"/>
              <a:gd name="connsiteX16903" fmla="*/ 1311935 w 11873855"/>
              <a:gd name="connsiteY16903" fmla="*/ 3385795 h 5539721"/>
              <a:gd name="connsiteX16904" fmla="*/ 1318793 w 11873855"/>
              <a:gd name="connsiteY16904" fmla="*/ 3390595 h 5539721"/>
              <a:gd name="connsiteX16905" fmla="*/ 1325137 w 11873855"/>
              <a:gd name="connsiteY16905" fmla="*/ 3395053 h 5539721"/>
              <a:gd name="connsiteX16906" fmla="*/ 1332595 w 11873855"/>
              <a:gd name="connsiteY16906" fmla="*/ 3400111 h 5539721"/>
              <a:gd name="connsiteX16907" fmla="*/ 1336453 w 11873855"/>
              <a:gd name="connsiteY16907" fmla="*/ 3409369 h 5539721"/>
              <a:gd name="connsiteX16908" fmla="*/ 1329252 w 11873855"/>
              <a:gd name="connsiteY16908" fmla="*/ 3404054 h 5539721"/>
              <a:gd name="connsiteX16909" fmla="*/ 1325137 w 11873855"/>
              <a:gd name="connsiteY16909" fmla="*/ 3395053 h 5539721"/>
              <a:gd name="connsiteX16910" fmla="*/ 1340311 w 11873855"/>
              <a:gd name="connsiteY16910" fmla="*/ 3418199 h 5539721"/>
              <a:gd name="connsiteX16911" fmla="*/ 1344168 w 11873855"/>
              <a:gd name="connsiteY16911" fmla="*/ 3426600 h 5539721"/>
              <a:gd name="connsiteX16912" fmla="*/ 1337739 w 11873855"/>
              <a:gd name="connsiteY16912" fmla="*/ 3421456 h 5539721"/>
              <a:gd name="connsiteX16913" fmla="*/ 1333710 w 11873855"/>
              <a:gd name="connsiteY16913" fmla="*/ 3413313 h 5539721"/>
              <a:gd name="connsiteX16914" fmla="*/ 1340311 w 11873855"/>
              <a:gd name="connsiteY16914" fmla="*/ 3418199 h 5539721"/>
              <a:gd name="connsiteX16915" fmla="*/ 1346911 w 11873855"/>
              <a:gd name="connsiteY16915" fmla="*/ 3422914 h 5539721"/>
              <a:gd name="connsiteX16916" fmla="*/ 1353941 w 11873855"/>
              <a:gd name="connsiteY16916" fmla="*/ 3427885 h 5539721"/>
              <a:gd name="connsiteX16917" fmla="*/ 1358056 w 11873855"/>
              <a:gd name="connsiteY16917" fmla="*/ 3437316 h 5539721"/>
              <a:gd name="connsiteX16918" fmla="*/ 1351283 w 11873855"/>
              <a:gd name="connsiteY16918" fmla="*/ 3432172 h 5539721"/>
              <a:gd name="connsiteX16919" fmla="*/ 1346911 w 11873855"/>
              <a:gd name="connsiteY16919" fmla="*/ 3422914 h 5539721"/>
              <a:gd name="connsiteX16920" fmla="*/ 1362513 w 11873855"/>
              <a:gd name="connsiteY16920" fmla="*/ 3447002 h 5539721"/>
              <a:gd name="connsiteX16921" fmla="*/ 1365685 w 11873855"/>
              <a:gd name="connsiteY16921" fmla="*/ 3453775 h 5539721"/>
              <a:gd name="connsiteX16922" fmla="*/ 1359856 w 11873855"/>
              <a:gd name="connsiteY16922" fmla="*/ 3448974 h 5539721"/>
              <a:gd name="connsiteX16923" fmla="*/ 1356513 w 11873855"/>
              <a:gd name="connsiteY16923" fmla="*/ 3442545 h 5539721"/>
              <a:gd name="connsiteX16924" fmla="*/ 1362513 w 11873855"/>
              <a:gd name="connsiteY16924" fmla="*/ 3447002 h 5539721"/>
              <a:gd name="connsiteX16925" fmla="*/ 1369371 w 11873855"/>
              <a:gd name="connsiteY16925" fmla="*/ 3452060 h 5539721"/>
              <a:gd name="connsiteX16926" fmla="*/ 1376058 w 11873855"/>
              <a:gd name="connsiteY16926" fmla="*/ 3456946 h 5539721"/>
              <a:gd name="connsiteX16927" fmla="*/ 1379658 w 11873855"/>
              <a:gd name="connsiteY16927" fmla="*/ 3465005 h 5539721"/>
              <a:gd name="connsiteX16928" fmla="*/ 1373057 w 11873855"/>
              <a:gd name="connsiteY16928" fmla="*/ 3459775 h 5539721"/>
              <a:gd name="connsiteX16929" fmla="*/ 1369371 w 11873855"/>
              <a:gd name="connsiteY16929" fmla="*/ 3452060 h 5539721"/>
              <a:gd name="connsiteX16930" fmla="*/ 1384716 w 11873855"/>
              <a:gd name="connsiteY16930" fmla="*/ 3475806 h 5539721"/>
              <a:gd name="connsiteX16931" fmla="*/ 1388316 w 11873855"/>
              <a:gd name="connsiteY16931" fmla="*/ 3483264 h 5539721"/>
              <a:gd name="connsiteX16932" fmla="*/ 1382744 w 11873855"/>
              <a:gd name="connsiteY16932" fmla="*/ 3478635 h 5539721"/>
              <a:gd name="connsiteX16933" fmla="*/ 1378972 w 11873855"/>
              <a:gd name="connsiteY16933" fmla="*/ 3471348 h 5539721"/>
              <a:gd name="connsiteX16934" fmla="*/ 1384716 w 11873855"/>
              <a:gd name="connsiteY16934" fmla="*/ 3475806 h 5539721"/>
              <a:gd name="connsiteX16935" fmla="*/ 1391831 w 11873855"/>
              <a:gd name="connsiteY16935" fmla="*/ 3481207 h 5539721"/>
              <a:gd name="connsiteX16936" fmla="*/ 1398432 w 11873855"/>
              <a:gd name="connsiteY16936" fmla="*/ 3486093 h 5539721"/>
              <a:gd name="connsiteX16937" fmla="*/ 1402461 w 11873855"/>
              <a:gd name="connsiteY16937" fmla="*/ 3494922 h 5539721"/>
              <a:gd name="connsiteX16938" fmla="*/ 1396032 w 11873855"/>
              <a:gd name="connsiteY16938" fmla="*/ 3489693 h 5539721"/>
              <a:gd name="connsiteX16939" fmla="*/ 1391831 w 11873855"/>
              <a:gd name="connsiteY16939" fmla="*/ 3481207 h 5539721"/>
              <a:gd name="connsiteX16940" fmla="*/ 1407176 w 11873855"/>
              <a:gd name="connsiteY16940" fmla="*/ 3504867 h 5539721"/>
              <a:gd name="connsiteX16941" fmla="*/ 1411034 w 11873855"/>
              <a:gd name="connsiteY16941" fmla="*/ 3512753 h 5539721"/>
              <a:gd name="connsiteX16942" fmla="*/ 1405376 w 11873855"/>
              <a:gd name="connsiteY16942" fmla="*/ 3507781 h 5539721"/>
              <a:gd name="connsiteX16943" fmla="*/ 1401347 w 11873855"/>
              <a:gd name="connsiteY16943" fmla="*/ 3500237 h 5539721"/>
              <a:gd name="connsiteX16944" fmla="*/ 1407176 w 11873855"/>
              <a:gd name="connsiteY16944" fmla="*/ 3504867 h 5539721"/>
              <a:gd name="connsiteX16945" fmla="*/ 1417206 w 11873855"/>
              <a:gd name="connsiteY16945" fmla="*/ 3524669 h 5539721"/>
              <a:gd name="connsiteX16946" fmla="*/ 1419863 w 11873855"/>
              <a:gd name="connsiteY16946" fmla="*/ 3529813 h 5539721"/>
              <a:gd name="connsiteX16947" fmla="*/ 1415234 w 11873855"/>
              <a:gd name="connsiteY16947" fmla="*/ 3525526 h 5539721"/>
              <a:gd name="connsiteX16948" fmla="*/ 1412577 w 11873855"/>
              <a:gd name="connsiteY16948" fmla="*/ 3520812 h 5539721"/>
              <a:gd name="connsiteX16949" fmla="*/ 1417206 w 11873855"/>
              <a:gd name="connsiteY16949" fmla="*/ 3524669 h 5539721"/>
              <a:gd name="connsiteX16950" fmla="*/ 1425435 w 11873855"/>
              <a:gd name="connsiteY16950" fmla="*/ 3531441 h 5539721"/>
              <a:gd name="connsiteX16951" fmla="*/ 1430407 w 11873855"/>
              <a:gd name="connsiteY16951" fmla="*/ 3535471 h 5539721"/>
              <a:gd name="connsiteX16952" fmla="*/ 1433751 w 11873855"/>
              <a:gd name="connsiteY16952" fmla="*/ 3542243 h 5539721"/>
              <a:gd name="connsiteX16953" fmla="*/ 1428950 w 11873855"/>
              <a:gd name="connsiteY16953" fmla="*/ 3538042 h 5539721"/>
              <a:gd name="connsiteX16954" fmla="*/ 1425435 w 11873855"/>
              <a:gd name="connsiteY16954" fmla="*/ 3531441 h 5539721"/>
              <a:gd name="connsiteX16955" fmla="*/ 1438037 w 11873855"/>
              <a:gd name="connsiteY16955" fmla="*/ 3541557 h 5539721"/>
              <a:gd name="connsiteX16956" fmla="*/ 1443695 w 11873855"/>
              <a:gd name="connsiteY16956" fmla="*/ 3546015 h 5539721"/>
              <a:gd name="connsiteX16957" fmla="*/ 1447638 w 11873855"/>
              <a:gd name="connsiteY16957" fmla="*/ 3554330 h 5539721"/>
              <a:gd name="connsiteX16958" fmla="*/ 1442066 w 11873855"/>
              <a:gd name="connsiteY16958" fmla="*/ 3549615 h 5539721"/>
              <a:gd name="connsiteX16959" fmla="*/ 1438037 w 11873855"/>
              <a:gd name="connsiteY16959" fmla="*/ 3541557 h 5539721"/>
              <a:gd name="connsiteX16960" fmla="*/ 1453125 w 11873855"/>
              <a:gd name="connsiteY16960" fmla="*/ 3565217 h 5539721"/>
              <a:gd name="connsiteX16961" fmla="*/ 1456125 w 11873855"/>
              <a:gd name="connsiteY16961" fmla="*/ 3571218 h 5539721"/>
              <a:gd name="connsiteX16962" fmla="*/ 1451582 w 11873855"/>
              <a:gd name="connsiteY16962" fmla="*/ 3567103 h 5539721"/>
              <a:gd name="connsiteX16963" fmla="*/ 1448495 w 11873855"/>
              <a:gd name="connsiteY16963" fmla="*/ 3561359 h 5539721"/>
              <a:gd name="connsiteX16964" fmla="*/ 1453125 w 11873855"/>
              <a:gd name="connsiteY16964" fmla="*/ 3565217 h 5539721"/>
              <a:gd name="connsiteX16965" fmla="*/ 1462897 w 11873855"/>
              <a:gd name="connsiteY16965" fmla="*/ 3584505 h 5539721"/>
              <a:gd name="connsiteX16966" fmla="*/ 1465555 w 11873855"/>
              <a:gd name="connsiteY16966" fmla="*/ 3589563 h 5539721"/>
              <a:gd name="connsiteX16967" fmla="*/ 1462383 w 11873855"/>
              <a:gd name="connsiteY16967" fmla="*/ 3586563 h 5539721"/>
              <a:gd name="connsiteX16968" fmla="*/ 1459468 w 11873855"/>
              <a:gd name="connsiteY16968" fmla="*/ 3581505 h 5539721"/>
              <a:gd name="connsiteX16969" fmla="*/ 1462897 w 11873855"/>
              <a:gd name="connsiteY16969" fmla="*/ 3584505 h 5539721"/>
              <a:gd name="connsiteX16970" fmla="*/ 1471556 w 11873855"/>
              <a:gd name="connsiteY16970" fmla="*/ 3591963 h 5539721"/>
              <a:gd name="connsiteX16971" fmla="*/ 1476099 w 11873855"/>
              <a:gd name="connsiteY16971" fmla="*/ 3595821 h 5539721"/>
              <a:gd name="connsiteX16972" fmla="*/ 1479528 w 11873855"/>
              <a:gd name="connsiteY16972" fmla="*/ 3602593 h 5539721"/>
              <a:gd name="connsiteX16973" fmla="*/ 1475070 w 11873855"/>
              <a:gd name="connsiteY16973" fmla="*/ 3598478 h 5539721"/>
              <a:gd name="connsiteX16974" fmla="*/ 1471556 w 11873855"/>
              <a:gd name="connsiteY16974" fmla="*/ 3591963 h 5539721"/>
              <a:gd name="connsiteX16975" fmla="*/ 1485786 w 11873855"/>
              <a:gd name="connsiteY16975" fmla="*/ 3614681 h 5539721"/>
              <a:gd name="connsiteX16976" fmla="*/ 1489129 w 11873855"/>
              <a:gd name="connsiteY16976" fmla="*/ 3621024 h 5539721"/>
              <a:gd name="connsiteX16977" fmla="*/ 1485957 w 11873855"/>
              <a:gd name="connsiteY16977" fmla="*/ 3617938 h 5539721"/>
              <a:gd name="connsiteX16978" fmla="*/ 1482357 w 11873855"/>
              <a:gd name="connsiteY16978" fmla="*/ 3611680 h 5539721"/>
              <a:gd name="connsiteX16979" fmla="*/ 1485786 w 11873855"/>
              <a:gd name="connsiteY16979" fmla="*/ 3614681 h 5539721"/>
              <a:gd name="connsiteX16980" fmla="*/ 1494616 w 11873855"/>
              <a:gd name="connsiteY16980" fmla="*/ 3622481 h 5539721"/>
              <a:gd name="connsiteX16981" fmla="*/ 1499073 w 11873855"/>
              <a:gd name="connsiteY16981" fmla="*/ 3626253 h 5539721"/>
              <a:gd name="connsiteX16982" fmla="*/ 1503102 w 11873855"/>
              <a:gd name="connsiteY16982" fmla="*/ 3634226 h 5539721"/>
              <a:gd name="connsiteX16983" fmla="*/ 1498902 w 11873855"/>
              <a:gd name="connsiteY16983" fmla="*/ 3630283 h 5539721"/>
              <a:gd name="connsiteX16984" fmla="*/ 1494616 w 11873855"/>
              <a:gd name="connsiteY16984" fmla="*/ 3622481 h 5539721"/>
              <a:gd name="connsiteX16985" fmla="*/ 1509532 w 11873855"/>
              <a:gd name="connsiteY16985" fmla="*/ 3646570 h 5539721"/>
              <a:gd name="connsiteX16986" fmla="*/ 1512446 w 11873855"/>
              <a:gd name="connsiteY16986" fmla="*/ 3652142 h 5539721"/>
              <a:gd name="connsiteX16987" fmla="*/ 1509446 w 11873855"/>
              <a:gd name="connsiteY16987" fmla="*/ 3649142 h 5539721"/>
              <a:gd name="connsiteX16988" fmla="*/ 1506360 w 11873855"/>
              <a:gd name="connsiteY16988" fmla="*/ 3643741 h 5539721"/>
              <a:gd name="connsiteX16989" fmla="*/ 1509532 w 11873855"/>
              <a:gd name="connsiteY16989" fmla="*/ 3646570 h 5539721"/>
              <a:gd name="connsiteX16990" fmla="*/ 1518447 w 11873855"/>
              <a:gd name="connsiteY16990" fmla="*/ 3654542 h 5539721"/>
              <a:gd name="connsiteX16991" fmla="*/ 1523076 w 11873855"/>
              <a:gd name="connsiteY16991" fmla="*/ 3658572 h 5539721"/>
              <a:gd name="connsiteX16992" fmla="*/ 1527105 w 11873855"/>
              <a:gd name="connsiteY16992" fmla="*/ 3666372 h 5539721"/>
              <a:gd name="connsiteX16993" fmla="*/ 1522390 w 11873855"/>
              <a:gd name="connsiteY16993" fmla="*/ 3661829 h 5539721"/>
              <a:gd name="connsiteX16994" fmla="*/ 1518447 w 11873855"/>
              <a:gd name="connsiteY16994" fmla="*/ 3654542 h 5539721"/>
              <a:gd name="connsiteX16995" fmla="*/ 1533792 w 11873855"/>
              <a:gd name="connsiteY16995" fmla="*/ 3679146 h 5539721"/>
              <a:gd name="connsiteX16996" fmla="*/ 1536878 w 11873855"/>
              <a:gd name="connsiteY16996" fmla="*/ 3684889 h 5539721"/>
              <a:gd name="connsiteX16997" fmla="*/ 1533535 w 11873855"/>
              <a:gd name="connsiteY16997" fmla="*/ 3681546 h 5539721"/>
              <a:gd name="connsiteX16998" fmla="*/ 1530277 w 11873855"/>
              <a:gd name="connsiteY16998" fmla="*/ 3675803 h 5539721"/>
              <a:gd name="connsiteX16999" fmla="*/ 1533792 w 11873855"/>
              <a:gd name="connsiteY16999" fmla="*/ 3679146 h 5539721"/>
              <a:gd name="connsiteX17000" fmla="*/ 1543136 w 11873855"/>
              <a:gd name="connsiteY17000" fmla="*/ 3687718 h 5539721"/>
              <a:gd name="connsiteX17001" fmla="*/ 1546651 w 11873855"/>
              <a:gd name="connsiteY17001" fmla="*/ 3690804 h 5539721"/>
              <a:gd name="connsiteX17002" fmla="*/ 1550422 w 11873855"/>
              <a:gd name="connsiteY17002" fmla="*/ 3698262 h 5539721"/>
              <a:gd name="connsiteX17003" fmla="*/ 1547251 w 11873855"/>
              <a:gd name="connsiteY17003" fmla="*/ 3695176 h 5539721"/>
              <a:gd name="connsiteX17004" fmla="*/ 1543136 w 11873855"/>
              <a:gd name="connsiteY17004" fmla="*/ 3687718 h 5539721"/>
              <a:gd name="connsiteX17005" fmla="*/ 1557109 w 11873855"/>
              <a:gd name="connsiteY17005" fmla="*/ 3711207 h 5539721"/>
              <a:gd name="connsiteX17006" fmla="*/ 1560109 w 11873855"/>
              <a:gd name="connsiteY17006" fmla="*/ 3716865 h 5539721"/>
              <a:gd name="connsiteX17007" fmla="*/ 1558395 w 11873855"/>
              <a:gd name="connsiteY17007" fmla="*/ 3715064 h 5539721"/>
              <a:gd name="connsiteX17008" fmla="*/ 1555052 w 11873855"/>
              <a:gd name="connsiteY17008" fmla="*/ 3709235 h 5539721"/>
              <a:gd name="connsiteX17009" fmla="*/ 1557109 w 11873855"/>
              <a:gd name="connsiteY17009" fmla="*/ 3711207 h 5539721"/>
              <a:gd name="connsiteX17010" fmla="*/ 1566453 w 11873855"/>
              <a:gd name="connsiteY17010" fmla="*/ 3719951 h 5539721"/>
              <a:gd name="connsiteX17011" fmla="*/ 1570311 w 11873855"/>
              <a:gd name="connsiteY17011" fmla="*/ 3723466 h 5539721"/>
              <a:gd name="connsiteX17012" fmla="*/ 1574083 w 11873855"/>
              <a:gd name="connsiteY17012" fmla="*/ 3730838 h 5539721"/>
              <a:gd name="connsiteX17013" fmla="*/ 1570311 w 11873855"/>
              <a:gd name="connsiteY17013" fmla="*/ 3727066 h 5539721"/>
              <a:gd name="connsiteX17014" fmla="*/ 1566453 w 11873855"/>
              <a:gd name="connsiteY17014" fmla="*/ 3719951 h 5539721"/>
              <a:gd name="connsiteX17015" fmla="*/ 1581026 w 11873855"/>
              <a:gd name="connsiteY17015" fmla="*/ 3744125 h 5539721"/>
              <a:gd name="connsiteX17016" fmla="*/ 1582998 w 11873855"/>
              <a:gd name="connsiteY17016" fmla="*/ 3747811 h 5539721"/>
              <a:gd name="connsiteX17017" fmla="*/ 1580512 w 11873855"/>
              <a:gd name="connsiteY17017" fmla="*/ 3745240 h 5539721"/>
              <a:gd name="connsiteX17018" fmla="*/ 1578540 w 11873855"/>
              <a:gd name="connsiteY17018" fmla="*/ 3741639 h 5539721"/>
              <a:gd name="connsiteX17019" fmla="*/ 1581026 w 11873855"/>
              <a:gd name="connsiteY17019" fmla="*/ 3744125 h 5539721"/>
              <a:gd name="connsiteX17020" fmla="*/ 1590370 w 11873855"/>
              <a:gd name="connsiteY17020" fmla="*/ 3752783 h 5539721"/>
              <a:gd name="connsiteX17021" fmla="*/ 1594742 w 11873855"/>
              <a:gd name="connsiteY17021" fmla="*/ 3756727 h 5539721"/>
              <a:gd name="connsiteX17022" fmla="*/ 1597828 w 11873855"/>
              <a:gd name="connsiteY17022" fmla="*/ 3762813 h 5539721"/>
              <a:gd name="connsiteX17023" fmla="*/ 1593456 w 11873855"/>
              <a:gd name="connsiteY17023" fmla="*/ 3758442 h 5539721"/>
              <a:gd name="connsiteX17024" fmla="*/ 1590370 w 11873855"/>
              <a:gd name="connsiteY17024" fmla="*/ 3752783 h 5539721"/>
              <a:gd name="connsiteX17025" fmla="*/ 1604772 w 11873855"/>
              <a:gd name="connsiteY17025" fmla="*/ 3776529 h 5539721"/>
              <a:gd name="connsiteX17026" fmla="*/ 1604944 w 11873855"/>
              <a:gd name="connsiteY17026" fmla="*/ 3776701 h 5539721"/>
              <a:gd name="connsiteX17027" fmla="*/ 1607515 w 11873855"/>
              <a:gd name="connsiteY17027" fmla="*/ 3781501 h 5539721"/>
              <a:gd name="connsiteX17028" fmla="*/ 1604172 w 11873855"/>
              <a:gd name="connsiteY17028" fmla="*/ 3777987 h 5539721"/>
              <a:gd name="connsiteX17029" fmla="*/ 1601600 w 11873855"/>
              <a:gd name="connsiteY17029" fmla="*/ 3773443 h 5539721"/>
              <a:gd name="connsiteX17030" fmla="*/ 1604772 w 11873855"/>
              <a:gd name="connsiteY17030" fmla="*/ 3776529 h 5539721"/>
              <a:gd name="connsiteX17031" fmla="*/ 1614373 w 11873855"/>
              <a:gd name="connsiteY17031" fmla="*/ 3785530 h 5539721"/>
              <a:gd name="connsiteX17032" fmla="*/ 1617374 w 11873855"/>
              <a:gd name="connsiteY17032" fmla="*/ 3788360 h 5539721"/>
              <a:gd name="connsiteX17033" fmla="*/ 1620803 w 11873855"/>
              <a:gd name="connsiteY17033" fmla="*/ 3795217 h 5539721"/>
              <a:gd name="connsiteX17034" fmla="*/ 1618060 w 11873855"/>
              <a:gd name="connsiteY17034" fmla="*/ 3792474 h 5539721"/>
              <a:gd name="connsiteX17035" fmla="*/ 1614373 w 11873855"/>
              <a:gd name="connsiteY17035" fmla="*/ 3785530 h 5539721"/>
              <a:gd name="connsiteX17036" fmla="*/ 1628604 w 11873855"/>
              <a:gd name="connsiteY17036" fmla="*/ 3810305 h 5539721"/>
              <a:gd name="connsiteX17037" fmla="*/ 1631175 w 11873855"/>
              <a:gd name="connsiteY17037" fmla="*/ 3815106 h 5539721"/>
              <a:gd name="connsiteX17038" fmla="*/ 1629890 w 11873855"/>
              <a:gd name="connsiteY17038" fmla="*/ 3813734 h 5539721"/>
              <a:gd name="connsiteX17039" fmla="*/ 1627146 w 11873855"/>
              <a:gd name="connsiteY17039" fmla="*/ 3808762 h 5539721"/>
              <a:gd name="connsiteX17040" fmla="*/ 1628604 w 11873855"/>
              <a:gd name="connsiteY17040" fmla="*/ 3810305 h 5539721"/>
              <a:gd name="connsiteX17041" fmla="*/ 1649949 w 11873855"/>
              <a:gd name="connsiteY17041" fmla="*/ 3841166 h 5539721"/>
              <a:gd name="connsiteX17042" fmla="*/ 1651749 w 11873855"/>
              <a:gd name="connsiteY17042" fmla="*/ 3842966 h 5539721"/>
              <a:gd name="connsiteX17043" fmla="*/ 1654064 w 11873855"/>
              <a:gd name="connsiteY17043" fmla="*/ 3847424 h 5539721"/>
              <a:gd name="connsiteX17044" fmla="*/ 1652435 w 11873855"/>
              <a:gd name="connsiteY17044" fmla="*/ 3845710 h 5539721"/>
              <a:gd name="connsiteX17045" fmla="*/ 1649949 w 11873855"/>
              <a:gd name="connsiteY17045" fmla="*/ 3841166 h 5539721"/>
              <a:gd name="connsiteX17046" fmla="*/ 1662122 w 11873855"/>
              <a:gd name="connsiteY17046" fmla="*/ 3862855 h 5539721"/>
              <a:gd name="connsiteX17047" fmla="*/ 1662808 w 11873855"/>
              <a:gd name="connsiteY17047" fmla="*/ 3864140 h 5539721"/>
              <a:gd name="connsiteX17048" fmla="*/ 1662036 w 11873855"/>
              <a:gd name="connsiteY17048" fmla="*/ 3862769 h 5539721"/>
              <a:gd name="connsiteX17049" fmla="*/ 1662122 w 11873855"/>
              <a:gd name="connsiteY17049" fmla="*/ 3862855 h 5539721"/>
              <a:gd name="connsiteX17050" fmla="*/ 1673266 w 11873855"/>
              <a:gd name="connsiteY17050" fmla="*/ 3874256 h 5539721"/>
              <a:gd name="connsiteX17051" fmla="*/ 1674981 w 11873855"/>
              <a:gd name="connsiteY17051" fmla="*/ 3875970 h 5539721"/>
              <a:gd name="connsiteX17052" fmla="*/ 1677296 w 11873855"/>
              <a:gd name="connsiteY17052" fmla="*/ 3880514 h 5539721"/>
              <a:gd name="connsiteX17053" fmla="*/ 1675581 w 11873855"/>
              <a:gd name="connsiteY17053" fmla="*/ 3878628 h 5539721"/>
              <a:gd name="connsiteX17054" fmla="*/ 1673266 w 11873855"/>
              <a:gd name="connsiteY17054" fmla="*/ 3874256 h 5539721"/>
              <a:gd name="connsiteX17055" fmla="*/ 1684668 w 11873855"/>
              <a:gd name="connsiteY17055" fmla="*/ 3885486 h 5539721"/>
              <a:gd name="connsiteX17056" fmla="*/ 1688268 w 11873855"/>
              <a:gd name="connsiteY17056" fmla="*/ 3888915 h 5539721"/>
              <a:gd name="connsiteX17057" fmla="*/ 1691526 w 11873855"/>
              <a:gd name="connsiteY17057" fmla="*/ 3895516 h 5539721"/>
              <a:gd name="connsiteX17058" fmla="*/ 1688011 w 11873855"/>
              <a:gd name="connsiteY17058" fmla="*/ 3891830 h 5539721"/>
              <a:gd name="connsiteX17059" fmla="*/ 1684668 w 11873855"/>
              <a:gd name="connsiteY17059" fmla="*/ 3885486 h 5539721"/>
              <a:gd name="connsiteX17060" fmla="*/ 1707899 w 11873855"/>
              <a:gd name="connsiteY17060" fmla="*/ 3918747 h 5539721"/>
              <a:gd name="connsiteX17061" fmla="*/ 1710471 w 11873855"/>
              <a:gd name="connsiteY17061" fmla="*/ 3921319 h 5539721"/>
              <a:gd name="connsiteX17062" fmla="*/ 1714243 w 11873855"/>
              <a:gd name="connsiteY17062" fmla="*/ 3928862 h 5539721"/>
              <a:gd name="connsiteX17063" fmla="*/ 1711757 w 11873855"/>
              <a:gd name="connsiteY17063" fmla="*/ 3926291 h 5539721"/>
              <a:gd name="connsiteX17064" fmla="*/ 1707899 w 11873855"/>
              <a:gd name="connsiteY17064" fmla="*/ 3918747 h 5539721"/>
              <a:gd name="connsiteX17065" fmla="*/ 1721358 w 11873855"/>
              <a:gd name="connsiteY17065" fmla="*/ 3943007 h 5539721"/>
              <a:gd name="connsiteX17066" fmla="*/ 1723673 w 11873855"/>
              <a:gd name="connsiteY17066" fmla="*/ 3947722 h 5539721"/>
              <a:gd name="connsiteX17067" fmla="*/ 1722644 w 11873855"/>
              <a:gd name="connsiteY17067" fmla="*/ 3946522 h 5539721"/>
              <a:gd name="connsiteX17068" fmla="*/ 1719987 w 11873855"/>
              <a:gd name="connsiteY17068" fmla="*/ 3941550 h 5539721"/>
              <a:gd name="connsiteX17069" fmla="*/ 1721358 w 11873855"/>
              <a:gd name="connsiteY17069" fmla="*/ 3943007 h 5539721"/>
              <a:gd name="connsiteX17070" fmla="*/ 1742789 w 11873855"/>
              <a:gd name="connsiteY17070" fmla="*/ 3975154 h 5539721"/>
              <a:gd name="connsiteX17071" fmla="*/ 1976047 w 11873855"/>
              <a:gd name="connsiteY17071" fmla="*/ 4105199 h 5539721"/>
              <a:gd name="connsiteX17072" fmla="*/ 2381698 w 11873855"/>
              <a:gd name="connsiteY17072" fmla="*/ 3618881 h 5539721"/>
              <a:gd name="connsiteX17073" fmla="*/ 2674363 w 11873855"/>
              <a:gd name="connsiteY17073" fmla="*/ 2770032 h 5539721"/>
              <a:gd name="connsiteX17074" fmla="*/ 2685336 w 11873855"/>
              <a:gd name="connsiteY17074" fmla="*/ 2770032 h 5539721"/>
              <a:gd name="connsiteX17075" fmla="*/ 2396614 w 11873855"/>
              <a:gd name="connsiteY17075" fmla="*/ 3635254 h 5539721"/>
              <a:gd name="connsiteX17076" fmla="*/ 2228764 w 11873855"/>
              <a:gd name="connsiteY17076" fmla="*/ 3959038 h 5539721"/>
              <a:gd name="connsiteX17077" fmla="*/ 1993792 w 11873855"/>
              <a:gd name="connsiteY17077" fmla="*/ 4129802 h 5539721"/>
              <a:gd name="connsiteX17078" fmla="*/ 1745533 w 11873855"/>
              <a:gd name="connsiteY17078" fmla="*/ 3980297 h 5539721"/>
              <a:gd name="connsiteX17079" fmla="*/ 1742789 w 11873855"/>
              <a:gd name="connsiteY17079" fmla="*/ 3975154 h 5539721"/>
              <a:gd name="connsiteX17080" fmla="*/ 2676249 w 11873855"/>
              <a:gd name="connsiteY17080" fmla="*/ 2764203 h 5539721"/>
              <a:gd name="connsiteX17081" fmla="*/ 2682078 w 11873855"/>
              <a:gd name="connsiteY17081" fmla="*/ 2746029 h 5539721"/>
              <a:gd name="connsiteX17082" fmla="*/ 2693223 w 11873855"/>
              <a:gd name="connsiteY17082" fmla="*/ 2744143 h 5539721"/>
              <a:gd name="connsiteX17083" fmla="*/ 2687136 w 11873855"/>
              <a:gd name="connsiteY17083" fmla="*/ 2764117 h 5539721"/>
              <a:gd name="connsiteX17084" fmla="*/ 2676249 w 11873855"/>
              <a:gd name="connsiteY17084" fmla="*/ 2764117 h 5539721"/>
              <a:gd name="connsiteX17085" fmla="*/ 2695023 w 11873855"/>
              <a:gd name="connsiteY17085" fmla="*/ 2738228 h 5539721"/>
              <a:gd name="connsiteX17086" fmla="*/ 2695023 w 11873855"/>
              <a:gd name="connsiteY17086" fmla="*/ 2738228 h 5539721"/>
              <a:gd name="connsiteX17087" fmla="*/ 2695023 w 11873855"/>
              <a:gd name="connsiteY17087" fmla="*/ 2738228 h 5539721"/>
              <a:gd name="connsiteX17088" fmla="*/ 2695023 w 11873855"/>
              <a:gd name="connsiteY17088" fmla="*/ 2738228 h 5539721"/>
              <a:gd name="connsiteX17089" fmla="*/ 2695109 w 11873855"/>
              <a:gd name="connsiteY17089" fmla="*/ 2737971 h 5539721"/>
              <a:gd name="connsiteX17090" fmla="*/ 2683964 w 11873855"/>
              <a:gd name="connsiteY17090" fmla="*/ 2740200 h 5539721"/>
              <a:gd name="connsiteX17091" fmla="*/ 2689793 w 11873855"/>
              <a:gd name="connsiteY17091" fmla="*/ 2722026 h 5539721"/>
              <a:gd name="connsiteX17092" fmla="*/ 2701023 w 11873855"/>
              <a:gd name="connsiteY17092" fmla="*/ 2718511 h 5539721"/>
              <a:gd name="connsiteX17093" fmla="*/ 2695109 w 11873855"/>
              <a:gd name="connsiteY17093" fmla="*/ 2737971 h 5539721"/>
              <a:gd name="connsiteX17094" fmla="*/ 2701795 w 11873855"/>
              <a:gd name="connsiteY17094" fmla="*/ 2711739 h 5539721"/>
              <a:gd name="connsiteX17095" fmla="*/ 2691679 w 11873855"/>
              <a:gd name="connsiteY17095" fmla="*/ 2715940 h 5539721"/>
              <a:gd name="connsiteX17096" fmla="*/ 2697509 w 11873855"/>
              <a:gd name="connsiteY17096" fmla="*/ 2697509 h 5539721"/>
              <a:gd name="connsiteX17097" fmla="*/ 2708996 w 11873855"/>
              <a:gd name="connsiteY17097" fmla="*/ 2691679 h 5539721"/>
              <a:gd name="connsiteX17098" fmla="*/ 2703595 w 11873855"/>
              <a:gd name="connsiteY17098" fmla="*/ 2709682 h 5539721"/>
              <a:gd name="connsiteX17099" fmla="*/ 2701795 w 11873855"/>
              <a:gd name="connsiteY17099" fmla="*/ 2711739 h 5539721"/>
              <a:gd name="connsiteX17100" fmla="*/ 2708824 w 11873855"/>
              <a:gd name="connsiteY17100" fmla="*/ 2685164 h 5539721"/>
              <a:gd name="connsiteX17101" fmla="*/ 2699480 w 11873855"/>
              <a:gd name="connsiteY17101" fmla="*/ 2691422 h 5539721"/>
              <a:gd name="connsiteX17102" fmla="*/ 2705395 w 11873855"/>
              <a:gd name="connsiteY17102" fmla="*/ 2672734 h 5539721"/>
              <a:gd name="connsiteX17103" fmla="*/ 2717311 w 11873855"/>
              <a:gd name="connsiteY17103" fmla="*/ 2664162 h 5539721"/>
              <a:gd name="connsiteX17104" fmla="*/ 2712082 w 11873855"/>
              <a:gd name="connsiteY17104" fmla="*/ 2681650 h 5539721"/>
              <a:gd name="connsiteX17105" fmla="*/ 2708824 w 11873855"/>
              <a:gd name="connsiteY17105" fmla="*/ 2685164 h 5539721"/>
              <a:gd name="connsiteX17106" fmla="*/ 2715940 w 11873855"/>
              <a:gd name="connsiteY17106" fmla="*/ 2658247 h 5539721"/>
              <a:gd name="connsiteX17107" fmla="*/ 2707367 w 11873855"/>
              <a:gd name="connsiteY17107" fmla="*/ 2666391 h 5539721"/>
              <a:gd name="connsiteX17108" fmla="*/ 2713196 w 11873855"/>
              <a:gd name="connsiteY17108" fmla="*/ 2647960 h 5539721"/>
              <a:gd name="connsiteX17109" fmla="*/ 2726398 w 11873855"/>
              <a:gd name="connsiteY17109" fmla="*/ 2633215 h 5539721"/>
              <a:gd name="connsiteX17110" fmla="*/ 2726741 w 11873855"/>
              <a:gd name="connsiteY17110" fmla="*/ 2632358 h 5539721"/>
              <a:gd name="connsiteX17111" fmla="*/ 2720912 w 11873855"/>
              <a:gd name="connsiteY17111" fmla="*/ 2651989 h 5539721"/>
              <a:gd name="connsiteX17112" fmla="*/ 2715940 w 11873855"/>
              <a:gd name="connsiteY17112" fmla="*/ 2658247 h 5539721"/>
              <a:gd name="connsiteX17113" fmla="*/ 2722969 w 11873855"/>
              <a:gd name="connsiteY17113" fmla="*/ 2631243 h 5539721"/>
              <a:gd name="connsiteX17114" fmla="*/ 2715425 w 11873855"/>
              <a:gd name="connsiteY17114" fmla="*/ 2640759 h 5539721"/>
              <a:gd name="connsiteX17115" fmla="*/ 2721083 w 11873855"/>
              <a:gd name="connsiteY17115" fmla="*/ 2622585 h 5539721"/>
              <a:gd name="connsiteX17116" fmla="*/ 2733427 w 11873855"/>
              <a:gd name="connsiteY17116" fmla="*/ 2606212 h 5539721"/>
              <a:gd name="connsiteX17117" fmla="*/ 2735399 w 11873855"/>
              <a:gd name="connsiteY17117" fmla="*/ 2602525 h 5539721"/>
              <a:gd name="connsiteX17118" fmla="*/ 2729141 w 11873855"/>
              <a:gd name="connsiteY17118" fmla="*/ 2623785 h 5539721"/>
              <a:gd name="connsiteX17119" fmla="*/ 2722969 w 11873855"/>
              <a:gd name="connsiteY17119" fmla="*/ 2631243 h 5539721"/>
              <a:gd name="connsiteX17120" fmla="*/ 2740800 w 11873855"/>
              <a:gd name="connsiteY17120" fmla="*/ 2597896 h 5539721"/>
              <a:gd name="connsiteX17121" fmla="*/ 2750058 w 11873855"/>
              <a:gd name="connsiteY17121" fmla="*/ 2592495 h 5539721"/>
              <a:gd name="connsiteX17122" fmla="*/ 2743457 w 11873855"/>
              <a:gd name="connsiteY17122" fmla="*/ 2616241 h 5539721"/>
              <a:gd name="connsiteX17123" fmla="*/ 2734028 w 11873855"/>
              <a:gd name="connsiteY17123" fmla="*/ 2620699 h 5539721"/>
              <a:gd name="connsiteX17124" fmla="*/ 2740800 w 11873855"/>
              <a:gd name="connsiteY17124" fmla="*/ 2597896 h 5539721"/>
              <a:gd name="connsiteX17125" fmla="*/ 2742857 w 11873855"/>
              <a:gd name="connsiteY17125" fmla="*/ 2590695 h 5539721"/>
              <a:gd name="connsiteX17126" fmla="*/ 2749458 w 11873855"/>
              <a:gd name="connsiteY17126" fmla="*/ 2567892 h 5539721"/>
              <a:gd name="connsiteX17127" fmla="*/ 2758373 w 11873855"/>
              <a:gd name="connsiteY17127" fmla="*/ 2561977 h 5539721"/>
              <a:gd name="connsiteX17128" fmla="*/ 2751859 w 11873855"/>
              <a:gd name="connsiteY17128" fmla="*/ 2585723 h 5539721"/>
              <a:gd name="connsiteX17129" fmla="*/ 2742857 w 11873855"/>
              <a:gd name="connsiteY17129" fmla="*/ 2590695 h 5539721"/>
              <a:gd name="connsiteX17130" fmla="*/ 2763003 w 11873855"/>
              <a:gd name="connsiteY17130" fmla="*/ 2559492 h 5539721"/>
              <a:gd name="connsiteX17131" fmla="*/ 2772175 w 11873855"/>
              <a:gd name="connsiteY17131" fmla="*/ 2554948 h 5539721"/>
              <a:gd name="connsiteX17132" fmla="*/ 2765832 w 11873855"/>
              <a:gd name="connsiteY17132" fmla="*/ 2579637 h 5539721"/>
              <a:gd name="connsiteX17133" fmla="*/ 2756316 w 11873855"/>
              <a:gd name="connsiteY17133" fmla="*/ 2583666 h 5539721"/>
              <a:gd name="connsiteX17134" fmla="*/ 2763003 w 11873855"/>
              <a:gd name="connsiteY17134" fmla="*/ 2559492 h 5539721"/>
              <a:gd name="connsiteX17135" fmla="*/ 2776633 w 11873855"/>
              <a:gd name="connsiteY17135" fmla="*/ 2552976 h 5539721"/>
              <a:gd name="connsiteX17136" fmla="*/ 2784948 w 11873855"/>
              <a:gd name="connsiteY17136" fmla="*/ 2549462 h 5539721"/>
              <a:gd name="connsiteX17137" fmla="*/ 2778776 w 11873855"/>
              <a:gd name="connsiteY17137" fmla="*/ 2574836 h 5539721"/>
              <a:gd name="connsiteX17138" fmla="*/ 2770118 w 11873855"/>
              <a:gd name="connsiteY17138" fmla="*/ 2578008 h 5539721"/>
              <a:gd name="connsiteX17139" fmla="*/ 2776633 w 11873855"/>
              <a:gd name="connsiteY17139" fmla="*/ 2552976 h 5539721"/>
              <a:gd name="connsiteX17140" fmla="*/ 2789149 w 11873855"/>
              <a:gd name="connsiteY17140" fmla="*/ 2547747 h 5539721"/>
              <a:gd name="connsiteX17141" fmla="*/ 2797636 w 11873855"/>
              <a:gd name="connsiteY17141" fmla="*/ 2544575 h 5539721"/>
              <a:gd name="connsiteX17142" fmla="*/ 2791635 w 11873855"/>
              <a:gd name="connsiteY17142" fmla="*/ 2570636 h 5539721"/>
              <a:gd name="connsiteX17143" fmla="*/ 2782891 w 11873855"/>
              <a:gd name="connsiteY17143" fmla="*/ 2573465 h 5539721"/>
              <a:gd name="connsiteX17144" fmla="*/ 2789149 w 11873855"/>
              <a:gd name="connsiteY17144" fmla="*/ 2547747 h 5539721"/>
              <a:gd name="connsiteX17145" fmla="*/ 2801750 w 11873855"/>
              <a:gd name="connsiteY17145" fmla="*/ 2543032 h 5539721"/>
              <a:gd name="connsiteX17146" fmla="*/ 2810237 w 11873855"/>
              <a:gd name="connsiteY17146" fmla="*/ 2540032 h 5539721"/>
              <a:gd name="connsiteX17147" fmla="*/ 2804494 w 11873855"/>
              <a:gd name="connsiteY17147" fmla="*/ 2566607 h 5539721"/>
              <a:gd name="connsiteX17148" fmla="*/ 2795664 w 11873855"/>
              <a:gd name="connsiteY17148" fmla="*/ 2569264 h 5539721"/>
              <a:gd name="connsiteX17149" fmla="*/ 2801750 w 11873855"/>
              <a:gd name="connsiteY17149" fmla="*/ 2543032 h 5539721"/>
              <a:gd name="connsiteX17150" fmla="*/ 2814352 w 11873855"/>
              <a:gd name="connsiteY17150" fmla="*/ 2538660 h 5539721"/>
              <a:gd name="connsiteX17151" fmla="*/ 2822924 w 11873855"/>
              <a:gd name="connsiteY17151" fmla="*/ 2535831 h 5539721"/>
              <a:gd name="connsiteX17152" fmla="*/ 2817438 w 11873855"/>
              <a:gd name="connsiteY17152" fmla="*/ 2563006 h 5539721"/>
              <a:gd name="connsiteX17153" fmla="*/ 2808608 w 11873855"/>
              <a:gd name="connsiteY17153" fmla="*/ 2565492 h 5539721"/>
              <a:gd name="connsiteX17154" fmla="*/ 2814352 w 11873855"/>
              <a:gd name="connsiteY17154" fmla="*/ 2538660 h 5539721"/>
              <a:gd name="connsiteX17155" fmla="*/ 2826868 w 11873855"/>
              <a:gd name="connsiteY17155" fmla="*/ 2534546 h 5539721"/>
              <a:gd name="connsiteX17156" fmla="*/ 3497152 w 11873855"/>
              <a:gd name="connsiteY17156" fmla="*/ 2397214 h 5539721"/>
              <a:gd name="connsiteX17157" fmla="*/ 3533499 w 11873855"/>
              <a:gd name="connsiteY17157" fmla="*/ 2391128 h 5539721"/>
              <a:gd name="connsiteX17158" fmla="*/ 3566160 w 11873855"/>
              <a:gd name="connsiteY17158" fmla="*/ 2390613 h 5539721"/>
              <a:gd name="connsiteX17159" fmla="*/ 3901602 w 11873855"/>
              <a:gd name="connsiteY17159" fmla="*/ 2440162 h 5539721"/>
              <a:gd name="connsiteX17160" fmla="*/ 4120544 w 11873855"/>
              <a:gd name="connsiteY17160" fmla="*/ 2503942 h 5539721"/>
              <a:gd name="connsiteX17161" fmla="*/ 4318997 w 11873855"/>
              <a:gd name="connsiteY17161" fmla="*/ 2559406 h 5539721"/>
              <a:gd name="connsiteX17162" fmla="*/ 4675356 w 11873855"/>
              <a:gd name="connsiteY17162" fmla="*/ 2672734 h 5539721"/>
              <a:gd name="connsiteX17163" fmla="*/ 4815860 w 11873855"/>
              <a:gd name="connsiteY17163" fmla="*/ 2704195 h 5539721"/>
              <a:gd name="connsiteX17164" fmla="*/ 4816803 w 11873855"/>
              <a:gd name="connsiteY17164" fmla="*/ 2707453 h 5539721"/>
              <a:gd name="connsiteX17165" fmla="*/ 4676042 w 11873855"/>
              <a:gd name="connsiteY17165" fmla="*/ 2680792 h 5539721"/>
              <a:gd name="connsiteX17166" fmla="*/ 4318997 w 11873855"/>
              <a:gd name="connsiteY17166" fmla="*/ 2586838 h 5539721"/>
              <a:gd name="connsiteX17167" fmla="*/ 4116600 w 11873855"/>
              <a:gd name="connsiteY17167" fmla="*/ 2536260 h 5539721"/>
              <a:gd name="connsiteX17168" fmla="*/ 3898516 w 11873855"/>
              <a:gd name="connsiteY17168" fmla="*/ 2483453 h 5539721"/>
              <a:gd name="connsiteX17169" fmla="*/ 3561446 w 11873855"/>
              <a:gd name="connsiteY17169" fmla="*/ 2439048 h 5539721"/>
              <a:gd name="connsiteX17170" fmla="*/ 3528613 w 11873855"/>
              <a:gd name="connsiteY17170" fmla="*/ 2439562 h 5539721"/>
              <a:gd name="connsiteX17171" fmla="*/ 3468348 w 11873855"/>
              <a:gd name="connsiteY17171" fmla="*/ 2448478 h 5539721"/>
              <a:gd name="connsiteX17172" fmla="*/ 2821553 w 11873855"/>
              <a:gd name="connsiteY17172" fmla="*/ 2561977 h 5539721"/>
              <a:gd name="connsiteX17173" fmla="*/ 2826868 w 11873855"/>
              <a:gd name="connsiteY17173" fmla="*/ 2534546 h 5539721"/>
              <a:gd name="connsiteX17174" fmla="*/ 4854007 w 11873855"/>
              <a:gd name="connsiteY17174" fmla="*/ 2752887 h 5539721"/>
              <a:gd name="connsiteX17175" fmla="*/ 4854865 w 11873855"/>
              <a:gd name="connsiteY17175" fmla="*/ 2755630 h 5539721"/>
              <a:gd name="connsiteX17176" fmla="*/ 4854865 w 11873855"/>
              <a:gd name="connsiteY17176" fmla="*/ 2755630 h 5539721"/>
              <a:gd name="connsiteX17177" fmla="*/ 4854007 w 11873855"/>
              <a:gd name="connsiteY17177" fmla="*/ 2752887 h 5539721"/>
              <a:gd name="connsiteX17178" fmla="*/ 4854007 w 11873855"/>
              <a:gd name="connsiteY17178" fmla="*/ 2752887 h 5539721"/>
              <a:gd name="connsiteX17179" fmla="*/ 4856750 w 11873855"/>
              <a:gd name="connsiteY17179" fmla="*/ 2761460 h 5539721"/>
              <a:gd name="connsiteX17180" fmla="*/ 4857608 w 11873855"/>
              <a:gd name="connsiteY17180" fmla="*/ 2764203 h 5539721"/>
              <a:gd name="connsiteX17181" fmla="*/ 4857522 w 11873855"/>
              <a:gd name="connsiteY17181" fmla="*/ 2764203 h 5539721"/>
              <a:gd name="connsiteX17182" fmla="*/ 4856750 w 11873855"/>
              <a:gd name="connsiteY17182" fmla="*/ 2761460 h 5539721"/>
              <a:gd name="connsiteX17183" fmla="*/ 4856750 w 11873855"/>
              <a:gd name="connsiteY17183" fmla="*/ 2761460 h 5539721"/>
              <a:gd name="connsiteX17184" fmla="*/ 4865323 w 11873855"/>
              <a:gd name="connsiteY17184" fmla="*/ 2775518 h 5539721"/>
              <a:gd name="connsiteX17185" fmla="*/ 4885640 w 11873855"/>
              <a:gd name="connsiteY17185" fmla="*/ 2839384 h 5539721"/>
              <a:gd name="connsiteX17186" fmla="*/ 5609159 w 11873855"/>
              <a:gd name="connsiteY17186" fmla="*/ 3864483 h 5539721"/>
              <a:gd name="connsiteX17187" fmla="*/ 6119994 w 11873855"/>
              <a:gd name="connsiteY17187" fmla="*/ 3404140 h 5539721"/>
              <a:gd name="connsiteX17188" fmla="*/ 5604530 w 11873855"/>
              <a:gd name="connsiteY17188" fmla="*/ 3883600 h 5539721"/>
              <a:gd name="connsiteX17189" fmla="*/ 4885039 w 11873855"/>
              <a:gd name="connsiteY17189" fmla="*/ 2838355 h 5539721"/>
              <a:gd name="connsiteX17190" fmla="*/ 4865152 w 11873855"/>
              <a:gd name="connsiteY17190" fmla="*/ 2775518 h 5539721"/>
              <a:gd name="connsiteX17191" fmla="*/ 4865323 w 11873855"/>
              <a:gd name="connsiteY17191" fmla="*/ 2775518 h 5539721"/>
              <a:gd name="connsiteX17192" fmla="*/ 7388467 w 11873855"/>
              <a:gd name="connsiteY17192" fmla="*/ 4086854 h 5539721"/>
              <a:gd name="connsiteX17193" fmla="*/ 7689876 w 11873855"/>
              <a:gd name="connsiteY17193" fmla="*/ 4810973 h 5539721"/>
              <a:gd name="connsiteX17194" fmla="*/ 8087468 w 11873855"/>
              <a:gd name="connsiteY17194" fmla="*/ 5160217 h 5539721"/>
              <a:gd name="connsiteX17195" fmla="*/ 8129902 w 11873855"/>
              <a:gd name="connsiteY17195" fmla="*/ 5156788 h 5539721"/>
              <a:gd name="connsiteX17196" fmla="*/ 8567100 w 11873855"/>
              <a:gd name="connsiteY17196" fmla="*/ 4696701 h 5539721"/>
              <a:gd name="connsiteX17197" fmla="*/ 8742922 w 11873855"/>
              <a:gd name="connsiteY17197" fmla="*/ 4280078 h 5539721"/>
              <a:gd name="connsiteX17198" fmla="*/ 8124502 w 11873855"/>
              <a:gd name="connsiteY17198" fmla="*/ 5205136 h 5539721"/>
              <a:gd name="connsiteX17199" fmla="*/ 8082239 w 11873855"/>
              <a:gd name="connsiteY17199" fmla="*/ 5208651 h 5539721"/>
              <a:gd name="connsiteX17200" fmla="*/ 7686361 w 11873855"/>
              <a:gd name="connsiteY17200" fmla="*/ 4853750 h 5539721"/>
              <a:gd name="connsiteX17201" fmla="*/ 7388038 w 11873855"/>
              <a:gd name="connsiteY17201" fmla="*/ 4114371 h 5539721"/>
              <a:gd name="connsiteX17202" fmla="*/ 7163781 w 11873855"/>
              <a:gd name="connsiteY17202" fmla="*/ 3368393 h 5539721"/>
              <a:gd name="connsiteX17203" fmla="*/ 7388467 w 11873855"/>
              <a:gd name="connsiteY17203" fmla="*/ 4086854 h 5539721"/>
              <a:gd name="connsiteX17204" fmla="*/ 10164157 w 11873855"/>
              <a:gd name="connsiteY17204" fmla="*/ 2658161 h 5539721"/>
              <a:gd name="connsiteX17205" fmla="*/ 10560721 w 11873855"/>
              <a:gd name="connsiteY17205" fmla="*/ 2593439 h 5539721"/>
              <a:gd name="connsiteX17206" fmla="*/ 10701395 w 11873855"/>
              <a:gd name="connsiteY17206" fmla="*/ 2605183 h 5539721"/>
              <a:gd name="connsiteX17207" fmla="*/ 10727456 w 11873855"/>
              <a:gd name="connsiteY17207" fmla="*/ 2628843 h 5539721"/>
              <a:gd name="connsiteX17208" fmla="*/ 10579151 w 11873855"/>
              <a:gd name="connsiteY17208" fmla="*/ 2618042 h 5539721"/>
              <a:gd name="connsiteX17209" fmla="*/ 10179673 w 11873855"/>
              <a:gd name="connsiteY17209" fmla="*/ 2674534 h 5539721"/>
              <a:gd name="connsiteX17210" fmla="*/ 9845688 w 11873855"/>
              <a:gd name="connsiteY17210" fmla="*/ 2756659 h 5539721"/>
              <a:gd name="connsiteX17211" fmla="*/ 10164157 w 11873855"/>
              <a:gd name="connsiteY17211" fmla="*/ 2658161 h 5539721"/>
              <a:gd name="connsiteX17212" fmla="*/ 10733885 w 11873855"/>
              <a:gd name="connsiteY17212" fmla="*/ 2627900 h 5539721"/>
              <a:gd name="connsiteX17213" fmla="*/ 10709539 w 11873855"/>
              <a:gd name="connsiteY17213" fmla="*/ 2606040 h 5539721"/>
              <a:gd name="connsiteX17214" fmla="*/ 10720169 w 11873855"/>
              <a:gd name="connsiteY17214" fmla="*/ 2607155 h 5539721"/>
              <a:gd name="connsiteX17215" fmla="*/ 10746144 w 11873855"/>
              <a:gd name="connsiteY17215" fmla="*/ 2630386 h 5539721"/>
              <a:gd name="connsiteX17216" fmla="*/ 10735856 w 11873855"/>
              <a:gd name="connsiteY17216" fmla="*/ 2629529 h 5539721"/>
              <a:gd name="connsiteX17217" fmla="*/ 10733885 w 11873855"/>
              <a:gd name="connsiteY17217" fmla="*/ 2627900 h 5539721"/>
              <a:gd name="connsiteX17218" fmla="*/ 10754030 w 11873855"/>
              <a:gd name="connsiteY17218" fmla="*/ 2630643 h 5539721"/>
              <a:gd name="connsiteX17219" fmla="*/ 10728484 w 11873855"/>
              <a:gd name="connsiteY17219" fmla="*/ 2608012 h 5539721"/>
              <a:gd name="connsiteX17220" fmla="*/ 10739114 w 11873855"/>
              <a:gd name="connsiteY17220" fmla="*/ 2609126 h 5539721"/>
              <a:gd name="connsiteX17221" fmla="*/ 10765003 w 11873855"/>
              <a:gd name="connsiteY17221" fmla="*/ 2632015 h 5539721"/>
              <a:gd name="connsiteX17222" fmla="*/ 10754717 w 11873855"/>
              <a:gd name="connsiteY17222" fmla="*/ 2631072 h 5539721"/>
              <a:gd name="connsiteX17223" fmla="*/ 10754030 w 11873855"/>
              <a:gd name="connsiteY17223" fmla="*/ 2630643 h 5539721"/>
              <a:gd name="connsiteX17224" fmla="*/ 10748116 w 11873855"/>
              <a:gd name="connsiteY17224" fmla="*/ 2610241 h 5539721"/>
              <a:gd name="connsiteX17225" fmla="*/ 10758660 w 11873855"/>
              <a:gd name="connsiteY17225" fmla="*/ 2611441 h 5539721"/>
              <a:gd name="connsiteX17226" fmla="*/ 10784377 w 11873855"/>
              <a:gd name="connsiteY17226" fmla="*/ 2633901 h 5539721"/>
              <a:gd name="connsiteX17227" fmla="*/ 10774261 w 11873855"/>
              <a:gd name="connsiteY17227" fmla="*/ 2632958 h 5539721"/>
              <a:gd name="connsiteX17228" fmla="*/ 10748116 w 11873855"/>
              <a:gd name="connsiteY17228" fmla="*/ 2610241 h 5539721"/>
              <a:gd name="connsiteX17229" fmla="*/ 10767232 w 11873855"/>
              <a:gd name="connsiteY17229" fmla="*/ 2612384 h 5539721"/>
              <a:gd name="connsiteX17230" fmla="*/ 10777690 w 11873855"/>
              <a:gd name="connsiteY17230" fmla="*/ 2613584 h 5539721"/>
              <a:gd name="connsiteX17231" fmla="*/ 10803236 w 11873855"/>
              <a:gd name="connsiteY17231" fmla="*/ 2635701 h 5539721"/>
              <a:gd name="connsiteX17232" fmla="*/ 10793207 w 11873855"/>
              <a:gd name="connsiteY17232" fmla="*/ 2634758 h 5539721"/>
              <a:gd name="connsiteX17233" fmla="*/ 10767232 w 11873855"/>
              <a:gd name="connsiteY17233" fmla="*/ 2612384 h 5539721"/>
              <a:gd name="connsiteX17234" fmla="*/ 10786349 w 11873855"/>
              <a:gd name="connsiteY17234" fmla="*/ 2614698 h 5539721"/>
              <a:gd name="connsiteX17235" fmla="*/ 10796807 w 11873855"/>
              <a:gd name="connsiteY17235" fmla="*/ 2615984 h 5539721"/>
              <a:gd name="connsiteX17236" fmla="*/ 10822182 w 11873855"/>
              <a:gd name="connsiteY17236" fmla="*/ 2637673 h 5539721"/>
              <a:gd name="connsiteX17237" fmla="*/ 10812238 w 11873855"/>
              <a:gd name="connsiteY17237" fmla="*/ 2636644 h 5539721"/>
              <a:gd name="connsiteX17238" fmla="*/ 10786349 w 11873855"/>
              <a:gd name="connsiteY17238" fmla="*/ 2614698 h 5539721"/>
              <a:gd name="connsiteX17239" fmla="*/ 10830411 w 11873855"/>
              <a:gd name="connsiteY17239" fmla="*/ 2644359 h 5539721"/>
              <a:gd name="connsiteX17240" fmla="*/ 10857587 w 11873855"/>
              <a:gd name="connsiteY17240" fmla="*/ 2665448 h 5539721"/>
              <a:gd name="connsiteX17241" fmla="*/ 10848328 w 11873855"/>
              <a:gd name="connsiteY17241" fmla="*/ 2664676 h 5539721"/>
              <a:gd name="connsiteX17242" fmla="*/ 10820467 w 11873855"/>
              <a:gd name="connsiteY17242" fmla="*/ 2643245 h 5539721"/>
              <a:gd name="connsiteX17243" fmla="*/ 10830411 w 11873855"/>
              <a:gd name="connsiteY17243" fmla="*/ 2644359 h 5539721"/>
              <a:gd name="connsiteX17244" fmla="*/ 10866673 w 11873855"/>
              <a:gd name="connsiteY17244" fmla="*/ 2672134 h 5539721"/>
              <a:gd name="connsiteX17245" fmla="*/ 10896677 w 11873855"/>
              <a:gd name="connsiteY17245" fmla="*/ 2692880 h 5539721"/>
              <a:gd name="connsiteX17246" fmla="*/ 10888619 w 11873855"/>
              <a:gd name="connsiteY17246" fmla="*/ 2692365 h 5539721"/>
              <a:gd name="connsiteX17247" fmla="*/ 10857501 w 11873855"/>
              <a:gd name="connsiteY17247" fmla="*/ 2671363 h 5539721"/>
              <a:gd name="connsiteX17248" fmla="*/ 10866673 w 11873855"/>
              <a:gd name="connsiteY17248" fmla="*/ 2672134 h 5539721"/>
              <a:gd name="connsiteX17249" fmla="*/ 10906793 w 11873855"/>
              <a:gd name="connsiteY17249" fmla="*/ 2699395 h 5539721"/>
              <a:gd name="connsiteX17250" fmla="*/ 10941168 w 11873855"/>
              <a:gd name="connsiteY17250" fmla="*/ 2719711 h 5539721"/>
              <a:gd name="connsiteX17251" fmla="*/ 10934910 w 11873855"/>
              <a:gd name="connsiteY17251" fmla="*/ 2719454 h 5539721"/>
              <a:gd name="connsiteX17252" fmla="*/ 10898734 w 11873855"/>
              <a:gd name="connsiteY17252" fmla="*/ 2698880 h 5539721"/>
              <a:gd name="connsiteX17253" fmla="*/ 10906793 w 11873855"/>
              <a:gd name="connsiteY17253" fmla="*/ 2699395 h 5539721"/>
              <a:gd name="connsiteX17254" fmla="*/ 11064526 w 11873855"/>
              <a:gd name="connsiteY17254" fmla="*/ 2732999 h 5539721"/>
              <a:gd name="connsiteX17255" fmla="*/ 11069241 w 11873855"/>
              <a:gd name="connsiteY17255" fmla="*/ 2733427 h 5539721"/>
              <a:gd name="connsiteX17256" fmla="*/ 11107218 w 11873855"/>
              <a:gd name="connsiteY17256" fmla="*/ 2749801 h 5539721"/>
              <a:gd name="connsiteX17257" fmla="*/ 11106617 w 11873855"/>
              <a:gd name="connsiteY17257" fmla="*/ 2749715 h 5539721"/>
              <a:gd name="connsiteX17258" fmla="*/ 11064526 w 11873855"/>
              <a:gd name="connsiteY17258" fmla="*/ 2732999 h 5539721"/>
              <a:gd name="connsiteX17259" fmla="*/ 10647474 w 11873855"/>
              <a:gd name="connsiteY17259" fmla="*/ 2281657 h 5539721"/>
              <a:gd name="connsiteX17260" fmla="*/ 10650560 w 11873855"/>
              <a:gd name="connsiteY17260" fmla="*/ 2283714 h 5539721"/>
              <a:gd name="connsiteX17261" fmla="*/ 10651160 w 11873855"/>
              <a:gd name="connsiteY17261" fmla="*/ 2285000 h 5539721"/>
              <a:gd name="connsiteX17262" fmla="*/ 10647474 w 11873855"/>
              <a:gd name="connsiteY17262" fmla="*/ 2281657 h 5539721"/>
              <a:gd name="connsiteX17263" fmla="*/ 10627929 w 11873855"/>
              <a:gd name="connsiteY17263" fmla="*/ 2263397 h 5539721"/>
              <a:gd name="connsiteX17264" fmla="*/ 10623214 w 11873855"/>
              <a:gd name="connsiteY17264" fmla="*/ 2258939 h 5539721"/>
              <a:gd name="connsiteX17265" fmla="*/ 10620557 w 11873855"/>
              <a:gd name="connsiteY17265" fmla="*/ 2252253 h 5539721"/>
              <a:gd name="connsiteX17266" fmla="*/ 10628786 w 11873855"/>
              <a:gd name="connsiteY17266" fmla="*/ 2257911 h 5539721"/>
              <a:gd name="connsiteX17267" fmla="*/ 10632643 w 11873855"/>
              <a:gd name="connsiteY17267" fmla="*/ 2266312 h 5539721"/>
              <a:gd name="connsiteX17268" fmla="*/ 10627929 w 11873855"/>
              <a:gd name="connsiteY17268" fmla="*/ 2263397 h 5539721"/>
              <a:gd name="connsiteX17269" fmla="*/ 10616270 w 11873855"/>
              <a:gd name="connsiteY17269" fmla="*/ 2252253 h 5539721"/>
              <a:gd name="connsiteX17270" fmla="*/ 10607698 w 11873855"/>
              <a:gd name="connsiteY17270" fmla="*/ 2243766 h 5539721"/>
              <a:gd name="connsiteX17271" fmla="*/ 10614555 w 11873855"/>
              <a:gd name="connsiteY17271" fmla="*/ 2248224 h 5539721"/>
              <a:gd name="connsiteX17272" fmla="*/ 10616270 w 11873855"/>
              <a:gd name="connsiteY17272" fmla="*/ 2252253 h 5539721"/>
              <a:gd name="connsiteX17273" fmla="*/ 10602211 w 11873855"/>
              <a:gd name="connsiteY17273" fmla="*/ 2233737 h 5539721"/>
              <a:gd name="connsiteX17274" fmla="*/ 10599125 w 11873855"/>
              <a:gd name="connsiteY17274" fmla="*/ 2226364 h 5539721"/>
              <a:gd name="connsiteX17275" fmla="*/ 10606926 w 11873855"/>
              <a:gd name="connsiteY17275" fmla="*/ 2231936 h 5539721"/>
              <a:gd name="connsiteX17276" fmla="*/ 10610355 w 11873855"/>
              <a:gd name="connsiteY17276" fmla="*/ 2238966 h 5539721"/>
              <a:gd name="connsiteX17277" fmla="*/ 10602211 w 11873855"/>
              <a:gd name="connsiteY17277" fmla="*/ 2233737 h 5539721"/>
              <a:gd name="connsiteX17278" fmla="*/ 10595353 w 11873855"/>
              <a:gd name="connsiteY17278" fmla="*/ 2217877 h 5539721"/>
              <a:gd name="connsiteX17279" fmla="*/ 10592095 w 11873855"/>
              <a:gd name="connsiteY17279" fmla="*/ 2210934 h 5539721"/>
              <a:gd name="connsiteX17280" fmla="*/ 10598353 w 11873855"/>
              <a:gd name="connsiteY17280" fmla="*/ 2215820 h 5539721"/>
              <a:gd name="connsiteX17281" fmla="*/ 10602040 w 11873855"/>
              <a:gd name="connsiteY17281" fmla="*/ 2222506 h 5539721"/>
              <a:gd name="connsiteX17282" fmla="*/ 10595353 w 11873855"/>
              <a:gd name="connsiteY17282" fmla="*/ 2217877 h 5539721"/>
              <a:gd name="connsiteX17283" fmla="*/ 10588496 w 11873855"/>
              <a:gd name="connsiteY17283" fmla="*/ 2213248 h 5539721"/>
              <a:gd name="connsiteX17284" fmla="*/ 10580866 w 11873855"/>
              <a:gd name="connsiteY17284" fmla="*/ 2208190 h 5539721"/>
              <a:gd name="connsiteX17285" fmla="*/ 10577179 w 11873855"/>
              <a:gd name="connsiteY17285" fmla="*/ 2199875 h 5539721"/>
              <a:gd name="connsiteX17286" fmla="*/ 10584295 w 11873855"/>
              <a:gd name="connsiteY17286" fmla="*/ 2205104 h 5539721"/>
              <a:gd name="connsiteX17287" fmla="*/ 10588496 w 11873855"/>
              <a:gd name="connsiteY17287" fmla="*/ 2213248 h 5539721"/>
              <a:gd name="connsiteX17288" fmla="*/ 10574694 w 11873855"/>
              <a:gd name="connsiteY17288" fmla="*/ 2204076 h 5539721"/>
              <a:gd name="connsiteX17289" fmla="*/ 10566378 w 11873855"/>
              <a:gd name="connsiteY17289" fmla="*/ 2198761 h 5539721"/>
              <a:gd name="connsiteX17290" fmla="*/ 10562435 w 11873855"/>
              <a:gd name="connsiteY17290" fmla="*/ 2189331 h 5539721"/>
              <a:gd name="connsiteX17291" fmla="*/ 10570322 w 11873855"/>
              <a:gd name="connsiteY17291" fmla="*/ 2194903 h 5539721"/>
              <a:gd name="connsiteX17292" fmla="*/ 10574694 w 11873855"/>
              <a:gd name="connsiteY17292" fmla="*/ 2204076 h 5539721"/>
              <a:gd name="connsiteX17293" fmla="*/ 10558320 w 11873855"/>
              <a:gd name="connsiteY17293" fmla="*/ 2179987 h 5539721"/>
              <a:gd name="connsiteX17294" fmla="*/ 10555406 w 11873855"/>
              <a:gd name="connsiteY17294" fmla="*/ 2173815 h 5539721"/>
              <a:gd name="connsiteX17295" fmla="*/ 10562177 w 11873855"/>
              <a:gd name="connsiteY17295" fmla="*/ 2179044 h 5539721"/>
              <a:gd name="connsiteX17296" fmla="*/ 10565263 w 11873855"/>
              <a:gd name="connsiteY17296" fmla="*/ 2184787 h 5539721"/>
              <a:gd name="connsiteX17297" fmla="*/ 10558320 w 11873855"/>
              <a:gd name="connsiteY17297" fmla="*/ 2179987 h 5539721"/>
              <a:gd name="connsiteX17298" fmla="*/ 10551719 w 11873855"/>
              <a:gd name="connsiteY17298" fmla="*/ 2175529 h 5539721"/>
              <a:gd name="connsiteX17299" fmla="*/ 10544004 w 11873855"/>
              <a:gd name="connsiteY17299" fmla="*/ 2170386 h 5539721"/>
              <a:gd name="connsiteX17300" fmla="*/ 10540746 w 11873855"/>
              <a:gd name="connsiteY17300" fmla="*/ 2162842 h 5539721"/>
              <a:gd name="connsiteX17301" fmla="*/ 10548290 w 11873855"/>
              <a:gd name="connsiteY17301" fmla="*/ 2168328 h 5539721"/>
              <a:gd name="connsiteX17302" fmla="*/ 10551719 w 11873855"/>
              <a:gd name="connsiteY17302" fmla="*/ 2175529 h 5539721"/>
              <a:gd name="connsiteX17303" fmla="*/ 10535946 w 11873855"/>
              <a:gd name="connsiteY17303" fmla="*/ 2152726 h 5539721"/>
              <a:gd name="connsiteX17304" fmla="*/ 10532431 w 11873855"/>
              <a:gd name="connsiteY17304" fmla="*/ 2145440 h 5539721"/>
              <a:gd name="connsiteX17305" fmla="*/ 10538517 w 11873855"/>
              <a:gd name="connsiteY17305" fmla="*/ 2150240 h 5539721"/>
              <a:gd name="connsiteX17306" fmla="*/ 10542376 w 11873855"/>
              <a:gd name="connsiteY17306" fmla="*/ 2157270 h 5539721"/>
              <a:gd name="connsiteX17307" fmla="*/ 10535946 w 11873855"/>
              <a:gd name="connsiteY17307" fmla="*/ 2152726 h 5539721"/>
              <a:gd name="connsiteX17308" fmla="*/ 10519572 w 11873855"/>
              <a:gd name="connsiteY17308" fmla="*/ 2129580 h 5539721"/>
              <a:gd name="connsiteX17309" fmla="*/ 10513315 w 11873855"/>
              <a:gd name="connsiteY17309" fmla="*/ 2124952 h 5539721"/>
              <a:gd name="connsiteX17310" fmla="*/ 10509800 w 11873855"/>
              <a:gd name="connsiteY17310" fmla="*/ 2117751 h 5539721"/>
              <a:gd name="connsiteX17311" fmla="*/ 10515715 w 11873855"/>
              <a:gd name="connsiteY17311" fmla="*/ 2122551 h 5539721"/>
              <a:gd name="connsiteX17312" fmla="*/ 10519572 w 11873855"/>
              <a:gd name="connsiteY17312" fmla="*/ 2129580 h 5539721"/>
              <a:gd name="connsiteX17313" fmla="*/ 10496084 w 11873855"/>
              <a:gd name="connsiteY17313" fmla="*/ 2100606 h 5539721"/>
              <a:gd name="connsiteX17314" fmla="*/ 10489998 w 11873855"/>
              <a:gd name="connsiteY17314" fmla="*/ 2095976 h 5539721"/>
              <a:gd name="connsiteX17315" fmla="*/ 10487082 w 11873855"/>
              <a:gd name="connsiteY17315" fmla="*/ 2090233 h 5539721"/>
              <a:gd name="connsiteX17316" fmla="*/ 10493084 w 11873855"/>
              <a:gd name="connsiteY17316" fmla="*/ 2095205 h 5539721"/>
              <a:gd name="connsiteX17317" fmla="*/ 10496084 w 11873855"/>
              <a:gd name="connsiteY17317" fmla="*/ 2100606 h 5539721"/>
              <a:gd name="connsiteX17318" fmla="*/ 10471738 w 11873855"/>
              <a:gd name="connsiteY17318" fmla="*/ 2071030 h 5539721"/>
              <a:gd name="connsiteX17319" fmla="*/ 10466680 w 11873855"/>
              <a:gd name="connsiteY17319" fmla="*/ 2067087 h 5539721"/>
              <a:gd name="connsiteX17320" fmla="*/ 10463252 w 11873855"/>
              <a:gd name="connsiteY17320" fmla="*/ 2060486 h 5539721"/>
              <a:gd name="connsiteX17321" fmla="*/ 10468137 w 11873855"/>
              <a:gd name="connsiteY17321" fmla="*/ 2064601 h 5539721"/>
              <a:gd name="connsiteX17322" fmla="*/ 10471738 w 11873855"/>
              <a:gd name="connsiteY17322" fmla="*/ 2071030 h 5539721"/>
              <a:gd name="connsiteX17323" fmla="*/ 10448420 w 11873855"/>
              <a:gd name="connsiteY17323" fmla="*/ 2041969 h 5539721"/>
              <a:gd name="connsiteX17324" fmla="*/ 10443020 w 11873855"/>
              <a:gd name="connsiteY17324" fmla="*/ 2037683 h 5539721"/>
              <a:gd name="connsiteX17325" fmla="*/ 10439591 w 11873855"/>
              <a:gd name="connsiteY17325" fmla="*/ 2031168 h 5539721"/>
              <a:gd name="connsiteX17326" fmla="*/ 10444820 w 11873855"/>
              <a:gd name="connsiteY17326" fmla="*/ 2035712 h 5539721"/>
              <a:gd name="connsiteX17327" fmla="*/ 10448420 w 11873855"/>
              <a:gd name="connsiteY17327" fmla="*/ 2041969 h 5539721"/>
              <a:gd name="connsiteX17328" fmla="*/ 10432390 w 11873855"/>
              <a:gd name="connsiteY17328" fmla="*/ 2018138 h 5539721"/>
              <a:gd name="connsiteX17329" fmla="*/ 10430504 w 11873855"/>
              <a:gd name="connsiteY17329" fmla="*/ 2014795 h 5539721"/>
              <a:gd name="connsiteX17330" fmla="*/ 10434447 w 11873855"/>
              <a:gd name="connsiteY17330" fmla="*/ 2018481 h 5539721"/>
              <a:gd name="connsiteX17331" fmla="*/ 10436162 w 11873855"/>
              <a:gd name="connsiteY17331" fmla="*/ 2021396 h 5539721"/>
              <a:gd name="connsiteX17332" fmla="*/ 10432390 w 11873855"/>
              <a:gd name="connsiteY17332" fmla="*/ 2018138 h 5539721"/>
              <a:gd name="connsiteX17333" fmla="*/ 10422446 w 11873855"/>
              <a:gd name="connsiteY17333" fmla="*/ 2000736 h 5539721"/>
              <a:gd name="connsiteX17334" fmla="*/ 10422446 w 11873855"/>
              <a:gd name="connsiteY17334" fmla="*/ 2000736 h 5539721"/>
              <a:gd name="connsiteX17335" fmla="*/ 10422617 w 11873855"/>
              <a:gd name="connsiteY17335" fmla="*/ 2000907 h 5539721"/>
              <a:gd name="connsiteX17336" fmla="*/ 10422446 w 11873855"/>
              <a:gd name="connsiteY17336" fmla="*/ 2000736 h 5539721"/>
              <a:gd name="connsiteX17337" fmla="*/ 10411731 w 11873855"/>
              <a:gd name="connsiteY17337" fmla="*/ 1991306 h 5539721"/>
              <a:gd name="connsiteX17338" fmla="*/ 10408730 w 11873855"/>
              <a:gd name="connsiteY17338" fmla="*/ 1988649 h 5539721"/>
              <a:gd name="connsiteX17339" fmla="*/ 10407187 w 11873855"/>
              <a:gd name="connsiteY17339" fmla="*/ 1985906 h 5539721"/>
              <a:gd name="connsiteX17340" fmla="*/ 10410187 w 11873855"/>
              <a:gd name="connsiteY17340" fmla="*/ 1988734 h 5539721"/>
              <a:gd name="connsiteX17341" fmla="*/ 10411731 w 11873855"/>
              <a:gd name="connsiteY17341" fmla="*/ 1991306 h 5539721"/>
              <a:gd name="connsiteX17342" fmla="*/ 10399300 w 11873855"/>
              <a:gd name="connsiteY17342" fmla="*/ 1980591 h 5539721"/>
              <a:gd name="connsiteX17343" fmla="*/ 10394928 w 11873855"/>
              <a:gd name="connsiteY17343" fmla="*/ 1976990 h 5539721"/>
              <a:gd name="connsiteX17344" fmla="*/ 10392271 w 11873855"/>
              <a:gd name="connsiteY17344" fmla="*/ 1972018 h 5539721"/>
              <a:gd name="connsiteX17345" fmla="*/ 10396557 w 11873855"/>
              <a:gd name="connsiteY17345" fmla="*/ 1975961 h 5539721"/>
              <a:gd name="connsiteX17346" fmla="*/ 10399300 w 11873855"/>
              <a:gd name="connsiteY17346" fmla="*/ 1980591 h 5539721"/>
              <a:gd name="connsiteX17347" fmla="*/ 10374869 w 11873855"/>
              <a:gd name="connsiteY17347" fmla="*/ 1949558 h 5539721"/>
              <a:gd name="connsiteX17348" fmla="*/ 10370926 w 11873855"/>
              <a:gd name="connsiteY17348" fmla="*/ 1946215 h 5539721"/>
              <a:gd name="connsiteX17349" fmla="*/ 10367924 w 11873855"/>
              <a:gd name="connsiteY17349" fmla="*/ 1940557 h 5539721"/>
              <a:gd name="connsiteX17350" fmla="*/ 10371525 w 11873855"/>
              <a:gd name="connsiteY17350" fmla="*/ 1943900 h 5539721"/>
              <a:gd name="connsiteX17351" fmla="*/ 10374869 w 11873855"/>
              <a:gd name="connsiteY17351" fmla="*/ 1949558 h 5539721"/>
              <a:gd name="connsiteX17352" fmla="*/ 10338264 w 11873855"/>
              <a:gd name="connsiteY17352" fmla="*/ 1897523 h 5539721"/>
              <a:gd name="connsiteX17353" fmla="*/ 10336035 w 11873855"/>
              <a:gd name="connsiteY17353" fmla="*/ 1895551 h 5539721"/>
              <a:gd name="connsiteX17354" fmla="*/ 10334321 w 11873855"/>
              <a:gd name="connsiteY17354" fmla="*/ 1892465 h 5539721"/>
              <a:gd name="connsiteX17355" fmla="*/ 10336550 w 11873855"/>
              <a:gd name="connsiteY17355" fmla="*/ 1894694 h 5539721"/>
              <a:gd name="connsiteX17356" fmla="*/ 10338264 w 11873855"/>
              <a:gd name="connsiteY17356" fmla="*/ 1897523 h 5539721"/>
              <a:gd name="connsiteX17357" fmla="*/ 10324891 w 11873855"/>
              <a:gd name="connsiteY17357" fmla="*/ 1876263 h 5539721"/>
              <a:gd name="connsiteX17358" fmla="*/ 10324891 w 11873855"/>
              <a:gd name="connsiteY17358" fmla="*/ 1876263 h 5539721"/>
              <a:gd name="connsiteX17359" fmla="*/ 10324891 w 11873855"/>
              <a:gd name="connsiteY17359" fmla="*/ 1876263 h 5539721"/>
              <a:gd name="connsiteX17360" fmla="*/ 10324891 w 11873855"/>
              <a:gd name="connsiteY17360" fmla="*/ 1876263 h 5539721"/>
              <a:gd name="connsiteX17361" fmla="*/ 10313489 w 11873855"/>
              <a:gd name="connsiteY17361" fmla="*/ 1865290 h 5539721"/>
              <a:gd name="connsiteX17362" fmla="*/ 10311346 w 11873855"/>
              <a:gd name="connsiteY17362" fmla="*/ 1863319 h 5539721"/>
              <a:gd name="connsiteX17363" fmla="*/ 10309031 w 11873855"/>
              <a:gd name="connsiteY17363" fmla="*/ 1859290 h 5539721"/>
              <a:gd name="connsiteX17364" fmla="*/ 10310832 w 11873855"/>
              <a:gd name="connsiteY17364" fmla="*/ 1861175 h 5539721"/>
              <a:gd name="connsiteX17365" fmla="*/ 10313489 w 11873855"/>
              <a:gd name="connsiteY17365" fmla="*/ 1865290 h 5539721"/>
              <a:gd name="connsiteX17366" fmla="*/ 10288287 w 11873855"/>
              <a:gd name="connsiteY17366" fmla="*/ 1832286 h 5539721"/>
              <a:gd name="connsiteX17367" fmla="*/ 10285800 w 11873855"/>
              <a:gd name="connsiteY17367" fmla="*/ 1829972 h 5539721"/>
              <a:gd name="connsiteX17368" fmla="*/ 10284600 w 11873855"/>
              <a:gd name="connsiteY17368" fmla="*/ 1827914 h 5539721"/>
              <a:gd name="connsiteX17369" fmla="*/ 10287258 w 11873855"/>
              <a:gd name="connsiteY17369" fmla="*/ 1830657 h 5539721"/>
              <a:gd name="connsiteX17370" fmla="*/ 10288287 w 11873855"/>
              <a:gd name="connsiteY17370" fmla="*/ 1832286 h 5539721"/>
              <a:gd name="connsiteX17371" fmla="*/ 10263254 w 11873855"/>
              <a:gd name="connsiteY17371" fmla="*/ 1799711 h 5539721"/>
              <a:gd name="connsiteX17372" fmla="*/ 10262312 w 11873855"/>
              <a:gd name="connsiteY17372" fmla="*/ 1798768 h 5539721"/>
              <a:gd name="connsiteX17373" fmla="*/ 10260683 w 11873855"/>
              <a:gd name="connsiteY17373" fmla="*/ 1795853 h 5539721"/>
              <a:gd name="connsiteX17374" fmla="*/ 10261455 w 11873855"/>
              <a:gd name="connsiteY17374" fmla="*/ 1796710 h 5539721"/>
              <a:gd name="connsiteX17375" fmla="*/ 10263254 w 11873855"/>
              <a:gd name="connsiteY17375" fmla="*/ 1799711 h 5539721"/>
              <a:gd name="connsiteX17376" fmla="*/ 10214477 w 11873855"/>
              <a:gd name="connsiteY17376" fmla="*/ 1734045 h 5539721"/>
              <a:gd name="connsiteX17377" fmla="*/ 10212077 w 11873855"/>
              <a:gd name="connsiteY17377" fmla="*/ 1731731 h 5539721"/>
              <a:gd name="connsiteX17378" fmla="*/ 10209419 w 11873855"/>
              <a:gd name="connsiteY17378" fmla="*/ 1727016 h 5539721"/>
              <a:gd name="connsiteX17379" fmla="*/ 10211562 w 11873855"/>
              <a:gd name="connsiteY17379" fmla="*/ 1729330 h 5539721"/>
              <a:gd name="connsiteX17380" fmla="*/ 10214477 w 11873855"/>
              <a:gd name="connsiteY17380" fmla="*/ 1734045 h 5539721"/>
              <a:gd name="connsiteX17381" fmla="*/ 10188073 w 11873855"/>
              <a:gd name="connsiteY17381" fmla="*/ 1698212 h 5539721"/>
              <a:gd name="connsiteX17382" fmla="*/ 10187645 w 11873855"/>
              <a:gd name="connsiteY17382" fmla="*/ 1697784 h 5539721"/>
              <a:gd name="connsiteX17383" fmla="*/ 10186102 w 11873855"/>
              <a:gd name="connsiteY17383" fmla="*/ 1694955 h 5539721"/>
              <a:gd name="connsiteX17384" fmla="*/ 10186274 w 11873855"/>
              <a:gd name="connsiteY17384" fmla="*/ 1695126 h 5539721"/>
              <a:gd name="connsiteX17385" fmla="*/ 10188073 w 11873855"/>
              <a:gd name="connsiteY17385" fmla="*/ 1698212 h 5539721"/>
              <a:gd name="connsiteX17386" fmla="*/ 10164928 w 11873855"/>
              <a:gd name="connsiteY17386" fmla="*/ 1665980 h 5539721"/>
              <a:gd name="connsiteX17387" fmla="*/ 10164071 w 11873855"/>
              <a:gd name="connsiteY17387" fmla="*/ 1665122 h 5539721"/>
              <a:gd name="connsiteX17388" fmla="*/ 10162785 w 11873855"/>
              <a:gd name="connsiteY17388" fmla="*/ 1662722 h 5539721"/>
              <a:gd name="connsiteX17389" fmla="*/ 10163470 w 11873855"/>
              <a:gd name="connsiteY17389" fmla="*/ 1663494 h 5539721"/>
              <a:gd name="connsiteX17390" fmla="*/ 10164928 w 11873855"/>
              <a:gd name="connsiteY17390" fmla="*/ 1665980 h 5539721"/>
              <a:gd name="connsiteX17391" fmla="*/ 10143497 w 11873855"/>
              <a:gd name="connsiteY17391" fmla="*/ 1635547 h 5539721"/>
              <a:gd name="connsiteX17392" fmla="*/ 10139896 w 11873855"/>
              <a:gd name="connsiteY17392" fmla="*/ 1631947 h 5539721"/>
              <a:gd name="connsiteX17393" fmla="*/ 10138096 w 11873855"/>
              <a:gd name="connsiteY17393" fmla="*/ 1628604 h 5539721"/>
              <a:gd name="connsiteX17394" fmla="*/ 10142039 w 11873855"/>
              <a:gd name="connsiteY17394" fmla="*/ 1632976 h 5539721"/>
              <a:gd name="connsiteX17395" fmla="*/ 10143497 w 11873855"/>
              <a:gd name="connsiteY17395" fmla="*/ 1635547 h 5539721"/>
              <a:gd name="connsiteX17396" fmla="*/ 10068917 w 11873855"/>
              <a:gd name="connsiteY17396" fmla="*/ 1530706 h 5539721"/>
              <a:gd name="connsiteX17397" fmla="*/ 9840716 w 11873855"/>
              <a:gd name="connsiteY17397" fmla="*/ 1404261 h 5539721"/>
              <a:gd name="connsiteX17398" fmla="*/ 9434551 w 11873855"/>
              <a:gd name="connsiteY17398" fmla="*/ 1901638 h 5539721"/>
              <a:gd name="connsiteX17399" fmla="*/ 9144629 w 11873855"/>
              <a:gd name="connsiteY17399" fmla="*/ 2769861 h 5539721"/>
              <a:gd name="connsiteX17400" fmla="*/ 9133314 w 11873855"/>
              <a:gd name="connsiteY17400" fmla="*/ 2769861 h 5539721"/>
              <a:gd name="connsiteX17401" fmla="*/ 9418949 w 11873855"/>
              <a:gd name="connsiteY17401" fmla="*/ 1885350 h 5539721"/>
              <a:gd name="connsiteX17402" fmla="*/ 9586284 w 11873855"/>
              <a:gd name="connsiteY17402" fmla="*/ 1554366 h 5539721"/>
              <a:gd name="connsiteX17403" fmla="*/ 9822286 w 11873855"/>
              <a:gd name="connsiteY17403" fmla="*/ 1379830 h 5539721"/>
              <a:gd name="connsiteX17404" fmla="*/ 10067287 w 11873855"/>
              <a:gd name="connsiteY17404" fmla="*/ 1527791 h 5539721"/>
              <a:gd name="connsiteX17405" fmla="*/ 10068917 w 11873855"/>
              <a:gd name="connsiteY17405" fmla="*/ 1530706 h 5539721"/>
              <a:gd name="connsiteX17406" fmla="*/ 9142829 w 11873855"/>
              <a:gd name="connsiteY17406" fmla="*/ 2775518 h 5539721"/>
              <a:gd name="connsiteX17407" fmla="*/ 9135371 w 11873855"/>
              <a:gd name="connsiteY17407" fmla="*/ 2799950 h 5539721"/>
              <a:gd name="connsiteX17408" fmla="*/ 9124312 w 11873855"/>
              <a:gd name="connsiteY17408" fmla="*/ 2800636 h 5539721"/>
              <a:gd name="connsiteX17409" fmla="*/ 9131599 w 11873855"/>
              <a:gd name="connsiteY17409" fmla="*/ 2775518 h 5539721"/>
              <a:gd name="connsiteX17410" fmla="*/ 9142829 w 11873855"/>
              <a:gd name="connsiteY17410" fmla="*/ 2775518 h 5539721"/>
              <a:gd name="connsiteX17411" fmla="*/ 9133656 w 11873855"/>
              <a:gd name="connsiteY17411" fmla="*/ 2805865 h 5539721"/>
              <a:gd name="connsiteX17412" fmla="*/ 9126284 w 11873855"/>
              <a:gd name="connsiteY17412" fmla="*/ 2830468 h 5539721"/>
              <a:gd name="connsiteX17413" fmla="*/ 9115654 w 11873855"/>
              <a:gd name="connsiteY17413" fmla="*/ 2831840 h 5539721"/>
              <a:gd name="connsiteX17414" fmla="*/ 9122769 w 11873855"/>
              <a:gd name="connsiteY17414" fmla="*/ 2806637 h 5539721"/>
              <a:gd name="connsiteX17415" fmla="*/ 9133656 w 11873855"/>
              <a:gd name="connsiteY17415" fmla="*/ 2805865 h 5539721"/>
              <a:gd name="connsiteX17416" fmla="*/ 9124398 w 11873855"/>
              <a:gd name="connsiteY17416" fmla="*/ 2836297 h 5539721"/>
              <a:gd name="connsiteX17417" fmla="*/ 9117026 w 11873855"/>
              <a:gd name="connsiteY17417" fmla="*/ 2860986 h 5539721"/>
              <a:gd name="connsiteX17418" fmla="*/ 9106653 w 11873855"/>
              <a:gd name="connsiteY17418" fmla="*/ 2862958 h 5539721"/>
              <a:gd name="connsiteX17419" fmla="*/ 9113854 w 11873855"/>
              <a:gd name="connsiteY17419" fmla="*/ 2837669 h 5539721"/>
              <a:gd name="connsiteX17420" fmla="*/ 9124398 w 11873855"/>
              <a:gd name="connsiteY17420" fmla="*/ 2836297 h 5539721"/>
              <a:gd name="connsiteX17421" fmla="*/ 9115226 w 11873855"/>
              <a:gd name="connsiteY17421" fmla="*/ 2866901 h 5539721"/>
              <a:gd name="connsiteX17422" fmla="*/ 9107767 w 11873855"/>
              <a:gd name="connsiteY17422" fmla="*/ 2891933 h 5539721"/>
              <a:gd name="connsiteX17423" fmla="*/ 9097823 w 11873855"/>
              <a:gd name="connsiteY17423" fmla="*/ 2894419 h 5539721"/>
              <a:gd name="connsiteX17424" fmla="*/ 9104938 w 11873855"/>
              <a:gd name="connsiteY17424" fmla="*/ 2868873 h 5539721"/>
              <a:gd name="connsiteX17425" fmla="*/ 9115226 w 11873855"/>
              <a:gd name="connsiteY17425" fmla="*/ 2866901 h 5539721"/>
              <a:gd name="connsiteX17426" fmla="*/ 9106053 w 11873855"/>
              <a:gd name="connsiteY17426" fmla="*/ 2897934 h 5539721"/>
              <a:gd name="connsiteX17427" fmla="*/ 9098766 w 11873855"/>
              <a:gd name="connsiteY17427" fmla="*/ 2922451 h 5539721"/>
              <a:gd name="connsiteX17428" fmla="*/ 9089165 w 11873855"/>
              <a:gd name="connsiteY17428" fmla="*/ 2925451 h 5539721"/>
              <a:gd name="connsiteX17429" fmla="*/ 9096194 w 11873855"/>
              <a:gd name="connsiteY17429" fmla="*/ 2900334 h 5539721"/>
              <a:gd name="connsiteX17430" fmla="*/ 9106053 w 11873855"/>
              <a:gd name="connsiteY17430" fmla="*/ 2897934 h 5539721"/>
              <a:gd name="connsiteX17431" fmla="*/ 9084879 w 11873855"/>
              <a:gd name="connsiteY17431" fmla="*/ 2926737 h 5539721"/>
              <a:gd name="connsiteX17432" fmla="*/ 9075192 w 11873855"/>
              <a:gd name="connsiteY17432" fmla="*/ 2929395 h 5539721"/>
              <a:gd name="connsiteX17433" fmla="*/ 9082049 w 11873855"/>
              <a:gd name="connsiteY17433" fmla="*/ 2903506 h 5539721"/>
              <a:gd name="connsiteX17434" fmla="*/ 9091994 w 11873855"/>
              <a:gd name="connsiteY17434" fmla="*/ 2901363 h 5539721"/>
              <a:gd name="connsiteX17435" fmla="*/ 9084879 w 11873855"/>
              <a:gd name="connsiteY17435" fmla="*/ 2926737 h 5539721"/>
              <a:gd name="connsiteX17436" fmla="*/ 9083164 w 11873855"/>
              <a:gd name="connsiteY17436" fmla="*/ 2932824 h 5539721"/>
              <a:gd name="connsiteX17437" fmla="*/ 9076135 w 11873855"/>
              <a:gd name="connsiteY17437" fmla="*/ 2958370 h 5539721"/>
              <a:gd name="connsiteX17438" fmla="*/ 9066877 w 11873855"/>
              <a:gd name="connsiteY17438" fmla="*/ 2961456 h 5539721"/>
              <a:gd name="connsiteX17439" fmla="*/ 9073648 w 11873855"/>
              <a:gd name="connsiteY17439" fmla="*/ 2935567 h 5539721"/>
              <a:gd name="connsiteX17440" fmla="*/ 9083164 w 11873855"/>
              <a:gd name="connsiteY17440" fmla="*/ 2932824 h 5539721"/>
              <a:gd name="connsiteX17441" fmla="*/ 9062676 w 11873855"/>
              <a:gd name="connsiteY17441" fmla="*/ 2962742 h 5539721"/>
              <a:gd name="connsiteX17442" fmla="*/ 9053075 w 11873855"/>
              <a:gd name="connsiteY17442" fmla="*/ 2965656 h 5539721"/>
              <a:gd name="connsiteX17443" fmla="*/ 9059589 w 11873855"/>
              <a:gd name="connsiteY17443" fmla="*/ 2939082 h 5539721"/>
              <a:gd name="connsiteX17444" fmla="*/ 9069448 w 11873855"/>
              <a:gd name="connsiteY17444" fmla="*/ 2936596 h 5539721"/>
              <a:gd name="connsiteX17445" fmla="*/ 9062676 w 11873855"/>
              <a:gd name="connsiteY17445" fmla="*/ 2962742 h 5539721"/>
              <a:gd name="connsiteX17446" fmla="*/ 9048960 w 11873855"/>
              <a:gd name="connsiteY17446" fmla="*/ 2966942 h 5539721"/>
              <a:gd name="connsiteX17447" fmla="*/ 9039702 w 11873855"/>
              <a:gd name="connsiteY17447" fmla="*/ 2969600 h 5539721"/>
              <a:gd name="connsiteX17448" fmla="*/ 9045959 w 11873855"/>
              <a:gd name="connsiteY17448" fmla="*/ 2942511 h 5539721"/>
              <a:gd name="connsiteX17449" fmla="*/ 9055561 w 11873855"/>
              <a:gd name="connsiteY17449" fmla="*/ 2940282 h 5539721"/>
              <a:gd name="connsiteX17450" fmla="*/ 9048960 w 11873855"/>
              <a:gd name="connsiteY17450" fmla="*/ 2966942 h 5539721"/>
              <a:gd name="connsiteX17451" fmla="*/ 9035587 w 11873855"/>
              <a:gd name="connsiteY17451" fmla="*/ 2970629 h 5539721"/>
              <a:gd name="connsiteX17452" fmla="*/ 9026243 w 11873855"/>
              <a:gd name="connsiteY17452" fmla="*/ 2973115 h 5539721"/>
              <a:gd name="connsiteX17453" fmla="*/ 9032244 w 11873855"/>
              <a:gd name="connsiteY17453" fmla="*/ 2945425 h 5539721"/>
              <a:gd name="connsiteX17454" fmla="*/ 9041931 w 11873855"/>
              <a:gd name="connsiteY17454" fmla="*/ 2943282 h 5539721"/>
              <a:gd name="connsiteX17455" fmla="*/ 9035587 w 11873855"/>
              <a:gd name="connsiteY17455" fmla="*/ 2970629 h 5539721"/>
              <a:gd name="connsiteX17456" fmla="*/ 9022299 w 11873855"/>
              <a:gd name="connsiteY17456" fmla="*/ 2974229 h 5539721"/>
              <a:gd name="connsiteX17457" fmla="*/ 9012870 w 11873855"/>
              <a:gd name="connsiteY17457" fmla="*/ 2976629 h 5539721"/>
              <a:gd name="connsiteX17458" fmla="*/ 9018528 w 11873855"/>
              <a:gd name="connsiteY17458" fmla="*/ 2948426 h 5539721"/>
              <a:gd name="connsiteX17459" fmla="*/ 9028215 w 11873855"/>
              <a:gd name="connsiteY17459" fmla="*/ 2946368 h 5539721"/>
              <a:gd name="connsiteX17460" fmla="*/ 9022299 w 11873855"/>
              <a:gd name="connsiteY17460" fmla="*/ 2974229 h 5539721"/>
              <a:gd name="connsiteX17461" fmla="*/ 9008927 w 11873855"/>
              <a:gd name="connsiteY17461" fmla="*/ 2977572 h 5539721"/>
              <a:gd name="connsiteX17462" fmla="*/ 8818274 w 11873855"/>
              <a:gd name="connsiteY17462" fmla="*/ 3017006 h 5539721"/>
              <a:gd name="connsiteX17463" fmla="*/ 8382020 w 11873855"/>
              <a:gd name="connsiteY17463" fmla="*/ 3085414 h 5539721"/>
              <a:gd name="connsiteX17464" fmla="*/ 8320555 w 11873855"/>
              <a:gd name="connsiteY17464" fmla="*/ 3094501 h 5539721"/>
              <a:gd name="connsiteX17465" fmla="*/ 8287893 w 11873855"/>
              <a:gd name="connsiteY17465" fmla="*/ 3094930 h 5539721"/>
              <a:gd name="connsiteX17466" fmla="*/ 7932649 w 11873855"/>
              <a:gd name="connsiteY17466" fmla="*/ 3048553 h 5539721"/>
              <a:gd name="connsiteX17467" fmla="*/ 7718765 w 11873855"/>
              <a:gd name="connsiteY17467" fmla="*/ 2995060 h 5539721"/>
              <a:gd name="connsiteX17468" fmla="*/ 7529399 w 11873855"/>
              <a:gd name="connsiteY17468" fmla="*/ 2950483 h 5539721"/>
              <a:gd name="connsiteX17469" fmla="*/ 7167382 w 11873855"/>
              <a:gd name="connsiteY17469" fmla="*/ 2853100 h 5539721"/>
              <a:gd name="connsiteX17470" fmla="*/ 7010934 w 11873855"/>
              <a:gd name="connsiteY17470" fmla="*/ 2823524 h 5539721"/>
              <a:gd name="connsiteX17471" fmla="*/ 7010077 w 11873855"/>
              <a:gd name="connsiteY17471" fmla="*/ 2820610 h 5539721"/>
              <a:gd name="connsiteX17472" fmla="*/ 7167039 w 11873855"/>
              <a:gd name="connsiteY17472" fmla="*/ 2844956 h 5539721"/>
              <a:gd name="connsiteX17473" fmla="*/ 7529742 w 11873855"/>
              <a:gd name="connsiteY17473" fmla="*/ 2922966 h 5539721"/>
              <a:gd name="connsiteX17474" fmla="*/ 7723137 w 11873855"/>
              <a:gd name="connsiteY17474" fmla="*/ 2963171 h 5539721"/>
              <a:gd name="connsiteX17475" fmla="*/ 7936078 w 11873855"/>
              <a:gd name="connsiteY17475" fmla="*/ 3005776 h 5539721"/>
              <a:gd name="connsiteX17476" fmla="*/ 8293123 w 11873855"/>
              <a:gd name="connsiteY17476" fmla="*/ 3046495 h 5539721"/>
              <a:gd name="connsiteX17477" fmla="*/ 8325870 w 11873855"/>
              <a:gd name="connsiteY17477" fmla="*/ 3046067 h 5539721"/>
              <a:gd name="connsiteX17478" fmla="*/ 8406880 w 11873855"/>
              <a:gd name="connsiteY17478" fmla="*/ 3035951 h 5539721"/>
              <a:gd name="connsiteX17479" fmla="*/ 9014584 w 11873855"/>
              <a:gd name="connsiteY17479" fmla="*/ 2949197 h 5539721"/>
              <a:gd name="connsiteX17480" fmla="*/ 9008927 w 11873855"/>
              <a:gd name="connsiteY17480" fmla="*/ 2977572 h 5539721"/>
              <a:gd name="connsiteX17481" fmla="*/ 6226550 w 11873855"/>
              <a:gd name="connsiteY17481" fmla="*/ 1650292 h 5539721"/>
              <a:gd name="connsiteX17482" fmla="*/ 5718115 w 11873855"/>
              <a:gd name="connsiteY17482" fmla="*/ 2116379 h 5539721"/>
              <a:gd name="connsiteX17483" fmla="*/ 6230922 w 11873855"/>
              <a:gd name="connsiteY17483" fmla="*/ 1631175 h 5539721"/>
              <a:gd name="connsiteX17484" fmla="*/ 6658176 w 11873855"/>
              <a:gd name="connsiteY17484" fmla="*/ 2011794 h 5539721"/>
              <a:gd name="connsiteX17485" fmla="*/ 6937296 w 11873855"/>
              <a:gd name="connsiteY17485" fmla="*/ 2660047 h 5539721"/>
              <a:gd name="connsiteX17486" fmla="*/ 6226550 w 11873855"/>
              <a:gd name="connsiteY17486" fmla="*/ 1650292 h 5539721"/>
              <a:gd name="connsiteX17487" fmla="*/ 4447413 w 11873855"/>
              <a:gd name="connsiteY17487" fmla="*/ 1423121 h 5539721"/>
              <a:gd name="connsiteX17488" fmla="*/ 4131774 w 11873855"/>
              <a:gd name="connsiteY17488" fmla="*/ 651767 h 5539721"/>
              <a:gd name="connsiteX17489" fmla="*/ 3750555 w 11873855"/>
              <a:gd name="connsiteY17489" fmla="*/ 325412 h 5539721"/>
              <a:gd name="connsiteX17490" fmla="*/ 3707864 w 11873855"/>
              <a:gd name="connsiteY17490" fmla="*/ 328927 h 5539721"/>
              <a:gd name="connsiteX17491" fmla="*/ 3098959 w 11873855"/>
              <a:gd name="connsiteY17491" fmla="*/ 1221153 h 5539721"/>
              <a:gd name="connsiteX17492" fmla="*/ 3277010 w 11873855"/>
              <a:gd name="connsiteY17492" fmla="*/ 759438 h 5539721"/>
              <a:gd name="connsiteX17493" fmla="*/ 3712836 w 11873855"/>
              <a:gd name="connsiteY17493" fmla="*/ 280578 h 5539721"/>
              <a:gd name="connsiteX17494" fmla="*/ 3755355 w 11873855"/>
              <a:gd name="connsiteY17494" fmla="*/ 276978 h 5539721"/>
              <a:gd name="connsiteX17495" fmla="*/ 4134946 w 11873855"/>
              <a:gd name="connsiteY17495" fmla="*/ 608476 h 5539721"/>
              <a:gd name="connsiteX17496" fmla="*/ 4447413 w 11873855"/>
              <a:gd name="connsiteY17496" fmla="*/ 1395689 h 5539721"/>
              <a:gd name="connsiteX17497" fmla="*/ 4657868 w 11873855"/>
              <a:gd name="connsiteY17497" fmla="*/ 2126580 h 5539721"/>
              <a:gd name="connsiteX17498" fmla="*/ 4447413 w 11873855"/>
              <a:gd name="connsiteY17498" fmla="*/ 1423121 h 5539721"/>
              <a:gd name="connsiteX17499" fmla="*/ 1695812 w 11873855"/>
              <a:gd name="connsiteY17499" fmla="*/ 2881560 h 5539721"/>
              <a:gd name="connsiteX17500" fmla="*/ 1301391 w 11873855"/>
              <a:gd name="connsiteY17500" fmla="*/ 2946283 h 5539721"/>
              <a:gd name="connsiteX17501" fmla="*/ 1124541 w 11873855"/>
              <a:gd name="connsiteY17501" fmla="*/ 2930595 h 5539721"/>
              <a:gd name="connsiteX17502" fmla="*/ 1099080 w 11873855"/>
              <a:gd name="connsiteY17502" fmla="*/ 2907621 h 5539721"/>
              <a:gd name="connsiteX17503" fmla="*/ 1283646 w 11873855"/>
              <a:gd name="connsiteY17503" fmla="*/ 2921680 h 5539721"/>
              <a:gd name="connsiteX17504" fmla="*/ 1680896 w 11873855"/>
              <a:gd name="connsiteY17504" fmla="*/ 2865187 h 5539721"/>
              <a:gd name="connsiteX17505" fmla="*/ 2010251 w 11873855"/>
              <a:gd name="connsiteY17505" fmla="*/ 2783491 h 5539721"/>
              <a:gd name="connsiteX17506" fmla="*/ 1695812 w 11873855"/>
              <a:gd name="connsiteY17506" fmla="*/ 2881560 h 5539721"/>
              <a:gd name="connsiteX17507" fmla="*/ 1096337 w 11873855"/>
              <a:gd name="connsiteY17507" fmla="*/ 2911907 h 5539721"/>
              <a:gd name="connsiteX17508" fmla="*/ 1116311 w 11873855"/>
              <a:gd name="connsiteY17508" fmla="*/ 2929738 h 5539721"/>
              <a:gd name="connsiteX17509" fmla="*/ 1106453 w 11873855"/>
              <a:gd name="connsiteY17509" fmla="*/ 2928623 h 5539721"/>
              <a:gd name="connsiteX17510" fmla="*/ 1081078 w 11873855"/>
              <a:gd name="connsiteY17510" fmla="*/ 2906078 h 5539721"/>
              <a:gd name="connsiteX17511" fmla="*/ 1090336 w 11873855"/>
              <a:gd name="connsiteY17511" fmla="*/ 2906935 h 5539721"/>
              <a:gd name="connsiteX17512" fmla="*/ 1096337 w 11873855"/>
              <a:gd name="connsiteY17512" fmla="*/ 2911907 h 5539721"/>
              <a:gd name="connsiteX17513" fmla="*/ 1077049 w 11873855"/>
              <a:gd name="connsiteY17513" fmla="*/ 2909078 h 5539721"/>
              <a:gd name="connsiteX17514" fmla="*/ 1098052 w 11873855"/>
              <a:gd name="connsiteY17514" fmla="*/ 2927594 h 5539721"/>
              <a:gd name="connsiteX17515" fmla="*/ 1088279 w 11873855"/>
              <a:gd name="connsiteY17515" fmla="*/ 2926480 h 5539721"/>
              <a:gd name="connsiteX17516" fmla="*/ 1062990 w 11873855"/>
              <a:gd name="connsiteY17516" fmla="*/ 2904278 h 5539721"/>
              <a:gd name="connsiteX17517" fmla="*/ 1072248 w 11873855"/>
              <a:gd name="connsiteY17517" fmla="*/ 2905135 h 5539721"/>
              <a:gd name="connsiteX17518" fmla="*/ 1077049 w 11873855"/>
              <a:gd name="connsiteY17518" fmla="*/ 2909078 h 5539721"/>
              <a:gd name="connsiteX17519" fmla="*/ 1079106 w 11873855"/>
              <a:gd name="connsiteY17519" fmla="*/ 2925366 h 5539721"/>
              <a:gd name="connsiteX17520" fmla="*/ 1069419 w 11873855"/>
              <a:gd name="connsiteY17520" fmla="*/ 2924166 h 5539721"/>
              <a:gd name="connsiteX17521" fmla="*/ 1044216 w 11873855"/>
              <a:gd name="connsiteY17521" fmla="*/ 2902392 h 5539721"/>
              <a:gd name="connsiteX17522" fmla="*/ 1053475 w 11873855"/>
              <a:gd name="connsiteY17522" fmla="*/ 2903334 h 5539721"/>
              <a:gd name="connsiteX17523" fmla="*/ 1079106 w 11873855"/>
              <a:gd name="connsiteY17523" fmla="*/ 2925366 h 5539721"/>
              <a:gd name="connsiteX17524" fmla="*/ 1060761 w 11873855"/>
              <a:gd name="connsiteY17524" fmla="*/ 2923051 h 5539721"/>
              <a:gd name="connsiteX17525" fmla="*/ 1051160 w 11873855"/>
              <a:gd name="connsiteY17525" fmla="*/ 2921851 h 5539721"/>
              <a:gd name="connsiteX17526" fmla="*/ 1026128 w 11873855"/>
              <a:gd name="connsiteY17526" fmla="*/ 2900506 h 5539721"/>
              <a:gd name="connsiteX17527" fmla="*/ 1035301 w 11873855"/>
              <a:gd name="connsiteY17527" fmla="*/ 2901448 h 5539721"/>
              <a:gd name="connsiteX17528" fmla="*/ 1060761 w 11873855"/>
              <a:gd name="connsiteY17528" fmla="*/ 2923051 h 5539721"/>
              <a:gd name="connsiteX17529" fmla="*/ 1042245 w 11873855"/>
              <a:gd name="connsiteY17529" fmla="*/ 2920737 h 5539721"/>
              <a:gd name="connsiteX17530" fmla="*/ 1032643 w 11873855"/>
              <a:gd name="connsiteY17530" fmla="*/ 2919451 h 5539721"/>
              <a:gd name="connsiteX17531" fmla="*/ 1007869 w 11873855"/>
              <a:gd name="connsiteY17531" fmla="*/ 2898534 h 5539721"/>
              <a:gd name="connsiteX17532" fmla="*/ 1016784 w 11873855"/>
              <a:gd name="connsiteY17532" fmla="*/ 2899477 h 5539721"/>
              <a:gd name="connsiteX17533" fmla="*/ 1042245 w 11873855"/>
              <a:gd name="connsiteY17533" fmla="*/ 2920737 h 5539721"/>
              <a:gd name="connsiteX17534" fmla="*/ 999211 w 11873855"/>
              <a:gd name="connsiteY17534" fmla="*/ 2891590 h 5539721"/>
              <a:gd name="connsiteX17535" fmla="*/ 972807 w 11873855"/>
              <a:gd name="connsiteY17535" fmla="*/ 2871188 h 5539721"/>
              <a:gd name="connsiteX17536" fmla="*/ 981037 w 11873855"/>
              <a:gd name="connsiteY17536" fmla="*/ 2871959 h 5539721"/>
              <a:gd name="connsiteX17537" fmla="*/ 1008383 w 11873855"/>
              <a:gd name="connsiteY17537" fmla="*/ 2892619 h 5539721"/>
              <a:gd name="connsiteX17538" fmla="*/ 999211 w 11873855"/>
              <a:gd name="connsiteY17538" fmla="*/ 2891590 h 5539721"/>
              <a:gd name="connsiteX17539" fmla="*/ 963378 w 11873855"/>
              <a:gd name="connsiteY17539" fmla="*/ 2864501 h 5539721"/>
              <a:gd name="connsiteX17540" fmla="*/ 934060 w 11873855"/>
              <a:gd name="connsiteY17540" fmla="*/ 2844441 h 5539721"/>
              <a:gd name="connsiteX17541" fmla="*/ 941175 w 11873855"/>
              <a:gd name="connsiteY17541" fmla="*/ 2844956 h 5539721"/>
              <a:gd name="connsiteX17542" fmla="*/ 971779 w 11873855"/>
              <a:gd name="connsiteY17542" fmla="*/ 2865273 h 5539721"/>
              <a:gd name="connsiteX17543" fmla="*/ 963378 w 11873855"/>
              <a:gd name="connsiteY17543" fmla="*/ 2864501 h 5539721"/>
              <a:gd name="connsiteX17544" fmla="*/ 923687 w 11873855"/>
              <a:gd name="connsiteY17544" fmla="*/ 2837841 h 5539721"/>
              <a:gd name="connsiteX17545" fmla="*/ 890083 w 11873855"/>
              <a:gd name="connsiteY17545" fmla="*/ 2818295 h 5539721"/>
              <a:gd name="connsiteX17546" fmla="*/ 895398 w 11873855"/>
              <a:gd name="connsiteY17546" fmla="*/ 2818553 h 5539721"/>
              <a:gd name="connsiteX17547" fmla="*/ 930631 w 11873855"/>
              <a:gd name="connsiteY17547" fmla="*/ 2838355 h 5539721"/>
              <a:gd name="connsiteX17548" fmla="*/ 923687 w 11873855"/>
              <a:gd name="connsiteY17548" fmla="*/ 2837841 h 5539721"/>
              <a:gd name="connsiteX17549" fmla="*/ 1224239 w 11873855"/>
              <a:gd name="connsiteY17549" fmla="*/ 3281810 h 5539721"/>
              <a:gd name="connsiteX17550" fmla="*/ 1224667 w 11873855"/>
              <a:gd name="connsiteY17550" fmla="*/ 3282753 h 5539721"/>
              <a:gd name="connsiteX17551" fmla="*/ 1216866 w 11873855"/>
              <a:gd name="connsiteY17551" fmla="*/ 3277267 h 5539721"/>
              <a:gd name="connsiteX17552" fmla="*/ 1214809 w 11873855"/>
              <a:gd name="connsiteY17552" fmla="*/ 3272552 h 5539721"/>
              <a:gd name="connsiteX17553" fmla="*/ 1224239 w 11873855"/>
              <a:gd name="connsiteY17553" fmla="*/ 3281810 h 5539721"/>
              <a:gd name="connsiteX17554" fmla="*/ 1242155 w 11873855"/>
              <a:gd name="connsiteY17554" fmla="*/ 3301098 h 5539721"/>
              <a:gd name="connsiteX17555" fmla="*/ 1244984 w 11873855"/>
              <a:gd name="connsiteY17555" fmla="*/ 3308214 h 5539721"/>
              <a:gd name="connsiteX17556" fmla="*/ 1237783 w 11873855"/>
              <a:gd name="connsiteY17556" fmla="*/ 3302899 h 5539721"/>
              <a:gd name="connsiteX17557" fmla="*/ 1234526 w 11873855"/>
              <a:gd name="connsiteY17557" fmla="*/ 3296041 h 5539721"/>
              <a:gd name="connsiteX17558" fmla="*/ 1242155 w 11873855"/>
              <a:gd name="connsiteY17558" fmla="*/ 3301098 h 5539721"/>
              <a:gd name="connsiteX17559" fmla="*/ 1248928 w 11873855"/>
              <a:gd name="connsiteY17559" fmla="*/ 3317472 h 5539721"/>
              <a:gd name="connsiteX17560" fmla="*/ 1252185 w 11873855"/>
              <a:gd name="connsiteY17560" fmla="*/ 3324416 h 5539721"/>
              <a:gd name="connsiteX17561" fmla="*/ 1246527 w 11873855"/>
              <a:gd name="connsiteY17561" fmla="*/ 3319872 h 5539721"/>
              <a:gd name="connsiteX17562" fmla="*/ 1242841 w 11873855"/>
              <a:gd name="connsiteY17562" fmla="*/ 3313014 h 5539721"/>
              <a:gd name="connsiteX17563" fmla="*/ 1248928 w 11873855"/>
              <a:gd name="connsiteY17563" fmla="*/ 3317472 h 5539721"/>
              <a:gd name="connsiteX17564" fmla="*/ 1255700 w 11873855"/>
              <a:gd name="connsiteY17564" fmla="*/ 3322272 h 5539721"/>
              <a:gd name="connsiteX17565" fmla="*/ 1262729 w 11873855"/>
              <a:gd name="connsiteY17565" fmla="*/ 3327073 h 5539721"/>
              <a:gd name="connsiteX17566" fmla="*/ 1266244 w 11873855"/>
              <a:gd name="connsiteY17566" fmla="*/ 3335303 h 5539721"/>
              <a:gd name="connsiteX17567" fmla="*/ 1259729 w 11873855"/>
              <a:gd name="connsiteY17567" fmla="*/ 3330331 h 5539721"/>
              <a:gd name="connsiteX17568" fmla="*/ 1255700 w 11873855"/>
              <a:gd name="connsiteY17568" fmla="*/ 3322272 h 5539721"/>
              <a:gd name="connsiteX17569" fmla="*/ 1268816 w 11873855"/>
              <a:gd name="connsiteY17569" fmla="*/ 3331102 h 5539721"/>
              <a:gd name="connsiteX17570" fmla="*/ 1276531 w 11873855"/>
              <a:gd name="connsiteY17570" fmla="*/ 3336160 h 5539721"/>
              <a:gd name="connsiteX17571" fmla="*/ 1280303 w 11873855"/>
              <a:gd name="connsiteY17571" fmla="*/ 3345504 h 5539721"/>
              <a:gd name="connsiteX17572" fmla="*/ 1273016 w 11873855"/>
              <a:gd name="connsiteY17572" fmla="*/ 3340189 h 5539721"/>
              <a:gd name="connsiteX17573" fmla="*/ 1268816 w 11873855"/>
              <a:gd name="connsiteY17573" fmla="*/ 3331102 h 5539721"/>
              <a:gd name="connsiteX17574" fmla="*/ 1283903 w 11873855"/>
              <a:gd name="connsiteY17574" fmla="*/ 3354076 h 5539721"/>
              <a:gd name="connsiteX17575" fmla="*/ 1286561 w 11873855"/>
              <a:gd name="connsiteY17575" fmla="*/ 3359906 h 5539721"/>
              <a:gd name="connsiteX17576" fmla="*/ 1280217 w 11873855"/>
              <a:gd name="connsiteY17576" fmla="*/ 3354934 h 5539721"/>
              <a:gd name="connsiteX17577" fmla="*/ 1277474 w 11873855"/>
              <a:gd name="connsiteY17577" fmla="*/ 3349533 h 5539721"/>
              <a:gd name="connsiteX17578" fmla="*/ 1283903 w 11873855"/>
              <a:gd name="connsiteY17578" fmla="*/ 3354076 h 5539721"/>
              <a:gd name="connsiteX17579" fmla="*/ 1290333 w 11873855"/>
              <a:gd name="connsiteY17579" fmla="*/ 3358534 h 5539721"/>
              <a:gd name="connsiteX17580" fmla="*/ 1297534 w 11873855"/>
              <a:gd name="connsiteY17580" fmla="*/ 3363421 h 5539721"/>
              <a:gd name="connsiteX17581" fmla="*/ 1300534 w 11873855"/>
              <a:gd name="connsiteY17581" fmla="*/ 3370621 h 5539721"/>
              <a:gd name="connsiteX17582" fmla="*/ 1293590 w 11873855"/>
              <a:gd name="connsiteY17582" fmla="*/ 3365392 h 5539721"/>
              <a:gd name="connsiteX17583" fmla="*/ 1290333 w 11873855"/>
              <a:gd name="connsiteY17583" fmla="*/ 3358534 h 5539721"/>
              <a:gd name="connsiteX17584" fmla="*/ 1305163 w 11873855"/>
              <a:gd name="connsiteY17584" fmla="*/ 3380908 h 5539721"/>
              <a:gd name="connsiteX17585" fmla="*/ 1308421 w 11873855"/>
              <a:gd name="connsiteY17585" fmla="*/ 3387766 h 5539721"/>
              <a:gd name="connsiteX17586" fmla="*/ 1302763 w 11873855"/>
              <a:gd name="connsiteY17586" fmla="*/ 3383223 h 5539721"/>
              <a:gd name="connsiteX17587" fmla="*/ 1299248 w 11873855"/>
              <a:gd name="connsiteY17587" fmla="*/ 3376537 h 5539721"/>
              <a:gd name="connsiteX17588" fmla="*/ 1305163 w 11873855"/>
              <a:gd name="connsiteY17588" fmla="*/ 3380908 h 5539721"/>
              <a:gd name="connsiteX17589" fmla="*/ 1321022 w 11873855"/>
              <a:gd name="connsiteY17589" fmla="*/ 3403797 h 5539721"/>
              <a:gd name="connsiteX17590" fmla="*/ 1326680 w 11873855"/>
              <a:gd name="connsiteY17590" fmla="*/ 3408083 h 5539721"/>
              <a:gd name="connsiteX17591" fmla="*/ 1330023 w 11873855"/>
              <a:gd name="connsiteY17591" fmla="*/ 3415113 h 5539721"/>
              <a:gd name="connsiteX17592" fmla="*/ 1324623 w 11873855"/>
              <a:gd name="connsiteY17592" fmla="*/ 3410569 h 5539721"/>
              <a:gd name="connsiteX17593" fmla="*/ 1321022 w 11873855"/>
              <a:gd name="connsiteY17593" fmla="*/ 3403797 h 5539721"/>
              <a:gd name="connsiteX17594" fmla="*/ 1343654 w 11873855"/>
              <a:gd name="connsiteY17594" fmla="*/ 3432515 h 5539721"/>
              <a:gd name="connsiteX17595" fmla="*/ 1349140 w 11873855"/>
              <a:gd name="connsiteY17595" fmla="*/ 3436801 h 5539721"/>
              <a:gd name="connsiteX17596" fmla="*/ 1351712 w 11873855"/>
              <a:gd name="connsiteY17596" fmla="*/ 3442030 h 5539721"/>
              <a:gd name="connsiteX17597" fmla="*/ 1346225 w 11873855"/>
              <a:gd name="connsiteY17597" fmla="*/ 3437401 h 5539721"/>
              <a:gd name="connsiteX17598" fmla="*/ 1343654 w 11873855"/>
              <a:gd name="connsiteY17598" fmla="*/ 3432515 h 5539721"/>
              <a:gd name="connsiteX17599" fmla="*/ 1366628 w 11873855"/>
              <a:gd name="connsiteY17599" fmla="*/ 3461576 h 5539721"/>
              <a:gd name="connsiteX17600" fmla="*/ 1371343 w 11873855"/>
              <a:gd name="connsiteY17600" fmla="*/ 3465348 h 5539721"/>
              <a:gd name="connsiteX17601" fmla="*/ 1374343 w 11873855"/>
              <a:gd name="connsiteY17601" fmla="*/ 3471348 h 5539721"/>
              <a:gd name="connsiteX17602" fmla="*/ 1369886 w 11873855"/>
              <a:gd name="connsiteY17602" fmla="*/ 3467405 h 5539721"/>
              <a:gd name="connsiteX17603" fmla="*/ 1366628 w 11873855"/>
              <a:gd name="connsiteY17603" fmla="*/ 3461576 h 5539721"/>
              <a:gd name="connsiteX17604" fmla="*/ 1389002 w 11873855"/>
              <a:gd name="connsiteY17604" fmla="*/ 3490122 h 5539721"/>
              <a:gd name="connsiteX17605" fmla="*/ 1393546 w 11873855"/>
              <a:gd name="connsiteY17605" fmla="*/ 3493808 h 5539721"/>
              <a:gd name="connsiteX17606" fmla="*/ 1396717 w 11873855"/>
              <a:gd name="connsiteY17606" fmla="*/ 3499980 h 5539721"/>
              <a:gd name="connsiteX17607" fmla="*/ 1392431 w 11873855"/>
              <a:gd name="connsiteY17607" fmla="*/ 3496123 h 5539721"/>
              <a:gd name="connsiteX17608" fmla="*/ 1389002 w 11873855"/>
              <a:gd name="connsiteY17608" fmla="*/ 3490122 h 5539721"/>
              <a:gd name="connsiteX17609" fmla="*/ 1403576 w 11873855"/>
              <a:gd name="connsiteY17609" fmla="*/ 3513011 h 5539721"/>
              <a:gd name="connsiteX17610" fmla="*/ 1405119 w 11873855"/>
              <a:gd name="connsiteY17610" fmla="*/ 3515925 h 5539721"/>
              <a:gd name="connsiteX17611" fmla="*/ 1402375 w 11873855"/>
              <a:gd name="connsiteY17611" fmla="*/ 3513354 h 5539721"/>
              <a:gd name="connsiteX17612" fmla="*/ 1400747 w 11873855"/>
              <a:gd name="connsiteY17612" fmla="*/ 3510610 h 5539721"/>
              <a:gd name="connsiteX17613" fmla="*/ 1403576 w 11873855"/>
              <a:gd name="connsiteY17613" fmla="*/ 3513011 h 5539721"/>
              <a:gd name="connsiteX17614" fmla="*/ 1436151 w 11873855"/>
              <a:gd name="connsiteY17614" fmla="*/ 3550901 h 5539721"/>
              <a:gd name="connsiteX17615" fmla="*/ 1439837 w 11873855"/>
              <a:gd name="connsiteY17615" fmla="*/ 3554073 h 5539721"/>
              <a:gd name="connsiteX17616" fmla="*/ 1442066 w 11873855"/>
              <a:gd name="connsiteY17616" fmla="*/ 3558359 h 5539721"/>
              <a:gd name="connsiteX17617" fmla="*/ 1438294 w 11873855"/>
              <a:gd name="connsiteY17617" fmla="*/ 3554759 h 5539721"/>
              <a:gd name="connsiteX17618" fmla="*/ 1436151 w 11873855"/>
              <a:gd name="connsiteY17618" fmla="*/ 3550901 h 5539721"/>
              <a:gd name="connsiteX17619" fmla="*/ 1449867 w 11873855"/>
              <a:gd name="connsiteY17619" fmla="*/ 3572847 h 5539721"/>
              <a:gd name="connsiteX17620" fmla="*/ 1451496 w 11873855"/>
              <a:gd name="connsiteY17620" fmla="*/ 3575847 h 5539721"/>
              <a:gd name="connsiteX17621" fmla="*/ 1449524 w 11873855"/>
              <a:gd name="connsiteY17621" fmla="*/ 3573875 h 5539721"/>
              <a:gd name="connsiteX17622" fmla="*/ 1447724 w 11873855"/>
              <a:gd name="connsiteY17622" fmla="*/ 3570875 h 5539721"/>
              <a:gd name="connsiteX17623" fmla="*/ 1449867 w 11873855"/>
              <a:gd name="connsiteY17623" fmla="*/ 3572847 h 5539721"/>
              <a:gd name="connsiteX17624" fmla="*/ 1470955 w 11873855"/>
              <a:gd name="connsiteY17624" fmla="*/ 3601136 h 5539721"/>
              <a:gd name="connsiteX17625" fmla="*/ 1472670 w 11873855"/>
              <a:gd name="connsiteY17625" fmla="*/ 3602765 h 5539721"/>
              <a:gd name="connsiteX17626" fmla="*/ 1475070 w 11873855"/>
              <a:gd name="connsiteY17626" fmla="*/ 3607051 h 5539721"/>
              <a:gd name="connsiteX17627" fmla="*/ 1473784 w 11873855"/>
              <a:gd name="connsiteY17627" fmla="*/ 3605680 h 5539721"/>
              <a:gd name="connsiteX17628" fmla="*/ 1470955 w 11873855"/>
              <a:gd name="connsiteY17628" fmla="*/ 3601136 h 5539721"/>
              <a:gd name="connsiteX17629" fmla="*/ 1494787 w 11873855"/>
              <a:gd name="connsiteY17629" fmla="*/ 3632940 h 5539721"/>
              <a:gd name="connsiteX17630" fmla="*/ 1496416 w 11873855"/>
              <a:gd name="connsiteY17630" fmla="*/ 3634483 h 5539721"/>
              <a:gd name="connsiteX17631" fmla="*/ 1498130 w 11873855"/>
              <a:gd name="connsiteY17631" fmla="*/ 3637483 h 5539721"/>
              <a:gd name="connsiteX17632" fmla="*/ 1496587 w 11873855"/>
              <a:gd name="connsiteY17632" fmla="*/ 3635854 h 5539721"/>
              <a:gd name="connsiteX17633" fmla="*/ 1494787 w 11873855"/>
              <a:gd name="connsiteY17633" fmla="*/ 3632940 h 5539721"/>
              <a:gd name="connsiteX17634" fmla="*/ 1518533 w 11873855"/>
              <a:gd name="connsiteY17634" fmla="*/ 3664658 h 5539721"/>
              <a:gd name="connsiteX17635" fmla="*/ 1519990 w 11873855"/>
              <a:gd name="connsiteY17635" fmla="*/ 3666116 h 5539721"/>
              <a:gd name="connsiteX17636" fmla="*/ 1521962 w 11873855"/>
              <a:gd name="connsiteY17636" fmla="*/ 3669716 h 5539721"/>
              <a:gd name="connsiteX17637" fmla="*/ 1520676 w 11873855"/>
              <a:gd name="connsiteY17637" fmla="*/ 3668345 h 5539721"/>
              <a:gd name="connsiteX17638" fmla="*/ 1518533 w 11873855"/>
              <a:gd name="connsiteY17638" fmla="*/ 3664658 h 5539721"/>
              <a:gd name="connsiteX17639" fmla="*/ 1544679 w 11873855"/>
              <a:gd name="connsiteY17639" fmla="*/ 3699377 h 5539721"/>
              <a:gd name="connsiteX17640" fmla="*/ 1546565 w 11873855"/>
              <a:gd name="connsiteY17640" fmla="*/ 3702806 h 5539721"/>
              <a:gd name="connsiteX17641" fmla="*/ 1544765 w 11873855"/>
              <a:gd name="connsiteY17641" fmla="*/ 3700834 h 5539721"/>
              <a:gd name="connsiteX17642" fmla="*/ 1542707 w 11873855"/>
              <a:gd name="connsiteY17642" fmla="*/ 3697405 h 5539721"/>
              <a:gd name="connsiteX17643" fmla="*/ 1544679 w 11873855"/>
              <a:gd name="connsiteY17643" fmla="*/ 3699377 h 5539721"/>
              <a:gd name="connsiteX17644" fmla="*/ 1567653 w 11873855"/>
              <a:gd name="connsiteY17644" fmla="*/ 3731009 h 5539721"/>
              <a:gd name="connsiteX17645" fmla="*/ 1567825 w 11873855"/>
              <a:gd name="connsiteY17645" fmla="*/ 3731181 h 5539721"/>
              <a:gd name="connsiteX17646" fmla="*/ 1568425 w 11873855"/>
              <a:gd name="connsiteY17646" fmla="*/ 3732295 h 5539721"/>
              <a:gd name="connsiteX17647" fmla="*/ 1568339 w 11873855"/>
              <a:gd name="connsiteY17647" fmla="*/ 3732209 h 5539721"/>
              <a:gd name="connsiteX17648" fmla="*/ 1567653 w 11873855"/>
              <a:gd name="connsiteY17648" fmla="*/ 3731009 h 5539721"/>
              <a:gd name="connsiteX17649" fmla="*/ 1590199 w 11873855"/>
              <a:gd name="connsiteY17649" fmla="*/ 3762042 h 5539721"/>
              <a:gd name="connsiteX17650" fmla="*/ 1591142 w 11873855"/>
              <a:gd name="connsiteY17650" fmla="*/ 3763071 h 5539721"/>
              <a:gd name="connsiteX17651" fmla="*/ 1592342 w 11873855"/>
              <a:gd name="connsiteY17651" fmla="*/ 3765214 h 5539721"/>
              <a:gd name="connsiteX17652" fmla="*/ 1591485 w 11873855"/>
              <a:gd name="connsiteY17652" fmla="*/ 3764271 h 5539721"/>
              <a:gd name="connsiteX17653" fmla="*/ 1590199 w 11873855"/>
              <a:gd name="connsiteY17653" fmla="*/ 3762042 h 5539721"/>
              <a:gd name="connsiteX17654" fmla="*/ 1614716 w 11873855"/>
              <a:gd name="connsiteY17654" fmla="*/ 3796332 h 5539721"/>
              <a:gd name="connsiteX17655" fmla="*/ 1616431 w 11873855"/>
              <a:gd name="connsiteY17655" fmla="*/ 3798132 h 5539721"/>
              <a:gd name="connsiteX17656" fmla="*/ 1617717 w 11873855"/>
              <a:gd name="connsiteY17656" fmla="*/ 3800532 h 5539721"/>
              <a:gd name="connsiteX17657" fmla="*/ 1616002 w 11873855"/>
              <a:gd name="connsiteY17657" fmla="*/ 3798561 h 5539721"/>
              <a:gd name="connsiteX17658" fmla="*/ 1614716 w 11873855"/>
              <a:gd name="connsiteY17658" fmla="*/ 3796332 h 5539721"/>
              <a:gd name="connsiteX17659" fmla="*/ 1685182 w 11873855"/>
              <a:gd name="connsiteY17659" fmla="*/ 3895687 h 5539721"/>
              <a:gd name="connsiteX17660" fmla="*/ 1685525 w 11873855"/>
              <a:gd name="connsiteY17660" fmla="*/ 3896030 h 5539721"/>
              <a:gd name="connsiteX17661" fmla="*/ 1686725 w 11873855"/>
              <a:gd name="connsiteY17661" fmla="*/ 3898344 h 5539721"/>
              <a:gd name="connsiteX17662" fmla="*/ 1686640 w 11873855"/>
              <a:gd name="connsiteY17662" fmla="*/ 3898259 h 5539721"/>
              <a:gd name="connsiteX17663" fmla="*/ 1685182 w 11873855"/>
              <a:gd name="connsiteY17663" fmla="*/ 3895687 h 5539721"/>
              <a:gd name="connsiteX17664" fmla="*/ 1708585 w 11873855"/>
              <a:gd name="connsiteY17664" fmla="*/ 3929720 h 5539721"/>
              <a:gd name="connsiteX17665" fmla="*/ 1709442 w 11873855"/>
              <a:gd name="connsiteY17665" fmla="*/ 3930663 h 5539721"/>
              <a:gd name="connsiteX17666" fmla="*/ 1710643 w 11873855"/>
              <a:gd name="connsiteY17666" fmla="*/ 3932892 h 5539721"/>
              <a:gd name="connsiteX17667" fmla="*/ 1709871 w 11873855"/>
              <a:gd name="connsiteY17667" fmla="*/ 3931949 h 5539721"/>
              <a:gd name="connsiteX17668" fmla="*/ 1708585 w 11873855"/>
              <a:gd name="connsiteY17668" fmla="*/ 3929720 h 5539721"/>
              <a:gd name="connsiteX17669" fmla="*/ 1755048 w 11873855"/>
              <a:gd name="connsiteY17669" fmla="*/ 3997786 h 5539721"/>
              <a:gd name="connsiteX17670" fmla="*/ 1993792 w 11873855"/>
              <a:gd name="connsiteY17670" fmla="*/ 4135632 h 5539721"/>
              <a:gd name="connsiteX17671" fmla="*/ 2399700 w 11873855"/>
              <a:gd name="connsiteY17671" fmla="*/ 3638255 h 5539721"/>
              <a:gd name="connsiteX17672" fmla="*/ 2689365 w 11873855"/>
              <a:gd name="connsiteY17672" fmla="*/ 2770032 h 5539721"/>
              <a:gd name="connsiteX17673" fmla="*/ 2699995 w 11873855"/>
              <a:gd name="connsiteY17673" fmla="*/ 2770032 h 5539721"/>
              <a:gd name="connsiteX17674" fmla="*/ 2414616 w 11873855"/>
              <a:gd name="connsiteY17674" fmla="*/ 3654542 h 5539721"/>
              <a:gd name="connsiteX17675" fmla="*/ 2247453 w 11873855"/>
              <a:gd name="connsiteY17675" fmla="*/ 3985527 h 5539721"/>
              <a:gd name="connsiteX17676" fmla="*/ 2011623 w 11873855"/>
              <a:gd name="connsiteY17676" fmla="*/ 4160063 h 5539721"/>
              <a:gd name="connsiteX17677" fmla="*/ 1755991 w 11873855"/>
              <a:gd name="connsiteY17677" fmla="*/ 3999414 h 5539721"/>
              <a:gd name="connsiteX17678" fmla="*/ 1755048 w 11873855"/>
              <a:gd name="connsiteY17678" fmla="*/ 3997786 h 5539721"/>
              <a:gd name="connsiteX17679" fmla="*/ 2691080 w 11873855"/>
              <a:gd name="connsiteY17679" fmla="*/ 2764203 h 5539721"/>
              <a:gd name="connsiteX17680" fmla="*/ 2697680 w 11873855"/>
              <a:gd name="connsiteY17680" fmla="*/ 2742343 h 5539721"/>
              <a:gd name="connsiteX17681" fmla="*/ 2708310 w 11873855"/>
              <a:gd name="connsiteY17681" fmla="*/ 2740800 h 5539721"/>
              <a:gd name="connsiteX17682" fmla="*/ 2701538 w 11873855"/>
              <a:gd name="connsiteY17682" fmla="*/ 2764203 h 5539721"/>
              <a:gd name="connsiteX17683" fmla="*/ 2691080 w 11873855"/>
              <a:gd name="connsiteY17683" fmla="*/ 2764203 h 5539721"/>
              <a:gd name="connsiteX17684" fmla="*/ 2699480 w 11873855"/>
              <a:gd name="connsiteY17684" fmla="*/ 2736514 h 5539721"/>
              <a:gd name="connsiteX17685" fmla="*/ 2706253 w 11873855"/>
              <a:gd name="connsiteY17685" fmla="*/ 2714139 h 5539721"/>
              <a:gd name="connsiteX17686" fmla="*/ 2716711 w 11873855"/>
              <a:gd name="connsiteY17686" fmla="*/ 2711482 h 5539721"/>
              <a:gd name="connsiteX17687" fmla="*/ 2710025 w 11873855"/>
              <a:gd name="connsiteY17687" fmla="*/ 2735142 h 5539721"/>
              <a:gd name="connsiteX17688" fmla="*/ 2699480 w 11873855"/>
              <a:gd name="connsiteY17688" fmla="*/ 2736514 h 5539721"/>
              <a:gd name="connsiteX17689" fmla="*/ 2708139 w 11873855"/>
              <a:gd name="connsiteY17689" fmla="*/ 2707882 h 5539721"/>
              <a:gd name="connsiteX17690" fmla="*/ 2714825 w 11873855"/>
              <a:gd name="connsiteY17690" fmla="*/ 2685421 h 5539721"/>
              <a:gd name="connsiteX17691" fmla="*/ 2725112 w 11873855"/>
              <a:gd name="connsiteY17691" fmla="*/ 2681821 h 5539721"/>
              <a:gd name="connsiteX17692" fmla="*/ 2718426 w 11873855"/>
              <a:gd name="connsiteY17692" fmla="*/ 2705567 h 5539721"/>
              <a:gd name="connsiteX17693" fmla="*/ 2708139 w 11873855"/>
              <a:gd name="connsiteY17693" fmla="*/ 2707882 h 5539721"/>
              <a:gd name="connsiteX17694" fmla="*/ 2716625 w 11873855"/>
              <a:gd name="connsiteY17694" fmla="*/ 2679335 h 5539721"/>
              <a:gd name="connsiteX17695" fmla="*/ 2723569 w 11873855"/>
              <a:gd name="connsiteY17695" fmla="*/ 2656189 h 5539721"/>
              <a:gd name="connsiteX17696" fmla="*/ 2733513 w 11873855"/>
              <a:gd name="connsiteY17696" fmla="*/ 2651817 h 5539721"/>
              <a:gd name="connsiteX17697" fmla="*/ 2726741 w 11873855"/>
              <a:gd name="connsiteY17697" fmla="*/ 2675992 h 5539721"/>
              <a:gd name="connsiteX17698" fmla="*/ 2716625 w 11873855"/>
              <a:gd name="connsiteY17698" fmla="*/ 2679335 h 5539721"/>
              <a:gd name="connsiteX17699" fmla="*/ 2725541 w 11873855"/>
              <a:gd name="connsiteY17699" fmla="*/ 2649503 h 5539721"/>
              <a:gd name="connsiteX17700" fmla="*/ 2732142 w 11873855"/>
              <a:gd name="connsiteY17700" fmla="*/ 2627214 h 5539721"/>
              <a:gd name="connsiteX17701" fmla="*/ 2741743 w 11873855"/>
              <a:gd name="connsiteY17701" fmla="*/ 2622328 h 5539721"/>
              <a:gd name="connsiteX17702" fmla="*/ 2735228 w 11873855"/>
              <a:gd name="connsiteY17702" fmla="*/ 2645731 h 5539721"/>
              <a:gd name="connsiteX17703" fmla="*/ 2725541 w 11873855"/>
              <a:gd name="connsiteY17703" fmla="*/ 2649503 h 5539721"/>
              <a:gd name="connsiteX17704" fmla="*/ 2746201 w 11873855"/>
              <a:gd name="connsiteY17704" fmla="*/ 2620613 h 5539721"/>
              <a:gd name="connsiteX17705" fmla="*/ 2756145 w 11873855"/>
              <a:gd name="connsiteY17705" fmla="*/ 2617099 h 5539721"/>
              <a:gd name="connsiteX17706" fmla="*/ 2749715 w 11873855"/>
              <a:gd name="connsiteY17706" fmla="*/ 2641616 h 5539721"/>
              <a:gd name="connsiteX17707" fmla="*/ 2739600 w 11873855"/>
              <a:gd name="connsiteY17707" fmla="*/ 2644445 h 5539721"/>
              <a:gd name="connsiteX17708" fmla="*/ 2746201 w 11873855"/>
              <a:gd name="connsiteY17708" fmla="*/ 2620613 h 5539721"/>
              <a:gd name="connsiteX17709" fmla="*/ 2747829 w 11873855"/>
              <a:gd name="connsiteY17709" fmla="*/ 2614613 h 5539721"/>
              <a:gd name="connsiteX17710" fmla="*/ 2754516 w 11873855"/>
              <a:gd name="connsiteY17710" fmla="*/ 2590438 h 5539721"/>
              <a:gd name="connsiteX17711" fmla="*/ 2764117 w 11873855"/>
              <a:gd name="connsiteY17711" fmla="*/ 2586409 h 5539721"/>
              <a:gd name="connsiteX17712" fmla="*/ 2757602 w 11873855"/>
              <a:gd name="connsiteY17712" fmla="*/ 2611098 h 5539721"/>
              <a:gd name="connsiteX17713" fmla="*/ 2747829 w 11873855"/>
              <a:gd name="connsiteY17713" fmla="*/ 2614613 h 5539721"/>
              <a:gd name="connsiteX17714" fmla="*/ 2768403 w 11873855"/>
              <a:gd name="connsiteY17714" fmla="*/ 2584694 h 5539721"/>
              <a:gd name="connsiteX17715" fmla="*/ 2777147 w 11873855"/>
              <a:gd name="connsiteY17715" fmla="*/ 2581523 h 5539721"/>
              <a:gd name="connsiteX17716" fmla="*/ 2770890 w 11873855"/>
              <a:gd name="connsiteY17716" fmla="*/ 2606897 h 5539721"/>
              <a:gd name="connsiteX17717" fmla="*/ 2761888 w 11873855"/>
              <a:gd name="connsiteY17717" fmla="*/ 2609640 h 5539721"/>
              <a:gd name="connsiteX17718" fmla="*/ 2768403 w 11873855"/>
              <a:gd name="connsiteY17718" fmla="*/ 2584694 h 5539721"/>
              <a:gd name="connsiteX17719" fmla="*/ 2781348 w 11873855"/>
              <a:gd name="connsiteY17719" fmla="*/ 2580151 h 5539721"/>
              <a:gd name="connsiteX17720" fmla="*/ 2790178 w 11873855"/>
              <a:gd name="connsiteY17720" fmla="*/ 2577236 h 5539721"/>
              <a:gd name="connsiteX17721" fmla="*/ 2784177 w 11873855"/>
              <a:gd name="connsiteY17721" fmla="*/ 2603297 h 5539721"/>
              <a:gd name="connsiteX17722" fmla="*/ 2775004 w 11873855"/>
              <a:gd name="connsiteY17722" fmla="*/ 2605783 h 5539721"/>
              <a:gd name="connsiteX17723" fmla="*/ 2781348 w 11873855"/>
              <a:gd name="connsiteY17723" fmla="*/ 2580151 h 5539721"/>
              <a:gd name="connsiteX17724" fmla="*/ 2794207 w 11873855"/>
              <a:gd name="connsiteY17724" fmla="*/ 2575951 h 5539721"/>
              <a:gd name="connsiteX17725" fmla="*/ 2803122 w 11873855"/>
              <a:gd name="connsiteY17725" fmla="*/ 2573293 h 5539721"/>
              <a:gd name="connsiteX17726" fmla="*/ 2797379 w 11873855"/>
              <a:gd name="connsiteY17726" fmla="*/ 2599868 h 5539721"/>
              <a:gd name="connsiteX17727" fmla="*/ 2788206 w 11873855"/>
              <a:gd name="connsiteY17727" fmla="*/ 2602182 h 5539721"/>
              <a:gd name="connsiteX17728" fmla="*/ 2794207 w 11873855"/>
              <a:gd name="connsiteY17728" fmla="*/ 2575951 h 5539721"/>
              <a:gd name="connsiteX17729" fmla="*/ 2807151 w 11873855"/>
              <a:gd name="connsiteY17729" fmla="*/ 2572093 h 5539721"/>
              <a:gd name="connsiteX17730" fmla="*/ 2816066 w 11873855"/>
              <a:gd name="connsiteY17730" fmla="*/ 2569607 h 5539721"/>
              <a:gd name="connsiteX17731" fmla="*/ 2810580 w 11873855"/>
              <a:gd name="connsiteY17731" fmla="*/ 2596782 h 5539721"/>
              <a:gd name="connsiteX17732" fmla="*/ 2801322 w 11873855"/>
              <a:gd name="connsiteY17732" fmla="*/ 2598925 h 5539721"/>
              <a:gd name="connsiteX17733" fmla="*/ 2807151 w 11873855"/>
              <a:gd name="connsiteY17733" fmla="*/ 2572093 h 5539721"/>
              <a:gd name="connsiteX17734" fmla="*/ 2820010 w 11873855"/>
              <a:gd name="connsiteY17734" fmla="*/ 2568493 h 5539721"/>
              <a:gd name="connsiteX17735" fmla="*/ 3034494 w 11873855"/>
              <a:gd name="connsiteY17735" fmla="*/ 2522630 h 5539721"/>
              <a:gd name="connsiteX17736" fmla="*/ 3468434 w 11873855"/>
              <a:gd name="connsiteY17736" fmla="*/ 2454221 h 5539721"/>
              <a:gd name="connsiteX17737" fmla="*/ 3528784 w 11873855"/>
              <a:gd name="connsiteY17737" fmla="*/ 2445306 h 5539721"/>
              <a:gd name="connsiteX17738" fmla="*/ 3561274 w 11873855"/>
              <a:gd name="connsiteY17738" fmla="*/ 2444877 h 5539721"/>
              <a:gd name="connsiteX17739" fmla="*/ 3895601 w 11873855"/>
              <a:gd name="connsiteY17739" fmla="*/ 2487140 h 5539721"/>
              <a:gd name="connsiteX17740" fmla="*/ 4116086 w 11873855"/>
              <a:gd name="connsiteY17740" fmla="*/ 2542004 h 5539721"/>
              <a:gd name="connsiteX17741" fmla="*/ 4315654 w 11873855"/>
              <a:gd name="connsiteY17741" fmla="*/ 2589238 h 5539721"/>
              <a:gd name="connsiteX17742" fmla="*/ 4675527 w 11873855"/>
              <a:gd name="connsiteY17742" fmla="*/ 2686622 h 5539721"/>
              <a:gd name="connsiteX17743" fmla="*/ 4818517 w 11873855"/>
              <a:gd name="connsiteY17743" fmla="*/ 2713625 h 5539721"/>
              <a:gd name="connsiteX17744" fmla="*/ 4819460 w 11873855"/>
              <a:gd name="connsiteY17744" fmla="*/ 2716968 h 5539721"/>
              <a:gd name="connsiteX17745" fmla="*/ 4676128 w 11873855"/>
              <a:gd name="connsiteY17745" fmla="*/ 2694680 h 5539721"/>
              <a:gd name="connsiteX17746" fmla="*/ 4315654 w 11873855"/>
              <a:gd name="connsiteY17746" fmla="*/ 2616670 h 5539721"/>
              <a:gd name="connsiteX17747" fmla="*/ 4112057 w 11873855"/>
              <a:gd name="connsiteY17747" fmla="*/ 2574322 h 5539721"/>
              <a:gd name="connsiteX17748" fmla="*/ 3892430 w 11873855"/>
              <a:gd name="connsiteY17748" fmla="*/ 2530431 h 5539721"/>
              <a:gd name="connsiteX17749" fmla="*/ 3556473 w 11873855"/>
              <a:gd name="connsiteY17749" fmla="*/ 2493226 h 5539721"/>
              <a:gd name="connsiteX17750" fmla="*/ 3523898 w 11873855"/>
              <a:gd name="connsiteY17750" fmla="*/ 2493655 h 5539721"/>
              <a:gd name="connsiteX17751" fmla="*/ 3443831 w 11873855"/>
              <a:gd name="connsiteY17751" fmla="*/ 2503685 h 5539721"/>
              <a:gd name="connsiteX17752" fmla="*/ 2814524 w 11873855"/>
              <a:gd name="connsiteY17752" fmla="*/ 2595839 h 5539721"/>
              <a:gd name="connsiteX17753" fmla="*/ 2820010 w 11873855"/>
              <a:gd name="connsiteY17753" fmla="*/ 2568493 h 5539721"/>
              <a:gd name="connsiteX17754" fmla="*/ 4849892 w 11873855"/>
              <a:gd name="connsiteY17754" fmla="*/ 2752630 h 5539721"/>
              <a:gd name="connsiteX17755" fmla="*/ 4850835 w 11873855"/>
              <a:gd name="connsiteY17755" fmla="*/ 2755459 h 5539721"/>
              <a:gd name="connsiteX17756" fmla="*/ 4850835 w 11873855"/>
              <a:gd name="connsiteY17756" fmla="*/ 2755459 h 5539721"/>
              <a:gd name="connsiteX17757" fmla="*/ 4849892 w 11873855"/>
              <a:gd name="connsiteY17757" fmla="*/ 2752630 h 5539721"/>
              <a:gd name="connsiteX17758" fmla="*/ 4849892 w 11873855"/>
              <a:gd name="connsiteY17758" fmla="*/ 2752630 h 5539721"/>
              <a:gd name="connsiteX17759" fmla="*/ 4852636 w 11873855"/>
              <a:gd name="connsiteY17759" fmla="*/ 2761288 h 5539721"/>
              <a:gd name="connsiteX17760" fmla="*/ 4853578 w 11873855"/>
              <a:gd name="connsiteY17760" fmla="*/ 2764203 h 5539721"/>
              <a:gd name="connsiteX17761" fmla="*/ 4853493 w 11873855"/>
              <a:gd name="connsiteY17761" fmla="*/ 2764203 h 5539721"/>
              <a:gd name="connsiteX17762" fmla="*/ 4852636 w 11873855"/>
              <a:gd name="connsiteY17762" fmla="*/ 2761288 h 5539721"/>
              <a:gd name="connsiteX17763" fmla="*/ 4852636 w 11873855"/>
              <a:gd name="connsiteY17763" fmla="*/ 2761288 h 5539721"/>
              <a:gd name="connsiteX17764" fmla="*/ 4861208 w 11873855"/>
              <a:gd name="connsiteY17764" fmla="*/ 2775518 h 5539721"/>
              <a:gd name="connsiteX17765" fmla="*/ 4881953 w 11873855"/>
              <a:gd name="connsiteY17765" fmla="*/ 2841012 h 5539721"/>
              <a:gd name="connsiteX17766" fmla="*/ 5604615 w 11873855"/>
              <a:gd name="connsiteY17766" fmla="*/ 3889429 h 5539721"/>
              <a:gd name="connsiteX17767" fmla="*/ 6109193 w 11873855"/>
              <a:gd name="connsiteY17767" fmla="*/ 3428657 h 5539721"/>
              <a:gd name="connsiteX17768" fmla="*/ 5600072 w 11873855"/>
              <a:gd name="connsiteY17768" fmla="*/ 3908546 h 5539721"/>
              <a:gd name="connsiteX17769" fmla="*/ 4881439 w 11873855"/>
              <a:gd name="connsiteY17769" fmla="*/ 2840069 h 5539721"/>
              <a:gd name="connsiteX17770" fmla="*/ 4861122 w 11873855"/>
              <a:gd name="connsiteY17770" fmla="*/ 2775604 h 5539721"/>
              <a:gd name="connsiteX17771" fmla="*/ 4861208 w 11873855"/>
              <a:gd name="connsiteY17771" fmla="*/ 2775604 h 5539721"/>
              <a:gd name="connsiteX17772" fmla="*/ 7384867 w 11873855"/>
              <a:gd name="connsiteY17772" fmla="*/ 4116686 h 5539721"/>
              <a:gd name="connsiteX17773" fmla="*/ 7683618 w 11873855"/>
              <a:gd name="connsiteY17773" fmla="*/ 4857265 h 5539721"/>
              <a:gd name="connsiteX17774" fmla="*/ 8082325 w 11873855"/>
              <a:gd name="connsiteY17774" fmla="*/ 5214395 h 5539721"/>
              <a:gd name="connsiteX17775" fmla="*/ 8125016 w 11873855"/>
              <a:gd name="connsiteY17775" fmla="*/ 5210880 h 5539721"/>
              <a:gd name="connsiteX17776" fmla="*/ 8725434 w 11873855"/>
              <a:gd name="connsiteY17776" fmla="*/ 4345658 h 5539721"/>
              <a:gd name="connsiteX17777" fmla="*/ 8555698 w 11873855"/>
              <a:gd name="connsiteY17777" fmla="*/ 4780369 h 5539721"/>
              <a:gd name="connsiteX17778" fmla="*/ 8119615 w 11873855"/>
              <a:gd name="connsiteY17778" fmla="*/ 5259229 h 5539721"/>
              <a:gd name="connsiteX17779" fmla="*/ 8077096 w 11873855"/>
              <a:gd name="connsiteY17779" fmla="*/ 5262830 h 5539721"/>
              <a:gd name="connsiteX17780" fmla="*/ 7680189 w 11873855"/>
              <a:gd name="connsiteY17780" fmla="*/ 4900041 h 5539721"/>
              <a:gd name="connsiteX17781" fmla="*/ 7384609 w 11873855"/>
              <a:gd name="connsiteY17781" fmla="*/ 4144204 h 5539721"/>
              <a:gd name="connsiteX17782" fmla="*/ 7167725 w 11873855"/>
              <a:gd name="connsiteY17782" fmla="*/ 3392824 h 5539721"/>
              <a:gd name="connsiteX17783" fmla="*/ 7384867 w 11873855"/>
              <a:gd name="connsiteY17783" fmla="*/ 4116686 h 5539721"/>
              <a:gd name="connsiteX17784" fmla="*/ 10182759 w 11873855"/>
              <a:gd name="connsiteY17784" fmla="*/ 2677535 h 5539721"/>
              <a:gd name="connsiteX17785" fmla="*/ 10579237 w 11873855"/>
              <a:gd name="connsiteY17785" fmla="*/ 2623785 h 5539721"/>
              <a:gd name="connsiteX17786" fmla="*/ 10734656 w 11873855"/>
              <a:gd name="connsiteY17786" fmla="*/ 2635015 h 5539721"/>
              <a:gd name="connsiteX17787" fmla="*/ 10762946 w 11873855"/>
              <a:gd name="connsiteY17787" fmla="*/ 2658161 h 5539721"/>
              <a:gd name="connsiteX17788" fmla="*/ 10597668 w 11873855"/>
              <a:gd name="connsiteY17788" fmla="*/ 2648303 h 5539721"/>
              <a:gd name="connsiteX17789" fmla="*/ 10198361 w 11873855"/>
              <a:gd name="connsiteY17789" fmla="*/ 2693823 h 5539721"/>
              <a:gd name="connsiteX17790" fmla="*/ 9878950 w 11873855"/>
              <a:gd name="connsiteY17790" fmla="*/ 2757088 h 5539721"/>
              <a:gd name="connsiteX17791" fmla="*/ 10182759 w 11873855"/>
              <a:gd name="connsiteY17791" fmla="*/ 2677535 h 5539721"/>
              <a:gd name="connsiteX17792" fmla="*/ 10743314 w 11873855"/>
              <a:gd name="connsiteY17792" fmla="*/ 2635787 h 5539721"/>
              <a:gd name="connsiteX17793" fmla="*/ 10753430 w 11873855"/>
              <a:gd name="connsiteY17793" fmla="*/ 2636730 h 5539721"/>
              <a:gd name="connsiteX17794" fmla="*/ 10781547 w 11873855"/>
              <a:gd name="connsiteY17794" fmla="*/ 2659533 h 5539721"/>
              <a:gd name="connsiteX17795" fmla="*/ 10771862 w 11873855"/>
              <a:gd name="connsiteY17795" fmla="*/ 2658847 h 5539721"/>
              <a:gd name="connsiteX17796" fmla="*/ 10743314 w 11873855"/>
              <a:gd name="connsiteY17796" fmla="*/ 2635787 h 5539721"/>
              <a:gd name="connsiteX17797" fmla="*/ 10762345 w 11873855"/>
              <a:gd name="connsiteY17797" fmla="*/ 2637587 h 5539721"/>
              <a:gd name="connsiteX17798" fmla="*/ 10772375 w 11873855"/>
              <a:gd name="connsiteY17798" fmla="*/ 2638530 h 5539721"/>
              <a:gd name="connsiteX17799" fmla="*/ 10772461 w 11873855"/>
              <a:gd name="connsiteY17799" fmla="*/ 2638616 h 5539721"/>
              <a:gd name="connsiteX17800" fmla="*/ 10800322 w 11873855"/>
              <a:gd name="connsiteY17800" fmla="*/ 2660904 h 5539721"/>
              <a:gd name="connsiteX17801" fmla="*/ 10790721 w 11873855"/>
              <a:gd name="connsiteY17801" fmla="*/ 2660218 h 5539721"/>
              <a:gd name="connsiteX17802" fmla="*/ 10762345 w 11873855"/>
              <a:gd name="connsiteY17802" fmla="*/ 2637587 h 5539721"/>
              <a:gd name="connsiteX17803" fmla="*/ 10782148 w 11873855"/>
              <a:gd name="connsiteY17803" fmla="*/ 2639473 h 5539721"/>
              <a:gd name="connsiteX17804" fmla="*/ 10792263 w 11873855"/>
              <a:gd name="connsiteY17804" fmla="*/ 2640416 h 5539721"/>
              <a:gd name="connsiteX17805" fmla="*/ 10819867 w 11873855"/>
              <a:gd name="connsiteY17805" fmla="*/ 2662362 h 5539721"/>
              <a:gd name="connsiteX17806" fmla="*/ 10810438 w 11873855"/>
              <a:gd name="connsiteY17806" fmla="*/ 2661676 h 5539721"/>
              <a:gd name="connsiteX17807" fmla="*/ 10782148 w 11873855"/>
              <a:gd name="connsiteY17807" fmla="*/ 2639473 h 5539721"/>
              <a:gd name="connsiteX17808" fmla="*/ 10801265 w 11873855"/>
              <a:gd name="connsiteY17808" fmla="*/ 2641359 h 5539721"/>
              <a:gd name="connsiteX17809" fmla="*/ 10811295 w 11873855"/>
              <a:gd name="connsiteY17809" fmla="*/ 2642388 h 5539721"/>
              <a:gd name="connsiteX17810" fmla="*/ 10838726 w 11873855"/>
              <a:gd name="connsiteY17810" fmla="*/ 2663905 h 5539721"/>
              <a:gd name="connsiteX17811" fmla="*/ 10829383 w 11873855"/>
              <a:gd name="connsiteY17811" fmla="*/ 2663133 h 5539721"/>
              <a:gd name="connsiteX17812" fmla="*/ 10801265 w 11873855"/>
              <a:gd name="connsiteY17812" fmla="*/ 2641359 h 5539721"/>
              <a:gd name="connsiteX17813" fmla="*/ 10847556 w 11873855"/>
              <a:gd name="connsiteY17813" fmla="*/ 2670505 h 5539721"/>
              <a:gd name="connsiteX17814" fmla="*/ 10877818 w 11873855"/>
              <a:gd name="connsiteY17814" fmla="*/ 2691679 h 5539721"/>
              <a:gd name="connsiteX17815" fmla="*/ 10869587 w 11873855"/>
              <a:gd name="connsiteY17815" fmla="*/ 2691165 h 5539721"/>
              <a:gd name="connsiteX17816" fmla="*/ 10838383 w 11873855"/>
              <a:gd name="connsiteY17816" fmla="*/ 2669734 h 5539721"/>
              <a:gd name="connsiteX17817" fmla="*/ 10847556 w 11873855"/>
              <a:gd name="connsiteY17817" fmla="*/ 2670505 h 5539721"/>
              <a:gd name="connsiteX17818" fmla="*/ 10887675 w 11873855"/>
              <a:gd name="connsiteY17818" fmla="*/ 2698109 h 5539721"/>
              <a:gd name="connsiteX17819" fmla="*/ 10922480 w 11873855"/>
              <a:gd name="connsiteY17819" fmla="*/ 2718854 h 5539721"/>
              <a:gd name="connsiteX17820" fmla="*/ 10916136 w 11873855"/>
              <a:gd name="connsiteY17820" fmla="*/ 2718597 h 5539721"/>
              <a:gd name="connsiteX17821" fmla="*/ 10879703 w 11873855"/>
              <a:gd name="connsiteY17821" fmla="*/ 2697594 h 5539721"/>
              <a:gd name="connsiteX17822" fmla="*/ 10887675 w 11873855"/>
              <a:gd name="connsiteY17822" fmla="*/ 2698109 h 5539721"/>
              <a:gd name="connsiteX17823" fmla="*/ 10934224 w 11873855"/>
              <a:gd name="connsiteY17823" fmla="*/ 2725198 h 5539721"/>
              <a:gd name="connsiteX17824" fmla="*/ 10976915 w 11873855"/>
              <a:gd name="connsiteY17824" fmla="*/ 2745172 h 5539721"/>
              <a:gd name="connsiteX17825" fmla="*/ 10975115 w 11873855"/>
              <a:gd name="connsiteY17825" fmla="*/ 2745086 h 5539721"/>
              <a:gd name="connsiteX17826" fmla="*/ 10928566 w 11873855"/>
              <a:gd name="connsiteY17826" fmla="*/ 2724941 h 5539721"/>
              <a:gd name="connsiteX17827" fmla="*/ 10934224 w 11873855"/>
              <a:gd name="connsiteY17827" fmla="*/ 2725198 h 5539721"/>
              <a:gd name="connsiteX17828" fmla="*/ 10698652 w 11873855"/>
              <a:gd name="connsiteY17828" fmla="*/ 2327177 h 5539721"/>
              <a:gd name="connsiteX17829" fmla="*/ 10700195 w 11873855"/>
              <a:gd name="connsiteY17829" fmla="*/ 2328291 h 5539721"/>
              <a:gd name="connsiteX17830" fmla="*/ 10700366 w 11873855"/>
              <a:gd name="connsiteY17830" fmla="*/ 2328720 h 5539721"/>
              <a:gd name="connsiteX17831" fmla="*/ 10698652 w 11873855"/>
              <a:gd name="connsiteY17831" fmla="*/ 2327177 h 5539721"/>
              <a:gd name="connsiteX17832" fmla="*/ 10665648 w 11873855"/>
              <a:gd name="connsiteY17832" fmla="*/ 2298373 h 5539721"/>
              <a:gd name="connsiteX17833" fmla="*/ 10658104 w 11873855"/>
              <a:gd name="connsiteY17833" fmla="*/ 2291429 h 5539721"/>
              <a:gd name="connsiteX17834" fmla="*/ 10656647 w 11873855"/>
              <a:gd name="connsiteY17834" fmla="*/ 2287829 h 5539721"/>
              <a:gd name="connsiteX17835" fmla="*/ 10664705 w 11873855"/>
              <a:gd name="connsiteY17835" fmla="*/ 2293487 h 5539721"/>
              <a:gd name="connsiteX17836" fmla="*/ 10667705 w 11873855"/>
              <a:gd name="connsiteY17836" fmla="*/ 2299573 h 5539721"/>
              <a:gd name="connsiteX17837" fmla="*/ 10665648 w 11873855"/>
              <a:gd name="connsiteY17837" fmla="*/ 2298373 h 5539721"/>
              <a:gd name="connsiteX17838" fmla="*/ 10646616 w 11873855"/>
              <a:gd name="connsiteY17838" fmla="*/ 2275313 h 5539721"/>
              <a:gd name="connsiteX17839" fmla="*/ 10638645 w 11873855"/>
              <a:gd name="connsiteY17839" fmla="*/ 2270084 h 5539721"/>
              <a:gd name="connsiteX17840" fmla="*/ 10635473 w 11873855"/>
              <a:gd name="connsiteY17840" fmla="*/ 2262626 h 5539721"/>
              <a:gd name="connsiteX17841" fmla="*/ 10643017 w 11873855"/>
              <a:gd name="connsiteY17841" fmla="*/ 2268112 h 5539721"/>
              <a:gd name="connsiteX17842" fmla="*/ 10646616 w 11873855"/>
              <a:gd name="connsiteY17842" fmla="*/ 2275313 h 5539721"/>
              <a:gd name="connsiteX17843" fmla="*/ 10623814 w 11873855"/>
              <a:gd name="connsiteY17843" fmla="*/ 2247967 h 5539721"/>
              <a:gd name="connsiteX17844" fmla="*/ 10616698 w 11873855"/>
              <a:gd name="connsiteY17844" fmla="*/ 2243166 h 5539721"/>
              <a:gd name="connsiteX17845" fmla="*/ 10613956 w 11873855"/>
              <a:gd name="connsiteY17845" fmla="*/ 2237080 h 5539721"/>
              <a:gd name="connsiteX17846" fmla="*/ 10620728 w 11873855"/>
              <a:gd name="connsiteY17846" fmla="*/ 2242137 h 5539721"/>
              <a:gd name="connsiteX17847" fmla="*/ 10623814 w 11873855"/>
              <a:gd name="connsiteY17847" fmla="*/ 2247967 h 5539721"/>
              <a:gd name="connsiteX17848" fmla="*/ 10578294 w 11873855"/>
              <a:gd name="connsiteY17848" fmla="*/ 2194046 h 5539721"/>
              <a:gd name="connsiteX17849" fmla="*/ 10572379 w 11873855"/>
              <a:gd name="connsiteY17849" fmla="*/ 2189760 h 5539721"/>
              <a:gd name="connsiteX17850" fmla="*/ 10570065 w 11873855"/>
              <a:gd name="connsiteY17850" fmla="*/ 2185216 h 5539721"/>
              <a:gd name="connsiteX17851" fmla="*/ 10575807 w 11873855"/>
              <a:gd name="connsiteY17851" fmla="*/ 2189845 h 5539721"/>
              <a:gd name="connsiteX17852" fmla="*/ 10578294 w 11873855"/>
              <a:gd name="connsiteY17852" fmla="*/ 2194046 h 5539721"/>
              <a:gd name="connsiteX17853" fmla="*/ 10563807 w 11873855"/>
              <a:gd name="connsiteY17853" fmla="*/ 2173300 h 5539721"/>
              <a:gd name="connsiteX17854" fmla="*/ 10561664 w 11873855"/>
              <a:gd name="connsiteY17854" fmla="*/ 2169443 h 5539721"/>
              <a:gd name="connsiteX17855" fmla="*/ 10565349 w 11873855"/>
              <a:gd name="connsiteY17855" fmla="*/ 2172615 h 5539721"/>
              <a:gd name="connsiteX17856" fmla="*/ 10567664 w 11873855"/>
              <a:gd name="connsiteY17856" fmla="*/ 2176301 h 5539721"/>
              <a:gd name="connsiteX17857" fmla="*/ 10563807 w 11873855"/>
              <a:gd name="connsiteY17857" fmla="*/ 2173300 h 5539721"/>
              <a:gd name="connsiteX17858" fmla="*/ 10555406 w 11873855"/>
              <a:gd name="connsiteY17858" fmla="*/ 2166871 h 5539721"/>
              <a:gd name="connsiteX17859" fmla="*/ 10549919 w 11873855"/>
              <a:gd name="connsiteY17859" fmla="*/ 2162756 h 5539721"/>
              <a:gd name="connsiteX17860" fmla="*/ 10546918 w 11873855"/>
              <a:gd name="connsiteY17860" fmla="*/ 2156927 h 5539721"/>
              <a:gd name="connsiteX17861" fmla="*/ 10552063 w 11873855"/>
              <a:gd name="connsiteY17861" fmla="*/ 2161213 h 5539721"/>
              <a:gd name="connsiteX17862" fmla="*/ 10555406 w 11873855"/>
              <a:gd name="connsiteY17862" fmla="*/ 2166871 h 5539721"/>
              <a:gd name="connsiteX17863" fmla="*/ 10541089 w 11873855"/>
              <a:gd name="connsiteY17863" fmla="*/ 2146126 h 5539721"/>
              <a:gd name="connsiteX17864" fmla="*/ 10539032 w 11873855"/>
              <a:gd name="connsiteY17864" fmla="*/ 2142354 h 5539721"/>
              <a:gd name="connsiteX17865" fmla="*/ 10542118 w 11873855"/>
              <a:gd name="connsiteY17865" fmla="*/ 2145097 h 5539721"/>
              <a:gd name="connsiteX17866" fmla="*/ 10544604 w 11873855"/>
              <a:gd name="connsiteY17866" fmla="*/ 2148869 h 5539721"/>
              <a:gd name="connsiteX17867" fmla="*/ 10541089 w 11873855"/>
              <a:gd name="connsiteY17867" fmla="*/ 2146126 h 5539721"/>
              <a:gd name="connsiteX17868" fmla="*/ 10520258 w 11873855"/>
              <a:gd name="connsiteY17868" fmla="*/ 2119808 h 5539721"/>
              <a:gd name="connsiteX17869" fmla="*/ 10517858 w 11873855"/>
              <a:gd name="connsiteY17869" fmla="*/ 2117836 h 5539721"/>
              <a:gd name="connsiteX17870" fmla="*/ 10517000 w 11873855"/>
              <a:gd name="connsiteY17870" fmla="*/ 2116207 h 5539721"/>
              <a:gd name="connsiteX17871" fmla="*/ 10519401 w 11873855"/>
              <a:gd name="connsiteY17871" fmla="*/ 2118436 h 5539721"/>
              <a:gd name="connsiteX17872" fmla="*/ 10520258 w 11873855"/>
              <a:gd name="connsiteY17872" fmla="*/ 2119808 h 5539721"/>
              <a:gd name="connsiteX17873" fmla="*/ 10496941 w 11873855"/>
              <a:gd name="connsiteY17873" fmla="*/ 2091433 h 5539721"/>
              <a:gd name="connsiteX17874" fmla="*/ 10494540 w 11873855"/>
              <a:gd name="connsiteY17874" fmla="*/ 2089375 h 5539721"/>
              <a:gd name="connsiteX17875" fmla="*/ 10493169 w 11873855"/>
              <a:gd name="connsiteY17875" fmla="*/ 2086975 h 5539721"/>
              <a:gd name="connsiteX17876" fmla="*/ 10495398 w 11873855"/>
              <a:gd name="connsiteY17876" fmla="*/ 2089118 h 5539721"/>
              <a:gd name="connsiteX17877" fmla="*/ 10496941 w 11873855"/>
              <a:gd name="connsiteY17877" fmla="*/ 2091433 h 5539721"/>
              <a:gd name="connsiteX17878" fmla="*/ 10473452 w 11873855"/>
              <a:gd name="connsiteY17878" fmla="*/ 2062972 h 5539721"/>
              <a:gd name="connsiteX17879" fmla="*/ 10470624 w 11873855"/>
              <a:gd name="connsiteY17879" fmla="*/ 2060572 h 5539721"/>
              <a:gd name="connsiteX17880" fmla="*/ 10469423 w 11873855"/>
              <a:gd name="connsiteY17880" fmla="*/ 2058429 h 5539721"/>
              <a:gd name="connsiteX17881" fmla="*/ 10472338 w 11873855"/>
              <a:gd name="connsiteY17881" fmla="*/ 2061258 h 5539721"/>
              <a:gd name="connsiteX17882" fmla="*/ 10473452 w 11873855"/>
              <a:gd name="connsiteY17882" fmla="*/ 2062972 h 5539721"/>
              <a:gd name="connsiteX17883" fmla="*/ 10447220 w 11873855"/>
              <a:gd name="connsiteY17883" fmla="*/ 2030825 h 5539721"/>
              <a:gd name="connsiteX17884" fmla="*/ 10446363 w 11873855"/>
              <a:gd name="connsiteY17884" fmla="*/ 2030054 h 5539721"/>
              <a:gd name="connsiteX17885" fmla="*/ 10446107 w 11873855"/>
              <a:gd name="connsiteY17885" fmla="*/ 2029625 h 5539721"/>
              <a:gd name="connsiteX17886" fmla="*/ 10447049 w 11873855"/>
              <a:gd name="connsiteY17886" fmla="*/ 2030568 h 5539721"/>
              <a:gd name="connsiteX17887" fmla="*/ 10447220 w 11873855"/>
              <a:gd name="connsiteY17887" fmla="*/ 2030825 h 5539721"/>
              <a:gd name="connsiteX17888" fmla="*/ 10398872 w 11873855"/>
              <a:gd name="connsiteY17888" fmla="*/ 1970904 h 5539721"/>
              <a:gd name="connsiteX17889" fmla="*/ 10398100 w 11873855"/>
              <a:gd name="connsiteY17889" fmla="*/ 1970218 h 5539721"/>
              <a:gd name="connsiteX17890" fmla="*/ 10397414 w 11873855"/>
              <a:gd name="connsiteY17890" fmla="*/ 1969103 h 5539721"/>
              <a:gd name="connsiteX17891" fmla="*/ 10398100 w 11873855"/>
              <a:gd name="connsiteY17891" fmla="*/ 1969789 h 5539721"/>
              <a:gd name="connsiteX17892" fmla="*/ 10398872 w 11873855"/>
              <a:gd name="connsiteY17892" fmla="*/ 1970904 h 5539721"/>
              <a:gd name="connsiteX17893" fmla="*/ 10374525 w 11873855"/>
              <a:gd name="connsiteY17893" fmla="*/ 1940214 h 5539721"/>
              <a:gd name="connsiteX17894" fmla="*/ 10374012 w 11873855"/>
              <a:gd name="connsiteY17894" fmla="*/ 1939785 h 5539721"/>
              <a:gd name="connsiteX17895" fmla="*/ 10372640 w 11873855"/>
              <a:gd name="connsiteY17895" fmla="*/ 1937471 h 5539721"/>
              <a:gd name="connsiteX17896" fmla="*/ 10372897 w 11873855"/>
              <a:gd name="connsiteY17896" fmla="*/ 1937728 h 5539721"/>
              <a:gd name="connsiteX17897" fmla="*/ 10374525 w 11873855"/>
              <a:gd name="connsiteY17897" fmla="*/ 1940214 h 5539721"/>
              <a:gd name="connsiteX17898" fmla="*/ 9127656 w 11873855"/>
              <a:gd name="connsiteY17898" fmla="*/ 2775518 h 5539721"/>
              <a:gd name="connsiteX17899" fmla="*/ 9120369 w 11873855"/>
              <a:gd name="connsiteY17899" fmla="*/ 2800893 h 5539721"/>
              <a:gd name="connsiteX17900" fmla="*/ 9109224 w 11873855"/>
              <a:gd name="connsiteY17900" fmla="*/ 2801493 h 5539721"/>
              <a:gd name="connsiteX17901" fmla="*/ 9116255 w 11873855"/>
              <a:gd name="connsiteY17901" fmla="*/ 2775518 h 5539721"/>
              <a:gd name="connsiteX17902" fmla="*/ 9127656 w 11873855"/>
              <a:gd name="connsiteY17902" fmla="*/ 2775518 h 5539721"/>
              <a:gd name="connsiteX17903" fmla="*/ 9118740 w 11873855"/>
              <a:gd name="connsiteY17903" fmla="*/ 2806808 h 5539721"/>
              <a:gd name="connsiteX17904" fmla="*/ 9111539 w 11873855"/>
              <a:gd name="connsiteY17904" fmla="*/ 2832268 h 5539721"/>
              <a:gd name="connsiteX17905" fmla="*/ 9100738 w 11873855"/>
              <a:gd name="connsiteY17905" fmla="*/ 2833469 h 5539721"/>
              <a:gd name="connsiteX17906" fmla="*/ 9107682 w 11873855"/>
              <a:gd name="connsiteY17906" fmla="*/ 2807494 h 5539721"/>
              <a:gd name="connsiteX17907" fmla="*/ 9118740 w 11873855"/>
              <a:gd name="connsiteY17907" fmla="*/ 2806808 h 5539721"/>
              <a:gd name="connsiteX17908" fmla="*/ 9109825 w 11873855"/>
              <a:gd name="connsiteY17908" fmla="*/ 2838183 h 5539721"/>
              <a:gd name="connsiteX17909" fmla="*/ 9102538 w 11873855"/>
              <a:gd name="connsiteY17909" fmla="*/ 2863730 h 5539721"/>
              <a:gd name="connsiteX17910" fmla="*/ 9092079 w 11873855"/>
              <a:gd name="connsiteY17910" fmla="*/ 2865444 h 5539721"/>
              <a:gd name="connsiteX17911" fmla="*/ 9099024 w 11873855"/>
              <a:gd name="connsiteY17911" fmla="*/ 2839384 h 5539721"/>
              <a:gd name="connsiteX17912" fmla="*/ 9109825 w 11873855"/>
              <a:gd name="connsiteY17912" fmla="*/ 2838183 h 5539721"/>
              <a:gd name="connsiteX17913" fmla="*/ 9100824 w 11873855"/>
              <a:gd name="connsiteY17913" fmla="*/ 2869730 h 5539721"/>
              <a:gd name="connsiteX17914" fmla="*/ 9093623 w 11873855"/>
              <a:gd name="connsiteY17914" fmla="*/ 2895448 h 5539721"/>
              <a:gd name="connsiteX17915" fmla="*/ 9083507 w 11873855"/>
              <a:gd name="connsiteY17915" fmla="*/ 2897677 h 5539721"/>
              <a:gd name="connsiteX17916" fmla="*/ 9090451 w 11873855"/>
              <a:gd name="connsiteY17916" fmla="*/ 2871445 h 5539721"/>
              <a:gd name="connsiteX17917" fmla="*/ 9100824 w 11873855"/>
              <a:gd name="connsiteY17917" fmla="*/ 2869730 h 5539721"/>
              <a:gd name="connsiteX17918" fmla="*/ 9079478 w 11873855"/>
              <a:gd name="connsiteY17918" fmla="*/ 2898534 h 5539721"/>
              <a:gd name="connsiteX17919" fmla="*/ 9069106 w 11873855"/>
              <a:gd name="connsiteY17919" fmla="*/ 2900591 h 5539721"/>
              <a:gd name="connsiteX17920" fmla="*/ 9075792 w 11873855"/>
              <a:gd name="connsiteY17920" fmla="*/ 2873759 h 5539721"/>
              <a:gd name="connsiteX17921" fmla="*/ 9086421 w 11873855"/>
              <a:gd name="connsiteY17921" fmla="*/ 2872131 h 5539721"/>
              <a:gd name="connsiteX17922" fmla="*/ 9079478 w 11873855"/>
              <a:gd name="connsiteY17922" fmla="*/ 2898534 h 5539721"/>
              <a:gd name="connsiteX17923" fmla="*/ 9077935 w 11873855"/>
              <a:gd name="connsiteY17923" fmla="*/ 2904449 h 5539721"/>
              <a:gd name="connsiteX17924" fmla="*/ 9071077 w 11873855"/>
              <a:gd name="connsiteY17924" fmla="*/ 2930595 h 5539721"/>
              <a:gd name="connsiteX17925" fmla="*/ 9061133 w 11873855"/>
              <a:gd name="connsiteY17925" fmla="*/ 2933081 h 5539721"/>
              <a:gd name="connsiteX17926" fmla="*/ 9067648 w 11873855"/>
              <a:gd name="connsiteY17926" fmla="*/ 2906506 h 5539721"/>
              <a:gd name="connsiteX17927" fmla="*/ 9077935 w 11873855"/>
              <a:gd name="connsiteY17927" fmla="*/ 2904449 h 5539721"/>
              <a:gd name="connsiteX17928" fmla="*/ 9057018 w 11873855"/>
              <a:gd name="connsiteY17928" fmla="*/ 2934024 h 5539721"/>
              <a:gd name="connsiteX17929" fmla="*/ 9047331 w 11873855"/>
              <a:gd name="connsiteY17929" fmla="*/ 2936253 h 5539721"/>
              <a:gd name="connsiteX17930" fmla="*/ 9053675 w 11873855"/>
              <a:gd name="connsiteY17930" fmla="*/ 2908992 h 5539721"/>
              <a:gd name="connsiteX17931" fmla="*/ 9063619 w 11873855"/>
              <a:gd name="connsiteY17931" fmla="*/ 2907192 h 5539721"/>
              <a:gd name="connsiteX17932" fmla="*/ 9057018 w 11873855"/>
              <a:gd name="connsiteY17932" fmla="*/ 2934024 h 5539721"/>
              <a:gd name="connsiteX17933" fmla="*/ 9043302 w 11873855"/>
              <a:gd name="connsiteY17933" fmla="*/ 2937196 h 5539721"/>
              <a:gd name="connsiteX17934" fmla="*/ 9033615 w 11873855"/>
              <a:gd name="connsiteY17934" fmla="*/ 2939339 h 5539721"/>
              <a:gd name="connsiteX17935" fmla="*/ 9039702 w 11873855"/>
              <a:gd name="connsiteY17935" fmla="*/ 2911564 h 5539721"/>
              <a:gd name="connsiteX17936" fmla="*/ 9049732 w 11873855"/>
              <a:gd name="connsiteY17936" fmla="*/ 2909850 h 5539721"/>
              <a:gd name="connsiteX17937" fmla="*/ 9043302 w 11873855"/>
              <a:gd name="connsiteY17937" fmla="*/ 2937196 h 5539721"/>
              <a:gd name="connsiteX17938" fmla="*/ 9029586 w 11873855"/>
              <a:gd name="connsiteY17938" fmla="*/ 2940196 h 5539721"/>
              <a:gd name="connsiteX17939" fmla="*/ 9019814 w 11873855"/>
              <a:gd name="connsiteY17939" fmla="*/ 2942254 h 5539721"/>
              <a:gd name="connsiteX17940" fmla="*/ 9025643 w 11873855"/>
              <a:gd name="connsiteY17940" fmla="*/ 2913879 h 5539721"/>
              <a:gd name="connsiteX17941" fmla="*/ 9035759 w 11873855"/>
              <a:gd name="connsiteY17941" fmla="*/ 2912164 h 5539721"/>
              <a:gd name="connsiteX17942" fmla="*/ 9029586 w 11873855"/>
              <a:gd name="connsiteY17942" fmla="*/ 2940196 h 5539721"/>
              <a:gd name="connsiteX17943" fmla="*/ 9015956 w 11873855"/>
              <a:gd name="connsiteY17943" fmla="*/ 2943025 h 5539721"/>
              <a:gd name="connsiteX17944" fmla="*/ 8841162 w 11873855"/>
              <a:gd name="connsiteY17944" fmla="*/ 2973115 h 5539721"/>
              <a:gd name="connsiteX17945" fmla="*/ 8406708 w 11873855"/>
              <a:gd name="connsiteY17945" fmla="*/ 3030122 h 5539721"/>
              <a:gd name="connsiteX17946" fmla="*/ 8325613 w 11873855"/>
              <a:gd name="connsiteY17946" fmla="*/ 3040237 h 5539721"/>
              <a:gd name="connsiteX17947" fmla="*/ 8293208 w 11873855"/>
              <a:gd name="connsiteY17947" fmla="*/ 3040580 h 5539721"/>
              <a:gd name="connsiteX17948" fmla="*/ 7938993 w 11873855"/>
              <a:gd name="connsiteY17948" fmla="*/ 3002175 h 5539721"/>
              <a:gd name="connsiteX17949" fmla="*/ 7723566 w 11873855"/>
              <a:gd name="connsiteY17949" fmla="*/ 2957341 h 5539721"/>
              <a:gd name="connsiteX17950" fmla="*/ 7533085 w 11873855"/>
              <a:gd name="connsiteY17950" fmla="*/ 2920565 h 5539721"/>
              <a:gd name="connsiteX17951" fmla="*/ 7167468 w 11873855"/>
              <a:gd name="connsiteY17951" fmla="*/ 2839212 h 5539721"/>
              <a:gd name="connsiteX17952" fmla="*/ 7008362 w 11873855"/>
              <a:gd name="connsiteY17952" fmla="*/ 2814523 h 5539721"/>
              <a:gd name="connsiteX17953" fmla="*/ 7007505 w 11873855"/>
              <a:gd name="connsiteY17953" fmla="*/ 2811523 h 5539721"/>
              <a:gd name="connsiteX17954" fmla="*/ 7167211 w 11873855"/>
              <a:gd name="connsiteY17954" fmla="*/ 2831154 h 5539721"/>
              <a:gd name="connsiteX17955" fmla="*/ 7533342 w 11873855"/>
              <a:gd name="connsiteY17955" fmla="*/ 2893133 h 5539721"/>
              <a:gd name="connsiteX17956" fmla="*/ 7728024 w 11873855"/>
              <a:gd name="connsiteY17956" fmla="*/ 2925537 h 5539721"/>
              <a:gd name="connsiteX17957" fmla="*/ 7942422 w 11873855"/>
              <a:gd name="connsiteY17957" fmla="*/ 2959484 h 5539721"/>
              <a:gd name="connsiteX17958" fmla="*/ 8298438 w 11873855"/>
              <a:gd name="connsiteY17958" fmla="*/ 2992231 h 5539721"/>
              <a:gd name="connsiteX17959" fmla="*/ 8330928 w 11873855"/>
              <a:gd name="connsiteY17959" fmla="*/ 2991888 h 5539721"/>
              <a:gd name="connsiteX17960" fmla="*/ 8428568 w 11873855"/>
              <a:gd name="connsiteY17960" fmla="*/ 2981944 h 5539721"/>
              <a:gd name="connsiteX17961" fmla="*/ 8860708 w 11873855"/>
              <a:gd name="connsiteY17961" fmla="*/ 2936424 h 5539721"/>
              <a:gd name="connsiteX17962" fmla="*/ 9021785 w 11873855"/>
              <a:gd name="connsiteY17962" fmla="*/ 2914307 h 5539721"/>
              <a:gd name="connsiteX17963" fmla="*/ 9015956 w 11873855"/>
              <a:gd name="connsiteY17963" fmla="*/ 2943025 h 5539721"/>
              <a:gd name="connsiteX17964" fmla="*/ 6660833 w 11873855"/>
              <a:gd name="connsiteY17964" fmla="*/ 2007851 h 5539721"/>
              <a:gd name="connsiteX17965" fmla="*/ 6231008 w 11873855"/>
              <a:gd name="connsiteY17965" fmla="*/ 1625432 h 5539721"/>
              <a:gd name="connsiteX17966" fmla="*/ 5728488 w 11873855"/>
              <a:gd name="connsiteY17966" fmla="*/ 2092376 h 5539721"/>
              <a:gd name="connsiteX17967" fmla="*/ 6235466 w 11873855"/>
              <a:gd name="connsiteY17967" fmla="*/ 1606401 h 5539721"/>
              <a:gd name="connsiteX17968" fmla="*/ 6943468 w 11873855"/>
              <a:gd name="connsiteY17968" fmla="*/ 2666476 h 5539721"/>
              <a:gd name="connsiteX17969" fmla="*/ 6660833 w 11873855"/>
              <a:gd name="connsiteY17969" fmla="*/ 2007851 h 5539721"/>
              <a:gd name="connsiteX17970" fmla="*/ 4450671 w 11873855"/>
              <a:gd name="connsiteY17970" fmla="*/ 1393289 h 5539721"/>
              <a:gd name="connsiteX17971" fmla="*/ 4137689 w 11873855"/>
              <a:gd name="connsiteY17971" fmla="*/ 604790 h 5539721"/>
              <a:gd name="connsiteX17972" fmla="*/ 3755355 w 11873855"/>
              <a:gd name="connsiteY17972" fmla="*/ 271148 h 5539721"/>
              <a:gd name="connsiteX17973" fmla="*/ 3712407 w 11873855"/>
              <a:gd name="connsiteY17973" fmla="*/ 274749 h 5539721"/>
              <a:gd name="connsiteX17974" fmla="*/ 3274181 w 11873855"/>
              <a:gd name="connsiteY17974" fmla="*/ 755752 h 5539721"/>
              <a:gd name="connsiteX17975" fmla="*/ 3111218 w 11873855"/>
              <a:gd name="connsiteY17975" fmla="*/ 1169632 h 5539721"/>
              <a:gd name="connsiteX17976" fmla="*/ 3280953 w 11873855"/>
              <a:gd name="connsiteY17976" fmla="*/ 715632 h 5539721"/>
              <a:gd name="connsiteX17977" fmla="*/ 3717465 w 11873855"/>
              <a:gd name="connsiteY17977" fmla="*/ 226400 h 5539721"/>
              <a:gd name="connsiteX17978" fmla="*/ 3760242 w 11873855"/>
              <a:gd name="connsiteY17978" fmla="*/ 222714 h 5539721"/>
              <a:gd name="connsiteX17979" fmla="*/ 4140946 w 11873855"/>
              <a:gd name="connsiteY17979" fmla="*/ 561413 h 5539721"/>
              <a:gd name="connsiteX17980" fmla="*/ 4450757 w 11873855"/>
              <a:gd name="connsiteY17980" fmla="*/ 1365685 h 5539721"/>
              <a:gd name="connsiteX17981" fmla="*/ 4488647 w 11873855"/>
              <a:gd name="connsiteY17981" fmla="*/ 1503445 h 5539721"/>
              <a:gd name="connsiteX17982" fmla="*/ 4655468 w 11873855"/>
              <a:gd name="connsiteY17982" fmla="*/ 2105063 h 5539721"/>
              <a:gd name="connsiteX17983" fmla="*/ 4450671 w 11873855"/>
              <a:gd name="connsiteY17983" fmla="*/ 1393289 h 5539721"/>
              <a:gd name="connsiteX17984" fmla="*/ 1677896 w 11873855"/>
              <a:gd name="connsiteY17984" fmla="*/ 2862187 h 5539721"/>
              <a:gd name="connsiteX17985" fmla="*/ 1283646 w 11873855"/>
              <a:gd name="connsiteY17985" fmla="*/ 2915936 h 5539721"/>
              <a:gd name="connsiteX17986" fmla="*/ 1091451 w 11873855"/>
              <a:gd name="connsiteY17986" fmla="*/ 2901277 h 5539721"/>
              <a:gd name="connsiteX17987" fmla="*/ 1063847 w 11873855"/>
              <a:gd name="connsiteY17987" fmla="*/ 2878817 h 5539721"/>
              <a:gd name="connsiteX17988" fmla="*/ 1265901 w 11873855"/>
              <a:gd name="connsiteY17988" fmla="*/ 2891419 h 5539721"/>
              <a:gd name="connsiteX17989" fmla="*/ 1662894 w 11873855"/>
              <a:gd name="connsiteY17989" fmla="*/ 2845899 h 5539721"/>
              <a:gd name="connsiteX17990" fmla="*/ 1978105 w 11873855"/>
              <a:gd name="connsiteY17990" fmla="*/ 2782891 h 5539721"/>
              <a:gd name="connsiteX17991" fmla="*/ 1677896 w 11873855"/>
              <a:gd name="connsiteY17991" fmla="*/ 2862187 h 5539721"/>
              <a:gd name="connsiteX17992" fmla="*/ 1082707 w 11873855"/>
              <a:gd name="connsiteY17992" fmla="*/ 2900420 h 5539721"/>
              <a:gd name="connsiteX17993" fmla="*/ 1073363 w 11873855"/>
              <a:gd name="connsiteY17993" fmla="*/ 2899477 h 5539721"/>
              <a:gd name="connsiteX17994" fmla="*/ 1045931 w 11873855"/>
              <a:gd name="connsiteY17994" fmla="*/ 2877446 h 5539721"/>
              <a:gd name="connsiteX17995" fmla="*/ 1054675 w 11873855"/>
              <a:gd name="connsiteY17995" fmla="*/ 2878131 h 5539721"/>
              <a:gd name="connsiteX17996" fmla="*/ 1082707 w 11873855"/>
              <a:gd name="connsiteY17996" fmla="*/ 2900420 h 5539721"/>
              <a:gd name="connsiteX17997" fmla="*/ 1064362 w 11873855"/>
              <a:gd name="connsiteY17997" fmla="*/ 2898620 h 5539721"/>
              <a:gd name="connsiteX17998" fmla="*/ 1055103 w 11873855"/>
              <a:gd name="connsiteY17998" fmla="*/ 2897677 h 5539721"/>
              <a:gd name="connsiteX17999" fmla="*/ 1027843 w 11873855"/>
              <a:gd name="connsiteY17999" fmla="*/ 2875988 h 5539721"/>
              <a:gd name="connsiteX18000" fmla="*/ 1036587 w 11873855"/>
              <a:gd name="connsiteY18000" fmla="*/ 2876674 h 5539721"/>
              <a:gd name="connsiteX18001" fmla="*/ 1064362 w 11873855"/>
              <a:gd name="connsiteY18001" fmla="*/ 2898620 h 5539721"/>
              <a:gd name="connsiteX18002" fmla="*/ 1045331 w 11873855"/>
              <a:gd name="connsiteY18002" fmla="*/ 2896648 h 5539721"/>
              <a:gd name="connsiteX18003" fmla="*/ 1036158 w 11873855"/>
              <a:gd name="connsiteY18003" fmla="*/ 2895705 h 5539721"/>
              <a:gd name="connsiteX18004" fmla="*/ 1009155 w 11873855"/>
              <a:gd name="connsiteY18004" fmla="*/ 2874445 h 5539721"/>
              <a:gd name="connsiteX18005" fmla="*/ 1017642 w 11873855"/>
              <a:gd name="connsiteY18005" fmla="*/ 2875131 h 5539721"/>
              <a:gd name="connsiteX18006" fmla="*/ 1045331 w 11873855"/>
              <a:gd name="connsiteY18006" fmla="*/ 2896648 h 5539721"/>
              <a:gd name="connsiteX18007" fmla="*/ 1026900 w 11873855"/>
              <a:gd name="connsiteY18007" fmla="*/ 2894676 h 5539721"/>
              <a:gd name="connsiteX18008" fmla="*/ 1017813 w 11873855"/>
              <a:gd name="connsiteY18008" fmla="*/ 2893647 h 5539721"/>
              <a:gd name="connsiteX18009" fmla="*/ 991067 w 11873855"/>
              <a:gd name="connsiteY18009" fmla="*/ 2872816 h 5539721"/>
              <a:gd name="connsiteX18010" fmla="*/ 999468 w 11873855"/>
              <a:gd name="connsiteY18010" fmla="*/ 2873588 h 5539721"/>
              <a:gd name="connsiteX18011" fmla="*/ 1026900 w 11873855"/>
              <a:gd name="connsiteY18011" fmla="*/ 2894676 h 5539721"/>
              <a:gd name="connsiteX18012" fmla="*/ 981894 w 11873855"/>
              <a:gd name="connsiteY18012" fmla="*/ 2866216 h 5539721"/>
              <a:gd name="connsiteX18013" fmla="*/ 952233 w 11873855"/>
              <a:gd name="connsiteY18013" fmla="*/ 2845727 h 5539721"/>
              <a:gd name="connsiteX18014" fmla="*/ 959520 w 11873855"/>
              <a:gd name="connsiteY18014" fmla="*/ 2846242 h 5539721"/>
              <a:gd name="connsiteX18015" fmla="*/ 990210 w 11873855"/>
              <a:gd name="connsiteY18015" fmla="*/ 2866987 h 5539721"/>
              <a:gd name="connsiteX18016" fmla="*/ 981894 w 11873855"/>
              <a:gd name="connsiteY18016" fmla="*/ 2866216 h 5539721"/>
              <a:gd name="connsiteX18017" fmla="*/ 942118 w 11873855"/>
              <a:gd name="connsiteY18017" fmla="*/ 2839212 h 5539721"/>
              <a:gd name="connsiteX18018" fmla="*/ 908171 w 11873855"/>
              <a:gd name="connsiteY18018" fmla="*/ 2819238 h 5539721"/>
              <a:gd name="connsiteX18019" fmla="*/ 913400 w 11873855"/>
              <a:gd name="connsiteY18019" fmla="*/ 2819495 h 5539721"/>
              <a:gd name="connsiteX18020" fmla="*/ 949147 w 11873855"/>
              <a:gd name="connsiteY18020" fmla="*/ 2839726 h 5539721"/>
              <a:gd name="connsiteX18021" fmla="*/ 942118 w 11873855"/>
              <a:gd name="connsiteY18021" fmla="*/ 2839212 h 5539721"/>
              <a:gd name="connsiteX18022" fmla="*/ 895998 w 11873855"/>
              <a:gd name="connsiteY18022" fmla="*/ 2812723 h 5539721"/>
              <a:gd name="connsiteX18023" fmla="*/ 854421 w 11873855"/>
              <a:gd name="connsiteY18023" fmla="*/ 2793607 h 5539721"/>
              <a:gd name="connsiteX18024" fmla="*/ 855021 w 11873855"/>
              <a:gd name="connsiteY18024" fmla="*/ 2793607 h 5539721"/>
              <a:gd name="connsiteX18025" fmla="*/ 900455 w 11873855"/>
              <a:gd name="connsiteY18025" fmla="*/ 2812895 h 5539721"/>
              <a:gd name="connsiteX18026" fmla="*/ 895998 w 11873855"/>
              <a:gd name="connsiteY18026" fmla="*/ 2812723 h 5539721"/>
              <a:gd name="connsiteX18027" fmla="*/ 1199979 w 11873855"/>
              <a:gd name="connsiteY18027" fmla="*/ 3260208 h 5539721"/>
              <a:gd name="connsiteX18028" fmla="*/ 1206579 w 11873855"/>
              <a:gd name="connsiteY18028" fmla="*/ 3264580 h 5539721"/>
              <a:gd name="connsiteX18029" fmla="*/ 1207694 w 11873855"/>
              <a:gd name="connsiteY18029" fmla="*/ 3265608 h 5539721"/>
              <a:gd name="connsiteX18030" fmla="*/ 1210437 w 11873855"/>
              <a:gd name="connsiteY18030" fmla="*/ 3272552 h 5539721"/>
              <a:gd name="connsiteX18031" fmla="*/ 1203493 w 11873855"/>
              <a:gd name="connsiteY18031" fmla="*/ 3267323 h 5539721"/>
              <a:gd name="connsiteX18032" fmla="*/ 1199979 w 11873855"/>
              <a:gd name="connsiteY18032" fmla="*/ 3260208 h 5539721"/>
              <a:gd name="connsiteX18033" fmla="*/ 1221667 w 11873855"/>
              <a:gd name="connsiteY18033" fmla="*/ 3287211 h 5539721"/>
              <a:gd name="connsiteX18034" fmla="*/ 1228268 w 11873855"/>
              <a:gd name="connsiteY18034" fmla="*/ 3291840 h 5539721"/>
              <a:gd name="connsiteX18035" fmla="*/ 1230840 w 11873855"/>
              <a:gd name="connsiteY18035" fmla="*/ 3297755 h 5539721"/>
              <a:gd name="connsiteX18036" fmla="*/ 1224496 w 11873855"/>
              <a:gd name="connsiteY18036" fmla="*/ 3292869 h 5539721"/>
              <a:gd name="connsiteX18037" fmla="*/ 1221667 w 11873855"/>
              <a:gd name="connsiteY18037" fmla="*/ 3287211 h 5539721"/>
              <a:gd name="connsiteX18038" fmla="*/ 1265044 w 11873855"/>
              <a:gd name="connsiteY18038" fmla="*/ 3340361 h 5539721"/>
              <a:gd name="connsiteX18039" fmla="*/ 1270445 w 11873855"/>
              <a:gd name="connsiteY18039" fmla="*/ 3344390 h 5539721"/>
              <a:gd name="connsiteX18040" fmla="*/ 1272502 w 11873855"/>
              <a:gd name="connsiteY18040" fmla="*/ 3348676 h 5539721"/>
              <a:gd name="connsiteX18041" fmla="*/ 1267187 w 11873855"/>
              <a:gd name="connsiteY18041" fmla="*/ 3344218 h 5539721"/>
              <a:gd name="connsiteX18042" fmla="*/ 1265044 w 11873855"/>
              <a:gd name="connsiteY18042" fmla="*/ 3340361 h 5539721"/>
              <a:gd name="connsiteX18043" fmla="*/ 1286904 w 11873855"/>
              <a:gd name="connsiteY18043" fmla="*/ 3367193 h 5539721"/>
              <a:gd name="connsiteX18044" fmla="*/ 1291876 w 11873855"/>
              <a:gd name="connsiteY18044" fmla="*/ 3370964 h 5539721"/>
              <a:gd name="connsiteX18045" fmla="*/ 1294619 w 11873855"/>
              <a:gd name="connsiteY18045" fmla="*/ 3376365 h 5539721"/>
              <a:gd name="connsiteX18046" fmla="*/ 1289904 w 11873855"/>
              <a:gd name="connsiteY18046" fmla="*/ 3372336 h 5539721"/>
              <a:gd name="connsiteX18047" fmla="*/ 1286904 w 11873855"/>
              <a:gd name="connsiteY18047" fmla="*/ 3367193 h 5539721"/>
              <a:gd name="connsiteX18048" fmla="*/ 1300191 w 11873855"/>
              <a:gd name="connsiteY18048" fmla="*/ 3387338 h 5539721"/>
              <a:gd name="connsiteX18049" fmla="*/ 1302249 w 11873855"/>
              <a:gd name="connsiteY18049" fmla="*/ 3391024 h 5539721"/>
              <a:gd name="connsiteX18050" fmla="*/ 1299505 w 11873855"/>
              <a:gd name="connsiteY18050" fmla="*/ 3388538 h 5539721"/>
              <a:gd name="connsiteX18051" fmla="*/ 1297191 w 11873855"/>
              <a:gd name="connsiteY18051" fmla="*/ 3384852 h 5539721"/>
              <a:gd name="connsiteX18052" fmla="*/ 1300191 w 11873855"/>
              <a:gd name="connsiteY18052" fmla="*/ 3387338 h 5539721"/>
              <a:gd name="connsiteX18053" fmla="*/ 1320508 w 11873855"/>
              <a:gd name="connsiteY18053" fmla="*/ 3413655 h 5539721"/>
              <a:gd name="connsiteX18054" fmla="*/ 1322480 w 11873855"/>
              <a:gd name="connsiteY18054" fmla="*/ 3415370 h 5539721"/>
              <a:gd name="connsiteX18055" fmla="*/ 1323166 w 11873855"/>
              <a:gd name="connsiteY18055" fmla="*/ 3416570 h 5539721"/>
              <a:gd name="connsiteX18056" fmla="*/ 1321022 w 11873855"/>
              <a:gd name="connsiteY18056" fmla="*/ 3414598 h 5539721"/>
              <a:gd name="connsiteX18057" fmla="*/ 1320508 w 11873855"/>
              <a:gd name="connsiteY18057" fmla="*/ 3413655 h 5539721"/>
              <a:gd name="connsiteX18058" fmla="*/ 1342882 w 11873855"/>
              <a:gd name="connsiteY18058" fmla="*/ 3441688 h 5539721"/>
              <a:gd name="connsiteX18059" fmla="*/ 1344768 w 11873855"/>
              <a:gd name="connsiteY18059" fmla="*/ 3443316 h 5539721"/>
              <a:gd name="connsiteX18060" fmla="*/ 1345797 w 11873855"/>
              <a:gd name="connsiteY18060" fmla="*/ 3445116 h 5539721"/>
              <a:gd name="connsiteX18061" fmla="*/ 1344082 w 11873855"/>
              <a:gd name="connsiteY18061" fmla="*/ 3443402 h 5539721"/>
              <a:gd name="connsiteX18062" fmla="*/ 1342882 w 11873855"/>
              <a:gd name="connsiteY18062" fmla="*/ 3441688 h 5539721"/>
              <a:gd name="connsiteX18063" fmla="*/ 1365171 w 11873855"/>
              <a:gd name="connsiteY18063" fmla="*/ 3469548 h 5539721"/>
              <a:gd name="connsiteX18064" fmla="*/ 1367485 w 11873855"/>
              <a:gd name="connsiteY18064" fmla="*/ 3471606 h 5539721"/>
              <a:gd name="connsiteX18065" fmla="*/ 1368600 w 11873855"/>
              <a:gd name="connsiteY18065" fmla="*/ 3473577 h 5539721"/>
              <a:gd name="connsiteX18066" fmla="*/ 1366199 w 11873855"/>
              <a:gd name="connsiteY18066" fmla="*/ 3471177 h 5539721"/>
              <a:gd name="connsiteX18067" fmla="*/ 1365171 w 11873855"/>
              <a:gd name="connsiteY18067" fmla="*/ 3469548 h 5539721"/>
              <a:gd name="connsiteX18068" fmla="*/ 1390031 w 11873855"/>
              <a:gd name="connsiteY18068" fmla="*/ 3501095 h 5539721"/>
              <a:gd name="connsiteX18069" fmla="*/ 1390631 w 11873855"/>
              <a:gd name="connsiteY18069" fmla="*/ 3501695 h 5539721"/>
              <a:gd name="connsiteX18070" fmla="*/ 1390717 w 11873855"/>
              <a:gd name="connsiteY18070" fmla="*/ 3501866 h 5539721"/>
              <a:gd name="connsiteX18071" fmla="*/ 1390031 w 11873855"/>
              <a:gd name="connsiteY18071" fmla="*/ 3501095 h 5539721"/>
              <a:gd name="connsiteX18072" fmla="*/ 1390031 w 11873855"/>
              <a:gd name="connsiteY18072" fmla="*/ 3501095 h 5539721"/>
              <a:gd name="connsiteX18073" fmla="*/ 1435551 w 11873855"/>
              <a:gd name="connsiteY18073" fmla="*/ 3559559 h 5539721"/>
              <a:gd name="connsiteX18074" fmla="*/ 1436837 w 11873855"/>
              <a:gd name="connsiteY18074" fmla="*/ 3560845 h 5539721"/>
              <a:gd name="connsiteX18075" fmla="*/ 1437094 w 11873855"/>
              <a:gd name="connsiteY18075" fmla="*/ 3561274 h 5539721"/>
              <a:gd name="connsiteX18076" fmla="*/ 1435551 w 11873855"/>
              <a:gd name="connsiteY18076" fmla="*/ 3559645 h 5539721"/>
              <a:gd name="connsiteX18077" fmla="*/ 1435551 w 11873855"/>
              <a:gd name="connsiteY18077" fmla="*/ 3559559 h 5539721"/>
              <a:gd name="connsiteX18078" fmla="*/ 1767307 w 11873855"/>
              <a:gd name="connsiteY18078" fmla="*/ 4019817 h 5539721"/>
              <a:gd name="connsiteX18079" fmla="*/ 2011537 w 11873855"/>
              <a:gd name="connsiteY18079" fmla="*/ 4165892 h 5539721"/>
              <a:gd name="connsiteX18080" fmla="*/ 2249681 w 11873855"/>
              <a:gd name="connsiteY18080" fmla="*/ 3989984 h 5539721"/>
              <a:gd name="connsiteX18081" fmla="*/ 2417617 w 11873855"/>
              <a:gd name="connsiteY18081" fmla="*/ 3657543 h 5539721"/>
              <a:gd name="connsiteX18082" fmla="*/ 2703852 w 11873855"/>
              <a:gd name="connsiteY18082" fmla="*/ 2770032 h 5539721"/>
              <a:gd name="connsiteX18083" fmla="*/ 2715254 w 11873855"/>
              <a:gd name="connsiteY18083" fmla="*/ 2770032 h 5539721"/>
              <a:gd name="connsiteX18084" fmla="*/ 2432533 w 11873855"/>
              <a:gd name="connsiteY18084" fmla="*/ 3673916 h 5539721"/>
              <a:gd name="connsiteX18085" fmla="*/ 2029282 w 11873855"/>
              <a:gd name="connsiteY18085" fmla="*/ 4190495 h 5539721"/>
              <a:gd name="connsiteX18086" fmla="*/ 1767307 w 11873855"/>
              <a:gd name="connsiteY18086" fmla="*/ 4019817 h 5539721"/>
              <a:gd name="connsiteX18087" fmla="*/ 1767307 w 11873855"/>
              <a:gd name="connsiteY18087" fmla="*/ 4019817 h 5539721"/>
              <a:gd name="connsiteX18088" fmla="*/ 2705567 w 11873855"/>
              <a:gd name="connsiteY18088" fmla="*/ 2764203 h 5539721"/>
              <a:gd name="connsiteX18089" fmla="*/ 2712425 w 11873855"/>
              <a:gd name="connsiteY18089" fmla="*/ 2740457 h 5539721"/>
              <a:gd name="connsiteX18090" fmla="*/ 2723484 w 11873855"/>
              <a:gd name="connsiteY18090" fmla="*/ 2739600 h 5539721"/>
              <a:gd name="connsiteX18091" fmla="*/ 2716797 w 11873855"/>
              <a:gd name="connsiteY18091" fmla="*/ 2764203 h 5539721"/>
              <a:gd name="connsiteX18092" fmla="*/ 2705567 w 11873855"/>
              <a:gd name="connsiteY18092" fmla="*/ 2764203 h 5539721"/>
              <a:gd name="connsiteX18093" fmla="*/ 2714054 w 11873855"/>
              <a:gd name="connsiteY18093" fmla="*/ 2734628 h 5539721"/>
              <a:gd name="connsiteX18094" fmla="*/ 2720826 w 11873855"/>
              <a:gd name="connsiteY18094" fmla="*/ 2710625 h 5539721"/>
              <a:gd name="connsiteX18095" fmla="*/ 2731713 w 11873855"/>
              <a:gd name="connsiteY18095" fmla="*/ 2708996 h 5539721"/>
              <a:gd name="connsiteX18096" fmla="*/ 2725112 w 11873855"/>
              <a:gd name="connsiteY18096" fmla="*/ 2733685 h 5539721"/>
              <a:gd name="connsiteX18097" fmla="*/ 2714054 w 11873855"/>
              <a:gd name="connsiteY18097" fmla="*/ 2734628 h 5539721"/>
              <a:gd name="connsiteX18098" fmla="*/ 2722455 w 11873855"/>
              <a:gd name="connsiteY18098" fmla="*/ 2704795 h 5539721"/>
              <a:gd name="connsiteX18099" fmla="*/ 2729313 w 11873855"/>
              <a:gd name="connsiteY18099" fmla="*/ 2680707 h 5539721"/>
              <a:gd name="connsiteX18100" fmla="*/ 2739857 w 11873855"/>
              <a:gd name="connsiteY18100" fmla="*/ 2678392 h 5539721"/>
              <a:gd name="connsiteX18101" fmla="*/ 2733256 w 11873855"/>
              <a:gd name="connsiteY18101" fmla="*/ 2703167 h 5539721"/>
              <a:gd name="connsiteX18102" fmla="*/ 2722455 w 11873855"/>
              <a:gd name="connsiteY18102" fmla="*/ 2704795 h 5539721"/>
              <a:gd name="connsiteX18103" fmla="*/ 2730942 w 11873855"/>
              <a:gd name="connsiteY18103" fmla="*/ 2674877 h 5539721"/>
              <a:gd name="connsiteX18104" fmla="*/ 2737800 w 11873855"/>
              <a:gd name="connsiteY18104" fmla="*/ 2650360 h 5539721"/>
              <a:gd name="connsiteX18105" fmla="*/ 2748087 w 11873855"/>
              <a:gd name="connsiteY18105" fmla="*/ 2647445 h 5539721"/>
              <a:gd name="connsiteX18106" fmla="*/ 2741400 w 11873855"/>
              <a:gd name="connsiteY18106" fmla="*/ 2672477 h 5539721"/>
              <a:gd name="connsiteX18107" fmla="*/ 2730942 w 11873855"/>
              <a:gd name="connsiteY18107" fmla="*/ 2674877 h 5539721"/>
              <a:gd name="connsiteX18108" fmla="*/ 2752201 w 11873855"/>
              <a:gd name="connsiteY18108" fmla="*/ 2646417 h 5539721"/>
              <a:gd name="connsiteX18109" fmla="*/ 2761631 w 11873855"/>
              <a:gd name="connsiteY18109" fmla="*/ 2644188 h 5539721"/>
              <a:gd name="connsiteX18110" fmla="*/ 2755202 w 11873855"/>
              <a:gd name="connsiteY18110" fmla="*/ 2669905 h 5539721"/>
              <a:gd name="connsiteX18111" fmla="*/ 2745429 w 11873855"/>
              <a:gd name="connsiteY18111" fmla="*/ 2671706 h 5539721"/>
              <a:gd name="connsiteX18112" fmla="*/ 2752201 w 11873855"/>
              <a:gd name="connsiteY18112" fmla="*/ 2646417 h 5539721"/>
              <a:gd name="connsiteX18113" fmla="*/ 2753745 w 11873855"/>
              <a:gd name="connsiteY18113" fmla="*/ 2640502 h 5539721"/>
              <a:gd name="connsiteX18114" fmla="*/ 2760259 w 11873855"/>
              <a:gd name="connsiteY18114" fmla="*/ 2615727 h 5539721"/>
              <a:gd name="connsiteX18115" fmla="*/ 2769346 w 11873855"/>
              <a:gd name="connsiteY18115" fmla="*/ 2612984 h 5539721"/>
              <a:gd name="connsiteX18116" fmla="*/ 2763089 w 11873855"/>
              <a:gd name="connsiteY18116" fmla="*/ 2638273 h 5539721"/>
              <a:gd name="connsiteX18117" fmla="*/ 2753745 w 11873855"/>
              <a:gd name="connsiteY18117" fmla="*/ 2640502 h 5539721"/>
              <a:gd name="connsiteX18118" fmla="*/ 2773547 w 11873855"/>
              <a:gd name="connsiteY18118" fmla="*/ 2611784 h 5539721"/>
              <a:gd name="connsiteX18119" fmla="*/ 2782805 w 11873855"/>
              <a:gd name="connsiteY18119" fmla="*/ 2609298 h 5539721"/>
              <a:gd name="connsiteX18120" fmla="*/ 2776719 w 11873855"/>
              <a:gd name="connsiteY18120" fmla="*/ 2635358 h 5539721"/>
              <a:gd name="connsiteX18121" fmla="*/ 2767203 w 11873855"/>
              <a:gd name="connsiteY18121" fmla="*/ 2637330 h 5539721"/>
              <a:gd name="connsiteX18122" fmla="*/ 2773547 w 11873855"/>
              <a:gd name="connsiteY18122" fmla="*/ 2611784 h 5539721"/>
              <a:gd name="connsiteX18123" fmla="*/ 2786834 w 11873855"/>
              <a:gd name="connsiteY18123" fmla="*/ 2608269 h 5539721"/>
              <a:gd name="connsiteX18124" fmla="*/ 2796093 w 11873855"/>
              <a:gd name="connsiteY18124" fmla="*/ 2605954 h 5539721"/>
              <a:gd name="connsiteX18125" fmla="*/ 2790263 w 11873855"/>
              <a:gd name="connsiteY18125" fmla="*/ 2632615 h 5539721"/>
              <a:gd name="connsiteX18126" fmla="*/ 2780662 w 11873855"/>
              <a:gd name="connsiteY18126" fmla="*/ 2634501 h 5539721"/>
              <a:gd name="connsiteX18127" fmla="*/ 2786834 w 11873855"/>
              <a:gd name="connsiteY18127" fmla="*/ 2608269 h 5539721"/>
              <a:gd name="connsiteX18128" fmla="*/ 2800036 w 11873855"/>
              <a:gd name="connsiteY18128" fmla="*/ 2605012 h 5539721"/>
              <a:gd name="connsiteX18129" fmla="*/ 2809294 w 11873855"/>
              <a:gd name="connsiteY18129" fmla="*/ 2602868 h 5539721"/>
              <a:gd name="connsiteX18130" fmla="*/ 2803722 w 11873855"/>
              <a:gd name="connsiteY18130" fmla="*/ 2630215 h 5539721"/>
              <a:gd name="connsiteX18131" fmla="*/ 2794121 w 11873855"/>
              <a:gd name="connsiteY18131" fmla="*/ 2631929 h 5539721"/>
              <a:gd name="connsiteX18132" fmla="*/ 2800036 w 11873855"/>
              <a:gd name="connsiteY18132" fmla="*/ 2605012 h 5539721"/>
              <a:gd name="connsiteX18133" fmla="*/ 2813238 w 11873855"/>
              <a:gd name="connsiteY18133" fmla="*/ 2602011 h 5539721"/>
              <a:gd name="connsiteX18134" fmla="*/ 3012034 w 11873855"/>
              <a:gd name="connsiteY18134" fmla="*/ 2566521 h 5539721"/>
              <a:gd name="connsiteX18135" fmla="*/ 3444088 w 11873855"/>
              <a:gd name="connsiteY18135" fmla="*/ 2509514 h 5539721"/>
              <a:gd name="connsiteX18136" fmla="*/ 3524241 w 11873855"/>
              <a:gd name="connsiteY18136" fmla="*/ 2499398 h 5539721"/>
              <a:gd name="connsiteX18137" fmla="*/ 3556473 w 11873855"/>
              <a:gd name="connsiteY18137" fmla="*/ 2499055 h 5539721"/>
              <a:gd name="connsiteX18138" fmla="*/ 3889686 w 11873855"/>
              <a:gd name="connsiteY18138" fmla="*/ 2534117 h 5539721"/>
              <a:gd name="connsiteX18139" fmla="*/ 4111714 w 11873855"/>
              <a:gd name="connsiteY18139" fmla="*/ 2580151 h 5539721"/>
              <a:gd name="connsiteX18140" fmla="*/ 4312396 w 11873855"/>
              <a:gd name="connsiteY18140" fmla="*/ 2619156 h 5539721"/>
              <a:gd name="connsiteX18141" fmla="*/ 4675785 w 11873855"/>
              <a:gd name="connsiteY18141" fmla="*/ 2700509 h 5539721"/>
              <a:gd name="connsiteX18142" fmla="*/ 4821175 w 11873855"/>
              <a:gd name="connsiteY18142" fmla="*/ 2723141 h 5539721"/>
              <a:gd name="connsiteX18143" fmla="*/ 4822118 w 11873855"/>
              <a:gd name="connsiteY18143" fmla="*/ 2726570 h 5539721"/>
              <a:gd name="connsiteX18144" fmla="*/ 4676213 w 11873855"/>
              <a:gd name="connsiteY18144" fmla="*/ 2708653 h 5539721"/>
              <a:gd name="connsiteX18145" fmla="*/ 4312225 w 11873855"/>
              <a:gd name="connsiteY18145" fmla="*/ 2646588 h 5539721"/>
              <a:gd name="connsiteX18146" fmla="*/ 4107428 w 11873855"/>
              <a:gd name="connsiteY18146" fmla="*/ 2612384 h 5539721"/>
              <a:gd name="connsiteX18147" fmla="*/ 3886343 w 11873855"/>
              <a:gd name="connsiteY18147" fmla="*/ 2577408 h 5539721"/>
              <a:gd name="connsiteX18148" fmla="*/ 3551501 w 11873855"/>
              <a:gd name="connsiteY18148" fmla="*/ 2547404 h 5539721"/>
              <a:gd name="connsiteX18149" fmla="*/ 3519183 w 11873855"/>
              <a:gd name="connsiteY18149" fmla="*/ 2547747 h 5539721"/>
              <a:gd name="connsiteX18150" fmla="*/ 3422400 w 11873855"/>
              <a:gd name="connsiteY18150" fmla="*/ 2557606 h 5539721"/>
              <a:gd name="connsiteX18151" fmla="*/ 2992746 w 11873855"/>
              <a:gd name="connsiteY18151" fmla="*/ 2603126 h 5539721"/>
              <a:gd name="connsiteX18152" fmla="*/ 2807580 w 11873855"/>
              <a:gd name="connsiteY18152" fmla="*/ 2629443 h 5539721"/>
              <a:gd name="connsiteX18153" fmla="*/ 2813238 w 11873855"/>
              <a:gd name="connsiteY18153" fmla="*/ 2602011 h 5539721"/>
              <a:gd name="connsiteX18154" fmla="*/ 4845864 w 11873855"/>
              <a:gd name="connsiteY18154" fmla="*/ 2752373 h 5539721"/>
              <a:gd name="connsiteX18155" fmla="*/ 4846806 w 11873855"/>
              <a:gd name="connsiteY18155" fmla="*/ 2755373 h 5539721"/>
              <a:gd name="connsiteX18156" fmla="*/ 4846806 w 11873855"/>
              <a:gd name="connsiteY18156" fmla="*/ 2755373 h 5539721"/>
              <a:gd name="connsiteX18157" fmla="*/ 4845864 w 11873855"/>
              <a:gd name="connsiteY18157" fmla="*/ 2752373 h 5539721"/>
              <a:gd name="connsiteX18158" fmla="*/ 4845864 w 11873855"/>
              <a:gd name="connsiteY18158" fmla="*/ 2752373 h 5539721"/>
              <a:gd name="connsiteX18159" fmla="*/ 4848521 w 11873855"/>
              <a:gd name="connsiteY18159" fmla="*/ 2761202 h 5539721"/>
              <a:gd name="connsiteX18160" fmla="*/ 4849464 w 11873855"/>
              <a:gd name="connsiteY18160" fmla="*/ 2764203 h 5539721"/>
              <a:gd name="connsiteX18161" fmla="*/ 4849464 w 11873855"/>
              <a:gd name="connsiteY18161" fmla="*/ 2764203 h 5539721"/>
              <a:gd name="connsiteX18162" fmla="*/ 4848521 w 11873855"/>
              <a:gd name="connsiteY18162" fmla="*/ 2761202 h 5539721"/>
              <a:gd name="connsiteX18163" fmla="*/ 4848521 w 11873855"/>
              <a:gd name="connsiteY18163" fmla="*/ 2761202 h 5539721"/>
              <a:gd name="connsiteX18164" fmla="*/ 4857093 w 11873855"/>
              <a:gd name="connsiteY18164" fmla="*/ 2775518 h 5539721"/>
              <a:gd name="connsiteX18165" fmla="*/ 4878267 w 11873855"/>
              <a:gd name="connsiteY18165" fmla="*/ 2842641 h 5539721"/>
              <a:gd name="connsiteX18166" fmla="*/ 5170418 w 11873855"/>
              <a:gd name="connsiteY18166" fmla="*/ 3531870 h 5539721"/>
              <a:gd name="connsiteX18167" fmla="*/ 5600072 w 11873855"/>
              <a:gd name="connsiteY18167" fmla="*/ 3914290 h 5539721"/>
              <a:gd name="connsiteX18168" fmla="*/ 6098906 w 11873855"/>
              <a:gd name="connsiteY18168" fmla="*/ 3452660 h 5539721"/>
              <a:gd name="connsiteX18169" fmla="*/ 5595528 w 11873855"/>
              <a:gd name="connsiteY18169" fmla="*/ 3933320 h 5539721"/>
              <a:gd name="connsiteX18170" fmla="*/ 4877753 w 11873855"/>
              <a:gd name="connsiteY18170" fmla="*/ 2841527 h 5539721"/>
              <a:gd name="connsiteX18171" fmla="*/ 4857093 w 11873855"/>
              <a:gd name="connsiteY18171" fmla="*/ 2775518 h 5539721"/>
              <a:gd name="connsiteX18172" fmla="*/ 4857093 w 11873855"/>
              <a:gd name="connsiteY18172" fmla="*/ 2775518 h 5539721"/>
              <a:gd name="connsiteX18173" fmla="*/ 7381180 w 11873855"/>
              <a:gd name="connsiteY18173" fmla="*/ 4146518 h 5539721"/>
              <a:gd name="connsiteX18174" fmla="*/ 7677189 w 11873855"/>
              <a:gd name="connsiteY18174" fmla="*/ 4903556 h 5539721"/>
              <a:gd name="connsiteX18175" fmla="*/ 8076924 w 11873855"/>
              <a:gd name="connsiteY18175" fmla="*/ 5268573 h 5539721"/>
              <a:gd name="connsiteX18176" fmla="*/ 8119873 w 11873855"/>
              <a:gd name="connsiteY18176" fmla="*/ 5264973 h 5539721"/>
              <a:gd name="connsiteX18177" fmla="*/ 8558356 w 11873855"/>
              <a:gd name="connsiteY18177" fmla="*/ 4783969 h 5539721"/>
              <a:gd name="connsiteX18178" fmla="*/ 8714118 w 11873855"/>
              <a:gd name="connsiteY18178" fmla="*/ 4392721 h 5539721"/>
              <a:gd name="connsiteX18179" fmla="*/ 8551155 w 11873855"/>
              <a:gd name="connsiteY18179" fmla="*/ 4824089 h 5539721"/>
              <a:gd name="connsiteX18180" fmla="*/ 8114472 w 11873855"/>
              <a:gd name="connsiteY18180" fmla="*/ 5313321 h 5539721"/>
              <a:gd name="connsiteX18181" fmla="*/ 8071695 w 11873855"/>
              <a:gd name="connsiteY18181" fmla="*/ 5317008 h 5539721"/>
              <a:gd name="connsiteX18182" fmla="*/ 7673759 w 11873855"/>
              <a:gd name="connsiteY18182" fmla="*/ 4946333 h 5539721"/>
              <a:gd name="connsiteX18183" fmla="*/ 7380837 w 11873855"/>
              <a:gd name="connsiteY18183" fmla="*/ 4174036 h 5539721"/>
              <a:gd name="connsiteX18184" fmla="*/ 7348433 w 11873855"/>
              <a:gd name="connsiteY18184" fmla="*/ 4056079 h 5539721"/>
              <a:gd name="connsiteX18185" fmla="*/ 7171325 w 11873855"/>
              <a:gd name="connsiteY18185" fmla="*/ 3418284 h 5539721"/>
              <a:gd name="connsiteX18186" fmla="*/ 7381180 w 11873855"/>
              <a:gd name="connsiteY18186" fmla="*/ 4146518 h 5539721"/>
              <a:gd name="connsiteX18187" fmla="*/ 10201275 w 11873855"/>
              <a:gd name="connsiteY18187" fmla="*/ 2697080 h 5539721"/>
              <a:gd name="connsiteX18188" fmla="*/ 10597668 w 11873855"/>
              <a:gd name="connsiteY18188" fmla="*/ 2654218 h 5539721"/>
              <a:gd name="connsiteX18189" fmla="*/ 10771089 w 11873855"/>
              <a:gd name="connsiteY18189" fmla="*/ 2664676 h 5539721"/>
              <a:gd name="connsiteX18190" fmla="*/ 10802465 w 11873855"/>
              <a:gd name="connsiteY18190" fmla="*/ 2687307 h 5539721"/>
              <a:gd name="connsiteX18191" fmla="*/ 10616185 w 11873855"/>
              <a:gd name="connsiteY18191" fmla="*/ 2678735 h 5539721"/>
              <a:gd name="connsiteX18192" fmla="*/ 10415073 w 11873855"/>
              <a:gd name="connsiteY18192" fmla="*/ 2690136 h 5539721"/>
              <a:gd name="connsiteX18193" fmla="*/ 10217049 w 11873855"/>
              <a:gd name="connsiteY18193" fmla="*/ 2713196 h 5539721"/>
              <a:gd name="connsiteX18194" fmla="*/ 9909639 w 11873855"/>
              <a:gd name="connsiteY18194" fmla="*/ 2758974 h 5539721"/>
              <a:gd name="connsiteX18195" fmla="*/ 10201275 w 11873855"/>
              <a:gd name="connsiteY18195" fmla="*/ 2697080 h 5539721"/>
              <a:gd name="connsiteX18196" fmla="*/ 10780519 w 11873855"/>
              <a:gd name="connsiteY18196" fmla="*/ 2665276 h 5539721"/>
              <a:gd name="connsiteX18197" fmla="*/ 10789864 w 11873855"/>
              <a:gd name="connsiteY18197" fmla="*/ 2665962 h 5539721"/>
              <a:gd name="connsiteX18198" fmla="*/ 10820982 w 11873855"/>
              <a:gd name="connsiteY18198" fmla="*/ 2688250 h 5539721"/>
              <a:gd name="connsiteX18199" fmla="*/ 10812409 w 11873855"/>
              <a:gd name="connsiteY18199" fmla="*/ 2687736 h 5539721"/>
              <a:gd name="connsiteX18200" fmla="*/ 10780519 w 11873855"/>
              <a:gd name="connsiteY18200" fmla="*/ 2665276 h 5539721"/>
              <a:gd name="connsiteX18201" fmla="*/ 10799465 w 11873855"/>
              <a:gd name="connsiteY18201" fmla="*/ 2666733 h 5539721"/>
              <a:gd name="connsiteX18202" fmla="*/ 10808808 w 11873855"/>
              <a:gd name="connsiteY18202" fmla="*/ 2667419 h 5539721"/>
              <a:gd name="connsiteX18203" fmla="*/ 10839669 w 11873855"/>
              <a:gd name="connsiteY18203" fmla="*/ 2689365 h 5539721"/>
              <a:gd name="connsiteX18204" fmla="*/ 10831183 w 11873855"/>
              <a:gd name="connsiteY18204" fmla="*/ 2688851 h 5539721"/>
              <a:gd name="connsiteX18205" fmla="*/ 10799465 w 11873855"/>
              <a:gd name="connsiteY18205" fmla="*/ 2666733 h 5539721"/>
              <a:gd name="connsiteX18206" fmla="*/ 10819267 w 11873855"/>
              <a:gd name="connsiteY18206" fmla="*/ 2668191 h 5539721"/>
              <a:gd name="connsiteX18207" fmla="*/ 10828611 w 11873855"/>
              <a:gd name="connsiteY18207" fmla="*/ 2668962 h 5539721"/>
              <a:gd name="connsiteX18208" fmla="*/ 10859129 w 11873855"/>
              <a:gd name="connsiteY18208" fmla="*/ 2690479 h 5539721"/>
              <a:gd name="connsiteX18209" fmla="*/ 10854843 w 11873855"/>
              <a:gd name="connsiteY18209" fmla="*/ 2690222 h 5539721"/>
              <a:gd name="connsiteX18210" fmla="*/ 10850814 w 11873855"/>
              <a:gd name="connsiteY18210" fmla="*/ 2689965 h 5539721"/>
              <a:gd name="connsiteX18211" fmla="*/ 10819267 w 11873855"/>
              <a:gd name="connsiteY18211" fmla="*/ 2668191 h 5539721"/>
              <a:gd name="connsiteX18212" fmla="*/ 10868730 w 11873855"/>
              <a:gd name="connsiteY18212" fmla="*/ 2696909 h 5539721"/>
              <a:gd name="connsiteX18213" fmla="*/ 10903877 w 11873855"/>
              <a:gd name="connsiteY18213" fmla="*/ 2718083 h 5539721"/>
              <a:gd name="connsiteX18214" fmla="*/ 10897534 w 11873855"/>
              <a:gd name="connsiteY18214" fmla="*/ 2717826 h 5539721"/>
              <a:gd name="connsiteX18215" fmla="*/ 10860673 w 11873855"/>
              <a:gd name="connsiteY18215" fmla="*/ 2696480 h 5539721"/>
              <a:gd name="connsiteX18216" fmla="*/ 10868730 w 11873855"/>
              <a:gd name="connsiteY18216" fmla="*/ 2696909 h 5539721"/>
              <a:gd name="connsiteX18217" fmla="*/ 10915536 w 11873855"/>
              <a:gd name="connsiteY18217" fmla="*/ 2724341 h 5539721"/>
              <a:gd name="connsiteX18218" fmla="*/ 10958827 w 11873855"/>
              <a:gd name="connsiteY18218" fmla="*/ 2744657 h 5539721"/>
              <a:gd name="connsiteX18219" fmla="*/ 10956942 w 11873855"/>
              <a:gd name="connsiteY18219" fmla="*/ 2744572 h 5539721"/>
              <a:gd name="connsiteX18220" fmla="*/ 10909793 w 11873855"/>
              <a:gd name="connsiteY18220" fmla="*/ 2723998 h 5539721"/>
              <a:gd name="connsiteX18221" fmla="*/ 10915536 w 11873855"/>
              <a:gd name="connsiteY18221" fmla="*/ 2724341 h 5539721"/>
              <a:gd name="connsiteX18222" fmla="*/ 10693679 w 11873855"/>
              <a:gd name="connsiteY18222" fmla="*/ 2316975 h 5539721"/>
              <a:gd name="connsiteX18223" fmla="*/ 10688108 w 11873855"/>
              <a:gd name="connsiteY18223" fmla="*/ 2313118 h 5539721"/>
              <a:gd name="connsiteX18224" fmla="*/ 10686650 w 11873855"/>
              <a:gd name="connsiteY18224" fmla="*/ 2310117 h 5539721"/>
              <a:gd name="connsiteX18225" fmla="*/ 10692137 w 11873855"/>
              <a:gd name="connsiteY18225" fmla="*/ 2314575 h 5539721"/>
              <a:gd name="connsiteX18226" fmla="*/ 10693679 w 11873855"/>
              <a:gd name="connsiteY18226" fmla="*/ 2316975 h 5539721"/>
              <a:gd name="connsiteX18227" fmla="*/ 10701910 w 11873855"/>
              <a:gd name="connsiteY18227" fmla="*/ 2322719 h 5539721"/>
              <a:gd name="connsiteX18228" fmla="*/ 10702938 w 11873855"/>
              <a:gd name="connsiteY18228" fmla="*/ 2323576 h 5539721"/>
              <a:gd name="connsiteX18229" fmla="*/ 10702081 w 11873855"/>
              <a:gd name="connsiteY18229" fmla="*/ 2322976 h 5539721"/>
              <a:gd name="connsiteX18230" fmla="*/ 10701910 w 11873855"/>
              <a:gd name="connsiteY18230" fmla="*/ 2322719 h 5539721"/>
              <a:gd name="connsiteX18231" fmla="*/ 10680992 w 11873855"/>
              <a:gd name="connsiteY18231" fmla="*/ 2308231 h 5539721"/>
              <a:gd name="connsiteX18232" fmla="*/ 10673877 w 11873855"/>
              <a:gd name="connsiteY18232" fmla="*/ 2303602 h 5539721"/>
              <a:gd name="connsiteX18233" fmla="*/ 10671563 w 11873855"/>
              <a:gd name="connsiteY18233" fmla="*/ 2298545 h 5539721"/>
              <a:gd name="connsiteX18234" fmla="*/ 10678421 w 11873855"/>
              <a:gd name="connsiteY18234" fmla="*/ 2303688 h 5539721"/>
              <a:gd name="connsiteX18235" fmla="*/ 10680992 w 11873855"/>
              <a:gd name="connsiteY18235" fmla="*/ 2308231 h 5539721"/>
              <a:gd name="connsiteX18236" fmla="*/ 10667362 w 11873855"/>
              <a:gd name="connsiteY18236" fmla="*/ 2289543 h 5539721"/>
              <a:gd name="connsiteX18237" fmla="*/ 10665219 w 11873855"/>
              <a:gd name="connsiteY18237" fmla="*/ 2285343 h 5539721"/>
              <a:gd name="connsiteX18238" fmla="*/ 10669505 w 11873855"/>
              <a:gd name="connsiteY18238" fmla="*/ 2288943 h 5539721"/>
              <a:gd name="connsiteX18239" fmla="*/ 10672078 w 11873855"/>
              <a:gd name="connsiteY18239" fmla="*/ 2292972 h 5539721"/>
              <a:gd name="connsiteX18240" fmla="*/ 10667362 w 11873855"/>
              <a:gd name="connsiteY18240" fmla="*/ 2289543 h 5539721"/>
              <a:gd name="connsiteX18241" fmla="*/ 10648845 w 11873855"/>
              <a:gd name="connsiteY18241" fmla="*/ 2265969 h 5539721"/>
              <a:gd name="connsiteX18242" fmla="*/ 10644988 w 11873855"/>
              <a:gd name="connsiteY18242" fmla="*/ 2263054 h 5539721"/>
              <a:gd name="connsiteX18243" fmla="*/ 10643702 w 11873855"/>
              <a:gd name="connsiteY18243" fmla="*/ 2260654 h 5539721"/>
              <a:gd name="connsiteX18244" fmla="*/ 10647560 w 11873855"/>
              <a:gd name="connsiteY18244" fmla="*/ 2263912 h 5539721"/>
              <a:gd name="connsiteX18245" fmla="*/ 10648845 w 11873855"/>
              <a:gd name="connsiteY18245" fmla="*/ 2265969 h 5539721"/>
              <a:gd name="connsiteX18246" fmla="*/ 10626986 w 11873855"/>
              <a:gd name="connsiteY18246" fmla="*/ 2241023 h 5539721"/>
              <a:gd name="connsiteX18247" fmla="*/ 10623471 w 11873855"/>
              <a:gd name="connsiteY18247" fmla="*/ 2238366 h 5539721"/>
              <a:gd name="connsiteX18248" fmla="*/ 10621928 w 11873855"/>
              <a:gd name="connsiteY18248" fmla="*/ 2235451 h 5539721"/>
              <a:gd name="connsiteX18249" fmla="*/ 10625099 w 11873855"/>
              <a:gd name="connsiteY18249" fmla="*/ 2238280 h 5539721"/>
              <a:gd name="connsiteX18250" fmla="*/ 10626986 w 11873855"/>
              <a:gd name="connsiteY18250" fmla="*/ 2241023 h 5539721"/>
              <a:gd name="connsiteX18251" fmla="*/ 10579580 w 11873855"/>
              <a:gd name="connsiteY18251" fmla="*/ 2185816 h 5539721"/>
              <a:gd name="connsiteX18252" fmla="*/ 10577951 w 11873855"/>
              <a:gd name="connsiteY18252" fmla="*/ 2184530 h 5539721"/>
              <a:gd name="connsiteX18253" fmla="*/ 10577265 w 11873855"/>
              <a:gd name="connsiteY18253" fmla="*/ 2183416 h 5539721"/>
              <a:gd name="connsiteX18254" fmla="*/ 10578894 w 11873855"/>
              <a:gd name="connsiteY18254" fmla="*/ 2184959 h 5539721"/>
              <a:gd name="connsiteX18255" fmla="*/ 10579580 w 11873855"/>
              <a:gd name="connsiteY18255" fmla="*/ 2185816 h 5539721"/>
              <a:gd name="connsiteX18256" fmla="*/ 10555576 w 11873855"/>
              <a:gd name="connsiteY18256" fmla="*/ 2158041 h 5539721"/>
              <a:gd name="connsiteX18257" fmla="*/ 10554634 w 11873855"/>
              <a:gd name="connsiteY18257" fmla="*/ 2157270 h 5539721"/>
              <a:gd name="connsiteX18258" fmla="*/ 10553948 w 11873855"/>
              <a:gd name="connsiteY18258" fmla="*/ 2156069 h 5539721"/>
              <a:gd name="connsiteX18259" fmla="*/ 10554805 w 11873855"/>
              <a:gd name="connsiteY18259" fmla="*/ 2156927 h 5539721"/>
              <a:gd name="connsiteX18260" fmla="*/ 10555576 w 11873855"/>
              <a:gd name="connsiteY18260" fmla="*/ 2158041 h 5539721"/>
              <a:gd name="connsiteX18261" fmla="*/ 9803769 w 11873855"/>
              <a:gd name="connsiteY18261" fmla="*/ 1343482 h 5539721"/>
              <a:gd name="connsiteX18262" fmla="*/ 9564596 w 11873855"/>
              <a:gd name="connsiteY18262" fmla="*/ 1523248 h 5539721"/>
              <a:gd name="connsiteX18263" fmla="*/ 9397260 w 11873855"/>
              <a:gd name="connsiteY18263" fmla="*/ 1862804 h 5539721"/>
              <a:gd name="connsiteX18264" fmla="*/ 9113940 w 11873855"/>
              <a:gd name="connsiteY18264" fmla="*/ 2769689 h 5539721"/>
              <a:gd name="connsiteX18265" fmla="*/ 9102110 w 11873855"/>
              <a:gd name="connsiteY18265" fmla="*/ 2769689 h 5539721"/>
              <a:gd name="connsiteX18266" fmla="*/ 9381745 w 11873855"/>
              <a:gd name="connsiteY18266" fmla="*/ 1846517 h 5539721"/>
              <a:gd name="connsiteX18267" fmla="*/ 9785338 w 11873855"/>
              <a:gd name="connsiteY18267" fmla="*/ 1318965 h 5539721"/>
              <a:gd name="connsiteX18268" fmla="*/ 10034197 w 11873855"/>
              <a:gd name="connsiteY18268" fmla="*/ 1475756 h 5539721"/>
              <a:gd name="connsiteX18269" fmla="*/ 9803769 w 11873855"/>
              <a:gd name="connsiteY18269" fmla="*/ 1343482 h 5539721"/>
              <a:gd name="connsiteX18270" fmla="*/ 9112310 w 11873855"/>
              <a:gd name="connsiteY18270" fmla="*/ 2775518 h 5539721"/>
              <a:gd name="connsiteX18271" fmla="*/ 9105196 w 11873855"/>
              <a:gd name="connsiteY18271" fmla="*/ 2801750 h 5539721"/>
              <a:gd name="connsiteX18272" fmla="*/ 9093709 w 11873855"/>
              <a:gd name="connsiteY18272" fmla="*/ 2802350 h 5539721"/>
              <a:gd name="connsiteX18273" fmla="*/ 9100566 w 11873855"/>
              <a:gd name="connsiteY18273" fmla="*/ 2775604 h 5539721"/>
              <a:gd name="connsiteX18274" fmla="*/ 9112310 w 11873855"/>
              <a:gd name="connsiteY18274" fmla="*/ 2775604 h 5539721"/>
              <a:gd name="connsiteX18275" fmla="*/ 9103652 w 11873855"/>
              <a:gd name="connsiteY18275" fmla="*/ 2807665 h 5539721"/>
              <a:gd name="connsiteX18276" fmla="*/ 9096623 w 11873855"/>
              <a:gd name="connsiteY18276" fmla="*/ 2833897 h 5539721"/>
              <a:gd name="connsiteX18277" fmla="*/ 9085478 w 11873855"/>
              <a:gd name="connsiteY18277" fmla="*/ 2835012 h 5539721"/>
              <a:gd name="connsiteX18278" fmla="*/ 9092251 w 11873855"/>
              <a:gd name="connsiteY18278" fmla="*/ 2808265 h 5539721"/>
              <a:gd name="connsiteX18279" fmla="*/ 9103652 w 11873855"/>
              <a:gd name="connsiteY18279" fmla="*/ 2807665 h 5539721"/>
              <a:gd name="connsiteX18280" fmla="*/ 9095080 w 11873855"/>
              <a:gd name="connsiteY18280" fmla="*/ 2839812 h 5539721"/>
              <a:gd name="connsiteX18281" fmla="*/ 9088051 w 11873855"/>
              <a:gd name="connsiteY18281" fmla="*/ 2866044 h 5539721"/>
              <a:gd name="connsiteX18282" fmla="*/ 9077335 w 11873855"/>
              <a:gd name="connsiteY18282" fmla="*/ 2867587 h 5539721"/>
              <a:gd name="connsiteX18283" fmla="*/ 9084022 w 11873855"/>
              <a:gd name="connsiteY18283" fmla="*/ 2840841 h 5539721"/>
              <a:gd name="connsiteX18284" fmla="*/ 9095080 w 11873855"/>
              <a:gd name="connsiteY18284" fmla="*/ 2839812 h 5539721"/>
              <a:gd name="connsiteX18285" fmla="*/ 9073306 w 11873855"/>
              <a:gd name="connsiteY18285" fmla="*/ 2868187 h 5539721"/>
              <a:gd name="connsiteX18286" fmla="*/ 9062847 w 11873855"/>
              <a:gd name="connsiteY18286" fmla="*/ 2869645 h 5539721"/>
              <a:gd name="connsiteX18287" fmla="*/ 9069362 w 11873855"/>
              <a:gd name="connsiteY18287" fmla="*/ 2842298 h 5539721"/>
              <a:gd name="connsiteX18288" fmla="*/ 9080078 w 11873855"/>
              <a:gd name="connsiteY18288" fmla="*/ 2841355 h 5539721"/>
              <a:gd name="connsiteX18289" fmla="*/ 9073306 w 11873855"/>
              <a:gd name="connsiteY18289" fmla="*/ 2868187 h 5539721"/>
              <a:gd name="connsiteX18290" fmla="*/ 9071849 w 11873855"/>
              <a:gd name="connsiteY18290" fmla="*/ 2874359 h 5539721"/>
              <a:gd name="connsiteX18291" fmla="*/ 9065162 w 11873855"/>
              <a:gd name="connsiteY18291" fmla="*/ 2901363 h 5539721"/>
              <a:gd name="connsiteX18292" fmla="*/ 9055133 w 11873855"/>
              <a:gd name="connsiteY18292" fmla="*/ 2903163 h 5539721"/>
              <a:gd name="connsiteX18293" fmla="*/ 9061562 w 11873855"/>
              <a:gd name="connsiteY18293" fmla="*/ 2875731 h 5539721"/>
              <a:gd name="connsiteX18294" fmla="*/ 9071849 w 11873855"/>
              <a:gd name="connsiteY18294" fmla="*/ 2874359 h 5539721"/>
              <a:gd name="connsiteX18295" fmla="*/ 9051103 w 11873855"/>
              <a:gd name="connsiteY18295" fmla="*/ 2903849 h 5539721"/>
              <a:gd name="connsiteX18296" fmla="*/ 9040988 w 11873855"/>
              <a:gd name="connsiteY18296" fmla="*/ 2905563 h 5539721"/>
              <a:gd name="connsiteX18297" fmla="*/ 9047160 w 11873855"/>
              <a:gd name="connsiteY18297" fmla="*/ 2877617 h 5539721"/>
              <a:gd name="connsiteX18298" fmla="*/ 9057532 w 11873855"/>
              <a:gd name="connsiteY18298" fmla="*/ 2876245 h 5539721"/>
              <a:gd name="connsiteX18299" fmla="*/ 9051103 w 11873855"/>
              <a:gd name="connsiteY18299" fmla="*/ 2903849 h 5539721"/>
              <a:gd name="connsiteX18300" fmla="*/ 9036959 w 11873855"/>
              <a:gd name="connsiteY18300" fmla="*/ 2906249 h 5539721"/>
              <a:gd name="connsiteX18301" fmla="*/ 9026757 w 11873855"/>
              <a:gd name="connsiteY18301" fmla="*/ 2907878 h 5539721"/>
              <a:gd name="connsiteX18302" fmla="*/ 9032673 w 11873855"/>
              <a:gd name="connsiteY18302" fmla="*/ 2879417 h 5539721"/>
              <a:gd name="connsiteX18303" fmla="*/ 9043131 w 11873855"/>
              <a:gd name="connsiteY18303" fmla="*/ 2878131 h 5539721"/>
              <a:gd name="connsiteX18304" fmla="*/ 9036959 w 11873855"/>
              <a:gd name="connsiteY18304" fmla="*/ 2906249 h 5539721"/>
              <a:gd name="connsiteX18305" fmla="*/ 6235380 w 11873855"/>
              <a:gd name="connsiteY18305" fmla="*/ 1600572 h 5539721"/>
              <a:gd name="connsiteX18306" fmla="*/ 5738775 w 11873855"/>
              <a:gd name="connsiteY18306" fmla="*/ 2067687 h 5539721"/>
              <a:gd name="connsiteX18307" fmla="*/ 6239752 w 11873855"/>
              <a:gd name="connsiteY18307" fmla="*/ 1581455 h 5539721"/>
              <a:gd name="connsiteX18308" fmla="*/ 6668977 w 11873855"/>
              <a:gd name="connsiteY18308" fmla="*/ 1978533 h 5539721"/>
              <a:gd name="connsiteX18309" fmla="*/ 6944840 w 11873855"/>
              <a:gd name="connsiteY18309" fmla="*/ 2658418 h 5539721"/>
              <a:gd name="connsiteX18310" fmla="*/ 6235380 w 11873855"/>
              <a:gd name="connsiteY18310" fmla="*/ 1600572 h 5539721"/>
              <a:gd name="connsiteX18311" fmla="*/ 4491819 w 11873855"/>
              <a:gd name="connsiteY18311" fmla="*/ 1501130 h 5539721"/>
              <a:gd name="connsiteX18312" fmla="*/ 4453929 w 11873855"/>
              <a:gd name="connsiteY18312" fmla="*/ 1363371 h 5539721"/>
              <a:gd name="connsiteX18313" fmla="*/ 4143690 w 11873855"/>
              <a:gd name="connsiteY18313" fmla="*/ 557813 h 5539721"/>
              <a:gd name="connsiteX18314" fmla="*/ 3760242 w 11873855"/>
              <a:gd name="connsiteY18314" fmla="*/ 216970 h 5539721"/>
              <a:gd name="connsiteX18315" fmla="*/ 3717036 w 11873855"/>
              <a:gd name="connsiteY18315" fmla="*/ 220656 h 5539721"/>
              <a:gd name="connsiteX18316" fmla="*/ 3278124 w 11873855"/>
              <a:gd name="connsiteY18316" fmla="*/ 712118 h 5539721"/>
              <a:gd name="connsiteX18317" fmla="*/ 3123476 w 11873855"/>
              <a:gd name="connsiteY18317" fmla="*/ 1117254 h 5539721"/>
              <a:gd name="connsiteX18318" fmla="*/ 3284897 w 11873855"/>
              <a:gd name="connsiteY18318" fmla="*/ 671913 h 5539721"/>
              <a:gd name="connsiteX18319" fmla="*/ 3722008 w 11873855"/>
              <a:gd name="connsiteY18319" fmla="*/ 172307 h 5539721"/>
              <a:gd name="connsiteX18320" fmla="*/ 3765042 w 11873855"/>
              <a:gd name="connsiteY18320" fmla="*/ 168621 h 5539721"/>
              <a:gd name="connsiteX18321" fmla="*/ 3972497 w 11873855"/>
              <a:gd name="connsiteY18321" fmla="*/ 266948 h 5539721"/>
              <a:gd name="connsiteX18322" fmla="*/ 4146861 w 11873855"/>
              <a:gd name="connsiteY18322" fmla="*/ 514607 h 5539721"/>
              <a:gd name="connsiteX18323" fmla="*/ 4453929 w 11873855"/>
              <a:gd name="connsiteY18323" fmla="*/ 1336024 h 5539721"/>
              <a:gd name="connsiteX18324" fmla="*/ 4584917 w 11873855"/>
              <a:gd name="connsiteY18324" fmla="*/ 1825943 h 5539721"/>
              <a:gd name="connsiteX18325" fmla="*/ 4651353 w 11873855"/>
              <a:gd name="connsiteY18325" fmla="*/ 2077117 h 5539721"/>
              <a:gd name="connsiteX18326" fmla="*/ 4491819 w 11873855"/>
              <a:gd name="connsiteY18326" fmla="*/ 1501130 h 5539721"/>
              <a:gd name="connsiteX18327" fmla="*/ 1659979 w 11873855"/>
              <a:gd name="connsiteY18327" fmla="*/ 2842727 h 5539721"/>
              <a:gd name="connsiteX18328" fmla="*/ 1265901 w 11873855"/>
              <a:gd name="connsiteY18328" fmla="*/ 2885589 h 5539721"/>
              <a:gd name="connsiteX18329" fmla="*/ 1055446 w 11873855"/>
              <a:gd name="connsiteY18329" fmla="*/ 2872302 h 5539721"/>
              <a:gd name="connsiteX18330" fmla="*/ 1024671 w 11873855"/>
              <a:gd name="connsiteY18330" fmla="*/ 2850356 h 5539721"/>
              <a:gd name="connsiteX18331" fmla="*/ 1248156 w 11873855"/>
              <a:gd name="connsiteY18331" fmla="*/ 2861072 h 5539721"/>
              <a:gd name="connsiteX18332" fmla="*/ 1448152 w 11873855"/>
              <a:gd name="connsiteY18332" fmla="*/ 2849670 h 5539721"/>
              <a:gd name="connsiteX18333" fmla="*/ 1644977 w 11873855"/>
              <a:gd name="connsiteY18333" fmla="*/ 2826610 h 5539721"/>
              <a:gd name="connsiteX18334" fmla="*/ 1948615 w 11873855"/>
              <a:gd name="connsiteY18334" fmla="*/ 2781005 h 5539721"/>
              <a:gd name="connsiteX18335" fmla="*/ 1659979 w 11873855"/>
              <a:gd name="connsiteY18335" fmla="*/ 2842727 h 5539721"/>
              <a:gd name="connsiteX18336" fmla="*/ 1027586 w 11873855"/>
              <a:gd name="connsiteY18336" fmla="*/ 2870073 h 5539721"/>
              <a:gd name="connsiteX18337" fmla="*/ 1019356 w 11873855"/>
              <a:gd name="connsiteY18337" fmla="*/ 2869387 h 5539721"/>
              <a:gd name="connsiteX18338" fmla="*/ 989009 w 11873855"/>
              <a:gd name="connsiteY18338" fmla="*/ 2848128 h 5539721"/>
              <a:gd name="connsiteX18339" fmla="*/ 996553 w 11873855"/>
              <a:gd name="connsiteY18339" fmla="*/ 2848642 h 5539721"/>
              <a:gd name="connsiteX18340" fmla="*/ 1027586 w 11873855"/>
              <a:gd name="connsiteY18340" fmla="*/ 2870073 h 5539721"/>
              <a:gd name="connsiteX18341" fmla="*/ 1008555 w 11873855"/>
              <a:gd name="connsiteY18341" fmla="*/ 2868530 h 5539721"/>
              <a:gd name="connsiteX18342" fmla="*/ 1000154 w 11873855"/>
              <a:gd name="connsiteY18342" fmla="*/ 2867844 h 5539721"/>
              <a:gd name="connsiteX18343" fmla="*/ 970236 w 11873855"/>
              <a:gd name="connsiteY18343" fmla="*/ 2846927 h 5539721"/>
              <a:gd name="connsiteX18344" fmla="*/ 977608 w 11873855"/>
              <a:gd name="connsiteY18344" fmla="*/ 2847442 h 5539721"/>
              <a:gd name="connsiteX18345" fmla="*/ 1008555 w 11873855"/>
              <a:gd name="connsiteY18345" fmla="*/ 2868530 h 5539721"/>
              <a:gd name="connsiteX18346" fmla="*/ 960291 w 11873855"/>
              <a:gd name="connsiteY18346" fmla="*/ 2840498 h 5539721"/>
              <a:gd name="connsiteX18347" fmla="*/ 926001 w 11873855"/>
              <a:gd name="connsiteY18347" fmla="*/ 2820096 h 5539721"/>
              <a:gd name="connsiteX18348" fmla="*/ 931316 w 11873855"/>
              <a:gd name="connsiteY18348" fmla="*/ 2820353 h 5539721"/>
              <a:gd name="connsiteX18349" fmla="*/ 967407 w 11873855"/>
              <a:gd name="connsiteY18349" fmla="*/ 2841012 h 5539721"/>
              <a:gd name="connsiteX18350" fmla="*/ 960291 w 11873855"/>
              <a:gd name="connsiteY18350" fmla="*/ 2840498 h 5539721"/>
              <a:gd name="connsiteX18351" fmla="*/ 913914 w 11873855"/>
              <a:gd name="connsiteY18351" fmla="*/ 2813666 h 5539721"/>
              <a:gd name="connsiteX18352" fmla="*/ 871738 w 11873855"/>
              <a:gd name="connsiteY18352" fmla="*/ 2794121 h 5539721"/>
              <a:gd name="connsiteX18353" fmla="*/ 872423 w 11873855"/>
              <a:gd name="connsiteY18353" fmla="*/ 2794121 h 5539721"/>
              <a:gd name="connsiteX18354" fmla="*/ 918543 w 11873855"/>
              <a:gd name="connsiteY18354" fmla="*/ 2813838 h 5539721"/>
              <a:gd name="connsiteX18355" fmla="*/ 913914 w 11873855"/>
              <a:gd name="connsiteY18355" fmla="*/ 2813666 h 5539721"/>
              <a:gd name="connsiteX18356" fmla="*/ 1147086 w 11873855"/>
              <a:gd name="connsiteY18356" fmla="*/ 3213402 h 5539721"/>
              <a:gd name="connsiteX18357" fmla="*/ 1146486 w 11873855"/>
              <a:gd name="connsiteY18357" fmla="*/ 3212888 h 5539721"/>
              <a:gd name="connsiteX18358" fmla="*/ 1147001 w 11873855"/>
              <a:gd name="connsiteY18358" fmla="*/ 3213316 h 5539721"/>
              <a:gd name="connsiteX18359" fmla="*/ 1147086 w 11873855"/>
              <a:gd name="connsiteY18359" fmla="*/ 3213402 h 5539721"/>
              <a:gd name="connsiteX18360" fmla="*/ 1167575 w 11873855"/>
              <a:gd name="connsiteY18360" fmla="*/ 3228661 h 5539721"/>
              <a:gd name="connsiteX18361" fmla="*/ 1175204 w 11873855"/>
              <a:gd name="connsiteY18361" fmla="*/ 3235605 h 5539721"/>
              <a:gd name="connsiteX18362" fmla="*/ 1175890 w 11873855"/>
              <a:gd name="connsiteY18362" fmla="*/ 3237148 h 5539721"/>
              <a:gd name="connsiteX18363" fmla="*/ 1169461 w 11873855"/>
              <a:gd name="connsiteY18363" fmla="*/ 3232176 h 5539721"/>
              <a:gd name="connsiteX18364" fmla="*/ 1167575 w 11873855"/>
              <a:gd name="connsiteY18364" fmla="*/ 3228661 h 5539721"/>
              <a:gd name="connsiteX18365" fmla="*/ 1197836 w 11873855"/>
              <a:gd name="connsiteY18365" fmla="*/ 3269552 h 5539721"/>
              <a:gd name="connsiteX18366" fmla="*/ 1201350 w 11873855"/>
              <a:gd name="connsiteY18366" fmla="*/ 3272209 h 5539721"/>
              <a:gd name="connsiteX18367" fmla="*/ 1202465 w 11873855"/>
              <a:gd name="connsiteY18367" fmla="*/ 3274438 h 5539721"/>
              <a:gd name="connsiteX18368" fmla="*/ 1198950 w 11873855"/>
              <a:gd name="connsiteY18368" fmla="*/ 3271266 h 5539721"/>
              <a:gd name="connsiteX18369" fmla="*/ 1197836 w 11873855"/>
              <a:gd name="connsiteY18369" fmla="*/ 3269552 h 5539721"/>
              <a:gd name="connsiteX18370" fmla="*/ 1219267 w 11873855"/>
              <a:gd name="connsiteY18370" fmla="*/ 3295098 h 5539721"/>
              <a:gd name="connsiteX18371" fmla="*/ 1222267 w 11873855"/>
              <a:gd name="connsiteY18371" fmla="*/ 3297498 h 5539721"/>
              <a:gd name="connsiteX18372" fmla="*/ 1223896 w 11873855"/>
              <a:gd name="connsiteY18372" fmla="*/ 3300584 h 5539721"/>
              <a:gd name="connsiteX18373" fmla="*/ 1221239 w 11873855"/>
              <a:gd name="connsiteY18373" fmla="*/ 3298184 h 5539721"/>
              <a:gd name="connsiteX18374" fmla="*/ 1219267 w 11873855"/>
              <a:gd name="connsiteY18374" fmla="*/ 3295098 h 5539721"/>
              <a:gd name="connsiteX18375" fmla="*/ 1263930 w 11873855"/>
              <a:gd name="connsiteY18375" fmla="*/ 3348676 h 5539721"/>
              <a:gd name="connsiteX18376" fmla="*/ 1265301 w 11873855"/>
              <a:gd name="connsiteY18376" fmla="*/ 3349876 h 5539721"/>
              <a:gd name="connsiteX18377" fmla="*/ 1265644 w 11873855"/>
              <a:gd name="connsiteY18377" fmla="*/ 3350562 h 5539721"/>
              <a:gd name="connsiteX18378" fmla="*/ 1264187 w 11873855"/>
              <a:gd name="connsiteY18378" fmla="*/ 3349190 h 5539721"/>
              <a:gd name="connsiteX18379" fmla="*/ 1263930 w 11873855"/>
              <a:gd name="connsiteY18379" fmla="*/ 3348676 h 5539721"/>
              <a:gd name="connsiteX18380" fmla="*/ 1286647 w 11873855"/>
              <a:gd name="connsiteY18380" fmla="*/ 3375851 h 5539721"/>
              <a:gd name="connsiteX18381" fmla="*/ 1287247 w 11873855"/>
              <a:gd name="connsiteY18381" fmla="*/ 3376365 h 5539721"/>
              <a:gd name="connsiteX18382" fmla="*/ 1287847 w 11873855"/>
              <a:gd name="connsiteY18382" fmla="*/ 3377479 h 5539721"/>
              <a:gd name="connsiteX18383" fmla="*/ 1287418 w 11873855"/>
              <a:gd name="connsiteY18383" fmla="*/ 3377051 h 5539721"/>
              <a:gd name="connsiteX18384" fmla="*/ 1286647 w 11873855"/>
              <a:gd name="connsiteY18384" fmla="*/ 3375851 h 5539721"/>
              <a:gd name="connsiteX18385" fmla="*/ 2029282 w 11873855"/>
              <a:gd name="connsiteY18385" fmla="*/ 4196239 h 5539721"/>
              <a:gd name="connsiteX18386" fmla="*/ 2268369 w 11873855"/>
              <a:gd name="connsiteY18386" fmla="*/ 4016474 h 5539721"/>
              <a:gd name="connsiteX18387" fmla="*/ 2435619 w 11873855"/>
              <a:gd name="connsiteY18387" fmla="*/ 3676917 h 5539721"/>
              <a:gd name="connsiteX18388" fmla="*/ 2719112 w 11873855"/>
              <a:gd name="connsiteY18388" fmla="*/ 2770032 h 5539721"/>
              <a:gd name="connsiteX18389" fmla="*/ 2729913 w 11873855"/>
              <a:gd name="connsiteY18389" fmla="*/ 2770032 h 5539721"/>
              <a:gd name="connsiteX18390" fmla="*/ 2450449 w 11873855"/>
              <a:gd name="connsiteY18390" fmla="*/ 3693204 h 5539721"/>
              <a:gd name="connsiteX18391" fmla="*/ 2046942 w 11873855"/>
              <a:gd name="connsiteY18391" fmla="*/ 4220757 h 5539721"/>
              <a:gd name="connsiteX18392" fmla="*/ 1791138 w 11873855"/>
              <a:gd name="connsiteY18392" fmla="*/ 4055307 h 5539721"/>
              <a:gd name="connsiteX18393" fmla="*/ 2029282 w 11873855"/>
              <a:gd name="connsiteY18393" fmla="*/ 4196239 h 5539721"/>
              <a:gd name="connsiteX18394" fmla="*/ 2720655 w 11873855"/>
              <a:gd name="connsiteY18394" fmla="*/ 2764203 h 5539721"/>
              <a:gd name="connsiteX18395" fmla="*/ 2727427 w 11873855"/>
              <a:gd name="connsiteY18395" fmla="*/ 2739342 h 5539721"/>
              <a:gd name="connsiteX18396" fmla="*/ 2737885 w 11873855"/>
              <a:gd name="connsiteY18396" fmla="*/ 2738742 h 5539721"/>
              <a:gd name="connsiteX18397" fmla="*/ 2731370 w 11873855"/>
              <a:gd name="connsiteY18397" fmla="*/ 2764203 h 5539721"/>
              <a:gd name="connsiteX18398" fmla="*/ 2720655 w 11873855"/>
              <a:gd name="connsiteY18398" fmla="*/ 2764203 h 5539721"/>
              <a:gd name="connsiteX18399" fmla="*/ 2729056 w 11873855"/>
              <a:gd name="connsiteY18399" fmla="*/ 2733513 h 5539721"/>
              <a:gd name="connsiteX18400" fmla="*/ 2735742 w 11873855"/>
              <a:gd name="connsiteY18400" fmla="*/ 2708567 h 5539721"/>
              <a:gd name="connsiteX18401" fmla="*/ 2745944 w 11873855"/>
              <a:gd name="connsiteY18401" fmla="*/ 2707367 h 5539721"/>
              <a:gd name="connsiteX18402" fmla="*/ 2739428 w 11873855"/>
              <a:gd name="connsiteY18402" fmla="*/ 2732913 h 5539721"/>
              <a:gd name="connsiteX18403" fmla="*/ 2729056 w 11873855"/>
              <a:gd name="connsiteY18403" fmla="*/ 2733513 h 5539721"/>
              <a:gd name="connsiteX18404" fmla="*/ 2737285 w 11873855"/>
              <a:gd name="connsiteY18404" fmla="*/ 2702652 h 5539721"/>
              <a:gd name="connsiteX18405" fmla="*/ 2743972 w 11873855"/>
              <a:gd name="connsiteY18405" fmla="*/ 2677621 h 5539721"/>
              <a:gd name="connsiteX18406" fmla="*/ 2753830 w 11873855"/>
              <a:gd name="connsiteY18406" fmla="*/ 2675906 h 5539721"/>
              <a:gd name="connsiteX18407" fmla="*/ 2747401 w 11873855"/>
              <a:gd name="connsiteY18407" fmla="*/ 2701452 h 5539721"/>
              <a:gd name="connsiteX18408" fmla="*/ 2737285 w 11873855"/>
              <a:gd name="connsiteY18408" fmla="*/ 2702652 h 5539721"/>
              <a:gd name="connsiteX18409" fmla="*/ 2757774 w 11873855"/>
              <a:gd name="connsiteY18409" fmla="*/ 2675220 h 5539721"/>
              <a:gd name="connsiteX18410" fmla="*/ 2767717 w 11873855"/>
              <a:gd name="connsiteY18410" fmla="*/ 2673677 h 5539721"/>
              <a:gd name="connsiteX18411" fmla="*/ 2761546 w 11873855"/>
              <a:gd name="connsiteY18411" fmla="*/ 2699909 h 5539721"/>
              <a:gd name="connsiteX18412" fmla="*/ 2751344 w 11873855"/>
              <a:gd name="connsiteY18412" fmla="*/ 2701023 h 5539721"/>
              <a:gd name="connsiteX18413" fmla="*/ 2757774 w 11873855"/>
              <a:gd name="connsiteY18413" fmla="*/ 2675220 h 5539721"/>
              <a:gd name="connsiteX18414" fmla="*/ 2759317 w 11873855"/>
              <a:gd name="connsiteY18414" fmla="*/ 2669219 h 5539721"/>
              <a:gd name="connsiteX18415" fmla="*/ 2765746 w 11873855"/>
              <a:gd name="connsiteY18415" fmla="*/ 2643245 h 5539721"/>
              <a:gd name="connsiteX18416" fmla="*/ 2775261 w 11873855"/>
              <a:gd name="connsiteY18416" fmla="*/ 2641187 h 5539721"/>
              <a:gd name="connsiteX18417" fmla="*/ 2769089 w 11873855"/>
              <a:gd name="connsiteY18417" fmla="*/ 2667505 h 5539721"/>
              <a:gd name="connsiteX18418" fmla="*/ 2759317 w 11873855"/>
              <a:gd name="connsiteY18418" fmla="*/ 2669219 h 5539721"/>
              <a:gd name="connsiteX18419" fmla="*/ 2779290 w 11873855"/>
              <a:gd name="connsiteY18419" fmla="*/ 2640416 h 5539721"/>
              <a:gd name="connsiteX18420" fmla="*/ 2788977 w 11873855"/>
              <a:gd name="connsiteY18420" fmla="*/ 2638530 h 5539721"/>
              <a:gd name="connsiteX18421" fmla="*/ 2783062 w 11873855"/>
              <a:gd name="connsiteY18421" fmla="*/ 2665448 h 5539721"/>
              <a:gd name="connsiteX18422" fmla="*/ 2773204 w 11873855"/>
              <a:gd name="connsiteY18422" fmla="*/ 2666905 h 5539721"/>
              <a:gd name="connsiteX18423" fmla="*/ 2779290 w 11873855"/>
              <a:gd name="connsiteY18423" fmla="*/ 2640416 h 5539721"/>
              <a:gd name="connsiteX18424" fmla="*/ 2792921 w 11873855"/>
              <a:gd name="connsiteY18424" fmla="*/ 2637844 h 5539721"/>
              <a:gd name="connsiteX18425" fmla="*/ 2802522 w 11873855"/>
              <a:gd name="connsiteY18425" fmla="*/ 2636129 h 5539721"/>
              <a:gd name="connsiteX18426" fmla="*/ 2796864 w 11873855"/>
              <a:gd name="connsiteY18426" fmla="*/ 2663647 h 5539721"/>
              <a:gd name="connsiteX18427" fmla="*/ 2786920 w 11873855"/>
              <a:gd name="connsiteY18427" fmla="*/ 2665019 h 5539721"/>
              <a:gd name="connsiteX18428" fmla="*/ 2792921 w 11873855"/>
              <a:gd name="connsiteY18428" fmla="*/ 2637844 h 5539721"/>
              <a:gd name="connsiteX18429" fmla="*/ 4828118 w 11873855"/>
              <a:gd name="connsiteY18429" fmla="*/ 2733085 h 5539721"/>
              <a:gd name="connsiteX18430" fmla="*/ 4828118 w 11873855"/>
              <a:gd name="connsiteY18430" fmla="*/ 2733085 h 5539721"/>
              <a:gd name="connsiteX18431" fmla="*/ 4829061 w 11873855"/>
              <a:gd name="connsiteY18431" fmla="*/ 2736342 h 5539721"/>
              <a:gd name="connsiteX18432" fmla="*/ 4829061 w 11873855"/>
              <a:gd name="connsiteY18432" fmla="*/ 2736342 h 5539721"/>
              <a:gd name="connsiteX18433" fmla="*/ 4828118 w 11873855"/>
              <a:gd name="connsiteY18433" fmla="*/ 2733085 h 5539721"/>
              <a:gd name="connsiteX18434" fmla="*/ 4832405 w 11873855"/>
              <a:gd name="connsiteY18434" fmla="*/ 2734285 h 5539721"/>
              <a:gd name="connsiteX18435" fmla="*/ 4833176 w 11873855"/>
              <a:gd name="connsiteY18435" fmla="*/ 2736771 h 5539721"/>
              <a:gd name="connsiteX18436" fmla="*/ 4833176 w 11873855"/>
              <a:gd name="connsiteY18436" fmla="*/ 2736771 h 5539721"/>
              <a:gd name="connsiteX18437" fmla="*/ 4832405 w 11873855"/>
              <a:gd name="connsiteY18437" fmla="*/ 2734285 h 5539721"/>
              <a:gd name="connsiteX18438" fmla="*/ 4837119 w 11873855"/>
              <a:gd name="connsiteY18438" fmla="*/ 2736856 h 5539721"/>
              <a:gd name="connsiteX18439" fmla="*/ 4837205 w 11873855"/>
              <a:gd name="connsiteY18439" fmla="*/ 2737199 h 5539721"/>
              <a:gd name="connsiteX18440" fmla="*/ 4837205 w 11873855"/>
              <a:gd name="connsiteY18440" fmla="*/ 2737199 h 5539721"/>
              <a:gd name="connsiteX18441" fmla="*/ 4837119 w 11873855"/>
              <a:gd name="connsiteY18441" fmla="*/ 2736856 h 5539721"/>
              <a:gd name="connsiteX18442" fmla="*/ 4839005 w 11873855"/>
              <a:gd name="connsiteY18442" fmla="*/ 2743114 h 5539721"/>
              <a:gd name="connsiteX18443" fmla="*/ 4839948 w 11873855"/>
              <a:gd name="connsiteY18443" fmla="*/ 2746201 h 5539721"/>
              <a:gd name="connsiteX18444" fmla="*/ 4839948 w 11873855"/>
              <a:gd name="connsiteY18444" fmla="*/ 2746201 h 5539721"/>
              <a:gd name="connsiteX18445" fmla="*/ 4839005 w 11873855"/>
              <a:gd name="connsiteY18445" fmla="*/ 2743114 h 5539721"/>
              <a:gd name="connsiteX18446" fmla="*/ 4839005 w 11873855"/>
              <a:gd name="connsiteY18446" fmla="*/ 2743114 h 5539721"/>
              <a:gd name="connsiteX18447" fmla="*/ 4841748 w 11873855"/>
              <a:gd name="connsiteY18447" fmla="*/ 2752116 h 5539721"/>
              <a:gd name="connsiteX18448" fmla="*/ 4842691 w 11873855"/>
              <a:gd name="connsiteY18448" fmla="*/ 2755287 h 5539721"/>
              <a:gd name="connsiteX18449" fmla="*/ 4842606 w 11873855"/>
              <a:gd name="connsiteY18449" fmla="*/ 2755287 h 5539721"/>
              <a:gd name="connsiteX18450" fmla="*/ 4841748 w 11873855"/>
              <a:gd name="connsiteY18450" fmla="*/ 2752116 h 5539721"/>
              <a:gd name="connsiteX18451" fmla="*/ 4841748 w 11873855"/>
              <a:gd name="connsiteY18451" fmla="*/ 2752116 h 5539721"/>
              <a:gd name="connsiteX18452" fmla="*/ 4844492 w 11873855"/>
              <a:gd name="connsiteY18452" fmla="*/ 2761031 h 5539721"/>
              <a:gd name="connsiteX18453" fmla="*/ 4845434 w 11873855"/>
              <a:gd name="connsiteY18453" fmla="*/ 2764203 h 5539721"/>
              <a:gd name="connsiteX18454" fmla="*/ 4845349 w 11873855"/>
              <a:gd name="connsiteY18454" fmla="*/ 2764203 h 5539721"/>
              <a:gd name="connsiteX18455" fmla="*/ 4844492 w 11873855"/>
              <a:gd name="connsiteY18455" fmla="*/ 2761031 h 5539721"/>
              <a:gd name="connsiteX18456" fmla="*/ 4844492 w 11873855"/>
              <a:gd name="connsiteY18456" fmla="*/ 2761031 h 5539721"/>
              <a:gd name="connsiteX18457" fmla="*/ 4853064 w 11873855"/>
              <a:gd name="connsiteY18457" fmla="*/ 2775518 h 5539721"/>
              <a:gd name="connsiteX18458" fmla="*/ 4874581 w 11873855"/>
              <a:gd name="connsiteY18458" fmla="*/ 2844270 h 5539721"/>
              <a:gd name="connsiteX18459" fmla="*/ 5595528 w 11873855"/>
              <a:gd name="connsiteY18459" fmla="*/ 3939149 h 5539721"/>
              <a:gd name="connsiteX18460" fmla="*/ 6088619 w 11873855"/>
              <a:gd name="connsiteY18460" fmla="*/ 3477177 h 5539721"/>
              <a:gd name="connsiteX18461" fmla="*/ 5590985 w 11873855"/>
              <a:gd name="connsiteY18461" fmla="*/ 3958181 h 5539721"/>
              <a:gd name="connsiteX18462" fmla="*/ 5161932 w 11873855"/>
              <a:gd name="connsiteY18462" fmla="*/ 3561102 h 5539721"/>
              <a:gd name="connsiteX18463" fmla="*/ 4874153 w 11873855"/>
              <a:gd name="connsiteY18463" fmla="*/ 2843156 h 5539721"/>
              <a:gd name="connsiteX18464" fmla="*/ 4853064 w 11873855"/>
              <a:gd name="connsiteY18464" fmla="*/ 2775433 h 5539721"/>
              <a:gd name="connsiteX18465" fmla="*/ 4853064 w 11873855"/>
              <a:gd name="connsiteY18465" fmla="*/ 2775433 h 5539721"/>
              <a:gd name="connsiteX18466" fmla="*/ 7345090 w 11873855"/>
              <a:gd name="connsiteY18466" fmla="*/ 4058393 h 5539721"/>
              <a:gd name="connsiteX18467" fmla="*/ 7377494 w 11873855"/>
              <a:gd name="connsiteY18467" fmla="*/ 4176351 h 5539721"/>
              <a:gd name="connsiteX18468" fmla="*/ 7670845 w 11873855"/>
              <a:gd name="connsiteY18468" fmla="*/ 4949848 h 5539721"/>
              <a:gd name="connsiteX18469" fmla="*/ 8071609 w 11873855"/>
              <a:gd name="connsiteY18469" fmla="*/ 5322837 h 5539721"/>
              <a:gd name="connsiteX18470" fmla="*/ 8114815 w 11873855"/>
              <a:gd name="connsiteY18470" fmla="*/ 5319151 h 5539721"/>
              <a:gd name="connsiteX18471" fmla="*/ 8553898 w 11873855"/>
              <a:gd name="connsiteY18471" fmla="*/ 4827689 h 5539721"/>
              <a:gd name="connsiteX18472" fmla="*/ 8700574 w 11873855"/>
              <a:gd name="connsiteY18472" fmla="*/ 4448099 h 5539721"/>
              <a:gd name="connsiteX18473" fmla="*/ 8546697 w 11873855"/>
              <a:gd name="connsiteY18473" fmla="*/ 4867894 h 5539721"/>
              <a:gd name="connsiteX18474" fmla="*/ 8109414 w 11873855"/>
              <a:gd name="connsiteY18474" fmla="*/ 5367500 h 5539721"/>
              <a:gd name="connsiteX18475" fmla="*/ 8066380 w 11873855"/>
              <a:gd name="connsiteY18475" fmla="*/ 5371186 h 5539721"/>
              <a:gd name="connsiteX18476" fmla="*/ 7667416 w 11873855"/>
              <a:gd name="connsiteY18476" fmla="*/ 4992538 h 5539721"/>
              <a:gd name="connsiteX18477" fmla="*/ 7377151 w 11873855"/>
              <a:gd name="connsiteY18477" fmla="*/ 4203783 h 5539721"/>
              <a:gd name="connsiteX18478" fmla="*/ 7246849 w 11873855"/>
              <a:gd name="connsiteY18478" fmla="*/ 3716522 h 5539721"/>
              <a:gd name="connsiteX18479" fmla="*/ 7174411 w 11873855"/>
              <a:gd name="connsiteY18479" fmla="*/ 3443231 h 5539721"/>
              <a:gd name="connsiteX18480" fmla="*/ 7345090 w 11873855"/>
              <a:gd name="connsiteY18480" fmla="*/ 4058393 h 5539721"/>
              <a:gd name="connsiteX18481" fmla="*/ 10219792 w 11873855"/>
              <a:gd name="connsiteY18481" fmla="*/ 2716540 h 5539721"/>
              <a:gd name="connsiteX18482" fmla="*/ 10616013 w 11873855"/>
              <a:gd name="connsiteY18482" fmla="*/ 2684479 h 5539721"/>
              <a:gd name="connsiteX18483" fmla="*/ 10811466 w 11873855"/>
              <a:gd name="connsiteY18483" fmla="*/ 2693480 h 5539721"/>
              <a:gd name="connsiteX18484" fmla="*/ 10847814 w 11873855"/>
              <a:gd name="connsiteY18484" fmla="*/ 2715768 h 5539721"/>
              <a:gd name="connsiteX18485" fmla="*/ 10634444 w 11873855"/>
              <a:gd name="connsiteY18485" fmla="*/ 2708996 h 5539721"/>
              <a:gd name="connsiteX18486" fmla="*/ 10434191 w 11873855"/>
              <a:gd name="connsiteY18486" fmla="*/ 2716625 h 5539721"/>
              <a:gd name="connsiteX18487" fmla="*/ 10235651 w 11873855"/>
              <a:gd name="connsiteY18487" fmla="*/ 2732142 h 5539721"/>
              <a:gd name="connsiteX18488" fmla="*/ 9942986 w 11873855"/>
              <a:gd name="connsiteY18488" fmla="*/ 2761460 h 5539721"/>
              <a:gd name="connsiteX18489" fmla="*/ 10219792 w 11873855"/>
              <a:gd name="connsiteY18489" fmla="*/ 2716540 h 5539721"/>
              <a:gd name="connsiteX18490" fmla="*/ 10822267 w 11873855"/>
              <a:gd name="connsiteY18490" fmla="*/ 2694165 h 5539721"/>
              <a:gd name="connsiteX18491" fmla="*/ 10830326 w 11873855"/>
              <a:gd name="connsiteY18491" fmla="*/ 2694594 h 5539721"/>
              <a:gd name="connsiteX18492" fmla="*/ 10866330 w 11873855"/>
              <a:gd name="connsiteY18492" fmla="*/ 2716454 h 5539721"/>
              <a:gd name="connsiteX18493" fmla="*/ 10859900 w 11873855"/>
              <a:gd name="connsiteY18493" fmla="*/ 2716197 h 5539721"/>
              <a:gd name="connsiteX18494" fmla="*/ 10822267 w 11873855"/>
              <a:gd name="connsiteY18494" fmla="*/ 2694165 h 5539721"/>
              <a:gd name="connsiteX18495" fmla="*/ 10841127 w 11873855"/>
              <a:gd name="connsiteY18495" fmla="*/ 2695280 h 5539721"/>
              <a:gd name="connsiteX18496" fmla="*/ 10849099 w 11873855"/>
              <a:gd name="connsiteY18496" fmla="*/ 2695794 h 5539721"/>
              <a:gd name="connsiteX18497" fmla="*/ 10884761 w 11873855"/>
              <a:gd name="connsiteY18497" fmla="*/ 2717311 h 5539721"/>
              <a:gd name="connsiteX18498" fmla="*/ 10878417 w 11873855"/>
              <a:gd name="connsiteY18498" fmla="*/ 2717054 h 5539721"/>
              <a:gd name="connsiteX18499" fmla="*/ 10841127 w 11873855"/>
              <a:gd name="connsiteY18499" fmla="*/ 2695280 h 5539721"/>
              <a:gd name="connsiteX18500" fmla="*/ 10896248 w 11873855"/>
              <a:gd name="connsiteY18500" fmla="*/ 2723569 h 5539721"/>
              <a:gd name="connsiteX18501" fmla="*/ 10940396 w 11873855"/>
              <a:gd name="connsiteY18501" fmla="*/ 2744315 h 5539721"/>
              <a:gd name="connsiteX18502" fmla="*/ 10938596 w 11873855"/>
              <a:gd name="connsiteY18502" fmla="*/ 2744315 h 5539721"/>
              <a:gd name="connsiteX18503" fmla="*/ 10890333 w 11873855"/>
              <a:gd name="connsiteY18503" fmla="*/ 2723312 h 5539721"/>
              <a:gd name="connsiteX18504" fmla="*/ 10896248 w 11873855"/>
              <a:gd name="connsiteY18504" fmla="*/ 2723569 h 5539721"/>
              <a:gd name="connsiteX18505" fmla="*/ 10727885 w 11873855"/>
              <a:gd name="connsiteY18505" fmla="*/ 2351180 h 5539721"/>
              <a:gd name="connsiteX18506" fmla="*/ 10723855 w 11873855"/>
              <a:gd name="connsiteY18506" fmla="*/ 2348265 h 5539721"/>
              <a:gd name="connsiteX18507" fmla="*/ 10722570 w 11873855"/>
              <a:gd name="connsiteY18507" fmla="*/ 2345865 h 5539721"/>
              <a:gd name="connsiteX18508" fmla="*/ 10726599 w 11873855"/>
              <a:gd name="connsiteY18508" fmla="*/ 2349294 h 5539721"/>
              <a:gd name="connsiteX18509" fmla="*/ 10727885 w 11873855"/>
              <a:gd name="connsiteY18509" fmla="*/ 2351180 h 5539721"/>
              <a:gd name="connsiteX18510" fmla="*/ 10683479 w 11873855"/>
              <a:gd name="connsiteY18510" fmla="*/ 2301631 h 5539721"/>
              <a:gd name="connsiteX18511" fmla="*/ 10681250 w 11873855"/>
              <a:gd name="connsiteY18511" fmla="*/ 2299916 h 5539721"/>
              <a:gd name="connsiteX18512" fmla="*/ 10680478 w 11873855"/>
              <a:gd name="connsiteY18512" fmla="*/ 2298545 h 5539721"/>
              <a:gd name="connsiteX18513" fmla="*/ 10682793 w 11873855"/>
              <a:gd name="connsiteY18513" fmla="*/ 2300688 h 5539721"/>
              <a:gd name="connsiteX18514" fmla="*/ 10683479 w 11873855"/>
              <a:gd name="connsiteY18514" fmla="*/ 2301631 h 5539721"/>
              <a:gd name="connsiteX18515" fmla="*/ 9785338 w 11873855"/>
              <a:gd name="connsiteY18515" fmla="*/ 1313136 h 5539721"/>
              <a:gd name="connsiteX18516" fmla="*/ 9378659 w 11873855"/>
              <a:gd name="connsiteY18516" fmla="*/ 1843516 h 5539721"/>
              <a:gd name="connsiteX18517" fmla="*/ 9098251 w 11873855"/>
              <a:gd name="connsiteY18517" fmla="*/ 2769689 h 5539721"/>
              <a:gd name="connsiteX18518" fmla="*/ 9086679 w 11873855"/>
              <a:gd name="connsiteY18518" fmla="*/ 2769689 h 5539721"/>
              <a:gd name="connsiteX18519" fmla="*/ 9363056 w 11873855"/>
              <a:gd name="connsiteY18519" fmla="*/ 1827143 h 5539721"/>
              <a:gd name="connsiteX18520" fmla="*/ 9766821 w 11873855"/>
              <a:gd name="connsiteY18520" fmla="*/ 1288533 h 5539721"/>
              <a:gd name="connsiteX18521" fmla="*/ 10012251 w 11873855"/>
              <a:gd name="connsiteY18521" fmla="*/ 1443181 h 5539721"/>
              <a:gd name="connsiteX18522" fmla="*/ 9785338 w 11873855"/>
              <a:gd name="connsiteY18522" fmla="*/ 1313136 h 5539721"/>
              <a:gd name="connsiteX18523" fmla="*/ 9096795 w 11873855"/>
              <a:gd name="connsiteY18523" fmla="*/ 2775518 h 5539721"/>
              <a:gd name="connsiteX18524" fmla="*/ 9089936 w 11873855"/>
              <a:gd name="connsiteY18524" fmla="*/ 2802436 h 5539721"/>
              <a:gd name="connsiteX18525" fmla="*/ 9078793 w 11873855"/>
              <a:gd name="connsiteY18525" fmla="*/ 2802951 h 5539721"/>
              <a:gd name="connsiteX18526" fmla="*/ 9085393 w 11873855"/>
              <a:gd name="connsiteY18526" fmla="*/ 2775518 h 5539721"/>
              <a:gd name="connsiteX18527" fmla="*/ 9096795 w 11873855"/>
              <a:gd name="connsiteY18527" fmla="*/ 2775518 h 5539721"/>
              <a:gd name="connsiteX18528" fmla="*/ 9088394 w 11873855"/>
              <a:gd name="connsiteY18528" fmla="*/ 2808437 h 5539721"/>
              <a:gd name="connsiteX18529" fmla="*/ 9081535 w 11873855"/>
              <a:gd name="connsiteY18529" fmla="*/ 2835355 h 5539721"/>
              <a:gd name="connsiteX18530" fmla="*/ 9070734 w 11873855"/>
              <a:gd name="connsiteY18530" fmla="*/ 2836297 h 5539721"/>
              <a:gd name="connsiteX18531" fmla="*/ 9077249 w 11873855"/>
              <a:gd name="connsiteY18531" fmla="*/ 2808866 h 5539721"/>
              <a:gd name="connsiteX18532" fmla="*/ 9088394 w 11873855"/>
              <a:gd name="connsiteY18532" fmla="*/ 2808437 h 5539721"/>
              <a:gd name="connsiteX18533" fmla="*/ 9066877 w 11873855"/>
              <a:gd name="connsiteY18533" fmla="*/ 2836640 h 5539721"/>
              <a:gd name="connsiteX18534" fmla="*/ 9055990 w 11873855"/>
              <a:gd name="connsiteY18534" fmla="*/ 2837583 h 5539721"/>
              <a:gd name="connsiteX18535" fmla="*/ 9062247 w 11873855"/>
              <a:gd name="connsiteY18535" fmla="*/ 2809551 h 5539721"/>
              <a:gd name="connsiteX18536" fmla="*/ 9073392 w 11873855"/>
              <a:gd name="connsiteY18536" fmla="*/ 2809037 h 5539721"/>
              <a:gd name="connsiteX18537" fmla="*/ 9066877 w 11873855"/>
              <a:gd name="connsiteY18537" fmla="*/ 2836640 h 5539721"/>
              <a:gd name="connsiteX18538" fmla="*/ 9065505 w 11873855"/>
              <a:gd name="connsiteY18538" fmla="*/ 2842555 h 5539721"/>
              <a:gd name="connsiteX18539" fmla="*/ 9058990 w 11873855"/>
              <a:gd name="connsiteY18539" fmla="*/ 2870073 h 5539721"/>
              <a:gd name="connsiteX18540" fmla="*/ 9048446 w 11873855"/>
              <a:gd name="connsiteY18540" fmla="*/ 2871445 h 5539721"/>
              <a:gd name="connsiteX18541" fmla="*/ 9054618 w 11873855"/>
              <a:gd name="connsiteY18541" fmla="*/ 2843498 h 5539721"/>
              <a:gd name="connsiteX18542" fmla="*/ 9065505 w 11873855"/>
              <a:gd name="connsiteY18542" fmla="*/ 2842555 h 5539721"/>
              <a:gd name="connsiteX18543" fmla="*/ 9044587 w 11873855"/>
              <a:gd name="connsiteY18543" fmla="*/ 2871959 h 5539721"/>
              <a:gd name="connsiteX18544" fmla="*/ 9034043 w 11873855"/>
              <a:gd name="connsiteY18544" fmla="*/ 2873245 h 5539721"/>
              <a:gd name="connsiteX18545" fmla="*/ 9039959 w 11873855"/>
              <a:gd name="connsiteY18545" fmla="*/ 2844699 h 5539721"/>
              <a:gd name="connsiteX18546" fmla="*/ 9050846 w 11873855"/>
              <a:gd name="connsiteY18546" fmla="*/ 2843841 h 5539721"/>
              <a:gd name="connsiteX18547" fmla="*/ 9044587 w 11873855"/>
              <a:gd name="connsiteY18547" fmla="*/ 2871959 h 5539721"/>
              <a:gd name="connsiteX18548" fmla="*/ 6671634 w 11873855"/>
              <a:gd name="connsiteY18548" fmla="*/ 1974761 h 5539721"/>
              <a:gd name="connsiteX18549" fmla="*/ 6239752 w 11873855"/>
              <a:gd name="connsiteY18549" fmla="*/ 1575711 h 5539721"/>
              <a:gd name="connsiteX18550" fmla="*/ 5749062 w 11873855"/>
              <a:gd name="connsiteY18550" fmla="*/ 2042655 h 5539721"/>
              <a:gd name="connsiteX18551" fmla="*/ 5967489 w 11873855"/>
              <a:gd name="connsiteY18551" fmla="*/ 1719472 h 5539721"/>
              <a:gd name="connsiteX18552" fmla="*/ 6244210 w 11873855"/>
              <a:gd name="connsiteY18552" fmla="*/ 1556680 h 5539721"/>
              <a:gd name="connsiteX18553" fmla="*/ 6674464 w 11873855"/>
              <a:gd name="connsiteY18553" fmla="*/ 1962074 h 5539721"/>
              <a:gd name="connsiteX18554" fmla="*/ 6949812 w 11873855"/>
              <a:gd name="connsiteY18554" fmla="*/ 2661504 h 5539721"/>
              <a:gd name="connsiteX18555" fmla="*/ 6671634 w 11873855"/>
              <a:gd name="connsiteY18555" fmla="*/ 1974761 h 5539721"/>
              <a:gd name="connsiteX18556" fmla="*/ 4588259 w 11873855"/>
              <a:gd name="connsiteY18556" fmla="*/ 1823542 h 5539721"/>
              <a:gd name="connsiteX18557" fmla="*/ 4457272 w 11873855"/>
              <a:gd name="connsiteY18557" fmla="*/ 1333538 h 5539721"/>
              <a:gd name="connsiteX18558" fmla="*/ 4149690 w 11873855"/>
              <a:gd name="connsiteY18558" fmla="*/ 510835 h 5539721"/>
              <a:gd name="connsiteX18559" fmla="*/ 3974383 w 11873855"/>
              <a:gd name="connsiteY18559" fmla="*/ 261804 h 5539721"/>
              <a:gd name="connsiteX18560" fmla="*/ 3765128 w 11873855"/>
              <a:gd name="connsiteY18560" fmla="*/ 162706 h 5539721"/>
              <a:gd name="connsiteX18561" fmla="*/ 3721666 w 11873855"/>
              <a:gd name="connsiteY18561" fmla="*/ 166478 h 5539721"/>
              <a:gd name="connsiteX18562" fmla="*/ 3282067 w 11873855"/>
              <a:gd name="connsiteY18562" fmla="*/ 668484 h 5539721"/>
              <a:gd name="connsiteX18563" fmla="*/ 3137621 w 11873855"/>
              <a:gd name="connsiteY18563" fmla="*/ 1057761 h 5539721"/>
              <a:gd name="connsiteX18564" fmla="*/ 3288926 w 11873855"/>
              <a:gd name="connsiteY18564" fmla="*/ 628193 h 5539721"/>
              <a:gd name="connsiteX18565" fmla="*/ 3726723 w 11873855"/>
              <a:gd name="connsiteY18565" fmla="*/ 118129 h 5539721"/>
              <a:gd name="connsiteX18566" fmla="*/ 3770014 w 11873855"/>
              <a:gd name="connsiteY18566" fmla="*/ 114357 h 5539721"/>
              <a:gd name="connsiteX18567" fmla="*/ 4153034 w 11873855"/>
              <a:gd name="connsiteY18567" fmla="*/ 467458 h 5539721"/>
              <a:gd name="connsiteX18568" fmla="*/ 4457443 w 11873855"/>
              <a:gd name="connsiteY18568" fmla="*/ 1306021 h 5539721"/>
              <a:gd name="connsiteX18569" fmla="*/ 4611577 w 11873855"/>
              <a:gd name="connsiteY18569" fmla="*/ 1903438 h 5539721"/>
              <a:gd name="connsiteX18570" fmla="*/ 4648096 w 11873855"/>
              <a:gd name="connsiteY18570" fmla="*/ 2049256 h 5539721"/>
              <a:gd name="connsiteX18571" fmla="*/ 4588259 w 11873855"/>
              <a:gd name="connsiteY18571" fmla="*/ 1823542 h 5539721"/>
              <a:gd name="connsiteX18572" fmla="*/ 1642063 w 11873855"/>
              <a:gd name="connsiteY18572" fmla="*/ 2823182 h 5539721"/>
              <a:gd name="connsiteX18573" fmla="*/ 1248156 w 11873855"/>
              <a:gd name="connsiteY18573" fmla="*/ 2855243 h 5539721"/>
              <a:gd name="connsiteX18574" fmla="*/ 1015156 w 11873855"/>
              <a:gd name="connsiteY18574" fmla="*/ 2843927 h 5539721"/>
              <a:gd name="connsiteX18575" fmla="*/ 979580 w 11873855"/>
              <a:gd name="connsiteY18575" fmla="*/ 2822410 h 5539721"/>
              <a:gd name="connsiteX18576" fmla="*/ 993896 w 11873855"/>
              <a:gd name="connsiteY18576" fmla="*/ 2823010 h 5539721"/>
              <a:gd name="connsiteX18577" fmla="*/ 1230325 w 11873855"/>
              <a:gd name="connsiteY18577" fmla="*/ 2830725 h 5539721"/>
              <a:gd name="connsiteX18578" fmla="*/ 1429379 w 11873855"/>
              <a:gd name="connsiteY18578" fmla="*/ 2823096 h 5539721"/>
              <a:gd name="connsiteX18579" fmla="*/ 1626718 w 11873855"/>
              <a:gd name="connsiteY18579" fmla="*/ 2807579 h 5539721"/>
              <a:gd name="connsiteX18580" fmla="*/ 1916125 w 11873855"/>
              <a:gd name="connsiteY18580" fmla="*/ 2778347 h 5539721"/>
              <a:gd name="connsiteX18581" fmla="*/ 1642063 w 11873855"/>
              <a:gd name="connsiteY18581" fmla="*/ 2823182 h 5539721"/>
              <a:gd name="connsiteX18582" fmla="*/ 1004268 w 11873855"/>
              <a:gd name="connsiteY18582" fmla="*/ 2843327 h 5539721"/>
              <a:gd name="connsiteX18583" fmla="*/ 997239 w 11873855"/>
              <a:gd name="connsiteY18583" fmla="*/ 2842898 h 5539721"/>
              <a:gd name="connsiteX18584" fmla="*/ 962006 w 11873855"/>
              <a:gd name="connsiteY18584" fmla="*/ 2821724 h 5539721"/>
              <a:gd name="connsiteX18585" fmla="*/ 967235 w 11873855"/>
              <a:gd name="connsiteY18585" fmla="*/ 2821981 h 5539721"/>
              <a:gd name="connsiteX18586" fmla="*/ 1004268 w 11873855"/>
              <a:gd name="connsiteY18586" fmla="*/ 2843327 h 5539721"/>
              <a:gd name="connsiteX18587" fmla="*/ 986180 w 11873855"/>
              <a:gd name="connsiteY18587" fmla="*/ 2842212 h 5539721"/>
              <a:gd name="connsiteX18588" fmla="*/ 979237 w 11873855"/>
              <a:gd name="connsiteY18588" fmla="*/ 2841784 h 5539721"/>
              <a:gd name="connsiteX18589" fmla="*/ 944347 w 11873855"/>
              <a:gd name="connsiteY18589" fmla="*/ 2820953 h 5539721"/>
              <a:gd name="connsiteX18590" fmla="*/ 949576 w 11873855"/>
              <a:gd name="connsiteY18590" fmla="*/ 2821210 h 5539721"/>
              <a:gd name="connsiteX18591" fmla="*/ 986180 w 11873855"/>
              <a:gd name="connsiteY18591" fmla="*/ 2842212 h 5539721"/>
              <a:gd name="connsiteX18592" fmla="*/ 932431 w 11873855"/>
              <a:gd name="connsiteY18592" fmla="*/ 2814523 h 5539721"/>
              <a:gd name="connsiteX18593" fmla="*/ 889397 w 11873855"/>
              <a:gd name="connsiteY18593" fmla="*/ 2794549 h 5539721"/>
              <a:gd name="connsiteX18594" fmla="*/ 889997 w 11873855"/>
              <a:gd name="connsiteY18594" fmla="*/ 2794549 h 5539721"/>
              <a:gd name="connsiteX18595" fmla="*/ 937317 w 11873855"/>
              <a:gd name="connsiteY18595" fmla="*/ 2814695 h 5539721"/>
              <a:gd name="connsiteX18596" fmla="*/ 932431 w 11873855"/>
              <a:gd name="connsiteY18596" fmla="*/ 2814523 h 5539721"/>
              <a:gd name="connsiteX18597" fmla="*/ 1164403 w 11873855"/>
              <a:gd name="connsiteY18597" fmla="*/ 3234233 h 5539721"/>
              <a:gd name="connsiteX18598" fmla="*/ 1166717 w 11873855"/>
              <a:gd name="connsiteY18598" fmla="*/ 3236033 h 5539721"/>
              <a:gd name="connsiteX18599" fmla="*/ 1167403 w 11873855"/>
              <a:gd name="connsiteY18599" fmla="*/ 3237319 h 5539721"/>
              <a:gd name="connsiteX18600" fmla="*/ 1165089 w 11873855"/>
              <a:gd name="connsiteY18600" fmla="*/ 3235176 h 5539721"/>
              <a:gd name="connsiteX18601" fmla="*/ 1164403 w 11873855"/>
              <a:gd name="connsiteY18601" fmla="*/ 3234233 h 5539721"/>
              <a:gd name="connsiteX18602" fmla="*/ 2047027 w 11873855"/>
              <a:gd name="connsiteY18602" fmla="*/ 4226586 h 5539721"/>
              <a:gd name="connsiteX18603" fmla="*/ 2453535 w 11873855"/>
              <a:gd name="connsiteY18603" fmla="*/ 3696205 h 5539721"/>
              <a:gd name="connsiteX18604" fmla="*/ 2733770 w 11873855"/>
              <a:gd name="connsiteY18604" fmla="*/ 2770032 h 5539721"/>
              <a:gd name="connsiteX18605" fmla="*/ 2744743 w 11873855"/>
              <a:gd name="connsiteY18605" fmla="*/ 2770032 h 5539721"/>
              <a:gd name="connsiteX18606" fmla="*/ 2468452 w 11873855"/>
              <a:gd name="connsiteY18606" fmla="*/ 3712578 h 5539721"/>
              <a:gd name="connsiteX18607" fmla="*/ 2064773 w 11873855"/>
              <a:gd name="connsiteY18607" fmla="*/ 4251189 h 5539721"/>
              <a:gd name="connsiteX18608" fmla="*/ 1813255 w 11873855"/>
              <a:gd name="connsiteY18608" fmla="*/ 4088826 h 5539721"/>
              <a:gd name="connsiteX18609" fmla="*/ 2047027 w 11873855"/>
              <a:gd name="connsiteY18609" fmla="*/ 4226586 h 5539721"/>
              <a:gd name="connsiteX18610" fmla="*/ 2735313 w 11873855"/>
              <a:gd name="connsiteY18610" fmla="*/ 2764203 h 5539721"/>
              <a:gd name="connsiteX18611" fmla="*/ 2741829 w 11873855"/>
              <a:gd name="connsiteY18611" fmla="*/ 2738485 h 5539721"/>
              <a:gd name="connsiteX18612" fmla="*/ 2752458 w 11873855"/>
              <a:gd name="connsiteY18612" fmla="*/ 2737885 h 5539721"/>
              <a:gd name="connsiteX18613" fmla="*/ 2746115 w 11873855"/>
              <a:gd name="connsiteY18613" fmla="*/ 2764203 h 5539721"/>
              <a:gd name="connsiteX18614" fmla="*/ 2735313 w 11873855"/>
              <a:gd name="connsiteY18614" fmla="*/ 2764203 h 5539721"/>
              <a:gd name="connsiteX18615" fmla="*/ 2743372 w 11873855"/>
              <a:gd name="connsiteY18615" fmla="*/ 2732656 h 5539721"/>
              <a:gd name="connsiteX18616" fmla="*/ 2749887 w 11873855"/>
              <a:gd name="connsiteY18616" fmla="*/ 2706938 h 5539721"/>
              <a:gd name="connsiteX18617" fmla="*/ 2760174 w 11873855"/>
              <a:gd name="connsiteY18617" fmla="*/ 2705824 h 5539721"/>
              <a:gd name="connsiteX18618" fmla="*/ 2753916 w 11873855"/>
              <a:gd name="connsiteY18618" fmla="*/ 2732056 h 5539721"/>
              <a:gd name="connsiteX18619" fmla="*/ 2743372 w 11873855"/>
              <a:gd name="connsiteY18619" fmla="*/ 2732656 h 5539721"/>
              <a:gd name="connsiteX18620" fmla="*/ 2764031 w 11873855"/>
              <a:gd name="connsiteY18620" fmla="*/ 2705395 h 5539721"/>
              <a:gd name="connsiteX18621" fmla="*/ 2774404 w 11873855"/>
              <a:gd name="connsiteY18621" fmla="*/ 2704367 h 5539721"/>
              <a:gd name="connsiteX18622" fmla="*/ 2768403 w 11873855"/>
              <a:gd name="connsiteY18622" fmla="*/ 2731284 h 5539721"/>
              <a:gd name="connsiteX18623" fmla="*/ 2757774 w 11873855"/>
              <a:gd name="connsiteY18623" fmla="*/ 2731799 h 5539721"/>
              <a:gd name="connsiteX18624" fmla="*/ 2764031 w 11873855"/>
              <a:gd name="connsiteY18624" fmla="*/ 2705395 h 5539721"/>
              <a:gd name="connsiteX18625" fmla="*/ 2765403 w 11873855"/>
              <a:gd name="connsiteY18625" fmla="*/ 2699480 h 5539721"/>
              <a:gd name="connsiteX18626" fmla="*/ 2771661 w 11873855"/>
              <a:gd name="connsiteY18626" fmla="*/ 2672991 h 5539721"/>
              <a:gd name="connsiteX18627" fmla="*/ 2781605 w 11873855"/>
              <a:gd name="connsiteY18627" fmla="*/ 2671534 h 5539721"/>
              <a:gd name="connsiteX18628" fmla="*/ 2775604 w 11873855"/>
              <a:gd name="connsiteY18628" fmla="*/ 2698452 h 5539721"/>
              <a:gd name="connsiteX18629" fmla="*/ 2765403 w 11873855"/>
              <a:gd name="connsiteY18629" fmla="*/ 2699480 h 5539721"/>
              <a:gd name="connsiteX18630" fmla="*/ 2785548 w 11873855"/>
              <a:gd name="connsiteY18630" fmla="*/ 2671020 h 5539721"/>
              <a:gd name="connsiteX18631" fmla="*/ 2795578 w 11873855"/>
              <a:gd name="connsiteY18631" fmla="*/ 2669648 h 5539721"/>
              <a:gd name="connsiteX18632" fmla="*/ 2789835 w 11873855"/>
              <a:gd name="connsiteY18632" fmla="*/ 2697166 h 5539721"/>
              <a:gd name="connsiteX18633" fmla="*/ 2779548 w 11873855"/>
              <a:gd name="connsiteY18633" fmla="*/ 2698109 h 5539721"/>
              <a:gd name="connsiteX18634" fmla="*/ 2785548 w 11873855"/>
              <a:gd name="connsiteY18634" fmla="*/ 2671020 h 5539721"/>
              <a:gd name="connsiteX18635" fmla="*/ 4830776 w 11873855"/>
              <a:gd name="connsiteY18635" fmla="*/ 2742343 h 5539721"/>
              <a:gd name="connsiteX18636" fmla="*/ 4830776 w 11873855"/>
              <a:gd name="connsiteY18636" fmla="*/ 2742343 h 5539721"/>
              <a:gd name="connsiteX18637" fmla="*/ 4831804 w 11873855"/>
              <a:gd name="connsiteY18637" fmla="*/ 2745686 h 5539721"/>
              <a:gd name="connsiteX18638" fmla="*/ 4831719 w 11873855"/>
              <a:gd name="connsiteY18638" fmla="*/ 2745686 h 5539721"/>
              <a:gd name="connsiteX18639" fmla="*/ 4830776 w 11873855"/>
              <a:gd name="connsiteY18639" fmla="*/ 2742343 h 5539721"/>
              <a:gd name="connsiteX18640" fmla="*/ 4834890 w 11873855"/>
              <a:gd name="connsiteY18640" fmla="*/ 2742686 h 5539721"/>
              <a:gd name="connsiteX18641" fmla="*/ 4834890 w 11873855"/>
              <a:gd name="connsiteY18641" fmla="*/ 2742686 h 5539721"/>
              <a:gd name="connsiteX18642" fmla="*/ 4835919 w 11873855"/>
              <a:gd name="connsiteY18642" fmla="*/ 2745943 h 5539721"/>
              <a:gd name="connsiteX18643" fmla="*/ 4835919 w 11873855"/>
              <a:gd name="connsiteY18643" fmla="*/ 2745943 h 5539721"/>
              <a:gd name="connsiteX18644" fmla="*/ 4834890 w 11873855"/>
              <a:gd name="connsiteY18644" fmla="*/ 2742686 h 5539721"/>
              <a:gd name="connsiteX18645" fmla="*/ 4837720 w 11873855"/>
              <a:gd name="connsiteY18645" fmla="*/ 2751858 h 5539721"/>
              <a:gd name="connsiteX18646" fmla="*/ 4838748 w 11873855"/>
              <a:gd name="connsiteY18646" fmla="*/ 2755116 h 5539721"/>
              <a:gd name="connsiteX18647" fmla="*/ 4838662 w 11873855"/>
              <a:gd name="connsiteY18647" fmla="*/ 2755116 h 5539721"/>
              <a:gd name="connsiteX18648" fmla="*/ 4837720 w 11873855"/>
              <a:gd name="connsiteY18648" fmla="*/ 2751858 h 5539721"/>
              <a:gd name="connsiteX18649" fmla="*/ 4837720 w 11873855"/>
              <a:gd name="connsiteY18649" fmla="*/ 2751858 h 5539721"/>
              <a:gd name="connsiteX18650" fmla="*/ 4840463 w 11873855"/>
              <a:gd name="connsiteY18650" fmla="*/ 2760945 h 5539721"/>
              <a:gd name="connsiteX18651" fmla="*/ 4841491 w 11873855"/>
              <a:gd name="connsiteY18651" fmla="*/ 2764203 h 5539721"/>
              <a:gd name="connsiteX18652" fmla="*/ 4841406 w 11873855"/>
              <a:gd name="connsiteY18652" fmla="*/ 2764203 h 5539721"/>
              <a:gd name="connsiteX18653" fmla="*/ 4840463 w 11873855"/>
              <a:gd name="connsiteY18653" fmla="*/ 2760945 h 5539721"/>
              <a:gd name="connsiteX18654" fmla="*/ 4840463 w 11873855"/>
              <a:gd name="connsiteY18654" fmla="*/ 2760945 h 5539721"/>
              <a:gd name="connsiteX18655" fmla="*/ 4848949 w 11873855"/>
              <a:gd name="connsiteY18655" fmla="*/ 2775518 h 5539721"/>
              <a:gd name="connsiteX18656" fmla="*/ 4870895 w 11873855"/>
              <a:gd name="connsiteY18656" fmla="*/ 2845899 h 5539721"/>
              <a:gd name="connsiteX18657" fmla="*/ 5159188 w 11873855"/>
              <a:gd name="connsiteY18657" fmla="*/ 3565045 h 5539721"/>
              <a:gd name="connsiteX18658" fmla="*/ 5590985 w 11873855"/>
              <a:gd name="connsiteY18658" fmla="*/ 3964096 h 5539721"/>
              <a:gd name="connsiteX18659" fmla="*/ 6078246 w 11873855"/>
              <a:gd name="connsiteY18659" fmla="*/ 3502466 h 5539721"/>
              <a:gd name="connsiteX18660" fmla="*/ 5863076 w 11873855"/>
              <a:gd name="connsiteY18660" fmla="*/ 3820421 h 5539721"/>
              <a:gd name="connsiteX18661" fmla="*/ 5586441 w 11873855"/>
              <a:gd name="connsiteY18661" fmla="*/ 3983212 h 5539721"/>
              <a:gd name="connsiteX18662" fmla="*/ 5156273 w 11873855"/>
              <a:gd name="connsiteY18662" fmla="*/ 3577819 h 5539721"/>
              <a:gd name="connsiteX18663" fmla="*/ 4870381 w 11873855"/>
              <a:gd name="connsiteY18663" fmla="*/ 2844870 h 5539721"/>
              <a:gd name="connsiteX18664" fmla="*/ 4848949 w 11873855"/>
              <a:gd name="connsiteY18664" fmla="*/ 2775518 h 5539721"/>
              <a:gd name="connsiteX18665" fmla="*/ 4848949 w 11873855"/>
              <a:gd name="connsiteY18665" fmla="*/ 2775518 h 5539721"/>
              <a:gd name="connsiteX18666" fmla="*/ 7243591 w 11873855"/>
              <a:gd name="connsiteY18666" fmla="*/ 3718922 h 5539721"/>
              <a:gd name="connsiteX18667" fmla="*/ 7373979 w 11873855"/>
              <a:gd name="connsiteY18667" fmla="*/ 4206269 h 5539721"/>
              <a:gd name="connsiteX18668" fmla="*/ 7664673 w 11873855"/>
              <a:gd name="connsiteY18668" fmla="*/ 4996139 h 5539721"/>
              <a:gd name="connsiteX18669" fmla="*/ 7846753 w 11873855"/>
              <a:gd name="connsiteY18669" fmla="*/ 5267716 h 5539721"/>
              <a:gd name="connsiteX18670" fmla="*/ 8066466 w 11873855"/>
              <a:gd name="connsiteY18670" fmla="*/ 5377015 h 5539721"/>
              <a:gd name="connsiteX18671" fmla="*/ 8109928 w 11873855"/>
              <a:gd name="connsiteY18671" fmla="*/ 5373243 h 5539721"/>
              <a:gd name="connsiteX18672" fmla="*/ 8549698 w 11873855"/>
              <a:gd name="connsiteY18672" fmla="*/ 4871238 h 5539721"/>
              <a:gd name="connsiteX18673" fmla="*/ 8686000 w 11873855"/>
              <a:gd name="connsiteY18673" fmla="*/ 4508364 h 5539721"/>
              <a:gd name="connsiteX18674" fmla="*/ 8542411 w 11873855"/>
              <a:gd name="connsiteY18674" fmla="*/ 4911528 h 5539721"/>
              <a:gd name="connsiteX18675" fmla="*/ 8104528 w 11873855"/>
              <a:gd name="connsiteY18675" fmla="*/ 5421592 h 5539721"/>
              <a:gd name="connsiteX18676" fmla="*/ 8061237 w 11873855"/>
              <a:gd name="connsiteY18676" fmla="*/ 5425364 h 5539721"/>
              <a:gd name="connsiteX18677" fmla="*/ 7661244 w 11873855"/>
              <a:gd name="connsiteY18677" fmla="*/ 5038830 h 5539721"/>
              <a:gd name="connsiteX18678" fmla="*/ 7373722 w 11873855"/>
              <a:gd name="connsiteY18678" fmla="*/ 4233615 h 5539721"/>
              <a:gd name="connsiteX18679" fmla="*/ 7219674 w 11873855"/>
              <a:gd name="connsiteY18679" fmla="*/ 3636883 h 5539721"/>
              <a:gd name="connsiteX18680" fmla="*/ 7178012 w 11873855"/>
              <a:gd name="connsiteY18680" fmla="*/ 3470663 h 5539721"/>
              <a:gd name="connsiteX18681" fmla="*/ 7243591 w 11873855"/>
              <a:gd name="connsiteY18681" fmla="*/ 3718922 h 5539721"/>
              <a:gd name="connsiteX18682" fmla="*/ 10238138 w 11873855"/>
              <a:gd name="connsiteY18682" fmla="*/ 2736342 h 5539721"/>
              <a:gd name="connsiteX18683" fmla="*/ 10634530 w 11873855"/>
              <a:gd name="connsiteY18683" fmla="*/ 2714911 h 5539721"/>
              <a:gd name="connsiteX18684" fmla="*/ 10859215 w 11873855"/>
              <a:gd name="connsiteY18684" fmla="*/ 2722026 h 5539721"/>
              <a:gd name="connsiteX18685" fmla="*/ 10904564 w 11873855"/>
              <a:gd name="connsiteY18685" fmla="*/ 2743543 h 5539721"/>
              <a:gd name="connsiteX18686" fmla="*/ 10890076 w 11873855"/>
              <a:gd name="connsiteY18686" fmla="*/ 2743286 h 5539721"/>
              <a:gd name="connsiteX18687" fmla="*/ 10652960 w 11873855"/>
              <a:gd name="connsiteY18687" fmla="*/ 2739428 h 5539721"/>
              <a:gd name="connsiteX18688" fmla="*/ 10453565 w 11873855"/>
              <a:gd name="connsiteY18688" fmla="*/ 2743200 h 5539721"/>
              <a:gd name="connsiteX18689" fmla="*/ 10254768 w 11873855"/>
              <a:gd name="connsiteY18689" fmla="*/ 2751087 h 5539721"/>
              <a:gd name="connsiteX18690" fmla="*/ 10254768 w 11873855"/>
              <a:gd name="connsiteY18690" fmla="*/ 2751001 h 5539721"/>
              <a:gd name="connsiteX18691" fmla="*/ 9976762 w 11873855"/>
              <a:gd name="connsiteY18691" fmla="*/ 2765146 h 5539721"/>
              <a:gd name="connsiteX18692" fmla="*/ 10238138 w 11873855"/>
              <a:gd name="connsiteY18692" fmla="*/ 2736342 h 5539721"/>
              <a:gd name="connsiteX18693" fmla="*/ 10871816 w 11873855"/>
              <a:gd name="connsiteY18693" fmla="*/ 2722540 h 5539721"/>
              <a:gd name="connsiteX18694" fmla="*/ 10877818 w 11873855"/>
              <a:gd name="connsiteY18694" fmla="*/ 2722798 h 5539721"/>
              <a:gd name="connsiteX18695" fmla="*/ 10922566 w 11873855"/>
              <a:gd name="connsiteY18695" fmla="*/ 2743972 h 5539721"/>
              <a:gd name="connsiteX18696" fmla="*/ 10920766 w 11873855"/>
              <a:gd name="connsiteY18696" fmla="*/ 2743972 h 5539721"/>
              <a:gd name="connsiteX18697" fmla="*/ 10871816 w 11873855"/>
              <a:gd name="connsiteY18697" fmla="*/ 2722540 h 5539721"/>
              <a:gd name="connsiteX18698" fmla="*/ 9766906 w 11873855"/>
              <a:gd name="connsiteY18698" fmla="*/ 1282789 h 5539721"/>
              <a:gd name="connsiteX18699" fmla="*/ 9360056 w 11873855"/>
              <a:gd name="connsiteY18699" fmla="*/ 1824228 h 5539721"/>
              <a:gd name="connsiteX18700" fmla="*/ 9082907 w 11873855"/>
              <a:gd name="connsiteY18700" fmla="*/ 2769689 h 5539721"/>
              <a:gd name="connsiteX18701" fmla="*/ 9071334 w 11873855"/>
              <a:gd name="connsiteY18701" fmla="*/ 2769689 h 5539721"/>
              <a:gd name="connsiteX18702" fmla="*/ 9344454 w 11873855"/>
              <a:gd name="connsiteY18702" fmla="*/ 1807855 h 5539721"/>
              <a:gd name="connsiteX18703" fmla="*/ 9509132 w 11873855"/>
              <a:gd name="connsiteY18703" fmla="*/ 1447895 h 5539721"/>
              <a:gd name="connsiteX18704" fmla="*/ 9748391 w 11873855"/>
              <a:gd name="connsiteY18704" fmla="*/ 1258272 h 5539721"/>
              <a:gd name="connsiteX18705" fmla="*/ 9987820 w 11873855"/>
              <a:gd name="connsiteY18705" fmla="*/ 1407519 h 5539721"/>
              <a:gd name="connsiteX18706" fmla="*/ 9766906 w 11873855"/>
              <a:gd name="connsiteY18706" fmla="*/ 1282789 h 5539721"/>
              <a:gd name="connsiteX18707" fmla="*/ 9081535 w 11873855"/>
              <a:gd name="connsiteY18707" fmla="*/ 2775518 h 5539721"/>
              <a:gd name="connsiteX18708" fmla="*/ 9074849 w 11873855"/>
              <a:gd name="connsiteY18708" fmla="*/ 2803122 h 5539721"/>
              <a:gd name="connsiteX18709" fmla="*/ 9063533 w 11873855"/>
              <a:gd name="connsiteY18709" fmla="*/ 2803636 h 5539721"/>
              <a:gd name="connsiteX18710" fmla="*/ 9069963 w 11873855"/>
              <a:gd name="connsiteY18710" fmla="*/ 2775518 h 5539721"/>
              <a:gd name="connsiteX18711" fmla="*/ 9081535 w 11873855"/>
              <a:gd name="connsiteY18711" fmla="*/ 2775518 h 5539721"/>
              <a:gd name="connsiteX18712" fmla="*/ 9059761 w 11873855"/>
              <a:gd name="connsiteY18712" fmla="*/ 2803808 h 5539721"/>
              <a:gd name="connsiteX18713" fmla="*/ 9048446 w 11873855"/>
              <a:gd name="connsiteY18713" fmla="*/ 2804236 h 5539721"/>
              <a:gd name="connsiteX18714" fmla="*/ 9054618 w 11873855"/>
              <a:gd name="connsiteY18714" fmla="*/ 2775518 h 5539721"/>
              <a:gd name="connsiteX18715" fmla="*/ 9066190 w 11873855"/>
              <a:gd name="connsiteY18715" fmla="*/ 2775518 h 5539721"/>
              <a:gd name="connsiteX18716" fmla="*/ 9059761 w 11873855"/>
              <a:gd name="connsiteY18716" fmla="*/ 2803808 h 5539721"/>
              <a:gd name="connsiteX18717" fmla="*/ 9058475 w 11873855"/>
              <a:gd name="connsiteY18717" fmla="*/ 2809723 h 5539721"/>
              <a:gd name="connsiteX18718" fmla="*/ 9052131 w 11873855"/>
              <a:gd name="connsiteY18718" fmla="*/ 2837926 h 5539721"/>
              <a:gd name="connsiteX18719" fmla="*/ 9041159 w 11873855"/>
              <a:gd name="connsiteY18719" fmla="*/ 2838784 h 5539721"/>
              <a:gd name="connsiteX18720" fmla="*/ 9047160 w 11873855"/>
              <a:gd name="connsiteY18720" fmla="*/ 2810151 h 5539721"/>
              <a:gd name="connsiteX18721" fmla="*/ 9058475 w 11873855"/>
              <a:gd name="connsiteY18721" fmla="*/ 2809723 h 5539721"/>
              <a:gd name="connsiteX18722" fmla="*/ 9037387 w 11873855"/>
              <a:gd name="connsiteY18722" fmla="*/ 2839126 h 5539721"/>
              <a:gd name="connsiteX18723" fmla="*/ 8465944 w 11873855"/>
              <a:gd name="connsiteY18723" fmla="*/ 2871531 h 5539721"/>
              <a:gd name="connsiteX18724" fmla="*/ 8340786 w 11873855"/>
              <a:gd name="connsiteY18724" fmla="*/ 2878045 h 5539721"/>
              <a:gd name="connsiteX18725" fmla="*/ 8309068 w 11873855"/>
              <a:gd name="connsiteY18725" fmla="*/ 2878217 h 5539721"/>
              <a:gd name="connsiteX18726" fmla="*/ 7957595 w 11873855"/>
              <a:gd name="connsiteY18726" fmla="*/ 2862958 h 5539721"/>
              <a:gd name="connsiteX18727" fmla="*/ 7957595 w 11873855"/>
              <a:gd name="connsiteY18727" fmla="*/ 2862958 h 5539721"/>
              <a:gd name="connsiteX18728" fmla="*/ 7738053 w 11873855"/>
              <a:gd name="connsiteY18728" fmla="*/ 2844784 h 5539721"/>
              <a:gd name="connsiteX18729" fmla="*/ 7543372 w 11873855"/>
              <a:gd name="connsiteY18729" fmla="*/ 2830040 h 5539721"/>
              <a:gd name="connsiteX18730" fmla="*/ 7543372 w 11873855"/>
              <a:gd name="connsiteY18730" fmla="*/ 2830125 h 5539721"/>
              <a:gd name="connsiteX18731" fmla="*/ 7167725 w 11873855"/>
              <a:gd name="connsiteY18731" fmla="*/ 2797636 h 5539721"/>
              <a:gd name="connsiteX18732" fmla="*/ 7000647 w 11873855"/>
              <a:gd name="connsiteY18732" fmla="*/ 2787691 h 5539721"/>
              <a:gd name="connsiteX18733" fmla="*/ 6999704 w 11873855"/>
              <a:gd name="connsiteY18733" fmla="*/ 2784605 h 5539721"/>
              <a:gd name="connsiteX18734" fmla="*/ 7167725 w 11873855"/>
              <a:gd name="connsiteY18734" fmla="*/ 2789577 h 5539721"/>
              <a:gd name="connsiteX18735" fmla="*/ 7545172 w 11873855"/>
              <a:gd name="connsiteY18735" fmla="*/ 2805008 h 5539721"/>
              <a:gd name="connsiteX18736" fmla="*/ 7545172 w 11873855"/>
              <a:gd name="connsiteY18736" fmla="*/ 2804922 h 5539721"/>
              <a:gd name="connsiteX18737" fmla="*/ 7742854 w 11873855"/>
              <a:gd name="connsiteY18737" fmla="*/ 2813152 h 5539721"/>
              <a:gd name="connsiteX18738" fmla="*/ 7962224 w 11873855"/>
              <a:gd name="connsiteY18738" fmla="*/ 2821639 h 5539721"/>
              <a:gd name="connsiteX18739" fmla="*/ 7962224 w 11873855"/>
              <a:gd name="connsiteY18739" fmla="*/ 2821553 h 5539721"/>
              <a:gd name="connsiteX18740" fmla="*/ 8138218 w 11873855"/>
              <a:gd name="connsiteY18740" fmla="*/ 2827554 h 5539721"/>
              <a:gd name="connsiteX18741" fmla="*/ 8314383 w 11873855"/>
              <a:gd name="connsiteY18741" fmla="*/ 2829782 h 5539721"/>
              <a:gd name="connsiteX18742" fmla="*/ 8346186 w 11873855"/>
              <a:gd name="connsiteY18742" fmla="*/ 2829697 h 5539721"/>
              <a:gd name="connsiteX18743" fmla="*/ 8482403 w 11873855"/>
              <a:gd name="connsiteY18743" fmla="*/ 2826096 h 5539721"/>
              <a:gd name="connsiteX18744" fmla="*/ 8907599 w 11873855"/>
              <a:gd name="connsiteY18744" fmla="*/ 2814952 h 5539721"/>
              <a:gd name="connsiteX18745" fmla="*/ 9043559 w 11873855"/>
              <a:gd name="connsiteY18745" fmla="*/ 2810323 h 5539721"/>
              <a:gd name="connsiteX18746" fmla="*/ 9037387 w 11873855"/>
              <a:gd name="connsiteY18746" fmla="*/ 2839126 h 5539721"/>
              <a:gd name="connsiteX18747" fmla="*/ 6677121 w 11873855"/>
              <a:gd name="connsiteY18747" fmla="*/ 1958216 h 5539721"/>
              <a:gd name="connsiteX18748" fmla="*/ 6244210 w 11873855"/>
              <a:gd name="connsiteY18748" fmla="*/ 1550851 h 5539721"/>
              <a:gd name="connsiteX18749" fmla="*/ 5759263 w 11873855"/>
              <a:gd name="connsiteY18749" fmla="*/ 2017452 h 5539721"/>
              <a:gd name="connsiteX18750" fmla="*/ 6248667 w 11873855"/>
              <a:gd name="connsiteY18750" fmla="*/ 1531734 h 5539721"/>
              <a:gd name="connsiteX18751" fmla="*/ 6482611 w 11873855"/>
              <a:gd name="connsiteY18751" fmla="*/ 1650464 h 5539721"/>
              <a:gd name="connsiteX18752" fmla="*/ 6679864 w 11873855"/>
              <a:gd name="connsiteY18752" fmla="*/ 1945357 h 5539721"/>
              <a:gd name="connsiteX18753" fmla="*/ 6955213 w 11873855"/>
              <a:gd name="connsiteY18753" fmla="*/ 2665619 h 5539721"/>
              <a:gd name="connsiteX18754" fmla="*/ 6677121 w 11873855"/>
              <a:gd name="connsiteY18754" fmla="*/ 1958216 h 5539721"/>
              <a:gd name="connsiteX18755" fmla="*/ 4614749 w 11873855"/>
              <a:gd name="connsiteY18755" fmla="*/ 1901381 h 5539721"/>
              <a:gd name="connsiteX18756" fmla="*/ 4460530 w 11873855"/>
              <a:gd name="connsiteY18756" fmla="*/ 1303706 h 5539721"/>
              <a:gd name="connsiteX18757" fmla="*/ 4155605 w 11873855"/>
              <a:gd name="connsiteY18757" fmla="*/ 463858 h 5539721"/>
              <a:gd name="connsiteX18758" fmla="*/ 3769843 w 11873855"/>
              <a:gd name="connsiteY18758" fmla="*/ 108528 h 5539721"/>
              <a:gd name="connsiteX18759" fmla="*/ 3726209 w 11873855"/>
              <a:gd name="connsiteY18759" fmla="*/ 112385 h 5539721"/>
              <a:gd name="connsiteX18760" fmla="*/ 3149280 w 11873855"/>
              <a:gd name="connsiteY18760" fmla="*/ 1004526 h 5539721"/>
              <a:gd name="connsiteX18761" fmla="*/ 3292783 w 11873855"/>
              <a:gd name="connsiteY18761" fmla="*/ 584473 h 5539721"/>
              <a:gd name="connsiteX18762" fmla="*/ 3731267 w 11873855"/>
              <a:gd name="connsiteY18762" fmla="*/ 64037 h 5539721"/>
              <a:gd name="connsiteX18763" fmla="*/ 3774815 w 11873855"/>
              <a:gd name="connsiteY18763" fmla="*/ 60179 h 5539721"/>
              <a:gd name="connsiteX18764" fmla="*/ 4158949 w 11873855"/>
              <a:gd name="connsiteY18764" fmla="*/ 420567 h 5539721"/>
              <a:gd name="connsiteX18765" fmla="*/ 4460701 w 11873855"/>
              <a:gd name="connsiteY18765" fmla="*/ 1276274 h 5539721"/>
              <a:gd name="connsiteX18766" fmla="*/ 4623836 w 11873855"/>
              <a:gd name="connsiteY18766" fmla="*/ 1932413 h 5539721"/>
              <a:gd name="connsiteX18767" fmla="*/ 4644924 w 11873855"/>
              <a:gd name="connsiteY18767" fmla="*/ 2021910 h 5539721"/>
              <a:gd name="connsiteX18768" fmla="*/ 4614749 w 11873855"/>
              <a:gd name="connsiteY18768" fmla="*/ 1901381 h 5539721"/>
              <a:gd name="connsiteX18769" fmla="*/ 1624403 w 11873855"/>
              <a:gd name="connsiteY18769" fmla="*/ 2803465 h 5539721"/>
              <a:gd name="connsiteX18770" fmla="*/ 1230411 w 11873855"/>
              <a:gd name="connsiteY18770" fmla="*/ 2824896 h 5539721"/>
              <a:gd name="connsiteX18771" fmla="*/ 967921 w 11873855"/>
              <a:gd name="connsiteY18771" fmla="*/ 2816152 h 5539721"/>
              <a:gd name="connsiteX18772" fmla="*/ 923687 w 11873855"/>
              <a:gd name="connsiteY18772" fmla="*/ 2795407 h 5539721"/>
              <a:gd name="connsiteX18773" fmla="*/ 977008 w 11873855"/>
              <a:gd name="connsiteY18773" fmla="*/ 2796521 h 5539721"/>
              <a:gd name="connsiteX18774" fmla="*/ 1212666 w 11873855"/>
              <a:gd name="connsiteY18774" fmla="*/ 2800379 h 5539721"/>
              <a:gd name="connsiteX18775" fmla="*/ 1410862 w 11873855"/>
              <a:gd name="connsiteY18775" fmla="*/ 2796607 h 5539721"/>
              <a:gd name="connsiteX18776" fmla="*/ 1608458 w 11873855"/>
              <a:gd name="connsiteY18776" fmla="*/ 2788720 h 5539721"/>
              <a:gd name="connsiteX18777" fmla="*/ 1608458 w 11873855"/>
              <a:gd name="connsiteY18777" fmla="*/ 2788806 h 5539721"/>
              <a:gd name="connsiteX18778" fmla="*/ 1883721 w 11873855"/>
              <a:gd name="connsiteY18778" fmla="*/ 2774661 h 5539721"/>
              <a:gd name="connsiteX18779" fmla="*/ 1624403 w 11873855"/>
              <a:gd name="connsiteY18779" fmla="*/ 2803465 h 5539721"/>
              <a:gd name="connsiteX18780" fmla="*/ 955148 w 11873855"/>
              <a:gd name="connsiteY18780" fmla="*/ 2815552 h 5539721"/>
              <a:gd name="connsiteX18781" fmla="*/ 950262 w 11873855"/>
              <a:gd name="connsiteY18781" fmla="*/ 2815295 h 5539721"/>
              <a:gd name="connsiteX18782" fmla="*/ 906628 w 11873855"/>
              <a:gd name="connsiteY18782" fmla="*/ 2794892 h 5539721"/>
              <a:gd name="connsiteX18783" fmla="*/ 907228 w 11873855"/>
              <a:gd name="connsiteY18783" fmla="*/ 2794892 h 5539721"/>
              <a:gd name="connsiteX18784" fmla="*/ 955148 w 11873855"/>
              <a:gd name="connsiteY18784" fmla="*/ 2815552 h 5539721"/>
              <a:gd name="connsiteX18785" fmla="*/ 2064773 w 11873855"/>
              <a:gd name="connsiteY18785" fmla="*/ 4256932 h 5539721"/>
              <a:gd name="connsiteX18786" fmla="*/ 2471538 w 11873855"/>
              <a:gd name="connsiteY18786" fmla="*/ 3715493 h 5539721"/>
              <a:gd name="connsiteX18787" fmla="*/ 2748515 w 11873855"/>
              <a:gd name="connsiteY18787" fmla="*/ 2770032 h 5539721"/>
              <a:gd name="connsiteX18788" fmla="*/ 2759488 w 11873855"/>
              <a:gd name="connsiteY18788" fmla="*/ 2770032 h 5539721"/>
              <a:gd name="connsiteX18789" fmla="*/ 2486368 w 11873855"/>
              <a:gd name="connsiteY18789" fmla="*/ 3731867 h 5539721"/>
              <a:gd name="connsiteX18790" fmla="*/ 2321690 w 11873855"/>
              <a:gd name="connsiteY18790" fmla="*/ 4091826 h 5539721"/>
              <a:gd name="connsiteX18791" fmla="*/ 2082432 w 11873855"/>
              <a:gd name="connsiteY18791" fmla="*/ 4281449 h 5539721"/>
              <a:gd name="connsiteX18792" fmla="*/ 1836658 w 11873855"/>
              <a:gd name="connsiteY18792" fmla="*/ 4124144 h 5539721"/>
              <a:gd name="connsiteX18793" fmla="*/ 2064773 w 11873855"/>
              <a:gd name="connsiteY18793" fmla="*/ 4256932 h 5539721"/>
              <a:gd name="connsiteX18794" fmla="*/ 2749973 w 11873855"/>
              <a:gd name="connsiteY18794" fmla="*/ 2764203 h 5539721"/>
              <a:gd name="connsiteX18795" fmla="*/ 2756316 w 11873855"/>
              <a:gd name="connsiteY18795" fmla="*/ 2737714 h 5539721"/>
              <a:gd name="connsiteX18796" fmla="*/ 2767032 w 11873855"/>
              <a:gd name="connsiteY18796" fmla="*/ 2737199 h 5539721"/>
              <a:gd name="connsiteX18797" fmla="*/ 2760860 w 11873855"/>
              <a:gd name="connsiteY18797" fmla="*/ 2764203 h 5539721"/>
              <a:gd name="connsiteX18798" fmla="*/ 2749973 w 11873855"/>
              <a:gd name="connsiteY18798" fmla="*/ 2764203 h 5539721"/>
              <a:gd name="connsiteX18799" fmla="*/ 2770804 w 11873855"/>
              <a:gd name="connsiteY18799" fmla="*/ 2737028 h 5539721"/>
              <a:gd name="connsiteX18800" fmla="*/ 2781519 w 11873855"/>
              <a:gd name="connsiteY18800" fmla="*/ 2736514 h 5539721"/>
              <a:gd name="connsiteX18801" fmla="*/ 2775604 w 11873855"/>
              <a:gd name="connsiteY18801" fmla="*/ 2764203 h 5539721"/>
              <a:gd name="connsiteX18802" fmla="*/ 2764631 w 11873855"/>
              <a:gd name="connsiteY18802" fmla="*/ 2764203 h 5539721"/>
              <a:gd name="connsiteX18803" fmla="*/ 2770804 w 11873855"/>
              <a:gd name="connsiteY18803" fmla="*/ 2737028 h 5539721"/>
              <a:gd name="connsiteX18804" fmla="*/ 2772175 w 11873855"/>
              <a:gd name="connsiteY18804" fmla="*/ 2731199 h 5539721"/>
              <a:gd name="connsiteX18805" fmla="*/ 2778262 w 11873855"/>
              <a:gd name="connsiteY18805" fmla="*/ 2704110 h 5539721"/>
              <a:gd name="connsiteX18806" fmla="*/ 2788634 w 11873855"/>
              <a:gd name="connsiteY18806" fmla="*/ 2703167 h 5539721"/>
              <a:gd name="connsiteX18807" fmla="*/ 2782805 w 11873855"/>
              <a:gd name="connsiteY18807" fmla="*/ 2730770 h 5539721"/>
              <a:gd name="connsiteX18808" fmla="*/ 2772175 w 11873855"/>
              <a:gd name="connsiteY18808" fmla="*/ 2731199 h 5539721"/>
              <a:gd name="connsiteX18809" fmla="*/ 2792406 w 11873855"/>
              <a:gd name="connsiteY18809" fmla="*/ 2702824 h 5539721"/>
              <a:gd name="connsiteX18810" fmla="*/ 3386224 w 11873855"/>
              <a:gd name="connsiteY18810" fmla="*/ 2668362 h 5539721"/>
              <a:gd name="connsiteX18811" fmla="*/ 3510439 w 11873855"/>
              <a:gd name="connsiteY18811" fmla="*/ 2661847 h 5539721"/>
              <a:gd name="connsiteX18812" fmla="*/ 3541986 w 11873855"/>
              <a:gd name="connsiteY18812" fmla="*/ 2661676 h 5539721"/>
              <a:gd name="connsiteX18813" fmla="*/ 3872199 w 11873855"/>
              <a:gd name="connsiteY18813" fmla="*/ 2675563 h 5539721"/>
              <a:gd name="connsiteX18814" fmla="*/ 3872199 w 11873855"/>
              <a:gd name="connsiteY18814" fmla="*/ 2675563 h 5539721"/>
              <a:gd name="connsiteX18815" fmla="*/ 4098427 w 11873855"/>
              <a:gd name="connsiteY18815" fmla="*/ 2694251 h 5539721"/>
              <a:gd name="connsiteX18816" fmla="*/ 4303224 w 11873855"/>
              <a:gd name="connsiteY18816" fmla="*/ 2709853 h 5539721"/>
              <a:gd name="connsiteX18817" fmla="*/ 4302881 w 11873855"/>
              <a:gd name="connsiteY18817" fmla="*/ 2709253 h 5539721"/>
              <a:gd name="connsiteX18818" fmla="*/ 4676642 w 11873855"/>
              <a:gd name="connsiteY18818" fmla="*/ 2742257 h 5539721"/>
              <a:gd name="connsiteX18819" fmla="*/ 4829576 w 11873855"/>
              <a:gd name="connsiteY18819" fmla="*/ 2751430 h 5539721"/>
              <a:gd name="connsiteX18820" fmla="*/ 4830604 w 11873855"/>
              <a:gd name="connsiteY18820" fmla="*/ 2754944 h 5539721"/>
              <a:gd name="connsiteX18821" fmla="*/ 4676899 w 11873855"/>
              <a:gd name="connsiteY18821" fmla="*/ 2750401 h 5539721"/>
              <a:gd name="connsiteX18822" fmla="*/ 4301852 w 11873855"/>
              <a:gd name="connsiteY18822" fmla="*/ 2734971 h 5539721"/>
              <a:gd name="connsiteX18823" fmla="*/ 4301852 w 11873855"/>
              <a:gd name="connsiteY18823" fmla="*/ 2735056 h 5539721"/>
              <a:gd name="connsiteX18824" fmla="*/ 4094055 w 11873855"/>
              <a:gd name="connsiteY18824" fmla="*/ 2726398 h 5539721"/>
              <a:gd name="connsiteX18825" fmla="*/ 3867998 w 11873855"/>
              <a:gd name="connsiteY18825" fmla="*/ 2717654 h 5539721"/>
              <a:gd name="connsiteX18826" fmla="*/ 3867998 w 11873855"/>
              <a:gd name="connsiteY18826" fmla="*/ 2717740 h 5539721"/>
              <a:gd name="connsiteX18827" fmla="*/ 3702635 w 11873855"/>
              <a:gd name="connsiteY18827" fmla="*/ 2712168 h 5539721"/>
              <a:gd name="connsiteX18828" fmla="*/ 3537271 w 11873855"/>
              <a:gd name="connsiteY18828" fmla="*/ 2710110 h 5539721"/>
              <a:gd name="connsiteX18829" fmla="*/ 3505724 w 11873855"/>
              <a:gd name="connsiteY18829" fmla="*/ 2710196 h 5539721"/>
              <a:gd name="connsiteX18830" fmla="*/ 3370364 w 11873855"/>
              <a:gd name="connsiteY18830" fmla="*/ 2713797 h 5539721"/>
              <a:gd name="connsiteX18831" fmla="*/ 2947740 w 11873855"/>
              <a:gd name="connsiteY18831" fmla="*/ 2724941 h 5539721"/>
              <a:gd name="connsiteX18832" fmla="*/ 2786834 w 11873855"/>
              <a:gd name="connsiteY18832" fmla="*/ 2730599 h 5539721"/>
              <a:gd name="connsiteX18833" fmla="*/ 2792406 w 11873855"/>
              <a:gd name="connsiteY18833" fmla="*/ 2702824 h 5539721"/>
              <a:gd name="connsiteX18834" fmla="*/ 4833519 w 11873855"/>
              <a:gd name="connsiteY18834" fmla="*/ 2751601 h 5539721"/>
              <a:gd name="connsiteX18835" fmla="*/ 4833519 w 11873855"/>
              <a:gd name="connsiteY18835" fmla="*/ 2751601 h 5539721"/>
              <a:gd name="connsiteX18836" fmla="*/ 4834633 w 11873855"/>
              <a:gd name="connsiteY18836" fmla="*/ 2755030 h 5539721"/>
              <a:gd name="connsiteX18837" fmla="*/ 4834548 w 11873855"/>
              <a:gd name="connsiteY18837" fmla="*/ 2755030 h 5539721"/>
              <a:gd name="connsiteX18838" fmla="*/ 4833519 w 11873855"/>
              <a:gd name="connsiteY18838" fmla="*/ 2751601 h 5539721"/>
              <a:gd name="connsiteX18839" fmla="*/ 4836348 w 11873855"/>
              <a:gd name="connsiteY18839" fmla="*/ 2760774 h 5539721"/>
              <a:gd name="connsiteX18840" fmla="*/ 4837376 w 11873855"/>
              <a:gd name="connsiteY18840" fmla="*/ 2764203 h 5539721"/>
              <a:gd name="connsiteX18841" fmla="*/ 4837291 w 11873855"/>
              <a:gd name="connsiteY18841" fmla="*/ 2764203 h 5539721"/>
              <a:gd name="connsiteX18842" fmla="*/ 4836348 w 11873855"/>
              <a:gd name="connsiteY18842" fmla="*/ 2760774 h 5539721"/>
              <a:gd name="connsiteX18843" fmla="*/ 4836348 w 11873855"/>
              <a:gd name="connsiteY18843" fmla="*/ 2760774 h 5539721"/>
              <a:gd name="connsiteX18844" fmla="*/ 4844834 w 11873855"/>
              <a:gd name="connsiteY18844" fmla="*/ 2775518 h 5539721"/>
              <a:gd name="connsiteX18845" fmla="*/ 4867123 w 11873855"/>
              <a:gd name="connsiteY18845" fmla="*/ 2847527 h 5539721"/>
              <a:gd name="connsiteX18846" fmla="*/ 5153530 w 11873855"/>
              <a:gd name="connsiteY18846" fmla="*/ 3581591 h 5539721"/>
              <a:gd name="connsiteX18847" fmla="*/ 5586356 w 11873855"/>
              <a:gd name="connsiteY18847" fmla="*/ 3988956 h 5539721"/>
              <a:gd name="connsiteX18848" fmla="*/ 6067959 w 11873855"/>
              <a:gd name="connsiteY18848" fmla="*/ 3527755 h 5539721"/>
              <a:gd name="connsiteX18849" fmla="*/ 5581812 w 11873855"/>
              <a:gd name="connsiteY18849" fmla="*/ 4007987 h 5539721"/>
              <a:gd name="connsiteX18850" fmla="*/ 5347869 w 11873855"/>
              <a:gd name="connsiteY18850" fmla="*/ 3889257 h 5539721"/>
              <a:gd name="connsiteX18851" fmla="*/ 5150702 w 11873855"/>
              <a:gd name="connsiteY18851" fmla="*/ 3594364 h 5539721"/>
              <a:gd name="connsiteX18852" fmla="*/ 4866695 w 11873855"/>
              <a:gd name="connsiteY18852" fmla="*/ 2846413 h 5539721"/>
              <a:gd name="connsiteX18853" fmla="*/ 4844834 w 11873855"/>
              <a:gd name="connsiteY18853" fmla="*/ 2775518 h 5539721"/>
              <a:gd name="connsiteX18854" fmla="*/ 4844834 w 11873855"/>
              <a:gd name="connsiteY18854" fmla="*/ 2775518 h 5539721"/>
              <a:gd name="connsiteX18855" fmla="*/ 7216245 w 11873855"/>
              <a:gd name="connsiteY18855" fmla="*/ 3639112 h 5539721"/>
              <a:gd name="connsiteX18856" fmla="*/ 7370293 w 11873855"/>
              <a:gd name="connsiteY18856" fmla="*/ 4236015 h 5539721"/>
              <a:gd name="connsiteX18857" fmla="*/ 7658243 w 11873855"/>
              <a:gd name="connsiteY18857" fmla="*/ 5042345 h 5539721"/>
              <a:gd name="connsiteX18858" fmla="*/ 8061065 w 11873855"/>
              <a:gd name="connsiteY18858" fmla="*/ 5431108 h 5539721"/>
              <a:gd name="connsiteX18859" fmla="*/ 8104785 w 11873855"/>
              <a:gd name="connsiteY18859" fmla="*/ 5427250 h 5539721"/>
              <a:gd name="connsiteX18860" fmla="*/ 8545240 w 11873855"/>
              <a:gd name="connsiteY18860" fmla="*/ 4914786 h 5539721"/>
              <a:gd name="connsiteX18861" fmla="*/ 8675713 w 11873855"/>
              <a:gd name="connsiteY18861" fmla="*/ 4555169 h 5539721"/>
              <a:gd name="connsiteX18862" fmla="*/ 8537953 w 11873855"/>
              <a:gd name="connsiteY18862" fmla="*/ 4955162 h 5539721"/>
              <a:gd name="connsiteX18863" fmla="*/ 8099470 w 11873855"/>
              <a:gd name="connsiteY18863" fmla="*/ 5475599 h 5539721"/>
              <a:gd name="connsiteX18864" fmla="*/ 8055922 w 11873855"/>
              <a:gd name="connsiteY18864" fmla="*/ 5479456 h 5539721"/>
              <a:gd name="connsiteX18865" fmla="*/ 7654900 w 11873855"/>
              <a:gd name="connsiteY18865" fmla="*/ 5085036 h 5539721"/>
              <a:gd name="connsiteX18866" fmla="*/ 7370036 w 11873855"/>
              <a:gd name="connsiteY18866" fmla="*/ 4263447 h 5539721"/>
              <a:gd name="connsiteX18867" fmla="*/ 7206901 w 11873855"/>
              <a:gd name="connsiteY18867" fmla="*/ 3607479 h 5539721"/>
              <a:gd name="connsiteX18868" fmla="*/ 7181098 w 11873855"/>
              <a:gd name="connsiteY18868" fmla="*/ 3498266 h 5539721"/>
              <a:gd name="connsiteX18869" fmla="*/ 7216245 w 11873855"/>
              <a:gd name="connsiteY18869" fmla="*/ 3639112 h 5539721"/>
              <a:gd name="connsiteX18870" fmla="*/ 10089404 w 11873855"/>
              <a:gd name="connsiteY18870" fmla="*/ 2767118 h 5539721"/>
              <a:gd name="connsiteX18871" fmla="*/ 10256482 w 11873855"/>
              <a:gd name="connsiteY18871" fmla="*/ 2755973 h 5539721"/>
              <a:gd name="connsiteX18872" fmla="*/ 10652960 w 11873855"/>
              <a:gd name="connsiteY18872" fmla="*/ 2745258 h 5539721"/>
              <a:gd name="connsiteX18873" fmla="*/ 10920251 w 11873855"/>
              <a:gd name="connsiteY18873" fmla="*/ 2749715 h 5539721"/>
              <a:gd name="connsiteX18874" fmla="*/ 10996890 w 11873855"/>
              <a:gd name="connsiteY18874" fmla="*/ 2769775 h 5539721"/>
              <a:gd name="connsiteX18875" fmla="*/ 10013195 w 11873855"/>
              <a:gd name="connsiteY18875" fmla="*/ 2769775 h 5539721"/>
              <a:gd name="connsiteX18876" fmla="*/ 10089404 w 11873855"/>
              <a:gd name="connsiteY18876" fmla="*/ 2767118 h 5539721"/>
              <a:gd name="connsiteX18877" fmla="*/ 9325852 w 11873855"/>
              <a:gd name="connsiteY18877" fmla="*/ 1788566 h 5539721"/>
              <a:gd name="connsiteX18878" fmla="*/ 9489930 w 11873855"/>
              <a:gd name="connsiteY18878" fmla="*/ 1421321 h 5539721"/>
              <a:gd name="connsiteX18879" fmla="*/ 9729960 w 11873855"/>
              <a:gd name="connsiteY18879" fmla="*/ 1227925 h 5539721"/>
              <a:gd name="connsiteX18880" fmla="*/ 9966989 w 11873855"/>
              <a:gd name="connsiteY18880" fmla="*/ 1375886 h 5539721"/>
              <a:gd name="connsiteX18881" fmla="*/ 9748476 w 11873855"/>
              <a:gd name="connsiteY18881" fmla="*/ 1252442 h 5539721"/>
              <a:gd name="connsiteX18882" fmla="*/ 9506731 w 11873855"/>
              <a:gd name="connsiteY18882" fmla="*/ 1443780 h 5539721"/>
              <a:gd name="connsiteX18883" fmla="*/ 9341453 w 11873855"/>
              <a:gd name="connsiteY18883" fmla="*/ 1804940 h 5539721"/>
              <a:gd name="connsiteX18884" fmla="*/ 9067562 w 11873855"/>
              <a:gd name="connsiteY18884" fmla="*/ 2769775 h 5539721"/>
              <a:gd name="connsiteX18885" fmla="*/ 9055904 w 11873855"/>
              <a:gd name="connsiteY18885" fmla="*/ 2769775 h 5539721"/>
              <a:gd name="connsiteX18886" fmla="*/ 9325852 w 11873855"/>
              <a:gd name="connsiteY18886" fmla="*/ 1788566 h 5539721"/>
              <a:gd name="connsiteX18887" fmla="*/ 9050846 w 11873855"/>
              <a:gd name="connsiteY18887" fmla="*/ 2775518 h 5539721"/>
              <a:gd name="connsiteX18888" fmla="*/ 9044673 w 11873855"/>
              <a:gd name="connsiteY18888" fmla="*/ 2804408 h 5539721"/>
              <a:gd name="connsiteX18889" fmla="*/ 8482232 w 11873855"/>
              <a:gd name="connsiteY18889" fmla="*/ 2820267 h 5539721"/>
              <a:gd name="connsiteX18890" fmla="*/ 8345758 w 11873855"/>
              <a:gd name="connsiteY18890" fmla="*/ 2823867 h 5539721"/>
              <a:gd name="connsiteX18891" fmla="*/ 8314297 w 11873855"/>
              <a:gd name="connsiteY18891" fmla="*/ 2823953 h 5539721"/>
              <a:gd name="connsiteX18892" fmla="*/ 7963510 w 11873855"/>
              <a:gd name="connsiteY18892" fmla="*/ 2816324 h 5539721"/>
              <a:gd name="connsiteX18893" fmla="*/ 7963425 w 11873855"/>
              <a:gd name="connsiteY18893" fmla="*/ 2816495 h 5539721"/>
              <a:gd name="connsiteX18894" fmla="*/ 7742768 w 11873855"/>
              <a:gd name="connsiteY18894" fmla="*/ 2807237 h 5539721"/>
              <a:gd name="connsiteX18895" fmla="*/ 7546544 w 11873855"/>
              <a:gd name="connsiteY18895" fmla="*/ 2799864 h 5539721"/>
              <a:gd name="connsiteX18896" fmla="*/ 7546458 w 11873855"/>
              <a:gd name="connsiteY18896" fmla="*/ 2800207 h 5539721"/>
              <a:gd name="connsiteX18897" fmla="*/ 7167639 w 11873855"/>
              <a:gd name="connsiteY18897" fmla="*/ 2783662 h 5539721"/>
              <a:gd name="connsiteX18898" fmla="*/ 6997818 w 11873855"/>
              <a:gd name="connsiteY18898" fmla="*/ 2778690 h 5539721"/>
              <a:gd name="connsiteX18899" fmla="*/ 6996875 w 11873855"/>
              <a:gd name="connsiteY18899" fmla="*/ 2775604 h 5539721"/>
              <a:gd name="connsiteX18900" fmla="*/ 9050846 w 11873855"/>
              <a:gd name="connsiteY18900" fmla="*/ 2775604 h 5539721"/>
              <a:gd name="connsiteX18901" fmla="*/ 6253039 w 11873855"/>
              <a:gd name="connsiteY18901" fmla="*/ 1506874 h 5539721"/>
              <a:gd name="connsiteX18902" fmla="*/ 6681836 w 11873855"/>
              <a:gd name="connsiteY18902" fmla="*/ 1921869 h 5539721"/>
              <a:gd name="connsiteX18903" fmla="*/ 6950927 w 11873855"/>
              <a:gd name="connsiteY18903" fmla="*/ 2639559 h 5539721"/>
              <a:gd name="connsiteX18904" fmla="*/ 6682607 w 11873855"/>
              <a:gd name="connsiteY18904" fmla="*/ 1941757 h 5539721"/>
              <a:gd name="connsiteX18905" fmla="*/ 6484497 w 11873855"/>
              <a:gd name="connsiteY18905" fmla="*/ 1645663 h 5539721"/>
              <a:gd name="connsiteX18906" fmla="*/ 6248667 w 11873855"/>
              <a:gd name="connsiteY18906" fmla="*/ 1526076 h 5539721"/>
              <a:gd name="connsiteX18907" fmla="*/ 5769807 w 11873855"/>
              <a:gd name="connsiteY18907" fmla="*/ 1991135 h 5539721"/>
              <a:gd name="connsiteX18908" fmla="*/ 6253039 w 11873855"/>
              <a:gd name="connsiteY18908" fmla="*/ 1506874 h 5539721"/>
              <a:gd name="connsiteX18909" fmla="*/ 3296727 w 11873855"/>
              <a:gd name="connsiteY18909" fmla="*/ 540753 h 5539721"/>
              <a:gd name="connsiteX18910" fmla="*/ 3735896 w 11873855"/>
              <a:gd name="connsiteY18910" fmla="*/ 9944 h 5539721"/>
              <a:gd name="connsiteX18911" fmla="*/ 3779701 w 11873855"/>
              <a:gd name="connsiteY18911" fmla="*/ 6001 h 5539721"/>
              <a:gd name="connsiteX18912" fmla="*/ 4459243 w 11873855"/>
              <a:gd name="connsiteY18912" fmla="*/ 1229297 h 5539721"/>
              <a:gd name="connsiteX18913" fmla="*/ 4463958 w 11873855"/>
              <a:gd name="connsiteY18913" fmla="*/ 1246442 h 5539721"/>
              <a:gd name="connsiteX18914" fmla="*/ 4630865 w 11873855"/>
              <a:gd name="connsiteY18914" fmla="*/ 1943214 h 5539721"/>
              <a:gd name="connsiteX18915" fmla="*/ 4642009 w 11873855"/>
              <a:gd name="connsiteY18915" fmla="*/ 1993278 h 5539721"/>
              <a:gd name="connsiteX18916" fmla="*/ 4627179 w 11873855"/>
              <a:gd name="connsiteY18916" fmla="*/ 1930356 h 5539721"/>
              <a:gd name="connsiteX18917" fmla="*/ 4463958 w 11873855"/>
              <a:gd name="connsiteY18917" fmla="*/ 1273874 h 5539721"/>
              <a:gd name="connsiteX18918" fmla="*/ 4161778 w 11873855"/>
              <a:gd name="connsiteY18918" fmla="*/ 416881 h 5539721"/>
              <a:gd name="connsiteX18919" fmla="*/ 3774901 w 11873855"/>
              <a:gd name="connsiteY18919" fmla="*/ 54350 h 5539721"/>
              <a:gd name="connsiteX18920" fmla="*/ 3731010 w 11873855"/>
              <a:gd name="connsiteY18920" fmla="*/ 58293 h 5539721"/>
              <a:gd name="connsiteX18921" fmla="*/ 3290040 w 11873855"/>
              <a:gd name="connsiteY18921" fmla="*/ 581215 h 5539721"/>
              <a:gd name="connsiteX18922" fmla="*/ 3162395 w 11873855"/>
              <a:gd name="connsiteY18922" fmla="*/ 946661 h 5539721"/>
              <a:gd name="connsiteX18923" fmla="*/ 3296727 w 11873855"/>
              <a:gd name="connsiteY18923" fmla="*/ 540753 h 5539721"/>
              <a:gd name="connsiteX18924" fmla="*/ 1772879 w 11873855"/>
              <a:gd name="connsiteY18924" fmla="*/ 2772690 h 5539721"/>
              <a:gd name="connsiteX18925" fmla="*/ 1606744 w 11873855"/>
              <a:gd name="connsiteY18925" fmla="*/ 2783834 h 5539721"/>
              <a:gd name="connsiteX18926" fmla="*/ 1212666 w 11873855"/>
              <a:gd name="connsiteY18926" fmla="*/ 2794549 h 5539721"/>
              <a:gd name="connsiteX18927" fmla="*/ 907571 w 11873855"/>
              <a:gd name="connsiteY18927" fmla="*/ 2789149 h 5539721"/>
              <a:gd name="connsiteX18928" fmla="*/ 833333 w 11873855"/>
              <a:gd name="connsiteY18928" fmla="*/ 2769946 h 5539721"/>
              <a:gd name="connsiteX18929" fmla="*/ 1848488 w 11873855"/>
              <a:gd name="connsiteY18929" fmla="*/ 2769946 h 5539721"/>
              <a:gd name="connsiteX18930" fmla="*/ 1772879 w 11873855"/>
              <a:gd name="connsiteY18930" fmla="*/ 2772690 h 5539721"/>
              <a:gd name="connsiteX18931" fmla="*/ 2504456 w 11873855"/>
              <a:gd name="connsiteY18931" fmla="*/ 3751240 h 5539721"/>
              <a:gd name="connsiteX18932" fmla="*/ 2340379 w 11873855"/>
              <a:gd name="connsiteY18932" fmla="*/ 4118487 h 5539721"/>
              <a:gd name="connsiteX18933" fmla="*/ 2100348 w 11873855"/>
              <a:gd name="connsiteY18933" fmla="*/ 4311882 h 5539721"/>
              <a:gd name="connsiteX18934" fmla="*/ 1856889 w 11873855"/>
              <a:gd name="connsiteY18934" fmla="*/ 4155691 h 5539721"/>
              <a:gd name="connsiteX18935" fmla="*/ 2082603 w 11873855"/>
              <a:gd name="connsiteY18935" fmla="*/ 4287365 h 5539721"/>
              <a:gd name="connsiteX18936" fmla="*/ 2324348 w 11873855"/>
              <a:gd name="connsiteY18936" fmla="*/ 4096026 h 5539721"/>
              <a:gd name="connsiteX18937" fmla="*/ 2489626 w 11873855"/>
              <a:gd name="connsiteY18937" fmla="*/ 3734867 h 5539721"/>
              <a:gd name="connsiteX18938" fmla="*/ 2763517 w 11873855"/>
              <a:gd name="connsiteY18938" fmla="*/ 2770032 h 5539721"/>
              <a:gd name="connsiteX18939" fmla="*/ 2774576 w 11873855"/>
              <a:gd name="connsiteY18939" fmla="*/ 2770032 h 5539721"/>
              <a:gd name="connsiteX18940" fmla="*/ 2504456 w 11873855"/>
              <a:gd name="connsiteY18940" fmla="*/ 3751240 h 5539721"/>
              <a:gd name="connsiteX18941" fmla="*/ 2779462 w 11873855"/>
              <a:gd name="connsiteY18941" fmla="*/ 2764203 h 5539721"/>
              <a:gd name="connsiteX18942" fmla="*/ 2785377 w 11873855"/>
              <a:gd name="connsiteY18942" fmla="*/ 2736428 h 5539721"/>
              <a:gd name="connsiteX18943" fmla="*/ 3370193 w 11873855"/>
              <a:gd name="connsiteY18943" fmla="*/ 2719540 h 5539721"/>
              <a:gd name="connsiteX18944" fmla="*/ 3505724 w 11873855"/>
              <a:gd name="connsiteY18944" fmla="*/ 2715940 h 5539721"/>
              <a:gd name="connsiteX18945" fmla="*/ 3537014 w 11873855"/>
              <a:gd name="connsiteY18945" fmla="*/ 2715854 h 5539721"/>
              <a:gd name="connsiteX18946" fmla="*/ 3866455 w 11873855"/>
              <a:gd name="connsiteY18946" fmla="*/ 2722883 h 5539721"/>
              <a:gd name="connsiteX18947" fmla="*/ 3866541 w 11873855"/>
              <a:gd name="connsiteY18947" fmla="*/ 2722712 h 5539721"/>
              <a:gd name="connsiteX18948" fmla="*/ 4093883 w 11873855"/>
              <a:gd name="connsiteY18948" fmla="*/ 2732227 h 5539721"/>
              <a:gd name="connsiteX18949" fmla="*/ 4300224 w 11873855"/>
              <a:gd name="connsiteY18949" fmla="*/ 2740028 h 5539721"/>
              <a:gd name="connsiteX18950" fmla="*/ 4300309 w 11873855"/>
              <a:gd name="connsiteY18950" fmla="*/ 2739685 h 5539721"/>
              <a:gd name="connsiteX18951" fmla="*/ 4676814 w 11873855"/>
              <a:gd name="connsiteY18951" fmla="*/ 2756230 h 5539721"/>
              <a:gd name="connsiteX18952" fmla="*/ 4832319 w 11873855"/>
              <a:gd name="connsiteY18952" fmla="*/ 2760774 h 5539721"/>
              <a:gd name="connsiteX18953" fmla="*/ 4833347 w 11873855"/>
              <a:gd name="connsiteY18953" fmla="*/ 2764288 h 5539721"/>
              <a:gd name="connsiteX18954" fmla="*/ 2779462 w 11873855"/>
              <a:gd name="connsiteY18954" fmla="*/ 2764288 h 5539721"/>
              <a:gd name="connsiteX18955" fmla="*/ 5577269 w 11873855"/>
              <a:gd name="connsiteY18955" fmla="*/ 4032933 h 5539721"/>
              <a:gd name="connsiteX18956" fmla="*/ 5148473 w 11873855"/>
              <a:gd name="connsiteY18956" fmla="*/ 3618024 h 5539721"/>
              <a:gd name="connsiteX18957" fmla="*/ 4867123 w 11873855"/>
              <a:gd name="connsiteY18957" fmla="*/ 2861415 h 5539721"/>
              <a:gd name="connsiteX18958" fmla="*/ 4862923 w 11873855"/>
              <a:gd name="connsiteY18958" fmla="*/ 2848128 h 5539721"/>
              <a:gd name="connsiteX18959" fmla="*/ 4840720 w 11873855"/>
              <a:gd name="connsiteY18959" fmla="*/ 2775604 h 5539721"/>
              <a:gd name="connsiteX18960" fmla="*/ 4840805 w 11873855"/>
              <a:gd name="connsiteY18960" fmla="*/ 2775604 h 5539721"/>
              <a:gd name="connsiteX18961" fmla="*/ 4863437 w 11873855"/>
              <a:gd name="connsiteY18961" fmla="*/ 2849156 h 5539721"/>
              <a:gd name="connsiteX18962" fmla="*/ 5147873 w 11873855"/>
              <a:gd name="connsiteY18962" fmla="*/ 3598136 h 5539721"/>
              <a:gd name="connsiteX18963" fmla="*/ 5345897 w 11873855"/>
              <a:gd name="connsiteY18963" fmla="*/ 3894230 h 5539721"/>
              <a:gd name="connsiteX18964" fmla="*/ 5581727 w 11873855"/>
              <a:gd name="connsiteY18964" fmla="*/ 4013816 h 5539721"/>
              <a:gd name="connsiteX18965" fmla="*/ 6057329 w 11873855"/>
              <a:gd name="connsiteY18965" fmla="*/ 3554159 h 5539721"/>
              <a:gd name="connsiteX18966" fmla="*/ 5577269 w 11873855"/>
              <a:gd name="connsiteY18966" fmla="*/ 4032933 h 5539721"/>
              <a:gd name="connsiteX18967" fmla="*/ 8533496 w 11873855"/>
              <a:gd name="connsiteY18967" fmla="*/ 4998968 h 5539721"/>
              <a:gd name="connsiteX18968" fmla="*/ 8094412 w 11873855"/>
              <a:gd name="connsiteY18968" fmla="*/ 5529777 h 5539721"/>
              <a:gd name="connsiteX18969" fmla="*/ 8050607 w 11873855"/>
              <a:gd name="connsiteY18969" fmla="*/ 5533720 h 5539721"/>
              <a:gd name="connsiteX18970" fmla="*/ 7371064 w 11873855"/>
              <a:gd name="connsiteY18970" fmla="*/ 4310425 h 5539721"/>
              <a:gd name="connsiteX18971" fmla="*/ 7366350 w 11873855"/>
              <a:gd name="connsiteY18971" fmla="*/ 4293280 h 5539721"/>
              <a:gd name="connsiteX18972" fmla="*/ 7199443 w 11873855"/>
              <a:gd name="connsiteY18972" fmla="*/ 3596507 h 5539721"/>
              <a:gd name="connsiteX18973" fmla="*/ 7183670 w 11873855"/>
              <a:gd name="connsiteY18973" fmla="*/ 3525612 h 5539721"/>
              <a:gd name="connsiteX18974" fmla="*/ 7203472 w 11873855"/>
              <a:gd name="connsiteY18974" fmla="*/ 3609537 h 5539721"/>
              <a:gd name="connsiteX18975" fmla="*/ 7366693 w 11873855"/>
              <a:gd name="connsiteY18975" fmla="*/ 4265762 h 5539721"/>
              <a:gd name="connsiteX18976" fmla="*/ 7651985 w 11873855"/>
              <a:gd name="connsiteY18976" fmla="*/ 5088551 h 5539721"/>
              <a:gd name="connsiteX18977" fmla="*/ 8055836 w 11873855"/>
              <a:gd name="connsiteY18977" fmla="*/ 5485200 h 5539721"/>
              <a:gd name="connsiteX18978" fmla="*/ 8099727 w 11873855"/>
              <a:gd name="connsiteY18978" fmla="*/ 5481257 h 5539721"/>
              <a:gd name="connsiteX18979" fmla="*/ 8540782 w 11873855"/>
              <a:gd name="connsiteY18979" fmla="*/ 4958334 h 5539721"/>
              <a:gd name="connsiteX18980" fmla="*/ 8660197 w 11873855"/>
              <a:gd name="connsiteY18980" fmla="*/ 4620492 h 5539721"/>
              <a:gd name="connsiteX18981" fmla="*/ 8533496 w 11873855"/>
              <a:gd name="connsiteY18981" fmla="*/ 4998968 h 5539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 ang="0">
                <a:pos x="connsiteX9937" y="connsiteY9937"/>
              </a:cxn>
              <a:cxn ang="0">
                <a:pos x="connsiteX9938" y="connsiteY9938"/>
              </a:cxn>
              <a:cxn ang="0">
                <a:pos x="connsiteX9939" y="connsiteY9939"/>
              </a:cxn>
              <a:cxn ang="0">
                <a:pos x="connsiteX9940" y="connsiteY9940"/>
              </a:cxn>
              <a:cxn ang="0">
                <a:pos x="connsiteX9941" y="connsiteY9941"/>
              </a:cxn>
              <a:cxn ang="0">
                <a:pos x="connsiteX9942" y="connsiteY9942"/>
              </a:cxn>
              <a:cxn ang="0">
                <a:pos x="connsiteX9943" y="connsiteY9943"/>
              </a:cxn>
              <a:cxn ang="0">
                <a:pos x="connsiteX9944" y="connsiteY9944"/>
              </a:cxn>
              <a:cxn ang="0">
                <a:pos x="connsiteX9945" y="connsiteY9945"/>
              </a:cxn>
              <a:cxn ang="0">
                <a:pos x="connsiteX9946" y="connsiteY9946"/>
              </a:cxn>
              <a:cxn ang="0">
                <a:pos x="connsiteX9947" y="connsiteY9947"/>
              </a:cxn>
              <a:cxn ang="0">
                <a:pos x="connsiteX9948" y="connsiteY9948"/>
              </a:cxn>
              <a:cxn ang="0">
                <a:pos x="connsiteX9949" y="connsiteY9949"/>
              </a:cxn>
              <a:cxn ang="0">
                <a:pos x="connsiteX9950" y="connsiteY9950"/>
              </a:cxn>
              <a:cxn ang="0">
                <a:pos x="connsiteX9951" y="connsiteY9951"/>
              </a:cxn>
              <a:cxn ang="0">
                <a:pos x="connsiteX9952" y="connsiteY9952"/>
              </a:cxn>
              <a:cxn ang="0">
                <a:pos x="connsiteX9953" y="connsiteY9953"/>
              </a:cxn>
              <a:cxn ang="0">
                <a:pos x="connsiteX9954" y="connsiteY9954"/>
              </a:cxn>
              <a:cxn ang="0">
                <a:pos x="connsiteX9955" y="connsiteY9955"/>
              </a:cxn>
              <a:cxn ang="0">
                <a:pos x="connsiteX9956" y="connsiteY9956"/>
              </a:cxn>
              <a:cxn ang="0">
                <a:pos x="connsiteX9957" y="connsiteY9957"/>
              </a:cxn>
              <a:cxn ang="0">
                <a:pos x="connsiteX9958" y="connsiteY9958"/>
              </a:cxn>
              <a:cxn ang="0">
                <a:pos x="connsiteX9959" y="connsiteY9959"/>
              </a:cxn>
              <a:cxn ang="0">
                <a:pos x="connsiteX9960" y="connsiteY9960"/>
              </a:cxn>
              <a:cxn ang="0">
                <a:pos x="connsiteX9961" y="connsiteY9961"/>
              </a:cxn>
              <a:cxn ang="0">
                <a:pos x="connsiteX9962" y="connsiteY9962"/>
              </a:cxn>
              <a:cxn ang="0">
                <a:pos x="connsiteX9963" y="connsiteY9963"/>
              </a:cxn>
              <a:cxn ang="0">
                <a:pos x="connsiteX9964" y="connsiteY9964"/>
              </a:cxn>
              <a:cxn ang="0">
                <a:pos x="connsiteX9965" y="connsiteY9965"/>
              </a:cxn>
              <a:cxn ang="0">
                <a:pos x="connsiteX9966" y="connsiteY9966"/>
              </a:cxn>
              <a:cxn ang="0">
                <a:pos x="connsiteX9967" y="connsiteY9967"/>
              </a:cxn>
              <a:cxn ang="0">
                <a:pos x="connsiteX9968" y="connsiteY9968"/>
              </a:cxn>
              <a:cxn ang="0">
                <a:pos x="connsiteX9969" y="connsiteY9969"/>
              </a:cxn>
              <a:cxn ang="0">
                <a:pos x="connsiteX9970" y="connsiteY9970"/>
              </a:cxn>
              <a:cxn ang="0">
                <a:pos x="connsiteX9971" y="connsiteY9971"/>
              </a:cxn>
              <a:cxn ang="0">
                <a:pos x="connsiteX9972" y="connsiteY9972"/>
              </a:cxn>
              <a:cxn ang="0">
                <a:pos x="connsiteX9973" y="connsiteY9973"/>
              </a:cxn>
              <a:cxn ang="0">
                <a:pos x="connsiteX9974" y="connsiteY9974"/>
              </a:cxn>
              <a:cxn ang="0">
                <a:pos x="connsiteX9975" y="connsiteY9975"/>
              </a:cxn>
              <a:cxn ang="0">
                <a:pos x="connsiteX9976" y="connsiteY9976"/>
              </a:cxn>
              <a:cxn ang="0">
                <a:pos x="connsiteX9977" y="connsiteY9977"/>
              </a:cxn>
              <a:cxn ang="0">
                <a:pos x="connsiteX9978" y="connsiteY9978"/>
              </a:cxn>
              <a:cxn ang="0">
                <a:pos x="connsiteX9979" y="connsiteY9979"/>
              </a:cxn>
              <a:cxn ang="0">
                <a:pos x="connsiteX9980" y="connsiteY9980"/>
              </a:cxn>
              <a:cxn ang="0">
                <a:pos x="connsiteX9981" y="connsiteY9981"/>
              </a:cxn>
              <a:cxn ang="0">
                <a:pos x="connsiteX9982" y="connsiteY9982"/>
              </a:cxn>
              <a:cxn ang="0">
                <a:pos x="connsiteX9983" y="connsiteY9983"/>
              </a:cxn>
              <a:cxn ang="0">
                <a:pos x="connsiteX9984" y="connsiteY9984"/>
              </a:cxn>
              <a:cxn ang="0">
                <a:pos x="connsiteX9985" y="connsiteY9985"/>
              </a:cxn>
              <a:cxn ang="0">
                <a:pos x="connsiteX9986" y="connsiteY9986"/>
              </a:cxn>
              <a:cxn ang="0">
                <a:pos x="connsiteX9987" y="connsiteY9987"/>
              </a:cxn>
              <a:cxn ang="0">
                <a:pos x="connsiteX9988" y="connsiteY9988"/>
              </a:cxn>
              <a:cxn ang="0">
                <a:pos x="connsiteX9989" y="connsiteY9989"/>
              </a:cxn>
              <a:cxn ang="0">
                <a:pos x="connsiteX9990" y="connsiteY9990"/>
              </a:cxn>
              <a:cxn ang="0">
                <a:pos x="connsiteX9991" y="connsiteY9991"/>
              </a:cxn>
              <a:cxn ang="0">
                <a:pos x="connsiteX9992" y="connsiteY9992"/>
              </a:cxn>
              <a:cxn ang="0">
                <a:pos x="connsiteX9993" y="connsiteY9993"/>
              </a:cxn>
              <a:cxn ang="0">
                <a:pos x="connsiteX9994" y="connsiteY9994"/>
              </a:cxn>
              <a:cxn ang="0">
                <a:pos x="connsiteX9995" y="connsiteY9995"/>
              </a:cxn>
              <a:cxn ang="0">
                <a:pos x="connsiteX9996" y="connsiteY9996"/>
              </a:cxn>
              <a:cxn ang="0">
                <a:pos x="connsiteX9997" y="connsiteY9997"/>
              </a:cxn>
              <a:cxn ang="0">
                <a:pos x="connsiteX9998" y="connsiteY9998"/>
              </a:cxn>
              <a:cxn ang="0">
                <a:pos x="connsiteX9999" y="connsiteY9999"/>
              </a:cxn>
              <a:cxn ang="0">
                <a:pos x="connsiteX10000" y="connsiteY10000"/>
              </a:cxn>
              <a:cxn ang="0">
                <a:pos x="connsiteX10001" y="connsiteY10001"/>
              </a:cxn>
              <a:cxn ang="0">
                <a:pos x="connsiteX10002" y="connsiteY10002"/>
              </a:cxn>
              <a:cxn ang="0">
                <a:pos x="connsiteX10003" y="connsiteY10003"/>
              </a:cxn>
              <a:cxn ang="0">
                <a:pos x="connsiteX10004" y="connsiteY10004"/>
              </a:cxn>
              <a:cxn ang="0">
                <a:pos x="connsiteX10005" y="connsiteY10005"/>
              </a:cxn>
              <a:cxn ang="0">
                <a:pos x="connsiteX10006" y="connsiteY10006"/>
              </a:cxn>
              <a:cxn ang="0">
                <a:pos x="connsiteX10007" y="connsiteY10007"/>
              </a:cxn>
              <a:cxn ang="0">
                <a:pos x="connsiteX10008" y="connsiteY10008"/>
              </a:cxn>
              <a:cxn ang="0">
                <a:pos x="connsiteX10009" y="connsiteY10009"/>
              </a:cxn>
              <a:cxn ang="0">
                <a:pos x="connsiteX10010" y="connsiteY10010"/>
              </a:cxn>
              <a:cxn ang="0">
                <a:pos x="connsiteX10011" y="connsiteY10011"/>
              </a:cxn>
              <a:cxn ang="0">
                <a:pos x="connsiteX10012" y="connsiteY10012"/>
              </a:cxn>
              <a:cxn ang="0">
                <a:pos x="connsiteX10013" y="connsiteY10013"/>
              </a:cxn>
              <a:cxn ang="0">
                <a:pos x="connsiteX10014" y="connsiteY10014"/>
              </a:cxn>
              <a:cxn ang="0">
                <a:pos x="connsiteX10015" y="connsiteY10015"/>
              </a:cxn>
              <a:cxn ang="0">
                <a:pos x="connsiteX10016" y="connsiteY10016"/>
              </a:cxn>
              <a:cxn ang="0">
                <a:pos x="connsiteX10017" y="connsiteY10017"/>
              </a:cxn>
              <a:cxn ang="0">
                <a:pos x="connsiteX10018" y="connsiteY10018"/>
              </a:cxn>
              <a:cxn ang="0">
                <a:pos x="connsiteX10019" y="connsiteY10019"/>
              </a:cxn>
              <a:cxn ang="0">
                <a:pos x="connsiteX10020" y="connsiteY10020"/>
              </a:cxn>
              <a:cxn ang="0">
                <a:pos x="connsiteX10021" y="connsiteY10021"/>
              </a:cxn>
              <a:cxn ang="0">
                <a:pos x="connsiteX10022" y="connsiteY10022"/>
              </a:cxn>
              <a:cxn ang="0">
                <a:pos x="connsiteX10023" y="connsiteY10023"/>
              </a:cxn>
              <a:cxn ang="0">
                <a:pos x="connsiteX10024" y="connsiteY10024"/>
              </a:cxn>
              <a:cxn ang="0">
                <a:pos x="connsiteX10025" y="connsiteY10025"/>
              </a:cxn>
              <a:cxn ang="0">
                <a:pos x="connsiteX10026" y="connsiteY10026"/>
              </a:cxn>
              <a:cxn ang="0">
                <a:pos x="connsiteX10027" y="connsiteY10027"/>
              </a:cxn>
              <a:cxn ang="0">
                <a:pos x="connsiteX10028" y="connsiteY10028"/>
              </a:cxn>
              <a:cxn ang="0">
                <a:pos x="connsiteX10029" y="connsiteY10029"/>
              </a:cxn>
              <a:cxn ang="0">
                <a:pos x="connsiteX10030" y="connsiteY10030"/>
              </a:cxn>
              <a:cxn ang="0">
                <a:pos x="connsiteX10031" y="connsiteY10031"/>
              </a:cxn>
              <a:cxn ang="0">
                <a:pos x="connsiteX10032" y="connsiteY10032"/>
              </a:cxn>
              <a:cxn ang="0">
                <a:pos x="connsiteX10033" y="connsiteY10033"/>
              </a:cxn>
              <a:cxn ang="0">
                <a:pos x="connsiteX10034" y="connsiteY10034"/>
              </a:cxn>
              <a:cxn ang="0">
                <a:pos x="connsiteX10035" y="connsiteY10035"/>
              </a:cxn>
              <a:cxn ang="0">
                <a:pos x="connsiteX10036" y="connsiteY10036"/>
              </a:cxn>
              <a:cxn ang="0">
                <a:pos x="connsiteX10037" y="connsiteY10037"/>
              </a:cxn>
              <a:cxn ang="0">
                <a:pos x="connsiteX10038" y="connsiteY10038"/>
              </a:cxn>
              <a:cxn ang="0">
                <a:pos x="connsiteX10039" y="connsiteY10039"/>
              </a:cxn>
              <a:cxn ang="0">
                <a:pos x="connsiteX10040" y="connsiteY10040"/>
              </a:cxn>
              <a:cxn ang="0">
                <a:pos x="connsiteX10041" y="connsiteY10041"/>
              </a:cxn>
              <a:cxn ang="0">
                <a:pos x="connsiteX10042" y="connsiteY10042"/>
              </a:cxn>
              <a:cxn ang="0">
                <a:pos x="connsiteX10043" y="connsiteY10043"/>
              </a:cxn>
              <a:cxn ang="0">
                <a:pos x="connsiteX10044" y="connsiteY10044"/>
              </a:cxn>
              <a:cxn ang="0">
                <a:pos x="connsiteX10045" y="connsiteY10045"/>
              </a:cxn>
              <a:cxn ang="0">
                <a:pos x="connsiteX10046" y="connsiteY10046"/>
              </a:cxn>
              <a:cxn ang="0">
                <a:pos x="connsiteX10047" y="connsiteY10047"/>
              </a:cxn>
              <a:cxn ang="0">
                <a:pos x="connsiteX10048" y="connsiteY10048"/>
              </a:cxn>
              <a:cxn ang="0">
                <a:pos x="connsiteX10049" y="connsiteY10049"/>
              </a:cxn>
              <a:cxn ang="0">
                <a:pos x="connsiteX10050" y="connsiteY10050"/>
              </a:cxn>
              <a:cxn ang="0">
                <a:pos x="connsiteX10051" y="connsiteY10051"/>
              </a:cxn>
              <a:cxn ang="0">
                <a:pos x="connsiteX10052" y="connsiteY10052"/>
              </a:cxn>
              <a:cxn ang="0">
                <a:pos x="connsiteX10053" y="connsiteY10053"/>
              </a:cxn>
              <a:cxn ang="0">
                <a:pos x="connsiteX10054" y="connsiteY10054"/>
              </a:cxn>
              <a:cxn ang="0">
                <a:pos x="connsiteX10055" y="connsiteY10055"/>
              </a:cxn>
              <a:cxn ang="0">
                <a:pos x="connsiteX10056" y="connsiteY10056"/>
              </a:cxn>
              <a:cxn ang="0">
                <a:pos x="connsiteX10057" y="connsiteY10057"/>
              </a:cxn>
              <a:cxn ang="0">
                <a:pos x="connsiteX10058" y="connsiteY10058"/>
              </a:cxn>
              <a:cxn ang="0">
                <a:pos x="connsiteX10059" y="connsiteY10059"/>
              </a:cxn>
              <a:cxn ang="0">
                <a:pos x="connsiteX10060" y="connsiteY10060"/>
              </a:cxn>
              <a:cxn ang="0">
                <a:pos x="connsiteX10061" y="connsiteY10061"/>
              </a:cxn>
              <a:cxn ang="0">
                <a:pos x="connsiteX10062" y="connsiteY10062"/>
              </a:cxn>
              <a:cxn ang="0">
                <a:pos x="connsiteX10063" y="connsiteY10063"/>
              </a:cxn>
              <a:cxn ang="0">
                <a:pos x="connsiteX10064" y="connsiteY10064"/>
              </a:cxn>
              <a:cxn ang="0">
                <a:pos x="connsiteX10065" y="connsiteY10065"/>
              </a:cxn>
              <a:cxn ang="0">
                <a:pos x="connsiteX10066" y="connsiteY10066"/>
              </a:cxn>
              <a:cxn ang="0">
                <a:pos x="connsiteX10067" y="connsiteY10067"/>
              </a:cxn>
              <a:cxn ang="0">
                <a:pos x="connsiteX10068" y="connsiteY10068"/>
              </a:cxn>
              <a:cxn ang="0">
                <a:pos x="connsiteX10069" y="connsiteY10069"/>
              </a:cxn>
              <a:cxn ang="0">
                <a:pos x="connsiteX10070" y="connsiteY10070"/>
              </a:cxn>
              <a:cxn ang="0">
                <a:pos x="connsiteX10071" y="connsiteY10071"/>
              </a:cxn>
              <a:cxn ang="0">
                <a:pos x="connsiteX10072" y="connsiteY10072"/>
              </a:cxn>
              <a:cxn ang="0">
                <a:pos x="connsiteX10073" y="connsiteY10073"/>
              </a:cxn>
              <a:cxn ang="0">
                <a:pos x="connsiteX10074" y="connsiteY10074"/>
              </a:cxn>
              <a:cxn ang="0">
                <a:pos x="connsiteX10075" y="connsiteY10075"/>
              </a:cxn>
              <a:cxn ang="0">
                <a:pos x="connsiteX10076" y="connsiteY10076"/>
              </a:cxn>
              <a:cxn ang="0">
                <a:pos x="connsiteX10077" y="connsiteY10077"/>
              </a:cxn>
              <a:cxn ang="0">
                <a:pos x="connsiteX10078" y="connsiteY10078"/>
              </a:cxn>
              <a:cxn ang="0">
                <a:pos x="connsiteX10079" y="connsiteY10079"/>
              </a:cxn>
              <a:cxn ang="0">
                <a:pos x="connsiteX10080" y="connsiteY10080"/>
              </a:cxn>
              <a:cxn ang="0">
                <a:pos x="connsiteX10081" y="connsiteY10081"/>
              </a:cxn>
              <a:cxn ang="0">
                <a:pos x="connsiteX10082" y="connsiteY10082"/>
              </a:cxn>
              <a:cxn ang="0">
                <a:pos x="connsiteX10083" y="connsiteY10083"/>
              </a:cxn>
              <a:cxn ang="0">
                <a:pos x="connsiteX10084" y="connsiteY10084"/>
              </a:cxn>
              <a:cxn ang="0">
                <a:pos x="connsiteX10085" y="connsiteY10085"/>
              </a:cxn>
              <a:cxn ang="0">
                <a:pos x="connsiteX10086" y="connsiteY10086"/>
              </a:cxn>
              <a:cxn ang="0">
                <a:pos x="connsiteX10087" y="connsiteY10087"/>
              </a:cxn>
              <a:cxn ang="0">
                <a:pos x="connsiteX10088" y="connsiteY10088"/>
              </a:cxn>
              <a:cxn ang="0">
                <a:pos x="connsiteX10089" y="connsiteY10089"/>
              </a:cxn>
              <a:cxn ang="0">
                <a:pos x="connsiteX10090" y="connsiteY10090"/>
              </a:cxn>
              <a:cxn ang="0">
                <a:pos x="connsiteX10091" y="connsiteY10091"/>
              </a:cxn>
              <a:cxn ang="0">
                <a:pos x="connsiteX10092" y="connsiteY10092"/>
              </a:cxn>
              <a:cxn ang="0">
                <a:pos x="connsiteX10093" y="connsiteY10093"/>
              </a:cxn>
              <a:cxn ang="0">
                <a:pos x="connsiteX10094" y="connsiteY10094"/>
              </a:cxn>
              <a:cxn ang="0">
                <a:pos x="connsiteX10095" y="connsiteY10095"/>
              </a:cxn>
              <a:cxn ang="0">
                <a:pos x="connsiteX10096" y="connsiteY10096"/>
              </a:cxn>
              <a:cxn ang="0">
                <a:pos x="connsiteX10097" y="connsiteY10097"/>
              </a:cxn>
              <a:cxn ang="0">
                <a:pos x="connsiteX10098" y="connsiteY10098"/>
              </a:cxn>
              <a:cxn ang="0">
                <a:pos x="connsiteX10099" y="connsiteY10099"/>
              </a:cxn>
              <a:cxn ang="0">
                <a:pos x="connsiteX10100" y="connsiteY10100"/>
              </a:cxn>
              <a:cxn ang="0">
                <a:pos x="connsiteX10101" y="connsiteY10101"/>
              </a:cxn>
              <a:cxn ang="0">
                <a:pos x="connsiteX10102" y="connsiteY10102"/>
              </a:cxn>
              <a:cxn ang="0">
                <a:pos x="connsiteX10103" y="connsiteY10103"/>
              </a:cxn>
              <a:cxn ang="0">
                <a:pos x="connsiteX10104" y="connsiteY10104"/>
              </a:cxn>
              <a:cxn ang="0">
                <a:pos x="connsiteX10105" y="connsiteY10105"/>
              </a:cxn>
              <a:cxn ang="0">
                <a:pos x="connsiteX10106" y="connsiteY10106"/>
              </a:cxn>
              <a:cxn ang="0">
                <a:pos x="connsiteX10107" y="connsiteY10107"/>
              </a:cxn>
              <a:cxn ang="0">
                <a:pos x="connsiteX10108" y="connsiteY10108"/>
              </a:cxn>
              <a:cxn ang="0">
                <a:pos x="connsiteX10109" y="connsiteY10109"/>
              </a:cxn>
              <a:cxn ang="0">
                <a:pos x="connsiteX10110" y="connsiteY10110"/>
              </a:cxn>
              <a:cxn ang="0">
                <a:pos x="connsiteX10111" y="connsiteY10111"/>
              </a:cxn>
              <a:cxn ang="0">
                <a:pos x="connsiteX10112" y="connsiteY10112"/>
              </a:cxn>
              <a:cxn ang="0">
                <a:pos x="connsiteX10113" y="connsiteY10113"/>
              </a:cxn>
              <a:cxn ang="0">
                <a:pos x="connsiteX10114" y="connsiteY10114"/>
              </a:cxn>
              <a:cxn ang="0">
                <a:pos x="connsiteX10115" y="connsiteY10115"/>
              </a:cxn>
              <a:cxn ang="0">
                <a:pos x="connsiteX10116" y="connsiteY10116"/>
              </a:cxn>
              <a:cxn ang="0">
                <a:pos x="connsiteX10117" y="connsiteY10117"/>
              </a:cxn>
              <a:cxn ang="0">
                <a:pos x="connsiteX10118" y="connsiteY10118"/>
              </a:cxn>
              <a:cxn ang="0">
                <a:pos x="connsiteX10119" y="connsiteY10119"/>
              </a:cxn>
              <a:cxn ang="0">
                <a:pos x="connsiteX10120" y="connsiteY10120"/>
              </a:cxn>
              <a:cxn ang="0">
                <a:pos x="connsiteX10121" y="connsiteY10121"/>
              </a:cxn>
              <a:cxn ang="0">
                <a:pos x="connsiteX10122" y="connsiteY10122"/>
              </a:cxn>
              <a:cxn ang="0">
                <a:pos x="connsiteX10123" y="connsiteY10123"/>
              </a:cxn>
              <a:cxn ang="0">
                <a:pos x="connsiteX10124" y="connsiteY10124"/>
              </a:cxn>
              <a:cxn ang="0">
                <a:pos x="connsiteX10125" y="connsiteY10125"/>
              </a:cxn>
              <a:cxn ang="0">
                <a:pos x="connsiteX10126" y="connsiteY10126"/>
              </a:cxn>
              <a:cxn ang="0">
                <a:pos x="connsiteX10127" y="connsiteY10127"/>
              </a:cxn>
              <a:cxn ang="0">
                <a:pos x="connsiteX10128" y="connsiteY10128"/>
              </a:cxn>
              <a:cxn ang="0">
                <a:pos x="connsiteX10129" y="connsiteY10129"/>
              </a:cxn>
              <a:cxn ang="0">
                <a:pos x="connsiteX10130" y="connsiteY10130"/>
              </a:cxn>
              <a:cxn ang="0">
                <a:pos x="connsiteX10131" y="connsiteY10131"/>
              </a:cxn>
              <a:cxn ang="0">
                <a:pos x="connsiteX10132" y="connsiteY10132"/>
              </a:cxn>
              <a:cxn ang="0">
                <a:pos x="connsiteX10133" y="connsiteY10133"/>
              </a:cxn>
              <a:cxn ang="0">
                <a:pos x="connsiteX10134" y="connsiteY10134"/>
              </a:cxn>
              <a:cxn ang="0">
                <a:pos x="connsiteX10135" y="connsiteY10135"/>
              </a:cxn>
              <a:cxn ang="0">
                <a:pos x="connsiteX10136" y="connsiteY10136"/>
              </a:cxn>
              <a:cxn ang="0">
                <a:pos x="connsiteX10137" y="connsiteY10137"/>
              </a:cxn>
              <a:cxn ang="0">
                <a:pos x="connsiteX10138" y="connsiteY10138"/>
              </a:cxn>
              <a:cxn ang="0">
                <a:pos x="connsiteX10139" y="connsiteY10139"/>
              </a:cxn>
              <a:cxn ang="0">
                <a:pos x="connsiteX10140" y="connsiteY10140"/>
              </a:cxn>
              <a:cxn ang="0">
                <a:pos x="connsiteX10141" y="connsiteY10141"/>
              </a:cxn>
              <a:cxn ang="0">
                <a:pos x="connsiteX10142" y="connsiteY10142"/>
              </a:cxn>
              <a:cxn ang="0">
                <a:pos x="connsiteX10143" y="connsiteY10143"/>
              </a:cxn>
              <a:cxn ang="0">
                <a:pos x="connsiteX10144" y="connsiteY10144"/>
              </a:cxn>
              <a:cxn ang="0">
                <a:pos x="connsiteX10145" y="connsiteY10145"/>
              </a:cxn>
              <a:cxn ang="0">
                <a:pos x="connsiteX10146" y="connsiteY10146"/>
              </a:cxn>
              <a:cxn ang="0">
                <a:pos x="connsiteX10147" y="connsiteY10147"/>
              </a:cxn>
              <a:cxn ang="0">
                <a:pos x="connsiteX10148" y="connsiteY10148"/>
              </a:cxn>
              <a:cxn ang="0">
                <a:pos x="connsiteX10149" y="connsiteY10149"/>
              </a:cxn>
              <a:cxn ang="0">
                <a:pos x="connsiteX10150" y="connsiteY10150"/>
              </a:cxn>
              <a:cxn ang="0">
                <a:pos x="connsiteX10151" y="connsiteY10151"/>
              </a:cxn>
              <a:cxn ang="0">
                <a:pos x="connsiteX10152" y="connsiteY10152"/>
              </a:cxn>
              <a:cxn ang="0">
                <a:pos x="connsiteX10153" y="connsiteY10153"/>
              </a:cxn>
              <a:cxn ang="0">
                <a:pos x="connsiteX10154" y="connsiteY10154"/>
              </a:cxn>
              <a:cxn ang="0">
                <a:pos x="connsiteX10155" y="connsiteY10155"/>
              </a:cxn>
              <a:cxn ang="0">
                <a:pos x="connsiteX10156" y="connsiteY10156"/>
              </a:cxn>
              <a:cxn ang="0">
                <a:pos x="connsiteX10157" y="connsiteY10157"/>
              </a:cxn>
              <a:cxn ang="0">
                <a:pos x="connsiteX10158" y="connsiteY10158"/>
              </a:cxn>
              <a:cxn ang="0">
                <a:pos x="connsiteX10159" y="connsiteY10159"/>
              </a:cxn>
              <a:cxn ang="0">
                <a:pos x="connsiteX10160" y="connsiteY10160"/>
              </a:cxn>
              <a:cxn ang="0">
                <a:pos x="connsiteX10161" y="connsiteY10161"/>
              </a:cxn>
              <a:cxn ang="0">
                <a:pos x="connsiteX10162" y="connsiteY10162"/>
              </a:cxn>
              <a:cxn ang="0">
                <a:pos x="connsiteX10163" y="connsiteY10163"/>
              </a:cxn>
              <a:cxn ang="0">
                <a:pos x="connsiteX10164" y="connsiteY10164"/>
              </a:cxn>
              <a:cxn ang="0">
                <a:pos x="connsiteX10165" y="connsiteY10165"/>
              </a:cxn>
              <a:cxn ang="0">
                <a:pos x="connsiteX10166" y="connsiteY10166"/>
              </a:cxn>
              <a:cxn ang="0">
                <a:pos x="connsiteX10167" y="connsiteY10167"/>
              </a:cxn>
              <a:cxn ang="0">
                <a:pos x="connsiteX10168" y="connsiteY10168"/>
              </a:cxn>
              <a:cxn ang="0">
                <a:pos x="connsiteX10169" y="connsiteY10169"/>
              </a:cxn>
              <a:cxn ang="0">
                <a:pos x="connsiteX10170" y="connsiteY10170"/>
              </a:cxn>
              <a:cxn ang="0">
                <a:pos x="connsiteX10171" y="connsiteY10171"/>
              </a:cxn>
              <a:cxn ang="0">
                <a:pos x="connsiteX10172" y="connsiteY10172"/>
              </a:cxn>
              <a:cxn ang="0">
                <a:pos x="connsiteX10173" y="connsiteY10173"/>
              </a:cxn>
              <a:cxn ang="0">
                <a:pos x="connsiteX10174" y="connsiteY10174"/>
              </a:cxn>
              <a:cxn ang="0">
                <a:pos x="connsiteX10175" y="connsiteY10175"/>
              </a:cxn>
              <a:cxn ang="0">
                <a:pos x="connsiteX10176" y="connsiteY10176"/>
              </a:cxn>
              <a:cxn ang="0">
                <a:pos x="connsiteX10177" y="connsiteY10177"/>
              </a:cxn>
              <a:cxn ang="0">
                <a:pos x="connsiteX10178" y="connsiteY10178"/>
              </a:cxn>
              <a:cxn ang="0">
                <a:pos x="connsiteX10179" y="connsiteY10179"/>
              </a:cxn>
              <a:cxn ang="0">
                <a:pos x="connsiteX10180" y="connsiteY10180"/>
              </a:cxn>
              <a:cxn ang="0">
                <a:pos x="connsiteX10181" y="connsiteY10181"/>
              </a:cxn>
              <a:cxn ang="0">
                <a:pos x="connsiteX10182" y="connsiteY10182"/>
              </a:cxn>
              <a:cxn ang="0">
                <a:pos x="connsiteX10183" y="connsiteY10183"/>
              </a:cxn>
              <a:cxn ang="0">
                <a:pos x="connsiteX10184" y="connsiteY10184"/>
              </a:cxn>
              <a:cxn ang="0">
                <a:pos x="connsiteX10185" y="connsiteY10185"/>
              </a:cxn>
              <a:cxn ang="0">
                <a:pos x="connsiteX10186" y="connsiteY10186"/>
              </a:cxn>
              <a:cxn ang="0">
                <a:pos x="connsiteX10187" y="connsiteY10187"/>
              </a:cxn>
              <a:cxn ang="0">
                <a:pos x="connsiteX10188" y="connsiteY10188"/>
              </a:cxn>
              <a:cxn ang="0">
                <a:pos x="connsiteX10189" y="connsiteY10189"/>
              </a:cxn>
              <a:cxn ang="0">
                <a:pos x="connsiteX10190" y="connsiteY10190"/>
              </a:cxn>
              <a:cxn ang="0">
                <a:pos x="connsiteX10191" y="connsiteY10191"/>
              </a:cxn>
              <a:cxn ang="0">
                <a:pos x="connsiteX10192" y="connsiteY10192"/>
              </a:cxn>
              <a:cxn ang="0">
                <a:pos x="connsiteX10193" y="connsiteY10193"/>
              </a:cxn>
              <a:cxn ang="0">
                <a:pos x="connsiteX10194" y="connsiteY10194"/>
              </a:cxn>
              <a:cxn ang="0">
                <a:pos x="connsiteX10195" y="connsiteY10195"/>
              </a:cxn>
              <a:cxn ang="0">
                <a:pos x="connsiteX10196" y="connsiteY10196"/>
              </a:cxn>
              <a:cxn ang="0">
                <a:pos x="connsiteX10197" y="connsiteY10197"/>
              </a:cxn>
              <a:cxn ang="0">
                <a:pos x="connsiteX10198" y="connsiteY10198"/>
              </a:cxn>
              <a:cxn ang="0">
                <a:pos x="connsiteX10199" y="connsiteY10199"/>
              </a:cxn>
              <a:cxn ang="0">
                <a:pos x="connsiteX10200" y="connsiteY10200"/>
              </a:cxn>
              <a:cxn ang="0">
                <a:pos x="connsiteX10201" y="connsiteY10201"/>
              </a:cxn>
              <a:cxn ang="0">
                <a:pos x="connsiteX10202" y="connsiteY10202"/>
              </a:cxn>
              <a:cxn ang="0">
                <a:pos x="connsiteX10203" y="connsiteY10203"/>
              </a:cxn>
              <a:cxn ang="0">
                <a:pos x="connsiteX10204" y="connsiteY10204"/>
              </a:cxn>
              <a:cxn ang="0">
                <a:pos x="connsiteX10205" y="connsiteY10205"/>
              </a:cxn>
              <a:cxn ang="0">
                <a:pos x="connsiteX10206" y="connsiteY10206"/>
              </a:cxn>
              <a:cxn ang="0">
                <a:pos x="connsiteX10207" y="connsiteY10207"/>
              </a:cxn>
              <a:cxn ang="0">
                <a:pos x="connsiteX10208" y="connsiteY10208"/>
              </a:cxn>
              <a:cxn ang="0">
                <a:pos x="connsiteX10209" y="connsiteY10209"/>
              </a:cxn>
              <a:cxn ang="0">
                <a:pos x="connsiteX10210" y="connsiteY10210"/>
              </a:cxn>
              <a:cxn ang="0">
                <a:pos x="connsiteX10211" y="connsiteY10211"/>
              </a:cxn>
              <a:cxn ang="0">
                <a:pos x="connsiteX10212" y="connsiteY10212"/>
              </a:cxn>
              <a:cxn ang="0">
                <a:pos x="connsiteX10213" y="connsiteY10213"/>
              </a:cxn>
              <a:cxn ang="0">
                <a:pos x="connsiteX10214" y="connsiteY10214"/>
              </a:cxn>
              <a:cxn ang="0">
                <a:pos x="connsiteX10215" y="connsiteY10215"/>
              </a:cxn>
              <a:cxn ang="0">
                <a:pos x="connsiteX10216" y="connsiteY10216"/>
              </a:cxn>
              <a:cxn ang="0">
                <a:pos x="connsiteX10217" y="connsiteY10217"/>
              </a:cxn>
              <a:cxn ang="0">
                <a:pos x="connsiteX10218" y="connsiteY10218"/>
              </a:cxn>
              <a:cxn ang="0">
                <a:pos x="connsiteX10219" y="connsiteY10219"/>
              </a:cxn>
              <a:cxn ang="0">
                <a:pos x="connsiteX10220" y="connsiteY10220"/>
              </a:cxn>
              <a:cxn ang="0">
                <a:pos x="connsiteX10221" y="connsiteY10221"/>
              </a:cxn>
              <a:cxn ang="0">
                <a:pos x="connsiteX10222" y="connsiteY10222"/>
              </a:cxn>
              <a:cxn ang="0">
                <a:pos x="connsiteX10223" y="connsiteY10223"/>
              </a:cxn>
              <a:cxn ang="0">
                <a:pos x="connsiteX10224" y="connsiteY10224"/>
              </a:cxn>
              <a:cxn ang="0">
                <a:pos x="connsiteX10225" y="connsiteY10225"/>
              </a:cxn>
              <a:cxn ang="0">
                <a:pos x="connsiteX10226" y="connsiteY10226"/>
              </a:cxn>
              <a:cxn ang="0">
                <a:pos x="connsiteX10227" y="connsiteY10227"/>
              </a:cxn>
              <a:cxn ang="0">
                <a:pos x="connsiteX10228" y="connsiteY10228"/>
              </a:cxn>
              <a:cxn ang="0">
                <a:pos x="connsiteX10229" y="connsiteY10229"/>
              </a:cxn>
              <a:cxn ang="0">
                <a:pos x="connsiteX10230" y="connsiteY10230"/>
              </a:cxn>
              <a:cxn ang="0">
                <a:pos x="connsiteX10231" y="connsiteY10231"/>
              </a:cxn>
              <a:cxn ang="0">
                <a:pos x="connsiteX10232" y="connsiteY10232"/>
              </a:cxn>
              <a:cxn ang="0">
                <a:pos x="connsiteX10233" y="connsiteY10233"/>
              </a:cxn>
              <a:cxn ang="0">
                <a:pos x="connsiteX10234" y="connsiteY10234"/>
              </a:cxn>
              <a:cxn ang="0">
                <a:pos x="connsiteX10235" y="connsiteY10235"/>
              </a:cxn>
              <a:cxn ang="0">
                <a:pos x="connsiteX10236" y="connsiteY10236"/>
              </a:cxn>
              <a:cxn ang="0">
                <a:pos x="connsiteX10237" y="connsiteY10237"/>
              </a:cxn>
              <a:cxn ang="0">
                <a:pos x="connsiteX10238" y="connsiteY10238"/>
              </a:cxn>
              <a:cxn ang="0">
                <a:pos x="connsiteX10239" y="connsiteY10239"/>
              </a:cxn>
              <a:cxn ang="0">
                <a:pos x="connsiteX10240" y="connsiteY10240"/>
              </a:cxn>
              <a:cxn ang="0">
                <a:pos x="connsiteX10241" y="connsiteY10241"/>
              </a:cxn>
              <a:cxn ang="0">
                <a:pos x="connsiteX10242" y="connsiteY10242"/>
              </a:cxn>
              <a:cxn ang="0">
                <a:pos x="connsiteX10243" y="connsiteY10243"/>
              </a:cxn>
              <a:cxn ang="0">
                <a:pos x="connsiteX10244" y="connsiteY10244"/>
              </a:cxn>
              <a:cxn ang="0">
                <a:pos x="connsiteX10245" y="connsiteY10245"/>
              </a:cxn>
              <a:cxn ang="0">
                <a:pos x="connsiteX10246" y="connsiteY10246"/>
              </a:cxn>
              <a:cxn ang="0">
                <a:pos x="connsiteX10247" y="connsiteY10247"/>
              </a:cxn>
              <a:cxn ang="0">
                <a:pos x="connsiteX10248" y="connsiteY10248"/>
              </a:cxn>
              <a:cxn ang="0">
                <a:pos x="connsiteX10249" y="connsiteY10249"/>
              </a:cxn>
              <a:cxn ang="0">
                <a:pos x="connsiteX10250" y="connsiteY10250"/>
              </a:cxn>
              <a:cxn ang="0">
                <a:pos x="connsiteX10251" y="connsiteY10251"/>
              </a:cxn>
              <a:cxn ang="0">
                <a:pos x="connsiteX10252" y="connsiteY10252"/>
              </a:cxn>
              <a:cxn ang="0">
                <a:pos x="connsiteX10253" y="connsiteY10253"/>
              </a:cxn>
              <a:cxn ang="0">
                <a:pos x="connsiteX10254" y="connsiteY10254"/>
              </a:cxn>
              <a:cxn ang="0">
                <a:pos x="connsiteX10255" y="connsiteY10255"/>
              </a:cxn>
              <a:cxn ang="0">
                <a:pos x="connsiteX10256" y="connsiteY10256"/>
              </a:cxn>
              <a:cxn ang="0">
                <a:pos x="connsiteX10257" y="connsiteY10257"/>
              </a:cxn>
              <a:cxn ang="0">
                <a:pos x="connsiteX10258" y="connsiteY10258"/>
              </a:cxn>
              <a:cxn ang="0">
                <a:pos x="connsiteX10259" y="connsiteY10259"/>
              </a:cxn>
              <a:cxn ang="0">
                <a:pos x="connsiteX10260" y="connsiteY10260"/>
              </a:cxn>
              <a:cxn ang="0">
                <a:pos x="connsiteX10261" y="connsiteY10261"/>
              </a:cxn>
              <a:cxn ang="0">
                <a:pos x="connsiteX10262" y="connsiteY10262"/>
              </a:cxn>
              <a:cxn ang="0">
                <a:pos x="connsiteX10263" y="connsiteY10263"/>
              </a:cxn>
              <a:cxn ang="0">
                <a:pos x="connsiteX10264" y="connsiteY10264"/>
              </a:cxn>
              <a:cxn ang="0">
                <a:pos x="connsiteX10265" y="connsiteY10265"/>
              </a:cxn>
              <a:cxn ang="0">
                <a:pos x="connsiteX10266" y="connsiteY10266"/>
              </a:cxn>
              <a:cxn ang="0">
                <a:pos x="connsiteX10267" y="connsiteY10267"/>
              </a:cxn>
              <a:cxn ang="0">
                <a:pos x="connsiteX10268" y="connsiteY10268"/>
              </a:cxn>
              <a:cxn ang="0">
                <a:pos x="connsiteX10269" y="connsiteY10269"/>
              </a:cxn>
              <a:cxn ang="0">
                <a:pos x="connsiteX10270" y="connsiteY10270"/>
              </a:cxn>
              <a:cxn ang="0">
                <a:pos x="connsiteX10271" y="connsiteY10271"/>
              </a:cxn>
              <a:cxn ang="0">
                <a:pos x="connsiteX10272" y="connsiteY10272"/>
              </a:cxn>
              <a:cxn ang="0">
                <a:pos x="connsiteX10273" y="connsiteY10273"/>
              </a:cxn>
              <a:cxn ang="0">
                <a:pos x="connsiteX10274" y="connsiteY10274"/>
              </a:cxn>
              <a:cxn ang="0">
                <a:pos x="connsiteX10275" y="connsiteY10275"/>
              </a:cxn>
              <a:cxn ang="0">
                <a:pos x="connsiteX10276" y="connsiteY10276"/>
              </a:cxn>
              <a:cxn ang="0">
                <a:pos x="connsiteX10277" y="connsiteY10277"/>
              </a:cxn>
              <a:cxn ang="0">
                <a:pos x="connsiteX10278" y="connsiteY10278"/>
              </a:cxn>
              <a:cxn ang="0">
                <a:pos x="connsiteX10279" y="connsiteY10279"/>
              </a:cxn>
              <a:cxn ang="0">
                <a:pos x="connsiteX10280" y="connsiteY10280"/>
              </a:cxn>
              <a:cxn ang="0">
                <a:pos x="connsiteX10281" y="connsiteY10281"/>
              </a:cxn>
              <a:cxn ang="0">
                <a:pos x="connsiteX10282" y="connsiteY10282"/>
              </a:cxn>
              <a:cxn ang="0">
                <a:pos x="connsiteX10283" y="connsiteY10283"/>
              </a:cxn>
              <a:cxn ang="0">
                <a:pos x="connsiteX10284" y="connsiteY10284"/>
              </a:cxn>
              <a:cxn ang="0">
                <a:pos x="connsiteX10285" y="connsiteY10285"/>
              </a:cxn>
              <a:cxn ang="0">
                <a:pos x="connsiteX10286" y="connsiteY10286"/>
              </a:cxn>
              <a:cxn ang="0">
                <a:pos x="connsiteX10287" y="connsiteY10287"/>
              </a:cxn>
              <a:cxn ang="0">
                <a:pos x="connsiteX10288" y="connsiteY10288"/>
              </a:cxn>
              <a:cxn ang="0">
                <a:pos x="connsiteX10289" y="connsiteY10289"/>
              </a:cxn>
              <a:cxn ang="0">
                <a:pos x="connsiteX10290" y="connsiteY10290"/>
              </a:cxn>
              <a:cxn ang="0">
                <a:pos x="connsiteX10291" y="connsiteY10291"/>
              </a:cxn>
              <a:cxn ang="0">
                <a:pos x="connsiteX10292" y="connsiteY10292"/>
              </a:cxn>
              <a:cxn ang="0">
                <a:pos x="connsiteX10293" y="connsiteY10293"/>
              </a:cxn>
              <a:cxn ang="0">
                <a:pos x="connsiteX10294" y="connsiteY10294"/>
              </a:cxn>
              <a:cxn ang="0">
                <a:pos x="connsiteX10295" y="connsiteY10295"/>
              </a:cxn>
              <a:cxn ang="0">
                <a:pos x="connsiteX10296" y="connsiteY10296"/>
              </a:cxn>
              <a:cxn ang="0">
                <a:pos x="connsiteX10297" y="connsiteY10297"/>
              </a:cxn>
              <a:cxn ang="0">
                <a:pos x="connsiteX10298" y="connsiteY10298"/>
              </a:cxn>
              <a:cxn ang="0">
                <a:pos x="connsiteX10299" y="connsiteY10299"/>
              </a:cxn>
              <a:cxn ang="0">
                <a:pos x="connsiteX10300" y="connsiteY10300"/>
              </a:cxn>
              <a:cxn ang="0">
                <a:pos x="connsiteX10301" y="connsiteY10301"/>
              </a:cxn>
              <a:cxn ang="0">
                <a:pos x="connsiteX10302" y="connsiteY10302"/>
              </a:cxn>
              <a:cxn ang="0">
                <a:pos x="connsiteX10303" y="connsiteY10303"/>
              </a:cxn>
              <a:cxn ang="0">
                <a:pos x="connsiteX10304" y="connsiteY10304"/>
              </a:cxn>
              <a:cxn ang="0">
                <a:pos x="connsiteX10305" y="connsiteY10305"/>
              </a:cxn>
              <a:cxn ang="0">
                <a:pos x="connsiteX10306" y="connsiteY10306"/>
              </a:cxn>
              <a:cxn ang="0">
                <a:pos x="connsiteX10307" y="connsiteY10307"/>
              </a:cxn>
              <a:cxn ang="0">
                <a:pos x="connsiteX10308" y="connsiteY10308"/>
              </a:cxn>
              <a:cxn ang="0">
                <a:pos x="connsiteX10309" y="connsiteY10309"/>
              </a:cxn>
              <a:cxn ang="0">
                <a:pos x="connsiteX10310" y="connsiteY10310"/>
              </a:cxn>
              <a:cxn ang="0">
                <a:pos x="connsiteX10311" y="connsiteY10311"/>
              </a:cxn>
              <a:cxn ang="0">
                <a:pos x="connsiteX10312" y="connsiteY10312"/>
              </a:cxn>
              <a:cxn ang="0">
                <a:pos x="connsiteX10313" y="connsiteY10313"/>
              </a:cxn>
              <a:cxn ang="0">
                <a:pos x="connsiteX10314" y="connsiteY10314"/>
              </a:cxn>
              <a:cxn ang="0">
                <a:pos x="connsiteX10315" y="connsiteY10315"/>
              </a:cxn>
              <a:cxn ang="0">
                <a:pos x="connsiteX10316" y="connsiteY10316"/>
              </a:cxn>
              <a:cxn ang="0">
                <a:pos x="connsiteX10317" y="connsiteY10317"/>
              </a:cxn>
              <a:cxn ang="0">
                <a:pos x="connsiteX10318" y="connsiteY10318"/>
              </a:cxn>
              <a:cxn ang="0">
                <a:pos x="connsiteX10319" y="connsiteY10319"/>
              </a:cxn>
              <a:cxn ang="0">
                <a:pos x="connsiteX10320" y="connsiteY10320"/>
              </a:cxn>
              <a:cxn ang="0">
                <a:pos x="connsiteX10321" y="connsiteY10321"/>
              </a:cxn>
              <a:cxn ang="0">
                <a:pos x="connsiteX10322" y="connsiteY10322"/>
              </a:cxn>
              <a:cxn ang="0">
                <a:pos x="connsiteX10323" y="connsiteY10323"/>
              </a:cxn>
              <a:cxn ang="0">
                <a:pos x="connsiteX10324" y="connsiteY10324"/>
              </a:cxn>
              <a:cxn ang="0">
                <a:pos x="connsiteX10325" y="connsiteY10325"/>
              </a:cxn>
              <a:cxn ang="0">
                <a:pos x="connsiteX10326" y="connsiteY10326"/>
              </a:cxn>
              <a:cxn ang="0">
                <a:pos x="connsiteX10327" y="connsiteY10327"/>
              </a:cxn>
              <a:cxn ang="0">
                <a:pos x="connsiteX10328" y="connsiteY10328"/>
              </a:cxn>
              <a:cxn ang="0">
                <a:pos x="connsiteX10329" y="connsiteY10329"/>
              </a:cxn>
              <a:cxn ang="0">
                <a:pos x="connsiteX10330" y="connsiteY10330"/>
              </a:cxn>
              <a:cxn ang="0">
                <a:pos x="connsiteX10331" y="connsiteY10331"/>
              </a:cxn>
              <a:cxn ang="0">
                <a:pos x="connsiteX10332" y="connsiteY10332"/>
              </a:cxn>
              <a:cxn ang="0">
                <a:pos x="connsiteX10333" y="connsiteY10333"/>
              </a:cxn>
              <a:cxn ang="0">
                <a:pos x="connsiteX10334" y="connsiteY10334"/>
              </a:cxn>
              <a:cxn ang="0">
                <a:pos x="connsiteX10335" y="connsiteY10335"/>
              </a:cxn>
              <a:cxn ang="0">
                <a:pos x="connsiteX10336" y="connsiteY10336"/>
              </a:cxn>
              <a:cxn ang="0">
                <a:pos x="connsiteX10337" y="connsiteY10337"/>
              </a:cxn>
              <a:cxn ang="0">
                <a:pos x="connsiteX10338" y="connsiteY10338"/>
              </a:cxn>
              <a:cxn ang="0">
                <a:pos x="connsiteX10339" y="connsiteY10339"/>
              </a:cxn>
              <a:cxn ang="0">
                <a:pos x="connsiteX10340" y="connsiteY10340"/>
              </a:cxn>
              <a:cxn ang="0">
                <a:pos x="connsiteX10341" y="connsiteY10341"/>
              </a:cxn>
              <a:cxn ang="0">
                <a:pos x="connsiteX10342" y="connsiteY10342"/>
              </a:cxn>
              <a:cxn ang="0">
                <a:pos x="connsiteX10343" y="connsiteY10343"/>
              </a:cxn>
              <a:cxn ang="0">
                <a:pos x="connsiteX10344" y="connsiteY10344"/>
              </a:cxn>
              <a:cxn ang="0">
                <a:pos x="connsiteX10345" y="connsiteY10345"/>
              </a:cxn>
              <a:cxn ang="0">
                <a:pos x="connsiteX10346" y="connsiteY10346"/>
              </a:cxn>
              <a:cxn ang="0">
                <a:pos x="connsiteX10347" y="connsiteY10347"/>
              </a:cxn>
              <a:cxn ang="0">
                <a:pos x="connsiteX10348" y="connsiteY10348"/>
              </a:cxn>
              <a:cxn ang="0">
                <a:pos x="connsiteX10349" y="connsiteY10349"/>
              </a:cxn>
              <a:cxn ang="0">
                <a:pos x="connsiteX10350" y="connsiteY10350"/>
              </a:cxn>
              <a:cxn ang="0">
                <a:pos x="connsiteX10351" y="connsiteY10351"/>
              </a:cxn>
              <a:cxn ang="0">
                <a:pos x="connsiteX10352" y="connsiteY10352"/>
              </a:cxn>
              <a:cxn ang="0">
                <a:pos x="connsiteX10353" y="connsiteY10353"/>
              </a:cxn>
              <a:cxn ang="0">
                <a:pos x="connsiteX10354" y="connsiteY10354"/>
              </a:cxn>
              <a:cxn ang="0">
                <a:pos x="connsiteX10355" y="connsiteY10355"/>
              </a:cxn>
              <a:cxn ang="0">
                <a:pos x="connsiteX10356" y="connsiteY10356"/>
              </a:cxn>
              <a:cxn ang="0">
                <a:pos x="connsiteX10357" y="connsiteY10357"/>
              </a:cxn>
              <a:cxn ang="0">
                <a:pos x="connsiteX10358" y="connsiteY10358"/>
              </a:cxn>
              <a:cxn ang="0">
                <a:pos x="connsiteX10359" y="connsiteY10359"/>
              </a:cxn>
              <a:cxn ang="0">
                <a:pos x="connsiteX10360" y="connsiteY10360"/>
              </a:cxn>
              <a:cxn ang="0">
                <a:pos x="connsiteX10361" y="connsiteY10361"/>
              </a:cxn>
              <a:cxn ang="0">
                <a:pos x="connsiteX10362" y="connsiteY10362"/>
              </a:cxn>
              <a:cxn ang="0">
                <a:pos x="connsiteX10363" y="connsiteY10363"/>
              </a:cxn>
              <a:cxn ang="0">
                <a:pos x="connsiteX10364" y="connsiteY10364"/>
              </a:cxn>
              <a:cxn ang="0">
                <a:pos x="connsiteX10365" y="connsiteY10365"/>
              </a:cxn>
              <a:cxn ang="0">
                <a:pos x="connsiteX10366" y="connsiteY10366"/>
              </a:cxn>
              <a:cxn ang="0">
                <a:pos x="connsiteX10367" y="connsiteY10367"/>
              </a:cxn>
              <a:cxn ang="0">
                <a:pos x="connsiteX10368" y="connsiteY10368"/>
              </a:cxn>
              <a:cxn ang="0">
                <a:pos x="connsiteX10369" y="connsiteY10369"/>
              </a:cxn>
              <a:cxn ang="0">
                <a:pos x="connsiteX10370" y="connsiteY10370"/>
              </a:cxn>
              <a:cxn ang="0">
                <a:pos x="connsiteX10371" y="connsiteY10371"/>
              </a:cxn>
              <a:cxn ang="0">
                <a:pos x="connsiteX10372" y="connsiteY10372"/>
              </a:cxn>
              <a:cxn ang="0">
                <a:pos x="connsiteX10373" y="connsiteY10373"/>
              </a:cxn>
              <a:cxn ang="0">
                <a:pos x="connsiteX10374" y="connsiteY10374"/>
              </a:cxn>
              <a:cxn ang="0">
                <a:pos x="connsiteX10375" y="connsiteY10375"/>
              </a:cxn>
              <a:cxn ang="0">
                <a:pos x="connsiteX10376" y="connsiteY10376"/>
              </a:cxn>
              <a:cxn ang="0">
                <a:pos x="connsiteX10377" y="connsiteY10377"/>
              </a:cxn>
              <a:cxn ang="0">
                <a:pos x="connsiteX10378" y="connsiteY10378"/>
              </a:cxn>
              <a:cxn ang="0">
                <a:pos x="connsiteX10379" y="connsiteY10379"/>
              </a:cxn>
              <a:cxn ang="0">
                <a:pos x="connsiteX10380" y="connsiteY10380"/>
              </a:cxn>
              <a:cxn ang="0">
                <a:pos x="connsiteX10381" y="connsiteY10381"/>
              </a:cxn>
              <a:cxn ang="0">
                <a:pos x="connsiteX10382" y="connsiteY10382"/>
              </a:cxn>
              <a:cxn ang="0">
                <a:pos x="connsiteX10383" y="connsiteY10383"/>
              </a:cxn>
              <a:cxn ang="0">
                <a:pos x="connsiteX10384" y="connsiteY10384"/>
              </a:cxn>
              <a:cxn ang="0">
                <a:pos x="connsiteX10385" y="connsiteY10385"/>
              </a:cxn>
              <a:cxn ang="0">
                <a:pos x="connsiteX10386" y="connsiteY10386"/>
              </a:cxn>
              <a:cxn ang="0">
                <a:pos x="connsiteX10387" y="connsiteY10387"/>
              </a:cxn>
              <a:cxn ang="0">
                <a:pos x="connsiteX10388" y="connsiteY10388"/>
              </a:cxn>
              <a:cxn ang="0">
                <a:pos x="connsiteX10389" y="connsiteY10389"/>
              </a:cxn>
              <a:cxn ang="0">
                <a:pos x="connsiteX10390" y="connsiteY10390"/>
              </a:cxn>
              <a:cxn ang="0">
                <a:pos x="connsiteX10391" y="connsiteY10391"/>
              </a:cxn>
              <a:cxn ang="0">
                <a:pos x="connsiteX10392" y="connsiteY10392"/>
              </a:cxn>
              <a:cxn ang="0">
                <a:pos x="connsiteX10393" y="connsiteY10393"/>
              </a:cxn>
              <a:cxn ang="0">
                <a:pos x="connsiteX10394" y="connsiteY10394"/>
              </a:cxn>
              <a:cxn ang="0">
                <a:pos x="connsiteX10395" y="connsiteY10395"/>
              </a:cxn>
              <a:cxn ang="0">
                <a:pos x="connsiteX10396" y="connsiteY10396"/>
              </a:cxn>
              <a:cxn ang="0">
                <a:pos x="connsiteX10397" y="connsiteY10397"/>
              </a:cxn>
              <a:cxn ang="0">
                <a:pos x="connsiteX10398" y="connsiteY10398"/>
              </a:cxn>
              <a:cxn ang="0">
                <a:pos x="connsiteX10399" y="connsiteY10399"/>
              </a:cxn>
              <a:cxn ang="0">
                <a:pos x="connsiteX10400" y="connsiteY10400"/>
              </a:cxn>
              <a:cxn ang="0">
                <a:pos x="connsiteX10401" y="connsiteY10401"/>
              </a:cxn>
              <a:cxn ang="0">
                <a:pos x="connsiteX10402" y="connsiteY10402"/>
              </a:cxn>
              <a:cxn ang="0">
                <a:pos x="connsiteX10403" y="connsiteY10403"/>
              </a:cxn>
              <a:cxn ang="0">
                <a:pos x="connsiteX10404" y="connsiteY10404"/>
              </a:cxn>
              <a:cxn ang="0">
                <a:pos x="connsiteX10405" y="connsiteY10405"/>
              </a:cxn>
              <a:cxn ang="0">
                <a:pos x="connsiteX10406" y="connsiteY10406"/>
              </a:cxn>
              <a:cxn ang="0">
                <a:pos x="connsiteX10407" y="connsiteY10407"/>
              </a:cxn>
              <a:cxn ang="0">
                <a:pos x="connsiteX10408" y="connsiteY10408"/>
              </a:cxn>
              <a:cxn ang="0">
                <a:pos x="connsiteX10409" y="connsiteY10409"/>
              </a:cxn>
              <a:cxn ang="0">
                <a:pos x="connsiteX10410" y="connsiteY10410"/>
              </a:cxn>
              <a:cxn ang="0">
                <a:pos x="connsiteX10411" y="connsiteY10411"/>
              </a:cxn>
              <a:cxn ang="0">
                <a:pos x="connsiteX10412" y="connsiteY10412"/>
              </a:cxn>
              <a:cxn ang="0">
                <a:pos x="connsiteX10413" y="connsiteY10413"/>
              </a:cxn>
              <a:cxn ang="0">
                <a:pos x="connsiteX10414" y="connsiteY10414"/>
              </a:cxn>
              <a:cxn ang="0">
                <a:pos x="connsiteX10415" y="connsiteY10415"/>
              </a:cxn>
              <a:cxn ang="0">
                <a:pos x="connsiteX10416" y="connsiteY10416"/>
              </a:cxn>
              <a:cxn ang="0">
                <a:pos x="connsiteX10417" y="connsiteY10417"/>
              </a:cxn>
              <a:cxn ang="0">
                <a:pos x="connsiteX10418" y="connsiteY10418"/>
              </a:cxn>
              <a:cxn ang="0">
                <a:pos x="connsiteX10419" y="connsiteY10419"/>
              </a:cxn>
              <a:cxn ang="0">
                <a:pos x="connsiteX10420" y="connsiteY10420"/>
              </a:cxn>
              <a:cxn ang="0">
                <a:pos x="connsiteX10421" y="connsiteY10421"/>
              </a:cxn>
              <a:cxn ang="0">
                <a:pos x="connsiteX10422" y="connsiteY10422"/>
              </a:cxn>
              <a:cxn ang="0">
                <a:pos x="connsiteX10423" y="connsiteY10423"/>
              </a:cxn>
              <a:cxn ang="0">
                <a:pos x="connsiteX10424" y="connsiteY10424"/>
              </a:cxn>
              <a:cxn ang="0">
                <a:pos x="connsiteX10425" y="connsiteY10425"/>
              </a:cxn>
              <a:cxn ang="0">
                <a:pos x="connsiteX10426" y="connsiteY10426"/>
              </a:cxn>
              <a:cxn ang="0">
                <a:pos x="connsiteX10427" y="connsiteY10427"/>
              </a:cxn>
              <a:cxn ang="0">
                <a:pos x="connsiteX10428" y="connsiteY10428"/>
              </a:cxn>
              <a:cxn ang="0">
                <a:pos x="connsiteX10429" y="connsiteY10429"/>
              </a:cxn>
              <a:cxn ang="0">
                <a:pos x="connsiteX10430" y="connsiteY10430"/>
              </a:cxn>
              <a:cxn ang="0">
                <a:pos x="connsiteX10431" y="connsiteY10431"/>
              </a:cxn>
              <a:cxn ang="0">
                <a:pos x="connsiteX10432" y="connsiteY10432"/>
              </a:cxn>
              <a:cxn ang="0">
                <a:pos x="connsiteX10433" y="connsiteY10433"/>
              </a:cxn>
              <a:cxn ang="0">
                <a:pos x="connsiteX10434" y="connsiteY10434"/>
              </a:cxn>
              <a:cxn ang="0">
                <a:pos x="connsiteX10435" y="connsiteY10435"/>
              </a:cxn>
              <a:cxn ang="0">
                <a:pos x="connsiteX10436" y="connsiteY10436"/>
              </a:cxn>
              <a:cxn ang="0">
                <a:pos x="connsiteX10437" y="connsiteY10437"/>
              </a:cxn>
              <a:cxn ang="0">
                <a:pos x="connsiteX10438" y="connsiteY10438"/>
              </a:cxn>
              <a:cxn ang="0">
                <a:pos x="connsiteX10439" y="connsiteY10439"/>
              </a:cxn>
              <a:cxn ang="0">
                <a:pos x="connsiteX10440" y="connsiteY10440"/>
              </a:cxn>
              <a:cxn ang="0">
                <a:pos x="connsiteX10441" y="connsiteY10441"/>
              </a:cxn>
              <a:cxn ang="0">
                <a:pos x="connsiteX10442" y="connsiteY10442"/>
              </a:cxn>
              <a:cxn ang="0">
                <a:pos x="connsiteX10443" y="connsiteY10443"/>
              </a:cxn>
              <a:cxn ang="0">
                <a:pos x="connsiteX10444" y="connsiteY10444"/>
              </a:cxn>
              <a:cxn ang="0">
                <a:pos x="connsiteX10445" y="connsiteY10445"/>
              </a:cxn>
              <a:cxn ang="0">
                <a:pos x="connsiteX10446" y="connsiteY10446"/>
              </a:cxn>
              <a:cxn ang="0">
                <a:pos x="connsiteX10447" y="connsiteY10447"/>
              </a:cxn>
              <a:cxn ang="0">
                <a:pos x="connsiteX10448" y="connsiteY10448"/>
              </a:cxn>
              <a:cxn ang="0">
                <a:pos x="connsiteX10449" y="connsiteY10449"/>
              </a:cxn>
              <a:cxn ang="0">
                <a:pos x="connsiteX10450" y="connsiteY10450"/>
              </a:cxn>
              <a:cxn ang="0">
                <a:pos x="connsiteX10451" y="connsiteY10451"/>
              </a:cxn>
              <a:cxn ang="0">
                <a:pos x="connsiteX10452" y="connsiteY10452"/>
              </a:cxn>
              <a:cxn ang="0">
                <a:pos x="connsiteX10453" y="connsiteY10453"/>
              </a:cxn>
              <a:cxn ang="0">
                <a:pos x="connsiteX10454" y="connsiteY10454"/>
              </a:cxn>
              <a:cxn ang="0">
                <a:pos x="connsiteX10455" y="connsiteY10455"/>
              </a:cxn>
              <a:cxn ang="0">
                <a:pos x="connsiteX10456" y="connsiteY10456"/>
              </a:cxn>
              <a:cxn ang="0">
                <a:pos x="connsiteX10457" y="connsiteY10457"/>
              </a:cxn>
              <a:cxn ang="0">
                <a:pos x="connsiteX10458" y="connsiteY10458"/>
              </a:cxn>
              <a:cxn ang="0">
                <a:pos x="connsiteX10459" y="connsiteY10459"/>
              </a:cxn>
              <a:cxn ang="0">
                <a:pos x="connsiteX10460" y="connsiteY10460"/>
              </a:cxn>
              <a:cxn ang="0">
                <a:pos x="connsiteX10461" y="connsiteY10461"/>
              </a:cxn>
              <a:cxn ang="0">
                <a:pos x="connsiteX10462" y="connsiteY10462"/>
              </a:cxn>
              <a:cxn ang="0">
                <a:pos x="connsiteX10463" y="connsiteY10463"/>
              </a:cxn>
              <a:cxn ang="0">
                <a:pos x="connsiteX10464" y="connsiteY10464"/>
              </a:cxn>
              <a:cxn ang="0">
                <a:pos x="connsiteX10465" y="connsiteY10465"/>
              </a:cxn>
              <a:cxn ang="0">
                <a:pos x="connsiteX10466" y="connsiteY10466"/>
              </a:cxn>
              <a:cxn ang="0">
                <a:pos x="connsiteX10467" y="connsiteY10467"/>
              </a:cxn>
              <a:cxn ang="0">
                <a:pos x="connsiteX10468" y="connsiteY10468"/>
              </a:cxn>
              <a:cxn ang="0">
                <a:pos x="connsiteX10469" y="connsiteY10469"/>
              </a:cxn>
              <a:cxn ang="0">
                <a:pos x="connsiteX10470" y="connsiteY10470"/>
              </a:cxn>
              <a:cxn ang="0">
                <a:pos x="connsiteX10471" y="connsiteY10471"/>
              </a:cxn>
              <a:cxn ang="0">
                <a:pos x="connsiteX10472" y="connsiteY10472"/>
              </a:cxn>
              <a:cxn ang="0">
                <a:pos x="connsiteX10473" y="connsiteY10473"/>
              </a:cxn>
              <a:cxn ang="0">
                <a:pos x="connsiteX10474" y="connsiteY10474"/>
              </a:cxn>
              <a:cxn ang="0">
                <a:pos x="connsiteX10475" y="connsiteY10475"/>
              </a:cxn>
              <a:cxn ang="0">
                <a:pos x="connsiteX10476" y="connsiteY10476"/>
              </a:cxn>
              <a:cxn ang="0">
                <a:pos x="connsiteX10477" y="connsiteY10477"/>
              </a:cxn>
              <a:cxn ang="0">
                <a:pos x="connsiteX10478" y="connsiteY10478"/>
              </a:cxn>
              <a:cxn ang="0">
                <a:pos x="connsiteX10479" y="connsiteY10479"/>
              </a:cxn>
              <a:cxn ang="0">
                <a:pos x="connsiteX10480" y="connsiteY10480"/>
              </a:cxn>
              <a:cxn ang="0">
                <a:pos x="connsiteX10481" y="connsiteY10481"/>
              </a:cxn>
              <a:cxn ang="0">
                <a:pos x="connsiteX10482" y="connsiteY10482"/>
              </a:cxn>
              <a:cxn ang="0">
                <a:pos x="connsiteX10483" y="connsiteY10483"/>
              </a:cxn>
              <a:cxn ang="0">
                <a:pos x="connsiteX10484" y="connsiteY10484"/>
              </a:cxn>
              <a:cxn ang="0">
                <a:pos x="connsiteX10485" y="connsiteY10485"/>
              </a:cxn>
              <a:cxn ang="0">
                <a:pos x="connsiteX10486" y="connsiteY10486"/>
              </a:cxn>
              <a:cxn ang="0">
                <a:pos x="connsiteX10487" y="connsiteY10487"/>
              </a:cxn>
              <a:cxn ang="0">
                <a:pos x="connsiteX10488" y="connsiteY10488"/>
              </a:cxn>
              <a:cxn ang="0">
                <a:pos x="connsiteX10489" y="connsiteY10489"/>
              </a:cxn>
              <a:cxn ang="0">
                <a:pos x="connsiteX10490" y="connsiteY10490"/>
              </a:cxn>
              <a:cxn ang="0">
                <a:pos x="connsiteX10491" y="connsiteY10491"/>
              </a:cxn>
              <a:cxn ang="0">
                <a:pos x="connsiteX10492" y="connsiteY10492"/>
              </a:cxn>
              <a:cxn ang="0">
                <a:pos x="connsiteX10493" y="connsiteY10493"/>
              </a:cxn>
              <a:cxn ang="0">
                <a:pos x="connsiteX10494" y="connsiteY10494"/>
              </a:cxn>
              <a:cxn ang="0">
                <a:pos x="connsiteX10495" y="connsiteY10495"/>
              </a:cxn>
              <a:cxn ang="0">
                <a:pos x="connsiteX10496" y="connsiteY10496"/>
              </a:cxn>
              <a:cxn ang="0">
                <a:pos x="connsiteX10497" y="connsiteY10497"/>
              </a:cxn>
              <a:cxn ang="0">
                <a:pos x="connsiteX10498" y="connsiteY10498"/>
              </a:cxn>
              <a:cxn ang="0">
                <a:pos x="connsiteX10499" y="connsiteY10499"/>
              </a:cxn>
              <a:cxn ang="0">
                <a:pos x="connsiteX10500" y="connsiteY10500"/>
              </a:cxn>
              <a:cxn ang="0">
                <a:pos x="connsiteX10501" y="connsiteY10501"/>
              </a:cxn>
              <a:cxn ang="0">
                <a:pos x="connsiteX10502" y="connsiteY10502"/>
              </a:cxn>
              <a:cxn ang="0">
                <a:pos x="connsiteX10503" y="connsiteY10503"/>
              </a:cxn>
              <a:cxn ang="0">
                <a:pos x="connsiteX10504" y="connsiteY10504"/>
              </a:cxn>
              <a:cxn ang="0">
                <a:pos x="connsiteX10505" y="connsiteY10505"/>
              </a:cxn>
              <a:cxn ang="0">
                <a:pos x="connsiteX10506" y="connsiteY10506"/>
              </a:cxn>
              <a:cxn ang="0">
                <a:pos x="connsiteX10507" y="connsiteY10507"/>
              </a:cxn>
              <a:cxn ang="0">
                <a:pos x="connsiteX10508" y="connsiteY10508"/>
              </a:cxn>
              <a:cxn ang="0">
                <a:pos x="connsiteX10509" y="connsiteY10509"/>
              </a:cxn>
              <a:cxn ang="0">
                <a:pos x="connsiteX10510" y="connsiteY10510"/>
              </a:cxn>
              <a:cxn ang="0">
                <a:pos x="connsiteX10511" y="connsiteY10511"/>
              </a:cxn>
              <a:cxn ang="0">
                <a:pos x="connsiteX10512" y="connsiteY10512"/>
              </a:cxn>
              <a:cxn ang="0">
                <a:pos x="connsiteX10513" y="connsiteY10513"/>
              </a:cxn>
              <a:cxn ang="0">
                <a:pos x="connsiteX10514" y="connsiteY10514"/>
              </a:cxn>
              <a:cxn ang="0">
                <a:pos x="connsiteX10515" y="connsiteY10515"/>
              </a:cxn>
              <a:cxn ang="0">
                <a:pos x="connsiteX10516" y="connsiteY10516"/>
              </a:cxn>
              <a:cxn ang="0">
                <a:pos x="connsiteX10517" y="connsiteY10517"/>
              </a:cxn>
              <a:cxn ang="0">
                <a:pos x="connsiteX10518" y="connsiteY10518"/>
              </a:cxn>
              <a:cxn ang="0">
                <a:pos x="connsiteX10519" y="connsiteY10519"/>
              </a:cxn>
              <a:cxn ang="0">
                <a:pos x="connsiteX10520" y="connsiteY10520"/>
              </a:cxn>
              <a:cxn ang="0">
                <a:pos x="connsiteX10521" y="connsiteY10521"/>
              </a:cxn>
              <a:cxn ang="0">
                <a:pos x="connsiteX10522" y="connsiteY10522"/>
              </a:cxn>
              <a:cxn ang="0">
                <a:pos x="connsiteX10523" y="connsiteY10523"/>
              </a:cxn>
              <a:cxn ang="0">
                <a:pos x="connsiteX10524" y="connsiteY10524"/>
              </a:cxn>
              <a:cxn ang="0">
                <a:pos x="connsiteX10525" y="connsiteY10525"/>
              </a:cxn>
              <a:cxn ang="0">
                <a:pos x="connsiteX10526" y="connsiteY10526"/>
              </a:cxn>
              <a:cxn ang="0">
                <a:pos x="connsiteX10527" y="connsiteY10527"/>
              </a:cxn>
              <a:cxn ang="0">
                <a:pos x="connsiteX10528" y="connsiteY10528"/>
              </a:cxn>
              <a:cxn ang="0">
                <a:pos x="connsiteX10529" y="connsiteY10529"/>
              </a:cxn>
              <a:cxn ang="0">
                <a:pos x="connsiteX10530" y="connsiteY10530"/>
              </a:cxn>
              <a:cxn ang="0">
                <a:pos x="connsiteX10531" y="connsiteY10531"/>
              </a:cxn>
              <a:cxn ang="0">
                <a:pos x="connsiteX10532" y="connsiteY10532"/>
              </a:cxn>
              <a:cxn ang="0">
                <a:pos x="connsiteX10533" y="connsiteY10533"/>
              </a:cxn>
              <a:cxn ang="0">
                <a:pos x="connsiteX10534" y="connsiteY10534"/>
              </a:cxn>
              <a:cxn ang="0">
                <a:pos x="connsiteX10535" y="connsiteY10535"/>
              </a:cxn>
              <a:cxn ang="0">
                <a:pos x="connsiteX10536" y="connsiteY10536"/>
              </a:cxn>
              <a:cxn ang="0">
                <a:pos x="connsiteX10537" y="connsiteY10537"/>
              </a:cxn>
              <a:cxn ang="0">
                <a:pos x="connsiteX10538" y="connsiteY10538"/>
              </a:cxn>
              <a:cxn ang="0">
                <a:pos x="connsiteX10539" y="connsiteY10539"/>
              </a:cxn>
              <a:cxn ang="0">
                <a:pos x="connsiteX10540" y="connsiteY10540"/>
              </a:cxn>
              <a:cxn ang="0">
                <a:pos x="connsiteX10541" y="connsiteY10541"/>
              </a:cxn>
              <a:cxn ang="0">
                <a:pos x="connsiteX10542" y="connsiteY10542"/>
              </a:cxn>
              <a:cxn ang="0">
                <a:pos x="connsiteX10543" y="connsiteY10543"/>
              </a:cxn>
              <a:cxn ang="0">
                <a:pos x="connsiteX10544" y="connsiteY10544"/>
              </a:cxn>
              <a:cxn ang="0">
                <a:pos x="connsiteX10545" y="connsiteY10545"/>
              </a:cxn>
              <a:cxn ang="0">
                <a:pos x="connsiteX10546" y="connsiteY10546"/>
              </a:cxn>
              <a:cxn ang="0">
                <a:pos x="connsiteX10547" y="connsiteY10547"/>
              </a:cxn>
              <a:cxn ang="0">
                <a:pos x="connsiteX10548" y="connsiteY10548"/>
              </a:cxn>
              <a:cxn ang="0">
                <a:pos x="connsiteX10549" y="connsiteY10549"/>
              </a:cxn>
              <a:cxn ang="0">
                <a:pos x="connsiteX10550" y="connsiteY10550"/>
              </a:cxn>
              <a:cxn ang="0">
                <a:pos x="connsiteX10551" y="connsiteY10551"/>
              </a:cxn>
              <a:cxn ang="0">
                <a:pos x="connsiteX10552" y="connsiteY10552"/>
              </a:cxn>
              <a:cxn ang="0">
                <a:pos x="connsiteX10553" y="connsiteY10553"/>
              </a:cxn>
              <a:cxn ang="0">
                <a:pos x="connsiteX10554" y="connsiteY10554"/>
              </a:cxn>
              <a:cxn ang="0">
                <a:pos x="connsiteX10555" y="connsiteY10555"/>
              </a:cxn>
              <a:cxn ang="0">
                <a:pos x="connsiteX10556" y="connsiteY10556"/>
              </a:cxn>
              <a:cxn ang="0">
                <a:pos x="connsiteX10557" y="connsiteY10557"/>
              </a:cxn>
              <a:cxn ang="0">
                <a:pos x="connsiteX10558" y="connsiteY10558"/>
              </a:cxn>
              <a:cxn ang="0">
                <a:pos x="connsiteX10559" y="connsiteY10559"/>
              </a:cxn>
              <a:cxn ang="0">
                <a:pos x="connsiteX10560" y="connsiteY10560"/>
              </a:cxn>
              <a:cxn ang="0">
                <a:pos x="connsiteX10561" y="connsiteY10561"/>
              </a:cxn>
              <a:cxn ang="0">
                <a:pos x="connsiteX10562" y="connsiteY10562"/>
              </a:cxn>
              <a:cxn ang="0">
                <a:pos x="connsiteX10563" y="connsiteY10563"/>
              </a:cxn>
              <a:cxn ang="0">
                <a:pos x="connsiteX10564" y="connsiteY10564"/>
              </a:cxn>
              <a:cxn ang="0">
                <a:pos x="connsiteX10565" y="connsiteY10565"/>
              </a:cxn>
              <a:cxn ang="0">
                <a:pos x="connsiteX10566" y="connsiteY10566"/>
              </a:cxn>
              <a:cxn ang="0">
                <a:pos x="connsiteX10567" y="connsiteY10567"/>
              </a:cxn>
              <a:cxn ang="0">
                <a:pos x="connsiteX10568" y="connsiteY10568"/>
              </a:cxn>
              <a:cxn ang="0">
                <a:pos x="connsiteX10569" y="connsiteY10569"/>
              </a:cxn>
              <a:cxn ang="0">
                <a:pos x="connsiteX10570" y="connsiteY10570"/>
              </a:cxn>
              <a:cxn ang="0">
                <a:pos x="connsiteX10571" y="connsiteY10571"/>
              </a:cxn>
              <a:cxn ang="0">
                <a:pos x="connsiteX10572" y="connsiteY10572"/>
              </a:cxn>
              <a:cxn ang="0">
                <a:pos x="connsiteX10573" y="connsiteY10573"/>
              </a:cxn>
              <a:cxn ang="0">
                <a:pos x="connsiteX10574" y="connsiteY10574"/>
              </a:cxn>
              <a:cxn ang="0">
                <a:pos x="connsiteX10575" y="connsiteY10575"/>
              </a:cxn>
              <a:cxn ang="0">
                <a:pos x="connsiteX10576" y="connsiteY10576"/>
              </a:cxn>
              <a:cxn ang="0">
                <a:pos x="connsiteX10577" y="connsiteY10577"/>
              </a:cxn>
              <a:cxn ang="0">
                <a:pos x="connsiteX10578" y="connsiteY10578"/>
              </a:cxn>
              <a:cxn ang="0">
                <a:pos x="connsiteX10579" y="connsiteY10579"/>
              </a:cxn>
              <a:cxn ang="0">
                <a:pos x="connsiteX10580" y="connsiteY10580"/>
              </a:cxn>
              <a:cxn ang="0">
                <a:pos x="connsiteX10581" y="connsiteY10581"/>
              </a:cxn>
              <a:cxn ang="0">
                <a:pos x="connsiteX10582" y="connsiteY10582"/>
              </a:cxn>
              <a:cxn ang="0">
                <a:pos x="connsiteX10583" y="connsiteY10583"/>
              </a:cxn>
              <a:cxn ang="0">
                <a:pos x="connsiteX10584" y="connsiteY10584"/>
              </a:cxn>
              <a:cxn ang="0">
                <a:pos x="connsiteX10585" y="connsiteY10585"/>
              </a:cxn>
              <a:cxn ang="0">
                <a:pos x="connsiteX10586" y="connsiteY10586"/>
              </a:cxn>
              <a:cxn ang="0">
                <a:pos x="connsiteX10587" y="connsiteY10587"/>
              </a:cxn>
              <a:cxn ang="0">
                <a:pos x="connsiteX10588" y="connsiteY10588"/>
              </a:cxn>
              <a:cxn ang="0">
                <a:pos x="connsiteX10589" y="connsiteY10589"/>
              </a:cxn>
              <a:cxn ang="0">
                <a:pos x="connsiteX10590" y="connsiteY10590"/>
              </a:cxn>
              <a:cxn ang="0">
                <a:pos x="connsiteX10591" y="connsiteY10591"/>
              </a:cxn>
              <a:cxn ang="0">
                <a:pos x="connsiteX10592" y="connsiteY10592"/>
              </a:cxn>
              <a:cxn ang="0">
                <a:pos x="connsiteX10593" y="connsiteY10593"/>
              </a:cxn>
              <a:cxn ang="0">
                <a:pos x="connsiteX10594" y="connsiteY10594"/>
              </a:cxn>
              <a:cxn ang="0">
                <a:pos x="connsiteX10595" y="connsiteY10595"/>
              </a:cxn>
              <a:cxn ang="0">
                <a:pos x="connsiteX10596" y="connsiteY10596"/>
              </a:cxn>
              <a:cxn ang="0">
                <a:pos x="connsiteX10597" y="connsiteY10597"/>
              </a:cxn>
              <a:cxn ang="0">
                <a:pos x="connsiteX10598" y="connsiteY10598"/>
              </a:cxn>
              <a:cxn ang="0">
                <a:pos x="connsiteX10599" y="connsiteY10599"/>
              </a:cxn>
              <a:cxn ang="0">
                <a:pos x="connsiteX10600" y="connsiteY10600"/>
              </a:cxn>
              <a:cxn ang="0">
                <a:pos x="connsiteX10601" y="connsiteY10601"/>
              </a:cxn>
              <a:cxn ang="0">
                <a:pos x="connsiteX10602" y="connsiteY10602"/>
              </a:cxn>
              <a:cxn ang="0">
                <a:pos x="connsiteX10603" y="connsiteY10603"/>
              </a:cxn>
              <a:cxn ang="0">
                <a:pos x="connsiteX10604" y="connsiteY10604"/>
              </a:cxn>
              <a:cxn ang="0">
                <a:pos x="connsiteX10605" y="connsiteY10605"/>
              </a:cxn>
              <a:cxn ang="0">
                <a:pos x="connsiteX10606" y="connsiteY10606"/>
              </a:cxn>
              <a:cxn ang="0">
                <a:pos x="connsiteX10607" y="connsiteY10607"/>
              </a:cxn>
              <a:cxn ang="0">
                <a:pos x="connsiteX10608" y="connsiteY10608"/>
              </a:cxn>
              <a:cxn ang="0">
                <a:pos x="connsiteX10609" y="connsiteY10609"/>
              </a:cxn>
              <a:cxn ang="0">
                <a:pos x="connsiteX10610" y="connsiteY10610"/>
              </a:cxn>
              <a:cxn ang="0">
                <a:pos x="connsiteX10611" y="connsiteY10611"/>
              </a:cxn>
              <a:cxn ang="0">
                <a:pos x="connsiteX10612" y="connsiteY10612"/>
              </a:cxn>
              <a:cxn ang="0">
                <a:pos x="connsiteX10613" y="connsiteY10613"/>
              </a:cxn>
              <a:cxn ang="0">
                <a:pos x="connsiteX10614" y="connsiteY10614"/>
              </a:cxn>
              <a:cxn ang="0">
                <a:pos x="connsiteX10615" y="connsiteY10615"/>
              </a:cxn>
              <a:cxn ang="0">
                <a:pos x="connsiteX10616" y="connsiteY10616"/>
              </a:cxn>
              <a:cxn ang="0">
                <a:pos x="connsiteX10617" y="connsiteY10617"/>
              </a:cxn>
              <a:cxn ang="0">
                <a:pos x="connsiteX10618" y="connsiteY10618"/>
              </a:cxn>
              <a:cxn ang="0">
                <a:pos x="connsiteX10619" y="connsiteY10619"/>
              </a:cxn>
              <a:cxn ang="0">
                <a:pos x="connsiteX10620" y="connsiteY10620"/>
              </a:cxn>
              <a:cxn ang="0">
                <a:pos x="connsiteX10621" y="connsiteY10621"/>
              </a:cxn>
              <a:cxn ang="0">
                <a:pos x="connsiteX10622" y="connsiteY10622"/>
              </a:cxn>
              <a:cxn ang="0">
                <a:pos x="connsiteX10623" y="connsiteY10623"/>
              </a:cxn>
              <a:cxn ang="0">
                <a:pos x="connsiteX10624" y="connsiteY10624"/>
              </a:cxn>
              <a:cxn ang="0">
                <a:pos x="connsiteX10625" y="connsiteY10625"/>
              </a:cxn>
              <a:cxn ang="0">
                <a:pos x="connsiteX10626" y="connsiteY10626"/>
              </a:cxn>
              <a:cxn ang="0">
                <a:pos x="connsiteX10627" y="connsiteY10627"/>
              </a:cxn>
              <a:cxn ang="0">
                <a:pos x="connsiteX10628" y="connsiteY10628"/>
              </a:cxn>
              <a:cxn ang="0">
                <a:pos x="connsiteX10629" y="connsiteY10629"/>
              </a:cxn>
              <a:cxn ang="0">
                <a:pos x="connsiteX10630" y="connsiteY10630"/>
              </a:cxn>
              <a:cxn ang="0">
                <a:pos x="connsiteX10631" y="connsiteY10631"/>
              </a:cxn>
              <a:cxn ang="0">
                <a:pos x="connsiteX10632" y="connsiteY10632"/>
              </a:cxn>
              <a:cxn ang="0">
                <a:pos x="connsiteX10633" y="connsiteY10633"/>
              </a:cxn>
              <a:cxn ang="0">
                <a:pos x="connsiteX10634" y="connsiteY10634"/>
              </a:cxn>
              <a:cxn ang="0">
                <a:pos x="connsiteX10635" y="connsiteY10635"/>
              </a:cxn>
              <a:cxn ang="0">
                <a:pos x="connsiteX10636" y="connsiteY10636"/>
              </a:cxn>
              <a:cxn ang="0">
                <a:pos x="connsiteX10637" y="connsiteY10637"/>
              </a:cxn>
              <a:cxn ang="0">
                <a:pos x="connsiteX10638" y="connsiteY10638"/>
              </a:cxn>
              <a:cxn ang="0">
                <a:pos x="connsiteX10639" y="connsiteY10639"/>
              </a:cxn>
              <a:cxn ang="0">
                <a:pos x="connsiteX10640" y="connsiteY10640"/>
              </a:cxn>
              <a:cxn ang="0">
                <a:pos x="connsiteX10641" y="connsiteY10641"/>
              </a:cxn>
              <a:cxn ang="0">
                <a:pos x="connsiteX10642" y="connsiteY10642"/>
              </a:cxn>
              <a:cxn ang="0">
                <a:pos x="connsiteX10643" y="connsiteY10643"/>
              </a:cxn>
              <a:cxn ang="0">
                <a:pos x="connsiteX10644" y="connsiteY10644"/>
              </a:cxn>
              <a:cxn ang="0">
                <a:pos x="connsiteX10645" y="connsiteY10645"/>
              </a:cxn>
              <a:cxn ang="0">
                <a:pos x="connsiteX10646" y="connsiteY10646"/>
              </a:cxn>
              <a:cxn ang="0">
                <a:pos x="connsiteX10647" y="connsiteY10647"/>
              </a:cxn>
              <a:cxn ang="0">
                <a:pos x="connsiteX10648" y="connsiteY10648"/>
              </a:cxn>
              <a:cxn ang="0">
                <a:pos x="connsiteX10649" y="connsiteY10649"/>
              </a:cxn>
              <a:cxn ang="0">
                <a:pos x="connsiteX10650" y="connsiteY10650"/>
              </a:cxn>
              <a:cxn ang="0">
                <a:pos x="connsiteX10651" y="connsiteY10651"/>
              </a:cxn>
              <a:cxn ang="0">
                <a:pos x="connsiteX10652" y="connsiteY10652"/>
              </a:cxn>
              <a:cxn ang="0">
                <a:pos x="connsiteX10653" y="connsiteY10653"/>
              </a:cxn>
              <a:cxn ang="0">
                <a:pos x="connsiteX10654" y="connsiteY10654"/>
              </a:cxn>
              <a:cxn ang="0">
                <a:pos x="connsiteX10655" y="connsiteY10655"/>
              </a:cxn>
              <a:cxn ang="0">
                <a:pos x="connsiteX10656" y="connsiteY10656"/>
              </a:cxn>
              <a:cxn ang="0">
                <a:pos x="connsiteX10657" y="connsiteY10657"/>
              </a:cxn>
              <a:cxn ang="0">
                <a:pos x="connsiteX10658" y="connsiteY10658"/>
              </a:cxn>
              <a:cxn ang="0">
                <a:pos x="connsiteX10659" y="connsiteY10659"/>
              </a:cxn>
              <a:cxn ang="0">
                <a:pos x="connsiteX10660" y="connsiteY10660"/>
              </a:cxn>
              <a:cxn ang="0">
                <a:pos x="connsiteX10661" y="connsiteY10661"/>
              </a:cxn>
              <a:cxn ang="0">
                <a:pos x="connsiteX10662" y="connsiteY10662"/>
              </a:cxn>
              <a:cxn ang="0">
                <a:pos x="connsiteX10663" y="connsiteY10663"/>
              </a:cxn>
              <a:cxn ang="0">
                <a:pos x="connsiteX10664" y="connsiteY10664"/>
              </a:cxn>
              <a:cxn ang="0">
                <a:pos x="connsiteX10665" y="connsiteY10665"/>
              </a:cxn>
              <a:cxn ang="0">
                <a:pos x="connsiteX10666" y="connsiteY10666"/>
              </a:cxn>
              <a:cxn ang="0">
                <a:pos x="connsiteX10667" y="connsiteY10667"/>
              </a:cxn>
              <a:cxn ang="0">
                <a:pos x="connsiteX10668" y="connsiteY10668"/>
              </a:cxn>
              <a:cxn ang="0">
                <a:pos x="connsiteX10669" y="connsiteY10669"/>
              </a:cxn>
              <a:cxn ang="0">
                <a:pos x="connsiteX10670" y="connsiteY10670"/>
              </a:cxn>
              <a:cxn ang="0">
                <a:pos x="connsiteX10671" y="connsiteY10671"/>
              </a:cxn>
              <a:cxn ang="0">
                <a:pos x="connsiteX10672" y="connsiteY10672"/>
              </a:cxn>
              <a:cxn ang="0">
                <a:pos x="connsiteX10673" y="connsiteY10673"/>
              </a:cxn>
              <a:cxn ang="0">
                <a:pos x="connsiteX10674" y="connsiteY10674"/>
              </a:cxn>
              <a:cxn ang="0">
                <a:pos x="connsiteX10675" y="connsiteY10675"/>
              </a:cxn>
              <a:cxn ang="0">
                <a:pos x="connsiteX10676" y="connsiteY10676"/>
              </a:cxn>
              <a:cxn ang="0">
                <a:pos x="connsiteX10677" y="connsiteY10677"/>
              </a:cxn>
              <a:cxn ang="0">
                <a:pos x="connsiteX10678" y="connsiteY10678"/>
              </a:cxn>
              <a:cxn ang="0">
                <a:pos x="connsiteX10679" y="connsiteY10679"/>
              </a:cxn>
              <a:cxn ang="0">
                <a:pos x="connsiteX10680" y="connsiteY10680"/>
              </a:cxn>
              <a:cxn ang="0">
                <a:pos x="connsiteX10681" y="connsiteY10681"/>
              </a:cxn>
              <a:cxn ang="0">
                <a:pos x="connsiteX10682" y="connsiteY10682"/>
              </a:cxn>
              <a:cxn ang="0">
                <a:pos x="connsiteX10683" y="connsiteY10683"/>
              </a:cxn>
              <a:cxn ang="0">
                <a:pos x="connsiteX10684" y="connsiteY10684"/>
              </a:cxn>
              <a:cxn ang="0">
                <a:pos x="connsiteX10685" y="connsiteY10685"/>
              </a:cxn>
              <a:cxn ang="0">
                <a:pos x="connsiteX10686" y="connsiteY10686"/>
              </a:cxn>
              <a:cxn ang="0">
                <a:pos x="connsiteX10687" y="connsiteY10687"/>
              </a:cxn>
              <a:cxn ang="0">
                <a:pos x="connsiteX10688" y="connsiteY10688"/>
              </a:cxn>
              <a:cxn ang="0">
                <a:pos x="connsiteX10689" y="connsiteY10689"/>
              </a:cxn>
              <a:cxn ang="0">
                <a:pos x="connsiteX10690" y="connsiteY10690"/>
              </a:cxn>
              <a:cxn ang="0">
                <a:pos x="connsiteX10691" y="connsiteY10691"/>
              </a:cxn>
              <a:cxn ang="0">
                <a:pos x="connsiteX10692" y="connsiteY10692"/>
              </a:cxn>
              <a:cxn ang="0">
                <a:pos x="connsiteX10693" y="connsiteY10693"/>
              </a:cxn>
              <a:cxn ang="0">
                <a:pos x="connsiteX10694" y="connsiteY10694"/>
              </a:cxn>
              <a:cxn ang="0">
                <a:pos x="connsiteX10695" y="connsiteY10695"/>
              </a:cxn>
              <a:cxn ang="0">
                <a:pos x="connsiteX10696" y="connsiteY10696"/>
              </a:cxn>
              <a:cxn ang="0">
                <a:pos x="connsiteX10697" y="connsiteY10697"/>
              </a:cxn>
              <a:cxn ang="0">
                <a:pos x="connsiteX10698" y="connsiteY10698"/>
              </a:cxn>
              <a:cxn ang="0">
                <a:pos x="connsiteX10699" y="connsiteY10699"/>
              </a:cxn>
              <a:cxn ang="0">
                <a:pos x="connsiteX10700" y="connsiteY10700"/>
              </a:cxn>
              <a:cxn ang="0">
                <a:pos x="connsiteX10701" y="connsiteY10701"/>
              </a:cxn>
              <a:cxn ang="0">
                <a:pos x="connsiteX10702" y="connsiteY10702"/>
              </a:cxn>
              <a:cxn ang="0">
                <a:pos x="connsiteX10703" y="connsiteY10703"/>
              </a:cxn>
              <a:cxn ang="0">
                <a:pos x="connsiteX10704" y="connsiteY10704"/>
              </a:cxn>
              <a:cxn ang="0">
                <a:pos x="connsiteX10705" y="connsiteY10705"/>
              </a:cxn>
              <a:cxn ang="0">
                <a:pos x="connsiteX10706" y="connsiteY10706"/>
              </a:cxn>
              <a:cxn ang="0">
                <a:pos x="connsiteX10707" y="connsiteY10707"/>
              </a:cxn>
              <a:cxn ang="0">
                <a:pos x="connsiteX10708" y="connsiteY10708"/>
              </a:cxn>
              <a:cxn ang="0">
                <a:pos x="connsiteX10709" y="connsiteY10709"/>
              </a:cxn>
              <a:cxn ang="0">
                <a:pos x="connsiteX10710" y="connsiteY10710"/>
              </a:cxn>
              <a:cxn ang="0">
                <a:pos x="connsiteX10711" y="connsiteY10711"/>
              </a:cxn>
              <a:cxn ang="0">
                <a:pos x="connsiteX10712" y="connsiteY10712"/>
              </a:cxn>
              <a:cxn ang="0">
                <a:pos x="connsiteX10713" y="connsiteY10713"/>
              </a:cxn>
              <a:cxn ang="0">
                <a:pos x="connsiteX10714" y="connsiteY10714"/>
              </a:cxn>
              <a:cxn ang="0">
                <a:pos x="connsiteX10715" y="connsiteY10715"/>
              </a:cxn>
              <a:cxn ang="0">
                <a:pos x="connsiteX10716" y="connsiteY10716"/>
              </a:cxn>
              <a:cxn ang="0">
                <a:pos x="connsiteX10717" y="connsiteY10717"/>
              </a:cxn>
              <a:cxn ang="0">
                <a:pos x="connsiteX10718" y="connsiteY10718"/>
              </a:cxn>
              <a:cxn ang="0">
                <a:pos x="connsiteX10719" y="connsiteY10719"/>
              </a:cxn>
              <a:cxn ang="0">
                <a:pos x="connsiteX10720" y="connsiteY10720"/>
              </a:cxn>
              <a:cxn ang="0">
                <a:pos x="connsiteX10721" y="connsiteY10721"/>
              </a:cxn>
              <a:cxn ang="0">
                <a:pos x="connsiteX10722" y="connsiteY10722"/>
              </a:cxn>
              <a:cxn ang="0">
                <a:pos x="connsiteX10723" y="connsiteY10723"/>
              </a:cxn>
              <a:cxn ang="0">
                <a:pos x="connsiteX10724" y="connsiteY10724"/>
              </a:cxn>
              <a:cxn ang="0">
                <a:pos x="connsiteX10725" y="connsiteY10725"/>
              </a:cxn>
              <a:cxn ang="0">
                <a:pos x="connsiteX10726" y="connsiteY10726"/>
              </a:cxn>
              <a:cxn ang="0">
                <a:pos x="connsiteX10727" y="connsiteY10727"/>
              </a:cxn>
              <a:cxn ang="0">
                <a:pos x="connsiteX10728" y="connsiteY10728"/>
              </a:cxn>
              <a:cxn ang="0">
                <a:pos x="connsiteX10729" y="connsiteY10729"/>
              </a:cxn>
              <a:cxn ang="0">
                <a:pos x="connsiteX10730" y="connsiteY10730"/>
              </a:cxn>
              <a:cxn ang="0">
                <a:pos x="connsiteX10731" y="connsiteY10731"/>
              </a:cxn>
              <a:cxn ang="0">
                <a:pos x="connsiteX10732" y="connsiteY10732"/>
              </a:cxn>
              <a:cxn ang="0">
                <a:pos x="connsiteX10733" y="connsiteY10733"/>
              </a:cxn>
              <a:cxn ang="0">
                <a:pos x="connsiteX10734" y="connsiteY10734"/>
              </a:cxn>
              <a:cxn ang="0">
                <a:pos x="connsiteX10735" y="connsiteY10735"/>
              </a:cxn>
              <a:cxn ang="0">
                <a:pos x="connsiteX10736" y="connsiteY10736"/>
              </a:cxn>
              <a:cxn ang="0">
                <a:pos x="connsiteX10737" y="connsiteY10737"/>
              </a:cxn>
              <a:cxn ang="0">
                <a:pos x="connsiteX10738" y="connsiteY10738"/>
              </a:cxn>
              <a:cxn ang="0">
                <a:pos x="connsiteX10739" y="connsiteY10739"/>
              </a:cxn>
              <a:cxn ang="0">
                <a:pos x="connsiteX10740" y="connsiteY10740"/>
              </a:cxn>
              <a:cxn ang="0">
                <a:pos x="connsiteX10741" y="connsiteY10741"/>
              </a:cxn>
              <a:cxn ang="0">
                <a:pos x="connsiteX10742" y="connsiteY10742"/>
              </a:cxn>
              <a:cxn ang="0">
                <a:pos x="connsiteX10743" y="connsiteY10743"/>
              </a:cxn>
              <a:cxn ang="0">
                <a:pos x="connsiteX10744" y="connsiteY10744"/>
              </a:cxn>
              <a:cxn ang="0">
                <a:pos x="connsiteX10745" y="connsiteY10745"/>
              </a:cxn>
              <a:cxn ang="0">
                <a:pos x="connsiteX10746" y="connsiteY10746"/>
              </a:cxn>
              <a:cxn ang="0">
                <a:pos x="connsiteX10747" y="connsiteY10747"/>
              </a:cxn>
              <a:cxn ang="0">
                <a:pos x="connsiteX10748" y="connsiteY10748"/>
              </a:cxn>
              <a:cxn ang="0">
                <a:pos x="connsiteX10749" y="connsiteY10749"/>
              </a:cxn>
              <a:cxn ang="0">
                <a:pos x="connsiteX10750" y="connsiteY10750"/>
              </a:cxn>
              <a:cxn ang="0">
                <a:pos x="connsiteX10751" y="connsiteY10751"/>
              </a:cxn>
              <a:cxn ang="0">
                <a:pos x="connsiteX10752" y="connsiteY10752"/>
              </a:cxn>
              <a:cxn ang="0">
                <a:pos x="connsiteX10753" y="connsiteY10753"/>
              </a:cxn>
              <a:cxn ang="0">
                <a:pos x="connsiteX10754" y="connsiteY10754"/>
              </a:cxn>
              <a:cxn ang="0">
                <a:pos x="connsiteX10755" y="connsiteY10755"/>
              </a:cxn>
              <a:cxn ang="0">
                <a:pos x="connsiteX10756" y="connsiteY10756"/>
              </a:cxn>
              <a:cxn ang="0">
                <a:pos x="connsiteX10757" y="connsiteY10757"/>
              </a:cxn>
              <a:cxn ang="0">
                <a:pos x="connsiteX10758" y="connsiteY10758"/>
              </a:cxn>
              <a:cxn ang="0">
                <a:pos x="connsiteX10759" y="connsiteY10759"/>
              </a:cxn>
              <a:cxn ang="0">
                <a:pos x="connsiteX10760" y="connsiteY10760"/>
              </a:cxn>
              <a:cxn ang="0">
                <a:pos x="connsiteX10761" y="connsiteY10761"/>
              </a:cxn>
              <a:cxn ang="0">
                <a:pos x="connsiteX10762" y="connsiteY10762"/>
              </a:cxn>
              <a:cxn ang="0">
                <a:pos x="connsiteX10763" y="connsiteY10763"/>
              </a:cxn>
              <a:cxn ang="0">
                <a:pos x="connsiteX10764" y="connsiteY10764"/>
              </a:cxn>
              <a:cxn ang="0">
                <a:pos x="connsiteX10765" y="connsiteY10765"/>
              </a:cxn>
              <a:cxn ang="0">
                <a:pos x="connsiteX10766" y="connsiteY10766"/>
              </a:cxn>
              <a:cxn ang="0">
                <a:pos x="connsiteX10767" y="connsiteY10767"/>
              </a:cxn>
              <a:cxn ang="0">
                <a:pos x="connsiteX10768" y="connsiteY10768"/>
              </a:cxn>
              <a:cxn ang="0">
                <a:pos x="connsiteX10769" y="connsiteY10769"/>
              </a:cxn>
              <a:cxn ang="0">
                <a:pos x="connsiteX10770" y="connsiteY10770"/>
              </a:cxn>
              <a:cxn ang="0">
                <a:pos x="connsiteX10771" y="connsiteY10771"/>
              </a:cxn>
              <a:cxn ang="0">
                <a:pos x="connsiteX10772" y="connsiteY10772"/>
              </a:cxn>
              <a:cxn ang="0">
                <a:pos x="connsiteX10773" y="connsiteY10773"/>
              </a:cxn>
              <a:cxn ang="0">
                <a:pos x="connsiteX10774" y="connsiteY10774"/>
              </a:cxn>
              <a:cxn ang="0">
                <a:pos x="connsiteX10775" y="connsiteY10775"/>
              </a:cxn>
              <a:cxn ang="0">
                <a:pos x="connsiteX10776" y="connsiteY10776"/>
              </a:cxn>
              <a:cxn ang="0">
                <a:pos x="connsiteX10777" y="connsiteY10777"/>
              </a:cxn>
              <a:cxn ang="0">
                <a:pos x="connsiteX10778" y="connsiteY10778"/>
              </a:cxn>
              <a:cxn ang="0">
                <a:pos x="connsiteX10779" y="connsiteY10779"/>
              </a:cxn>
              <a:cxn ang="0">
                <a:pos x="connsiteX10780" y="connsiteY10780"/>
              </a:cxn>
              <a:cxn ang="0">
                <a:pos x="connsiteX10781" y="connsiteY10781"/>
              </a:cxn>
              <a:cxn ang="0">
                <a:pos x="connsiteX10782" y="connsiteY10782"/>
              </a:cxn>
              <a:cxn ang="0">
                <a:pos x="connsiteX10783" y="connsiteY10783"/>
              </a:cxn>
              <a:cxn ang="0">
                <a:pos x="connsiteX10784" y="connsiteY10784"/>
              </a:cxn>
              <a:cxn ang="0">
                <a:pos x="connsiteX10785" y="connsiteY10785"/>
              </a:cxn>
              <a:cxn ang="0">
                <a:pos x="connsiteX10786" y="connsiteY10786"/>
              </a:cxn>
              <a:cxn ang="0">
                <a:pos x="connsiteX10787" y="connsiteY10787"/>
              </a:cxn>
              <a:cxn ang="0">
                <a:pos x="connsiteX10788" y="connsiteY10788"/>
              </a:cxn>
              <a:cxn ang="0">
                <a:pos x="connsiteX10789" y="connsiteY10789"/>
              </a:cxn>
              <a:cxn ang="0">
                <a:pos x="connsiteX10790" y="connsiteY10790"/>
              </a:cxn>
              <a:cxn ang="0">
                <a:pos x="connsiteX10791" y="connsiteY10791"/>
              </a:cxn>
              <a:cxn ang="0">
                <a:pos x="connsiteX10792" y="connsiteY10792"/>
              </a:cxn>
              <a:cxn ang="0">
                <a:pos x="connsiteX10793" y="connsiteY10793"/>
              </a:cxn>
              <a:cxn ang="0">
                <a:pos x="connsiteX10794" y="connsiteY10794"/>
              </a:cxn>
              <a:cxn ang="0">
                <a:pos x="connsiteX10795" y="connsiteY10795"/>
              </a:cxn>
              <a:cxn ang="0">
                <a:pos x="connsiteX10796" y="connsiteY10796"/>
              </a:cxn>
              <a:cxn ang="0">
                <a:pos x="connsiteX10797" y="connsiteY10797"/>
              </a:cxn>
              <a:cxn ang="0">
                <a:pos x="connsiteX10798" y="connsiteY10798"/>
              </a:cxn>
              <a:cxn ang="0">
                <a:pos x="connsiteX10799" y="connsiteY10799"/>
              </a:cxn>
              <a:cxn ang="0">
                <a:pos x="connsiteX10800" y="connsiteY10800"/>
              </a:cxn>
              <a:cxn ang="0">
                <a:pos x="connsiteX10801" y="connsiteY10801"/>
              </a:cxn>
              <a:cxn ang="0">
                <a:pos x="connsiteX10802" y="connsiteY10802"/>
              </a:cxn>
              <a:cxn ang="0">
                <a:pos x="connsiteX10803" y="connsiteY10803"/>
              </a:cxn>
              <a:cxn ang="0">
                <a:pos x="connsiteX10804" y="connsiteY10804"/>
              </a:cxn>
              <a:cxn ang="0">
                <a:pos x="connsiteX10805" y="connsiteY10805"/>
              </a:cxn>
              <a:cxn ang="0">
                <a:pos x="connsiteX10806" y="connsiteY10806"/>
              </a:cxn>
              <a:cxn ang="0">
                <a:pos x="connsiteX10807" y="connsiteY10807"/>
              </a:cxn>
              <a:cxn ang="0">
                <a:pos x="connsiteX10808" y="connsiteY10808"/>
              </a:cxn>
              <a:cxn ang="0">
                <a:pos x="connsiteX10809" y="connsiteY10809"/>
              </a:cxn>
              <a:cxn ang="0">
                <a:pos x="connsiteX10810" y="connsiteY10810"/>
              </a:cxn>
              <a:cxn ang="0">
                <a:pos x="connsiteX10811" y="connsiteY10811"/>
              </a:cxn>
              <a:cxn ang="0">
                <a:pos x="connsiteX10812" y="connsiteY10812"/>
              </a:cxn>
              <a:cxn ang="0">
                <a:pos x="connsiteX10813" y="connsiteY10813"/>
              </a:cxn>
              <a:cxn ang="0">
                <a:pos x="connsiteX10814" y="connsiteY10814"/>
              </a:cxn>
              <a:cxn ang="0">
                <a:pos x="connsiteX10815" y="connsiteY10815"/>
              </a:cxn>
              <a:cxn ang="0">
                <a:pos x="connsiteX10816" y="connsiteY10816"/>
              </a:cxn>
              <a:cxn ang="0">
                <a:pos x="connsiteX10817" y="connsiteY10817"/>
              </a:cxn>
              <a:cxn ang="0">
                <a:pos x="connsiteX10818" y="connsiteY10818"/>
              </a:cxn>
              <a:cxn ang="0">
                <a:pos x="connsiteX10819" y="connsiteY10819"/>
              </a:cxn>
              <a:cxn ang="0">
                <a:pos x="connsiteX10820" y="connsiteY10820"/>
              </a:cxn>
              <a:cxn ang="0">
                <a:pos x="connsiteX10821" y="connsiteY10821"/>
              </a:cxn>
              <a:cxn ang="0">
                <a:pos x="connsiteX10822" y="connsiteY10822"/>
              </a:cxn>
              <a:cxn ang="0">
                <a:pos x="connsiteX10823" y="connsiteY10823"/>
              </a:cxn>
              <a:cxn ang="0">
                <a:pos x="connsiteX10824" y="connsiteY10824"/>
              </a:cxn>
              <a:cxn ang="0">
                <a:pos x="connsiteX10825" y="connsiteY10825"/>
              </a:cxn>
              <a:cxn ang="0">
                <a:pos x="connsiteX10826" y="connsiteY10826"/>
              </a:cxn>
              <a:cxn ang="0">
                <a:pos x="connsiteX10827" y="connsiteY10827"/>
              </a:cxn>
              <a:cxn ang="0">
                <a:pos x="connsiteX10828" y="connsiteY10828"/>
              </a:cxn>
              <a:cxn ang="0">
                <a:pos x="connsiteX10829" y="connsiteY10829"/>
              </a:cxn>
              <a:cxn ang="0">
                <a:pos x="connsiteX10830" y="connsiteY10830"/>
              </a:cxn>
              <a:cxn ang="0">
                <a:pos x="connsiteX10831" y="connsiteY10831"/>
              </a:cxn>
              <a:cxn ang="0">
                <a:pos x="connsiteX10832" y="connsiteY10832"/>
              </a:cxn>
              <a:cxn ang="0">
                <a:pos x="connsiteX10833" y="connsiteY10833"/>
              </a:cxn>
              <a:cxn ang="0">
                <a:pos x="connsiteX10834" y="connsiteY10834"/>
              </a:cxn>
              <a:cxn ang="0">
                <a:pos x="connsiteX10835" y="connsiteY10835"/>
              </a:cxn>
              <a:cxn ang="0">
                <a:pos x="connsiteX10836" y="connsiteY10836"/>
              </a:cxn>
              <a:cxn ang="0">
                <a:pos x="connsiteX10837" y="connsiteY10837"/>
              </a:cxn>
              <a:cxn ang="0">
                <a:pos x="connsiteX10838" y="connsiteY10838"/>
              </a:cxn>
              <a:cxn ang="0">
                <a:pos x="connsiteX10839" y="connsiteY10839"/>
              </a:cxn>
              <a:cxn ang="0">
                <a:pos x="connsiteX10840" y="connsiteY10840"/>
              </a:cxn>
              <a:cxn ang="0">
                <a:pos x="connsiteX10841" y="connsiteY10841"/>
              </a:cxn>
              <a:cxn ang="0">
                <a:pos x="connsiteX10842" y="connsiteY10842"/>
              </a:cxn>
              <a:cxn ang="0">
                <a:pos x="connsiteX10843" y="connsiteY10843"/>
              </a:cxn>
              <a:cxn ang="0">
                <a:pos x="connsiteX10844" y="connsiteY10844"/>
              </a:cxn>
              <a:cxn ang="0">
                <a:pos x="connsiteX10845" y="connsiteY10845"/>
              </a:cxn>
              <a:cxn ang="0">
                <a:pos x="connsiteX10846" y="connsiteY10846"/>
              </a:cxn>
              <a:cxn ang="0">
                <a:pos x="connsiteX10847" y="connsiteY10847"/>
              </a:cxn>
              <a:cxn ang="0">
                <a:pos x="connsiteX10848" y="connsiteY10848"/>
              </a:cxn>
              <a:cxn ang="0">
                <a:pos x="connsiteX10849" y="connsiteY10849"/>
              </a:cxn>
              <a:cxn ang="0">
                <a:pos x="connsiteX10850" y="connsiteY10850"/>
              </a:cxn>
              <a:cxn ang="0">
                <a:pos x="connsiteX10851" y="connsiteY10851"/>
              </a:cxn>
              <a:cxn ang="0">
                <a:pos x="connsiteX10852" y="connsiteY10852"/>
              </a:cxn>
              <a:cxn ang="0">
                <a:pos x="connsiteX10853" y="connsiteY10853"/>
              </a:cxn>
              <a:cxn ang="0">
                <a:pos x="connsiteX10854" y="connsiteY10854"/>
              </a:cxn>
              <a:cxn ang="0">
                <a:pos x="connsiteX10855" y="connsiteY10855"/>
              </a:cxn>
              <a:cxn ang="0">
                <a:pos x="connsiteX10856" y="connsiteY10856"/>
              </a:cxn>
              <a:cxn ang="0">
                <a:pos x="connsiteX10857" y="connsiteY10857"/>
              </a:cxn>
              <a:cxn ang="0">
                <a:pos x="connsiteX10858" y="connsiteY10858"/>
              </a:cxn>
              <a:cxn ang="0">
                <a:pos x="connsiteX10859" y="connsiteY10859"/>
              </a:cxn>
              <a:cxn ang="0">
                <a:pos x="connsiteX10860" y="connsiteY10860"/>
              </a:cxn>
              <a:cxn ang="0">
                <a:pos x="connsiteX10861" y="connsiteY10861"/>
              </a:cxn>
              <a:cxn ang="0">
                <a:pos x="connsiteX10862" y="connsiteY10862"/>
              </a:cxn>
              <a:cxn ang="0">
                <a:pos x="connsiteX10863" y="connsiteY10863"/>
              </a:cxn>
              <a:cxn ang="0">
                <a:pos x="connsiteX10864" y="connsiteY10864"/>
              </a:cxn>
              <a:cxn ang="0">
                <a:pos x="connsiteX10865" y="connsiteY10865"/>
              </a:cxn>
              <a:cxn ang="0">
                <a:pos x="connsiteX10866" y="connsiteY10866"/>
              </a:cxn>
              <a:cxn ang="0">
                <a:pos x="connsiteX10867" y="connsiteY10867"/>
              </a:cxn>
              <a:cxn ang="0">
                <a:pos x="connsiteX10868" y="connsiteY10868"/>
              </a:cxn>
              <a:cxn ang="0">
                <a:pos x="connsiteX10869" y="connsiteY10869"/>
              </a:cxn>
              <a:cxn ang="0">
                <a:pos x="connsiteX10870" y="connsiteY10870"/>
              </a:cxn>
              <a:cxn ang="0">
                <a:pos x="connsiteX10871" y="connsiteY10871"/>
              </a:cxn>
              <a:cxn ang="0">
                <a:pos x="connsiteX10872" y="connsiteY10872"/>
              </a:cxn>
              <a:cxn ang="0">
                <a:pos x="connsiteX10873" y="connsiteY10873"/>
              </a:cxn>
              <a:cxn ang="0">
                <a:pos x="connsiteX10874" y="connsiteY10874"/>
              </a:cxn>
              <a:cxn ang="0">
                <a:pos x="connsiteX10875" y="connsiteY10875"/>
              </a:cxn>
              <a:cxn ang="0">
                <a:pos x="connsiteX10876" y="connsiteY10876"/>
              </a:cxn>
              <a:cxn ang="0">
                <a:pos x="connsiteX10877" y="connsiteY10877"/>
              </a:cxn>
              <a:cxn ang="0">
                <a:pos x="connsiteX10878" y="connsiteY10878"/>
              </a:cxn>
              <a:cxn ang="0">
                <a:pos x="connsiteX10879" y="connsiteY10879"/>
              </a:cxn>
              <a:cxn ang="0">
                <a:pos x="connsiteX10880" y="connsiteY10880"/>
              </a:cxn>
              <a:cxn ang="0">
                <a:pos x="connsiteX10881" y="connsiteY10881"/>
              </a:cxn>
              <a:cxn ang="0">
                <a:pos x="connsiteX10882" y="connsiteY10882"/>
              </a:cxn>
              <a:cxn ang="0">
                <a:pos x="connsiteX10883" y="connsiteY10883"/>
              </a:cxn>
              <a:cxn ang="0">
                <a:pos x="connsiteX10884" y="connsiteY10884"/>
              </a:cxn>
              <a:cxn ang="0">
                <a:pos x="connsiteX10885" y="connsiteY10885"/>
              </a:cxn>
              <a:cxn ang="0">
                <a:pos x="connsiteX10886" y="connsiteY10886"/>
              </a:cxn>
              <a:cxn ang="0">
                <a:pos x="connsiteX10887" y="connsiteY10887"/>
              </a:cxn>
              <a:cxn ang="0">
                <a:pos x="connsiteX10888" y="connsiteY10888"/>
              </a:cxn>
              <a:cxn ang="0">
                <a:pos x="connsiteX10889" y="connsiteY10889"/>
              </a:cxn>
              <a:cxn ang="0">
                <a:pos x="connsiteX10890" y="connsiteY10890"/>
              </a:cxn>
              <a:cxn ang="0">
                <a:pos x="connsiteX10891" y="connsiteY10891"/>
              </a:cxn>
              <a:cxn ang="0">
                <a:pos x="connsiteX10892" y="connsiteY10892"/>
              </a:cxn>
              <a:cxn ang="0">
                <a:pos x="connsiteX10893" y="connsiteY10893"/>
              </a:cxn>
              <a:cxn ang="0">
                <a:pos x="connsiteX10894" y="connsiteY10894"/>
              </a:cxn>
              <a:cxn ang="0">
                <a:pos x="connsiteX10895" y="connsiteY10895"/>
              </a:cxn>
              <a:cxn ang="0">
                <a:pos x="connsiteX10896" y="connsiteY10896"/>
              </a:cxn>
              <a:cxn ang="0">
                <a:pos x="connsiteX10897" y="connsiteY10897"/>
              </a:cxn>
              <a:cxn ang="0">
                <a:pos x="connsiteX10898" y="connsiteY10898"/>
              </a:cxn>
              <a:cxn ang="0">
                <a:pos x="connsiteX10899" y="connsiteY10899"/>
              </a:cxn>
              <a:cxn ang="0">
                <a:pos x="connsiteX10900" y="connsiteY10900"/>
              </a:cxn>
              <a:cxn ang="0">
                <a:pos x="connsiteX10901" y="connsiteY10901"/>
              </a:cxn>
              <a:cxn ang="0">
                <a:pos x="connsiteX10902" y="connsiteY10902"/>
              </a:cxn>
              <a:cxn ang="0">
                <a:pos x="connsiteX10903" y="connsiteY10903"/>
              </a:cxn>
              <a:cxn ang="0">
                <a:pos x="connsiteX10904" y="connsiteY10904"/>
              </a:cxn>
              <a:cxn ang="0">
                <a:pos x="connsiteX10905" y="connsiteY10905"/>
              </a:cxn>
              <a:cxn ang="0">
                <a:pos x="connsiteX10906" y="connsiteY10906"/>
              </a:cxn>
              <a:cxn ang="0">
                <a:pos x="connsiteX10907" y="connsiteY10907"/>
              </a:cxn>
              <a:cxn ang="0">
                <a:pos x="connsiteX10908" y="connsiteY10908"/>
              </a:cxn>
              <a:cxn ang="0">
                <a:pos x="connsiteX10909" y="connsiteY10909"/>
              </a:cxn>
              <a:cxn ang="0">
                <a:pos x="connsiteX10910" y="connsiteY10910"/>
              </a:cxn>
              <a:cxn ang="0">
                <a:pos x="connsiteX10911" y="connsiteY10911"/>
              </a:cxn>
              <a:cxn ang="0">
                <a:pos x="connsiteX10912" y="connsiteY10912"/>
              </a:cxn>
              <a:cxn ang="0">
                <a:pos x="connsiteX10913" y="connsiteY10913"/>
              </a:cxn>
              <a:cxn ang="0">
                <a:pos x="connsiteX10914" y="connsiteY10914"/>
              </a:cxn>
              <a:cxn ang="0">
                <a:pos x="connsiteX10915" y="connsiteY10915"/>
              </a:cxn>
              <a:cxn ang="0">
                <a:pos x="connsiteX10916" y="connsiteY10916"/>
              </a:cxn>
              <a:cxn ang="0">
                <a:pos x="connsiteX10917" y="connsiteY10917"/>
              </a:cxn>
              <a:cxn ang="0">
                <a:pos x="connsiteX10918" y="connsiteY10918"/>
              </a:cxn>
              <a:cxn ang="0">
                <a:pos x="connsiteX10919" y="connsiteY10919"/>
              </a:cxn>
              <a:cxn ang="0">
                <a:pos x="connsiteX10920" y="connsiteY10920"/>
              </a:cxn>
              <a:cxn ang="0">
                <a:pos x="connsiteX10921" y="connsiteY10921"/>
              </a:cxn>
              <a:cxn ang="0">
                <a:pos x="connsiteX10922" y="connsiteY10922"/>
              </a:cxn>
              <a:cxn ang="0">
                <a:pos x="connsiteX10923" y="connsiteY10923"/>
              </a:cxn>
              <a:cxn ang="0">
                <a:pos x="connsiteX10924" y="connsiteY10924"/>
              </a:cxn>
              <a:cxn ang="0">
                <a:pos x="connsiteX10925" y="connsiteY10925"/>
              </a:cxn>
              <a:cxn ang="0">
                <a:pos x="connsiteX10926" y="connsiteY10926"/>
              </a:cxn>
              <a:cxn ang="0">
                <a:pos x="connsiteX10927" y="connsiteY10927"/>
              </a:cxn>
              <a:cxn ang="0">
                <a:pos x="connsiteX10928" y="connsiteY10928"/>
              </a:cxn>
              <a:cxn ang="0">
                <a:pos x="connsiteX10929" y="connsiteY10929"/>
              </a:cxn>
              <a:cxn ang="0">
                <a:pos x="connsiteX10930" y="connsiteY10930"/>
              </a:cxn>
              <a:cxn ang="0">
                <a:pos x="connsiteX10931" y="connsiteY10931"/>
              </a:cxn>
              <a:cxn ang="0">
                <a:pos x="connsiteX10932" y="connsiteY10932"/>
              </a:cxn>
              <a:cxn ang="0">
                <a:pos x="connsiteX10933" y="connsiteY10933"/>
              </a:cxn>
              <a:cxn ang="0">
                <a:pos x="connsiteX10934" y="connsiteY10934"/>
              </a:cxn>
              <a:cxn ang="0">
                <a:pos x="connsiteX10935" y="connsiteY10935"/>
              </a:cxn>
              <a:cxn ang="0">
                <a:pos x="connsiteX10936" y="connsiteY10936"/>
              </a:cxn>
              <a:cxn ang="0">
                <a:pos x="connsiteX10937" y="connsiteY10937"/>
              </a:cxn>
              <a:cxn ang="0">
                <a:pos x="connsiteX10938" y="connsiteY10938"/>
              </a:cxn>
              <a:cxn ang="0">
                <a:pos x="connsiteX10939" y="connsiteY10939"/>
              </a:cxn>
              <a:cxn ang="0">
                <a:pos x="connsiteX10940" y="connsiteY10940"/>
              </a:cxn>
              <a:cxn ang="0">
                <a:pos x="connsiteX10941" y="connsiteY10941"/>
              </a:cxn>
              <a:cxn ang="0">
                <a:pos x="connsiteX10942" y="connsiteY10942"/>
              </a:cxn>
              <a:cxn ang="0">
                <a:pos x="connsiteX10943" y="connsiteY10943"/>
              </a:cxn>
              <a:cxn ang="0">
                <a:pos x="connsiteX10944" y="connsiteY10944"/>
              </a:cxn>
              <a:cxn ang="0">
                <a:pos x="connsiteX10945" y="connsiteY10945"/>
              </a:cxn>
              <a:cxn ang="0">
                <a:pos x="connsiteX10946" y="connsiteY10946"/>
              </a:cxn>
              <a:cxn ang="0">
                <a:pos x="connsiteX10947" y="connsiteY10947"/>
              </a:cxn>
              <a:cxn ang="0">
                <a:pos x="connsiteX10948" y="connsiteY10948"/>
              </a:cxn>
              <a:cxn ang="0">
                <a:pos x="connsiteX10949" y="connsiteY10949"/>
              </a:cxn>
              <a:cxn ang="0">
                <a:pos x="connsiteX10950" y="connsiteY10950"/>
              </a:cxn>
              <a:cxn ang="0">
                <a:pos x="connsiteX10951" y="connsiteY10951"/>
              </a:cxn>
              <a:cxn ang="0">
                <a:pos x="connsiteX10952" y="connsiteY10952"/>
              </a:cxn>
              <a:cxn ang="0">
                <a:pos x="connsiteX10953" y="connsiteY10953"/>
              </a:cxn>
              <a:cxn ang="0">
                <a:pos x="connsiteX10954" y="connsiteY10954"/>
              </a:cxn>
              <a:cxn ang="0">
                <a:pos x="connsiteX10955" y="connsiteY10955"/>
              </a:cxn>
              <a:cxn ang="0">
                <a:pos x="connsiteX10956" y="connsiteY10956"/>
              </a:cxn>
              <a:cxn ang="0">
                <a:pos x="connsiteX10957" y="connsiteY10957"/>
              </a:cxn>
              <a:cxn ang="0">
                <a:pos x="connsiteX10958" y="connsiteY10958"/>
              </a:cxn>
              <a:cxn ang="0">
                <a:pos x="connsiteX10959" y="connsiteY10959"/>
              </a:cxn>
              <a:cxn ang="0">
                <a:pos x="connsiteX10960" y="connsiteY10960"/>
              </a:cxn>
              <a:cxn ang="0">
                <a:pos x="connsiteX10961" y="connsiteY10961"/>
              </a:cxn>
              <a:cxn ang="0">
                <a:pos x="connsiteX10962" y="connsiteY10962"/>
              </a:cxn>
              <a:cxn ang="0">
                <a:pos x="connsiteX10963" y="connsiteY10963"/>
              </a:cxn>
              <a:cxn ang="0">
                <a:pos x="connsiteX10964" y="connsiteY10964"/>
              </a:cxn>
              <a:cxn ang="0">
                <a:pos x="connsiteX10965" y="connsiteY10965"/>
              </a:cxn>
              <a:cxn ang="0">
                <a:pos x="connsiteX10966" y="connsiteY10966"/>
              </a:cxn>
              <a:cxn ang="0">
                <a:pos x="connsiteX10967" y="connsiteY10967"/>
              </a:cxn>
              <a:cxn ang="0">
                <a:pos x="connsiteX10968" y="connsiteY10968"/>
              </a:cxn>
              <a:cxn ang="0">
                <a:pos x="connsiteX10969" y="connsiteY10969"/>
              </a:cxn>
              <a:cxn ang="0">
                <a:pos x="connsiteX10970" y="connsiteY10970"/>
              </a:cxn>
              <a:cxn ang="0">
                <a:pos x="connsiteX10971" y="connsiteY10971"/>
              </a:cxn>
              <a:cxn ang="0">
                <a:pos x="connsiteX10972" y="connsiteY10972"/>
              </a:cxn>
              <a:cxn ang="0">
                <a:pos x="connsiteX10973" y="connsiteY10973"/>
              </a:cxn>
              <a:cxn ang="0">
                <a:pos x="connsiteX10974" y="connsiteY10974"/>
              </a:cxn>
              <a:cxn ang="0">
                <a:pos x="connsiteX10975" y="connsiteY10975"/>
              </a:cxn>
              <a:cxn ang="0">
                <a:pos x="connsiteX10976" y="connsiteY10976"/>
              </a:cxn>
              <a:cxn ang="0">
                <a:pos x="connsiteX10977" y="connsiteY10977"/>
              </a:cxn>
              <a:cxn ang="0">
                <a:pos x="connsiteX10978" y="connsiteY10978"/>
              </a:cxn>
              <a:cxn ang="0">
                <a:pos x="connsiteX10979" y="connsiteY10979"/>
              </a:cxn>
              <a:cxn ang="0">
                <a:pos x="connsiteX10980" y="connsiteY10980"/>
              </a:cxn>
              <a:cxn ang="0">
                <a:pos x="connsiteX10981" y="connsiteY10981"/>
              </a:cxn>
              <a:cxn ang="0">
                <a:pos x="connsiteX10982" y="connsiteY10982"/>
              </a:cxn>
              <a:cxn ang="0">
                <a:pos x="connsiteX10983" y="connsiteY10983"/>
              </a:cxn>
              <a:cxn ang="0">
                <a:pos x="connsiteX10984" y="connsiteY10984"/>
              </a:cxn>
              <a:cxn ang="0">
                <a:pos x="connsiteX10985" y="connsiteY10985"/>
              </a:cxn>
              <a:cxn ang="0">
                <a:pos x="connsiteX10986" y="connsiteY10986"/>
              </a:cxn>
              <a:cxn ang="0">
                <a:pos x="connsiteX10987" y="connsiteY10987"/>
              </a:cxn>
              <a:cxn ang="0">
                <a:pos x="connsiteX10988" y="connsiteY10988"/>
              </a:cxn>
              <a:cxn ang="0">
                <a:pos x="connsiteX10989" y="connsiteY10989"/>
              </a:cxn>
              <a:cxn ang="0">
                <a:pos x="connsiteX10990" y="connsiteY10990"/>
              </a:cxn>
              <a:cxn ang="0">
                <a:pos x="connsiteX10991" y="connsiteY10991"/>
              </a:cxn>
              <a:cxn ang="0">
                <a:pos x="connsiteX10992" y="connsiteY10992"/>
              </a:cxn>
              <a:cxn ang="0">
                <a:pos x="connsiteX10993" y="connsiteY10993"/>
              </a:cxn>
              <a:cxn ang="0">
                <a:pos x="connsiteX10994" y="connsiteY10994"/>
              </a:cxn>
              <a:cxn ang="0">
                <a:pos x="connsiteX10995" y="connsiteY10995"/>
              </a:cxn>
              <a:cxn ang="0">
                <a:pos x="connsiteX10996" y="connsiteY10996"/>
              </a:cxn>
              <a:cxn ang="0">
                <a:pos x="connsiteX10997" y="connsiteY10997"/>
              </a:cxn>
              <a:cxn ang="0">
                <a:pos x="connsiteX10998" y="connsiteY10998"/>
              </a:cxn>
              <a:cxn ang="0">
                <a:pos x="connsiteX10999" y="connsiteY10999"/>
              </a:cxn>
              <a:cxn ang="0">
                <a:pos x="connsiteX11000" y="connsiteY11000"/>
              </a:cxn>
              <a:cxn ang="0">
                <a:pos x="connsiteX11001" y="connsiteY11001"/>
              </a:cxn>
              <a:cxn ang="0">
                <a:pos x="connsiteX11002" y="connsiteY11002"/>
              </a:cxn>
              <a:cxn ang="0">
                <a:pos x="connsiteX11003" y="connsiteY11003"/>
              </a:cxn>
              <a:cxn ang="0">
                <a:pos x="connsiteX11004" y="connsiteY11004"/>
              </a:cxn>
              <a:cxn ang="0">
                <a:pos x="connsiteX11005" y="connsiteY11005"/>
              </a:cxn>
              <a:cxn ang="0">
                <a:pos x="connsiteX11006" y="connsiteY11006"/>
              </a:cxn>
              <a:cxn ang="0">
                <a:pos x="connsiteX11007" y="connsiteY11007"/>
              </a:cxn>
              <a:cxn ang="0">
                <a:pos x="connsiteX11008" y="connsiteY11008"/>
              </a:cxn>
              <a:cxn ang="0">
                <a:pos x="connsiteX11009" y="connsiteY11009"/>
              </a:cxn>
              <a:cxn ang="0">
                <a:pos x="connsiteX11010" y="connsiteY11010"/>
              </a:cxn>
              <a:cxn ang="0">
                <a:pos x="connsiteX11011" y="connsiteY11011"/>
              </a:cxn>
              <a:cxn ang="0">
                <a:pos x="connsiteX11012" y="connsiteY11012"/>
              </a:cxn>
              <a:cxn ang="0">
                <a:pos x="connsiteX11013" y="connsiteY11013"/>
              </a:cxn>
              <a:cxn ang="0">
                <a:pos x="connsiteX11014" y="connsiteY11014"/>
              </a:cxn>
              <a:cxn ang="0">
                <a:pos x="connsiteX11015" y="connsiteY11015"/>
              </a:cxn>
              <a:cxn ang="0">
                <a:pos x="connsiteX11016" y="connsiteY11016"/>
              </a:cxn>
              <a:cxn ang="0">
                <a:pos x="connsiteX11017" y="connsiteY11017"/>
              </a:cxn>
              <a:cxn ang="0">
                <a:pos x="connsiteX11018" y="connsiteY11018"/>
              </a:cxn>
              <a:cxn ang="0">
                <a:pos x="connsiteX11019" y="connsiteY11019"/>
              </a:cxn>
              <a:cxn ang="0">
                <a:pos x="connsiteX11020" y="connsiteY11020"/>
              </a:cxn>
              <a:cxn ang="0">
                <a:pos x="connsiteX11021" y="connsiteY11021"/>
              </a:cxn>
              <a:cxn ang="0">
                <a:pos x="connsiteX11022" y="connsiteY11022"/>
              </a:cxn>
              <a:cxn ang="0">
                <a:pos x="connsiteX11023" y="connsiteY11023"/>
              </a:cxn>
              <a:cxn ang="0">
                <a:pos x="connsiteX11024" y="connsiteY11024"/>
              </a:cxn>
              <a:cxn ang="0">
                <a:pos x="connsiteX11025" y="connsiteY11025"/>
              </a:cxn>
              <a:cxn ang="0">
                <a:pos x="connsiteX11026" y="connsiteY11026"/>
              </a:cxn>
              <a:cxn ang="0">
                <a:pos x="connsiteX11027" y="connsiteY11027"/>
              </a:cxn>
              <a:cxn ang="0">
                <a:pos x="connsiteX11028" y="connsiteY11028"/>
              </a:cxn>
              <a:cxn ang="0">
                <a:pos x="connsiteX11029" y="connsiteY11029"/>
              </a:cxn>
              <a:cxn ang="0">
                <a:pos x="connsiteX11030" y="connsiteY11030"/>
              </a:cxn>
              <a:cxn ang="0">
                <a:pos x="connsiteX11031" y="connsiteY11031"/>
              </a:cxn>
              <a:cxn ang="0">
                <a:pos x="connsiteX11032" y="connsiteY11032"/>
              </a:cxn>
              <a:cxn ang="0">
                <a:pos x="connsiteX11033" y="connsiteY11033"/>
              </a:cxn>
              <a:cxn ang="0">
                <a:pos x="connsiteX11034" y="connsiteY11034"/>
              </a:cxn>
              <a:cxn ang="0">
                <a:pos x="connsiteX11035" y="connsiteY11035"/>
              </a:cxn>
              <a:cxn ang="0">
                <a:pos x="connsiteX11036" y="connsiteY11036"/>
              </a:cxn>
              <a:cxn ang="0">
                <a:pos x="connsiteX11037" y="connsiteY11037"/>
              </a:cxn>
              <a:cxn ang="0">
                <a:pos x="connsiteX11038" y="connsiteY11038"/>
              </a:cxn>
              <a:cxn ang="0">
                <a:pos x="connsiteX11039" y="connsiteY11039"/>
              </a:cxn>
              <a:cxn ang="0">
                <a:pos x="connsiteX11040" y="connsiteY11040"/>
              </a:cxn>
              <a:cxn ang="0">
                <a:pos x="connsiteX11041" y="connsiteY11041"/>
              </a:cxn>
              <a:cxn ang="0">
                <a:pos x="connsiteX11042" y="connsiteY11042"/>
              </a:cxn>
              <a:cxn ang="0">
                <a:pos x="connsiteX11043" y="connsiteY11043"/>
              </a:cxn>
              <a:cxn ang="0">
                <a:pos x="connsiteX11044" y="connsiteY11044"/>
              </a:cxn>
              <a:cxn ang="0">
                <a:pos x="connsiteX11045" y="connsiteY11045"/>
              </a:cxn>
              <a:cxn ang="0">
                <a:pos x="connsiteX11046" y="connsiteY11046"/>
              </a:cxn>
              <a:cxn ang="0">
                <a:pos x="connsiteX11047" y="connsiteY11047"/>
              </a:cxn>
              <a:cxn ang="0">
                <a:pos x="connsiteX11048" y="connsiteY11048"/>
              </a:cxn>
              <a:cxn ang="0">
                <a:pos x="connsiteX11049" y="connsiteY11049"/>
              </a:cxn>
              <a:cxn ang="0">
                <a:pos x="connsiteX11050" y="connsiteY11050"/>
              </a:cxn>
              <a:cxn ang="0">
                <a:pos x="connsiteX11051" y="connsiteY11051"/>
              </a:cxn>
              <a:cxn ang="0">
                <a:pos x="connsiteX11052" y="connsiteY11052"/>
              </a:cxn>
              <a:cxn ang="0">
                <a:pos x="connsiteX11053" y="connsiteY11053"/>
              </a:cxn>
              <a:cxn ang="0">
                <a:pos x="connsiteX11054" y="connsiteY11054"/>
              </a:cxn>
              <a:cxn ang="0">
                <a:pos x="connsiteX11055" y="connsiteY11055"/>
              </a:cxn>
              <a:cxn ang="0">
                <a:pos x="connsiteX11056" y="connsiteY11056"/>
              </a:cxn>
              <a:cxn ang="0">
                <a:pos x="connsiteX11057" y="connsiteY11057"/>
              </a:cxn>
              <a:cxn ang="0">
                <a:pos x="connsiteX11058" y="connsiteY11058"/>
              </a:cxn>
              <a:cxn ang="0">
                <a:pos x="connsiteX11059" y="connsiteY11059"/>
              </a:cxn>
              <a:cxn ang="0">
                <a:pos x="connsiteX11060" y="connsiteY11060"/>
              </a:cxn>
              <a:cxn ang="0">
                <a:pos x="connsiteX11061" y="connsiteY11061"/>
              </a:cxn>
              <a:cxn ang="0">
                <a:pos x="connsiteX11062" y="connsiteY11062"/>
              </a:cxn>
              <a:cxn ang="0">
                <a:pos x="connsiteX11063" y="connsiteY11063"/>
              </a:cxn>
              <a:cxn ang="0">
                <a:pos x="connsiteX11064" y="connsiteY11064"/>
              </a:cxn>
              <a:cxn ang="0">
                <a:pos x="connsiteX11065" y="connsiteY11065"/>
              </a:cxn>
              <a:cxn ang="0">
                <a:pos x="connsiteX11066" y="connsiteY11066"/>
              </a:cxn>
              <a:cxn ang="0">
                <a:pos x="connsiteX11067" y="connsiteY11067"/>
              </a:cxn>
              <a:cxn ang="0">
                <a:pos x="connsiteX11068" y="connsiteY11068"/>
              </a:cxn>
              <a:cxn ang="0">
                <a:pos x="connsiteX11069" y="connsiteY11069"/>
              </a:cxn>
              <a:cxn ang="0">
                <a:pos x="connsiteX11070" y="connsiteY11070"/>
              </a:cxn>
              <a:cxn ang="0">
                <a:pos x="connsiteX11071" y="connsiteY11071"/>
              </a:cxn>
              <a:cxn ang="0">
                <a:pos x="connsiteX11072" y="connsiteY11072"/>
              </a:cxn>
              <a:cxn ang="0">
                <a:pos x="connsiteX11073" y="connsiteY11073"/>
              </a:cxn>
              <a:cxn ang="0">
                <a:pos x="connsiteX11074" y="connsiteY11074"/>
              </a:cxn>
              <a:cxn ang="0">
                <a:pos x="connsiteX11075" y="connsiteY11075"/>
              </a:cxn>
              <a:cxn ang="0">
                <a:pos x="connsiteX11076" y="connsiteY11076"/>
              </a:cxn>
              <a:cxn ang="0">
                <a:pos x="connsiteX11077" y="connsiteY11077"/>
              </a:cxn>
              <a:cxn ang="0">
                <a:pos x="connsiteX11078" y="connsiteY11078"/>
              </a:cxn>
              <a:cxn ang="0">
                <a:pos x="connsiteX11079" y="connsiteY11079"/>
              </a:cxn>
              <a:cxn ang="0">
                <a:pos x="connsiteX11080" y="connsiteY11080"/>
              </a:cxn>
              <a:cxn ang="0">
                <a:pos x="connsiteX11081" y="connsiteY11081"/>
              </a:cxn>
              <a:cxn ang="0">
                <a:pos x="connsiteX11082" y="connsiteY11082"/>
              </a:cxn>
              <a:cxn ang="0">
                <a:pos x="connsiteX11083" y="connsiteY11083"/>
              </a:cxn>
              <a:cxn ang="0">
                <a:pos x="connsiteX11084" y="connsiteY11084"/>
              </a:cxn>
              <a:cxn ang="0">
                <a:pos x="connsiteX11085" y="connsiteY11085"/>
              </a:cxn>
              <a:cxn ang="0">
                <a:pos x="connsiteX11086" y="connsiteY11086"/>
              </a:cxn>
              <a:cxn ang="0">
                <a:pos x="connsiteX11087" y="connsiteY11087"/>
              </a:cxn>
              <a:cxn ang="0">
                <a:pos x="connsiteX11088" y="connsiteY11088"/>
              </a:cxn>
              <a:cxn ang="0">
                <a:pos x="connsiteX11089" y="connsiteY11089"/>
              </a:cxn>
              <a:cxn ang="0">
                <a:pos x="connsiteX11090" y="connsiteY11090"/>
              </a:cxn>
              <a:cxn ang="0">
                <a:pos x="connsiteX11091" y="connsiteY11091"/>
              </a:cxn>
              <a:cxn ang="0">
                <a:pos x="connsiteX11092" y="connsiteY11092"/>
              </a:cxn>
              <a:cxn ang="0">
                <a:pos x="connsiteX11093" y="connsiteY11093"/>
              </a:cxn>
              <a:cxn ang="0">
                <a:pos x="connsiteX11094" y="connsiteY11094"/>
              </a:cxn>
              <a:cxn ang="0">
                <a:pos x="connsiteX11095" y="connsiteY11095"/>
              </a:cxn>
              <a:cxn ang="0">
                <a:pos x="connsiteX11096" y="connsiteY11096"/>
              </a:cxn>
              <a:cxn ang="0">
                <a:pos x="connsiteX11097" y="connsiteY11097"/>
              </a:cxn>
              <a:cxn ang="0">
                <a:pos x="connsiteX11098" y="connsiteY11098"/>
              </a:cxn>
              <a:cxn ang="0">
                <a:pos x="connsiteX11099" y="connsiteY11099"/>
              </a:cxn>
              <a:cxn ang="0">
                <a:pos x="connsiteX11100" y="connsiteY11100"/>
              </a:cxn>
              <a:cxn ang="0">
                <a:pos x="connsiteX11101" y="connsiteY11101"/>
              </a:cxn>
              <a:cxn ang="0">
                <a:pos x="connsiteX11102" y="connsiteY11102"/>
              </a:cxn>
              <a:cxn ang="0">
                <a:pos x="connsiteX11103" y="connsiteY11103"/>
              </a:cxn>
              <a:cxn ang="0">
                <a:pos x="connsiteX11104" y="connsiteY11104"/>
              </a:cxn>
              <a:cxn ang="0">
                <a:pos x="connsiteX11105" y="connsiteY11105"/>
              </a:cxn>
              <a:cxn ang="0">
                <a:pos x="connsiteX11106" y="connsiteY11106"/>
              </a:cxn>
              <a:cxn ang="0">
                <a:pos x="connsiteX11107" y="connsiteY11107"/>
              </a:cxn>
              <a:cxn ang="0">
                <a:pos x="connsiteX11108" y="connsiteY11108"/>
              </a:cxn>
              <a:cxn ang="0">
                <a:pos x="connsiteX11109" y="connsiteY11109"/>
              </a:cxn>
              <a:cxn ang="0">
                <a:pos x="connsiteX11110" y="connsiteY11110"/>
              </a:cxn>
              <a:cxn ang="0">
                <a:pos x="connsiteX11111" y="connsiteY11111"/>
              </a:cxn>
              <a:cxn ang="0">
                <a:pos x="connsiteX11112" y="connsiteY11112"/>
              </a:cxn>
              <a:cxn ang="0">
                <a:pos x="connsiteX11113" y="connsiteY11113"/>
              </a:cxn>
              <a:cxn ang="0">
                <a:pos x="connsiteX11114" y="connsiteY11114"/>
              </a:cxn>
              <a:cxn ang="0">
                <a:pos x="connsiteX11115" y="connsiteY11115"/>
              </a:cxn>
              <a:cxn ang="0">
                <a:pos x="connsiteX11116" y="connsiteY11116"/>
              </a:cxn>
              <a:cxn ang="0">
                <a:pos x="connsiteX11117" y="connsiteY11117"/>
              </a:cxn>
              <a:cxn ang="0">
                <a:pos x="connsiteX11118" y="connsiteY11118"/>
              </a:cxn>
              <a:cxn ang="0">
                <a:pos x="connsiteX11119" y="connsiteY11119"/>
              </a:cxn>
              <a:cxn ang="0">
                <a:pos x="connsiteX11120" y="connsiteY11120"/>
              </a:cxn>
              <a:cxn ang="0">
                <a:pos x="connsiteX11121" y="connsiteY11121"/>
              </a:cxn>
              <a:cxn ang="0">
                <a:pos x="connsiteX11122" y="connsiteY11122"/>
              </a:cxn>
              <a:cxn ang="0">
                <a:pos x="connsiteX11123" y="connsiteY11123"/>
              </a:cxn>
              <a:cxn ang="0">
                <a:pos x="connsiteX11124" y="connsiteY11124"/>
              </a:cxn>
              <a:cxn ang="0">
                <a:pos x="connsiteX11125" y="connsiteY11125"/>
              </a:cxn>
              <a:cxn ang="0">
                <a:pos x="connsiteX11126" y="connsiteY11126"/>
              </a:cxn>
              <a:cxn ang="0">
                <a:pos x="connsiteX11127" y="connsiteY11127"/>
              </a:cxn>
              <a:cxn ang="0">
                <a:pos x="connsiteX11128" y="connsiteY11128"/>
              </a:cxn>
              <a:cxn ang="0">
                <a:pos x="connsiteX11129" y="connsiteY11129"/>
              </a:cxn>
              <a:cxn ang="0">
                <a:pos x="connsiteX11130" y="connsiteY11130"/>
              </a:cxn>
              <a:cxn ang="0">
                <a:pos x="connsiteX11131" y="connsiteY11131"/>
              </a:cxn>
              <a:cxn ang="0">
                <a:pos x="connsiteX11132" y="connsiteY11132"/>
              </a:cxn>
              <a:cxn ang="0">
                <a:pos x="connsiteX11133" y="connsiteY11133"/>
              </a:cxn>
              <a:cxn ang="0">
                <a:pos x="connsiteX11134" y="connsiteY11134"/>
              </a:cxn>
              <a:cxn ang="0">
                <a:pos x="connsiteX11135" y="connsiteY11135"/>
              </a:cxn>
              <a:cxn ang="0">
                <a:pos x="connsiteX11136" y="connsiteY11136"/>
              </a:cxn>
              <a:cxn ang="0">
                <a:pos x="connsiteX11137" y="connsiteY11137"/>
              </a:cxn>
              <a:cxn ang="0">
                <a:pos x="connsiteX11138" y="connsiteY11138"/>
              </a:cxn>
              <a:cxn ang="0">
                <a:pos x="connsiteX11139" y="connsiteY11139"/>
              </a:cxn>
              <a:cxn ang="0">
                <a:pos x="connsiteX11140" y="connsiteY11140"/>
              </a:cxn>
              <a:cxn ang="0">
                <a:pos x="connsiteX11141" y="connsiteY11141"/>
              </a:cxn>
              <a:cxn ang="0">
                <a:pos x="connsiteX11142" y="connsiteY11142"/>
              </a:cxn>
              <a:cxn ang="0">
                <a:pos x="connsiteX11143" y="connsiteY11143"/>
              </a:cxn>
              <a:cxn ang="0">
                <a:pos x="connsiteX11144" y="connsiteY11144"/>
              </a:cxn>
              <a:cxn ang="0">
                <a:pos x="connsiteX11145" y="connsiteY11145"/>
              </a:cxn>
              <a:cxn ang="0">
                <a:pos x="connsiteX11146" y="connsiteY11146"/>
              </a:cxn>
              <a:cxn ang="0">
                <a:pos x="connsiteX11147" y="connsiteY11147"/>
              </a:cxn>
              <a:cxn ang="0">
                <a:pos x="connsiteX11148" y="connsiteY11148"/>
              </a:cxn>
              <a:cxn ang="0">
                <a:pos x="connsiteX11149" y="connsiteY11149"/>
              </a:cxn>
              <a:cxn ang="0">
                <a:pos x="connsiteX11150" y="connsiteY11150"/>
              </a:cxn>
              <a:cxn ang="0">
                <a:pos x="connsiteX11151" y="connsiteY11151"/>
              </a:cxn>
              <a:cxn ang="0">
                <a:pos x="connsiteX11152" y="connsiteY11152"/>
              </a:cxn>
              <a:cxn ang="0">
                <a:pos x="connsiteX11153" y="connsiteY11153"/>
              </a:cxn>
              <a:cxn ang="0">
                <a:pos x="connsiteX11154" y="connsiteY11154"/>
              </a:cxn>
              <a:cxn ang="0">
                <a:pos x="connsiteX11155" y="connsiteY11155"/>
              </a:cxn>
              <a:cxn ang="0">
                <a:pos x="connsiteX11156" y="connsiteY11156"/>
              </a:cxn>
              <a:cxn ang="0">
                <a:pos x="connsiteX11157" y="connsiteY11157"/>
              </a:cxn>
              <a:cxn ang="0">
                <a:pos x="connsiteX11158" y="connsiteY11158"/>
              </a:cxn>
              <a:cxn ang="0">
                <a:pos x="connsiteX11159" y="connsiteY11159"/>
              </a:cxn>
              <a:cxn ang="0">
                <a:pos x="connsiteX11160" y="connsiteY11160"/>
              </a:cxn>
              <a:cxn ang="0">
                <a:pos x="connsiteX11161" y="connsiteY11161"/>
              </a:cxn>
              <a:cxn ang="0">
                <a:pos x="connsiteX11162" y="connsiteY11162"/>
              </a:cxn>
              <a:cxn ang="0">
                <a:pos x="connsiteX11163" y="connsiteY11163"/>
              </a:cxn>
              <a:cxn ang="0">
                <a:pos x="connsiteX11164" y="connsiteY11164"/>
              </a:cxn>
              <a:cxn ang="0">
                <a:pos x="connsiteX11165" y="connsiteY11165"/>
              </a:cxn>
              <a:cxn ang="0">
                <a:pos x="connsiteX11166" y="connsiteY11166"/>
              </a:cxn>
              <a:cxn ang="0">
                <a:pos x="connsiteX11167" y="connsiteY11167"/>
              </a:cxn>
              <a:cxn ang="0">
                <a:pos x="connsiteX11168" y="connsiteY11168"/>
              </a:cxn>
              <a:cxn ang="0">
                <a:pos x="connsiteX11169" y="connsiteY11169"/>
              </a:cxn>
              <a:cxn ang="0">
                <a:pos x="connsiteX11170" y="connsiteY11170"/>
              </a:cxn>
              <a:cxn ang="0">
                <a:pos x="connsiteX11171" y="connsiteY11171"/>
              </a:cxn>
              <a:cxn ang="0">
                <a:pos x="connsiteX11172" y="connsiteY11172"/>
              </a:cxn>
              <a:cxn ang="0">
                <a:pos x="connsiteX11173" y="connsiteY11173"/>
              </a:cxn>
              <a:cxn ang="0">
                <a:pos x="connsiteX11174" y="connsiteY11174"/>
              </a:cxn>
              <a:cxn ang="0">
                <a:pos x="connsiteX11175" y="connsiteY11175"/>
              </a:cxn>
              <a:cxn ang="0">
                <a:pos x="connsiteX11176" y="connsiteY11176"/>
              </a:cxn>
              <a:cxn ang="0">
                <a:pos x="connsiteX11177" y="connsiteY11177"/>
              </a:cxn>
              <a:cxn ang="0">
                <a:pos x="connsiteX11178" y="connsiteY11178"/>
              </a:cxn>
              <a:cxn ang="0">
                <a:pos x="connsiteX11179" y="connsiteY11179"/>
              </a:cxn>
              <a:cxn ang="0">
                <a:pos x="connsiteX11180" y="connsiteY11180"/>
              </a:cxn>
              <a:cxn ang="0">
                <a:pos x="connsiteX11181" y="connsiteY11181"/>
              </a:cxn>
              <a:cxn ang="0">
                <a:pos x="connsiteX11182" y="connsiteY11182"/>
              </a:cxn>
              <a:cxn ang="0">
                <a:pos x="connsiteX11183" y="connsiteY11183"/>
              </a:cxn>
              <a:cxn ang="0">
                <a:pos x="connsiteX11184" y="connsiteY11184"/>
              </a:cxn>
              <a:cxn ang="0">
                <a:pos x="connsiteX11185" y="connsiteY11185"/>
              </a:cxn>
              <a:cxn ang="0">
                <a:pos x="connsiteX11186" y="connsiteY11186"/>
              </a:cxn>
              <a:cxn ang="0">
                <a:pos x="connsiteX11187" y="connsiteY11187"/>
              </a:cxn>
              <a:cxn ang="0">
                <a:pos x="connsiteX11188" y="connsiteY11188"/>
              </a:cxn>
              <a:cxn ang="0">
                <a:pos x="connsiteX11189" y="connsiteY11189"/>
              </a:cxn>
              <a:cxn ang="0">
                <a:pos x="connsiteX11190" y="connsiteY11190"/>
              </a:cxn>
              <a:cxn ang="0">
                <a:pos x="connsiteX11191" y="connsiteY11191"/>
              </a:cxn>
              <a:cxn ang="0">
                <a:pos x="connsiteX11192" y="connsiteY11192"/>
              </a:cxn>
              <a:cxn ang="0">
                <a:pos x="connsiteX11193" y="connsiteY11193"/>
              </a:cxn>
              <a:cxn ang="0">
                <a:pos x="connsiteX11194" y="connsiteY11194"/>
              </a:cxn>
              <a:cxn ang="0">
                <a:pos x="connsiteX11195" y="connsiteY11195"/>
              </a:cxn>
              <a:cxn ang="0">
                <a:pos x="connsiteX11196" y="connsiteY11196"/>
              </a:cxn>
              <a:cxn ang="0">
                <a:pos x="connsiteX11197" y="connsiteY11197"/>
              </a:cxn>
              <a:cxn ang="0">
                <a:pos x="connsiteX11198" y="connsiteY11198"/>
              </a:cxn>
              <a:cxn ang="0">
                <a:pos x="connsiteX11199" y="connsiteY11199"/>
              </a:cxn>
              <a:cxn ang="0">
                <a:pos x="connsiteX11200" y="connsiteY11200"/>
              </a:cxn>
              <a:cxn ang="0">
                <a:pos x="connsiteX11201" y="connsiteY11201"/>
              </a:cxn>
              <a:cxn ang="0">
                <a:pos x="connsiteX11202" y="connsiteY11202"/>
              </a:cxn>
              <a:cxn ang="0">
                <a:pos x="connsiteX11203" y="connsiteY11203"/>
              </a:cxn>
              <a:cxn ang="0">
                <a:pos x="connsiteX11204" y="connsiteY11204"/>
              </a:cxn>
              <a:cxn ang="0">
                <a:pos x="connsiteX11205" y="connsiteY11205"/>
              </a:cxn>
              <a:cxn ang="0">
                <a:pos x="connsiteX11206" y="connsiteY11206"/>
              </a:cxn>
              <a:cxn ang="0">
                <a:pos x="connsiteX11207" y="connsiteY11207"/>
              </a:cxn>
              <a:cxn ang="0">
                <a:pos x="connsiteX11208" y="connsiteY11208"/>
              </a:cxn>
              <a:cxn ang="0">
                <a:pos x="connsiteX11209" y="connsiteY11209"/>
              </a:cxn>
              <a:cxn ang="0">
                <a:pos x="connsiteX11210" y="connsiteY11210"/>
              </a:cxn>
              <a:cxn ang="0">
                <a:pos x="connsiteX11211" y="connsiteY11211"/>
              </a:cxn>
              <a:cxn ang="0">
                <a:pos x="connsiteX11212" y="connsiteY11212"/>
              </a:cxn>
              <a:cxn ang="0">
                <a:pos x="connsiteX11213" y="connsiteY11213"/>
              </a:cxn>
              <a:cxn ang="0">
                <a:pos x="connsiteX11214" y="connsiteY11214"/>
              </a:cxn>
              <a:cxn ang="0">
                <a:pos x="connsiteX11215" y="connsiteY11215"/>
              </a:cxn>
              <a:cxn ang="0">
                <a:pos x="connsiteX11216" y="connsiteY11216"/>
              </a:cxn>
              <a:cxn ang="0">
                <a:pos x="connsiteX11217" y="connsiteY11217"/>
              </a:cxn>
              <a:cxn ang="0">
                <a:pos x="connsiteX11218" y="connsiteY11218"/>
              </a:cxn>
              <a:cxn ang="0">
                <a:pos x="connsiteX11219" y="connsiteY11219"/>
              </a:cxn>
              <a:cxn ang="0">
                <a:pos x="connsiteX11220" y="connsiteY11220"/>
              </a:cxn>
              <a:cxn ang="0">
                <a:pos x="connsiteX11221" y="connsiteY11221"/>
              </a:cxn>
              <a:cxn ang="0">
                <a:pos x="connsiteX11222" y="connsiteY11222"/>
              </a:cxn>
              <a:cxn ang="0">
                <a:pos x="connsiteX11223" y="connsiteY11223"/>
              </a:cxn>
              <a:cxn ang="0">
                <a:pos x="connsiteX11224" y="connsiteY11224"/>
              </a:cxn>
              <a:cxn ang="0">
                <a:pos x="connsiteX11225" y="connsiteY11225"/>
              </a:cxn>
              <a:cxn ang="0">
                <a:pos x="connsiteX11226" y="connsiteY11226"/>
              </a:cxn>
              <a:cxn ang="0">
                <a:pos x="connsiteX11227" y="connsiteY11227"/>
              </a:cxn>
              <a:cxn ang="0">
                <a:pos x="connsiteX11228" y="connsiteY11228"/>
              </a:cxn>
              <a:cxn ang="0">
                <a:pos x="connsiteX11229" y="connsiteY11229"/>
              </a:cxn>
              <a:cxn ang="0">
                <a:pos x="connsiteX11230" y="connsiteY11230"/>
              </a:cxn>
              <a:cxn ang="0">
                <a:pos x="connsiteX11231" y="connsiteY11231"/>
              </a:cxn>
              <a:cxn ang="0">
                <a:pos x="connsiteX11232" y="connsiteY11232"/>
              </a:cxn>
              <a:cxn ang="0">
                <a:pos x="connsiteX11233" y="connsiteY11233"/>
              </a:cxn>
              <a:cxn ang="0">
                <a:pos x="connsiteX11234" y="connsiteY11234"/>
              </a:cxn>
              <a:cxn ang="0">
                <a:pos x="connsiteX11235" y="connsiteY11235"/>
              </a:cxn>
              <a:cxn ang="0">
                <a:pos x="connsiteX11236" y="connsiteY11236"/>
              </a:cxn>
              <a:cxn ang="0">
                <a:pos x="connsiteX11237" y="connsiteY11237"/>
              </a:cxn>
              <a:cxn ang="0">
                <a:pos x="connsiteX11238" y="connsiteY11238"/>
              </a:cxn>
              <a:cxn ang="0">
                <a:pos x="connsiteX11239" y="connsiteY11239"/>
              </a:cxn>
              <a:cxn ang="0">
                <a:pos x="connsiteX11240" y="connsiteY11240"/>
              </a:cxn>
              <a:cxn ang="0">
                <a:pos x="connsiteX11241" y="connsiteY11241"/>
              </a:cxn>
              <a:cxn ang="0">
                <a:pos x="connsiteX11242" y="connsiteY11242"/>
              </a:cxn>
              <a:cxn ang="0">
                <a:pos x="connsiteX11243" y="connsiteY11243"/>
              </a:cxn>
              <a:cxn ang="0">
                <a:pos x="connsiteX11244" y="connsiteY11244"/>
              </a:cxn>
              <a:cxn ang="0">
                <a:pos x="connsiteX11245" y="connsiteY11245"/>
              </a:cxn>
              <a:cxn ang="0">
                <a:pos x="connsiteX11246" y="connsiteY11246"/>
              </a:cxn>
              <a:cxn ang="0">
                <a:pos x="connsiteX11247" y="connsiteY11247"/>
              </a:cxn>
              <a:cxn ang="0">
                <a:pos x="connsiteX11248" y="connsiteY11248"/>
              </a:cxn>
              <a:cxn ang="0">
                <a:pos x="connsiteX11249" y="connsiteY11249"/>
              </a:cxn>
              <a:cxn ang="0">
                <a:pos x="connsiteX11250" y="connsiteY11250"/>
              </a:cxn>
              <a:cxn ang="0">
                <a:pos x="connsiteX11251" y="connsiteY11251"/>
              </a:cxn>
              <a:cxn ang="0">
                <a:pos x="connsiteX11252" y="connsiteY11252"/>
              </a:cxn>
              <a:cxn ang="0">
                <a:pos x="connsiteX11253" y="connsiteY11253"/>
              </a:cxn>
              <a:cxn ang="0">
                <a:pos x="connsiteX11254" y="connsiteY11254"/>
              </a:cxn>
              <a:cxn ang="0">
                <a:pos x="connsiteX11255" y="connsiteY11255"/>
              </a:cxn>
              <a:cxn ang="0">
                <a:pos x="connsiteX11256" y="connsiteY11256"/>
              </a:cxn>
              <a:cxn ang="0">
                <a:pos x="connsiteX11257" y="connsiteY11257"/>
              </a:cxn>
              <a:cxn ang="0">
                <a:pos x="connsiteX11258" y="connsiteY11258"/>
              </a:cxn>
              <a:cxn ang="0">
                <a:pos x="connsiteX11259" y="connsiteY11259"/>
              </a:cxn>
              <a:cxn ang="0">
                <a:pos x="connsiteX11260" y="connsiteY11260"/>
              </a:cxn>
              <a:cxn ang="0">
                <a:pos x="connsiteX11261" y="connsiteY11261"/>
              </a:cxn>
              <a:cxn ang="0">
                <a:pos x="connsiteX11262" y="connsiteY11262"/>
              </a:cxn>
              <a:cxn ang="0">
                <a:pos x="connsiteX11263" y="connsiteY11263"/>
              </a:cxn>
              <a:cxn ang="0">
                <a:pos x="connsiteX11264" y="connsiteY11264"/>
              </a:cxn>
              <a:cxn ang="0">
                <a:pos x="connsiteX11265" y="connsiteY11265"/>
              </a:cxn>
              <a:cxn ang="0">
                <a:pos x="connsiteX11266" y="connsiteY11266"/>
              </a:cxn>
              <a:cxn ang="0">
                <a:pos x="connsiteX11267" y="connsiteY11267"/>
              </a:cxn>
              <a:cxn ang="0">
                <a:pos x="connsiteX11268" y="connsiteY11268"/>
              </a:cxn>
              <a:cxn ang="0">
                <a:pos x="connsiteX11269" y="connsiteY11269"/>
              </a:cxn>
              <a:cxn ang="0">
                <a:pos x="connsiteX11270" y="connsiteY11270"/>
              </a:cxn>
              <a:cxn ang="0">
                <a:pos x="connsiteX11271" y="connsiteY11271"/>
              </a:cxn>
              <a:cxn ang="0">
                <a:pos x="connsiteX11272" y="connsiteY11272"/>
              </a:cxn>
              <a:cxn ang="0">
                <a:pos x="connsiteX11273" y="connsiteY11273"/>
              </a:cxn>
              <a:cxn ang="0">
                <a:pos x="connsiteX11274" y="connsiteY11274"/>
              </a:cxn>
              <a:cxn ang="0">
                <a:pos x="connsiteX11275" y="connsiteY11275"/>
              </a:cxn>
              <a:cxn ang="0">
                <a:pos x="connsiteX11276" y="connsiteY11276"/>
              </a:cxn>
              <a:cxn ang="0">
                <a:pos x="connsiteX11277" y="connsiteY11277"/>
              </a:cxn>
              <a:cxn ang="0">
                <a:pos x="connsiteX11278" y="connsiteY11278"/>
              </a:cxn>
              <a:cxn ang="0">
                <a:pos x="connsiteX11279" y="connsiteY11279"/>
              </a:cxn>
              <a:cxn ang="0">
                <a:pos x="connsiteX11280" y="connsiteY11280"/>
              </a:cxn>
              <a:cxn ang="0">
                <a:pos x="connsiteX11281" y="connsiteY11281"/>
              </a:cxn>
              <a:cxn ang="0">
                <a:pos x="connsiteX11282" y="connsiteY11282"/>
              </a:cxn>
              <a:cxn ang="0">
                <a:pos x="connsiteX11283" y="connsiteY11283"/>
              </a:cxn>
              <a:cxn ang="0">
                <a:pos x="connsiteX11284" y="connsiteY11284"/>
              </a:cxn>
              <a:cxn ang="0">
                <a:pos x="connsiteX11285" y="connsiteY11285"/>
              </a:cxn>
              <a:cxn ang="0">
                <a:pos x="connsiteX11286" y="connsiteY11286"/>
              </a:cxn>
              <a:cxn ang="0">
                <a:pos x="connsiteX11287" y="connsiteY11287"/>
              </a:cxn>
              <a:cxn ang="0">
                <a:pos x="connsiteX11288" y="connsiteY11288"/>
              </a:cxn>
              <a:cxn ang="0">
                <a:pos x="connsiteX11289" y="connsiteY11289"/>
              </a:cxn>
              <a:cxn ang="0">
                <a:pos x="connsiteX11290" y="connsiteY11290"/>
              </a:cxn>
              <a:cxn ang="0">
                <a:pos x="connsiteX11291" y="connsiteY11291"/>
              </a:cxn>
              <a:cxn ang="0">
                <a:pos x="connsiteX11292" y="connsiteY11292"/>
              </a:cxn>
              <a:cxn ang="0">
                <a:pos x="connsiteX11293" y="connsiteY11293"/>
              </a:cxn>
              <a:cxn ang="0">
                <a:pos x="connsiteX11294" y="connsiteY11294"/>
              </a:cxn>
              <a:cxn ang="0">
                <a:pos x="connsiteX11295" y="connsiteY11295"/>
              </a:cxn>
              <a:cxn ang="0">
                <a:pos x="connsiteX11296" y="connsiteY11296"/>
              </a:cxn>
              <a:cxn ang="0">
                <a:pos x="connsiteX11297" y="connsiteY11297"/>
              </a:cxn>
              <a:cxn ang="0">
                <a:pos x="connsiteX11298" y="connsiteY11298"/>
              </a:cxn>
              <a:cxn ang="0">
                <a:pos x="connsiteX11299" y="connsiteY11299"/>
              </a:cxn>
              <a:cxn ang="0">
                <a:pos x="connsiteX11300" y="connsiteY11300"/>
              </a:cxn>
              <a:cxn ang="0">
                <a:pos x="connsiteX11301" y="connsiteY11301"/>
              </a:cxn>
              <a:cxn ang="0">
                <a:pos x="connsiteX11302" y="connsiteY11302"/>
              </a:cxn>
              <a:cxn ang="0">
                <a:pos x="connsiteX11303" y="connsiteY11303"/>
              </a:cxn>
              <a:cxn ang="0">
                <a:pos x="connsiteX11304" y="connsiteY11304"/>
              </a:cxn>
              <a:cxn ang="0">
                <a:pos x="connsiteX11305" y="connsiteY11305"/>
              </a:cxn>
              <a:cxn ang="0">
                <a:pos x="connsiteX11306" y="connsiteY11306"/>
              </a:cxn>
              <a:cxn ang="0">
                <a:pos x="connsiteX11307" y="connsiteY11307"/>
              </a:cxn>
              <a:cxn ang="0">
                <a:pos x="connsiteX11308" y="connsiteY11308"/>
              </a:cxn>
              <a:cxn ang="0">
                <a:pos x="connsiteX11309" y="connsiteY11309"/>
              </a:cxn>
              <a:cxn ang="0">
                <a:pos x="connsiteX11310" y="connsiteY11310"/>
              </a:cxn>
              <a:cxn ang="0">
                <a:pos x="connsiteX11311" y="connsiteY11311"/>
              </a:cxn>
              <a:cxn ang="0">
                <a:pos x="connsiteX11312" y="connsiteY11312"/>
              </a:cxn>
              <a:cxn ang="0">
                <a:pos x="connsiteX11313" y="connsiteY11313"/>
              </a:cxn>
              <a:cxn ang="0">
                <a:pos x="connsiteX11314" y="connsiteY11314"/>
              </a:cxn>
              <a:cxn ang="0">
                <a:pos x="connsiteX11315" y="connsiteY11315"/>
              </a:cxn>
              <a:cxn ang="0">
                <a:pos x="connsiteX11316" y="connsiteY11316"/>
              </a:cxn>
              <a:cxn ang="0">
                <a:pos x="connsiteX11317" y="connsiteY11317"/>
              </a:cxn>
              <a:cxn ang="0">
                <a:pos x="connsiteX11318" y="connsiteY11318"/>
              </a:cxn>
              <a:cxn ang="0">
                <a:pos x="connsiteX11319" y="connsiteY11319"/>
              </a:cxn>
              <a:cxn ang="0">
                <a:pos x="connsiteX11320" y="connsiteY11320"/>
              </a:cxn>
              <a:cxn ang="0">
                <a:pos x="connsiteX11321" y="connsiteY11321"/>
              </a:cxn>
              <a:cxn ang="0">
                <a:pos x="connsiteX11322" y="connsiteY11322"/>
              </a:cxn>
              <a:cxn ang="0">
                <a:pos x="connsiteX11323" y="connsiteY11323"/>
              </a:cxn>
              <a:cxn ang="0">
                <a:pos x="connsiteX11324" y="connsiteY11324"/>
              </a:cxn>
              <a:cxn ang="0">
                <a:pos x="connsiteX11325" y="connsiteY11325"/>
              </a:cxn>
              <a:cxn ang="0">
                <a:pos x="connsiteX11326" y="connsiteY11326"/>
              </a:cxn>
              <a:cxn ang="0">
                <a:pos x="connsiteX11327" y="connsiteY11327"/>
              </a:cxn>
              <a:cxn ang="0">
                <a:pos x="connsiteX11328" y="connsiteY11328"/>
              </a:cxn>
              <a:cxn ang="0">
                <a:pos x="connsiteX11329" y="connsiteY11329"/>
              </a:cxn>
              <a:cxn ang="0">
                <a:pos x="connsiteX11330" y="connsiteY11330"/>
              </a:cxn>
              <a:cxn ang="0">
                <a:pos x="connsiteX11331" y="connsiteY11331"/>
              </a:cxn>
              <a:cxn ang="0">
                <a:pos x="connsiteX11332" y="connsiteY11332"/>
              </a:cxn>
              <a:cxn ang="0">
                <a:pos x="connsiteX11333" y="connsiteY11333"/>
              </a:cxn>
              <a:cxn ang="0">
                <a:pos x="connsiteX11334" y="connsiteY11334"/>
              </a:cxn>
              <a:cxn ang="0">
                <a:pos x="connsiteX11335" y="connsiteY11335"/>
              </a:cxn>
              <a:cxn ang="0">
                <a:pos x="connsiteX11336" y="connsiteY11336"/>
              </a:cxn>
              <a:cxn ang="0">
                <a:pos x="connsiteX11337" y="connsiteY11337"/>
              </a:cxn>
              <a:cxn ang="0">
                <a:pos x="connsiteX11338" y="connsiteY11338"/>
              </a:cxn>
              <a:cxn ang="0">
                <a:pos x="connsiteX11339" y="connsiteY11339"/>
              </a:cxn>
              <a:cxn ang="0">
                <a:pos x="connsiteX11340" y="connsiteY11340"/>
              </a:cxn>
              <a:cxn ang="0">
                <a:pos x="connsiteX11341" y="connsiteY11341"/>
              </a:cxn>
              <a:cxn ang="0">
                <a:pos x="connsiteX11342" y="connsiteY11342"/>
              </a:cxn>
              <a:cxn ang="0">
                <a:pos x="connsiteX11343" y="connsiteY11343"/>
              </a:cxn>
              <a:cxn ang="0">
                <a:pos x="connsiteX11344" y="connsiteY11344"/>
              </a:cxn>
              <a:cxn ang="0">
                <a:pos x="connsiteX11345" y="connsiteY11345"/>
              </a:cxn>
              <a:cxn ang="0">
                <a:pos x="connsiteX11346" y="connsiteY11346"/>
              </a:cxn>
              <a:cxn ang="0">
                <a:pos x="connsiteX11347" y="connsiteY11347"/>
              </a:cxn>
              <a:cxn ang="0">
                <a:pos x="connsiteX11348" y="connsiteY11348"/>
              </a:cxn>
              <a:cxn ang="0">
                <a:pos x="connsiteX11349" y="connsiteY11349"/>
              </a:cxn>
              <a:cxn ang="0">
                <a:pos x="connsiteX11350" y="connsiteY11350"/>
              </a:cxn>
              <a:cxn ang="0">
                <a:pos x="connsiteX11351" y="connsiteY11351"/>
              </a:cxn>
              <a:cxn ang="0">
                <a:pos x="connsiteX11352" y="connsiteY11352"/>
              </a:cxn>
              <a:cxn ang="0">
                <a:pos x="connsiteX11353" y="connsiteY11353"/>
              </a:cxn>
              <a:cxn ang="0">
                <a:pos x="connsiteX11354" y="connsiteY11354"/>
              </a:cxn>
              <a:cxn ang="0">
                <a:pos x="connsiteX11355" y="connsiteY11355"/>
              </a:cxn>
              <a:cxn ang="0">
                <a:pos x="connsiteX11356" y="connsiteY11356"/>
              </a:cxn>
              <a:cxn ang="0">
                <a:pos x="connsiteX11357" y="connsiteY11357"/>
              </a:cxn>
              <a:cxn ang="0">
                <a:pos x="connsiteX11358" y="connsiteY11358"/>
              </a:cxn>
              <a:cxn ang="0">
                <a:pos x="connsiteX11359" y="connsiteY11359"/>
              </a:cxn>
              <a:cxn ang="0">
                <a:pos x="connsiteX11360" y="connsiteY11360"/>
              </a:cxn>
              <a:cxn ang="0">
                <a:pos x="connsiteX11361" y="connsiteY11361"/>
              </a:cxn>
              <a:cxn ang="0">
                <a:pos x="connsiteX11362" y="connsiteY11362"/>
              </a:cxn>
              <a:cxn ang="0">
                <a:pos x="connsiteX11363" y="connsiteY11363"/>
              </a:cxn>
              <a:cxn ang="0">
                <a:pos x="connsiteX11364" y="connsiteY11364"/>
              </a:cxn>
              <a:cxn ang="0">
                <a:pos x="connsiteX11365" y="connsiteY11365"/>
              </a:cxn>
              <a:cxn ang="0">
                <a:pos x="connsiteX11366" y="connsiteY11366"/>
              </a:cxn>
              <a:cxn ang="0">
                <a:pos x="connsiteX11367" y="connsiteY11367"/>
              </a:cxn>
              <a:cxn ang="0">
                <a:pos x="connsiteX11368" y="connsiteY11368"/>
              </a:cxn>
              <a:cxn ang="0">
                <a:pos x="connsiteX11369" y="connsiteY11369"/>
              </a:cxn>
              <a:cxn ang="0">
                <a:pos x="connsiteX11370" y="connsiteY11370"/>
              </a:cxn>
              <a:cxn ang="0">
                <a:pos x="connsiteX11371" y="connsiteY11371"/>
              </a:cxn>
              <a:cxn ang="0">
                <a:pos x="connsiteX11372" y="connsiteY11372"/>
              </a:cxn>
              <a:cxn ang="0">
                <a:pos x="connsiteX11373" y="connsiteY11373"/>
              </a:cxn>
              <a:cxn ang="0">
                <a:pos x="connsiteX11374" y="connsiteY11374"/>
              </a:cxn>
              <a:cxn ang="0">
                <a:pos x="connsiteX11375" y="connsiteY11375"/>
              </a:cxn>
              <a:cxn ang="0">
                <a:pos x="connsiteX11376" y="connsiteY11376"/>
              </a:cxn>
              <a:cxn ang="0">
                <a:pos x="connsiteX11377" y="connsiteY11377"/>
              </a:cxn>
              <a:cxn ang="0">
                <a:pos x="connsiteX11378" y="connsiteY11378"/>
              </a:cxn>
              <a:cxn ang="0">
                <a:pos x="connsiteX11379" y="connsiteY11379"/>
              </a:cxn>
              <a:cxn ang="0">
                <a:pos x="connsiteX11380" y="connsiteY11380"/>
              </a:cxn>
              <a:cxn ang="0">
                <a:pos x="connsiteX11381" y="connsiteY11381"/>
              </a:cxn>
              <a:cxn ang="0">
                <a:pos x="connsiteX11382" y="connsiteY11382"/>
              </a:cxn>
              <a:cxn ang="0">
                <a:pos x="connsiteX11383" y="connsiteY11383"/>
              </a:cxn>
              <a:cxn ang="0">
                <a:pos x="connsiteX11384" y="connsiteY11384"/>
              </a:cxn>
              <a:cxn ang="0">
                <a:pos x="connsiteX11385" y="connsiteY11385"/>
              </a:cxn>
              <a:cxn ang="0">
                <a:pos x="connsiteX11386" y="connsiteY11386"/>
              </a:cxn>
              <a:cxn ang="0">
                <a:pos x="connsiteX11387" y="connsiteY11387"/>
              </a:cxn>
              <a:cxn ang="0">
                <a:pos x="connsiteX11388" y="connsiteY11388"/>
              </a:cxn>
              <a:cxn ang="0">
                <a:pos x="connsiteX11389" y="connsiteY11389"/>
              </a:cxn>
              <a:cxn ang="0">
                <a:pos x="connsiteX11390" y="connsiteY11390"/>
              </a:cxn>
              <a:cxn ang="0">
                <a:pos x="connsiteX11391" y="connsiteY11391"/>
              </a:cxn>
              <a:cxn ang="0">
                <a:pos x="connsiteX11392" y="connsiteY11392"/>
              </a:cxn>
              <a:cxn ang="0">
                <a:pos x="connsiteX11393" y="connsiteY11393"/>
              </a:cxn>
              <a:cxn ang="0">
                <a:pos x="connsiteX11394" y="connsiteY11394"/>
              </a:cxn>
              <a:cxn ang="0">
                <a:pos x="connsiteX11395" y="connsiteY11395"/>
              </a:cxn>
              <a:cxn ang="0">
                <a:pos x="connsiteX11396" y="connsiteY11396"/>
              </a:cxn>
              <a:cxn ang="0">
                <a:pos x="connsiteX11397" y="connsiteY11397"/>
              </a:cxn>
              <a:cxn ang="0">
                <a:pos x="connsiteX11398" y="connsiteY11398"/>
              </a:cxn>
              <a:cxn ang="0">
                <a:pos x="connsiteX11399" y="connsiteY11399"/>
              </a:cxn>
              <a:cxn ang="0">
                <a:pos x="connsiteX11400" y="connsiteY11400"/>
              </a:cxn>
              <a:cxn ang="0">
                <a:pos x="connsiteX11401" y="connsiteY11401"/>
              </a:cxn>
              <a:cxn ang="0">
                <a:pos x="connsiteX11402" y="connsiteY11402"/>
              </a:cxn>
              <a:cxn ang="0">
                <a:pos x="connsiteX11403" y="connsiteY11403"/>
              </a:cxn>
              <a:cxn ang="0">
                <a:pos x="connsiteX11404" y="connsiteY11404"/>
              </a:cxn>
              <a:cxn ang="0">
                <a:pos x="connsiteX11405" y="connsiteY11405"/>
              </a:cxn>
              <a:cxn ang="0">
                <a:pos x="connsiteX11406" y="connsiteY11406"/>
              </a:cxn>
              <a:cxn ang="0">
                <a:pos x="connsiteX11407" y="connsiteY11407"/>
              </a:cxn>
              <a:cxn ang="0">
                <a:pos x="connsiteX11408" y="connsiteY11408"/>
              </a:cxn>
              <a:cxn ang="0">
                <a:pos x="connsiteX11409" y="connsiteY11409"/>
              </a:cxn>
              <a:cxn ang="0">
                <a:pos x="connsiteX11410" y="connsiteY11410"/>
              </a:cxn>
              <a:cxn ang="0">
                <a:pos x="connsiteX11411" y="connsiteY11411"/>
              </a:cxn>
              <a:cxn ang="0">
                <a:pos x="connsiteX11412" y="connsiteY11412"/>
              </a:cxn>
              <a:cxn ang="0">
                <a:pos x="connsiteX11413" y="connsiteY11413"/>
              </a:cxn>
              <a:cxn ang="0">
                <a:pos x="connsiteX11414" y="connsiteY11414"/>
              </a:cxn>
              <a:cxn ang="0">
                <a:pos x="connsiteX11415" y="connsiteY11415"/>
              </a:cxn>
              <a:cxn ang="0">
                <a:pos x="connsiteX11416" y="connsiteY11416"/>
              </a:cxn>
              <a:cxn ang="0">
                <a:pos x="connsiteX11417" y="connsiteY11417"/>
              </a:cxn>
              <a:cxn ang="0">
                <a:pos x="connsiteX11418" y="connsiteY11418"/>
              </a:cxn>
              <a:cxn ang="0">
                <a:pos x="connsiteX11419" y="connsiteY11419"/>
              </a:cxn>
              <a:cxn ang="0">
                <a:pos x="connsiteX11420" y="connsiteY11420"/>
              </a:cxn>
              <a:cxn ang="0">
                <a:pos x="connsiteX11421" y="connsiteY11421"/>
              </a:cxn>
              <a:cxn ang="0">
                <a:pos x="connsiteX11422" y="connsiteY11422"/>
              </a:cxn>
              <a:cxn ang="0">
                <a:pos x="connsiteX11423" y="connsiteY11423"/>
              </a:cxn>
              <a:cxn ang="0">
                <a:pos x="connsiteX11424" y="connsiteY11424"/>
              </a:cxn>
              <a:cxn ang="0">
                <a:pos x="connsiteX11425" y="connsiteY11425"/>
              </a:cxn>
              <a:cxn ang="0">
                <a:pos x="connsiteX11426" y="connsiteY11426"/>
              </a:cxn>
              <a:cxn ang="0">
                <a:pos x="connsiteX11427" y="connsiteY11427"/>
              </a:cxn>
              <a:cxn ang="0">
                <a:pos x="connsiteX11428" y="connsiteY11428"/>
              </a:cxn>
              <a:cxn ang="0">
                <a:pos x="connsiteX11429" y="connsiteY11429"/>
              </a:cxn>
              <a:cxn ang="0">
                <a:pos x="connsiteX11430" y="connsiteY11430"/>
              </a:cxn>
              <a:cxn ang="0">
                <a:pos x="connsiteX11431" y="connsiteY11431"/>
              </a:cxn>
              <a:cxn ang="0">
                <a:pos x="connsiteX11432" y="connsiteY11432"/>
              </a:cxn>
              <a:cxn ang="0">
                <a:pos x="connsiteX11433" y="connsiteY11433"/>
              </a:cxn>
              <a:cxn ang="0">
                <a:pos x="connsiteX11434" y="connsiteY11434"/>
              </a:cxn>
              <a:cxn ang="0">
                <a:pos x="connsiteX11435" y="connsiteY11435"/>
              </a:cxn>
              <a:cxn ang="0">
                <a:pos x="connsiteX11436" y="connsiteY11436"/>
              </a:cxn>
              <a:cxn ang="0">
                <a:pos x="connsiteX11437" y="connsiteY11437"/>
              </a:cxn>
              <a:cxn ang="0">
                <a:pos x="connsiteX11438" y="connsiteY11438"/>
              </a:cxn>
              <a:cxn ang="0">
                <a:pos x="connsiteX11439" y="connsiteY11439"/>
              </a:cxn>
              <a:cxn ang="0">
                <a:pos x="connsiteX11440" y="connsiteY11440"/>
              </a:cxn>
              <a:cxn ang="0">
                <a:pos x="connsiteX11441" y="connsiteY11441"/>
              </a:cxn>
              <a:cxn ang="0">
                <a:pos x="connsiteX11442" y="connsiteY11442"/>
              </a:cxn>
              <a:cxn ang="0">
                <a:pos x="connsiteX11443" y="connsiteY11443"/>
              </a:cxn>
              <a:cxn ang="0">
                <a:pos x="connsiteX11444" y="connsiteY11444"/>
              </a:cxn>
              <a:cxn ang="0">
                <a:pos x="connsiteX11445" y="connsiteY11445"/>
              </a:cxn>
              <a:cxn ang="0">
                <a:pos x="connsiteX11446" y="connsiteY11446"/>
              </a:cxn>
              <a:cxn ang="0">
                <a:pos x="connsiteX11447" y="connsiteY11447"/>
              </a:cxn>
              <a:cxn ang="0">
                <a:pos x="connsiteX11448" y="connsiteY11448"/>
              </a:cxn>
              <a:cxn ang="0">
                <a:pos x="connsiteX11449" y="connsiteY11449"/>
              </a:cxn>
              <a:cxn ang="0">
                <a:pos x="connsiteX11450" y="connsiteY11450"/>
              </a:cxn>
              <a:cxn ang="0">
                <a:pos x="connsiteX11451" y="connsiteY11451"/>
              </a:cxn>
              <a:cxn ang="0">
                <a:pos x="connsiteX11452" y="connsiteY11452"/>
              </a:cxn>
              <a:cxn ang="0">
                <a:pos x="connsiteX11453" y="connsiteY11453"/>
              </a:cxn>
              <a:cxn ang="0">
                <a:pos x="connsiteX11454" y="connsiteY11454"/>
              </a:cxn>
              <a:cxn ang="0">
                <a:pos x="connsiteX11455" y="connsiteY11455"/>
              </a:cxn>
              <a:cxn ang="0">
                <a:pos x="connsiteX11456" y="connsiteY11456"/>
              </a:cxn>
              <a:cxn ang="0">
                <a:pos x="connsiteX11457" y="connsiteY11457"/>
              </a:cxn>
              <a:cxn ang="0">
                <a:pos x="connsiteX11458" y="connsiteY11458"/>
              </a:cxn>
              <a:cxn ang="0">
                <a:pos x="connsiteX11459" y="connsiteY11459"/>
              </a:cxn>
              <a:cxn ang="0">
                <a:pos x="connsiteX11460" y="connsiteY11460"/>
              </a:cxn>
              <a:cxn ang="0">
                <a:pos x="connsiteX11461" y="connsiteY11461"/>
              </a:cxn>
              <a:cxn ang="0">
                <a:pos x="connsiteX11462" y="connsiteY11462"/>
              </a:cxn>
              <a:cxn ang="0">
                <a:pos x="connsiteX11463" y="connsiteY11463"/>
              </a:cxn>
              <a:cxn ang="0">
                <a:pos x="connsiteX11464" y="connsiteY11464"/>
              </a:cxn>
              <a:cxn ang="0">
                <a:pos x="connsiteX11465" y="connsiteY11465"/>
              </a:cxn>
              <a:cxn ang="0">
                <a:pos x="connsiteX11466" y="connsiteY11466"/>
              </a:cxn>
              <a:cxn ang="0">
                <a:pos x="connsiteX11467" y="connsiteY11467"/>
              </a:cxn>
              <a:cxn ang="0">
                <a:pos x="connsiteX11468" y="connsiteY11468"/>
              </a:cxn>
              <a:cxn ang="0">
                <a:pos x="connsiteX11469" y="connsiteY11469"/>
              </a:cxn>
              <a:cxn ang="0">
                <a:pos x="connsiteX11470" y="connsiteY11470"/>
              </a:cxn>
              <a:cxn ang="0">
                <a:pos x="connsiteX11471" y="connsiteY11471"/>
              </a:cxn>
              <a:cxn ang="0">
                <a:pos x="connsiteX11472" y="connsiteY11472"/>
              </a:cxn>
              <a:cxn ang="0">
                <a:pos x="connsiteX11473" y="connsiteY11473"/>
              </a:cxn>
              <a:cxn ang="0">
                <a:pos x="connsiteX11474" y="connsiteY11474"/>
              </a:cxn>
              <a:cxn ang="0">
                <a:pos x="connsiteX11475" y="connsiteY11475"/>
              </a:cxn>
              <a:cxn ang="0">
                <a:pos x="connsiteX11476" y="connsiteY11476"/>
              </a:cxn>
              <a:cxn ang="0">
                <a:pos x="connsiteX11477" y="connsiteY11477"/>
              </a:cxn>
              <a:cxn ang="0">
                <a:pos x="connsiteX11478" y="connsiteY11478"/>
              </a:cxn>
              <a:cxn ang="0">
                <a:pos x="connsiteX11479" y="connsiteY11479"/>
              </a:cxn>
              <a:cxn ang="0">
                <a:pos x="connsiteX11480" y="connsiteY11480"/>
              </a:cxn>
              <a:cxn ang="0">
                <a:pos x="connsiteX11481" y="connsiteY11481"/>
              </a:cxn>
              <a:cxn ang="0">
                <a:pos x="connsiteX11482" y="connsiteY11482"/>
              </a:cxn>
              <a:cxn ang="0">
                <a:pos x="connsiteX11483" y="connsiteY11483"/>
              </a:cxn>
              <a:cxn ang="0">
                <a:pos x="connsiteX11484" y="connsiteY11484"/>
              </a:cxn>
              <a:cxn ang="0">
                <a:pos x="connsiteX11485" y="connsiteY11485"/>
              </a:cxn>
              <a:cxn ang="0">
                <a:pos x="connsiteX11486" y="connsiteY11486"/>
              </a:cxn>
              <a:cxn ang="0">
                <a:pos x="connsiteX11487" y="connsiteY11487"/>
              </a:cxn>
              <a:cxn ang="0">
                <a:pos x="connsiteX11488" y="connsiteY11488"/>
              </a:cxn>
              <a:cxn ang="0">
                <a:pos x="connsiteX11489" y="connsiteY11489"/>
              </a:cxn>
              <a:cxn ang="0">
                <a:pos x="connsiteX11490" y="connsiteY11490"/>
              </a:cxn>
              <a:cxn ang="0">
                <a:pos x="connsiteX11491" y="connsiteY11491"/>
              </a:cxn>
              <a:cxn ang="0">
                <a:pos x="connsiteX11492" y="connsiteY11492"/>
              </a:cxn>
              <a:cxn ang="0">
                <a:pos x="connsiteX11493" y="connsiteY11493"/>
              </a:cxn>
              <a:cxn ang="0">
                <a:pos x="connsiteX11494" y="connsiteY11494"/>
              </a:cxn>
              <a:cxn ang="0">
                <a:pos x="connsiteX11495" y="connsiteY11495"/>
              </a:cxn>
              <a:cxn ang="0">
                <a:pos x="connsiteX11496" y="connsiteY11496"/>
              </a:cxn>
              <a:cxn ang="0">
                <a:pos x="connsiteX11497" y="connsiteY11497"/>
              </a:cxn>
              <a:cxn ang="0">
                <a:pos x="connsiteX11498" y="connsiteY11498"/>
              </a:cxn>
              <a:cxn ang="0">
                <a:pos x="connsiteX11499" y="connsiteY11499"/>
              </a:cxn>
              <a:cxn ang="0">
                <a:pos x="connsiteX11500" y="connsiteY11500"/>
              </a:cxn>
              <a:cxn ang="0">
                <a:pos x="connsiteX11501" y="connsiteY11501"/>
              </a:cxn>
              <a:cxn ang="0">
                <a:pos x="connsiteX11502" y="connsiteY11502"/>
              </a:cxn>
              <a:cxn ang="0">
                <a:pos x="connsiteX11503" y="connsiteY11503"/>
              </a:cxn>
              <a:cxn ang="0">
                <a:pos x="connsiteX11504" y="connsiteY11504"/>
              </a:cxn>
              <a:cxn ang="0">
                <a:pos x="connsiteX11505" y="connsiteY11505"/>
              </a:cxn>
              <a:cxn ang="0">
                <a:pos x="connsiteX11506" y="connsiteY11506"/>
              </a:cxn>
              <a:cxn ang="0">
                <a:pos x="connsiteX11507" y="connsiteY11507"/>
              </a:cxn>
              <a:cxn ang="0">
                <a:pos x="connsiteX11508" y="connsiteY11508"/>
              </a:cxn>
              <a:cxn ang="0">
                <a:pos x="connsiteX11509" y="connsiteY11509"/>
              </a:cxn>
              <a:cxn ang="0">
                <a:pos x="connsiteX11510" y="connsiteY11510"/>
              </a:cxn>
              <a:cxn ang="0">
                <a:pos x="connsiteX11511" y="connsiteY11511"/>
              </a:cxn>
              <a:cxn ang="0">
                <a:pos x="connsiteX11512" y="connsiteY11512"/>
              </a:cxn>
              <a:cxn ang="0">
                <a:pos x="connsiteX11513" y="connsiteY11513"/>
              </a:cxn>
              <a:cxn ang="0">
                <a:pos x="connsiteX11514" y="connsiteY11514"/>
              </a:cxn>
              <a:cxn ang="0">
                <a:pos x="connsiteX11515" y="connsiteY11515"/>
              </a:cxn>
              <a:cxn ang="0">
                <a:pos x="connsiteX11516" y="connsiteY11516"/>
              </a:cxn>
              <a:cxn ang="0">
                <a:pos x="connsiteX11517" y="connsiteY11517"/>
              </a:cxn>
              <a:cxn ang="0">
                <a:pos x="connsiteX11518" y="connsiteY11518"/>
              </a:cxn>
              <a:cxn ang="0">
                <a:pos x="connsiteX11519" y="connsiteY11519"/>
              </a:cxn>
              <a:cxn ang="0">
                <a:pos x="connsiteX11520" y="connsiteY11520"/>
              </a:cxn>
              <a:cxn ang="0">
                <a:pos x="connsiteX11521" y="connsiteY11521"/>
              </a:cxn>
              <a:cxn ang="0">
                <a:pos x="connsiteX11522" y="connsiteY11522"/>
              </a:cxn>
              <a:cxn ang="0">
                <a:pos x="connsiteX11523" y="connsiteY11523"/>
              </a:cxn>
              <a:cxn ang="0">
                <a:pos x="connsiteX11524" y="connsiteY11524"/>
              </a:cxn>
              <a:cxn ang="0">
                <a:pos x="connsiteX11525" y="connsiteY11525"/>
              </a:cxn>
              <a:cxn ang="0">
                <a:pos x="connsiteX11526" y="connsiteY11526"/>
              </a:cxn>
              <a:cxn ang="0">
                <a:pos x="connsiteX11527" y="connsiteY11527"/>
              </a:cxn>
              <a:cxn ang="0">
                <a:pos x="connsiteX11528" y="connsiteY11528"/>
              </a:cxn>
              <a:cxn ang="0">
                <a:pos x="connsiteX11529" y="connsiteY11529"/>
              </a:cxn>
              <a:cxn ang="0">
                <a:pos x="connsiteX11530" y="connsiteY11530"/>
              </a:cxn>
              <a:cxn ang="0">
                <a:pos x="connsiteX11531" y="connsiteY11531"/>
              </a:cxn>
              <a:cxn ang="0">
                <a:pos x="connsiteX11532" y="connsiteY11532"/>
              </a:cxn>
              <a:cxn ang="0">
                <a:pos x="connsiteX11533" y="connsiteY11533"/>
              </a:cxn>
              <a:cxn ang="0">
                <a:pos x="connsiteX11534" y="connsiteY11534"/>
              </a:cxn>
              <a:cxn ang="0">
                <a:pos x="connsiteX11535" y="connsiteY11535"/>
              </a:cxn>
              <a:cxn ang="0">
                <a:pos x="connsiteX11536" y="connsiteY11536"/>
              </a:cxn>
              <a:cxn ang="0">
                <a:pos x="connsiteX11537" y="connsiteY11537"/>
              </a:cxn>
              <a:cxn ang="0">
                <a:pos x="connsiteX11538" y="connsiteY11538"/>
              </a:cxn>
              <a:cxn ang="0">
                <a:pos x="connsiteX11539" y="connsiteY11539"/>
              </a:cxn>
              <a:cxn ang="0">
                <a:pos x="connsiteX11540" y="connsiteY11540"/>
              </a:cxn>
              <a:cxn ang="0">
                <a:pos x="connsiteX11541" y="connsiteY11541"/>
              </a:cxn>
              <a:cxn ang="0">
                <a:pos x="connsiteX11542" y="connsiteY11542"/>
              </a:cxn>
              <a:cxn ang="0">
                <a:pos x="connsiteX11543" y="connsiteY11543"/>
              </a:cxn>
              <a:cxn ang="0">
                <a:pos x="connsiteX11544" y="connsiteY11544"/>
              </a:cxn>
              <a:cxn ang="0">
                <a:pos x="connsiteX11545" y="connsiteY11545"/>
              </a:cxn>
              <a:cxn ang="0">
                <a:pos x="connsiteX11546" y="connsiteY11546"/>
              </a:cxn>
              <a:cxn ang="0">
                <a:pos x="connsiteX11547" y="connsiteY11547"/>
              </a:cxn>
              <a:cxn ang="0">
                <a:pos x="connsiteX11548" y="connsiteY11548"/>
              </a:cxn>
              <a:cxn ang="0">
                <a:pos x="connsiteX11549" y="connsiteY11549"/>
              </a:cxn>
              <a:cxn ang="0">
                <a:pos x="connsiteX11550" y="connsiteY11550"/>
              </a:cxn>
              <a:cxn ang="0">
                <a:pos x="connsiteX11551" y="connsiteY11551"/>
              </a:cxn>
              <a:cxn ang="0">
                <a:pos x="connsiteX11552" y="connsiteY11552"/>
              </a:cxn>
              <a:cxn ang="0">
                <a:pos x="connsiteX11553" y="connsiteY11553"/>
              </a:cxn>
              <a:cxn ang="0">
                <a:pos x="connsiteX11554" y="connsiteY11554"/>
              </a:cxn>
              <a:cxn ang="0">
                <a:pos x="connsiteX11555" y="connsiteY11555"/>
              </a:cxn>
              <a:cxn ang="0">
                <a:pos x="connsiteX11556" y="connsiteY11556"/>
              </a:cxn>
              <a:cxn ang="0">
                <a:pos x="connsiteX11557" y="connsiteY11557"/>
              </a:cxn>
              <a:cxn ang="0">
                <a:pos x="connsiteX11558" y="connsiteY11558"/>
              </a:cxn>
              <a:cxn ang="0">
                <a:pos x="connsiteX11559" y="connsiteY11559"/>
              </a:cxn>
              <a:cxn ang="0">
                <a:pos x="connsiteX11560" y="connsiteY11560"/>
              </a:cxn>
              <a:cxn ang="0">
                <a:pos x="connsiteX11561" y="connsiteY11561"/>
              </a:cxn>
              <a:cxn ang="0">
                <a:pos x="connsiteX11562" y="connsiteY11562"/>
              </a:cxn>
              <a:cxn ang="0">
                <a:pos x="connsiteX11563" y="connsiteY11563"/>
              </a:cxn>
              <a:cxn ang="0">
                <a:pos x="connsiteX11564" y="connsiteY11564"/>
              </a:cxn>
              <a:cxn ang="0">
                <a:pos x="connsiteX11565" y="connsiteY11565"/>
              </a:cxn>
              <a:cxn ang="0">
                <a:pos x="connsiteX11566" y="connsiteY11566"/>
              </a:cxn>
              <a:cxn ang="0">
                <a:pos x="connsiteX11567" y="connsiteY11567"/>
              </a:cxn>
              <a:cxn ang="0">
                <a:pos x="connsiteX11568" y="connsiteY11568"/>
              </a:cxn>
              <a:cxn ang="0">
                <a:pos x="connsiteX11569" y="connsiteY11569"/>
              </a:cxn>
              <a:cxn ang="0">
                <a:pos x="connsiteX11570" y="connsiteY11570"/>
              </a:cxn>
              <a:cxn ang="0">
                <a:pos x="connsiteX11571" y="connsiteY11571"/>
              </a:cxn>
              <a:cxn ang="0">
                <a:pos x="connsiteX11572" y="connsiteY11572"/>
              </a:cxn>
              <a:cxn ang="0">
                <a:pos x="connsiteX11573" y="connsiteY11573"/>
              </a:cxn>
              <a:cxn ang="0">
                <a:pos x="connsiteX11574" y="connsiteY11574"/>
              </a:cxn>
              <a:cxn ang="0">
                <a:pos x="connsiteX11575" y="connsiteY11575"/>
              </a:cxn>
              <a:cxn ang="0">
                <a:pos x="connsiteX11576" y="connsiteY11576"/>
              </a:cxn>
              <a:cxn ang="0">
                <a:pos x="connsiteX11577" y="connsiteY11577"/>
              </a:cxn>
              <a:cxn ang="0">
                <a:pos x="connsiteX11578" y="connsiteY11578"/>
              </a:cxn>
              <a:cxn ang="0">
                <a:pos x="connsiteX11579" y="connsiteY11579"/>
              </a:cxn>
              <a:cxn ang="0">
                <a:pos x="connsiteX11580" y="connsiteY11580"/>
              </a:cxn>
              <a:cxn ang="0">
                <a:pos x="connsiteX11581" y="connsiteY11581"/>
              </a:cxn>
              <a:cxn ang="0">
                <a:pos x="connsiteX11582" y="connsiteY11582"/>
              </a:cxn>
              <a:cxn ang="0">
                <a:pos x="connsiteX11583" y="connsiteY11583"/>
              </a:cxn>
              <a:cxn ang="0">
                <a:pos x="connsiteX11584" y="connsiteY11584"/>
              </a:cxn>
              <a:cxn ang="0">
                <a:pos x="connsiteX11585" y="connsiteY11585"/>
              </a:cxn>
              <a:cxn ang="0">
                <a:pos x="connsiteX11586" y="connsiteY11586"/>
              </a:cxn>
              <a:cxn ang="0">
                <a:pos x="connsiteX11587" y="connsiteY11587"/>
              </a:cxn>
              <a:cxn ang="0">
                <a:pos x="connsiteX11588" y="connsiteY11588"/>
              </a:cxn>
              <a:cxn ang="0">
                <a:pos x="connsiteX11589" y="connsiteY11589"/>
              </a:cxn>
              <a:cxn ang="0">
                <a:pos x="connsiteX11590" y="connsiteY11590"/>
              </a:cxn>
              <a:cxn ang="0">
                <a:pos x="connsiteX11591" y="connsiteY11591"/>
              </a:cxn>
              <a:cxn ang="0">
                <a:pos x="connsiteX11592" y="connsiteY11592"/>
              </a:cxn>
              <a:cxn ang="0">
                <a:pos x="connsiteX11593" y="connsiteY11593"/>
              </a:cxn>
              <a:cxn ang="0">
                <a:pos x="connsiteX11594" y="connsiteY11594"/>
              </a:cxn>
              <a:cxn ang="0">
                <a:pos x="connsiteX11595" y="connsiteY11595"/>
              </a:cxn>
              <a:cxn ang="0">
                <a:pos x="connsiteX11596" y="connsiteY11596"/>
              </a:cxn>
              <a:cxn ang="0">
                <a:pos x="connsiteX11597" y="connsiteY11597"/>
              </a:cxn>
              <a:cxn ang="0">
                <a:pos x="connsiteX11598" y="connsiteY11598"/>
              </a:cxn>
              <a:cxn ang="0">
                <a:pos x="connsiteX11599" y="connsiteY11599"/>
              </a:cxn>
              <a:cxn ang="0">
                <a:pos x="connsiteX11600" y="connsiteY11600"/>
              </a:cxn>
              <a:cxn ang="0">
                <a:pos x="connsiteX11601" y="connsiteY11601"/>
              </a:cxn>
              <a:cxn ang="0">
                <a:pos x="connsiteX11602" y="connsiteY11602"/>
              </a:cxn>
              <a:cxn ang="0">
                <a:pos x="connsiteX11603" y="connsiteY11603"/>
              </a:cxn>
              <a:cxn ang="0">
                <a:pos x="connsiteX11604" y="connsiteY11604"/>
              </a:cxn>
              <a:cxn ang="0">
                <a:pos x="connsiteX11605" y="connsiteY11605"/>
              </a:cxn>
              <a:cxn ang="0">
                <a:pos x="connsiteX11606" y="connsiteY11606"/>
              </a:cxn>
              <a:cxn ang="0">
                <a:pos x="connsiteX11607" y="connsiteY11607"/>
              </a:cxn>
              <a:cxn ang="0">
                <a:pos x="connsiteX11608" y="connsiteY11608"/>
              </a:cxn>
              <a:cxn ang="0">
                <a:pos x="connsiteX11609" y="connsiteY11609"/>
              </a:cxn>
              <a:cxn ang="0">
                <a:pos x="connsiteX11610" y="connsiteY11610"/>
              </a:cxn>
              <a:cxn ang="0">
                <a:pos x="connsiteX11611" y="connsiteY11611"/>
              </a:cxn>
              <a:cxn ang="0">
                <a:pos x="connsiteX11612" y="connsiteY11612"/>
              </a:cxn>
              <a:cxn ang="0">
                <a:pos x="connsiteX11613" y="connsiteY11613"/>
              </a:cxn>
              <a:cxn ang="0">
                <a:pos x="connsiteX11614" y="connsiteY11614"/>
              </a:cxn>
              <a:cxn ang="0">
                <a:pos x="connsiteX11615" y="connsiteY11615"/>
              </a:cxn>
              <a:cxn ang="0">
                <a:pos x="connsiteX11616" y="connsiteY11616"/>
              </a:cxn>
              <a:cxn ang="0">
                <a:pos x="connsiteX11617" y="connsiteY11617"/>
              </a:cxn>
              <a:cxn ang="0">
                <a:pos x="connsiteX11618" y="connsiteY11618"/>
              </a:cxn>
              <a:cxn ang="0">
                <a:pos x="connsiteX11619" y="connsiteY11619"/>
              </a:cxn>
              <a:cxn ang="0">
                <a:pos x="connsiteX11620" y="connsiteY11620"/>
              </a:cxn>
              <a:cxn ang="0">
                <a:pos x="connsiteX11621" y="connsiteY11621"/>
              </a:cxn>
              <a:cxn ang="0">
                <a:pos x="connsiteX11622" y="connsiteY11622"/>
              </a:cxn>
              <a:cxn ang="0">
                <a:pos x="connsiteX11623" y="connsiteY11623"/>
              </a:cxn>
              <a:cxn ang="0">
                <a:pos x="connsiteX11624" y="connsiteY11624"/>
              </a:cxn>
              <a:cxn ang="0">
                <a:pos x="connsiteX11625" y="connsiteY11625"/>
              </a:cxn>
              <a:cxn ang="0">
                <a:pos x="connsiteX11626" y="connsiteY11626"/>
              </a:cxn>
              <a:cxn ang="0">
                <a:pos x="connsiteX11627" y="connsiteY11627"/>
              </a:cxn>
              <a:cxn ang="0">
                <a:pos x="connsiteX11628" y="connsiteY11628"/>
              </a:cxn>
              <a:cxn ang="0">
                <a:pos x="connsiteX11629" y="connsiteY11629"/>
              </a:cxn>
              <a:cxn ang="0">
                <a:pos x="connsiteX11630" y="connsiteY11630"/>
              </a:cxn>
              <a:cxn ang="0">
                <a:pos x="connsiteX11631" y="connsiteY11631"/>
              </a:cxn>
              <a:cxn ang="0">
                <a:pos x="connsiteX11632" y="connsiteY11632"/>
              </a:cxn>
              <a:cxn ang="0">
                <a:pos x="connsiteX11633" y="connsiteY11633"/>
              </a:cxn>
              <a:cxn ang="0">
                <a:pos x="connsiteX11634" y="connsiteY11634"/>
              </a:cxn>
              <a:cxn ang="0">
                <a:pos x="connsiteX11635" y="connsiteY11635"/>
              </a:cxn>
              <a:cxn ang="0">
                <a:pos x="connsiteX11636" y="connsiteY11636"/>
              </a:cxn>
              <a:cxn ang="0">
                <a:pos x="connsiteX11637" y="connsiteY11637"/>
              </a:cxn>
              <a:cxn ang="0">
                <a:pos x="connsiteX11638" y="connsiteY11638"/>
              </a:cxn>
              <a:cxn ang="0">
                <a:pos x="connsiteX11639" y="connsiteY11639"/>
              </a:cxn>
              <a:cxn ang="0">
                <a:pos x="connsiteX11640" y="connsiteY11640"/>
              </a:cxn>
              <a:cxn ang="0">
                <a:pos x="connsiteX11641" y="connsiteY11641"/>
              </a:cxn>
              <a:cxn ang="0">
                <a:pos x="connsiteX11642" y="connsiteY11642"/>
              </a:cxn>
              <a:cxn ang="0">
                <a:pos x="connsiteX11643" y="connsiteY11643"/>
              </a:cxn>
              <a:cxn ang="0">
                <a:pos x="connsiteX11644" y="connsiteY11644"/>
              </a:cxn>
              <a:cxn ang="0">
                <a:pos x="connsiteX11645" y="connsiteY11645"/>
              </a:cxn>
              <a:cxn ang="0">
                <a:pos x="connsiteX11646" y="connsiteY11646"/>
              </a:cxn>
              <a:cxn ang="0">
                <a:pos x="connsiteX11647" y="connsiteY11647"/>
              </a:cxn>
              <a:cxn ang="0">
                <a:pos x="connsiteX11648" y="connsiteY11648"/>
              </a:cxn>
              <a:cxn ang="0">
                <a:pos x="connsiteX11649" y="connsiteY11649"/>
              </a:cxn>
              <a:cxn ang="0">
                <a:pos x="connsiteX11650" y="connsiteY11650"/>
              </a:cxn>
              <a:cxn ang="0">
                <a:pos x="connsiteX11651" y="connsiteY11651"/>
              </a:cxn>
              <a:cxn ang="0">
                <a:pos x="connsiteX11652" y="connsiteY11652"/>
              </a:cxn>
              <a:cxn ang="0">
                <a:pos x="connsiteX11653" y="connsiteY11653"/>
              </a:cxn>
              <a:cxn ang="0">
                <a:pos x="connsiteX11654" y="connsiteY11654"/>
              </a:cxn>
              <a:cxn ang="0">
                <a:pos x="connsiteX11655" y="connsiteY11655"/>
              </a:cxn>
              <a:cxn ang="0">
                <a:pos x="connsiteX11656" y="connsiteY11656"/>
              </a:cxn>
              <a:cxn ang="0">
                <a:pos x="connsiteX11657" y="connsiteY11657"/>
              </a:cxn>
              <a:cxn ang="0">
                <a:pos x="connsiteX11658" y="connsiteY11658"/>
              </a:cxn>
              <a:cxn ang="0">
                <a:pos x="connsiteX11659" y="connsiteY11659"/>
              </a:cxn>
              <a:cxn ang="0">
                <a:pos x="connsiteX11660" y="connsiteY11660"/>
              </a:cxn>
              <a:cxn ang="0">
                <a:pos x="connsiteX11661" y="connsiteY11661"/>
              </a:cxn>
              <a:cxn ang="0">
                <a:pos x="connsiteX11662" y="connsiteY11662"/>
              </a:cxn>
              <a:cxn ang="0">
                <a:pos x="connsiteX11663" y="connsiteY11663"/>
              </a:cxn>
              <a:cxn ang="0">
                <a:pos x="connsiteX11664" y="connsiteY11664"/>
              </a:cxn>
              <a:cxn ang="0">
                <a:pos x="connsiteX11665" y="connsiteY11665"/>
              </a:cxn>
              <a:cxn ang="0">
                <a:pos x="connsiteX11666" y="connsiteY11666"/>
              </a:cxn>
              <a:cxn ang="0">
                <a:pos x="connsiteX11667" y="connsiteY11667"/>
              </a:cxn>
              <a:cxn ang="0">
                <a:pos x="connsiteX11668" y="connsiteY11668"/>
              </a:cxn>
              <a:cxn ang="0">
                <a:pos x="connsiteX11669" y="connsiteY11669"/>
              </a:cxn>
              <a:cxn ang="0">
                <a:pos x="connsiteX11670" y="connsiteY11670"/>
              </a:cxn>
              <a:cxn ang="0">
                <a:pos x="connsiteX11671" y="connsiteY11671"/>
              </a:cxn>
              <a:cxn ang="0">
                <a:pos x="connsiteX11672" y="connsiteY11672"/>
              </a:cxn>
              <a:cxn ang="0">
                <a:pos x="connsiteX11673" y="connsiteY11673"/>
              </a:cxn>
              <a:cxn ang="0">
                <a:pos x="connsiteX11674" y="connsiteY11674"/>
              </a:cxn>
              <a:cxn ang="0">
                <a:pos x="connsiteX11675" y="connsiteY11675"/>
              </a:cxn>
              <a:cxn ang="0">
                <a:pos x="connsiteX11676" y="connsiteY11676"/>
              </a:cxn>
              <a:cxn ang="0">
                <a:pos x="connsiteX11677" y="connsiteY11677"/>
              </a:cxn>
              <a:cxn ang="0">
                <a:pos x="connsiteX11678" y="connsiteY11678"/>
              </a:cxn>
              <a:cxn ang="0">
                <a:pos x="connsiteX11679" y="connsiteY11679"/>
              </a:cxn>
              <a:cxn ang="0">
                <a:pos x="connsiteX11680" y="connsiteY11680"/>
              </a:cxn>
              <a:cxn ang="0">
                <a:pos x="connsiteX11681" y="connsiteY11681"/>
              </a:cxn>
              <a:cxn ang="0">
                <a:pos x="connsiteX11682" y="connsiteY11682"/>
              </a:cxn>
              <a:cxn ang="0">
                <a:pos x="connsiteX11683" y="connsiteY11683"/>
              </a:cxn>
              <a:cxn ang="0">
                <a:pos x="connsiteX11684" y="connsiteY11684"/>
              </a:cxn>
              <a:cxn ang="0">
                <a:pos x="connsiteX11685" y="connsiteY11685"/>
              </a:cxn>
              <a:cxn ang="0">
                <a:pos x="connsiteX11686" y="connsiteY11686"/>
              </a:cxn>
              <a:cxn ang="0">
                <a:pos x="connsiteX11687" y="connsiteY11687"/>
              </a:cxn>
              <a:cxn ang="0">
                <a:pos x="connsiteX11688" y="connsiteY11688"/>
              </a:cxn>
              <a:cxn ang="0">
                <a:pos x="connsiteX11689" y="connsiteY11689"/>
              </a:cxn>
              <a:cxn ang="0">
                <a:pos x="connsiteX11690" y="connsiteY11690"/>
              </a:cxn>
              <a:cxn ang="0">
                <a:pos x="connsiteX11691" y="connsiteY11691"/>
              </a:cxn>
              <a:cxn ang="0">
                <a:pos x="connsiteX11692" y="connsiteY11692"/>
              </a:cxn>
              <a:cxn ang="0">
                <a:pos x="connsiteX11693" y="connsiteY11693"/>
              </a:cxn>
              <a:cxn ang="0">
                <a:pos x="connsiteX11694" y="connsiteY11694"/>
              </a:cxn>
              <a:cxn ang="0">
                <a:pos x="connsiteX11695" y="connsiteY11695"/>
              </a:cxn>
              <a:cxn ang="0">
                <a:pos x="connsiteX11696" y="connsiteY11696"/>
              </a:cxn>
              <a:cxn ang="0">
                <a:pos x="connsiteX11697" y="connsiteY11697"/>
              </a:cxn>
              <a:cxn ang="0">
                <a:pos x="connsiteX11698" y="connsiteY11698"/>
              </a:cxn>
              <a:cxn ang="0">
                <a:pos x="connsiteX11699" y="connsiteY11699"/>
              </a:cxn>
              <a:cxn ang="0">
                <a:pos x="connsiteX11700" y="connsiteY11700"/>
              </a:cxn>
              <a:cxn ang="0">
                <a:pos x="connsiteX11701" y="connsiteY11701"/>
              </a:cxn>
              <a:cxn ang="0">
                <a:pos x="connsiteX11702" y="connsiteY11702"/>
              </a:cxn>
              <a:cxn ang="0">
                <a:pos x="connsiteX11703" y="connsiteY11703"/>
              </a:cxn>
              <a:cxn ang="0">
                <a:pos x="connsiteX11704" y="connsiteY11704"/>
              </a:cxn>
              <a:cxn ang="0">
                <a:pos x="connsiteX11705" y="connsiteY11705"/>
              </a:cxn>
              <a:cxn ang="0">
                <a:pos x="connsiteX11706" y="connsiteY11706"/>
              </a:cxn>
              <a:cxn ang="0">
                <a:pos x="connsiteX11707" y="connsiteY11707"/>
              </a:cxn>
              <a:cxn ang="0">
                <a:pos x="connsiteX11708" y="connsiteY11708"/>
              </a:cxn>
              <a:cxn ang="0">
                <a:pos x="connsiteX11709" y="connsiteY11709"/>
              </a:cxn>
              <a:cxn ang="0">
                <a:pos x="connsiteX11710" y="connsiteY11710"/>
              </a:cxn>
              <a:cxn ang="0">
                <a:pos x="connsiteX11711" y="connsiteY11711"/>
              </a:cxn>
              <a:cxn ang="0">
                <a:pos x="connsiteX11712" y="connsiteY11712"/>
              </a:cxn>
              <a:cxn ang="0">
                <a:pos x="connsiteX11713" y="connsiteY11713"/>
              </a:cxn>
              <a:cxn ang="0">
                <a:pos x="connsiteX11714" y="connsiteY11714"/>
              </a:cxn>
              <a:cxn ang="0">
                <a:pos x="connsiteX11715" y="connsiteY11715"/>
              </a:cxn>
              <a:cxn ang="0">
                <a:pos x="connsiteX11716" y="connsiteY11716"/>
              </a:cxn>
              <a:cxn ang="0">
                <a:pos x="connsiteX11717" y="connsiteY11717"/>
              </a:cxn>
              <a:cxn ang="0">
                <a:pos x="connsiteX11718" y="connsiteY11718"/>
              </a:cxn>
              <a:cxn ang="0">
                <a:pos x="connsiteX11719" y="connsiteY11719"/>
              </a:cxn>
              <a:cxn ang="0">
                <a:pos x="connsiteX11720" y="connsiteY11720"/>
              </a:cxn>
              <a:cxn ang="0">
                <a:pos x="connsiteX11721" y="connsiteY11721"/>
              </a:cxn>
              <a:cxn ang="0">
                <a:pos x="connsiteX11722" y="connsiteY11722"/>
              </a:cxn>
              <a:cxn ang="0">
                <a:pos x="connsiteX11723" y="connsiteY11723"/>
              </a:cxn>
              <a:cxn ang="0">
                <a:pos x="connsiteX11724" y="connsiteY11724"/>
              </a:cxn>
              <a:cxn ang="0">
                <a:pos x="connsiteX11725" y="connsiteY11725"/>
              </a:cxn>
              <a:cxn ang="0">
                <a:pos x="connsiteX11726" y="connsiteY11726"/>
              </a:cxn>
              <a:cxn ang="0">
                <a:pos x="connsiteX11727" y="connsiteY11727"/>
              </a:cxn>
              <a:cxn ang="0">
                <a:pos x="connsiteX11728" y="connsiteY11728"/>
              </a:cxn>
              <a:cxn ang="0">
                <a:pos x="connsiteX11729" y="connsiteY11729"/>
              </a:cxn>
              <a:cxn ang="0">
                <a:pos x="connsiteX11730" y="connsiteY11730"/>
              </a:cxn>
              <a:cxn ang="0">
                <a:pos x="connsiteX11731" y="connsiteY11731"/>
              </a:cxn>
              <a:cxn ang="0">
                <a:pos x="connsiteX11732" y="connsiteY11732"/>
              </a:cxn>
              <a:cxn ang="0">
                <a:pos x="connsiteX11733" y="connsiteY11733"/>
              </a:cxn>
              <a:cxn ang="0">
                <a:pos x="connsiteX11734" y="connsiteY11734"/>
              </a:cxn>
              <a:cxn ang="0">
                <a:pos x="connsiteX11735" y="connsiteY11735"/>
              </a:cxn>
              <a:cxn ang="0">
                <a:pos x="connsiteX11736" y="connsiteY11736"/>
              </a:cxn>
              <a:cxn ang="0">
                <a:pos x="connsiteX11737" y="connsiteY11737"/>
              </a:cxn>
              <a:cxn ang="0">
                <a:pos x="connsiteX11738" y="connsiteY11738"/>
              </a:cxn>
              <a:cxn ang="0">
                <a:pos x="connsiteX11739" y="connsiteY11739"/>
              </a:cxn>
              <a:cxn ang="0">
                <a:pos x="connsiteX11740" y="connsiteY11740"/>
              </a:cxn>
              <a:cxn ang="0">
                <a:pos x="connsiteX11741" y="connsiteY11741"/>
              </a:cxn>
              <a:cxn ang="0">
                <a:pos x="connsiteX11742" y="connsiteY11742"/>
              </a:cxn>
              <a:cxn ang="0">
                <a:pos x="connsiteX11743" y="connsiteY11743"/>
              </a:cxn>
              <a:cxn ang="0">
                <a:pos x="connsiteX11744" y="connsiteY11744"/>
              </a:cxn>
              <a:cxn ang="0">
                <a:pos x="connsiteX11745" y="connsiteY11745"/>
              </a:cxn>
              <a:cxn ang="0">
                <a:pos x="connsiteX11746" y="connsiteY11746"/>
              </a:cxn>
              <a:cxn ang="0">
                <a:pos x="connsiteX11747" y="connsiteY11747"/>
              </a:cxn>
              <a:cxn ang="0">
                <a:pos x="connsiteX11748" y="connsiteY11748"/>
              </a:cxn>
              <a:cxn ang="0">
                <a:pos x="connsiteX11749" y="connsiteY11749"/>
              </a:cxn>
              <a:cxn ang="0">
                <a:pos x="connsiteX11750" y="connsiteY11750"/>
              </a:cxn>
              <a:cxn ang="0">
                <a:pos x="connsiteX11751" y="connsiteY11751"/>
              </a:cxn>
              <a:cxn ang="0">
                <a:pos x="connsiteX11752" y="connsiteY11752"/>
              </a:cxn>
              <a:cxn ang="0">
                <a:pos x="connsiteX11753" y="connsiteY11753"/>
              </a:cxn>
              <a:cxn ang="0">
                <a:pos x="connsiteX11754" y="connsiteY11754"/>
              </a:cxn>
              <a:cxn ang="0">
                <a:pos x="connsiteX11755" y="connsiteY11755"/>
              </a:cxn>
              <a:cxn ang="0">
                <a:pos x="connsiteX11756" y="connsiteY11756"/>
              </a:cxn>
              <a:cxn ang="0">
                <a:pos x="connsiteX11757" y="connsiteY11757"/>
              </a:cxn>
              <a:cxn ang="0">
                <a:pos x="connsiteX11758" y="connsiteY11758"/>
              </a:cxn>
              <a:cxn ang="0">
                <a:pos x="connsiteX11759" y="connsiteY11759"/>
              </a:cxn>
              <a:cxn ang="0">
                <a:pos x="connsiteX11760" y="connsiteY11760"/>
              </a:cxn>
              <a:cxn ang="0">
                <a:pos x="connsiteX11761" y="connsiteY11761"/>
              </a:cxn>
              <a:cxn ang="0">
                <a:pos x="connsiteX11762" y="connsiteY11762"/>
              </a:cxn>
              <a:cxn ang="0">
                <a:pos x="connsiteX11763" y="connsiteY11763"/>
              </a:cxn>
              <a:cxn ang="0">
                <a:pos x="connsiteX11764" y="connsiteY11764"/>
              </a:cxn>
              <a:cxn ang="0">
                <a:pos x="connsiteX11765" y="connsiteY11765"/>
              </a:cxn>
              <a:cxn ang="0">
                <a:pos x="connsiteX11766" y="connsiteY11766"/>
              </a:cxn>
              <a:cxn ang="0">
                <a:pos x="connsiteX11767" y="connsiteY11767"/>
              </a:cxn>
              <a:cxn ang="0">
                <a:pos x="connsiteX11768" y="connsiteY11768"/>
              </a:cxn>
              <a:cxn ang="0">
                <a:pos x="connsiteX11769" y="connsiteY11769"/>
              </a:cxn>
              <a:cxn ang="0">
                <a:pos x="connsiteX11770" y="connsiteY11770"/>
              </a:cxn>
              <a:cxn ang="0">
                <a:pos x="connsiteX11771" y="connsiteY11771"/>
              </a:cxn>
              <a:cxn ang="0">
                <a:pos x="connsiteX11772" y="connsiteY11772"/>
              </a:cxn>
              <a:cxn ang="0">
                <a:pos x="connsiteX11773" y="connsiteY11773"/>
              </a:cxn>
              <a:cxn ang="0">
                <a:pos x="connsiteX11774" y="connsiteY11774"/>
              </a:cxn>
              <a:cxn ang="0">
                <a:pos x="connsiteX11775" y="connsiteY11775"/>
              </a:cxn>
              <a:cxn ang="0">
                <a:pos x="connsiteX11776" y="connsiteY11776"/>
              </a:cxn>
              <a:cxn ang="0">
                <a:pos x="connsiteX11777" y="connsiteY11777"/>
              </a:cxn>
              <a:cxn ang="0">
                <a:pos x="connsiteX11778" y="connsiteY11778"/>
              </a:cxn>
              <a:cxn ang="0">
                <a:pos x="connsiteX11779" y="connsiteY11779"/>
              </a:cxn>
              <a:cxn ang="0">
                <a:pos x="connsiteX11780" y="connsiteY11780"/>
              </a:cxn>
              <a:cxn ang="0">
                <a:pos x="connsiteX11781" y="connsiteY11781"/>
              </a:cxn>
              <a:cxn ang="0">
                <a:pos x="connsiteX11782" y="connsiteY11782"/>
              </a:cxn>
              <a:cxn ang="0">
                <a:pos x="connsiteX11783" y="connsiteY11783"/>
              </a:cxn>
              <a:cxn ang="0">
                <a:pos x="connsiteX11784" y="connsiteY11784"/>
              </a:cxn>
              <a:cxn ang="0">
                <a:pos x="connsiteX11785" y="connsiteY11785"/>
              </a:cxn>
              <a:cxn ang="0">
                <a:pos x="connsiteX11786" y="connsiteY11786"/>
              </a:cxn>
              <a:cxn ang="0">
                <a:pos x="connsiteX11787" y="connsiteY11787"/>
              </a:cxn>
              <a:cxn ang="0">
                <a:pos x="connsiteX11788" y="connsiteY11788"/>
              </a:cxn>
              <a:cxn ang="0">
                <a:pos x="connsiteX11789" y="connsiteY11789"/>
              </a:cxn>
              <a:cxn ang="0">
                <a:pos x="connsiteX11790" y="connsiteY11790"/>
              </a:cxn>
              <a:cxn ang="0">
                <a:pos x="connsiteX11791" y="connsiteY11791"/>
              </a:cxn>
              <a:cxn ang="0">
                <a:pos x="connsiteX11792" y="connsiteY11792"/>
              </a:cxn>
              <a:cxn ang="0">
                <a:pos x="connsiteX11793" y="connsiteY11793"/>
              </a:cxn>
              <a:cxn ang="0">
                <a:pos x="connsiteX11794" y="connsiteY11794"/>
              </a:cxn>
              <a:cxn ang="0">
                <a:pos x="connsiteX11795" y="connsiteY11795"/>
              </a:cxn>
              <a:cxn ang="0">
                <a:pos x="connsiteX11796" y="connsiteY11796"/>
              </a:cxn>
              <a:cxn ang="0">
                <a:pos x="connsiteX11797" y="connsiteY11797"/>
              </a:cxn>
              <a:cxn ang="0">
                <a:pos x="connsiteX11798" y="connsiteY11798"/>
              </a:cxn>
              <a:cxn ang="0">
                <a:pos x="connsiteX11799" y="connsiteY11799"/>
              </a:cxn>
              <a:cxn ang="0">
                <a:pos x="connsiteX11800" y="connsiteY11800"/>
              </a:cxn>
              <a:cxn ang="0">
                <a:pos x="connsiteX11801" y="connsiteY11801"/>
              </a:cxn>
              <a:cxn ang="0">
                <a:pos x="connsiteX11802" y="connsiteY11802"/>
              </a:cxn>
              <a:cxn ang="0">
                <a:pos x="connsiteX11803" y="connsiteY11803"/>
              </a:cxn>
              <a:cxn ang="0">
                <a:pos x="connsiteX11804" y="connsiteY11804"/>
              </a:cxn>
              <a:cxn ang="0">
                <a:pos x="connsiteX11805" y="connsiteY11805"/>
              </a:cxn>
              <a:cxn ang="0">
                <a:pos x="connsiteX11806" y="connsiteY11806"/>
              </a:cxn>
              <a:cxn ang="0">
                <a:pos x="connsiteX11807" y="connsiteY11807"/>
              </a:cxn>
              <a:cxn ang="0">
                <a:pos x="connsiteX11808" y="connsiteY11808"/>
              </a:cxn>
              <a:cxn ang="0">
                <a:pos x="connsiteX11809" y="connsiteY11809"/>
              </a:cxn>
              <a:cxn ang="0">
                <a:pos x="connsiteX11810" y="connsiteY11810"/>
              </a:cxn>
              <a:cxn ang="0">
                <a:pos x="connsiteX11811" y="connsiteY11811"/>
              </a:cxn>
              <a:cxn ang="0">
                <a:pos x="connsiteX11812" y="connsiteY11812"/>
              </a:cxn>
              <a:cxn ang="0">
                <a:pos x="connsiteX11813" y="connsiteY11813"/>
              </a:cxn>
              <a:cxn ang="0">
                <a:pos x="connsiteX11814" y="connsiteY11814"/>
              </a:cxn>
              <a:cxn ang="0">
                <a:pos x="connsiteX11815" y="connsiteY11815"/>
              </a:cxn>
              <a:cxn ang="0">
                <a:pos x="connsiteX11816" y="connsiteY11816"/>
              </a:cxn>
              <a:cxn ang="0">
                <a:pos x="connsiteX11817" y="connsiteY11817"/>
              </a:cxn>
              <a:cxn ang="0">
                <a:pos x="connsiteX11818" y="connsiteY11818"/>
              </a:cxn>
              <a:cxn ang="0">
                <a:pos x="connsiteX11819" y="connsiteY11819"/>
              </a:cxn>
              <a:cxn ang="0">
                <a:pos x="connsiteX11820" y="connsiteY11820"/>
              </a:cxn>
              <a:cxn ang="0">
                <a:pos x="connsiteX11821" y="connsiteY11821"/>
              </a:cxn>
              <a:cxn ang="0">
                <a:pos x="connsiteX11822" y="connsiteY11822"/>
              </a:cxn>
              <a:cxn ang="0">
                <a:pos x="connsiteX11823" y="connsiteY11823"/>
              </a:cxn>
              <a:cxn ang="0">
                <a:pos x="connsiteX11824" y="connsiteY11824"/>
              </a:cxn>
              <a:cxn ang="0">
                <a:pos x="connsiteX11825" y="connsiteY11825"/>
              </a:cxn>
              <a:cxn ang="0">
                <a:pos x="connsiteX11826" y="connsiteY11826"/>
              </a:cxn>
              <a:cxn ang="0">
                <a:pos x="connsiteX11827" y="connsiteY11827"/>
              </a:cxn>
              <a:cxn ang="0">
                <a:pos x="connsiteX11828" y="connsiteY11828"/>
              </a:cxn>
              <a:cxn ang="0">
                <a:pos x="connsiteX11829" y="connsiteY11829"/>
              </a:cxn>
              <a:cxn ang="0">
                <a:pos x="connsiteX11830" y="connsiteY11830"/>
              </a:cxn>
              <a:cxn ang="0">
                <a:pos x="connsiteX11831" y="connsiteY11831"/>
              </a:cxn>
              <a:cxn ang="0">
                <a:pos x="connsiteX11832" y="connsiteY11832"/>
              </a:cxn>
              <a:cxn ang="0">
                <a:pos x="connsiteX11833" y="connsiteY11833"/>
              </a:cxn>
              <a:cxn ang="0">
                <a:pos x="connsiteX11834" y="connsiteY11834"/>
              </a:cxn>
              <a:cxn ang="0">
                <a:pos x="connsiteX11835" y="connsiteY11835"/>
              </a:cxn>
              <a:cxn ang="0">
                <a:pos x="connsiteX11836" y="connsiteY11836"/>
              </a:cxn>
              <a:cxn ang="0">
                <a:pos x="connsiteX11837" y="connsiteY11837"/>
              </a:cxn>
              <a:cxn ang="0">
                <a:pos x="connsiteX11838" y="connsiteY11838"/>
              </a:cxn>
              <a:cxn ang="0">
                <a:pos x="connsiteX11839" y="connsiteY11839"/>
              </a:cxn>
              <a:cxn ang="0">
                <a:pos x="connsiteX11840" y="connsiteY11840"/>
              </a:cxn>
              <a:cxn ang="0">
                <a:pos x="connsiteX11841" y="connsiteY11841"/>
              </a:cxn>
              <a:cxn ang="0">
                <a:pos x="connsiteX11842" y="connsiteY11842"/>
              </a:cxn>
              <a:cxn ang="0">
                <a:pos x="connsiteX11843" y="connsiteY11843"/>
              </a:cxn>
              <a:cxn ang="0">
                <a:pos x="connsiteX11844" y="connsiteY11844"/>
              </a:cxn>
              <a:cxn ang="0">
                <a:pos x="connsiteX11845" y="connsiteY11845"/>
              </a:cxn>
              <a:cxn ang="0">
                <a:pos x="connsiteX11846" y="connsiteY11846"/>
              </a:cxn>
              <a:cxn ang="0">
                <a:pos x="connsiteX11847" y="connsiteY11847"/>
              </a:cxn>
              <a:cxn ang="0">
                <a:pos x="connsiteX11848" y="connsiteY11848"/>
              </a:cxn>
              <a:cxn ang="0">
                <a:pos x="connsiteX11849" y="connsiteY11849"/>
              </a:cxn>
              <a:cxn ang="0">
                <a:pos x="connsiteX11850" y="connsiteY11850"/>
              </a:cxn>
              <a:cxn ang="0">
                <a:pos x="connsiteX11851" y="connsiteY11851"/>
              </a:cxn>
              <a:cxn ang="0">
                <a:pos x="connsiteX11852" y="connsiteY11852"/>
              </a:cxn>
              <a:cxn ang="0">
                <a:pos x="connsiteX11853" y="connsiteY11853"/>
              </a:cxn>
              <a:cxn ang="0">
                <a:pos x="connsiteX11854" y="connsiteY11854"/>
              </a:cxn>
              <a:cxn ang="0">
                <a:pos x="connsiteX11855" y="connsiteY11855"/>
              </a:cxn>
              <a:cxn ang="0">
                <a:pos x="connsiteX11856" y="connsiteY11856"/>
              </a:cxn>
              <a:cxn ang="0">
                <a:pos x="connsiteX11857" y="connsiteY11857"/>
              </a:cxn>
              <a:cxn ang="0">
                <a:pos x="connsiteX11858" y="connsiteY11858"/>
              </a:cxn>
              <a:cxn ang="0">
                <a:pos x="connsiteX11859" y="connsiteY11859"/>
              </a:cxn>
              <a:cxn ang="0">
                <a:pos x="connsiteX11860" y="connsiteY11860"/>
              </a:cxn>
              <a:cxn ang="0">
                <a:pos x="connsiteX11861" y="connsiteY11861"/>
              </a:cxn>
              <a:cxn ang="0">
                <a:pos x="connsiteX11862" y="connsiteY11862"/>
              </a:cxn>
              <a:cxn ang="0">
                <a:pos x="connsiteX11863" y="connsiteY11863"/>
              </a:cxn>
              <a:cxn ang="0">
                <a:pos x="connsiteX11864" y="connsiteY11864"/>
              </a:cxn>
              <a:cxn ang="0">
                <a:pos x="connsiteX11865" y="connsiteY11865"/>
              </a:cxn>
              <a:cxn ang="0">
                <a:pos x="connsiteX11866" y="connsiteY11866"/>
              </a:cxn>
              <a:cxn ang="0">
                <a:pos x="connsiteX11867" y="connsiteY11867"/>
              </a:cxn>
              <a:cxn ang="0">
                <a:pos x="connsiteX11868" y="connsiteY11868"/>
              </a:cxn>
              <a:cxn ang="0">
                <a:pos x="connsiteX11869" y="connsiteY11869"/>
              </a:cxn>
              <a:cxn ang="0">
                <a:pos x="connsiteX11870" y="connsiteY11870"/>
              </a:cxn>
              <a:cxn ang="0">
                <a:pos x="connsiteX11871" y="connsiteY11871"/>
              </a:cxn>
              <a:cxn ang="0">
                <a:pos x="connsiteX11872" y="connsiteY11872"/>
              </a:cxn>
              <a:cxn ang="0">
                <a:pos x="connsiteX11873" y="connsiteY11873"/>
              </a:cxn>
              <a:cxn ang="0">
                <a:pos x="connsiteX11874" y="connsiteY11874"/>
              </a:cxn>
              <a:cxn ang="0">
                <a:pos x="connsiteX11875" y="connsiteY11875"/>
              </a:cxn>
              <a:cxn ang="0">
                <a:pos x="connsiteX11876" y="connsiteY11876"/>
              </a:cxn>
              <a:cxn ang="0">
                <a:pos x="connsiteX11877" y="connsiteY11877"/>
              </a:cxn>
              <a:cxn ang="0">
                <a:pos x="connsiteX11878" y="connsiteY11878"/>
              </a:cxn>
              <a:cxn ang="0">
                <a:pos x="connsiteX11879" y="connsiteY11879"/>
              </a:cxn>
              <a:cxn ang="0">
                <a:pos x="connsiteX11880" y="connsiteY11880"/>
              </a:cxn>
              <a:cxn ang="0">
                <a:pos x="connsiteX11881" y="connsiteY11881"/>
              </a:cxn>
              <a:cxn ang="0">
                <a:pos x="connsiteX11882" y="connsiteY11882"/>
              </a:cxn>
              <a:cxn ang="0">
                <a:pos x="connsiteX11883" y="connsiteY11883"/>
              </a:cxn>
              <a:cxn ang="0">
                <a:pos x="connsiteX11884" y="connsiteY11884"/>
              </a:cxn>
              <a:cxn ang="0">
                <a:pos x="connsiteX11885" y="connsiteY11885"/>
              </a:cxn>
              <a:cxn ang="0">
                <a:pos x="connsiteX11886" y="connsiteY11886"/>
              </a:cxn>
              <a:cxn ang="0">
                <a:pos x="connsiteX11887" y="connsiteY11887"/>
              </a:cxn>
              <a:cxn ang="0">
                <a:pos x="connsiteX11888" y="connsiteY11888"/>
              </a:cxn>
              <a:cxn ang="0">
                <a:pos x="connsiteX11889" y="connsiteY11889"/>
              </a:cxn>
              <a:cxn ang="0">
                <a:pos x="connsiteX11890" y="connsiteY11890"/>
              </a:cxn>
              <a:cxn ang="0">
                <a:pos x="connsiteX11891" y="connsiteY11891"/>
              </a:cxn>
              <a:cxn ang="0">
                <a:pos x="connsiteX11892" y="connsiteY11892"/>
              </a:cxn>
              <a:cxn ang="0">
                <a:pos x="connsiteX11893" y="connsiteY11893"/>
              </a:cxn>
              <a:cxn ang="0">
                <a:pos x="connsiteX11894" y="connsiteY11894"/>
              </a:cxn>
              <a:cxn ang="0">
                <a:pos x="connsiteX11895" y="connsiteY11895"/>
              </a:cxn>
              <a:cxn ang="0">
                <a:pos x="connsiteX11896" y="connsiteY11896"/>
              </a:cxn>
              <a:cxn ang="0">
                <a:pos x="connsiteX11897" y="connsiteY11897"/>
              </a:cxn>
              <a:cxn ang="0">
                <a:pos x="connsiteX11898" y="connsiteY11898"/>
              </a:cxn>
              <a:cxn ang="0">
                <a:pos x="connsiteX11899" y="connsiteY11899"/>
              </a:cxn>
              <a:cxn ang="0">
                <a:pos x="connsiteX11900" y="connsiteY11900"/>
              </a:cxn>
              <a:cxn ang="0">
                <a:pos x="connsiteX11901" y="connsiteY11901"/>
              </a:cxn>
              <a:cxn ang="0">
                <a:pos x="connsiteX11902" y="connsiteY11902"/>
              </a:cxn>
              <a:cxn ang="0">
                <a:pos x="connsiteX11903" y="connsiteY11903"/>
              </a:cxn>
              <a:cxn ang="0">
                <a:pos x="connsiteX11904" y="connsiteY11904"/>
              </a:cxn>
              <a:cxn ang="0">
                <a:pos x="connsiteX11905" y="connsiteY11905"/>
              </a:cxn>
              <a:cxn ang="0">
                <a:pos x="connsiteX11906" y="connsiteY11906"/>
              </a:cxn>
              <a:cxn ang="0">
                <a:pos x="connsiteX11907" y="connsiteY11907"/>
              </a:cxn>
              <a:cxn ang="0">
                <a:pos x="connsiteX11908" y="connsiteY11908"/>
              </a:cxn>
              <a:cxn ang="0">
                <a:pos x="connsiteX11909" y="connsiteY11909"/>
              </a:cxn>
              <a:cxn ang="0">
                <a:pos x="connsiteX11910" y="connsiteY11910"/>
              </a:cxn>
              <a:cxn ang="0">
                <a:pos x="connsiteX11911" y="connsiteY11911"/>
              </a:cxn>
              <a:cxn ang="0">
                <a:pos x="connsiteX11912" y="connsiteY11912"/>
              </a:cxn>
              <a:cxn ang="0">
                <a:pos x="connsiteX11913" y="connsiteY11913"/>
              </a:cxn>
              <a:cxn ang="0">
                <a:pos x="connsiteX11914" y="connsiteY11914"/>
              </a:cxn>
              <a:cxn ang="0">
                <a:pos x="connsiteX11915" y="connsiteY11915"/>
              </a:cxn>
              <a:cxn ang="0">
                <a:pos x="connsiteX11916" y="connsiteY11916"/>
              </a:cxn>
              <a:cxn ang="0">
                <a:pos x="connsiteX11917" y="connsiteY11917"/>
              </a:cxn>
              <a:cxn ang="0">
                <a:pos x="connsiteX11918" y="connsiteY11918"/>
              </a:cxn>
              <a:cxn ang="0">
                <a:pos x="connsiteX11919" y="connsiteY11919"/>
              </a:cxn>
              <a:cxn ang="0">
                <a:pos x="connsiteX11920" y="connsiteY11920"/>
              </a:cxn>
              <a:cxn ang="0">
                <a:pos x="connsiteX11921" y="connsiteY11921"/>
              </a:cxn>
              <a:cxn ang="0">
                <a:pos x="connsiteX11922" y="connsiteY11922"/>
              </a:cxn>
              <a:cxn ang="0">
                <a:pos x="connsiteX11923" y="connsiteY11923"/>
              </a:cxn>
              <a:cxn ang="0">
                <a:pos x="connsiteX11924" y="connsiteY11924"/>
              </a:cxn>
              <a:cxn ang="0">
                <a:pos x="connsiteX11925" y="connsiteY11925"/>
              </a:cxn>
              <a:cxn ang="0">
                <a:pos x="connsiteX11926" y="connsiteY11926"/>
              </a:cxn>
              <a:cxn ang="0">
                <a:pos x="connsiteX11927" y="connsiteY11927"/>
              </a:cxn>
              <a:cxn ang="0">
                <a:pos x="connsiteX11928" y="connsiteY11928"/>
              </a:cxn>
              <a:cxn ang="0">
                <a:pos x="connsiteX11929" y="connsiteY11929"/>
              </a:cxn>
              <a:cxn ang="0">
                <a:pos x="connsiteX11930" y="connsiteY11930"/>
              </a:cxn>
              <a:cxn ang="0">
                <a:pos x="connsiteX11931" y="connsiteY11931"/>
              </a:cxn>
              <a:cxn ang="0">
                <a:pos x="connsiteX11932" y="connsiteY11932"/>
              </a:cxn>
              <a:cxn ang="0">
                <a:pos x="connsiteX11933" y="connsiteY11933"/>
              </a:cxn>
              <a:cxn ang="0">
                <a:pos x="connsiteX11934" y="connsiteY11934"/>
              </a:cxn>
              <a:cxn ang="0">
                <a:pos x="connsiteX11935" y="connsiteY11935"/>
              </a:cxn>
              <a:cxn ang="0">
                <a:pos x="connsiteX11936" y="connsiteY11936"/>
              </a:cxn>
              <a:cxn ang="0">
                <a:pos x="connsiteX11937" y="connsiteY11937"/>
              </a:cxn>
              <a:cxn ang="0">
                <a:pos x="connsiteX11938" y="connsiteY11938"/>
              </a:cxn>
              <a:cxn ang="0">
                <a:pos x="connsiteX11939" y="connsiteY11939"/>
              </a:cxn>
              <a:cxn ang="0">
                <a:pos x="connsiteX11940" y="connsiteY11940"/>
              </a:cxn>
              <a:cxn ang="0">
                <a:pos x="connsiteX11941" y="connsiteY11941"/>
              </a:cxn>
              <a:cxn ang="0">
                <a:pos x="connsiteX11942" y="connsiteY11942"/>
              </a:cxn>
              <a:cxn ang="0">
                <a:pos x="connsiteX11943" y="connsiteY11943"/>
              </a:cxn>
              <a:cxn ang="0">
                <a:pos x="connsiteX11944" y="connsiteY11944"/>
              </a:cxn>
              <a:cxn ang="0">
                <a:pos x="connsiteX11945" y="connsiteY11945"/>
              </a:cxn>
              <a:cxn ang="0">
                <a:pos x="connsiteX11946" y="connsiteY11946"/>
              </a:cxn>
              <a:cxn ang="0">
                <a:pos x="connsiteX11947" y="connsiteY11947"/>
              </a:cxn>
              <a:cxn ang="0">
                <a:pos x="connsiteX11948" y="connsiteY11948"/>
              </a:cxn>
              <a:cxn ang="0">
                <a:pos x="connsiteX11949" y="connsiteY11949"/>
              </a:cxn>
              <a:cxn ang="0">
                <a:pos x="connsiteX11950" y="connsiteY11950"/>
              </a:cxn>
              <a:cxn ang="0">
                <a:pos x="connsiteX11951" y="connsiteY11951"/>
              </a:cxn>
              <a:cxn ang="0">
                <a:pos x="connsiteX11952" y="connsiteY11952"/>
              </a:cxn>
              <a:cxn ang="0">
                <a:pos x="connsiteX11953" y="connsiteY11953"/>
              </a:cxn>
              <a:cxn ang="0">
                <a:pos x="connsiteX11954" y="connsiteY11954"/>
              </a:cxn>
              <a:cxn ang="0">
                <a:pos x="connsiteX11955" y="connsiteY11955"/>
              </a:cxn>
              <a:cxn ang="0">
                <a:pos x="connsiteX11956" y="connsiteY11956"/>
              </a:cxn>
              <a:cxn ang="0">
                <a:pos x="connsiteX11957" y="connsiteY11957"/>
              </a:cxn>
              <a:cxn ang="0">
                <a:pos x="connsiteX11958" y="connsiteY11958"/>
              </a:cxn>
              <a:cxn ang="0">
                <a:pos x="connsiteX11959" y="connsiteY11959"/>
              </a:cxn>
              <a:cxn ang="0">
                <a:pos x="connsiteX11960" y="connsiteY11960"/>
              </a:cxn>
              <a:cxn ang="0">
                <a:pos x="connsiteX11961" y="connsiteY11961"/>
              </a:cxn>
              <a:cxn ang="0">
                <a:pos x="connsiteX11962" y="connsiteY11962"/>
              </a:cxn>
              <a:cxn ang="0">
                <a:pos x="connsiteX11963" y="connsiteY11963"/>
              </a:cxn>
              <a:cxn ang="0">
                <a:pos x="connsiteX11964" y="connsiteY11964"/>
              </a:cxn>
              <a:cxn ang="0">
                <a:pos x="connsiteX11965" y="connsiteY11965"/>
              </a:cxn>
              <a:cxn ang="0">
                <a:pos x="connsiteX11966" y="connsiteY11966"/>
              </a:cxn>
              <a:cxn ang="0">
                <a:pos x="connsiteX11967" y="connsiteY11967"/>
              </a:cxn>
              <a:cxn ang="0">
                <a:pos x="connsiteX11968" y="connsiteY11968"/>
              </a:cxn>
              <a:cxn ang="0">
                <a:pos x="connsiteX11969" y="connsiteY11969"/>
              </a:cxn>
              <a:cxn ang="0">
                <a:pos x="connsiteX11970" y="connsiteY11970"/>
              </a:cxn>
              <a:cxn ang="0">
                <a:pos x="connsiteX11971" y="connsiteY11971"/>
              </a:cxn>
              <a:cxn ang="0">
                <a:pos x="connsiteX11972" y="connsiteY11972"/>
              </a:cxn>
              <a:cxn ang="0">
                <a:pos x="connsiteX11973" y="connsiteY11973"/>
              </a:cxn>
              <a:cxn ang="0">
                <a:pos x="connsiteX11974" y="connsiteY11974"/>
              </a:cxn>
              <a:cxn ang="0">
                <a:pos x="connsiteX11975" y="connsiteY11975"/>
              </a:cxn>
              <a:cxn ang="0">
                <a:pos x="connsiteX11976" y="connsiteY11976"/>
              </a:cxn>
              <a:cxn ang="0">
                <a:pos x="connsiteX11977" y="connsiteY11977"/>
              </a:cxn>
              <a:cxn ang="0">
                <a:pos x="connsiteX11978" y="connsiteY11978"/>
              </a:cxn>
              <a:cxn ang="0">
                <a:pos x="connsiteX11979" y="connsiteY11979"/>
              </a:cxn>
              <a:cxn ang="0">
                <a:pos x="connsiteX11980" y="connsiteY11980"/>
              </a:cxn>
              <a:cxn ang="0">
                <a:pos x="connsiteX11981" y="connsiteY11981"/>
              </a:cxn>
              <a:cxn ang="0">
                <a:pos x="connsiteX11982" y="connsiteY11982"/>
              </a:cxn>
              <a:cxn ang="0">
                <a:pos x="connsiteX11983" y="connsiteY11983"/>
              </a:cxn>
              <a:cxn ang="0">
                <a:pos x="connsiteX11984" y="connsiteY11984"/>
              </a:cxn>
              <a:cxn ang="0">
                <a:pos x="connsiteX11985" y="connsiteY11985"/>
              </a:cxn>
              <a:cxn ang="0">
                <a:pos x="connsiteX11986" y="connsiteY11986"/>
              </a:cxn>
              <a:cxn ang="0">
                <a:pos x="connsiteX11987" y="connsiteY11987"/>
              </a:cxn>
              <a:cxn ang="0">
                <a:pos x="connsiteX11988" y="connsiteY11988"/>
              </a:cxn>
              <a:cxn ang="0">
                <a:pos x="connsiteX11989" y="connsiteY11989"/>
              </a:cxn>
              <a:cxn ang="0">
                <a:pos x="connsiteX11990" y="connsiteY11990"/>
              </a:cxn>
              <a:cxn ang="0">
                <a:pos x="connsiteX11991" y="connsiteY11991"/>
              </a:cxn>
              <a:cxn ang="0">
                <a:pos x="connsiteX11992" y="connsiteY11992"/>
              </a:cxn>
              <a:cxn ang="0">
                <a:pos x="connsiteX11993" y="connsiteY11993"/>
              </a:cxn>
              <a:cxn ang="0">
                <a:pos x="connsiteX11994" y="connsiteY11994"/>
              </a:cxn>
              <a:cxn ang="0">
                <a:pos x="connsiteX11995" y="connsiteY11995"/>
              </a:cxn>
              <a:cxn ang="0">
                <a:pos x="connsiteX11996" y="connsiteY11996"/>
              </a:cxn>
              <a:cxn ang="0">
                <a:pos x="connsiteX11997" y="connsiteY11997"/>
              </a:cxn>
              <a:cxn ang="0">
                <a:pos x="connsiteX11998" y="connsiteY11998"/>
              </a:cxn>
              <a:cxn ang="0">
                <a:pos x="connsiteX11999" y="connsiteY11999"/>
              </a:cxn>
              <a:cxn ang="0">
                <a:pos x="connsiteX12000" y="connsiteY12000"/>
              </a:cxn>
              <a:cxn ang="0">
                <a:pos x="connsiteX12001" y="connsiteY12001"/>
              </a:cxn>
              <a:cxn ang="0">
                <a:pos x="connsiteX12002" y="connsiteY12002"/>
              </a:cxn>
              <a:cxn ang="0">
                <a:pos x="connsiteX12003" y="connsiteY12003"/>
              </a:cxn>
              <a:cxn ang="0">
                <a:pos x="connsiteX12004" y="connsiteY12004"/>
              </a:cxn>
              <a:cxn ang="0">
                <a:pos x="connsiteX12005" y="connsiteY12005"/>
              </a:cxn>
              <a:cxn ang="0">
                <a:pos x="connsiteX12006" y="connsiteY12006"/>
              </a:cxn>
              <a:cxn ang="0">
                <a:pos x="connsiteX12007" y="connsiteY12007"/>
              </a:cxn>
              <a:cxn ang="0">
                <a:pos x="connsiteX12008" y="connsiteY12008"/>
              </a:cxn>
              <a:cxn ang="0">
                <a:pos x="connsiteX12009" y="connsiteY12009"/>
              </a:cxn>
              <a:cxn ang="0">
                <a:pos x="connsiteX12010" y="connsiteY12010"/>
              </a:cxn>
              <a:cxn ang="0">
                <a:pos x="connsiteX12011" y="connsiteY12011"/>
              </a:cxn>
              <a:cxn ang="0">
                <a:pos x="connsiteX12012" y="connsiteY12012"/>
              </a:cxn>
              <a:cxn ang="0">
                <a:pos x="connsiteX12013" y="connsiteY12013"/>
              </a:cxn>
              <a:cxn ang="0">
                <a:pos x="connsiteX12014" y="connsiteY12014"/>
              </a:cxn>
              <a:cxn ang="0">
                <a:pos x="connsiteX12015" y="connsiteY12015"/>
              </a:cxn>
              <a:cxn ang="0">
                <a:pos x="connsiteX12016" y="connsiteY12016"/>
              </a:cxn>
              <a:cxn ang="0">
                <a:pos x="connsiteX12017" y="connsiteY12017"/>
              </a:cxn>
              <a:cxn ang="0">
                <a:pos x="connsiteX12018" y="connsiteY12018"/>
              </a:cxn>
              <a:cxn ang="0">
                <a:pos x="connsiteX12019" y="connsiteY12019"/>
              </a:cxn>
              <a:cxn ang="0">
                <a:pos x="connsiteX12020" y="connsiteY12020"/>
              </a:cxn>
              <a:cxn ang="0">
                <a:pos x="connsiteX12021" y="connsiteY12021"/>
              </a:cxn>
              <a:cxn ang="0">
                <a:pos x="connsiteX12022" y="connsiteY12022"/>
              </a:cxn>
              <a:cxn ang="0">
                <a:pos x="connsiteX12023" y="connsiteY12023"/>
              </a:cxn>
              <a:cxn ang="0">
                <a:pos x="connsiteX12024" y="connsiteY12024"/>
              </a:cxn>
              <a:cxn ang="0">
                <a:pos x="connsiteX12025" y="connsiteY12025"/>
              </a:cxn>
              <a:cxn ang="0">
                <a:pos x="connsiteX12026" y="connsiteY12026"/>
              </a:cxn>
              <a:cxn ang="0">
                <a:pos x="connsiteX12027" y="connsiteY12027"/>
              </a:cxn>
              <a:cxn ang="0">
                <a:pos x="connsiteX12028" y="connsiteY12028"/>
              </a:cxn>
              <a:cxn ang="0">
                <a:pos x="connsiteX12029" y="connsiteY12029"/>
              </a:cxn>
              <a:cxn ang="0">
                <a:pos x="connsiteX12030" y="connsiteY12030"/>
              </a:cxn>
              <a:cxn ang="0">
                <a:pos x="connsiteX12031" y="connsiteY12031"/>
              </a:cxn>
              <a:cxn ang="0">
                <a:pos x="connsiteX12032" y="connsiteY12032"/>
              </a:cxn>
              <a:cxn ang="0">
                <a:pos x="connsiteX12033" y="connsiteY12033"/>
              </a:cxn>
              <a:cxn ang="0">
                <a:pos x="connsiteX12034" y="connsiteY12034"/>
              </a:cxn>
              <a:cxn ang="0">
                <a:pos x="connsiteX12035" y="connsiteY12035"/>
              </a:cxn>
              <a:cxn ang="0">
                <a:pos x="connsiteX12036" y="connsiteY12036"/>
              </a:cxn>
              <a:cxn ang="0">
                <a:pos x="connsiteX12037" y="connsiteY12037"/>
              </a:cxn>
              <a:cxn ang="0">
                <a:pos x="connsiteX12038" y="connsiteY12038"/>
              </a:cxn>
              <a:cxn ang="0">
                <a:pos x="connsiteX12039" y="connsiteY12039"/>
              </a:cxn>
              <a:cxn ang="0">
                <a:pos x="connsiteX12040" y="connsiteY12040"/>
              </a:cxn>
              <a:cxn ang="0">
                <a:pos x="connsiteX12041" y="connsiteY12041"/>
              </a:cxn>
              <a:cxn ang="0">
                <a:pos x="connsiteX12042" y="connsiteY12042"/>
              </a:cxn>
              <a:cxn ang="0">
                <a:pos x="connsiteX12043" y="connsiteY12043"/>
              </a:cxn>
              <a:cxn ang="0">
                <a:pos x="connsiteX12044" y="connsiteY12044"/>
              </a:cxn>
              <a:cxn ang="0">
                <a:pos x="connsiteX12045" y="connsiteY12045"/>
              </a:cxn>
              <a:cxn ang="0">
                <a:pos x="connsiteX12046" y="connsiteY12046"/>
              </a:cxn>
              <a:cxn ang="0">
                <a:pos x="connsiteX12047" y="connsiteY12047"/>
              </a:cxn>
              <a:cxn ang="0">
                <a:pos x="connsiteX12048" y="connsiteY12048"/>
              </a:cxn>
              <a:cxn ang="0">
                <a:pos x="connsiteX12049" y="connsiteY12049"/>
              </a:cxn>
              <a:cxn ang="0">
                <a:pos x="connsiteX12050" y="connsiteY12050"/>
              </a:cxn>
              <a:cxn ang="0">
                <a:pos x="connsiteX12051" y="connsiteY12051"/>
              </a:cxn>
              <a:cxn ang="0">
                <a:pos x="connsiteX12052" y="connsiteY12052"/>
              </a:cxn>
              <a:cxn ang="0">
                <a:pos x="connsiteX12053" y="connsiteY12053"/>
              </a:cxn>
              <a:cxn ang="0">
                <a:pos x="connsiteX12054" y="connsiteY12054"/>
              </a:cxn>
              <a:cxn ang="0">
                <a:pos x="connsiteX12055" y="connsiteY12055"/>
              </a:cxn>
              <a:cxn ang="0">
                <a:pos x="connsiteX12056" y="connsiteY12056"/>
              </a:cxn>
              <a:cxn ang="0">
                <a:pos x="connsiteX12057" y="connsiteY12057"/>
              </a:cxn>
              <a:cxn ang="0">
                <a:pos x="connsiteX12058" y="connsiteY12058"/>
              </a:cxn>
              <a:cxn ang="0">
                <a:pos x="connsiteX12059" y="connsiteY12059"/>
              </a:cxn>
              <a:cxn ang="0">
                <a:pos x="connsiteX12060" y="connsiteY12060"/>
              </a:cxn>
              <a:cxn ang="0">
                <a:pos x="connsiteX12061" y="connsiteY12061"/>
              </a:cxn>
              <a:cxn ang="0">
                <a:pos x="connsiteX12062" y="connsiteY12062"/>
              </a:cxn>
              <a:cxn ang="0">
                <a:pos x="connsiteX12063" y="connsiteY12063"/>
              </a:cxn>
              <a:cxn ang="0">
                <a:pos x="connsiteX12064" y="connsiteY12064"/>
              </a:cxn>
              <a:cxn ang="0">
                <a:pos x="connsiteX12065" y="connsiteY12065"/>
              </a:cxn>
              <a:cxn ang="0">
                <a:pos x="connsiteX12066" y="connsiteY12066"/>
              </a:cxn>
              <a:cxn ang="0">
                <a:pos x="connsiteX12067" y="connsiteY12067"/>
              </a:cxn>
              <a:cxn ang="0">
                <a:pos x="connsiteX12068" y="connsiteY12068"/>
              </a:cxn>
              <a:cxn ang="0">
                <a:pos x="connsiteX12069" y="connsiteY12069"/>
              </a:cxn>
              <a:cxn ang="0">
                <a:pos x="connsiteX12070" y="connsiteY12070"/>
              </a:cxn>
              <a:cxn ang="0">
                <a:pos x="connsiteX12071" y="connsiteY12071"/>
              </a:cxn>
              <a:cxn ang="0">
                <a:pos x="connsiteX12072" y="connsiteY12072"/>
              </a:cxn>
              <a:cxn ang="0">
                <a:pos x="connsiteX12073" y="connsiteY12073"/>
              </a:cxn>
              <a:cxn ang="0">
                <a:pos x="connsiteX12074" y="connsiteY12074"/>
              </a:cxn>
              <a:cxn ang="0">
                <a:pos x="connsiteX12075" y="connsiteY12075"/>
              </a:cxn>
              <a:cxn ang="0">
                <a:pos x="connsiteX12076" y="connsiteY12076"/>
              </a:cxn>
              <a:cxn ang="0">
                <a:pos x="connsiteX12077" y="connsiteY12077"/>
              </a:cxn>
              <a:cxn ang="0">
                <a:pos x="connsiteX12078" y="connsiteY12078"/>
              </a:cxn>
              <a:cxn ang="0">
                <a:pos x="connsiteX12079" y="connsiteY12079"/>
              </a:cxn>
              <a:cxn ang="0">
                <a:pos x="connsiteX12080" y="connsiteY12080"/>
              </a:cxn>
              <a:cxn ang="0">
                <a:pos x="connsiteX12081" y="connsiteY12081"/>
              </a:cxn>
              <a:cxn ang="0">
                <a:pos x="connsiteX12082" y="connsiteY12082"/>
              </a:cxn>
              <a:cxn ang="0">
                <a:pos x="connsiteX12083" y="connsiteY12083"/>
              </a:cxn>
              <a:cxn ang="0">
                <a:pos x="connsiteX12084" y="connsiteY12084"/>
              </a:cxn>
              <a:cxn ang="0">
                <a:pos x="connsiteX12085" y="connsiteY12085"/>
              </a:cxn>
              <a:cxn ang="0">
                <a:pos x="connsiteX12086" y="connsiteY12086"/>
              </a:cxn>
              <a:cxn ang="0">
                <a:pos x="connsiteX12087" y="connsiteY12087"/>
              </a:cxn>
              <a:cxn ang="0">
                <a:pos x="connsiteX12088" y="connsiteY12088"/>
              </a:cxn>
              <a:cxn ang="0">
                <a:pos x="connsiteX12089" y="connsiteY12089"/>
              </a:cxn>
              <a:cxn ang="0">
                <a:pos x="connsiteX12090" y="connsiteY12090"/>
              </a:cxn>
              <a:cxn ang="0">
                <a:pos x="connsiteX12091" y="connsiteY12091"/>
              </a:cxn>
              <a:cxn ang="0">
                <a:pos x="connsiteX12092" y="connsiteY12092"/>
              </a:cxn>
              <a:cxn ang="0">
                <a:pos x="connsiteX12093" y="connsiteY12093"/>
              </a:cxn>
              <a:cxn ang="0">
                <a:pos x="connsiteX12094" y="connsiteY12094"/>
              </a:cxn>
              <a:cxn ang="0">
                <a:pos x="connsiteX12095" y="connsiteY12095"/>
              </a:cxn>
              <a:cxn ang="0">
                <a:pos x="connsiteX12096" y="connsiteY12096"/>
              </a:cxn>
              <a:cxn ang="0">
                <a:pos x="connsiteX12097" y="connsiteY12097"/>
              </a:cxn>
              <a:cxn ang="0">
                <a:pos x="connsiteX12098" y="connsiteY12098"/>
              </a:cxn>
              <a:cxn ang="0">
                <a:pos x="connsiteX12099" y="connsiteY12099"/>
              </a:cxn>
              <a:cxn ang="0">
                <a:pos x="connsiteX12100" y="connsiteY12100"/>
              </a:cxn>
              <a:cxn ang="0">
                <a:pos x="connsiteX12101" y="connsiteY12101"/>
              </a:cxn>
              <a:cxn ang="0">
                <a:pos x="connsiteX12102" y="connsiteY12102"/>
              </a:cxn>
              <a:cxn ang="0">
                <a:pos x="connsiteX12103" y="connsiteY12103"/>
              </a:cxn>
              <a:cxn ang="0">
                <a:pos x="connsiteX12104" y="connsiteY12104"/>
              </a:cxn>
              <a:cxn ang="0">
                <a:pos x="connsiteX12105" y="connsiteY12105"/>
              </a:cxn>
              <a:cxn ang="0">
                <a:pos x="connsiteX12106" y="connsiteY12106"/>
              </a:cxn>
              <a:cxn ang="0">
                <a:pos x="connsiteX12107" y="connsiteY12107"/>
              </a:cxn>
              <a:cxn ang="0">
                <a:pos x="connsiteX12108" y="connsiteY12108"/>
              </a:cxn>
              <a:cxn ang="0">
                <a:pos x="connsiteX12109" y="connsiteY12109"/>
              </a:cxn>
              <a:cxn ang="0">
                <a:pos x="connsiteX12110" y="connsiteY12110"/>
              </a:cxn>
              <a:cxn ang="0">
                <a:pos x="connsiteX12111" y="connsiteY12111"/>
              </a:cxn>
              <a:cxn ang="0">
                <a:pos x="connsiteX12112" y="connsiteY12112"/>
              </a:cxn>
              <a:cxn ang="0">
                <a:pos x="connsiteX12113" y="connsiteY12113"/>
              </a:cxn>
              <a:cxn ang="0">
                <a:pos x="connsiteX12114" y="connsiteY12114"/>
              </a:cxn>
              <a:cxn ang="0">
                <a:pos x="connsiteX12115" y="connsiteY12115"/>
              </a:cxn>
              <a:cxn ang="0">
                <a:pos x="connsiteX12116" y="connsiteY12116"/>
              </a:cxn>
              <a:cxn ang="0">
                <a:pos x="connsiteX12117" y="connsiteY12117"/>
              </a:cxn>
              <a:cxn ang="0">
                <a:pos x="connsiteX12118" y="connsiteY12118"/>
              </a:cxn>
              <a:cxn ang="0">
                <a:pos x="connsiteX12119" y="connsiteY12119"/>
              </a:cxn>
              <a:cxn ang="0">
                <a:pos x="connsiteX12120" y="connsiteY12120"/>
              </a:cxn>
              <a:cxn ang="0">
                <a:pos x="connsiteX12121" y="connsiteY12121"/>
              </a:cxn>
              <a:cxn ang="0">
                <a:pos x="connsiteX12122" y="connsiteY12122"/>
              </a:cxn>
              <a:cxn ang="0">
                <a:pos x="connsiteX12123" y="connsiteY12123"/>
              </a:cxn>
              <a:cxn ang="0">
                <a:pos x="connsiteX12124" y="connsiteY12124"/>
              </a:cxn>
              <a:cxn ang="0">
                <a:pos x="connsiteX12125" y="connsiteY12125"/>
              </a:cxn>
              <a:cxn ang="0">
                <a:pos x="connsiteX12126" y="connsiteY12126"/>
              </a:cxn>
              <a:cxn ang="0">
                <a:pos x="connsiteX12127" y="connsiteY12127"/>
              </a:cxn>
              <a:cxn ang="0">
                <a:pos x="connsiteX12128" y="connsiteY12128"/>
              </a:cxn>
              <a:cxn ang="0">
                <a:pos x="connsiteX12129" y="connsiteY12129"/>
              </a:cxn>
              <a:cxn ang="0">
                <a:pos x="connsiteX12130" y="connsiteY12130"/>
              </a:cxn>
              <a:cxn ang="0">
                <a:pos x="connsiteX12131" y="connsiteY12131"/>
              </a:cxn>
              <a:cxn ang="0">
                <a:pos x="connsiteX12132" y="connsiteY12132"/>
              </a:cxn>
              <a:cxn ang="0">
                <a:pos x="connsiteX12133" y="connsiteY12133"/>
              </a:cxn>
              <a:cxn ang="0">
                <a:pos x="connsiteX12134" y="connsiteY12134"/>
              </a:cxn>
              <a:cxn ang="0">
                <a:pos x="connsiteX12135" y="connsiteY12135"/>
              </a:cxn>
              <a:cxn ang="0">
                <a:pos x="connsiteX12136" y="connsiteY12136"/>
              </a:cxn>
              <a:cxn ang="0">
                <a:pos x="connsiteX12137" y="connsiteY12137"/>
              </a:cxn>
              <a:cxn ang="0">
                <a:pos x="connsiteX12138" y="connsiteY12138"/>
              </a:cxn>
              <a:cxn ang="0">
                <a:pos x="connsiteX12139" y="connsiteY12139"/>
              </a:cxn>
              <a:cxn ang="0">
                <a:pos x="connsiteX12140" y="connsiteY12140"/>
              </a:cxn>
              <a:cxn ang="0">
                <a:pos x="connsiteX12141" y="connsiteY12141"/>
              </a:cxn>
              <a:cxn ang="0">
                <a:pos x="connsiteX12142" y="connsiteY12142"/>
              </a:cxn>
              <a:cxn ang="0">
                <a:pos x="connsiteX12143" y="connsiteY12143"/>
              </a:cxn>
              <a:cxn ang="0">
                <a:pos x="connsiteX12144" y="connsiteY12144"/>
              </a:cxn>
              <a:cxn ang="0">
                <a:pos x="connsiteX12145" y="connsiteY12145"/>
              </a:cxn>
              <a:cxn ang="0">
                <a:pos x="connsiteX12146" y="connsiteY12146"/>
              </a:cxn>
              <a:cxn ang="0">
                <a:pos x="connsiteX12147" y="connsiteY12147"/>
              </a:cxn>
              <a:cxn ang="0">
                <a:pos x="connsiteX12148" y="connsiteY12148"/>
              </a:cxn>
              <a:cxn ang="0">
                <a:pos x="connsiteX12149" y="connsiteY12149"/>
              </a:cxn>
              <a:cxn ang="0">
                <a:pos x="connsiteX12150" y="connsiteY12150"/>
              </a:cxn>
              <a:cxn ang="0">
                <a:pos x="connsiteX12151" y="connsiteY12151"/>
              </a:cxn>
              <a:cxn ang="0">
                <a:pos x="connsiteX12152" y="connsiteY12152"/>
              </a:cxn>
              <a:cxn ang="0">
                <a:pos x="connsiteX12153" y="connsiteY12153"/>
              </a:cxn>
              <a:cxn ang="0">
                <a:pos x="connsiteX12154" y="connsiteY12154"/>
              </a:cxn>
              <a:cxn ang="0">
                <a:pos x="connsiteX12155" y="connsiteY12155"/>
              </a:cxn>
              <a:cxn ang="0">
                <a:pos x="connsiteX12156" y="connsiteY12156"/>
              </a:cxn>
              <a:cxn ang="0">
                <a:pos x="connsiteX12157" y="connsiteY12157"/>
              </a:cxn>
              <a:cxn ang="0">
                <a:pos x="connsiteX12158" y="connsiteY12158"/>
              </a:cxn>
              <a:cxn ang="0">
                <a:pos x="connsiteX12159" y="connsiteY12159"/>
              </a:cxn>
              <a:cxn ang="0">
                <a:pos x="connsiteX12160" y="connsiteY12160"/>
              </a:cxn>
              <a:cxn ang="0">
                <a:pos x="connsiteX12161" y="connsiteY12161"/>
              </a:cxn>
              <a:cxn ang="0">
                <a:pos x="connsiteX12162" y="connsiteY12162"/>
              </a:cxn>
              <a:cxn ang="0">
                <a:pos x="connsiteX12163" y="connsiteY12163"/>
              </a:cxn>
              <a:cxn ang="0">
                <a:pos x="connsiteX12164" y="connsiteY12164"/>
              </a:cxn>
              <a:cxn ang="0">
                <a:pos x="connsiteX12165" y="connsiteY12165"/>
              </a:cxn>
              <a:cxn ang="0">
                <a:pos x="connsiteX12166" y="connsiteY12166"/>
              </a:cxn>
              <a:cxn ang="0">
                <a:pos x="connsiteX12167" y="connsiteY12167"/>
              </a:cxn>
              <a:cxn ang="0">
                <a:pos x="connsiteX12168" y="connsiteY12168"/>
              </a:cxn>
              <a:cxn ang="0">
                <a:pos x="connsiteX12169" y="connsiteY12169"/>
              </a:cxn>
              <a:cxn ang="0">
                <a:pos x="connsiteX12170" y="connsiteY12170"/>
              </a:cxn>
              <a:cxn ang="0">
                <a:pos x="connsiteX12171" y="connsiteY12171"/>
              </a:cxn>
              <a:cxn ang="0">
                <a:pos x="connsiteX12172" y="connsiteY12172"/>
              </a:cxn>
              <a:cxn ang="0">
                <a:pos x="connsiteX12173" y="connsiteY12173"/>
              </a:cxn>
              <a:cxn ang="0">
                <a:pos x="connsiteX12174" y="connsiteY12174"/>
              </a:cxn>
              <a:cxn ang="0">
                <a:pos x="connsiteX12175" y="connsiteY12175"/>
              </a:cxn>
              <a:cxn ang="0">
                <a:pos x="connsiteX12176" y="connsiteY12176"/>
              </a:cxn>
              <a:cxn ang="0">
                <a:pos x="connsiteX12177" y="connsiteY12177"/>
              </a:cxn>
              <a:cxn ang="0">
                <a:pos x="connsiteX12178" y="connsiteY12178"/>
              </a:cxn>
              <a:cxn ang="0">
                <a:pos x="connsiteX12179" y="connsiteY12179"/>
              </a:cxn>
              <a:cxn ang="0">
                <a:pos x="connsiteX12180" y="connsiteY12180"/>
              </a:cxn>
              <a:cxn ang="0">
                <a:pos x="connsiteX12181" y="connsiteY12181"/>
              </a:cxn>
              <a:cxn ang="0">
                <a:pos x="connsiteX12182" y="connsiteY12182"/>
              </a:cxn>
              <a:cxn ang="0">
                <a:pos x="connsiteX12183" y="connsiteY12183"/>
              </a:cxn>
              <a:cxn ang="0">
                <a:pos x="connsiteX12184" y="connsiteY12184"/>
              </a:cxn>
              <a:cxn ang="0">
                <a:pos x="connsiteX12185" y="connsiteY12185"/>
              </a:cxn>
              <a:cxn ang="0">
                <a:pos x="connsiteX12186" y="connsiteY12186"/>
              </a:cxn>
              <a:cxn ang="0">
                <a:pos x="connsiteX12187" y="connsiteY12187"/>
              </a:cxn>
              <a:cxn ang="0">
                <a:pos x="connsiteX12188" y="connsiteY12188"/>
              </a:cxn>
              <a:cxn ang="0">
                <a:pos x="connsiteX12189" y="connsiteY12189"/>
              </a:cxn>
              <a:cxn ang="0">
                <a:pos x="connsiteX12190" y="connsiteY12190"/>
              </a:cxn>
              <a:cxn ang="0">
                <a:pos x="connsiteX12191" y="connsiteY12191"/>
              </a:cxn>
              <a:cxn ang="0">
                <a:pos x="connsiteX12192" y="connsiteY12192"/>
              </a:cxn>
              <a:cxn ang="0">
                <a:pos x="connsiteX12193" y="connsiteY12193"/>
              </a:cxn>
              <a:cxn ang="0">
                <a:pos x="connsiteX12194" y="connsiteY12194"/>
              </a:cxn>
              <a:cxn ang="0">
                <a:pos x="connsiteX12195" y="connsiteY12195"/>
              </a:cxn>
              <a:cxn ang="0">
                <a:pos x="connsiteX12196" y="connsiteY12196"/>
              </a:cxn>
              <a:cxn ang="0">
                <a:pos x="connsiteX12197" y="connsiteY12197"/>
              </a:cxn>
              <a:cxn ang="0">
                <a:pos x="connsiteX12198" y="connsiteY12198"/>
              </a:cxn>
              <a:cxn ang="0">
                <a:pos x="connsiteX12199" y="connsiteY12199"/>
              </a:cxn>
              <a:cxn ang="0">
                <a:pos x="connsiteX12200" y="connsiteY12200"/>
              </a:cxn>
              <a:cxn ang="0">
                <a:pos x="connsiteX12201" y="connsiteY12201"/>
              </a:cxn>
              <a:cxn ang="0">
                <a:pos x="connsiteX12202" y="connsiteY12202"/>
              </a:cxn>
              <a:cxn ang="0">
                <a:pos x="connsiteX12203" y="connsiteY12203"/>
              </a:cxn>
              <a:cxn ang="0">
                <a:pos x="connsiteX12204" y="connsiteY12204"/>
              </a:cxn>
              <a:cxn ang="0">
                <a:pos x="connsiteX12205" y="connsiteY12205"/>
              </a:cxn>
              <a:cxn ang="0">
                <a:pos x="connsiteX12206" y="connsiteY12206"/>
              </a:cxn>
              <a:cxn ang="0">
                <a:pos x="connsiteX12207" y="connsiteY12207"/>
              </a:cxn>
              <a:cxn ang="0">
                <a:pos x="connsiteX12208" y="connsiteY12208"/>
              </a:cxn>
              <a:cxn ang="0">
                <a:pos x="connsiteX12209" y="connsiteY12209"/>
              </a:cxn>
              <a:cxn ang="0">
                <a:pos x="connsiteX12210" y="connsiteY12210"/>
              </a:cxn>
              <a:cxn ang="0">
                <a:pos x="connsiteX12211" y="connsiteY12211"/>
              </a:cxn>
              <a:cxn ang="0">
                <a:pos x="connsiteX12212" y="connsiteY12212"/>
              </a:cxn>
              <a:cxn ang="0">
                <a:pos x="connsiteX12213" y="connsiteY12213"/>
              </a:cxn>
              <a:cxn ang="0">
                <a:pos x="connsiteX12214" y="connsiteY12214"/>
              </a:cxn>
              <a:cxn ang="0">
                <a:pos x="connsiteX12215" y="connsiteY12215"/>
              </a:cxn>
              <a:cxn ang="0">
                <a:pos x="connsiteX12216" y="connsiteY12216"/>
              </a:cxn>
              <a:cxn ang="0">
                <a:pos x="connsiteX12217" y="connsiteY12217"/>
              </a:cxn>
              <a:cxn ang="0">
                <a:pos x="connsiteX12218" y="connsiteY12218"/>
              </a:cxn>
              <a:cxn ang="0">
                <a:pos x="connsiteX12219" y="connsiteY12219"/>
              </a:cxn>
              <a:cxn ang="0">
                <a:pos x="connsiteX12220" y="connsiteY12220"/>
              </a:cxn>
              <a:cxn ang="0">
                <a:pos x="connsiteX12221" y="connsiteY12221"/>
              </a:cxn>
              <a:cxn ang="0">
                <a:pos x="connsiteX12222" y="connsiteY12222"/>
              </a:cxn>
              <a:cxn ang="0">
                <a:pos x="connsiteX12223" y="connsiteY12223"/>
              </a:cxn>
              <a:cxn ang="0">
                <a:pos x="connsiteX12224" y="connsiteY12224"/>
              </a:cxn>
              <a:cxn ang="0">
                <a:pos x="connsiteX12225" y="connsiteY12225"/>
              </a:cxn>
              <a:cxn ang="0">
                <a:pos x="connsiteX12226" y="connsiteY12226"/>
              </a:cxn>
              <a:cxn ang="0">
                <a:pos x="connsiteX12227" y="connsiteY12227"/>
              </a:cxn>
              <a:cxn ang="0">
                <a:pos x="connsiteX12228" y="connsiteY12228"/>
              </a:cxn>
              <a:cxn ang="0">
                <a:pos x="connsiteX12229" y="connsiteY12229"/>
              </a:cxn>
              <a:cxn ang="0">
                <a:pos x="connsiteX12230" y="connsiteY12230"/>
              </a:cxn>
              <a:cxn ang="0">
                <a:pos x="connsiteX12231" y="connsiteY12231"/>
              </a:cxn>
              <a:cxn ang="0">
                <a:pos x="connsiteX12232" y="connsiteY12232"/>
              </a:cxn>
              <a:cxn ang="0">
                <a:pos x="connsiteX12233" y="connsiteY12233"/>
              </a:cxn>
              <a:cxn ang="0">
                <a:pos x="connsiteX12234" y="connsiteY12234"/>
              </a:cxn>
              <a:cxn ang="0">
                <a:pos x="connsiteX12235" y="connsiteY12235"/>
              </a:cxn>
              <a:cxn ang="0">
                <a:pos x="connsiteX12236" y="connsiteY12236"/>
              </a:cxn>
              <a:cxn ang="0">
                <a:pos x="connsiteX12237" y="connsiteY12237"/>
              </a:cxn>
              <a:cxn ang="0">
                <a:pos x="connsiteX12238" y="connsiteY12238"/>
              </a:cxn>
              <a:cxn ang="0">
                <a:pos x="connsiteX12239" y="connsiteY12239"/>
              </a:cxn>
              <a:cxn ang="0">
                <a:pos x="connsiteX12240" y="connsiteY12240"/>
              </a:cxn>
              <a:cxn ang="0">
                <a:pos x="connsiteX12241" y="connsiteY12241"/>
              </a:cxn>
              <a:cxn ang="0">
                <a:pos x="connsiteX12242" y="connsiteY12242"/>
              </a:cxn>
              <a:cxn ang="0">
                <a:pos x="connsiteX12243" y="connsiteY12243"/>
              </a:cxn>
              <a:cxn ang="0">
                <a:pos x="connsiteX12244" y="connsiteY12244"/>
              </a:cxn>
              <a:cxn ang="0">
                <a:pos x="connsiteX12245" y="connsiteY12245"/>
              </a:cxn>
              <a:cxn ang="0">
                <a:pos x="connsiteX12246" y="connsiteY12246"/>
              </a:cxn>
              <a:cxn ang="0">
                <a:pos x="connsiteX12247" y="connsiteY12247"/>
              </a:cxn>
              <a:cxn ang="0">
                <a:pos x="connsiteX12248" y="connsiteY12248"/>
              </a:cxn>
              <a:cxn ang="0">
                <a:pos x="connsiteX12249" y="connsiteY12249"/>
              </a:cxn>
              <a:cxn ang="0">
                <a:pos x="connsiteX12250" y="connsiteY12250"/>
              </a:cxn>
              <a:cxn ang="0">
                <a:pos x="connsiteX12251" y="connsiteY12251"/>
              </a:cxn>
              <a:cxn ang="0">
                <a:pos x="connsiteX12252" y="connsiteY12252"/>
              </a:cxn>
              <a:cxn ang="0">
                <a:pos x="connsiteX12253" y="connsiteY12253"/>
              </a:cxn>
              <a:cxn ang="0">
                <a:pos x="connsiteX12254" y="connsiteY12254"/>
              </a:cxn>
              <a:cxn ang="0">
                <a:pos x="connsiteX12255" y="connsiteY12255"/>
              </a:cxn>
              <a:cxn ang="0">
                <a:pos x="connsiteX12256" y="connsiteY12256"/>
              </a:cxn>
              <a:cxn ang="0">
                <a:pos x="connsiteX12257" y="connsiteY12257"/>
              </a:cxn>
              <a:cxn ang="0">
                <a:pos x="connsiteX12258" y="connsiteY12258"/>
              </a:cxn>
              <a:cxn ang="0">
                <a:pos x="connsiteX12259" y="connsiteY12259"/>
              </a:cxn>
              <a:cxn ang="0">
                <a:pos x="connsiteX12260" y="connsiteY12260"/>
              </a:cxn>
              <a:cxn ang="0">
                <a:pos x="connsiteX12261" y="connsiteY12261"/>
              </a:cxn>
              <a:cxn ang="0">
                <a:pos x="connsiteX12262" y="connsiteY12262"/>
              </a:cxn>
              <a:cxn ang="0">
                <a:pos x="connsiteX12263" y="connsiteY12263"/>
              </a:cxn>
              <a:cxn ang="0">
                <a:pos x="connsiteX12264" y="connsiteY12264"/>
              </a:cxn>
              <a:cxn ang="0">
                <a:pos x="connsiteX12265" y="connsiteY12265"/>
              </a:cxn>
              <a:cxn ang="0">
                <a:pos x="connsiteX12266" y="connsiteY12266"/>
              </a:cxn>
              <a:cxn ang="0">
                <a:pos x="connsiteX12267" y="connsiteY12267"/>
              </a:cxn>
              <a:cxn ang="0">
                <a:pos x="connsiteX12268" y="connsiteY12268"/>
              </a:cxn>
              <a:cxn ang="0">
                <a:pos x="connsiteX12269" y="connsiteY12269"/>
              </a:cxn>
              <a:cxn ang="0">
                <a:pos x="connsiteX12270" y="connsiteY12270"/>
              </a:cxn>
              <a:cxn ang="0">
                <a:pos x="connsiteX12271" y="connsiteY12271"/>
              </a:cxn>
              <a:cxn ang="0">
                <a:pos x="connsiteX12272" y="connsiteY12272"/>
              </a:cxn>
              <a:cxn ang="0">
                <a:pos x="connsiteX12273" y="connsiteY12273"/>
              </a:cxn>
              <a:cxn ang="0">
                <a:pos x="connsiteX12274" y="connsiteY12274"/>
              </a:cxn>
              <a:cxn ang="0">
                <a:pos x="connsiteX12275" y="connsiteY12275"/>
              </a:cxn>
              <a:cxn ang="0">
                <a:pos x="connsiteX12276" y="connsiteY12276"/>
              </a:cxn>
              <a:cxn ang="0">
                <a:pos x="connsiteX12277" y="connsiteY12277"/>
              </a:cxn>
              <a:cxn ang="0">
                <a:pos x="connsiteX12278" y="connsiteY12278"/>
              </a:cxn>
              <a:cxn ang="0">
                <a:pos x="connsiteX12279" y="connsiteY12279"/>
              </a:cxn>
              <a:cxn ang="0">
                <a:pos x="connsiteX12280" y="connsiteY12280"/>
              </a:cxn>
              <a:cxn ang="0">
                <a:pos x="connsiteX12281" y="connsiteY12281"/>
              </a:cxn>
              <a:cxn ang="0">
                <a:pos x="connsiteX12282" y="connsiteY12282"/>
              </a:cxn>
              <a:cxn ang="0">
                <a:pos x="connsiteX12283" y="connsiteY12283"/>
              </a:cxn>
              <a:cxn ang="0">
                <a:pos x="connsiteX12284" y="connsiteY12284"/>
              </a:cxn>
              <a:cxn ang="0">
                <a:pos x="connsiteX12285" y="connsiteY12285"/>
              </a:cxn>
              <a:cxn ang="0">
                <a:pos x="connsiteX12286" y="connsiteY12286"/>
              </a:cxn>
              <a:cxn ang="0">
                <a:pos x="connsiteX12287" y="connsiteY12287"/>
              </a:cxn>
              <a:cxn ang="0">
                <a:pos x="connsiteX12288" y="connsiteY12288"/>
              </a:cxn>
              <a:cxn ang="0">
                <a:pos x="connsiteX12289" y="connsiteY12289"/>
              </a:cxn>
              <a:cxn ang="0">
                <a:pos x="connsiteX12290" y="connsiteY12290"/>
              </a:cxn>
              <a:cxn ang="0">
                <a:pos x="connsiteX12291" y="connsiteY12291"/>
              </a:cxn>
              <a:cxn ang="0">
                <a:pos x="connsiteX12292" y="connsiteY12292"/>
              </a:cxn>
              <a:cxn ang="0">
                <a:pos x="connsiteX12293" y="connsiteY12293"/>
              </a:cxn>
              <a:cxn ang="0">
                <a:pos x="connsiteX12294" y="connsiteY12294"/>
              </a:cxn>
              <a:cxn ang="0">
                <a:pos x="connsiteX12295" y="connsiteY12295"/>
              </a:cxn>
              <a:cxn ang="0">
                <a:pos x="connsiteX12296" y="connsiteY12296"/>
              </a:cxn>
              <a:cxn ang="0">
                <a:pos x="connsiteX12297" y="connsiteY12297"/>
              </a:cxn>
              <a:cxn ang="0">
                <a:pos x="connsiteX12298" y="connsiteY12298"/>
              </a:cxn>
              <a:cxn ang="0">
                <a:pos x="connsiteX12299" y="connsiteY12299"/>
              </a:cxn>
              <a:cxn ang="0">
                <a:pos x="connsiteX12300" y="connsiteY12300"/>
              </a:cxn>
              <a:cxn ang="0">
                <a:pos x="connsiteX12301" y="connsiteY12301"/>
              </a:cxn>
              <a:cxn ang="0">
                <a:pos x="connsiteX12302" y="connsiteY12302"/>
              </a:cxn>
              <a:cxn ang="0">
                <a:pos x="connsiteX12303" y="connsiteY12303"/>
              </a:cxn>
              <a:cxn ang="0">
                <a:pos x="connsiteX12304" y="connsiteY12304"/>
              </a:cxn>
              <a:cxn ang="0">
                <a:pos x="connsiteX12305" y="connsiteY12305"/>
              </a:cxn>
              <a:cxn ang="0">
                <a:pos x="connsiteX12306" y="connsiteY12306"/>
              </a:cxn>
              <a:cxn ang="0">
                <a:pos x="connsiteX12307" y="connsiteY12307"/>
              </a:cxn>
              <a:cxn ang="0">
                <a:pos x="connsiteX12308" y="connsiteY12308"/>
              </a:cxn>
              <a:cxn ang="0">
                <a:pos x="connsiteX12309" y="connsiteY12309"/>
              </a:cxn>
              <a:cxn ang="0">
                <a:pos x="connsiteX12310" y="connsiteY12310"/>
              </a:cxn>
              <a:cxn ang="0">
                <a:pos x="connsiteX12311" y="connsiteY12311"/>
              </a:cxn>
              <a:cxn ang="0">
                <a:pos x="connsiteX12312" y="connsiteY12312"/>
              </a:cxn>
              <a:cxn ang="0">
                <a:pos x="connsiteX12313" y="connsiteY12313"/>
              </a:cxn>
              <a:cxn ang="0">
                <a:pos x="connsiteX12314" y="connsiteY12314"/>
              </a:cxn>
              <a:cxn ang="0">
                <a:pos x="connsiteX12315" y="connsiteY12315"/>
              </a:cxn>
              <a:cxn ang="0">
                <a:pos x="connsiteX12316" y="connsiteY12316"/>
              </a:cxn>
              <a:cxn ang="0">
                <a:pos x="connsiteX12317" y="connsiteY12317"/>
              </a:cxn>
              <a:cxn ang="0">
                <a:pos x="connsiteX12318" y="connsiteY12318"/>
              </a:cxn>
              <a:cxn ang="0">
                <a:pos x="connsiteX12319" y="connsiteY12319"/>
              </a:cxn>
              <a:cxn ang="0">
                <a:pos x="connsiteX12320" y="connsiteY12320"/>
              </a:cxn>
              <a:cxn ang="0">
                <a:pos x="connsiteX12321" y="connsiteY12321"/>
              </a:cxn>
              <a:cxn ang="0">
                <a:pos x="connsiteX12322" y="connsiteY12322"/>
              </a:cxn>
              <a:cxn ang="0">
                <a:pos x="connsiteX12323" y="connsiteY12323"/>
              </a:cxn>
              <a:cxn ang="0">
                <a:pos x="connsiteX12324" y="connsiteY12324"/>
              </a:cxn>
              <a:cxn ang="0">
                <a:pos x="connsiteX12325" y="connsiteY12325"/>
              </a:cxn>
              <a:cxn ang="0">
                <a:pos x="connsiteX12326" y="connsiteY12326"/>
              </a:cxn>
              <a:cxn ang="0">
                <a:pos x="connsiteX12327" y="connsiteY12327"/>
              </a:cxn>
              <a:cxn ang="0">
                <a:pos x="connsiteX12328" y="connsiteY12328"/>
              </a:cxn>
              <a:cxn ang="0">
                <a:pos x="connsiteX12329" y="connsiteY12329"/>
              </a:cxn>
              <a:cxn ang="0">
                <a:pos x="connsiteX12330" y="connsiteY12330"/>
              </a:cxn>
              <a:cxn ang="0">
                <a:pos x="connsiteX12331" y="connsiteY12331"/>
              </a:cxn>
              <a:cxn ang="0">
                <a:pos x="connsiteX12332" y="connsiteY12332"/>
              </a:cxn>
              <a:cxn ang="0">
                <a:pos x="connsiteX12333" y="connsiteY12333"/>
              </a:cxn>
              <a:cxn ang="0">
                <a:pos x="connsiteX12334" y="connsiteY12334"/>
              </a:cxn>
              <a:cxn ang="0">
                <a:pos x="connsiteX12335" y="connsiteY12335"/>
              </a:cxn>
              <a:cxn ang="0">
                <a:pos x="connsiteX12336" y="connsiteY12336"/>
              </a:cxn>
              <a:cxn ang="0">
                <a:pos x="connsiteX12337" y="connsiteY12337"/>
              </a:cxn>
              <a:cxn ang="0">
                <a:pos x="connsiteX12338" y="connsiteY12338"/>
              </a:cxn>
              <a:cxn ang="0">
                <a:pos x="connsiteX12339" y="connsiteY12339"/>
              </a:cxn>
              <a:cxn ang="0">
                <a:pos x="connsiteX12340" y="connsiteY12340"/>
              </a:cxn>
              <a:cxn ang="0">
                <a:pos x="connsiteX12341" y="connsiteY12341"/>
              </a:cxn>
              <a:cxn ang="0">
                <a:pos x="connsiteX12342" y="connsiteY12342"/>
              </a:cxn>
              <a:cxn ang="0">
                <a:pos x="connsiteX12343" y="connsiteY12343"/>
              </a:cxn>
              <a:cxn ang="0">
                <a:pos x="connsiteX12344" y="connsiteY12344"/>
              </a:cxn>
              <a:cxn ang="0">
                <a:pos x="connsiteX12345" y="connsiteY12345"/>
              </a:cxn>
              <a:cxn ang="0">
                <a:pos x="connsiteX12346" y="connsiteY12346"/>
              </a:cxn>
              <a:cxn ang="0">
                <a:pos x="connsiteX12347" y="connsiteY12347"/>
              </a:cxn>
              <a:cxn ang="0">
                <a:pos x="connsiteX12348" y="connsiteY12348"/>
              </a:cxn>
              <a:cxn ang="0">
                <a:pos x="connsiteX12349" y="connsiteY12349"/>
              </a:cxn>
              <a:cxn ang="0">
                <a:pos x="connsiteX12350" y="connsiteY12350"/>
              </a:cxn>
              <a:cxn ang="0">
                <a:pos x="connsiteX12351" y="connsiteY12351"/>
              </a:cxn>
              <a:cxn ang="0">
                <a:pos x="connsiteX12352" y="connsiteY12352"/>
              </a:cxn>
              <a:cxn ang="0">
                <a:pos x="connsiteX12353" y="connsiteY12353"/>
              </a:cxn>
              <a:cxn ang="0">
                <a:pos x="connsiteX12354" y="connsiteY12354"/>
              </a:cxn>
              <a:cxn ang="0">
                <a:pos x="connsiteX12355" y="connsiteY12355"/>
              </a:cxn>
              <a:cxn ang="0">
                <a:pos x="connsiteX12356" y="connsiteY12356"/>
              </a:cxn>
              <a:cxn ang="0">
                <a:pos x="connsiteX12357" y="connsiteY12357"/>
              </a:cxn>
              <a:cxn ang="0">
                <a:pos x="connsiteX12358" y="connsiteY12358"/>
              </a:cxn>
              <a:cxn ang="0">
                <a:pos x="connsiteX12359" y="connsiteY12359"/>
              </a:cxn>
              <a:cxn ang="0">
                <a:pos x="connsiteX12360" y="connsiteY12360"/>
              </a:cxn>
              <a:cxn ang="0">
                <a:pos x="connsiteX12361" y="connsiteY12361"/>
              </a:cxn>
              <a:cxn ang="0">
                <a:pos x="connsiteX12362" y="connsiteY12362"/>
              </a:cxn>
              <a:cxn ang="0">
                <a:pos x="connsiteX12363" y="connsiteY12363"/>
              </a:cxn>
              <a:cxn ang="0">
                <a:pos x="connsiteX12364" y="connsiteY12364"/>
              </a:cxn>
              <a:cxn ang="0">
                <a:pos x="connsiteX12365" y="connsiteY12365"/>
              </a:cxn>
              <a:cxn ang="0">
                <a:pos x="connsiteX12366" y="connsiteY12366"/>
              </a:cxn>
              <a:cxn ang="0">
                <a:pos x="connsiteX12367" y="connsiteY12367"/>
              </a:cxn>
              <a:cxn ang="0">
                <a:pos x="connsiteX12368" y="connsiteY12368"/>
              </a:cxn>
              <a:cxn ang="0">
                <a:pos x="connsiteX12369" y="connsiteY12369"/>
              </a:cxn>
              <a:cxn ang="0">
                <a:pos x="connsiteX12370" y="connsiteY12370"/>
              </a:cxn>
              <a:cxn ang="0">
                <a:pos x="connsiteX12371" y="connsiteY12371"/>
              </a:cxn>
              <a:cxn ang="0">
                <a:pos x="connsiteX12372" y="connsiteY12372"/>
              </a:cxn>
              <a:cxn ang="0">
                <a:pos x="connsiteX12373" y="connsiteY12373"/>
              </a:cxn>
              <a:cxn ang="0">
                <a:pos x="connsiteX12374" y="connsiteY12374"/>
              </a:cxn>
              <a:cxn ang="0">
                <a:pos x="connsiteX12375" y="connsiteY12375"/>
              </a:cxn>
              <a:cxn ang="0">
                <a:pos x="connsiteX12376" y="connsiteY12376"/>
              </a:cxn>
              <a:cxn ang="0">
                <a:pos x="connsiteX12377" y="connsiteY12377"/>
              </a:cxn>
              <a:cxn ang="0">
                <a:pos x="connsiteX12378" y="connsiteY12378"/>
              </a:cxn>
              <a:cxn ang="0">
                <a:pos x="connsiteX12379" y="connsiteY12379"/>
              </a:cxn>
              <a:cxn ang="0">
                <a:pos x="connsiteX12380" y="connsiteY12380"/>
              </a:cxn>
              <a:cxn ang="0">
                <a:pos x="connsiteX12381" y="connsiteY12381"/>
              </a:cxn>
              <a:cxn ang="0">
                <a:pos x="connsiteX12382" y="connsiteY12382"/>
              </a:cxn>
              <a:cxn ang="0">
                <a:pos x="connsiteX12383" y="connsiteY12383"/>
              </a:cxn>
              <a:cxn ang="0">
                <a:pos x="connsiteX12384" y="connsiteY12384"/>
              </a:cxn>
              <a:cxn ang="0">
                <a:pos x="connsiteX12385" y="connsiteY12385"/>
              </a:cxn>
              <a:cxn ang="0">
                <a:pos x="connsiteX12386" y="connsiteY12386"/>
              </a:cxn>
              <a:cxn ang="0">
                <a:pos x="connsiteX12387" y="connsiteY12387"/>
              </a:cxn>
              <a:cxn ang="0">
                <a:pos x="connsiteX12388" y="connsiteY12388"/>
              </a:cxn>
              <a:cxn ang="0">
                <a:pos x="connsiteX12389" y="connsiteY12389"/>
              </a:cxn>
              <a:cxn ang="0">
                <a:pos x="connsiteX12390" y="connsiteY12390"/>
              </a:cxn>
              <a:cxn ang="0">
                <a:pos x="connsiteX12391" y="connsiteY12391"/>
              </a:cxn>
              <a:cxn ang="0">
                <a:pos x="connsiteX12392" y="connsiteY12392"/>
              </a:cxn>
              <a:cxn ang="0">
                <a:pos x="connsiteX12393" y="connsiteY12393"/>
              </a:cxn>
              <a:cxn ang="0">
                <a:pos x="connsiteX12394" y="connsiteY12394"/>
              </a:cxn>
              <a:cxn ang="0">
                <a:pos x="connsiteX12395" y="connsiteY12395"/>
              </a:cxn>
              <a:cxn ang="0">
                <a:pos x="connsiteX12396" y="connsiteY12396"/>
              </a:cxn>
              <a:cxn ang="0">
                <a:pos x="connsiteX12397" y="connsiteY12397"/>
              </a:cxn>
              <a:cxn ang="0">
                <a:pos x="connsiteX12398" y="connsiteY12398"/>
              </a:cxn>
              <a:cxn ang="0">
                <a:pos x="connsiteX12399" y="connsiteY12399"/>
              </a:cxn>
              <a:cxn ang="0">
                <a:pos x="connsiteX12400" y="connsiteY12400"/>
              </a:cxn>
              <a:cxn ang="0">
                <a:pos x="connsiteX12401" y="connsiteY12401"/>
              </a:cxn>
              <a:cxn ang="0">
                <a:pos x="connsiteX12402" y="connsiteY12402"/>
              </a:cxn>
              <a:cxn ang="0">
                <a:pos x="connsiteX12403" y="connsiteY12403"/>
              </a:cxn>
              <a:cxn ang="0">
                <a:pos x="connsiteX12404" y="connsiteY12404"/>
              </a:cxn>
              <a:cxn ang="0">
                <a:pos x="connsiteX12405" y="connsiteY12405"/>
              </a:cxn>
              <a:cxn ang="0">
                <a:pos x="connsiteX12406" y="connsiteY12406"/>
              </a:cxn>
              <a:cxn ang="0">
                <a:pos x="connsiteX12407" y="connsiteY12407"/>
              </a:cxn>
              <a:cxn ang="0">
                <a:pos x="connsiteX12408" y="connsiteY12408"/>
              </a:cxn>
              <a:cxn ang="0">
                <a:pos x="connsiteX12409" y="connsiteY12409"/>
              </a:cxn>
              <a:cxn ang="0">
                <a:pos x="connsiteX12410" y="connsiteY12410"/>
              </a:cxn>
              <a:cxn ang="0">
                <a:pos x="connsiteX12411" y="connsiteY12411"/>
              </a:cxn>
              <a:cxn ang="0">
                <a:pos x="connsiteX12412" y="connsiteY12412"/>
              </a:cxn>
              <a:cxn ang="0">
                <a:pos x="connsiteX12413" y="connsiteY12413"/>
              </a:cxn>
              <a:cxn ang="0">
                <a:pos x="connsiteX12414" y="connsiteY12414"/>
              </a:cxn>
              <a:cxn ang="0">
                <a:pos x="connsiteX12415" y="connsiteY12415"/>
              </a:cxn>
              <a:cxn ang="0">
                <a:pos x="connsiteX12416" y="connsiteY12416"/>
              </a:cxn>
              <a:cxn ang="0">
                <a:pos x="connsiteX12417" y="connsiteY12417"/>
              </a:cxn>
              <a:cxn ang="0">
                <a:pos x="connsiteX12418" y="connsiteY12418"/>
              </a:cxn>
              <a:cxn ang="0">
                <a:pos x="connsiteX12419" y="connsiteY12419"/>
              </a:cxn>
              <a:cxn ang="0">
                <a:pos x="connsiteX12420" y="connsiteY12420"/>
              </a:cxn>
              <a:cxn ang="0">
                <a:pos x="connsiteX12421" y="connsiteY12421"/>
              </a:cxn>
              <a:cxn ang="0">
                <a:pos x="connsiteX12422" y="connsiteY12422"/>
              </a:cxn>
              <a:cxn ang="0">
                <a:pos x="connsiteX12423" y="connsiteY12423"/>
              </a:cxn>
              <a:cxn ang="0">
                <a:pos x="connsiteX12424" y="connsiteY12424"/>
              </a:cxn>
              <a:cxn ang="0">
                <a:pos x="connsiteX12425" y="connsiteY12425"/>
              </a:cxn>
              <a:cxn ang="0">
                <a:pos x="connsiteX12426" y="connsiteY12426"/>
              </a:cxn>
              <a:cxn ang="0">
                <a:pos x="connsiteX12427" y="connsiteY12427"/>
              </a:cxn>
              <a:cxn ang="0">
                <a:pos x="connsiteX12428" y="connsiteY12428"/>
              </a:cxn>
              <a:cxn ang="0">
                <a:pos x="connsiteX12429" y="connsiteY12429"/>
              </a:cxn>
              <a:cxn ang="0">
                <a:pos x="connsiteX12430" y="connsiteY12430"/>
              </a:cxn>
              <a:cxn ang="0">
                <a:pos x="connsiteX12431" y="connsiteY12431"/>
              </a:cxn>
              <a:cxn ang="0">
                <a:pos x="connsiteX12432" y="connsiteY12432"/>
              </a:cxn>
              <a:cxn ang="0">
                <a:pos x="connsiteX12433" y="connsiteY12433"/>
              </a:cxn>
              <a:cxn ang="0">
                <a:pos x="connsiteX12434" y="connsiteY12434"/>
              </a:cxn>
              <a:cxn ang="0">
                <a:pos x="connsiteX12435" y="connsiteY12435"/>
              </a:cxn>
              <a:cxn ang="0">
                <a:pos x="connsiteX12436" y="connsiteY12436"/>
              </a:cxn>
              <a:cxn ang="0">
                <a:pos x="connsiteX12437" y="connsiteY12437"/>
              </a:cxn>
              <a:cxn ang="0">
                <a:pos x="connsiteX12438" y="connsiteY12438"/>
              </a:cxn>
              <a:cxn ang="0">
                <a:pos x="connsiteX12439" y="connsiteY12439"/>
              </a:cxn>
              <a:cxn ang="0">
                <a:pos x="connsiteX12440" y="connsiteY12440"/>
              </a:cxn>
              <a:cxn ang="0">
                <a:pos x="connsiteX12441" y="connsiteY12441"/>
              </a:cxn>
              <a:cxn ang="0">
                <a:pos x="connsiteX12442" y="connsiteY12442"/>
              </a:cxn>
              <a:cxn ang="0">
                <a:pos x="connsiteX12443" y="connsiteY12443"/>
              </a:cxn>
              <a:cxn ang="0">
                <a:pos x="connsiteX12444" y="connsiteY12444"/>
              </a:cxn>
              <a:cxn ang="0">
                <a:pos x="connsiteX12445" y="connsiteY12445"/>
              </a:cxn>
              <a:cxn ang="0">
                <a:pos x="connsiteX12446" y="connsiteY12446"/>
              </a:cxn>
              <a:cxn ang="0">
                <a:pos x="connsiteX12447" y="connsiteY12447"/>
              </a:cxn>
              <a:cxn ang="0">
                <a:pos x="connsiteX12448" y="connsiteY12448"/>
              </a:cxn>
              <a:cxn ang="0">
                <a:pos x="connsiteX12449" y="connsiteY12449"/>
              </a:cxn>
              <a:cxn ang="0">
                <a:pos x="connsiteX12450" y="connsiteY12450"/>
              </a:cxn>
              <a:cxn ang="0">
                <a:pos x="connsiteX12451" y="connsiteY12451"/>
              </a:cxn>
              <a:cxn ang="0">
                <a:pos x="connsiteX12452" y="connsiteY12452"/>
              </a:cxn>
              <a:cxn ang="0">
                <a:pos x="connsiteX12453" y="connsiteY12453"/>
              </a:cxn>
              <a:cxn ang="0">
                <a:pos x="connsiteX12454" y="connsiteY12454"/>
              </a:cxn>
              <a:cxn ang="0">
                <a:pos x="connsiteX12455" y="connsiteY12455"/>
              </a:cxn>
              <a:cxn ang="0">
                <a:pos x="connsiteX12456" y="connsiteY12456"/>
              </a:cxn>
              <a:cxn ang="0">
                <a:pos x="connsiteX12457" y="connsiteY12457"/>
              </a:cxn>
              <a:cxn ang="0">
                <a:pos x="connsiteX12458" y="connsiteY12458"/>
              </a:cxn>
              <a:cxn ang="0">
                <a:pos x="connsiteX12459" y="connsiteY12459"/>
              </a:cxn>
              <a:cxn ang="0">
                <a:pos x="connsiteX12460" y="connsiteY12460"/>
              </a:cxn>
              <a:cxn ang="0">
                <a:pos x="connsiteX12461" y="connsiteY12461"/>
              </a:cxn>
              <a:cxn ang="0">
                <a:pos x="connsiteX12462" y="connsiteY12462"/>
              </a:cxn>
              <a:cxn ang="0">
                <a:pos x="connsiteX12463" y="connsiteY12463"/>
              </a:cxn>
              <a:cxn ang="0">
                <a:pos x="connsiteX12464" y="connsiteY12464"/>
              </a:cxn>
              <a:cxn ang="0">
                <a:pos x="connsiteX12465" y="connsiteY12465"/>
              </a:cxn>
              <a:cxn ang="0">
                <a:pos x="connsiteX12466" y="connsiteY12466"/>
              </a:cxn>
              <a:cxn ang="0">
                <a:pos x="connsiteX12467" y="connsiteY12467"/>
              </a:cxn>
              <a:cxn ang="0">
                <a:pos x="connsiteX12468" y="connsiteY12468"/>
              </a:cxn>
              <a:cxn ang="0">
                <a:pos x="connsiteX12469" y="connsiteY12469"/>
              </a:cxn>
              <a:cxn ang="0">
                <a:pos x="connsiteX12470" y="connsiteY12470"/>
              </a:cxn>
              <a:cxn ang="0">
                <a:pos x="connsiteX12471" y="connsiteY12471"/>
              </a:cxn>
              <a:cxn ang="0">
                <a:pos x="connsiteX12472" y="connsiteY12472"/>
              </a:cxn>
              <a:cxn ang="0">
                <a:pos x="connsiteX12473" y="connsiteY12473"/>
              </a:cxn>
              <a:cxn ang="0">
                <a:pos x="connsiteX12474" y="connsiteY12474"/>
              </a:cxn>
              <a:cxn ang="0">
                <a:pos x="connsiteX12475" y="connsiteY12475"/>
              </a:cxn>
              <a:cxn ang="0">
                <a:pos x="connsiteX12476" y="connsiteY12476"/>
              </a:cxn>
              <a:cxn ang="0">
                <a:pos x="connsiteX12477" y="connsiteY12477"/>
              </a:cxn>
              <a:cxn ang="0">
                <a:pos x="connsiteX12478" y="connsiteY12478"/>
              </a:cxn>
              <a:cxn ang="0">
                <a:pos x="connsiteX12479" y="connsiteY12479"/>
              </a:cxn>
              <a:cxn ang="0">
                <a:pos x="connsiteX12480" y="connsiteY12480"/>
              </a:cxn>
              <a:cxn ang="0">
                <a:pos x="connsiteX12481" y="connsiteY12481"/>
              </a:cxn>
              <a:cxn ang="0">
                <a:pos x="connsiteX12482" y="connsiteY12482"/>
              </a:cxn>
              <a:cxn ang="0">
                <a:pos x="connsiteX12483" y="connsiteY12483"/>
              </a:cxn>
              <a:cxn ang="0">
                <a:pos x="connsiteX12484" y="connsiteY12484"/>
              </a:cxn>
              <a:cxn ang="0">
                <a:pos x="connsiteX12485" y="connsiteY12485"/>
              </a:cxn>
              <a:cxn ang="0">
                <a:pos x="connsiteX12486" y="connsiteY12486"/>
              </a:cxn>
              <a:cxn ang="0">
                <a:pos x="connsiteX12487" y="connsiteY12487"/>
              </a:cxn>
              <a:cxn ang="0">
                <a:pos x="connsiteX12488" y="connsiteY12488"/>
              </a:cxn>
              <a:cxn ang="0">
                <a:pos x="connsiteX12489" y="connsiteY12489"/>
              </a:cxn>
              <a:cxn ang="0">
                <a:pos x="connsiteX12490" y="connsiteY12490"/>
              </a:cxn>
              <a:cxn ang="0">
                <a:pos x="connsiteX12491" y="connsiteY12491"/>
              </a:cxn>
              <a:cxn ang="0">
                <a:pos x="connsiteX12492" y="connsiteY12492"/>
              </a:cxn>
              <a:cxn ang="0">
                <a:pos x="connsiteX12493" y="connsiteY12493"/>
              </a:cxn>
              <a:cxn ang="0">
                <a:pos x="connsiteX12494" y="connsiteY12494"/>
              </a:cxn>
              <a:cxn ang="0">
                <a:pos x="connsiteX12495" y="connsiteY12495"/>
              </a:cxn>
              <a:cxn ang="0">
                <a:pos x="connsiteX12496" y="connsiteY12496"/>
              </a:cxn>
              <a:cxn ang="0">
                <a:pos x="connsiteX12497" y="connsiteY12497"/>
              </a:cxn>
              <a:cxn ang="0">
                <a:pos x="connsiteX12498" y="connsiteY12498"/>
              </a:cxn>
              <a:cxn ang="0">
                <a:pos x="connsiteX12499" y="connsiteY12499"/>
              </a:cxn>
              <a:cxn ang="0">
                <a:pos x="connsiteX12500" y="connsiteY12500"/>
              </a:cxn>
              <a:cxn ang="0">
                <a:pos x="connsiteX12501" y="connsiteY12501"/>
              </a:cxn>
              <a:cxn ang="0">
                <a:pos x="connsiteX12502" y="connsiteY12502"/>
              </a:cxn>
              <a:cxn ang="0">
                <a:pos x="connsiteX12503" y="connsiteY12503"/>
              </a:cxn>
              <a:cxn ang="0">
                <a:pos x="connsiteX12504" y="connsiteY12504"/>
              </a:cxn>
              <a:cxn ang="0">
                <a:pos x="connsiteX12505" y="connsiteY12505"/>
              </a:cxn>
              <a:cxn ang="0">
                <a:pos x="connsiteX12506" y="connsiteY12506"/>
              </a:cxn>
              <a:cxn ang="0">
                <a:pos x="connsiteX12507" y="connsiteY12507"/>
              </a:cxn>
              <a:cxn ang="0">
                <a:pos x="connsiteX12508" y="connsiteY12508"/>
              </a:cxn>
              <a:cxn ang="0">
                <a:pos x="connsiteX12509" y="connsiteY12509"/>
              </a:cxn>
              <a:cxn ang="0">
                <a:pos x="connsiteX12510" y="connsiteY12510"/>
              </a:cxn>
              <a:cxn ang="0">
                <a:pos x="connsiteX12511" y="connsiteY12511"/>
              </a:cxn>
              <a:cxn ang="0">
                <a:pos x="connsiteX12512" y="connsiteY12512"/>
              </a:cxn>
              <a:cxn ang="0">
                <a:pos x="connsiteX12513" y="connsiteY12513"/>
              </a:cxn>
              <a:cxn ang="0">
                <a:pos x="connsiteX12514" y="connsiteY12514"/>
              </a:cxn>
              <a:cxn ang="0">
                <a:pos x="connsiteX12515" y="connsiteY12515"/>
              </a:cxn>
              <a:cxn ang="0">
                <a:pos x="connsiteX12516" y="connsiteY12516"/>
              </a:cxn>
              <a:cxn ang="0">
                <a:pos x="connsiteX12517" y="connsiteY12517"/>
              </a:cxn>
              <a:cxn ang="0">
                <a:pos x="connsiteX12518" y="connsiteY12518"/>
              </a:cxn>
              <a:cxn ang="0">
                <a:pos x="connsiteX12519" y="connsiteY12519"/>
              </a:cxn>
              <a:cxn ang="0">
                <a:pos x="connsiteX12520" y="connsiteY12520"/>
              </a:cxn>
              <a:cxn ang="0">
                <a:pos x="connsiteX12521" y="connsiteY12521"/>
              </a:cxn>
              <a:cxn ang="0">
                <a:pos x="connsiteX12522" y="connsiteY12522"/>
              </a:cxn>
              <a:cxn ang="0">
                <a:pos x="connsiteX12523" y="connsiteY12523"/>
              </a:cxn>
              <a:cxn ang="0">
                <a:pos x="connsiteX12524" y="connsiteY12524"/>
              </a:cxn>
              <a:cxn ang="0">
                <a:pos x="connsiteX12525" y="connsiteY12525"/>
              </a:cxn>
              <a:cxn ang="0">
                <a:pos x="connsiteX12526" y="connsiteY12526"/>
              </a:cxn>
              <a:cxn ang="0">
                <a:pos x="connsiteX12527" y="connsiteY12527"/>
              </a:cxn>
              <a:cxn ang="0">
                <a:pos x="connsiteX12528" y="connsiteY12528"/>
              </a:cxn>
              <a:cxn ang="0">
                <a:pos x="connsiteX12529" y="connsiteY12529"/>
              </a:cxn>
              <a:cxn ang="0">
                <a:pos x="connsiteX12530" y="connsiteY12530"/>
              </a:cxn>
              <a:cxn ang="0">
                <a:pos x="connsiteX12531" y="connsiteY12531"/>
              </a:cxn>
              <a:cxn ang="0">
                <a:pos x="connsiteX12532" y="connsiteY12532"/>
              </a:cxn>
              <a:cxn ang="0">
                <a:pos x="connsiteX12533" y="connsiteY12533"/>
              </a:cxn>
              <a:cxn ang="0">
                <a:pos x="connsiteX12534" y="connsiteY12534"/>
              </a:cxn>
              <a:cxn ang="0">
                <a:pos x="connsiteX12535" y="connsiteY12535"/>
              </a:cxn>
              <a:cxn ang="0">
                <a:pos x="connsiteX12536" y="connsiteY12536"/>
              </a:cxn>
              <a:cxn ang="0">
                <a:pos x="connsiteX12537" y="connsiteY12537"/>
              </a:cxn>
              <a:cxn ang="0">
                <a:pos x="connsiteX12538" y="connsiteY12538"/>
              </a:cxn>
              <a:cxn ang="0">
                <a:pos x="connsiteX12539" y="connsiteY12539"/>
              </a:cxn>
              <a:cxn ang="0">
                <a:pos x="connsiteX12540" y="connsiteY12540"/>
              </a:cxn>
              <a:cxn ang="0">
                <a:pos x="connsiteX12541" y="connsiteY12541"/>
              </a:cxn>
              <a:cxn ang="0">
                <a:pos x="connsiteX12542" y="connsiteY12542"/>
              </a:cxn>
              <a:cxn ang="0">
                <a:pos x="connsiteX12543" y="connsiteY12543"/>
              </a:cxn>
              <a:cxn ang="0">
                <a:pos x="connsiteX12544" y="connsiteY12544"/>
              </a:cxn>
              <a:cxn ang="0">
                <a:pos x="connsiteX12545" y="connsiteY12545"/>
              </a:cxn>
              <a:cxn ang="0">
                <a:pos x="connsiteX12546" y="connsiteY12546"/>
              </a:cxn>
              <a:cxn ang="0">
                <a:pos x="connsiteX12547" y="connsiteY12547"/>
              </a:cxn>
              <a:cxn ang="0">
                <a:pos x="connsiteX12548" y="connsiteY12548"/>
              </a:cxn>
              <a:cxn ang="0">
                <a:pos x="connsiteX12549" y="connsiteY12549"/>
              </a:cxn>
              <a:cxn ang="0">
                <a:pos x="connsiteX12550" y="connsiteY12550"/>
              </a:cxn>
              <a:cxn ang="0">
                <a:pos x="connsiteX12551" y="connsiteY12551"/>
              </a:cxn>
              <a:cxn ang="0">
                <a:pos x="connsiteX12552" y="connsiteY12552"/>
              </a:cxn>
              <a:cxn ang="0">
                <a:pos x="connsiteX12553" y="connsiteY12553"/>
              </a:cxn>
              <a:cxn ang="0">
                <a:pos x="connsiteX12554" y="connsiteY12554"/>
              </a:cxn>
              <a:cxn ang="0">
                <a:pos x="connsiteX12555" y="connsiteY12555"/>
              </a:cxn>
              <a:cxn ang="0">
                <a:pos x="connsiteX12556" y="connsiteY12556"/>
              </a:cxn>
              <a:cxn ang="0">
                <a:pos x="connsiteX12557" y="connsiteY12557"/>
              </a:cxn>
              <a:cxn ang="0">
                <a:pos x="connsiteX12558" y="connsiteY12558"/>
              </a:cxn>
              <a:cxn ang="0">
                <a:pos x="connsiteX12559" y="connsiteY12559"/>
              </a:cxn>
              <a:cxn ang="0">
                <a:pos x="connsiteX12560" y="connsiteY12560"/>
              </a:cxn>
              <a:cxn ang="0">
                <a:pos x="connsiteX12561" y="connsiteY12561"/>
              </a:cxn>
              <a:cxn ang="0">
                <a:pos x="connsiteX12562" y="connsiteY12562"/>
              </a:cxn>
              <a:cxn ang="0">
                <a:pos x="connsiteX12563" y="connsiteY12563"/>
              </a:cxn>
              <a:cxn ang="0">
                <a:pos x="connsiteX12564" y="connsiteY12564"/>
              </a:cxn>
              <a:cxn ang="0">
                <a:pos x="connsiteX12565" y="connsiteY12565"/>
              </a:cxn>
              <a:cxn ang="0">
                <a:pos x="connsiteX12566" y="connsiteY12566"/>
              </a:cxn>
              <a:cxn ang="0">
                <a:pos x="connsiteX12567" y="connsiteY12567"/>
              </a:cxn>
              <a:cxn ang="0">
                <a:pos x="connsiteX12568" y="connsiteY12568"/>
              </a:cxn>
              <a:cxn ang="0">
                <a:pos x="connsiteX12569" y="connsiteY12569"/>
              </a:cxn>
              <a:cxn ang="0">
                <a:pos x="connsiteX12570" y="connsiteY12570"/>
              </a:cxn>
              <a:cxn ang="0">
                <a:pos x="connsiteX12571" y="connsiteY12571"/>
              </a:cxn>
              <a:cxn ang="0">
                <a:pos x="connsiteX12572" y="connsiteY12572"/>
              </a:cxn>
              <a:cxn ang="0">
                <a:pos x="connsiteX12573" y="connsiteY12573"/>
              </a:cxn>
              <a:cxn ang="0">
                <a:pos x="connsiteX12574" y="connsiteY12574"/>
              </a:cxn>
              <a:cxn ang="0">
                <a:pos x="connsiteX12575" y="connsiteY12575"/>
              </a:cxn>
              <a:cxn ang="0">
                <a:pos x="connsiteX12576" y="connsiteY12576"/>
              </a:cxn>
              <a:cxn ang="0">
                <a:pos x="connsiteX12577" y="connsiteY12577"/>
              </a:cxn>
              <a:cxn ang="0">
                <a:pos x="connsiteX12578" y="connsiteY12578"/>
              </a:cxn>
              <a:cxn ang="0">
                <a:pos x="connsiteX12579" y="connsiteY12579"/>
              </a:cxn>
              <a:cxn ang="0">
                <a:pos x="connsiteX12580" y="connsiteY12580"/>
              </a:cxn>
              <a:cxn ang="0">
                <a:pos x="connsiteX12581" y="connsiteY12581"/>
              </a:cxn>
              <a:cxn ang="0">
                <a:pos x="connsiteX12582" y="connsiteY12582"/>
              </a:cxn>
              <a:cxn ang="0">
                <a:pos x="connsiteX12583" y="connsiteY12583"/>
              </a:cxn>
              <a:cxn ang="0">
                <a:pos x="connsiteX12584" y="connsiteY12584"/>
              </a:cxn>
              <a:cxn ang="0">
                <a:pos x="connsiteX12585" y="connsiteY12585"/>
              </a:cxn>
              <a:cxn ang="0">
                <a:pos x="connsiteX12586" y="connsiteY12586"/>
              </a:cxn>
              <a:cxn ang="0">
                <a:pos x="connsiteX12587" y="connsiteY12587"/>
              </a:cxn>
              <a:cxn ang="0">
                <a:pos x="connsiteX12588" y="connsiteY12588"/>
              </a:cxn>
              <a:cxn ang="0">
                <a:pos x="connsiteX12589" y="connsiteY12589"/>
              </a:cxn>
              <a:cxn ang="0">
                <a:pos x="connsiteX12590" y="connsiteY12590"/>
              </a:cxn>
              <a:cxn ang="0">
                <a:pos x="connsiteX12591" y="connsiteY12591"/>
              </a:cxn>
              <a:cxn ang="0">
                <a:pos x="connsiteX12592" y="connsiteY12592"/>
              </a:cxn>
              <a:cxn ang="0">
                <a:pos x="connsiteX12593" y="connsiteY12593"/>
              </a:cxn>
              <a:cxn ang="0">
                <a:pos x="connsiteX12594" y="connsiteY12594"/>
              </a:cxn>
              <a:cxn ang="0">
                <a:pos x="connsiteX12595" y="connsiteY12595"/>
              </a:cxn>
              <a:cxn ang="0">
                <a:pos x="connsiteX12596" y="connsiteY12596"/>
              </a:cxn>
              <a:cxn ang="0">
                <a:pos x="connsiteX12597" y="connsiteY12597"/>
              </a:cxn>
              <a:cxn ang="0">
                <a:pos x="connsiteX12598" y="connsiteY12598"/>
              </a:cxn>
              <a:cxn ang="0">
                <a:pos x="connsiteX12599" y="connsiteY12599"/>
              </a:cxn>
              <a:cxn ang="0">
                <a:pos x="connsiteX12600" y="connsiteY12600"/>
              </a:cxn>
              <a:cxn ang="0">
                <a:pos x="connsiteX12601" y="connsiteY12601"/>
              </a:cxn>
              <a:cxn ang="0">
                <a:pos x="connsiteX12602" y="connsiteY12602"/>
              </a:cxn>
              <a:cxn ang="0">
                <a:pos x="connsiteX12603" y="connsiteY12603"/>
              </a:cxn>
              <a:cxn ang="0">
                <a:pos x="connsiteX12604" y="connsiteY12604"/>
              </a:cxn>
              <a:cxn ang="0">
                <a:pos x="connsiteX12605" y="connsiteY12605"/>
              </a:cxn>
              <a:cxn ang="0">
                <a:pos x="connsiteX12606" y="connsiteY12606"/>
              </a:cxn>
              <a:cxn ang="0">
                <a:pos x="connsiteX12607" y="connsiteY12607"/>
              </a:cxn>
              <a:cxn ang="0">
                <a:pos x="connsiteX12608" y="connsiteY12608"/>
              </a:cxn>
              <a:cxn ang="0">
                <a:pos x="connsiteX12609" y="connsiteY12609"/>
              </a:cxn>
              <a:cxn ang="0">
                <a:pos x="connsiteX12610" y="connsiteY12610"/>
              </a:cxn>
              <a:cxn ang="0">
                <a:pos x="connsiteX12611" y="connsiteY12611"/>
              </a:cxn>
              <a:cxn ang="0">
                <a:pos x="connsiteX12612" y="connsiteY12612"/>
              </a:cxn>
              <a:cxn ang="0">
                <a:pos x="connsiteX12613" y="connsiteY12613"/>
              </a:cxn>
              <a:cxn ang="0">
                <a:pos x="connsiteX12614" y="connsiteY12614"/>
              </a:cxn>
              <a:cxn ang="0">
                <a:pos x="connsiteX12615" y="connsiteY12615"/>
              </a:cxn>
              <a:cxn ang="0">
                <a:pos x="connsiteX12616" y="connsiteY12616"/>
              </a:cxn>
              <a:cxn ang="0">
                <a:pos x="connsiteX12617" y="connsiteY12617"/>
              </a:cxn>
              <a:cxn ang="0">
                <a:pos x="connsiteX12618" y="connsiteY12618"/>
              </a:cxn>
              <a:cxn ang="0">
                <a:pos x="connsiteX12619" y="connsiteY12619"/>
              </a:cxn>
              <a:cxn ang="0">
                <a:pos x="connsiteX12620" y="connsiteY12620"/>
              </a:cxn>
              <a:cxn ang="0">
                <a:pos x="connsiteX12621" y="connsiteY12621"/>
              </a:cxn>
              <a:cxn ang="0">
                <a:pos x="connsiteX12622" y="connsiteY12622"/>
              </a:cxn>
              <a:cxn ang="0">
                <a:pos x="connsiteX12623" y="connsiteY12623"/>
              </a:cxn>
              <a:cxn ang="0">
                <a:pos x="connsiteX12624" y="connsiteY12624"/>
              </a:cxn>
              <a:cxn ang="0">
                <a:pos x="connsiteX12625" y="connsiteY12625"/>
              </a:cxn>
              <a:cxn ang="0">
                <a:pos x="connsiteX12626" y="connsiteY12626"/>
              </a:cxn>
              <a:cxn ang="0">
                <a:pos x="connsiteX12627" y="connsiteY12627"/>
              </a:cxn>
              <a:cxn ang="0">
                <a:pos x="connsiteX12628" y="connsiteY12628"/>
              </a:cxn>
              <a:cxn ang="0">
                <a:pos x="connsiteX12629" y="connsiteY12629"/>
              </a:cxn>
              <a:cxn ang="0">
                <a:pos x="connsiteX12630" y="connsiteY12630"/>
              </a:cxn>
              <a:cxn ang="0">
                <a:pos x="connsiteX12631" y="connsiteY12631"/>
              </a:cxn>
              <a:cxn ang="0">
                <a:pos x="connsiteX12632" y="connsiteY12632"/>
              </a:cxn>
              <a:cxn ang="0">
                <a:pos x="connsiteX12633" y="connsiteY12633"/>
              </a:cxn>
              <a:cxn ang="0">
                <a:pos x="connsiteX12634" y="connsiteY12634"/>
              </a:cxn>
              <a:cxn ang="0">
                <a:pos x="connsiteX12635" y="connsiteY12635"/>
              </a:cxn>
              <a:cxn ang="0">
                <a:pos x="connsiteX12636" y="connsiteY12636"/>
              </a:cxn>
              <a:cxn ang="0">
                <a:pos x="connsiteX12637" y="connsiteY12637"/>
              </a:cxn>
              <a:cxn ang="0">
                <a:pos x="connsiteX12638" y="connsiteY12638"/>
              </a:cxn>
              <a:cxn ang="0">
                <a:pos x="connsiteX12639" y="connsiteY12639"/>
              </a:cxn>
              <a:cxn ang="0">
                <a:pos x="connsiteX12640" y="connsiteY12640"/>
              </a:cxn>
              <a:cxn ang="0">
                <a:pos x="connsiteX12641" y="connsiteY12641"/>
              </a:cxn>
              <a:cxn ang="0">
                <a:pos x="connsiteX12642" y="connsiteY12642"/>
              </a:cxn>
              <a:cxn ang="0">
                <a:pos x="connsiteX12643" y="connsiteY12643"/>
              </a:cxn>
              <a:cxn ang="0">
                <a:pos x="connsiteX12644" y="connsiteY12644"/>
              </a:cxn>
              <a:cxn ang="0">
                <a:pos x="connsiteX12645" y="connsiteY12645"/>
              </a:cxn>
              <a:cxn ang="0">
                <a:pos x="connsiteX12646" y="connsiteY12646"/>
              </a:cxn>
              <a:cxn ang="0">
                <a:pos x="connsiteX12647" y="connsiteY12647"/>
              </a:cxn>
              <a:cxn ang="0">
                <a:pos x="connsiteX12648" y="connsiteY12648"/>
              </a:cxn>
              <a:cxn ang="0">
                <a:pos x="connsiteX12649" y="connsiteY12649"/>
              </a:cxn>
              <a:cxn ang="0">
                <a:pos x="connsiteX12650" y="connsiteY12650"/>
              </a:cxn>
              <a:cxn ang="0">
                <a:pos x="connsiteX12651" y="connsiteY12651"/>
              </a:cxn>
              <a:cxn ang="0">
                <a:pos x="connsiteX12652" y="connsiteY12652"/>
              </a:cxn>
              <a:cxn ang="0">
                <a:pos x="connsiteX12653" y="connsiteY12653"/>
              </a:cxn>
              <a:cxn ang="0">
                <a:pos x="connsiteX12654" y="connsiteY12654"/>
              </a:cxn>
              <a:cxn ang="0">
                <a:pos x="connsiteX12655" y="connsiteY12655"/>
              </a:cxn>
              <a:cxn ang="0">
                <a:pos x="connsiteX12656" y="connsiteY12656"/>
              </a:cxn>
              <a:cxn ang="0">
                <a:pos x="connsiteX12657" y="connsiteY12657"/>
              </a:cxn>
              <a:cxn ang="0">
                <a:pos x="connsiteX12658" y="connsiteY12658"/>
              </a:cxn>
              <a:cxn ang="0">
                <a:pos x="connsiteX12659" y="connsiteY12659"/>
              </a:cxn>
              <a:cxn ang="0">
                <a:pos x="connsiteX12660" y="connsiteY12660"/>
              </a:cxn>
              <a:cxn ang="0">
                <a:pos x="connsiteX12661" y="connsiteY12661"/>
              </a:cxn>
              <a:cxn ang="0">
                <a:pos x="connsiteX12662" y="connsiteY12662"/>
              </a:cxn>
              <a:cxn ang="0">
                <a:pos x="connsiteX12663" y="connsiteY12663"/>
              </a:cxn>
              <a:cxn ang="0">
                <a:pos x="connsiteX12664" y="connsiteY12664"/>
              </a:cxn>
              <a:cxn ang="0">
                <a:pos x="connsiteX12665" y="connsiteY12665"/>
              </a:cxn>
              <a:cxn ang="0">
                <a:pos x="connsiteX12666" y="connsiteY12666"/>
              </a:cxn>
              <a:cxn ang="0">
                <a:pos x="connsiteX12667" y="connsiteY12667"/>
              </a:cxn>
              <a:cxn ang="0">
                <a:pos x="connsiteX12668" y="connsiteY12668"/>
              </a:cxn>
              <a:cxn ang="0">
                <a:pos x="connsiteX12669" y="connsiteY12669"/>
              </a:cxn>
              <a:cxn ang="0">
                <a:pos x="connsiteX12670" y="connsiteY12670"/>
              </a:cxn>
              <a:cxn ang="0">
                <a:pos x="connsiteX12671" y="connsiteY12671"/>
              </a:cxn>
              <a:cxn ang="0">
                <a:pos x="connsiteX12672" y="connsiteY12672"/>
              </a:cxn>
              <a:cxn ang="0">
                <a:pos x="connsiteX12673" y="connsiteY12673"/>
              </a:cxn>
              <a:cxn ang="0">
                <a:pos x="connsiteX12674" y="connsiteY12674"/>
              </a:cxn>
              <a:cxn ang="0">
                <a:pos x="connsiteX12675" y="connsiteY12675"/>
              </a:cxn>
              <a:cxn ang="0">
                <a:pos x="connsiteX12676" y="connsiteY12676"/>
              </a:cxn>
              <a:cxn ang="0">
                <a:pos x="connsiteX12677" y="connsiteY12677"/>
              </a:cxn>
              <a:cxn ang="0">
                <a:pos x="connsiteX12678" y="connsiteY12678"/>
              </a:cxn>
              <a:cxn ang="0">
                <a:pos x="connsiteX12679" y="connsiteY12679"/>
              </a:cxn>
              <a:cxn ang="0">
                <a:pos x="connsiteX12680" y="connsiteY12680"/>
              </a:cxn>
              <a:cxn ang="0">
                <a:pos x="connsiteX12681" y="connsiteY12681"/>
              </a:cxn>
              <a:cxn ang="0">
                <a:pos x="connsiteX12682" y="connsiteY12682"/>
              </a:cxn>
              <a:cxn ang="0">
                <a:pos x="connsiteX12683" y="connsiteY12683"/>
              </a:cxn>
              <a:cxn ang="0">
                <a:pos x="connsiteX12684" y="connsiteY12684"/>
              </a:cxn>
              <a:cxn ang="0">
                <a:pos x="connsiteX12685" y="connsiteY12685"/>
              </a:cxn>
              <a:cxn ang="0">
                <a:pos x="connsiteX12686" y="connsiteY12686"/>
              </a:cxn>
              <a:cxn ang="0">
                <a:pos x="connsiteX12687" y="connsiteY12687"/>
              </a:cxn>
              <a:cxn ang="0">
                <a:pos x="connsiteX12688" y="connsiteY12688"/>
              </a:cxn>
              <a:cxn ang="0">
                <a:pos x="connsiteX12689" y="connsiteY12689"/>
              </a:cxn>
              <a:cxn ang="0">
                <a:pos x="connsiteX12690" y="connsiteY12690"/>
              </a:cxn>
              <a:cxn ang="0">
                <a:pos x="connsiteX12691" y="connsiteY12691"/>
              </a:cxn>
              <a:cxn ang="0">
                <a:pos x="connsiteX12692" y="connsiteY12692"/>
              </a:cxn>
              <a:cxn ang="0">
                <a:pos x="connsiteX12693" y="connsiteY12693"/>
              </a:cxn>
              <a:cxn ang="0">
                <a:pos x="connsiteX12694" y="connsiteY12694"/>
              </a:cxn>
              <a:cxn ang="0">
                <a:pos x="connsiteX12695" y="connsiteY12695"/>
              </a:cxn>
              <a:cxn ang="0">
                <a:pos x="connsiteX12696" y="connsiteY12696"/>
              </a:cxn>
              <a:cxn ang="0">
                <a:pos x="connsiteX12697" y="connsiteY12697"/>
              </a:cxn>
              <a:cxn ang="0">
                <a:pos x="connsiteX12698" y="connsiteY12698"/>
              </a:cxn>
              <a:cxn ang="0">
                <a:pos x="connsiteX12699" y="connsiteY12699"/>
              </a:cxn>
              <a:cxn ang="0">
                <a:pos x="connsiteX12700" y="connsiteY12700"/>
              </a:cxn>
              <a:cxn ang="0">
                <a:pos x="connsiteX12701" y="connsiteY12701"/>
              </a:cxn>
              <a:cxn ang="0">
                <a:pos x="connsiteX12702" y="connsiteY12702"/>
              </a:cxn>
              <a:cxn ang="0">
                <a:pos x="connsiteX12703" y="connsiteY12703"/>
              </a:cxn>
              <a:cxn ang="0">
                <a:pos x="connsiteX12704" y="connsiteY12704"/>
              </a:cxn>
              <a:cxn ang="0">
                <a:pos x="connsiteX12705" y="connsiteY12705"/>
              </a:cxn>
              <a:cxn ang="0">
                <a:pos x="connsiteX12706" y="connsiteY12706"/>
              </a:cxn>
              <a:cxn ang="0">
                <a:pos x="connsiteX12707" y="connsiteY12707"/>
              </a:cxn>
              <a:cxn ang="0">
                <a:pos x="connsiteX12708" y="connsiteY12708"/>
              </a:cxn>
              <a:cxn ang="0">
                <a:pos x="connsiteX12709" y="connsiteY12709"/>
              </a:cxn>
              <a:cxn ang="0">
                <a:pos x="connsiteX12710" y="connsiteY12710"/>
              </a:cxn>
              <a:cxn ang="0">
                <a:pos x="connsiteX12711" y="connsiteY12711"/>
              </a:cxn>
              <a:cxn ang="0">
                <a:pos x="connsiteX12712" y="connsiteY12712"/>
              </a:cxn>
              <a:cxn ang="0">
                <a:pos x="connsiteX12713" y="connsiteY12713"/>
              </a:cxn>
              <a:cxn ang="0">
                <a:pos x="connsiteX12714" y="connsiteY12714"/>
              </a:cxn>
              <a:cxn ang="0">
                <a:pos x="connsiteX12715" y="connsiteY12715"/>
              </a:cxn>
              <a:cxn ang="0">
                <a:pos x="connsiteX12716" y="connsiteY12716"/>
              </a:cxn>
              <a:cxn ang="0">
                <a:pos x="connsiteX12717" y="connsiteY12717"/>
              </a:cxn>
              <a:cxn ang="0">
                <a:pos x="connsiteX12718" y="connsiteY12718"/>
              </a:cxn>
              <a:cxn ang="0">
                <a:pos x="connsiteX12719" y="connsiteY12719"/>
              </a:cxn>
              <a:cxn ang="0">
                <a:pos x="connsiteX12720" y="connsiteY12720"/>
              </a:cxn>
              <a:cxn ang="0">
                <a:pos x="connsiteX12721" y="connsiteY12721"/>
              </a:cxn>
              <a:cxn ang="0">
                <a:pos x="connsiteX12722" y="connsiteY12722"/>
              </a:cxn>
              <a:cxn ang="0">
                <a:pos x="connsiteX12723" y="connsiteY12723"/>
              </a:cxn>
              <a:cxn ang="0">
                <a:pos x="connsiteX12724" y="connsiteY12724"/>
              </a:cxn>
              <a:cxn ang="0">
                <a:pos x="connsiteX12725" y="connsiteY12725"/>
              </a:cxn>
              <a:cxn ang="0">
                <a:pos x="connsiteX12726" y="connsiteY12726"/>
              </a:cxn>
              <a:cxn ang="0">
                <a:pos x="connsiteX12727" y="connsiteY12727"/>
              </a:cxn>
              <a:cxn ang="0">
                <a:pos x="connsiteX12728" y="connsiteY12728"/>
              </a:cxn>
              <a:cxn ang="0">
                <a:pos x="connsiteX12729" y="connsiteY12729"/>
              </a:cxn>
              <a:cxn ang="0">
                <a:pos x="connsiteX12730" y="connsiteY12730"/>
              </a:cxn>
              <a:cxn ang="0">
                <a:pos x="connsiteX12731" y="connsiteY12731"/>
              </a:cxn>
              <a:cxn ang="0">
                <a:pos x="connsiteX12732" y="connsiteY12732"/>
              </a:cxn>
              <a:cxn ang="0">
                <a:pos x="connsiteX12733" y="connsiteY12733"/>
              </a:cxn>
              <a:cxn ang="0">
                <a:pos x="connsiteX12734" y="connsiteY12734"/>
              </a:cxn>
              <a:cxn ang="0">
                <a:pos x="connsiteX12735" y="connsiteY12735"/>
              </a:cxn>
              <a:cxn ang="0">
                <a:pos x="connsiteX12736" y="connsiteY12736"/>
              </a:cxn>
              <a:cxn ang="0">
                <a:pos x="connsiteX12737" y="connsiteY12737"/>
              </a:cxn>
              <a:cxn ang="0">
                <a:pos x="connsiteX12738" y="connsiteY12738"/>
              </a:cxn>
              <a:cxn ang="0">
                <a:pos x="connsiteX12739" y="connsiteY12739"/>
              </a:cxn>
              <a:cxn ang="0">
                <a:pos x="connsiteX12740" y="connsiteY12740"/>
              </a:cxn>
              <a:cxn ang="0">
                <a:pos x="connsiteX12741" y="connsiteY12741"/>
              </a:cxn>
              <a:cxn ang="0">
                <a:pos x="connsiteX12742" y="connsiteY12742"/>
              </a:cxn>
              <a:cxn ang="0">
                <a:pos x="connsiteX12743" y="connsiteY12743"/>
              </a:cxn>
              <a:cxn ang="0">
                <a:pos x="connsiteX12744" y="connsiteY12744"/>
              </a:cxn>
              <a:cxn ang="0">
                <a:pos x="connsiteX12745" y="connsiteY12745"/>
              </a:cxn>
              <a:cxn ang="0">
                <a:pos x="connsiteX12746" y="connsiteY12746"/>
              </a:cxn>
              <a:cxn ang="0">
                <a:pos x="connsiteX12747" y="connsiteY12747"/>
              </a:cxn>
              <a:cxn ang="0">
                <a:pos x="connsiteX12748" y="connsiteY12748"/>
              </a:cxn>
              <a:cxn ang="0">
                <a:pos x="connsiteX12749" y="connsiteY12749"/>
              </a:cxn>
              <a:cxn ang="0">
                <a:pos x="connsiteX12750" y="connsiteY12750"/>
              </a:cxn>
              <a:cxn ang="0">
                <a:pos x="connsiteX12751" y="connsiteY12751"/>
              </a:cxn>
              <a:cxn ang="0">
                <a:pos x="connsiteX12752" y="connsiteY12752"/>
              </a:cxn>
              <a:cxn ang="0">
                <a:pos x="connsiteX12753" y="connsiteY12753"/>
              </a:cxn>
              <a:cxn ang="0">
                <a:pos x="connsiteX12754" y="connsiteY12754"/>
              </a:cxn>
              <a:cxn ang="0">
                <a:pos x="connsiteX12755" y="connsiteY12755"/>
              </a:cxn>
              <a:cxn ang="0">
                <a:pos x="connsiteX12756" y="connsiteY12756"/>
              </a:cxn>
              <a:cxn ang="0">
                <a:pos x="connsiteX12757" y="connsiteY12757"/>
              </a:cxn>
              <a:cxn ang="0">
                <a:pos x="connsiteX12758" y="connsiteY12758"/>
              </a:cxn>
              <a:cxn ang="0">
                <a:pos x="connsiteX12759" y="connsiteY12759"/>
              </a:cxn>
              <a:cxn ang="0">
                <a:pos x="connsiteX12760" y="connsiteY12760"/>
              </a:cxn>
              <a:cxn ang="0">
                <a:pos x="connsiteX12761" y="connsiteY12761"/>
              </a:cxn>
              <a:cxn ang="0">
                <a:pos x="connsiteX12762" y="connsiteY12762"/>
              </a:cxn>
              <a:cxn ang="0">
                <a:pos x="connsiteX12763" y="connsiteY12763"/>
              </a:cxn>
              <a:cxn ang="0">
                <a:pos x="connsiteX12764" y="connsiteY12764"/>
              </a:cxn>
              <a:cxn ang="0">
                <a:pos x="connsiteX12765" y="connsiteY12765"/>
              </a:cxn>
              <a:cxn ang="0">
                <a:pos x="connsiteX12766" y="connsiteY12766"/>
              </a:cxn>
              <a:cxn ang="0">
                <a:pos x="connsiteX12767" y="connsiteY12767"/>
              </a:cxn>
              <a:cxn ang="0">
                <a:pos x="connsiteX12768" y="connsiteY12768"/>
              </a:cxn>
              <a:cxn ang="0">
                <a:pos x="connsiteX12769" y="connsiteY12769"/>
              </a:cxn>
              <a:cxn ang="0">
                <a:pos x="connsiteX12770" y="connsiteY12770"/>
              </a:cxn>
              <a:cxn ang="0">
                <a:pos x="connsiteX12771" y="connsiteY12771"/>
              </a:cxn>
              <a:cxn ang="0">
                <a:pos x="connsiteX12772" y="connsiteY12772"/>
              </a:cxn>
              <a:cxn ang="0">
                <a:pos x="connsiteX12773" y="connsiteY12773"/>
              </a:cxn>
              <a:cxn ang="0">
                <a:pos x="connsiteX12774" y="connsiteY12774"/>
              </a:cxn>
              <a:cxn ang="0">
                <a:pos x="connsiteX12775" y="connsiteY12775"/>
              </a:cxn>
              <a:cxn ang="0">
                <a:pos x="connsiteX12776" y="connsiteY12776"/>
              </a:cxn>
              <a:cxn ang="0">
                <a:pos x="connsiteX12777" y="connsiteY12777"/>
              </a:cxn>
              <a:cxn ang="0">
                <a:pos x="connsiteX12778" y="connsiteY12778"/>
              </a:cxn>
              <a:cxn ang="0">
                <a:pos x="connsiteX12779" y="connsiteY12779"/>
              </a:cxn>
              <a:cxn ang="0">
                <a:pos x="connsiteX12780" y="connsiteY12780"/>
              </a:cxn>
              <a:cxn ang="0">
                <a:pos x="connsiteX12781" y="connsiteY12781"/>
              </a:cxn>
              <a:cxn ang="0">
                <a:pos x="connsiteX12782" y="connsiteY12782"/>
              </a:cxn>
              <a:cxn ang="0">
                <a:pos x="connsiteX12783" y="connsiteY12783"/>
              </a:cxn>
              <a:cxn ang="0">
                <a:pos x="connsiteX12784" y="connsiteY12784"/>
              </a:cxn>
              <a:cxn ang="0">
                <a:pos x="connsiteX12785" y="connsiteY12785"/>
              </a:cxn>
              <a:cxn ang="0">
                <a:pos x="connsiteX12786" y="connsiteY12786"/>
              </a:cxn>
              <a:cxn ang="0">
                <a:pos x="connsiteX12787" y="connsiteY12787"/>
              </a:cxn>
              <a:cxn ang="0">
                <a:pos x="connsiteX12788" y="connsiteY12788"/>
              </a:cxn>
              <a:cxn ang="0">
                <a:pos x="connsiteX12789" y="connsiteY12789"/>
              </a:cxn>
              <a:cxn ang="0">
                <a:pos x="connsiteX12790" y="connsiteY12790"/>
              </a:cxn>
              <a:cxn ang="0">
                <a:pos x="connsiteX12791" y="connsiteY12791"/>
              </a:cxn>
              <a:cxn ang="0">
                <a:pos x="connsiteX12792" y="connsiteY12792"/>
              </a:cxn>
              <a:cxn ang="0">
                <a:pos x="connsiteX12793" y="connsiteY12793"/>
              </a:cxn>
              <a:cxn ang="0">
                <a:pos x="connsiteX12794" y="connsiteY12794"/>
              </a:cxn>
              <a:cxn ang="0">
                <a:pos x="connsiteX12795" y="connsiteY12795"/>
              </a:cxn>
              <a:cxn ang="0">
                <a:pos x="connsiteX12796" y="connsiteY12796"/>
              </a:cxn>
              <a:cxn ang="0">
                <a:pos x="connsiteX12797" y="connsiteY12797"/>
              </a:cxn>
              <a:cxn ang="0">
                <a:pos x="connsiteX12798" y="connsiteY12798"/>
              </a:cxn>
              <a:cxn ang="0">
                <a:pos x="connsiteX12799" y="connsiteY12799"/>
              </a:cxn>
              <a:cxn ang="0">
                <a:pos x="connsiteX12800" y="connsiteY12800"/>
              </a:cxn>
              <a:cxn ang="0">
                <a:pos x="connsiteX12801" y="connsiteY12801"/>
              </a:cxn>
              <a:cxn ang="0">
                <a:pos x="connsiteX12802" y="connsiteY12802"/>
              </a:cxn>
              <a:cxn ang="0">
                <a:pos x="connsiteX12803" y="connsiteY12803"/>
              </a:cxn>
              <a:cxn ang="0">
                <a:pos x="connsiteX12804" y="connsiteY12804"/>
              </a:cxn>
              <a:cxn ang="0">
                <a:pos x="connsiteX12805" y="connsiteY12805"/>
              </a:cxn>
              <a:cxn ang="0">
                <a:pos x="connsiteX12806" y="connsiteY12806"/>
              </a:cxn>
              <a:cxn ang="0">
                <a:pos x="connsiteX12807" y="connsiteY12807"/>
              </a:cxn>
              <a:cxn ang="0">
                <a:pos x="connsiteX12808" y="connsiteY12808"/>
              </a:cxn>
              <a:cxn ang="0">
                <a:pos x="connsiteX12809" y="connsiteY12809"/>
              </a:cxn>
              <a:cxn ang="0">
                <a:pos x="connsiteX12810" y="connsiteY12810"/>
              </a:cxn>
              <a:cxn ang="0">
                <a:pos x="connsiteX12811" y="connsiteY12811"/>
              </a:cxn>
              <a:cxn ang="0">
                <a:pos x="connsiteX12812" y="connsiteY12812"/>
              </a:cxn>
              <a:cxn ang="0">
                <a:pos x="connsiteX12813" y="connsiteY12813"/>
              </a:cxn>
              <a:cxn ang="0">
                <a:pos x="connsiteX12814" y="connsiteY12814"/>
              </a:cxn>
              <a:cxn ang="0">
                <a:pos x="connsiteX12815" y="connsiteY12815"/>
              </a:cxn>
              <a:cxn ang="0">
                <a:pos x="connsiteX12816" y="connsiteY12816"/>
              </a:cxn>
              <a:cxn ang="0">
                <a:pos x="connsiteX12817" y="connsiteY12817"/>
              </a:cxn>
              <a:cxn ang="0">
                <a:pos x="connsiteX12818" y="connsiteY12818"/>
              </a:cxn>
              <a:cxn ang="0">
                <a:pos x="connsiteX12819" y="connsiteY12819"/>
              </a:cxn>
              <a:cxn ang="0">
                <a:pos x="connsiteX12820" y="connsiteY12820"/>
              </a:cxn>
              <a:cxn ang="0">
                <a:pos x="connsiteX12821" y="connsiteY12821"/>
              </a:cxn>
              <a:cxn ang="0">
                <a:pos x="connsiteX12822" y="connsiteY12822"/>
              </a:cxn>
              <a:cxn ang="0">
                <a:pos x="connsiteX12823" y="connsiteY12823"/>
              </a:cxn>
              <a:cxn ang="0">
                <a:pos x="connsiteX12824" y="connsiteY12824"/>
              </a:cxn>
              <a:cxn ang="0">
                <a:pos x="connsiteX12825" y="connsiteY12825"/>
              </a:cxn>
              <a:cxn ang="0">
                <a:pos x="connsiteX12826" y="connsiteY12826"/>
              </a:cxn>
              <a:cxn ang="0">
                <a:pos x="connsiteX12827" y="connsiteY12827"/>
              </a:cxn>
              <a:cxn ang="0">
                <a:pos x="connsiteX12828" y="connsiteY12828"/>
              </a:cxn>
              <a:cxn ang="0">
                <a:pos x="connsiteX12829" y="connsiteY12829"/>
              </a:cxn>
              <a:cxn ang="0">
                <a:pos x="connsiteX12830" y="connsiteY12830"/>
              </a:cxn>
              <a:cxn ang="0">
                <a:pos x="connsiteX12831" y="connsiteY12831"/>
              </a:cxn>
              <a:cxn ang="0">
                <a:pos x="connsiteX12832" y="connsiteY12832"/>
              </a:cxn>
              <a:cxn ang="0">
                <a:pos x="connsiteX12833" y="connsiteY12833"/>
              </a:cxn>
              <a:cxn ang="0">
                <a:pos x="connsiteX12834" y="connsiteY12834"/>
              </a:cxn>
              <a:cxn ang="0">
                <a:pos x="connsiteX12835" y="connsiteY12835"/>
              </a:cxn>
              <a:cxn ang="0">
                <a:pos x="connsiteX12836" y="connsiteY12836"/>
              </a:cxn>
              <a:cxn ang="0">
                <a:pos x="connsiteX12837" y="connsiteY12837"/>
              </a:cxn>
              <a:cxn ang="0">
                <a:pos x="connsiteX12838" y="connsiteY12838"/>
              </a:cxn>
              <a:cxn ang="0">
                <a:pos x="connsiteX12839" y="connsiteY12839"/>
              </a:cxn>
              <a:cxn ang="0">
                <a:pos x="connsiteX12840" y="connsiteY12840"/>
              </a:cxn>
              <a:cxn ang="0">
                <a:pos x="connsiteX12841" y="connsiteY12841"/>
              </a:cxn>
              <a:cxn ang="0">
                <a:pos x="connsiteX12842" y="connsiteY12842"/>
              </a:cxn>
              <a:cxn ang="0">
                <a:pos x="connsiteX12843" y="connsiteY12843"/>
              </a:cxn>
              <a:cxn ang="0">
                <a:pos x="connsiteX12844" y="connsiteY12844"/>
              </a:cxn>
              <a:cxn ang="0">
                <a:pos x="connsiteX12845" y="connsiteY12845"/>
              </a:cxn>
              <a:cxn ang="0">
                <a:pos x="connsiteX12846" y="connsiteY12846"/>
              </a:cxn>
              <a:cxn ang="0">
                <a:pos x="connsiteX12847" y="connsiteY12847"/>
              </a:cxn>
              <a:cxn ang="0">
                <a:pos x="connsiteX12848" y="connsiteY12848"/>
              </a:cxn>
              <a:cxn ang="0">
                <a:pos x="connsiteX12849" y="connsiteY12849"/>
              </a:cxn>
              <a:cxn ang="0">
                <a:pos x="connsiteX12850" y="connsiteY12850"/>
              </a:cxn>
              <a:cxn ang="0">
                <a:pos x="connsiteX12851" y="connsiteY12851"/>
              </a:cxn>
              <a:cxn ang="0">
                <a:pos x="connsiteX12852" y="connsiteY12852"/>
              </a:cxn>
              <a:cxn ang="0">
                <a:pos x="connsiteX12853" y="connsiteY12853"/>
              </a:cxn>
              <a:cxn ang="0">
                <a:pos x="connsiteX12854" y="connsiteY12854"/>
              </a:cxn>
              <a:cxn ang="0">
                <a:pos x="connsiteX12855" y="connsiteY12855"/>
              </a:cxn>
              <a:cxn ang="0">
                <a:pos x="connsiteX12856" y="connsiteY12856"/>
              </a:cxn>
              <a:cxn ang="0">
                <a:pos x="connsiteX12857" y="connsiteY12857"/>
              </a:cxn>
              <a:cxn ang="0">
                <a:pos x="connsiteX12858" y="connsiteY12858"/>
              </a:cxn>
              <a:cxn ang="0">
                <a:pos x="connsiteX12859" y="connsiteY12859"/>
              </a:cxn>
              <a:cxn ang="0">
                <a:pos x="connsiteX12860" y="connsiteY12860"/>
              </a:cxn>
              <a:cxn ang="0">
                <a:pos x="connsiteX12861" y="connsiteY12861"/>
              </a:cxn>
              <a:cxn ang="0">
                <a:pos x="connsiteX12862" y="connsiteY12862"/>
              </a:cxn>
              <a:cxn ang="0">
                <a:pos x="connsiteX12863" y="connsiteY12863"/>
              </a:cxn>
              <a:cxn ang="0">
                <a:pos x="connsiteX12864" y="connsiteY12864"/>
              </a:cxn>
              <a:cxn ang="0">
                <a:pos x="connsiteX12865" y="connsiteY12865"/>
              </a:cxn>
              <a:cxn ang="0">
                <a:pos x="connsiteX12866" y="connsiteY12866"/>
              </a:cxn>
              <a:cxn ang="0">
                <a:pos x="connsiteX12867" y="connsiteY12867"/>
              </a:cxn>
              <a:cxn ang="0">
                <a:pos x="connsiteX12868" y="connsiteY12868"/>
              </a:cxn>
              <a:cxn ang="0">
                <a:pos x="connsiteX12869" y="connsiteY12869"/>
              </a:cxn>
              <a:cxn ang="0">
                <a:pos x="connsiteX12870" y="connsiteY12870"/>
              </a:cxn>
              <a:cxn ang="0">
                <a:pos x="connsiteX12871" y="connsiteY12871"/>
              </a:cxn>
              <a:cxn ang="0">
                <a:pos x="connsiteX12872" y="connsiteY12872"/>
              </a:cxn>
              <a:cxn ang="0">
                <a:pos x="connsiteX12873" y="connsiteY12873"/>
              </a:cxn>
              <a:cxn ang="0">
                <a:pos x="connsiteX12874" y="connsiteY12874"/>
              </a:cxn>
              <a:cxn ang="0">
                <a:pos x="connsiteX12875" y="connsiteY12875"/>
              </a:cxn>
              <a:cxn ang="0">
                <a:pos x="connsiteX12876" y="connsiteY12876"/>
              </a:cxn>
              <a:cxn ang="0">
                <a:pos x="connsiteX12877" y="connsiteY12877"/>
              </a:cxn>
              <a:cxn ang="0">
                <a:pos x="connsiteX12878" y="connsiteY12878"/>
              </a:cxn>
              <a:cxn ang="0">
                <a:pos x="connsiteX12879" y="connsiteY12879"/>
              </a:cxn>
              <a:cxn ang="0">
                <a:pos x="connsiteX12880" y="connsiteY12880"/>
              </a:cxn>
              <a:cxn ang="0">
                <a:pos x="connsiteX12881" y="connsiteY12881"/>
              </a:cxn>
              <a:cxn ang="0">
                <a:pos x="connsiteX12882" y="connsiteY12882"/>
              </a:cxn>
              <a:cxn ang="0">
                <a:pos x="connsiteX12883" y="connsiteY12883"/>
              </a:cxn>
              <a:cxn ang="0">
                <a:pos x="connsiteX12884" y="connsiteY12884"/>
              </a:cxn>
              <a:cxn ang="0">
                <a:pos x="connsiteX12885" y="connsiteY12885"/>
              </a:cxn>
              <a:cxn ang="0">
                <a:pos x="connsiteX12886" y="connsiteY12886"/>
              </a:cxn>
              <a:cxn ang="0">
                <a:pos x="connsiteX12887" y="connsiteY12887"/>
              </a:cxn>
              <a:cxn ang="0">
                <a:pos x="connsiteX12888" y="connsiteY12888"/>
              </a:cxn>
              <a:cxn ang="0">
                <a:pos x="connsiteX12889" y="connsiteY12889"/>
              </a:cxn>
              <a:cxn ang="0">
                <a:pos x="connsiteX12890" y="connsiteY12890"/>
              </a:cxn>
              <a:cxn ang="0">
                <a:pos x="connsiteX12891" y="connsiteY12891"/>
              </a:cxn>
              <a:cxn ang="0">
                <a:pos x="connsiteX12892" y="connsiteY12892"/>
              </a:cxn>
              <a:cxn ang="0">
                <a:pos x="connsiteX12893" y="connsiteY12893"/>
              </a:cxn>
              <a:cxn ang="0">
                <a:pos x="connsiteX12894" y="connsiteY12894"/>
              </a:cxn>
              <a:cxn ang="0">
                <a:pos x="connsiteX12895" y="connsiteY12895"/>
              </a:cxn>
              <a:cxn ang="0">
                <a:pos x="connsiteX12896" y="connsiteY12896"/>
              </a:cxn>
              <a:cxn ang="0">
                <a:pos x="connsiteX12897" y="connsiteY12897"/>
              </a:cxn>
              <a:cxn ang="0">
                <a:pos x="connsiteX12898" y="connsiteY12898"/>
              </a:cxn>
              <a:cxn ang="0">
                <a:pos x="connsiteX12899" y="connsiteY12899"/>
              </a:cxn>
              <a:cxn ang="0">
                <a:pos x="connsiteX12900" y="connsiteY12900"/>
              </a:cxn>
              <a:cxn ang="0">
                <a:pos x="connsiteX12901" y="connsiteY12901"/>
              </a:cxn>
              <a:cxn ang="0">
                <a:pos x="connsiteX12902" y="connsiteY12902"/>
              </a:cxn>
              <a:cxn ang="0">
                <a:pos x="connsiteX12903" y="connsiteY12903"/>
              </a:cxn>
              <a:cxn ang="0">
                <a:pos x="connsiteX12904" y="connsiteY12904"/>
              </a:cxn>
              <a:cxn ang="0">
                <a:pos x="connsiteX12905" y="connsiteY12905"/>
              </a:cxn>
              <a:cxn ang="0">
                <a:pos x="connsiteX12906" y="connsiteY12906"/>
              </a:cxn>
              <a:cxn ang="0">
                <a:pos x="connsiteX12907" y="connsiteY12907"/>
              </a:cxn>
              <a:cxn ang="0">
                <a:pos x="connsiteX12908" y="connsiteY12908"/>
              </a:cxn>
              <a:cxn ang="0">
                <a:pos x="connsiteX12909" y="connsiteY12909"/>
              </a:cxn>
              <a:cxn ang="0">
                <a:pos x="connsiteX12910" y="connsiteY12910"/>
              </a:cxn>
              <a:cxn ang="0">
                <a:pos x="connsiteX12911" y="connsiteY12911"/>
              </a:cxn>
              <a:cxn ang="0">
                <a:pos x="connsiteX12912" y="connsiteY12912"/>
              </a:cxn>
              <a:cxn ang="0">
                <a:pos x="connsiteX12913" y="connsiteY12913"/>
              </a:cxn>
              <a:cxn ang="0">
                <a:pos x="connsiteX12914" y="connsiteY12914"/>
              </a:cxn>
              <a:cxn ang="0">
                <a:pos x="connsiteX12915" y="connsiteY12915"/>
              </a:cxn>
              <a:cxn ang="0">
                <a:pos x="connsiteX12916" y="connsiteY12916"/>
              </a:cxn>
              <a:cxn ang="0">
                <a:pos x="connsiteX12917" y="connsiteY12917"/>
              </a:cxn>
              <a:cxn ang="0">
                <a:pos x="connsiteX12918" y="connsiteY12918"/>
              </a:cxn>
              <a:cxn ang="0">
                <a:pos x="connsiteX12919" y="connsiteY12919"/>
              </a:cxn>
              <a:cxn ang="0">
                <a:pos x="connsiteX12920" y="connsiteY12920"/>
              </a:cxn>
              <a:cxn ang="0">
                <a:pos x="connsiteX12921" y="connsiteY12921"/>
              </a:cxn>
              <a:cxn ang="0">
                <a:pos x="connsiteX12922" y="connsiteY12922"/>
              </a:cxn>
              <a:cxn ang="0">
                <a:pos x="connsiteX12923" y="connsiteY12923"/>
              </a:cxn>
              <a:cxn ang="0">
                <a:pos x="connsiteX12924" y="connsiteY12924"/>
              </a:cxn>
              <a:cxn ang="0">
                <a:pos x="connsiteX12925" y="connsiteY12925"/>
              </a:cxn>
              <a:cxn ang="0">
                <a:pos x="connsiteX12926" y="connsiteY12926"/>
              </a:cxn>
              <a:cxn ang="0">
                <a:pos x="connsiteX12927" y="connsiteY12927"/>
              </a:cxn>
              <a:cxn ang="0">
                <a:pos x="connsiteX12928" y="connsiteY12928"/>
              </a:cxn>
              <a:cxn ang="0">
                <a:pos x="connsiteX12929" y="connsiteY12929"/>
              </a:cxn>
              <a:cxn ang="0">
                <a:pos x="connsiteX12930" y="connsiteY12930"/>
              </a:cxn>
              <a:cxn ang="0">
                <a:pos x="connsiteX12931" y="connsiteY12931"/>
              </a:cxn>
              <a:cxn ang="0">
                <a:pos x="connsiteX12932" y="connsiteY12932"/>
              </a:cxn>
              <a:cxn ang="0">
                <a:pos x="connsiteX12933" y="connsiteY12933"/>
              </a:cxn>
              <a:cxn ang="0">
                <a:pos x="connsiteX12934" y="connsiteY12934"/>
              </a:cxn>
              <a:cxn ang="0">
                <a:pos x="connsiteX12935" y="connsiteY12935"/>
              </a:cxn>
              <a:cxn ang="0">
                <a:pos x="connsiteX12936" y="connsiteY12936"/>
              </a:cxn>
              <a:cxn ang="0">
                <a:pos x="connsiteX12937" y="connsiteY12937"/>
              </a:cxn>
              <a:cxn ang="0">
                <a:pos x="connsiteX12938" y="connsiteY12938"/>
              </a:cxn>
              <a:cxn ang="0">
                <a:pos x="connsiteX12939" y="connsiteY12939"/>
              </a:cxn>
              <a:cxn ang="0">
                <a:pos x="connsiteX12940" y="connsiteY12940"/>
              </a:cxn>
              <a:cxn ang="0">
                <a:pos x="connsiteX12941" y="connsiteY12941"/>
              </a:cxn>
              <a:cxn ang="0">
                <a:pos x="connsiteX12942" y="connsiteY12942"/>
              </a:cxn>
              <a:cxn ang="0">
                <a:pos x="connsiteX12943" y="connsiteY12943"/>
              </a:cxn>
              <a:cxn ang="0">
                <a:pos x="connsiteX12944" y="connsiteY12944"/>
              </a:cxn>
              <a:cxn ang="0">
                <a:pos x="connsiteX12945" y="connsiteY12945"/>
              </a:cxn>
              <a:cxn ang="0">
                <a:pos x="connsiteX12946" y="connsiteY12946"/>
              </a:cxn>
              <a:cxn ang="0">
                <a:pos x="connsiteX12947" y="connsiteY12947"/>
              </a:cxn>
              <a:cxn ang="0">
                <a:pos x="connsiteX12948" y="connsiteY12948"/>
              </a:cxn>
              <a:cxn ang="0">
                <a:pos x="connsiteX12949" y="connsiteY12949"/>
              </a:cxn>
              <a:cxn ang="0">
                <a:pos x="connsiteX12950" y="connsiteY12950"/>
              </a:cxn>
              <a:cxn ang="0">
                <a:pos x="connsiteX12951" y="connsiteY12951"/>
              </a:cxn>
              <a:cxn ang="0">
                <a:pos x="connsiteX12952" y="connsiteY12952"/>
              </a:cxn>
              <a:cxn ang="0">
                <a:pos x="connsiteX12953" y="connsiteY12953"/>
              </a:cxn>
              <a:cxn ang="0">
                <a:pos x="connsiteX12954" y="connsiteY12954"/>
              </a:cxn>
              <a:cxn ang="0">
                <a:pos x="connsiteX12955" y="connsiteY12955"/>
              </a:cxn>
              <a:cxn ang="0">
                <a:pos x="connsiteX12956" y="connsiteY12956"/>
              </a:cxn>
              <a:cxn ang="0">
                <a:pos x="connsiteX12957" y="connsiteY12957"/>
              </a:cxn>
              <a:cxn ang="0">
                <a:pos x="connsiteX12958" y="connsiteY12958"/>
              </a:cxn>
              <a:cxn ang="0">
                <a:pos x="connsiteX12959" y="connsiteY12959"/>
              </a:cxn>
              <a:cxn ang="0">
                <a:pos x="connsiteX12960" y="connsiteY12960"/>
              </a:cxn>
              <a:cxn ang="0">
                <a:pos x="connsiteX12961" y="connsiteY12961"/>
              </a:cxn>
              <a:cxn ang="0">
                <a:pos x="connsiteX12962" y="connsiteY12962"/>
              </a:cxn>
              <a:cxn ang="0">
                <a:pos x="connsiteX12963" y="connsiteY12963"/>
              </a:cxn>
              <a:cxn ang="0">
                <a:pos x="connsiteX12964" y="connsiteY12964"/>
              </a:cxn>
              <a:cxn ang="0">
                <a:pos x="connsiteX12965" y="connsiteY12965"/>
              </a:cxn>
              <a:cxn ang="0">
                <a:pos x="connsiteX12966" y="connsiteY12966"/>
              </a:cxn>
              <a:cxn ang="0">
                <a:pos x="connsiteX12967" y="connsiteY12967"/>
              </a:cxn>
              <a:cxn ang="0">
                <a:pos x="connsiteX12968" y="connsiteY12968"/>
              </a:cxn>
              <a:cxn ang="0">
                <a:pos x="connsiteX12969" y="connsiteY12969"/>
              </a:cxn>
              <a:cxn ang="0">
                <a:pos x="connsiteX12970" y="connsiteY12970"/>
              </a:cxn>
              <a:cxn ang="0">
                <a:pos x="connsiteX12971" y="connsiteY12971"/>
              </a:cxn>
              <a:cxn ang="0">
                <a:pos x="connsiteX12972" y="connsiteY12972"/>
              </a:cxn>
              <a:cxn ang="0">
                <a:pos x="connsiteX12973" y="connsiteY12973"/>
              </a:cxn>
              <a:cxn ang="0">
                <a:pos x="connsiteX12974" y="connsiteY12974"/>
              </a:cxn>
              <a:cxn ang="0">
                <a:pos x="connsiteX12975" y="connsiteY12975"/>
              </a:cxn>
              <a:cxn ang="0">
                <a:pos x="connsiteX12976" y="connsiteY12976"/>
              </a:cxn>
              <a:cxn ang="0">
                <a:pos x="connsiteX12977" y="connsiteY12977"/>
              </a:cxn>
              <a:cxn ang="0">
                <a:pos x="connsiteX12978" y="connsiteY12978"/>
              </a:cxn>
              <a:cxn ang="0">
                <a:pos x="connsiteX12979" y="connsiteY12979"/>
              </a:cxn>
              <a:cxn ang="0">
                <a:pos x="connsiteX12980" y="connsiteY12980"/>
              </a:cxn>
              <a:cxn ang="0">
                <a:pos x="connsiteX12981" y="connsiteY12981"/>
              </a:cxn>
              <a:cxn ang="0">
                <a:pos x="connsiteX12982" y="connsiteY12982"/>
              </a:cxn>
              <a:cxn ang="0">
                <a:pos x="connsiteX12983" y="connsiteY12983"/>
              </a:cxn>
              <a:cxn ang="0">
                <a:pos x="connsiteX12984" y="connsiteY12984"/>
              </a:cxn>
              <a:cxn ang="0">
                <a:pos x="connsiteX12985" y="connsiteY12985"/>
              </a:cxn>
              <a:cxn ang="0">
                <a:pos x="connsiteX12986" y="connsiteY12986"/>
              </a:cxn>
              <a:cxn ang="0">
                <a:pos x="connsiteX12987" y="connsiteY12987"/>
              </a:cxn>
              <a:cxn ang="0">
                <a:pos x="connsiteX12988" y="connsiteY12988"/>
              </a:cxn>
              <a:cxn ang="0">
                <a:pos x="connsiteX12989" y="connsiteY12989"/>
              </a:cxn>
              <a:cxn ang="0">
                <a:pos x="connsiteX12990" y="connsiteY12990"/>
              </a:cxn>
              <a:cxn ang="0">
                <a:pos x="connsiteX12991" y="connsiteY12991"/>
              </a:cxn>
              <a:cxn ang="0">
                <a:pos x="connsiteX12992" y="connsiteY12992"/>
              </a:cxn>
              <a:cxn ang="0">
                <a:pos x="connsiteX12993" y="connsiteY12993"/>
              </a:cxn>
              <a:cxn ang="0">
                <a:pos x="connsiteX12994" y="connsiteY12994"/>
              </a:cxn>
              <a:cxn ang="0">
                <a:pos x="connsiteX12995" y="connsiteY12995"/>
              </a:cxn>
              <a:cxn ang="0">
                <a:pos x="connsiteX12996" y="connsiteY12996"/>
              </a:cxn>
              <a:cxn ang="0">
                <a:pos x="connsiteX12997" y="connsiteY12997"/>
              </a:cxn>
              <a:cxn ang="0">
                <a:pos x="connsiteX12998" y="connsiteY12998"/>
              </a:cxn>
              <a:cxn ang="0">
                <a:pos x="connsiteX12999" y="connsiteY12999"/>
              </a:cxn>
              <a:cxn ang="0">
                <a:pos x="connsiteX13000" y="connsiteY13000"/>
              </a:cxn>
              <a:cxn ang="0">
                <a:pos x="connsiteX13001" y="connsiteY13001"/>
              </a:cxn>
              <a:cxn ang="0">
                <a:pos x="connsiteX13002" y="connsiteY13002"/>
              </a:cxn>
              <a:cxn ang="0">
                <a:pos x="connsiteX13003" y="connsiteY13003"/>
              </a:cxn>
              <a:cxn ang="0">
                <a:pos x="connsiteX13004" y="connsiteY13004"/>
              </a:cxn>
              <a:cxn ang="0">
                <a:pos x="connsiteX13005" y="connsiteY13005"/>
              </a:cxn>
              <a:cxn ang="0">
                <a:pos x="connsiteX13006" y="connsiteY13006"/>
              </a:cxn>
              <a:cxn ang="0">
                <a:pos x="connsiteX13007" y="connsiteY13007"/>
              </a:cxn>
              <a:cxn ang="0">
                <a:pos x="connsiteX13008" y="connsiteY13008"/>
              </a:cxn>
              <a:cxn ang="0">
                <a:pos x="connsiteX13009" y="connsiteY13009"/>
              </a:cxn>
              <a:cxn ang="0">
                <a:pos x="connsiteX13010" y="connsiteY13010"/>
              </a:cxn>
              <a:cxn ang="0">
                <a:pos x="connsiteX13011" y="connsiteY13011"/>
              </a:cxn>
              <a:cxn ang="0">
                <a:pos x="connsiteX13012" y="connsiteY13012"/>
              </a:cxn>
              <a:cxn ang="0">
                <a:pos x="connsiteX13013" y="connsiteY13013"/>
              </a:cxn>
              <a:cxn ang="0">
                <a:pos x="connsiteX13014" y="connsiteY13014"/>
              </a:cxn>
              <a:cxn ang="0">
                <a:pos x="connsiteX13015" y="connsiteY13015"/>
              </a:cxn>
              <a:cxn ang="0">
                <a:pos x="connsiteX13016" y="connsiteY13016"/>
              </a:cxn>
              <a:cxn ang="0">
                <a:pos x="connsiteX13017" y="connsiteY13017"/>
              </a:cxn>
              <a:cxn ang="0">
                <a:pos x="connsiteX13018" y="connsiteY13018"/>
              </a:cxn>
              <a:cxn ang="0">
                <a:pos x="connsiteX13019" y="connsiteY13019"/>
              </a:cxn>
              <a:cxn ang="0">
                <a:pos x="connsiteX13020" y="connsiteY13020"/>
              </a:cxn>
              <a:cxn ang="0">
                <a:pos x="connsiteX13021" y="connsiteY13021"/>
              </a:cxn>
              <a:cxn ang="0">
                <a:pos x="connsiteX13022" y="connsiteY13022"/>
              </a:cxn>
              <a:cxn ang="0">
                <a:pos x="connsiteX13023" y="connsiteY13023"/>
              </a:cxn>
              <a:cxn ang="0">
                <a:pos x="connsiteX13024" y="connsiteY13024"/>
              </a:cxn>
              <a:cxn ang="0">
                <a:pos x="connsiteX13025" y="connsiteY13025"/>
              </a:cxn>
              <a:cxn ang="0">
                <a:pos x="connsiteX13026" y="connsiteY13026"/>
              </a:cxn>
              <a:cxn ang="0">
                <a:pos x="connsiteX13027" y="connsiteY13027"/>
              </a:cxn>
              <a:cxn ang="0">
                <a:pos x="connsiteX13028" y="connsiteY13028"/>
              </a:cxn>
              <a:cxn ang="0">
                <a:pos x="connsiteX13029" y="connsiteY13029"/>
              </a:cxn>
              <a:cxn ang="0">
                <a:pos x="connsiteX13030" y="connsiteY13030"/>
              </a:cxn>
              <a:cxn ang="0">
                <a:pos x="connsiteX13031" y="connsiteY13031"/>
              </a:cxn>
              <a:cxn ang="0">
                <a:pos x="connsiteX13032" y="connsiteY13032"/>
              </a:cxn>
              <a:cxn ang="0">
                <a:pos x="connsiteX13033" y="connsiteY13033"/>
              </a:cxn>
              <a:cxn ang="0">
                <a:pos x="connsiteX13034" y="connsiteY13034"/>
              </a:cxn>
              <a:cxn ang="0">
                <a:pos x="connsiteX13035" y="connsiteY13035"/>
              </a:cxn>
              <a:cxn ang="0">
                <a:pos x="connsiteX13036" y="connsiteY13036"/>
              </a:cxn>
              <a:cxn ang="0">
                <a:pos x="connsiteX13037" y="connsiteY13037"/>
              </a:cxn>
              <a:cxn ang="0">
                <a:pos x="connsiteX13038" y="connsiteY13038"/>
              </a:cxn>
              <a:cxn ang="0">
                <a:pos x="connsiteX13039" y="connsiteY13039"/>
              </a:cxn>
              <a:cxn ang="0">
                <a:pos x="connsiteX13040" y="connsiteY13040"/>
              </a:cxn>
              <a:cxn ang="0">
                <a:pos x="connsiteX13041" y="connsiteY13041"/>
              </a:cxn>
              <a:cxn ang="0">
                <a:pos x="connsiteX13042" y="connsiteY13042"/>
              </a:cxn>
              <a:cxn ang="0">
                <a:pos x="connsiteX13043" y="connsiteY13043"/>
              </a:cxn>
              <a:cxn ang="0">
                <a:pos x="connsiteX13044" y="connsiteY13044"/>
              </a:cxn>
              <a:cxn ang="0">
                <a:pos x="connsiteX13045" y="connsiteY13045"/>
              </a:cxn>
              <a:cxn ang="0">
                <a:pos x="connsiteX13046" y="connsiteY13046"/>
              </a:cxn>
              <a:cxn ang="0">
                <a:pos x="connsiteX13047" y="connsiteY13047"/>
              </a:cxn>
              <a:cxn ang="0">
                <a:pos x="connsiteX13048" y="connsiteY13048"/>
              </a:cxn>
              <a:cxn ang="0">
                <a:pos x="connsiteX13049" y="connsiteY13049"/>
              </a:cxn>
              <a:cxn ang="0">
                <a:pos x="connsiteX13050" y="connsiteY13050"/>
              </a:cxn>
              <a:cxn ang="0">
                <a:pos x="connsiteX13051" y="connsiteY13051"/>
              </a:cxn>
              <a:cxn ang="0">
                <a:pos x="connsiteX13052" y="connsiteY13052"/>
              </a:cxn>
              <a:cxn ang="0">
                <a:pos x="connsiteX13053" y="connsiteY13053"/>
              </a:cxn>
              <a:cxn ang="0">
                <a:pos x="connsiteX13054" y="connsiteY13054"/>
              </a:cxn>
              <a:cxn ang="0">
                <a:pos x="connsiteX13055" y="connsiteY13055"/>
              </a:cxn>
              <a:cxn ang="0">
                <a:pos x="connsiteX13056" y="connsiteY13056"/>
              </a:cxn>
              <a:cxn ang="0">
                <a:pos x="connsiteX13057" y="connsiteY13057"/>
              </a:cxn>
              <a:cxn ang="0">
                <a:pos x="connsiteX13058" y="connsiteY13058"/>
              </a:cxn>
              <a:cxn ang="0">
                <a:pos x="connsiteX13059" y="connsiteY13059"/>
              </a:cxn>
              <a:cxn ang="0">
                <a:pos x="connsiteX13060" y="connsiteY13060"/>
              </a:cxn>
              <a:cxn ang="0">
                <a:pos x="connsiteX13061" y="connsiteY13061"/>
              </a:cxn>
              <a:cxn ang="0">
                <a:pos x="connsiteX13062" y="connsiteY13062"/>
              </a:cxn>
              <a:cxn ang="0">
                <a:pos x="connsiteX13063" y="connsiteY13063"/>
              </a:cxn>
              <a:cxn ang="0">
                <a:pos x="connsiteX13064" y="connsiteY13064"/>
              </a:cxn>
              <a:cxn ang="0">
                <a:pos x="connsiteX13065" y="connsiteY13065"/>
              </a:cxn>
              <a:cxn ang="0">
                <a:pos x="connsiteX13066" y="connsiteY13066"/>
              </a:cxn>
              <a:cxn ang="0">
                <a:pos x="connsiteX13067" y="connsiteY13067"/>
              </a:cxn>
              <a:cxn ang="0">
                <a:pos x="connsiteX13068" y="connsiteY13068"/>
              </a:cxn>
              <a:cxn ang="0">
                <a:pos x="connsiteX13069" y="connsiteY13069"/>
              </a:cxn>
              <a:cxn ang="0">
                <a:pos x="connsiteX13070" y="connsiteY13070"/>
              </a:cxn>
              <a:cxn ang="0">
                <a:pos x="connsiteX13071" y="connsiteY13071"/>
              </a:cxn>
              <a:cxn ang="0">
                <a:pos x="connsiteX13072" y="connsiteY13072"/>
              </a:cxn>
              <a:cxn ang="0">
                <a:pos x="connsiteX13073" y="connsiteY13073"/>
              </a:cxn>
              <a:cxn ang="0">
                <a:pos x="connsiteX13074" y="connsiteY13074"/>
              </a:cxn>
              <a:cxn ang="0">
                <a:pos x="connsiteX13075" y="connsiteY13075"/>
              </a:cxn>
              <a:cxn ang="0">
                <a:pos x="connsiteX13076" y="connsiteY13076"/>
              </a:cxn>
              <a:cxn ang="0">
                <a:pos x="connsiteX13077" y="connsiteY13077"/>
              </a:cxn>
              <a:cxn ang="0">
                <a:pos x="connsiteX13078" y="connsiteY13078"/>
              </a:cxn>
              <a:cxn ang="0">
                <a:pos x="connsiteX13079" y="connsiteY13079"/>
              </a:cxn>
              <a:cxn ang="0">
                <a:pos x="connsiteX13080" y="connsiteY13080"/>
              </a:cxn>
              <a:cxn ang="0">
                <a:pos x="connsiteX13081" y="connsiteY13081"/>
              </a:cxn>
              <a:cxn ang="0">
                <a:pos x="connsiteX13082" y="connsiteY13082"/>
              </a:cxn>
              <a:cxn ang="0">
                <a:pos x="connsiteX13083" y="connsiteY13083"/>
              </a:cxn>
              <a:cxn ang="0">
                <a:pos x="connsiteX13084" y="connsiteY13084"/>
              </a:cxn>
              <a:cxn ang="0">
                <a:pos x="connsiteX13085" y="connsiteY13085"/>
              </a:cxn>
              <a:cxn ang="0">
                <a:pos x="connsiteX13086" y="connsiteY13086"/>
              </a:cxn>
              <a:cxn ang="0">
                <a:pos x="connsiteX13087" y="connsiteY13087"/>
              </a:cxn>
              <a:cxn ang="0">
                <a:pos x="connsiteX13088" y="connsiteY13088"/>
              </a:cxn>
              <a:cxn ang="0">
                <a:pos x="connsiteX13089" y="connsiteY13089"/>
              </a:cxn>
              <a:cxn ang="0">
                <a:pos x="connsiteX13090" y="connsiteY13090"/>
              </a:cxn>
              <a:cxn ang="0">
                <a:pos x="connsiteX13091" y="connsiteY13091"/>
              </a:cxn>
              <a:cxn ang="0">
                <a:pos x="connsiteX13092" y="connsiteY13092"/>
              </a:cxn>
              <a:cxn ang="0">
                <a:pos x="connsiteX13093" y="connsiteY13093"/>
              </a:cxn>
              <a:cxn ang="0">
                <a:pos x="connsiteX13094" y="connsiteY13094"/>
              </a:cxn>
              <a:cxn ang="0">
                <a:pos x="connsiteX13095" y="connsiteY13095"/>
              </a:cxn>
              <a:cxn ang="0">
                <a:pos x="connsiteX13096" y="connsiteY13096"/>
              </a:cxn>
              <a:cxn ang="0">
                <a:pos x="connsiteX13097" y="connsiteY13097"/>
              </a:cxn>
              <a:cxn ang="0">
                <a:pos x="connsiteX13098" y="connsiteY13098"/>
              </a:cxn>
              <a:cxn ang="0">
                <a:pos x="connsiteX13099" y="connsiteY13099"/>
              </a:cxn>
              <a:cxn ang="0">
                <a:pos x="connsiteX13100" y="connsiteY13100"/>
              </a:cxn>
              <a:cxn ang="0">
                <a:pos x="connsiteX13101" y="connsiteY13101"/>
              </a:cxn>
              <a:cxn ang="0">
                <a:pos x="connsiteX13102" y="connsiteY13102"/>
              </a:cxn>
              <a:cxn ang="0">
                <a:pos x="connsiteX13103" y="connsiteY13103"/>
              </a:cxn>
              <a:cxn ang="0">
                <a:pos x="connsiteX13104" y="connsiteY13104"/>
              </a:cxn>
              <a:cxn ang="0">
                <a:pos x="connsiteX13105" y="connsiteY13105"/>
              </a:cxn>
              <a:cxn ang="0">
                <a:pos x="connsiteX13106" y="connsiteY13106"/>
              </a:cxn>
              <a:cxn ang="0">
                <a:pos x="connsiteX13107" y="connsiteY13107"/>
              </a:cxn>
              <a:cxn ang="0">
                <a:pos x="connsiteX13108" y="connsiteY13108"/>
              </a:cxn>
              <a:cxn ang="0">
                <a:pos x="connsiteX13109" y="connsiteY13109"/>
              </a:cxn>
              <a:cxn ang="0">
                <a:pos x="connsiteX13110" y="connsiteY13110"/>
              </a:cxn>
              <a:cxn ang="0">
                <a:pos x="connsiteX13111" y="connsiteY13111"/>
              </a:cxn>
              <a:cxn ang="0">
                <a:pos x="connsiteX13112" y="connsiteY13112"/>
              </a:cxn>
              <a:cxn ang="0">
                <a:pos x="connsiteX13113" y="connsiteY13113"/>
              </a:cxn>
              <a:cxn ang="0">
                <a:pos x="connsiteX13114" y="connsiteY13114"/>
              </a:cxn>
              <a:cxn ang="0">
                <a:pos x="connsiteX13115" y="connsiteY13115"/>
              </a:cxn>
              <a:cxn ang="0">
                <a:pos x="connsiteX13116" y="connsiteY13116"/>
              </a:cxn>
              <a:cxn ang="0">
                <a:pos x="connsiteX13117" y="connsiteY13117"/>
              </a:cxn>
              <a:cxn ang="0">
                <a:pos x="connsiteX13118" y="connsiteY13118"/>
              </a:cxn>
              <a:cxn ang="0">
                <a:pos x="connsiteX13119" y="connsiteY13119"/>
              </a:cxn>
              <a:cxn ang="0">
                <a:pos x="connsiteX13120" y="connsiteY13120"/>
              </a:cxn>
              <a:cxn ang="0">
                <a:pos x="connsiteX13121" y="connsiteY13121"/>
              </a:cxn>
              <a:cxn ang="0">
                <a:pos x="connsiteX13122" y="connsiteY13122"/>
              </a:cxn>
              <a:cxn ang="0">
                <a:pos x="connsiteX13123" y="connsiteY13123"/>
              </a:cxn>
              <a:cxn ang="0">
                <a:pos x="connsiteX13124" y="connsiteY13124"/>
              </a:cxn>
              <a:cxn ang="0">
                <a:pos x="connsiteX13125" y="connsiteY13125"/>
              </a:cxn>
              <a:cxn ang="0">
                <a:pos x="connsiteX13126" y="connsiteY13126"/>
              </a:cxn>
              <a:cxn ang="0">
                <a:pos x="connsiteX13127" y="connsiteY13127"/>
              </a:cxn>
              <a:cxn ang="0">
                <a:pos x="connsiteX13128" y="connsiteY13128"/>
              </a:cxn>
              <a:cxn ang="0">
                <a:pos x="connsiteX13129" y="connsiteY13129"/>
              </a:cxn>
              <a:cxn ang="0">
                <a:pos x="connsiteX13130" y="connsiteY13130"/>
              </a:cxn>
              <a:cxn ang="0">
                <a:pos x="connsiteX13131" y="connsiteY13131"/>
              </a:cxn>
              <a:cxn ang="0">
                <a:pos x="connsiteX13132" y="connsiteY13132"/>
              </a:cxn>
              <a:cxn ang="0">
                <a:pos x="connsiteX13133" y="connsiteY13133"/>
              </a:cxn>
              <a:cxn ang="0">
                <a:pos x="connsiteX13134" y="connsiteY13134"/>
              </a:cxn>
              <a:cxn ang="0">
                <a:pos x="connsiteX13135" y="connsiteY13135"/>
              </a:cxn>
              <a:cxn ang="0">
                <a:pos x="connsiteX13136" y="connsiteY13136"/>
              </a:cxn>
              <a:cxn ang="0">
                <a:pos x="connsiteX13137" y="connsiteY13137"/>
              </a:cxn>
              <a:cxn ang="0">
                <a:pos x="connsiteX13138" y="connsiteY13138"/>
              </a:cxn>
              <a:cxn ang="0">
                <a:pos x="connsiteX13139" y="connsiteY13139"/>
              </a:cxn>
              <a:cxn ang="0">
                <a:pos x="connsiteX13140" y="connsiteY13140"/>
              </a:cxn>
              <a:cxn ang="0">
                <a:pos x="connsiteX13141" y="connsiteY13141"/>
              </a:cxn>
              <a:cxn ang="0">
                <a:pos x="connsiteX13142" y="connsiteY13142"/>
              </a:cxn>
              <a:cxn ang="0">
                <a:pos x="connsiteX13143" y="connsiteY13143"/>
              </a:cxn>
              <a:cxn ang="0">
                <a:pos x="connsiteX13144" y="connsiteY13144"/>
              </a:cxn>
              <a:cxn ang="0">
                <a:pos x="connsiteX13145" y="connsiteY13145"/>
              </a:cxn>
              <a:cxn ang="0">
                <a:pos x="connsiteX13146" y="connsiteY13146"/>
              </a:cxn>
              <a:cxn ang="0">
                <a:pos x="connsiteX13147" y="connsiteY13147"/>
              </a:cxn>
              <a:cxn ang="0">
                <a:pos x="connsiteX13148" y="connsiteY13148"/>
              </a:cxn>
              <a:cxn ang="0">
                <a:pos x="connsiteX13149" y="connsiteY13149"/>
              </a:cxn>
              <a:cxn ang="0">
                <a:pos x="connsiteX13150" y="connsiteY13150"/>
              </a:cxn>
              <a:cxn ang="0">
                <a:pos x="connsiteX13151" y="connsiteY13151"/>
              </a:cxn>
              <a:cxn ang="0">
                <a:pos x="connsiteX13152" y="connsiteY13152"/>
              </a:cxn>
              <a:cxn ang="0">
                <a:pos x="connsiteX13153" y="connsiteY13153"/>
              </a:cxn>
              <a:cxn ang="0">
                <a:pos x="connsiteX13154" y="connsiteY13154"/>
              </a:cxn>
              <a:cxn ang="0">
                <a:pos x="connsiteX13155" y="connsiteY13155"/>
              </a:cxn>
              <a:cxn ang="0">
                <a:pos x="connsiteX13156" y="connsiteY13156"/>
              </a:cxn>
              <a:cxn ang="0">
                <a:pos x="connsiteX13157" y="connsiteY13157"/>
              </a:cxn>
              <a:cxn ang="0">
                <a:pos x="connsiteX13158" y="connsiteY13158"/>
              </a:cxn>
              <a:cxn ang="0">
                <a:pos x="connsiteX13159" y="connsiteY13159"/>
              </a:cxn>
              <a:cxn ang="0">
                <a:pos x="connsiteX13160" y="connsiteY13160"/>
              </a:cxn>
              <a:cxn ang="0">
                <a:pos x="connsiteX13161" y="connsiteY13161"/>
              </a:cxn>
              <a:cxn ang="0">
                <a:pos x="connsiteX13162" y="connsiteY13162"/>
              </a:cxn>
              <a:cxn ang="0">
                <a:pos x="connsiteX13163" y="connsiteY13163"/>
              </a:cxn>
              <a:cxn ang="0">
                <a:pos x="connsiteX13164" y="connsiteY13164"/>
              </a:cxn>
              <a:cxn ang="0">
                <a:pos x="connsiteX13165" y="connsiteY13165"/>
              </a:cxn>
              <a:cxn ang="0">
                <a:pos x="connsiteX13166" y="connsiteY13166"/>
              </a:cxn>
              <a:cxn ang="0">
                <a:pos x="connsiteX13167" y="connsiteY13167"/>
              </a:cxn>
              <a:cxn ang="0">
                <a:pos x="connsiteX13168" y="connsiteY13168"/>
              </a:cxn>
              <a:cxn ang="0">
                <a:pos x="connsiteX13169" y="connsiteY13169"/>
              </a:cxn>
              <a:cxn ang="0">
                <a:pos x="connsiteX13170" y="connsiteY13170"/>
              </a:cxn>
              <a:cxn ang="0">
                <a:pos x="connsiteX13171" y="connsiteY13171"/>
              </a:cxn>
              <a:cxn ang="0">
                <a:pos x="connsiteX13172" y="connsiteY13172"/>
              </a:cxn>
              <a:cxn ang="0">
                <a:pos x="connsiteX13173" y="connsiteY13173"/>
              </a:cxn>
              <a:cxn ang="0">
                <a:pos x="connsiteX13174" y="connsiteY13174"/>
              </a:cxn>
              <a:cxn ang="0">
                <a:pos x="connsiteX13175" y="connsiteY13175"/>
              </a:cxn>
              <a:cxn ang="0">
                <a:pos x="connsiteX13176" y="connsiteY13176"/>
              </a:cxn>
              <a:cxn ang="0">
                <a:pos x="connsiteX13177" y="connsiteY13177"/>
              </a:cxn>
              <a:cxn ang="0">
                <a:pos x="connsiteX13178" y="connsiteY13178"/>
              </a:cxn>
              <a:cxn ang="0">
                <a:pos x="connsiteX13179" y="connsiteY13179"/>
              </a:cxn>
              <a:cxn ang="0">
                <a:pos x="connsiteX13180" y="connsiteY13180"/>
              </a:cxn>
              <a:cxn ang="0">
                <a:pos x="connsiteX13181" y="connsiteY13181"/>
              </a:cxn>
              <a:cxn ang="0">
                <a:pos x="connsiteX13182" y="connsiteY13182"/>
              </a:cxn>
              <a:cxn ang="0">
                <a:pos x="connsiteX13183" y="connsiteY13183"/>
              </a:cxn>
              <a:cxn ang="0">
                <a:pos x="connsiteX13184" y="connsiteY13184"/>
              </a:cxn>
              <a:cxn ang="0">
                <a:pos x="connsiteX13185" y="connsiteY13185"/>
              </a:cxn>
              <a:cxn ang="0">
                <a:pos x="connsiteX13186" y="connsiteY13186"/>
              </a:cxn>
              <a:cxn ang="0">
                <a:pos x="connsiteX13187" y="connsiteY13187"/>
              </a:cxn>
              <a:cxn ang="0">
                <a:pos x="connsiteX13188" y="connsiteY13188"/>
              </a:cxn>
              <a:cxn ang="0">
                <a:pos x="connsiteX13189" y="connsiteY13189"/>
              </a:cxn>
              <a:cxn ang="0">
                <a:pos x="connsiteX13190" y="connsiteY13190"/>
              </a:cxn>
              <a:cxn ang="0">
                <a:pos x="connsiteX13191" y="connsiteY13191"/>
              </a:cxn>
              <a:cxn ang="0">
                <a:pos x="connsiteX13192" y="connsiteY13192"/>
              </a:cxn>
              <a:cxn ang="0">
                <a:pos x="connsiteX13193" y="connsiteY13193"/>
              </a:cxn>
              <a:cxn ang="0">
                <a:pos x="connsiteX13194" y="connsiteY13194"/>
              </a:cxn>
              <a:cxn ang="0">
                <a:pos x="connsiteX13195" y="connsiteY13195"/>
              </a:cxn>
              <a:cxn ang="0">
                <a:pos x="connsiteX13196" y="connsiteY13196"/>
              </a:cxn>
              <a:cxn ang="0">
                <a:pos x="connsiteX13197" y="connsiteY13197"/>
              </a:cxn>
              <a:cxn ang="0">
                <a:pos x="connsiteX13198" y="connsiteY13198"/>
              </a:cxn>
              <a:cxn ang="0">
                <a:pos x="connsiteX13199" y="connsiteY13199"/>
              </a:cxn>
              <a:cxn ang="0">
                <a:pos x="connsiteX13200" y="connsiteY13200"/>
              </a:cxn>
              <a:cxn ang="0">
                <a:pos x="connsiteX13201" y="connsiteY13201"/>
              </a:cxn>
              <a:cxn ang="0">
                <a:pos x="connsiteX13202" y="connsiteY13202"/>
              </a:cxn>
              <a:cxn ang="0">
                <a:pos x="connsiteX13203" y="connsiteY13203"/>
              </a:cxn>
              <a:cxn ang="0">
                <a:pos x="connsiteX13204" y="connsiteY13204"/>
              </a:cxn>
              <a:cxn ang="0">
                <a:pos x="connsiteX13205" y="connsiteY13205"/>
              </a:cxn>
              <a:cxn ang="0">
                <a:pos x="connsiteX13206" y="connsiteY13206"/>
              </a:cxn>
              <a:cxn ang="0">
                <a:pos x="connsiteX13207" y="connsiteY13207"/>
              </a:cxn>
              <a:cxn ang="0">
                <a:pos x="connsiteX13208" y="connsiteY13208"/>
              </a:cxn>
              <a:cxn ang="0">
                <a:pos x="connsiteX13209" y="connsiteY13209"/>
              </a:cxn>
              <a:cxn ang="0">
                <a:pos x="connsiteX13210" y="connsiteY13210"/>
              </a:cxn>
              <a:cxn ang="0">
                <a:pos x="connsiteX13211" y="connsiteY13211"/>
              </a:cxn>
              <a:cxn ang="0">
                <a:pos x="connsiteX13212" y="connsiteY13212"/>
              </a:cxn>
              <a:cxn ang="0">
                <a:pos x="connsiteX13213" y="connsiteY13213"/>
              </a:cxn>
              <a:cxn ang="0">
                <a:pos x="connsiteX13214" y="connsiteY13214"/>
              </a:cxn>
              <a:cxn ang="0">
                <a:pos x="connsiteX13215" y="connsiteY13215"/>
              </a:cxn>
              <a:cxn ang="0">
                <a:pos x="connsiteX13216" y="connsiteY13216"/>
              </a:cxn>
              <a:cxn ang="0">
                <a:pos x="connsiteX13217" y="connsiteY13217"/>
              </a:cxn>
              <a:cxn ang="0">
                <a:pos x="connsiteX13218" y="connsiteY13218"/>
              </a:cxn>
              <a:cxn ang="0">
                <a:pos x="connsiteX13219" y="connsiteY13219"/>
              </a:cxn>
              <a:cxn ang="0">
                <a:pos x="connsiteX13220" y="connsiteY13220"/>
              </a:cxn>
              <a:cxn ang="0">
                <a:pos x="connsiteX13221" y="connsiteY13221"/>
              </a:cxn>
              <a:cxn ang="0">
                <a:pos x="connsiteX13222" y="connsiteY13222"/>
              </a:cxn>
              <a:cxn ang="0">
                <a:pos x="connsiteX13223" y="connsiteY13223"/>
              </a:cxn>
              <a:cxn ang="0">
                <a:pos x="connsiteX13224" y="connsiteY13224"/>
              </a:cxn>
              <a:cxn ang="0">
                <a:pos x="connsiteX13225" y="connsiteY13225"/>
              </a:cxn>
              <a:cxn ang="0">
                <a:pos x="connsiteX13226" y="connsiteY13226"/>
              </a:cxn>
              <a:cxn ang="0">
                <a:pos x="connsiteX13227" y="connsiteY13227"/>
              </a:cxn>
              <a:cxn ang="0">
                <a:pos x="connsiteX13228" y="connsiteY13228"/>
              </a:cxn>
              <a:cxn ang="0">
                <a:pos x="connsiteX13229" y="connsiteY13229"/>
              </a:cxn>
              <a:cxn ang="0">
                <a:pos x="connsiteX13230" y="connsiteY13230"/>
              </a:cxn>
              <a:cxn ang="0">
                <a:pos x="connsiteX13231" y="connsiteY13231"/>
              </a:cxn>
              <a:cxn ang="0">
                <a:pos x="connsiteX13232" y="connsiteY13232"/>
              </a:cxn>
              <a:cxn ang="0">
                <a:pos x="connsiteX13233" y="connsiteY13233"/>
              </a:cxn>
              <a:cxn ang="0">
                <a:pos x="connsiteX13234" y="connsiteY13234"/>
              </a:cxn>
              <a:cxn ang="0">
                <a:pos x="connsiteX13235" y="connsiteY13235"/>
              </a:cxn>
              <a:cxn ang="0">
                <a:pos x="connsiteX13236" y="connsiteY13236"/>
              </a:cxn>
              <a:cxn ang="0">
                <a:pos x="connsiteX13237" y="connsiteY13237"/>
              </a:cxn>
              <a:cxn ang="0">
                <a:pos x="connsiteX13238" y="connsiteY13238"/>
              </a:cxn>
              <a:cxn ang="0">
                <a:pos x="connsiteX13239" y="connsiteY13239"/>
              </a:cxn>
              <a:cxn ang="0">
                <a:pos x="connsiteX13240" y="connsiteY13240"/>
              </a:cxn>
              <a:cxn ang="0">
                <a:pos x="connsiteX13241" y="connsiteY13241"/>
              </a:cxn>
              <a:cxn ang="0">
                <a:pos x="connsiteX13242" y="connsiteY13242"/>
              </a:cxn>
              <a:cxn ang="0">
                <a:pos x="connsiteX13243" y="connsiteY13243"/>
              </a:cxn>
              <a:cxn ang="0">
                <a:pos x="connsiteX13244" y="connsiteY13244"/>
              </a:cxn>
              <a:cxn ang="0">
                <a:pos x="connsiteX13245" y="connsiteY13245"/>
              </a:cxn>
              <a:cxn ang="0">
                <a:pos x="connsiteX13246" y="connsiteY13246"/>
              </a:cxn>
              <a:cxn ang="0">
                <a:pos x="connsiteX13247" y="connsiteY13247"/>
              </a:cxn>
              <a:cxn ang="0">
                <a:pos x="connsiteX13248" y="connsiteY13248"/>
              </a:cxn>
              <a:cxn ang="0">
                <a:pos x="connsiteX13249" y="connsiteY13249"/>
              </a:cxn>
              <a:cxn ang="0">
                <a:pos x="connsiteX13250" y="connsiteY13250"/>
              </a:cxn>
              <a:cxn ang="0">
                <a:pos x="connsiteX13251" y="connsiteY13251"/>
              </a:cxn>
              <a:cxn ang="0">
                <a:pos x="connsiteX13252" y="connsiteY13252"/>
              </a:cxn>
              <a:cxn ang="0">
                <a:pos x="connsiteX13253" y="connsiteY13253"/>
              </a:cxn>
              <a:cxn ang="0">
                <a:pos x="connsiteX13254" y="connsiteY13254"/>
              </a:cxn>
              <a:cxn ang="0">
                <a:pos x="connsiteX13255" y="connsiteY13255"/>
              </a:cxn>
              <a:cxn ang="0">
                <a:pos x="connsiteX13256" y="connsiteY13256"/>
              </a:cxn>
              <a:cxn ang="0">
                <a:pos x="connsiteX13257" y="connsiteY13257"/>
              </a:cxn>
              <a:cxn ang="0">
                <a:pos x="connsiteX13258" y="connsiteY13258"/>
              </a:cxn>
              <a:cxn ang="0">
                <a:pos x="connsiteX13259" y="connsiteY13259"/>
              </a:cxn>
              <a:cxn ang="0">
                <a:pos x="connsiteX13260" y="connsiteY13260"/>
              </a:cxn>
              <a:cxn ang="0">
                <a:pos x="connsiteX13261" y="connsiteY13261"/>
              </a:cxn>
              <a:cxn ang="0">
                <a:pos x="connsiteX13262" y="connsiteY13262"/>
              </a:cxn>
              <a:cxn ang="0">
                <a:pos x="connsiteX13263" y="connsiteY13263"/>
              </a:cxn>
              <a:cxn ang="0">
                <a:pos x="connsiteX13264" y="connsiteY13264"/>
              </a:cxn>
              <a:cxn ang="0">
                <a:pos x="connsiteX13265" y="connsiteY13265"/>
              </a:cxn>
              <a:cxn ang="0">
                <a:pos x="connsiteX13266" y="connsiteY13266"/>
              </a:cxn>
              <a:cxn ang="0">
                <a:pos x="connsiteX13267" y="connsiteY13267"/>
              </a:cxn>
              <a:cxn ang="0">
                <a:pos x="connsiteX13268" y="connsiteY13268"/>
              </a:cxn>
              <a:cxn ang="0">
                <a:pos x="connsiteX13269" y="connsiteY13269"/>
              </a:cxn>
              <a:cxn ang="0">
                <a:pos x="connsiteX13270" y="connsiteY13270"/>
              </a:cxn>
              <a:cxn ang="0">
                <a:pos x="connsiteX13271" y="connsiteY13271"/>
              </a:cxn>
              <a:cxn ang="0">
                <a:pos x="connsiteX13272" y="connsiteY13272"/>
              </a:cxn>
              <a:cxn ang="0">
                <a:pos x="connsiteX13273" y="connsiteY13273"/>
              </a:cxn>
              <a:cxn ang="0">
                <a:pos x="connsiteX13274" y="connsiteY13274"/>
              </a:cxn>
              <a:cxn ang="0">
                <a:pos x="connsiteX13275" y="connsiteY13275"/>
              </a:cxn>
              <a:cxn ang="0">
                <a:pos x="connsiteX13276" y="connsiteY13276"/>
              </a:cxn>
              <a:cxn ang="0">
                <a:pos x="connsiteX13277" y="connsiteY13277"/>
              </a:cxn>
              <a:cxn ang="0">
                <a:pos x="connsiteX13278" y="connsiteY13278"/>
              </a:cxn>
              <a:cxn ang="0">
                <a:pos x="connsiteX13279" y="connsiteY13279"/>
              </a:cxn>
              <a:cxn ang="0">
                <a:pos x="connsiteX13280" y="connsiteY13280"/>
              </a:cxn>
              <a:cxn ang="0">
                <a:pos x="connsiteX13281" y="connsiteY13281"/>
              </a:cxn>
              <a:cxn ang="0">
                <a:pos x="connsiteX13282" y="connsiteY13282"/>
              </a:cxn>
              <a:cxn ang="0">
                <a:pos x="connsiteX13283" y="connsiteY13283"/>
              </a:cxn>
              <a:cxn ang="0">
                <a:pos x="connsiteX13284" y="connsiteY13284"/>
              </a:cxn>
              <a:cxn ang="0">
                <a:pos x="connsiteX13285" y="connsiteY13285"/>
              </a:cxn>
              <a:cxn ang="0">
                <a:pos x="connsiteX13286" y="connsiteY13286"/>
              </a:cxn>
              <a:cxn ang="0">
                <a:pos x="connsiteX13287" y="connsiteY13287"/>
              </a:cxn>
              <a:cxn ang="0">
                <a:pos x="connsiteX13288" y="connsiteY13288"/>
              </a:cxn>
              <a:cxn ang="0">
                <a:pos x="connsiteX13289" y="connsiteY13289"/>
              </a:cxn>
              <a:cxn ang="0">
                <a:pos x="connsiteX13290" y="connsiteY13290"/>
              </a:cxn>
              <a:cxn ang="0">
                <a:pos x="connsiteX13291" y="connsiteY13291"/>
              </a:cxn>
              <a:cxn ang="0">
                <a:pos x="connsiteX13292" y="connsiteY13292"/>
              </a:cxn>
              <a:cxn ang="0">
                <a:pos x="connsiteX13293" y="connsiteY13293"/>
              </a:cxn>
              <a:cxn ang="0">
                <a:pos x="connsiteX13294" y="connsiteY13294"/>
              </a:cxn>
              <a:cxn ang="0">
                <a:pos x="connsiteX13295" y="connsiteY13295"/>
              </a:cxn>
              <a:cxn ang="0">
                <a:pos x="connsiteX13296" y="connsiteY13296"/>
              </a:cxn>
              <a:cxn ang="0">
                <a:pos x="connsiteX13297" y="connsiteY13297"/>
              </a:cxn>
              <a:cxn ang="0">
                <a:pos x="connsiteX13298" y="connsiteY13298"/>
              </a:cxn>
              <a:cxn ang="0">
                <a:pos x="connsiteX13299" y="connsiteY13299"/>
              </a:cxn>
              <a:cxn ang="0">
                <a:pos x="connsiteX13300" y="connsiteY13300"/>
              </a:cxn>
              <a:cxn ang="0">
                <a:pos x="connsiteX13301" y="connsiteY13301"/>
              </a:cxn>
              <a:cxn ang="0">
                <a:pos x="connsiteX13302" y="connsiteY13302"/>
              </a:cxn>
              <a:cxn ang="0">
                <a:pos x="connsiteX13303" y="connsiteY13303"/>
              </a:cxn>
              <a:cxn ang="0">
                <a:pos x="connsiteX13304" y="connsiteY13304"/>
              </a:cxn>
              <a:cxn ang="0">
                <a:pos x="connsiteX13305" y="connsiteY13305"/>
              </a:cxn>
              <a:cxn ang="0">
                <a:pos x="connsiteX13306" y="connsiteY13306"/>
              </a:cxn>
              <a:cxn ang="0">
                <a:pos x="connsiteX13307" y="connsiteY13307"/>
              </a:cxn>
              <a:cxn ang="0">
                <a:pos x="connsiteX13308" y="connsiteY13308"/>
              </a:cxn>
              <a:cxn ang="0">
                <a:pos x="connsiteX13309" y="connsiteY13309"/>
              </a:cxn>
              <a:cxn ang="0">
                <a:pos x="connsiteX13310" y="connsiteY13310"/>
              </a:cxn>
              <a:cxn ang="0">
                <a:pos x="connsiteX13311" y="connsiteY13311"/>
              </a:cxn>
              <a:cxn ang="0">
                <a:pos x="connsiteX13312" y="connsiteY13312"/>
              </a:cxn>
              <a:cxn ang="0">
                <a:pos x="connsiteX13313" y="connsiteY13313"/>
              </a:cxn>
              <a:cxn ang="0">
                <a:pos x="connsiteX13314" y="connsiteY13314"/>
              </a:cxn>
              <a:cxn ang="0">
                <a:pos x="connsiteX13315" y="connsiteY13315"/>
              </a:cxn>
              <a:cxn ang="0">
                <a:pos x="connsiteX13316" y="connsiteY13316"/>
              </a:cxn>
              <a:cxn ang="0">
                <a:pos x="connsiteX13317" y="connsiteY13317"/>
              </a:cxn>
              <a:cxn ang="0">
                <a:pos x="connsiteX13318" y="connsiteY13318"/>
              </a:cxn>
              <a:cxn ang="0">
                <a:pos x="connsiteX13319" y="connsiteY13319"/>
              </a:cxn>
              <a:cxn ang="0">
                <a:pos x="connsiteX13320" y="connsiteY13320"/>
              </a:cxn>
              <a:cxn ang="0">
                <a:pos x="connsiteX13321" y="connsiteY13321"/>
              </a:cxn>
              <a:cxn ang="0">
                <a:pos x="connsiteX13322" y="connsiteY13322"/>
              </a:cxn>
              <a:cxn ang="0">
                <a:pos x="connsiteX13323" y="connsiteY13323"/>
              </a:cxn>
              <a:cxn ang="0">
                <a:pos x="connsiteX13324" y="connsiteY13324"/>
              </a:cxn>
              <a:cxn ang="0">
                <a:pos x="connsiteX13325" y="connsiteY13325"/>
              </a:cxn>
              <a:cxn ang="0">
                <a:pos x="connsiteX13326" y="connsiteY13326"/>
              </a:cxn>
              <a:cxn ang="0">
                <a:pos x="connsiteX13327" y="connsiteY13327"/>
              </a:cxn>
              <a:cxn ang="0">
                <a:pos x="connsiteX13328" y="connsiteY13328"/>
              </a:cxn>
              <a:cxn ang="0">
                <a:pos x="connsiteX13329" y="connsiteY13329"/>
              </a:cxn>
              <a:cxn ang="0">
                <a:pos x="connsiteX13330" y="connsiteY13330"/>
              </a:cxn>
              <a:cxn ang="0">
                <a:pos x="connsiteX13331" y="connsiteY13331"/>
              </a:cxn>
              <a:cxn ang="0">
                <a:pos x="connsiteX13332" y="connsiteY13332"/>
              </a:cxn>
              <a:cxn ang="0">
                <a:pos x="connsiteX13333" y="connsiteY13333"/>
              </a:cxn>
              <a:cxn ang="0">
                <a:pos x="connsiteX13334" y="connsiteY13334"/>
              </a:cxn>
              <a:cxn ang="0">
                <a:pos x="connsiteX13335" y="connsiteY13335"/>
              </a:cxn>
              <a:cxn ang="0">
                <a:pos x="connsiteX13336" y="connsiteY13336"/>
              </a:cxn>
              <a:cxn ang="0">
                <a:pos x="connsiteX13337" y="connsiteY13337"/>
              </a:cxn>
              <a:cxn ang="0">
                <a:pos x="connsiteX13338" y="connsiteY13338"/>
              </a:cxn>
              <a:cxn ang="0">
                <a:pos x="connsiteX13339" y="connsiteY13339"/>
              </a:cxn>
              <a:cxn ang="0">
                <a:pos x="connsiteX13340" y="connsiteY13340"/>
              </a:cxn>
              <a:cxn ang="0">
                <a:pos x="connsiteX13341" y="connsiteY13341"/>
              </a:cxn>
              <a:cxn ang="0">
                <a:pos x="connsiteX13342" y="connsiteY13342"/>
              </a:cxn>
              <a:cxn ang="0">
                <a:pos x="connsiteX13343" y="connsiteY13343"/>
              </a:cxn>
              <a:cxn ang="0">
                <a:pos x="connsiteX13344" y="connsiteY13344"/>
              </a:cxn>
              <a:cxn ang="0">
                <a:pos x="connsiteX13345" y="connsiteY13345"/>
              </a:cxn>
              <a:cxn ang="0">
                <a:pos x="connsiteX13346" y="connsiteY13346"/>
              </a:cxn>
              <a:cxn ang="0">
                <a:pos x="connsiteX13347" y="connsiteY13347"/>
              </a:cxn>
              <a:cxn ang="0">
                <a:pos x="connsiteX13348" y="connsiteY13348"/>
              </a:cxn>
              <a:cxn ang="0">
                <a:pos x="connsiteX13349" y="connsiteY13349"/>
              </a:cxn>
              <a:cxn ang="0">
                <a:pos x="connsiteX13350" y="connsiteY13350"/>
              </a:cxn>
              <a:cxn ang="0">
                <a:pos x="connsiteX13351" y="connsiteY13351"/>
              </a:cxn>
              <a:cxn ang="0">
                <a:pos x="connsiteX13352" y="connsiteY13352"/>
              </a:cxn>
              <a:cxn ang="0">
                <a:pos x="connsiteX13353" y="connsiteY13353"/>
              </a:cxn>
              <a:cxn ang="0">
                <a:pos x="connsiteX13354" y="connsiteY13354"/>
              </a:cxn>
              <a:cxn ang="0">
                <a:pos x="connsiteX13355" y="connsiteY13355"/>
              </a:cxn>
              <a:cxn ang="0">
                <a:pos x="connsiteX13356" y="connsiteY13356"/>
              </a:cxn>
              <a:cxn ang="0">
                <a:pos x="connsiteX13357" y="connsiteY13357"/>
              </a:cxn>
              <a:cxn ang="0">
                <a:pos x="connsiteX13358" y="connsiteY13358"/>
              </a:cxn>
              <a:cxn ang="0">
                <a:pos x="connsiteX13359" y="connsiteY13359"/>
              </a:cxn>
              <a:cxn ang="0">
                <a:pos x="connsiteX13360" y="connsiteY13360"/>
              </a:cxn>
              <a:cxn ang="0">
                <a:pos x="connsiteX13361" y="connsiteY13361"/>
              </a:cxn>
              <a:cxn ang="0">
                <a:pos x="connsiteX13362" y="connsiteY13362"/>
              </a:cxn>
              <a:cxn ang="0">
                <a:pos x="connsiteX13363" y="connsiteY13363"/>
              </a:cxn>
              <a:cxn ang="0">
                <a:pos x="connsiteX13364" y="connsiteY13364"/>
              </a:cxn>
              <a:cxn ang="0">
                <a:pos x="connsiteX13365" y="connsiteY13365"/>
              </a:cxn>
              <a:cxn ang="0">
                <a:pos x="connsiteX13366" y="connsiteY13366"/>
              </a:cxn>
              <a:cxn ang="0">
                <a:pos x="connsiteX13367" y="connsiteY13367"/>
              </a:cxn>
              <a:cxn ang="0">
                <a:pos x="connsiteX13368" y="connsiteY13368"/>
              </a:cxn>
              <a:cxn ang="0">
                <a:pos x="connsiteX13369" y="connsiteY13369"/>
              </a:cxn>
              <a:cxn ang="0">
                <a:pos x="connsiteX13370" y="connsiteY13370"/>
              </a:cxn>
              <a:cxn ang="0">
                <a:pos x="connsiteX13371" y="connsiteY13371"/>
              </a:cxn>
              <a:cxn ang="0">
                <a:pos x="connsiteX13372" y="connsiteY13372"/>
              </a:cxn>
              <a:cxn ang="0">
                <a:pos x="connsiteX13373" y="connsiteY13373"/>
              </a:cxn>
              <a:cxn ang="0">
                <a:pos x="connsiteX13374" y="connsiteY13374"/>
              </a:cxn>
              <a:cxn ang="0">
                <a:pos x="connsiteX13375" y="connsiteY13375"/>
              </a:cxn>
              <a:cxn ang="0">
                <a:pos x="connsiteX13376" y="connsiteY13376"/>
              </a:cxn>
              <a:cxn ang="0">
                <a:pos x="connsiteX13377" y="connsiteY13377"/>
              </a:cxn>
              <a:cxn ang="0">
                <a:pos x="connsiteX13378" y="connsiteY13378"/>
              </a:cxn>
              <a:cxn ang="0">
                <a:pos x="connsiteX13379" y="connsiteY13379"/>
              </a:cxn>
              <a:cxn ang="0">
                <a:pos x="connsiteX13380" y="connsiteY13380"/>
              </a:cxn>
              <a:cxn ang="0">
                <a:pos x="connsiteX13381" y="connsiteY13381"/>
              </a:cxn>
              <a:cxn ang="0">
                <a:pos x="connsiteX13382" y="connsiteY13382"/>
              </a:cxn>
              <a:cxn ang="0">
                <a:pos x="connsiteX13383" y="connsiteY13383"/>
              </a:cxn>
              <a:cxn ang="0">
                <a:pos x="connsiteX13384" y="connsiteY13384"/>
              </a:cxn>
              <a:cxn ang="0">
                <a:pos x="connsiteX13385" y="connsiteY13385"/>
              </a:cxn>
              <a:cxn ang="0">
                <a:pos x="connsiteX13386" y="connsiteY13386"/>
              </a:cxn>
              <a:cxn ang="0">
                <a:pos x="connsiteX13387" y="connsiteY13387"/>
              </a:cxn>
              <a:cxn ang="0">
                <a:pos x="connsiteX13388" y="connsiteY13388"/>
              </a:cxn>
              <a:cxn ang="0">
                <a:pos x="connsiteX13389" y="connsiteY13389"/>
              </a:cxn>
              <a:cxn ang="0">
                <a:pos x="connsiteX13390" y="connsiteY13390"/>
              </a:cxn>
              <a:cxn ang="0">
                <a:pos x="connsiteX13391" y="connsiteY13391"/>
              </a:cxn>
              <a:cxn ang="0">
                <a:pos x="connsiteX13392" y="connsiteY13392"/>
              </a:cxn>
              <a:cxn ang="0">
                <a:pos x="connsiteX13393" y="connsiteY13393"/>
              </a:cxn>
              <a:cxn ang="0">
                <a:pos x="connsiteX13394" y="connsiteY13394"/>
              </a:cxn>
              <a:cxn ang="0">
                <a:pos x="connsiteX13395" y="connsiteY13395"/>
              </a:cxn>
              <a:cxn ang="0">
                <a:pos x="connsiteX13396" y="connsiteY13396"/>
              </a:cxn>
              <a:cxn ang="0">
                <a:pos x="connsiteX13397" y="connsiteY13397"/>
              </a:cxn>
              <a:cxn ang="0">
                <a:pos x="connsiteX13398" y="connsiteY13398"/>
              </a:cxn>
              <a:cxn ang="0">
                <a:pos x="connsiteX13399" y="connsiteY13399"/>
              </a:cxn>
              <a:cxn ang="0">
                <a:pos x="connsiteX13400" y="connsiteY13400"/>
              </a:cxn>
              <a:cxn ang="0">
                <a:pos x="connsiteX13401" y="connsiteY13401"/>
              </a:cxn>
              <a:cxn ang="0">
                <a:pos x="connsiteX13402" y="connsiteY13402"/>
              </a:cxn>
              <a:cxn ang="0">
                <a:pos x="connsiteX13403" y="connsiteY13403"/>
              </a:cxn>
              <a:cxn ang="0">
                <a:pos x="connsiteX13404" y="connsiteY13404"/>
              </a:cxn>
              <a:cxn ang="0">
                <a:pos x="connsiteX13405" y="connsiteY13405"/>
              </a:cxn>
              <a:cxn ang="0">
                <a:pos x="connsiteX13406" y="connsiteY13406"/>
              </a:cxn>
              <a:cxn ang="0">
                <a:pos x="connsiteX13407" y="connsiteY13407"/>
              </a:cxn>
              <a:cxn ang="0">
                <a:pos x="connsiteX13408" y="connsiteY13408"/>
              </a:cxn>
              <a:cxn ang="0">
                <a:pos x="connsiteX13409" y="connsiteY13409"/>
              </a:cxn>
              <a:cxn ang="0">
                <a:pos x="connsiteX13410" y="connsiteY13410"/>
              </a:cxn>
              <a:cxn ang="0">
                <a:pos x="connsiteX13411" y="connsiteY13411"/>
              </a:cxn>
              <a:cxn ang="0">
                <a:pos x="connsiteX13412" y="connsiteY13412"/>
              </a:cxn>
              <a:cxn ang="0">
                <a:pos x="connsiteX13413" y="connsiteY13413"/>
              </a:cxn>
              <a:cxn ang="0">
                <a:pos x="connsiteX13414" y="connsiteY13414"/>
              </a:cxn>
              <a:cxn ang="0">
                <a:pos x="connsiteX13415" y="connsiteY13415"/>
              </a:cxn>
              <a:cxn ang="0">
                <a:pos x="connsiteX13416" y="connsiteY13416"/>
              </a:cxn>
              <a:cxn ang="0">
                <a:pos x="connsiteX13417" y="connsiteY13417"/>
              </a:cxn>
              <a:cxn ang="0">
                <a:pos x="connsiteX13418" y="connsiteY13418"/>
              </a:cxn>
              <a:cxn ang="0">
                <a:pos x="connsiteX13419" y="connsiteY13419"/>
              </a:cxn>
              <a:cxn ang="0">
                <a:pos x="connsiteX13420" y="connsiteY13420"/>
              </a:cxn>
              <a:cxn ang="0">
                <a:pos x="connsiteX13421" y="connsiteY13421"/>
              </a:cxn>
              <a:cxn ang="0">
                <a:pos x="connsiteX13422" y="connsiteY13422"/>
              </a:cxn>
              <a:cxn ang="0">
                <a:pos x="connsiteX13423" y="connsiteY13423"/>
              </a:cxn>
              <a:cxn ang="0">
                <a:pos x="connsiteX13424" y="connsiteY13424"/>
              </a:cxn>
              <a:cxn ang="0">
                <a:pos x="connsiteX13425" y="connsiteY13425"/>
              </a:cxn>
              <a:cxn ang="0">
                <a:pos x="connsiteX13426" y="connsiteY13426"/>
              </a:cxn>
              <a:cxn ang="0">
                <a:pos x="connsiteX13427" y="connsiteY13427"/>
              </a:cxn>
              <a:cxn ang="0">
                <a:pos x="connsiteX13428" y="connsiteY13428"/>
              </a:cxn>
              <a:cxn ang="0">
                <a:pos x="connsiteX13429" y="connsiteY13429"/>
              </a:cxn>
              <a:cxn ang="0">
                <a:pos x="connsiteX13430" y="connsiteY13430"/>
              </a:cxn>
              <a:cxn ang="0">
                <a:pos x="connsiteX13431" y="connsiteY13431"/>
              </a:cxn>
              <a:cxn ang="0">
                <a:pos x="connsiteX13432" y="connsiteY13432"/>
              </a:cxn>
              <a:cxn ang="0">
                <a:pos x="connsiteX13433" y="connsiteY13433"/>
              </a:cxn>
              <a:cxn ang="0">
                <a:pos x="connsiteX13434" y="connsiteY13434"/>
              </a:cxn>
              <a:cxn ang="0">
                <a:pos x="connsiteX13435" y="connsiteY13435"/>
              </a:cxn>
              <a:cxn ang="0">
                <a:pos x="connsiteX13436" y="connsiteY13436"/>
              </a:cxn>
              <a:cxn ang="0">
                <a:pos x="connsiteX13437" y="connsiteY13437"/>
              </a:cxn>
              <a:cxn ang="0">
                <a:pos x="connsiteX13438" y="connsiteY13438"/>
              </a:cxn>
              <a:cxn ang="0">
                <a:pos x="connsiteX13439" y="connsiteY13439"/>
              </a:cxn>
              <a:cxn ang="0">
                <a:pos x="connsiteX13440" y="connsiteY13440"/>
              </a:cxn>
              <a:cxn ang="0">
                <a:pos x="connsiteX13441" y="connsiteY13441"/>
              </a:cxn>
              <a:cxn ang="0">
                <a:pos x="connsiteX13442" y="connsiteY13442"/>
              </a:cxn>
              <a:cxn ang="0">
                <a:pos x="connsiteX13443" y="connsiteY13443"/>
              </a:cxn>
              <a:cxn ang="0">
                <a:pos x="connsiteX13444" y="connsiteY13444"/>
              </a:cxn>
              <a:cxn ang="0">
                <a:pos x="connsiteX13445" y="connsiteY13445"/>
              </a:cxn>
              <a:cxn ang="0">
                <a:pos x="connsiteX13446" y="connsiteY13446"/>
              </a:cxn>
              <a:cxn ang="0">
                <a:pos x="connsiteX13447" y="connsiteY13447"/>
              </a:cxn>
              <a:cxn ang="0">
                <a:pos x="connsiteX13448" y="connsiteY13448"/>
              </a:cxn>
              <a:cxn ang="0">
                <a:pos x="connsiteX13449" y="connsiteY13449"/>
              </a:cxn>
              <a:cxn ang="0">
                <a:pos x="connsiteX13450" y="connsiteY13450"/>
              </a:cxn>
              <a:cxn ang="0">
                <a:pos x="connsiteX13451" y="connsiteY13451"/>
              </a:cxn>
              <a:cxn ang="0">
                <a:pos x="connsiteX13452" y="connsiteY13452"/>
              </a:cxn>
              <a:cxn ang="0">
                <a:pos x="connsiteX13453" y="connsiteY13453"/>
              </a:cxn>
              <a:cxn ang="0">
                <a:pos x="connsiteX13454" y="connsiteY13454"/>
              </a:cxn>
              <a:cxn ang="0">
                <a:pos x="connsiteX13455" y="connsiteY13455"/>
              </a:cxn>
              <a:cxn ang="0">
                <a:pos x="connsiteX13456" y="connsiteY13456"/>
              </a:cxn>
              <a:cxn ang="0">
                <a:pos x="connsiteX13457" y="connsiteY13457"/>
              </a:cxn>
              <a:cxn ang="0">
                <a:pos x="connsiteX13458" y="connsiteY13458"/>
              </a:cxn>
              <a:cxn ang="0">
                <a:pos x="connsiteX13459" y="connsiteY13459"/>
              </a:cxn>
              <a:cxn ang="0">
                <a:pos x="connsiteX13460" y="connsiteY13460"/>
              </a:cxn>
              <a:cxn ang="0">
                <a:pos x="connsiteX13461" y="connsiteY13461"/>
              </a:cxn>
              <a:cxn ang="0">
                <a:pos x="connsiteX13462" y="connsiteY13462"/>
              </a:cxn>
              <a:cxn ang="0">
                <a:pos x="connsiteX13463" y="connsiteY13463"/>
              </a:cxn>
              <a:cxn ang="0">
                <a:pos x="connsiteX13464" y="connsiteY13464"/>
              </a:cxn>
              <a:cxn ang="0">
                <a:pos x="connsiteX13465" y="connsiteY13465"/>
              </a:cxn>
              <a:cxn ang="0">
                <a:pos x="connsiteX13466" y="connsiteY13466"/>
              </a:cxn>
              <a:cxn ang="0">
                <a:pos x="connsiteX13467" y="connsiteY13467"/>
              </a:cxn>
              <a:cxn ang="0">
                <a:pos x="connsiteX13468" y="connsiteY13468"/>
              </a:cxn>
              <a:cxn ang="0">
                <a:pos x="connsiteX13469" y="connsiteY13469"/>
              </a:cxn>
              <a:cxn ang="0">
                <a:pos x="connsiteX13470" y="connsiteY13470"/>
              </a:cxn>
              <a:cxn ang="0">
                <a:pos x="connsiteX13471" y="connsiteY13471"/>
              </a:cxn>
              <a:cxn ang="0">
                <a:pos x="connsiteX13472" y="connsiteY13472"/>
              </a:cxn>
              <a:cxn ang="0">
                <a:pos x="connsiteX13473" y="connsiteY13473"/>
              </a:cxn>
              <a:cxn ang="0">
                <a:pos x="connsiteX13474" y="connsiteY13474"/>
              </a:cxn>
              <a:cxn ang="0">
                <a:pos x="connsiteX13475" y="connsiteY13475"/>
              </a:cxn>
              <a:cxn ang="0">
                <a:pos x="connsiteX13476" y="connsiteY13476"/>
              </a:cxn>
              <a:cxn ang="0">
                <a:pos x="connsiteX13477" y="connsiteY13477"/>
              </a:cxn>
              <a:cxn ang="0">
                <a:pos x="connsiteX13478" y="connsiteY13478"/>
              </a:cxn>
              <a:cxn ang="0">
                <a:pos x="connsiteX13479" y="connsiteY13479"/>
              </a:cxn>
              <a:cxn ang="0">
                <a:pos x="connsiteX13480" y="connsiteY13480"/>
              </a:cxn>
              <a:cxn ang="0">
                <a:pos x="connsiteX13481" y="connsiteY13481"/>
              </a:cxn>
              <a:cxn ang="0">
                <a:pos x="connsiteX13482" y="connsiteY13482"/>
              </a:cxn>
              <a:cxn ang="0">
                <a:pos x="connsiteX13483" y="connsiteY13483"/>
              </a:cxn>
              <a:cxn ang="0">
                <a:pos x="connsiteX13484" y="connsiteY13484"/>
              </a:cxn>
              <a:cxn ang="0">
                <a:pos x="connsiteX13485" y="connsiteY13485"/>
              </a:cxn>
              <a:cxn ang="0">
                <a:pos x="connsiteX13486" y="connsiteY13486"/>
              </a:cxn>
              <a:cxn ang="0">
                <a:pos x="connsiteX13487" y="connsiteY13487"/>
              </a:cxn>
              <a:cxn ang="0">
                <a:pos x="connsiteX13488" y="connsiteY13488"/>
              </a:cxn>
              <a:cxn ang="0">
                <a:pos x="connsiteX13489" y="connsiteY13489"/>
              </a:cxn>
              <a:cxn ang="0">
                <a:pos x="connsiteX13490" y="connsiteY13490"/>
              </a:cxn>
              <a:cxn ang="0">
                <a:pos x="connsiteX13491" y="connsiteY13491"/>
              </a:cxn>
              <a:cxn ang="0">
                <a:pos x="connsiteX13492" y="connsiteY13492"/>
              </a:cxn>
              <a:cxn ang="0">
                <a:pos x="connsiteX13493" y="connsiteY13493"/>
              </a:cxn>
              <a:cxn ang="0">
                <a:pos x="connsiteX13494" y="connsiteY13494"/>
              </a:cxn>
              <a:cxn ang="0">
                <a:pos x="connsiteX13495" y="connsiteY13495"/>
              </a:cxn>
              <a:cxn ang="0">
                <a:pos x="connsiteX13496" y="connsiteY13496"/>
              </a:cxn>
              <a:cxn ang="0">
                <a:pos x="connsiteX13497" y="connsiteY13497"/>
              </a:cxn>
              <a:cxn ang="0">
                <a:pos x="connsiteX13498" y="connsiteY13498"/>
              </a:cxn>
              <a:cxn ang="0">
                <a:pos x="connsiteX13499" y="connsiteY13499"/>
              </a:cxn>
              <a:cxn ang="0">
                <a:pos x="connsiteX13500" y="connsiteY13500"/>
              </a:cxn>
              <a:cxn ang="0">
                <a:pos x="connsiteX13501" y="connsiteY13501"/>
              </a:cxn>
              <a:cxn ang="0">
                <a:pos x="connsiteX13502" y="connsiteY13502"/>
              </a:cxn>
              <a:cxn ang="0">
                <a:pos x="connsiteX13503" y="connsiteY13503"/>
              </a:cxn>
              <a:cxn ang="0">
                <a:pos x="connsiteX13504" y="connsiteY13504"/>
              </a:cxn>
              <a:cxn ang="0">
                <a:pos x="connsiteX13505" y="connsiteY13505"/>
              </a:cxn>
              <a:cxn ang="0">
                <a:pos x="connsiteX13506" y="connsiteY13506"/>
              </a:cxn>
              <a:cxn ang="0">
                <a:pos x="connsiteX13507" y="connsiteY13507"/>
              </a:cxn>
              <a:cxn ang="0">
                <a:pos x="connsiteX13508" y="connsiteY13508"/>
              </a:cxn>
              <a:cxn ang="0">
                <a:pos x="connsiteX13509" y="connsiteY13509"/>
              </a:cxn>
              <a:cxn ang="0">
                <a:pos x="connsiteX13510" y="connsiteY13510"/>
              </a:cxn>
              <a:cxn ang="0">
                <a:pos x="connsiteX13511" y="connsiteY13511"/>
              </a:cxn>
              <a:cxn ang="0">
                <a:pos x="connsiteX13512" y="connsiteY13512"/>
              </a:cxn>
              <a:cxn ang="0">
                <a:pos x="connsiteX13513" y="connsiteY13513"/>
              </a:cxn>
              <a:cxn ang="0">
                <a:pos x="connsiteX13514" y="connsiteY13514"/>
              </a:cxn>
              <a:cxn ang="0">
                <a:pos x="connsiteX13515" y="connsiteY13515"/>
              </a:cxn>
              <a:cxn ang="0">
                <a:pos x="connsiteX13516" y="connsiteY13516"/>
              </a:cxn>
              <a:cxn ang="0">
                <a:pos x="connsiteX13517" y="connsiteY13517"/>
              </a:cxn>
              <a:cxn ang="0">
                <a:pos x="connsiteX13518" y="connsiteY13518"/>
              </a:cxn>
              <a:cxn ang="0">
                <a:pos x="connsiteX13519" y="connsiteY13519"/>
              </a:cxn>
              <a:cxn ang="0">
                <a:pos x="connsiteX13520" y="connsiteY13520"/>
              </a:cxn>
              <a:cxn ang="0">
                <a:pos x="connsiteX13521" y="connsiteY13521"/>
              </a:cxn>
              <a:cxn ang="0">
                <a:pos x="connsiteX13522" y="connsiteY13522"/>
              </a:cxn>
              <a:cxn ang="0">
                <a:pos x="connsiteX13523" y="connsiteY13523"/>
              </a:cxn>
              <a:cxn ang="0">
                <a:pos x="connsiteX13524" y="connsiteY13524"/>
              </a:cxn>
              <a:cxn ang="0">
                <a:pos x="connsiteX13525" y="connsiteY13525"/>
              </a:cxn>
              <a:cxn ang="0">
                <a:pos x="connsiteX13526" y="connsiteY13526"/>
              </a:cxn>
              <a:cxn ang="0">
                <a:pos x="connsiteX13527" y="connsiteY13527"/>
              </a:cxn>
              <a:cxn ang="0">
                <a:pos x="connsiteX13528" y="connsiteY13528"/>
              </a:cxn>
              <a:cxn ang="0">
                <a:pos x="connsiteX13529" y="connsiteY13529"/>
              </a:cxn>
              <a:cxn ang="0">
                <a:pos x="connsiteX13530" y="connsiteY13530"/>
              </a:cxn>
              <a:cxn ang="0">
                <a:pos x="connsiteX13531" y="connsiteY13531"/>
              </a:cxn>
              <a:cxn ang="0">
                <a:pos x="connsiteX13532" y="connsiteY13532"/>
              </a:cxn>
              <a:cxn ang="0">
                <a:pos x="connsiteX13533" y="connsiteY13533"/>
              </a:cxn>
              <a:cxn ang="0">
                <a:pos x="connsiteX13534" y="connsiteY13534"/>
              </a:cxn>
              <a:cxn ang="0">
                <a:pos x="connsiteX13535" y="connsiteY13535"/>
              </a:cxn>
              <a:cxn ang="0">
                <a:pos x="connsiteX13536" y="connsiteY13536"/>
              </a:cxn>
              <a:cxn ang="0">
                <a:pos x="connsiteX13537" y="connsiteY13537"/>
              </a:cxn>
              <a:cxn ang="0">
                <a:pos x="connsiteX13538" y="connsiteY13538"/>
              </a:cxn>
              <a:cxn ang="0">
                <a:pos x="connsiteX13539" y="connsiteY13539"/>
              </a:cxn>
              <a:cxn ang="0">
                <a:pos x="connsiteX13540" y="connsiteY13540"/>
              </a:cxn>
              <a:cxn ang="0">
                <a:pos x="connsiteX13541" y="connsiteY13541"/>
              </a:cxn>
              <a:cxn ang="0">
                <a:pos x="connsiteX13542" y="connsiteY13542"/>
              </a:cxn>
              <a:cxn ang="0">
                <a:pos x="connsiteX13543" y="connsiteY13543"/>
              </a:cxn>
              <a:cxn ang="0">
                <a:pos x="connsiteX13544" y="connsiteY13544"/>
              </a:cxn>
              <a:cxn ang="0">
                <a:pos x="connsiteX13545" y="connsiteY13545"/>
              </a:cxn>
              <a:cxn ang="0">
                <a:pos x="connsiteX13546" y="connsiteY13546"/>
              </a:cxn>
              <a:cxn ang="0">
                <a:pos x="connsiteX13547" y="connsiteY13547"/>
              </a:cxn>
              <a:cxn ang="0">
                <a:pos x="connsiteX13548" y="connsiteY13548"/>
              </a:cxn>
              <a:cxn ang="0">
                <a:pos x="connsiteX13549" y="connsiteY13549"/>
              </a:cxn>
              <a:cxn ang="0">
                <a:pos x="connsiteX13550" y="connsiteY13550"/>
              </a:cxn>
              <a:cxn ang="0">
                <a:pos x="connsiteX13551" y="connsiteY13551"/>
              </a:cxn>
              <a:cxn ang="0">
                <a:pos x="connsiteX13552" y="connsiteY13552"/>
              </a:cxn>
              <a:cxn ang="0">
                <a:pos x="connsiteX13553" y="connsiteY13553"/>
              </a:cxn>
              <a:cxn ang="0">
                <a:pos x="connsiteX13554" y="connsiteY13554"/>
              </a:cxn>
              <a:cxn ang="0">
                <a:pos x="connsiteX13555" y="connsiteY13555"/>
              </a:cxn>
              <a:cxn ang="0">
                <a:pos x="connsiteX13556" y="connsiteY13556"/>
              </a:cxn>
              <a:cxn ang="0">
                <a:pos x="connsiteX13557" y="connsiteY13557"/>
              </a:cxn>
              <a:cxn ang="0">
                <a:pos x="connsiteX13558" y="connsiteY13558"/>
              </a:cxn>
              <a:cxn ang="0">
                <a:pos x="connsiteX13559" y="connsiteY13559"/>
              </a:cxn>
              <a:cxn ang="0">
                <a:pos x="connsiteX13560" y="connsiteY13560"/>
              </a:cxn>
              <a:cxn ang="0">
                <a:pos x="connsiteX13561" y="connsiteY13561"/>
              </a:cxn>
              <a:cxn ang="0">
                <a:pos x="connsiteX13562" y="connsiteY13562"/>
              </a:cxn>
              <a:cxn ang="0">
                <a:pos x="connsiteX13563" y="connsiteY13563"/>
              </a:cxn>
              <a:cxn ang="0">
                <a:pos x="connsiteX13564" y="connsiteY13564"/>
              </a:cxn>
              <a:cxn ang="0">
                <a:pos x="connsiteX13565" y="connsiteY13565"/>
              </a:cxn>
              <a:cxn ang="0">
                <a:pos x="connsiteX13566" y="connsiteY13566"/>
              </a:cxn>
              <a:cxn ang="0">
                <a:pos x="connsiteX13567" y="connsiteY13567"/>
              </a:cxn>
              <a:cxn ang="0">
                <a:pos x="connsiteX13568" y="connsiteY13568"/>
              </a:cxn>
              <a:cxn ang="0">
                <a:pos x="connsiteX13569" y="connsiteY13569"/>
              </a:cxn>
              <a:cxn ang="0">
                <a:pos x="connsiteX13570" y="connsiteY13570"/>
              </a:cxn>
              <a:cxn ang="0">
                <a:pos x="connsiteX13571" y="connsiteY13571"/>
              </a:cxn>
              <a:cxn ang="0">
                <a:pos x="connsiteX13572" y="connsiteY13572"/>
              </a:cxn>
              <a:cxn ang="0">
                <a:pos x="connsiteX13573" y="connsiteY13573"/>
              </a:cxn>
              <a:cxn ang="0">
                <a:pos x="connsiteX13574" y="connsiteY13574"/>
              </a:cxn>
              <a:cxn ang="0">
                <a:pos x="connsiteX13575" y="connsiteY13575"/>
              </a:cxn>
              <a:cxn ang="0">
                <a:pos x="connsiteX13576" y="connsiteY13576"/>
              </a:cxn>
              <a:cxn ang="0">
                <a:pos x="connsiteX13577" y="connsiteY13577"/>
              </a:cxn>
              <a:cxn ang="0">
                <a:pos x="connsiteX13578" y="connsiteY13578"/>
              </a:cxn>
              <a:cxn ang="0">
                <a:pos x="connsiteX13579" y="connsiteY13579"/>
              </a:cxn>
              <a:cxn ang="0">
                <a:pos x="connsiteX13580" y="connsiteY13580"/>
              </a:cxn>
              <a:cxn ang="0">
                <a:pos x="connsiteX13581" y="connsiteY13581"/>
              </a:cxn>
              <a:cxn ang="0">
                <a:pos x="connsiteX13582" y="connsiteY13582"/>
              </a:cxn>
              <a:cxn ang="0">
                <a:pos x="connsiteX13583" y="connsiteY13583"/>
              </a:cxn>
              <a:cxn ang="0">
                <a:pos x="connsiteX13584" y="connsiteY13584"/>
              </a:cxn>
              <a:cxn ang="0">
                <a:pos x="connsiteX13585" y="connsiteY13585"/>
              </a:cxn>
              <a:cxn ang="0">
                <a:pos x="connsiteX13586" y="connsiteY13586"/>
              </a:cxn>
              <a:cxn ang="0">
                <a:pos x="connsiteX13587" y="connsiteY13587"/>
              </a:cxn>
              <a:cxn ang="0">
                <a:pos x="connsiteX13588" y="connsiteY13588"/>
              </a:cxn>
              <a:cxn ang="0">
                <a:pos x="connsiteX13589" y="connsiteY13589"/>
              </a:cxn>
              <a:cxn ang="0">
                <a:pos x="connsiteX13590" y="connsiteY13590"/>
              </a:cxn>
              <a:cxn ang="0">
                <a:pos x="connsiteX13591" y="connsiteY13591"/>
              </a:cxn>
              <a:cxn ang="0">
                <a:pos x="connsiteX13592" y="connsiteY13592"/>
              </a:cxn>
              <a:cxn ang="0">
                <a:pos x="connsiteX13593" y="connsiteY13593"/>
              </a:cxn>
              <a:cxn ang="0">
                <a:pos x="connsiteX13594" y="connsiteY13594"/>
              </a:cxn>
              <a:cxn ang="0">
                <a:pos x="connsiteX13595" y="connsiteY13595"/>
              </a:cxn>
              <a:cxn ang="0">
                <a:pos x="connsiteX13596" y="connsiteY13596"/>
              </a:cxn>
              <a:cxn ang="0">
                <a:pos x="connsiteX13597" y="connsiteY13597"/>
              </a:cxn>
              <a:cxn ang="0">
                <a:pos x="connsiteX13598" y="connsiteY13598"/>
              </a:cxn>
              <a:cxn ang="0">
                <a:pos x="connsiteX13599" y="connsiteY13599"/>
              </a:cxn>
              <a:cxn ang="0">
                <a:pos x="connsiteX13600" y="connsiteY13600"/>
              </a:cxn>
              <a:cxn ang="0">
                <a:pos x="connsiteX13601" y="connsiteY13601"/>
              </a:cxn>
              <a:cxn ang="0">
                <a:pos x="connsiteX13602" y="connsiteY13602"/>
              </a:cxn>
              <a:cxn ang="0">
                <a:pos x="connsiteX13603" y="connsiteY13603"/>
              </a:cxn>
              <a:cxn ang="0">
                <a:pos x="connsiteX13604" y="connsiteY13604"/>
              </a:cxn>
              <a:cxn ang="0">
                <a:pos x="connsiteX13605" y="connsiteY13605"/>
              </a:cxn>
              <a:cxn ang="0">
                <a:pos x="connsiteX13606" y="connsiteY13606"/>
              </a:cxn>
              <a:cxn ang="0">
                <a:pos x="connsiteX13607" y="connsiteY13607"/>
              </a:cxn>
              <a:cxn ang="0">
                <a:pos x="connsiteX13608" y="connsiteY13608"/>
              </a:cxn>
              <a:cxn ang="0">
                <a:pos x="connsiteX13609" y="connsiteY13609"/>
              </a:cxn>
              <a:cxn ang="0">
                <a:pos x="connsiteX13610" y="connsiteY13610"/>
              </a:cxn>
              <a:cxn ang="0">
                <a:pos x="connsiteX13611" y="connsiteY13611"/>
              </a:cxn>
              <a:cxn ang="0">
                <a:pos x="connsiteX13612" y="connsiteY13612"/>
              </a:cxn>
              <a:cxn ang="0">
                <a:pos x="connsiteX13613" y="connsiteY13613"/>
              </a:cxn>
              <a:cxn ang="0">
                <a:pos x="connsiteX13614" y="connsiteY13614"/>
              </a:cxn>
              <a:cxn ang="0">
                <a:pos x="connsiteX13615" y="connsiteY13615"/>
              </a:cxn>
              <a:cxn ang="0">
                <a:pos x="connsiteX13616" y="connsiteY13616"/>
              </a:cxn>
              <a:cxn ang="0">
                <a:pos x="connsiteX13617" y="connsiteY13617"/>
              </a:cxn>
              <a:cxn ang="0">
                <a:pos x="connsiteX13618" y="connsiteY13618"/>
              </a:cxn>
              <a:cxn ang="0">
                <a:pos x="connsiteX13619" y="connsiteY13619"/>
              </a:cxn>
              <a:cxn ang="0">
                <a:pos x="connsiteX13620" y="connsiteY13620"/>
              </a:cxn>
              <a:cxn ang="0">
                <a:pos x="connsiteX13621" y="connsiteY13621"/>
              </a:cxn>
              <a:cxn ang="0">
                <a:pos x="connsiteX13622" y="connsiteY13622"/>
              </a:cxn>
              <a:cxn ang="0">
                <a:pos x="connsiteX13623" y="connsiteY13623"/>
              </a:cxn>
              <a:cxn ang="0">
                <a:pos x="connsiteX13624" y="connsiteY13624"/>
              </a:cxn>
              <a:cxn ang="0">
                <a:pos x="connsiteX13625" y="connsiteY13625"/>
              </a:cxn>
              <a:cxn ang="0">
                <a:pos x="connsiteX13626" y="connsiteY13626"/>
              </a:cxn>
              <a:cxn ang="0">
                <a:pos x="connsiteX13627" y="connsiteY13627"/>
              </a:cxn>
              <a:cxn ang="0">
                <a:pos x="connsiteX13628" y="connsiteY13628"/>
              </a:cxn>
              <a:cxn ang="0">
                <a:pos x="connsiteX13629" y="connsiteY13629"/>
              </a:cxn>
              <a:cxn ang="0">
                <a:pos x="connsiteX13630" y="connsiteY13630"/>
              </a:cxn>
              <a:cxn ang="0">
                <a:pos x="connsiteX13631" y="connsiteY13631"/>
              </a:cxn>
              <a:cxn ang="0">
                <a:pos x="connsiteX13632" y="connsiteY13632"/>
              </a:cxn>
              <a:cxn ang="0">
                <a:pos x="connsiteX13633" y="connsiteY13633"/>
              </a:cxn>
              <a:cxn ang="0">
                <a:pos x="connsiteX13634" y="connsiteY13634"/>
              </a:cxn>
              <a:cxn ang="0">
                <a:pos x="connsiteX13635" y="connsiteY13635"/>
              </a:cxn>
              <a:cxn ang="0">
                <a:pos x="connsiteX13636" y="connsiteY13636"/>
              </a:cxn>
              <a:cxn ang="0">
                <a:pos x="connsiteX13637" y="connsiteY13637"/>
              </a:cxn>
              <a:cxn ang="0">
                <a:pos x="connsiteX13638" y="connsiteY13638"/>
              </a:cxn>
              <a:cxn ang="0">
                <a:pos x="connsiteX13639" y="connsiteY13639"/>
              </a:cxn>
              <a:cxn ang="0">
                <a:pos x="connsiteX13640" y="connsiteY13640"/>
              </a:cxn>
              <a:cxn ang="0">
                <a:pos x="connsiteX13641" y="connsiteY13641"/>
              </a:cxn>
              <a:cxn ang="0">
                <a:pos x="connsiteX13642" y="connsiteY13642"/>
              </a:cxn>
              <a:cxn ang="0">
                <a:pos x="connsiteX13643" y="connsiteY13643"/>
              </a:cxn>
              <a:cxn ang="0">
                <a:pos x="connsiteX13644" y="connsiteY13644"/>
              </a:cxn>
              <a:cxn ang="0">
                <a:pos x="connsiteX13645" y="connsiteY13645"/>
              </a:cxn>
              <a:cxn ang="0">
                <a:pos x="connsiteX13646" y="connsiteY13646"/>
              </a:cxn>
              <a:cxn ang="0">
                <a:pos x="connsiteX13647" y="connsiteY13647"/>
              </a:cxn>
              <a:cxn ang="0">
                <a:pos x="connsiteX13648" y="connsiteY13648"/>
              </a:cxn>
              <a:cxn ang="0">
                <a:pos x="connsiteX13649" y="connsiteY13649"/>
              </a:cxn>
              <a:cxn ang="0">
                <a:pos x="connsiteX13650" y="connsiteY13650"/>
              </a:cxn>
              <a:cxn ang="0">
                <a:pos x="connsiteX13651" y="connsiteY13651"/>
              </a:cxn>
              <a:cxn ang="0">
                <a:pos x="connsiteX13652" y="connsiteY13652"/>
              </a:cxn>
              <a:cxn ang="0">
                <a:pos x="connsiteX13653" y="connsiteY13653"/>
              </a:cxn>
              <a:cxn ang="0">
                <a:pos x="connsiteX13654" y="connsiteY13654"/>
              </a:cxn>
              <a:cxn ang="0">
                <a:pos x="connsiteX13655" y="connsiteY13655"/>
              </a:cxn>
              <a:cxn ang="0">
                <a:pos x="connsiteX13656" y="connsiteY13656"/>
              </a:cxn>
              <a:cxn ang="0">
                <a:pos x="connsiteX13657" y="connsiteY13657"/>
              </a:cxn>
              <a:cxn ang="0">
                <a:pos x="connsiteX13658" y="connsiteY13658"/>
              </a:cxn>
              <a:cxn ang="0">
                <a:pos x="connsiteX13659" y="connsiteY13659"/>
              </a:cxn>
              <a:cxn ang="0">
                <a:pos x="connsiteX13660" y="connsiteY13660"/>
              </a:cxn>
              <a:cxn ang="0">
                <a:pos x="connsiteX13661" y="connsiteY13661"/>
              </a:cxn>
              <a:cxn ang="0">
                <a:pos x="connsiteX13662" y="connsiteY13662"/>
              </a:cxn>
              <a:cxn ang="0">
                <a:pos x="connsiteX13663" y="connsiteY13663"/>
              </a:cxn>
              <a:cxn ang="0">
                <a:pos x="connsiteX13664" y="connsiteY13664"/>
              </a:cxn>
              <a:cxn ang="0">
                <a:pos x="connsiteX13665" y="connsiteY13665"/>
              </a:cxn>
              <a:cxn ang="0">
                <a:pos x="connsiteX13666" y="connsiteY13666"/>
              </a:cxn>
              <a:cxn ang="0">
                <a:pos x="connsiteX13667" y="connsiteY13667"/>
              </a:cxn>
              <a:cxn ang="0">
                <a:pos x="connsiteX13668" y="connsiteY13668"/>
              </a:cxn>
              <a:cxn ang="0">
                <a:pos x="connsiteX13669" y="connsiteY13669"/>
              </a:cxn>
              <a:cxn ang="0">
                <a:pos x="connsiteX13670" y="connsiteY13670"/>
              </a:cxn>
              <a:cxn ang="0">
                <a:pos x="connsiteX13671" y="connsiteY13671"/>
              </a:cxn>
              <a:cxn ang="0">
                <a:pos x="connsiteX13672" y="connsiteY13672"/>
              </a:cxn>
              <a:cxn ang="0">
                <a:pos x="connsiteX13673" y="connsiteY13673"/>
              </a:cxn>
              <a:cxn ang="0">
                <a:pos x="connsiteX13674" y="connsiteY13674"/>
              </a:cxn>
              <a:cxn ang="0">
                <a:pos x="connsiteX13675" y="connsiteY13675"/>
              </a:cxn>
              <a:cxn ang="0">
                <a:pos x="connsiteX13676" y="connsiteY13676"/>
              </a:cxn>
              <a:cxn ang="0">
                <a:pos x="connsiteX13677" y="connsiteY13677"/>
              </a:cxn>
              <a:cxn ang="0">
                <a:pos x="connsiteX13678" y="connsiteY13678"/>
              </a:cxn>
              <a:cxn ang="0">
                <a:pos x="connsiteX13679" y="connsiteY13679"/>
              </a:cxn>
              <a:cxn ang="0">
                <a:pos x="connsiteX13680" y="connsiteY13680"/>
              </a:cxn>
              <a:cxn ang="0">
                <a:pos x="connsiteX13681" y="connsiteY13681"/>
              </a:cxn>
              <a:cxn ang="0">
                <a:pos x="connsiteX13682" y="connsiteY13682"/>
              </a:cxn>
              <a:cxn ang="0">
                <a:pos x="connsiteX13683" y="connsiteY13683"/>
              </a:cxn>
              <a:cxn ang="0">
                <a:pos x="connsiteX13684" y="connsiteY13684"/>
              </a:cxn>
              <a:cxn ang="0">
                <a:pos x="connsiteX13685" y="connsiteY13685"/>
              </a:cxn>
              <a:cxn ang="0">
                <a:pos x="connsiteX13686" y="connsiteY13686"/>
              </a:cxn>
              <a:cxn ang="0">
                <a:pos x="connsiteX13687" y="connsiteY13687"/>
              </a:cxn>
              <a:cxn ang="0">
                <a:pos x="connsiteX13688" y="connsiteY13688"/>
              </a:cxn>
              <a:cxn ang="0">
                <a:pos x="connsiteX13689" y="connsiteY13689"/>
              </a:cxn>
              <a:cxn ang="0">
                <a:pos x="connsiteX13690" y="connsiteY13690"/>
              </a:cxn>
              <a:cxn ang="0">
                <a:pos x="connsiteX13691" y="connsiteY13691"/>
              </a:cxn>
              <a:cxn ang="0">
                <a:pos x="connsiteX13692" y="connsiteY13692"/>
              </a:cxn>
              <a:cxn ang="0">
                <a:pos x="connsiteX13693" y="connsiteY13693"/>
              </a:cxn>
              <a:cxn ang="0">
                <a:pos x="connsiteX13694" y="connsiteY13694"/>
              </a:cxn>
              <a:cxn ang="0">
                <a:pos x="connsiteX13695" y="connsiteY13695"/>
              </a:cxn>
              <a:cxn ang="0">
                <a:pos x="connsiteX13696" y="connsiteY13696"/>
              </a:cxn>
              <a:cxn ang="0">
                <a:pos x="connsiteX13697" y="connsiteY13697"/>
              </a:cxn>
              <a:cxn ang="0">
                <a:pos x="connsiteX13698" y="connsiteY13698"/>
              </a:cxn>
              <a:cxn ang="0">
                <a:pos x="connsiteX13699" y="connsiteY13699"/>
              </a:cxn>
              <a:cxn ang="0">
                <a:pos x="connsiteX13700" y="connsiteY13700"/>
              </a:cxn>
              <a:cxn ang="0">
                <a:pos x="connsiteX13701" y="connsiteY13701"/>
              </a:cxn>
              <a:cxn ang="0">
                <a:pos x="connsiteX13702" y="connsiteY13702"/>
              </a:cxn>
              <a:cxn ang="0">
                <a:pos x="connsiteX13703" y="connsiteY13703"/>
              </a:cxn>
              <a:cxn ang="0">
                <a:pos x="connsiteX13704" y="connsiteY13704"/>
              </a:cxn>
              <a:cxn ang="0">
                <a:pos x="connsiteX13705" y="connsiteY13705"/>
              </a:cxn>
              <a:cxn ang="0">
                <a:pos x="connsiteX13706" y="connsiteY13706"/>
              </a:cxn>
              <a:cxn ang="0">
                <a:pos x="connsiteX13707" y="connsiteY13707"/>
              </a:cxn>
              <a:cxn ang="0">
                <a:pos x="connsiteX13708" y="connsiteY13708"/>
              </a:cxn>
              <a:cxn ang="0">
                <a:pos x="connsiteX13709" y="connsiteY13709"/>
              </a:cxn>
              <a:cxn ang="0">
                <a:pos x="connsiteX13710" y="connsiteY13710"/>
              </a:cxn>
              <a:cxn ang="0">
                <a:pos x="connsiteX13711" y="connsiteY13711"/>
              </a:cxn>
              <a:cxn ang="0">
                <a:pos x="connsiteX13712" y="connsiteY13712"/>
              </a:cxn>
              <a:cxn ang="0">
                <a:pos x="connsiteX13713" y="connsiteY13713"/>
              </a:cxn>
              <a:cxn ang="0">
                <a:pos x="connsiteX13714" y="connsiteY13714"/>
              </a:cxn>
              <a:cxn ang="0">
                <a:pos x="connsiteX13715" y="connsiteY13715"/>
              </a:cxn>
              <a:cxn ang="0">
                <a:pos x="connsiteX13716" y="connsiteY13716"/>
              </a:cxn>
              <a:cxn ang="0">
                <a:pos x="connsiteX13717" y="connsiteY13717"/>
              </a:cxn>
              <a:cxn ang="0">
                <a:pos x="connsiteX13718" y="connsiteY13718"/>
              </a:cxn>
              <a:cxn ang="0">
                <a:pos x="connsiteX13719" y="connsiteY13719"/>
              </a:cxn>
              <a:cxn ang="0">
                <a:pos x="connsiteX13720" y="connsiteY13720"/>
              </a:cxn>
              <a:cxn ang="0">
                <a:pos x="connsiteX13721" y="connsiteY13721"/>
              </a:cxn>
              <a:cxn ang="0">
                <a:pos x="connsiteX13722" y="connsiteY13722"/>
              </a:cxn>
              <a:cxn ang="0">
                <a:pos x="connsiteX13723" y="connsiteY13723"/>
              </a:cxn>
              <a:cxn ang="0">
                <a:pos x="connsiteX13724" y="connsiteY13724"/>
              </a:cxn>
              <a:cxn ang="0">
                <a:pos x="connsiteX13725" y="connsiteY13725"/>
              </a:cxn>
              <a:cxn ang="0">
                <a:pos x="connsiteX13726" y="connsiteY13726"/>
              </a:cxn>
              <a:cxn ang="0">
                <a:pos x="connsiteX13727" y="connsiteY13727"/>
              </a:cxn>
              <a:cxn ang="0">
                <a:pos x="connsiteX13728" y="connsiteY13728"/>
              </a:cxn>
              <a:cxn ang="0">
                <a:pos x="connsiteX13729" y="connsiteY13729"/>
              </a:cxn>
              <a:cxn ang="0">
                <a:pos x="connsiteX13730" y="connsiteY13730"/>
              </a:cxn>
              <a:cxn ang="0">
                <a:pos x="connsiteX13731" y="connsiteY13731"/>
              </a:cxn>
              <a:cxn ang="0">
                <a:pos x="connsiteX13732" y="connsiteY13732"/>
              </a:cxn>
              <a:cxn ang="0">
                <a:pos x="connsiteX13733" y="connsiteY13733"/>
              </a:cxn>
              <a:cxn ang="0">
                <a:pos x="connsiteX13734" y="connsiteY13734"/>
              </a:cxn>
              <a:cxn ang="0">
                <a:pos x="connsiteX13735" y="connsiteY13735"/>
              </a:cxn>
              <a:cxn ang="0">
                <a:pos x="connsiteX13736" y="connsiteY13736"/>
              </a:cxn>
              <a:cxn ang="0">
                <a:pos x="connsiteX13737" y="connsiteY13737"/>
              </a:cxn>
              <a:cxn ang="0">
                <a:pos x="connsiteX13738" y="connsiteY13738"/>
              </a:cxn>
              <a:cxn ang="0">
                <a:pos x="connsiteX13739" y="connsiteY13739"/>
              </a:cxn>
              <a:cxn ang="0">
                <a:pos x="connsiteX13740" y="connsiteY13740"/>
              </a:cxn>
              <a:cxn ang="0">
                <a:pos x="connsiteX13741" y="connsiteY13741"/>
              </a:cxn>
              <a:cxn ang="0">
                <a:pos x="connsiteX13742" y="connsiteY13742"/>
              </a:cxn>
              <a:cxn ang="0">
                <a:pos x="connsiteX13743" y="connsiteY13743"/>
              </a:cxn>
              <a:cxn ang="0">
                <a:pos x="connsiteX13744" y="connsiteY13744"/>
              </a:cxn>
              <a:cxn ang="0">
                <a:pos x="connsiteX13745" y="connsiteY13745"/>
              </a:cxn>
              <a:cxn ang="0">
                <a:pos x="connsiteX13746" y="connsiteY13746"/>
              </a:cxn>
              <a:cxn ang="0">
                <a:pos x="connsiteX13747" y="connsiteY13747"/>
              </a:cxn>
              <a:cxn ang="0">
                <a:pos x="connsiteX13748" y="connsiteY13748"/>
              </a:cxn>
              <a:cxn ang="0">
                <a:pos x="connsiteX13749" y="connsiteY13749"/>
              </a:cxn>
              <a:cxn ang="0">
                <a:pos x="connsiteX13750" y="connsiteY13750"/>
              </a:cxn>
              <a:cxn ang="0">
                <a:pos x="connsiteX13751" y="connsiteY13751"/>
              </a:cxn>
              <a:cxn ang="0">
                <a:pos x="connsiteX13752" y="connsiteY13752"/>
              </a:cxn>
              <a:cxn ang="0">
                <a:pos x="connsiteX13753" y="connsiteY13753"/>
              </a:cxn>
              <a:cxn ang="0">
                <a:pos x="connsiteX13754" y="connsiteY13754"/>
              </a:cxn>
              <a:cxn ang="0">
                <a:pos x="connsiteX13755" y="connsiteY13755"/>
              </a:cxn>
              <a:cxn ang="0">
                <a:pos x="connsiteX13756" y="connsiteY13756"/>
              </a:cxn>
              <a:cxn ang="0">
                <a:pos x="connsiteX13757" y="connsiteY13757"/>
              </a:cxn>
              <a:cxn ang="0">
                <a:pos x="connsiteX13758" y="connsiteY13758"/>
              </a:cxn>
              <a:cxn ang="0">
                <a:pos x="connsiteX13759" y="connsiteY13759"/>
              </a:cxn>
              <a:cxn ang="0">
                <a:pos x="connsiteX13760" y="connsiteY13760"/>
              </a:cxn>
              <a:cxn ang="0">
                <a:pos x="connsiteX13761" y="connsiteY13761"/>
              </a:cxn>
              <a:cxn ang="0">
                <a:pos x="connsiteX13762" y="connsiteY13762"/>
              </a:cxn>
              <a:cxn ang="0">
                <a:pos x="connsiteX13763" y="connsiteY13763"/>
              </a:cxn>
              <a:cxn ang="0">
                <a:pos x="connsiteX13764" y="connsiteY13764"/>
              </a:cxn>
              <a:cxn ang="0">
                <a:pos x="connsiteX13765" y="connsiteY13765"/>
              </a:cxn>
              <a:cxn ang="0">
                <a:pos x="connsiteX13766" y="connsiteY13766"/>
              </a:cxn>
              <a:cxn ang="0">
                <a:pos x="connsiteX13767" y="connsiteY13767"/>
              </a:cxn>
              <a:cxn ang="0">
                <a:pos x="connsiteX13768" y="connsiteY13768"/>
              </a:cxn>
              <a:cxn ang="0">
                <a:pos x="connsiteX13769" y="connsiteY13769"/>
              </a:cxn>
              <a:cxn ang="0">
                <a:pos x="connsiteX13770" y="connsiteY13770"/>
              </a:cxn>
              <a:cxn ang="0">
                <a:pos x="connsiteX13771" y="connsiteY13771"/>
              </a:cxn>
              <a:cxn ang="0">
                <a:pos x="connsiteX13772" y="connsiteY13772"/>
              </a:cxn>
              <a:cxn ang="0">
                <a:pos x="connsiteX13773" y="connsiteY13773"/>
              </a:cxn>
              <a:cxn ang="0">
                <a:pos x="connsiteX13774" y="connsiteY13774"/>
              </a:cxn>
              <a:cxn ang="0">
                <a:pos x="connsiteX13775" y="connsiteY13775"/>
              </a:cxn>
              <a:cxn ang="0">
                <a:pos x="connsiteX13776" y="connsiteY13776"/>
              </a:cxn>
              <a:cxn ang="0">
                <a:pos x="connsiteX13777" y="connsiteY13777"/>
              </a:cxn>
              <a:cxn ang="0">
                <a:pos x="connsiteX13778" y="connsiteY13778"/>
              </a:cxn>
              <a:cxn ang="0">
                <a:pos x="connsiteX13779" y="connsiteY13779"/>
              </a:cxn>
              <a:cxn ang="0">
                <a:pos x="connsiteX13780" y="connsiteY13780"/>
              </a:cxn>
              <a:cxn ang="0">
                <a:pos x="connsiteX13781" y="connsiteY13781"/>
              </a:cxn>
              <a:cxn ang="0">
                <a:pos x="connsiteX13782" y="connsiteY13782"/>
              </a:cxn>
              <a:cxn ang="0">
                <a:pos x="connsiteX13783" y="connsiteY13783"/>
              </a:cxn>
              <a:cxn ang="0">
                <a:pos x="connsiteX13784" y="connsiteY13784"/>
              </a:cxn>
              <a:cxn ang="0">
                <a:pos x="connsiteX13785" y="connsiteY13785"/>
              </a:cxn>
              <a:cxn ang="0">
                <a:pos x="connsiteX13786" y="connsiteY13786"/>
              </a:cxn>
              <a:cxn ang="0">
                <a:pos x="connsiteX13787" y="connsiteY13787"/>
              </a:cxn>
              <a:cxn ang="0">
                <a:pos x="connsiteX13788" y="connsiteY13788"/>
              </a:cxn>
              <a:cxn ang="0">
                <a:pos x="connsiteX13789" y="connsiteY13789"/>
              </a:cxn>
              <a:cxn ang="0">
                <a:pos x="connsiteX13790" y="connsiteY13790"/>
              </a:cxn>
              <a:cxn ang="0">
                <a:pos x="connsiteX13791" y="connsiteY13791"/>
              </a:cxn>
              <a:cxn ang="0">
                <a:pos x="connsiteX13792" y="connsiteY13792"/>
              </a:cxn>
              <a:cxn ang="0">
                <a:pos x="connsiteX13793" y="connsiteY13793"/>
              </a:cxn>
              <a:cxn ang="0">
                <a:pos x="connsiteX13794" y="connsiteY13794"/>
              </a:cxn>
              <a:cxn ang="0">
                <a:pos x="connsiteX13795" y="connsiteY13795"/>
              </a:cxn>
              <a:cxn ang="0">
                <a:pos x="connsiteX13796" y="connsiteY13796"/>
              </a:cxn>
              <a:cxn ang="0">
                <a:pos x="connsiteX13797" y="connsiteY13797"/>
              </a:cxn>
              <a:cxn ang="0">
                <a:pos x="connsiteX13798" y="connsiteY13798"/>
              </a:cxn>
              <a:cxn ang="0">
                <a:pos x="connsiteX13799" y="connsiteY13799"/>
              </a:cxn>
              <a:cxn ang="0">
                <a:pos x="connsiteX13800" y="connsiteY13800"/>
              </a:cxn>
              <a:cxn ang="0">
                <a:pos x="connsiteX13801" y="connsiteY13801"/>
              </a:cxn>
              <a:cxn ang="0">
                <a:pos x="connsiteX13802" y="connsiteY13802"/>
              </a:cxn>
              <a:cxn ang="0">
                <a:pos x="connsiteX13803" y="connsiteY13803"/>
              </a:cxn>
              <a:cxn ang="0">
                <a:pos x="connsiteX13804" y="connsiteY13804"/>
              </a:cxn>
              <a:cxn ang="0">
                <a:pos x="connsiteX13805" y="connsiteY13805"/>
              </a:cxn>
              <a:cxn ang="0">
                <a:pos x="connsiteX13806" y="connsiteY13806"/>
              </a:cxn>
              <a:cxn ang="0">
                <a:pos x="connsiteX13807" y="connsiteY13807"/>
              </a:cxn>
              <a:cxn ang="0">
                <a:pos x="connsiteX13808" y="connsiteY13808"/>
              </a:cxn>
              <a:cxn ang="0">
                <a:pos x="connsiteX13809" y="connsiteY13809"/>
              </a:cxn>
              <a:cxn ang="0">
                <a:pos x="connsiteX13810" y="connsiteY13810"/>
              </a:cxn>
              <a:cxn ang="0">
                <a:pos x="connsiteX13811" y="connsiteY13811"/>
              </a:cxn>
              <a:cxn ang="0">
                <a:pos x="connsiteX13812" y="connsiteY13812"/>
              </a:cxn>
              <a:cxn ang="0">
                <a:pos x="connsiteX13813" y="connsiteY13813"/>
              </a:cxn>
              <a:cxn ang="0">
                <a:pos x="connsiteX13814" y="connsiteY13814"/>
              </a:cxn>
              <a:cxn ang="0">
                <a:pos x="connsiteX13815" y="connsiteY13815"/>
              </a:cxn>
              <a:cxn ang="0">
                <a:pos x="connsiteX13816" y="connsiteY13816"/>
              </a:cxn>
              <a:cxn ang="0">
                <a:pos x="connsiteX13817" y="connsiteY13817"/>
              </a:cxn>
              <a:cxn ang="0">
                <a:pos x="connsiteX13818" y="connsiteY13818"/>
              </a:cxn>
              <a:cxn ang="0">
                <a:pos x="connsiteX13819" y="connsiteY13819"/>
              </a:cxn>
              <a:cxn ang="0">
                <a:pos x="connsiteX13820" y="connsiteY13820"/>
              </a:cxn>
              <a:cxn ang="0">
                <a:pos x="connsiteX13821" y="connsiteY13821"/>
              </a:cxn>
              <a:cxn ang="0">
                <a:pos x="connsiteX13822" y="connsiteY13822"/>
              </a:cxn>
              <a:cxn ang="0">
                <a:pos x="connsiteX13823" y="connsiteY13823"/>
              </a:cxn>
              <a:cxn ang="0">
                <a:pos x="connsiteX13824" y="connsiteY13824"/>
              </a:cxn>
              <a:cxn ang="0">
                <a:pos x="connsiteX13825" y="connsiteY13825"/>
              </a:cxn>
              <a:cxn ang="0">
                <a:pos x="connsiteX13826" y="connsiteY13826"/>
              </a:cxn>
              <a:cxn ang="0">
                <a:pos x="connsiteX13827" y="connsiteY13827"/>
              </a:cxn>
              <a:cxn ang="0">
                <a:pos x="connsiteX13828" y="connsiteY13828"/>
              </a:cxn>
              <a:cxn ang="0">
                <a:pos x="connsiteX13829" y="connsiteY13829"/>
              </a:cxn>
              <a:cxn ang="0">
                <a:pos x="connsiteX13830" y="connsiteY13830"/>
              </a:cxn>
              <a:cxn ang="0">
                <a:pos x="connsiteX13831" y="connsiteY13831"/>
              </a:cxn>
              <a:cxn ang="0">
                <a:pos x="connsiteX13832" y="connsiteY13832"/>
              </a:cxn>
              <a:cxn ang="0">
                <a:pos x="connsiteX13833" y="connsiteY13833"/>
              </a:cxn>
              <a:cxn ang="0">
                <a:pos x="connsiteX13834" y="connsiteY13834"/>
              </a:cxn>
              <a:cxn ang="0">
                <a:pos x="connsiteX13835" y="connsiteY13835"/>
              </a:cxn>
              <a:cxn ang="0">
                <a:pos x="connsiteX13836" y="connsiteY13836"/>
              </a:cxn>
              <a:cxn ang="0">
                <a:pos x="connsiteX13837" y="connsiteY13837"/>
              </a:cxn>
              <a:cxn ang="0">
                <a:pos x="connsiteX13838" y="connsiteY13838"/>
              </a:cxn>
              <a:cxn ang="0">
                <a:pos x="connsiteX13839" y="connsiteY13839"/>
              </a:cxn>
              <a:cxn ang="0">
                <a:pos x="connsiteX13840" y="connsiteY13840"/>
              </a:cxn>
              <a:cxn ang="0">
                <a:pos x="connsiteX13841" y="connsiteY13841"/>
              </a:cxn>
              <a:cxn ang="0">
                <a:pos x="connsiteX13842" y="connsiteY13842"/>
              </a:cxn>
              <a:cxn ang="0">
                <a:pos x="connsiteX13843" y="connsiteY13843"/>
              </a:cxn>
              <a:cxn ang="0">
                <a:pos x="connsiteX13844" y="connsiteY13844"/>
              </a:cxn>
              <a:cxn ang="0">
                <a:pos x="connsiteX13845" y="connsiteY13845"/>
              </a:cxn>
              <a:cxn ang="0">
                <a:pos x="connsiteX13846" y="connsiteY13846"/>
              </a:cxn>
              <a:cxn ang="0">
                <a:pos x="connsiteX13847" y="connsiteY13847"/>
              </a:cxn>
              <a:cxn ang="0">
                <a:pos x="connsiteX13848" y="connsiteY13848"/>
              </a:cxn>
              <a:cxn ang="0">
                <a:pos x="connsiteX13849" y="connsiteY13849"/>
              </a:cxn>
              <a:cxn ang="0">
                <a:pos x="connsiteX13850" y="connsiteY13850"/>
              </a:cxn>
              <a:cxn ang="0">
                <a:pos x="connsiteX13851" y="connsiteY13851"/>
              </a:cxn>
              <a:cxn ang="0">
                <a:pos x="connsiteX13852" y="connsiteY13852"/>
              </a:cxn>
              <a:cxn ang="0">
                <a:pos x="connsiteX13853" y="connsiteY13853"/>
              </a:cxn>
              <a:cxn ang="0">
                <a:pos x="connsiteX13854" y="connsiteY13854"/>
              </a:cxn>
              <a:cxn ang="0">
                <a:pos x="connsiteX13855" y="connsiteY13855"/>
              </a:cxn>
              <a:cxn ang="0">
                <a:pos x="connsiteX13856" y="connsiteY13856"/>
              </a:cxn>
              <a:cxn ang="0">
                <a:pos x="connsiteX13857" y="connsiteY13857"/>
              </a:cxn>
              <a:cxn ang="0">
                <a:pos x="connsiteX13858" y="connsiteY13858"/>
              </a:cxn>
              <a:cxn ang="0">
                <a:pos x="connsiteX13859" y="connsiteY13859"/>
              </a:cxn>
              <a:cxn ang="0">
                <a:pos x="connsiteX13860" y="connsiteY13860"/>
              </a:cxn>
              <a:cxn ang="0">
                <a:pos x="connsiteX13861" y="connsiteY13861"/>
              </a:cxn>
              <a:cxn ang="0">
                <a:pos x="connsiteX13862" y="connsiteY13862"/>
              </a:cxn>
              <a:cxn ang="0">
                <a:pos x="connsiteX13863" y="connsiteY13863"/>
              </a:cxn>
              <a:cxn ang="0">
                <a:pos x="connsiteX13864" y="connsiteY13864"/>
              </a:cxn>
              <a:cxn ang="0">
                <a:pos x="connsiteX13865" y="connsiteY13865"/>
              </a:cxn>
              <a:cxn ang="0">
                <a:pos x="connsiteX13866" y="connsiteY13866"/>
              </a:cxn>
              <a:cxn ang="0">
                <a:pos x="connsiteX13867" y="connsiteY13867"/>
              </a:cxn>
              <a:cxn ang="0">
                <a:pos x="connsiteX13868" y="connsiteY13868"/>
              </a:cxn>
              <a:cxn ang="0">
                <a:pos x="connsiteX13869" y="connsiteY13869"/>
              </a:cxn>
              <a:cxn ang="0">
                <a:pos x="connsiteX13870" y="connsiteY13870"/>
              </a:cxn>
              <a:cxn ang="0">
                <a:pos x="connsiteX13871" y="connsiteY13871"/>
              </a:cxn>
              <a:cxn ang="0">
                <a:pos x="connsiteX13872" y="connsiteY13872"/>
              </a:cxn>
              <a:cxn ang="0">
                <a:pos x="connsiteX13873" y="connsiteY13873"/>
              </a:cxn>
              <a:cxn ang="0">
                <a:pos x="connsiteX13874" y="connsiteY13874"/>
              </a:cxn>
              <a:cxn ang="0">
                <a:pos x="connsiteX13875" y="connsiteY13875"/>
              </a:cxn>
              <a:cxn ang="0">
                <a:pos x="connsiteX13876" y="connsiteY13876"/>
              </a:cxn>
              <a:cxn ang="0">
                <a:pos x="connsiteX13877" y="connsiteY13877"/>
              </a:cxn>
              <a:cxn ang="0">
                <a:pos x="connsiteX13878" y="connsiteY13878"/>
              </a:cxn>
              <a:cxn ang="0">
                <a:pos x="connsiteX13879" y="connsiteY13879"/>
              </a:cxn>
              <a:cxn ang="0">
                <a:pos x="connsiteX13880" y="connsiteY13880"/>
              </a:cxn>
              <a:cxn ang="0">
                <a:pos x="connsiteX13881" y="connsiteY13881"/>
              </a:cxn>
              <a:cxn ang="0">
                <a:pos x="connsiteX13882" y="connsiteY13882"/>
              </a:cxn>
              <a:cxn ang="0">
                <a:pos x="connsiteX13883" y="connsiteY13883"/>
              </a:cxn>
              <a:cxn ang="0">
                <a:pos x="connsiteX13884" y="connsiteY13884"/>
              </a:cxn>
              <a:cxn ang="0">
                <a:pos x="connsiteX13885" y="connsiteY13885"/>
              </a:cxn>
              <a:cxn ang="0">
                <a:pos x="connsiteX13886" y="connsiteY13886"/>
              </a:cxn>
              <a:cxn ang="0">
                <a:pos x="connsiteX13887" y="connsiteY13887"/>
              </a:cxn>
              <a:cxn ang="0">
                <a:pos x="connsiteX13888" y="connsiteY13888"/>
              </a:cxn>
              <a:cxn ang="0">
                <a:pos x="connsiteX13889" y="connsiteY13889"/>
              </a:cxn>
              <a:cxn ang="0">
                <a:pos x="connsiteX13890" y="connsiteY13890"/>
              </a:cxn>
              <a:cxn ang="0">
                <a:pos x="connsiteX13891" y="connsiteY13891"/>
              </a:cxn>
              <a:cxn ang="0">
                <a:pos x="connsiteX13892" y="connsiteY13892"/>
              </a:cxn>
              <a:cxn ang="0">
                <a:pos x="connsiteX13893" y="connsiteY13893"/>
              </a:cxn>
              <a:cxn ang="0">
                <a:pos x="connsiteX13894" y="connsiteY13894"/>
              </a:cxn>
              <a:cxn ang="0">
                <a:pos x="connsiteX13895" y="connsiteY13895"/>
              </a:cxn>
              <a:cxn ang="0">
                <a:pos x="connsiteX13896" y="connsiteY13896"/>
              </a:cxn>
              <a:cxn ang="0">
                <a:pos x="connsiteX13897" y="connsiteY13897"/>
              </a:cxn>
              <a:cxn ang="0">
                <a:pos x="connsiteX13898" y="connsiteY13898"/>
              </a:cxn>
              <a:cxn ang="0">
                <a:pos x="connsiteX13899" y="connsiteY13899"/>
              </a:cxn>
              <a:cxn ang="0">
                <a:pos x="connsiteX13900" y="connsiteY13900"/>
              </a:cxn>
              <a:cxn ang="0">
                <a:pos x="connsiteX13901" y="connsiteY13901"/>
              </a:cxn>
              <a:cxn ang="0">
                <a:pos x="connsiteX13902" y="connsiteY13902"/>
              </a:cxn>
              <a:cxn ang="0">
                <a:pos x="connsiteX13903" y="connsiteY13903"/>
              </a:cxn>
              <a:cxn ang="0">
                <a:pos x="connsiteX13904" y="connsiteY13904"/>
              </a:cxn>
              <a:cxn ang="0">
                <a:pos x="connsiteX13905" y="connsiteY13905"/>
              </a:cxn>
              <a:cxn ang="0">
                <a:pos x="connsiteX13906" y="connsiteY13906"/>
              </a:cxn>
              <a:cxn ang="0">
                <a:pos x="connsiteX13907" y="connsiteY13907"/>
              </a:cxn>
              <a:cxn ang="0">
                <a:pos x="connsiteX13908" y="connsiteY13908"/>
              </a:cxn>
              <a:cxn ang="0">
                <a:pos x="connsiteX13909" y="connsiteY13909"/>
              </a:cxn>
              <a:cxn ang="0">
                <a:pos x="connsiteX13910" y="connsiteY13910"/>
              </a:cxn>
              <a:cxn ang="0">
                <a:pos x="connsiteX13911" y="connsiteY13911"/>
              </a:cxn>
              <a:cxn ang="0">
                <a:pos x="connsiteX13912" y="connsiteY13912"/>
              </a:cxn>
              <a:cxn ang="0">
                <a:pos x="connsiteX13913" y="connsiteY13913"/>
              </a:cxn>
              <a:cxn ang="0">
                <a:pos x="connsiteX13914" y="connsiteY13914"/>
              </a:cxn>
              <a:cxn ang="0">
                <a:pos x="connsiteX13915" y="connsiteY13915"/>
              </a:cxn>
              <a:cxn ang="0">
                <a:pos x="connsiteX13916" y="connsiteY13916"/>
              </a:cxn>
              <a:cxn ang="0">
                <a:pos x="connsiteX13917" y="connsiteY13917"/>
              </a:cxn>
              <a:cxn ang="0">
                <a:pos x="connsiteX13918" y="connsiteY13918"/>
              </a:cxn>
              <a:cxn ang="0">
                <a:pos x="connsiteX13919" y="connsiteY13919"/>
              </a:cxn>
              <a:cxn ang="0">
                <a:pos x="connsiteX13920" y="connsiteY13920"/>
              </a:cxn>
              <a:cxn ang="0">
                <a:pos x="connsiteX13921" y="connsiteY13921"/>
              </a:cxn>
              <a:cxn ang="0">
                <a:pos x="connsiteX13922" y="connsiteY13922"/>
              </a:cxn>
              <a:cxn ang="0">
                <a:pos x="connsiteX13923" y="connsiteY13923"/>
              </a:cxn>
              <a:cxn ang="0">
                <a:pos x="connsiteX13924" y="connsiteY13924"/>
              </a:cxn>
              <a:cxn ang="0">
                <a:pos x="connsiteX13925" y="connsiteY13925"/>
              </a:cxn>
              <a:cxn ang="0">
                <a:pos x="connsiteX13926" y="connsiteY13926"/>
              </a:cxn>
              <a:cxn ang="0">
                <a:pos x="connsiteX13927" y="connsiteY13927"/>
              </a:cxn>
              <a:cxn ang="0">
                <a:pos x="connsiteX13928" y="connsiteY13928"/>
              </a:cxn>
              <a:cxn ang="0">
                <a:pos x="connsiteX13929" y="connsiteY13929"/>
              </a:cxn>
              <a:cxn ang="0">
                <a:pos x="connsiteX13930" y="connsiteY13930"/>
              </a:cxn>
              <a:cxn ang="0">
                <a:pos x="connsiteX13931" y="connsiteY13931"/>
              </a:cxn>
              <a:cxn ang="0">
                <a:pos x="connsiteX13932" y="connsiteY13932"/>
              </a:cxn>
              <a:cxn ang="0">
                <a:pos x="connsiteX13933" y="connsiteY13933"/>
              </a:cxn>
              <a:cxn ang="0">
                <a:pos x="connsiteX13934" y="connsiteY13934"/>
              </a:cxn>
              <a:cxn ang="0">
                <a:pos x="connsiteX13935" y="connsiteY13935"/>
              </a:cxn>
              <a:cxn ang="0">
                <a:pos x="connsiteX13936" y="connsiteY13936"/>
              </a:cxn>
              <a:cxn ang="0">
                <a:pos x="connsiteX13937" y="connsiteY13937"/>
              </a:cxn>
              <a:cxn ang="0">
                <a:pos x="connsiteX13938" y="connsiteY13938"/>
              </a:cxn>
              <a:cxn ang="0">
                <a:pos x="connsiteX13939" y="connsiteY13939"/>
              </a:cxn>
              <a:cxn ang="0">
                <a:pos x="connsiteX13940" y="connsiteY13940"/>
              </a:cxn>
              <a:cxn ang="0">
                <a:pos x="connsiteX13941" y="connsiteY13941"/>
              </a:cxn>
              <a:cxn ang="0">
                <a:pos x="connsiteX13942" y="connsiteY13942"/>
              </a:cxn>
              <a:cxn ang="0">
                <a:pos x="connsiteX13943" y="connsiteY13943"/>
              </a:cxn>
              <a:cxn ang="0">
                <a:pos x="connsiteX13944" y="connsiteY13944"/>
              </a:cxn>
              <a:cxn ang="0">
                <a:pos x="connsiteX13945" y="connsiteY13945"/>
              </a:cxn>
              <a:cxn ang="0">
                <a:pos x="connsiteX13946" y="connsiteY13946"/>
              </a:cxn>
              <a:cxn ang="0">
                <a:pos x="connsiteX13947" y="connsiteY13947"/>
              </a:cxn>
              <a:cxn ang="0">
                <a:pos x="connsiteX13948" y="connsiteY13948"/>
              </a:cxn>
              <a:cxn ang="0">
                <a:pos x="connsiteX13949" y="connsiteY13949"/>
              </a:cxn>
              <a:cxn ang="0">
                <a:pos x="connsiteX13950" y="connsiteY13950"/>
              </a:cxn>
              <a:cxn ang="0">
                <a:pos x="connsiteX13951" y="connsiteY13951"/>
              </a:cxn>
              <a:cxn ang="0">
                <a:pos x="connsiteX13952" y="connsiteY13952"/>
              </a:cxn>
              <a:cxn ang="0">
                <a:pos x="connsiteX13953" y="connsiteY13953"/>
              </a:cxn>
              <a:cxn ang="0">
                <a:pos x="connsiteX13954" y="connsiteY13954"/>
              </a:cxn>
              <a:cxn ang="0">
                <a:pos x="connsiteX13955" y="connsiteY13955"/>
              </a:cxn>
              <a:cxn ang="0">
                <a:pos x="connsiteX13956" y="connsiteY13956"/>
              </a:cxn>
              <a:cxn ang="0">
                <a:pos x="connsiteX13957" y="connsiteY13957"/>
              </a:cxn>
              <a:cxn ang="0">
                <a:pos x="connsiteX13958" y="connsiteY13958"/>
              </a:cxn>
              <a:cxn ang="0">
                <a:pos x="connsiteX13959" y="connsiteY13959"/>
              </a:cxn>
              <a:cxn ang="0">
                <a:pos x="connsiteX13960" y="connsiteY13960"/>
              </a:cxn>
              <a:cxn ang="0">
                <a:pos x="connsiteX13961" y="connsiteY13961"/>
              </a:cxn>
              <a:cxn ang="0">
                <a:pos x="connsiteX13962" y="connsiteY13962"/>
              </a:cxn>
              <a:cxn ang="0">
                <a:pos x="connsiteX13963" y="connsiteY13963"/>
              </a:cxn>
              <a:cxn ang="0">
                <a:pos x="connsiteX13964" y="connsiteY13964"/>
              </a:cxn>
              <a:cxn ang="0">
                <a:pos x="connsiteX13965" y="connsiteY13965"/>
              </a:cxn>
              <a:cxn ang="0">
                <a:pos x="connsiteX13966" y="connsiteY13966"/>
              </a:cxn>
              <a:cxn ang="0">
                <a:pos x="connsiteX13967" y="connsiteY13967"/>
              </a:cxn>
              <a:cxn ang="0">
                <a:pos x="connsiteX13968" y="connsiteY13968"/>
              </a:cxn>
              <a:cxn ang="0">
                <a:pos x="connsiteX13969" y="connsiteY13969"/>
              </a:cxn>
              <a:cxn ang="0">
                <a:pos x="connsiteX13970" y="connsiteY13970"/>
              </a:cxn>
              <a:cxn ang="0">
                <a:pos x="connsiteX13971" y="connsiteY13971"/>
              </a:cxn>
              <a:cxn ang="0">
                <a:pos x="connsiteX13972" y="connsiteY13972"/>
              </a:cxn>
              <a:cxn ang="0">
                <a:pos x="connsiteX13973" y="connsiteY13973"/>
              </a:cxn>
              <a:cxn ang="0">
                <a:pos x="connsiteX13974" y="connsiteY13974"/>
              </a:cxn>
              <a:cxn ang="0">
                <a:pos x="connsiteX13975" y="connsiteY13975"/>
              </a:cxn>
              <a:cxn ang="0">
                <a:pos x="connsiteX13976" y="connsiteY13976"/>
              </a:cxn>
              <a:cxn ang="0">
                <a:pos x="connsiteX13977" y="connsiteY13977"/>
              </a:cxn>
              <a:cxn ang="0">
                <a:pos x="connsiteX13978" y="connsiteY13978"/>
              </a:cxn>
              <a:cxn ang="0">
                <a:pos x="connsiteX13979" y="connsiteY13979"/>
              </a:cxn>
              <a:cxn ang="0">
                <a:pos x="connsiteX13980" y="connsiteY13980"/>
              </a:cxn>
              <a:cxn ang="0">
                <a:pos x="connsiteX13981" y="connsiteY13981"/>
              </a:cxn>
              <a:cxn ang="0">
                <a:pos x="connsiteX13982" y="connsiteY13982"/>
              </a:cxn>
              <a:cxn ang="0">
                <a:pos x="connsiteX13983" y="connsiteY13983"/>
              </a:cxn>
              <a:cxn ang="0">
                <a:pos x="connsiteX13984" y="connsiteY13984"/>
              </a:cxn>
              <a:cxn ang="0">
                <a:pos x="connsiteX13985" y="connsiteY13985"/>
              </a:cxn>
              <a:cxn ang="0">
                <a:pos x="connsiteX13986" y="connsiteY13986"/>
              </a:cxn>
              <a:cxn ang="0">
                <a:pos x="connsiteX13987" y="connsiteY13987"/>
              </a:cxn>
              <a:cxn ang="0">
                <a:pos x="connsiteX13988" y="connsiteY13988"/>
              </a:cxn>
              <a:cxn ang="0">
                <a:pos x="connsiteX13989" y="connsiteY13989"/>
              </a:cxn>
              <a:cxn ang="0">
                <a:pos x="connsiteX13990" y="connsiteY13990"/>
              </a:cxn>
              <a:cxn ang="0">
                <a:pos x="connsiteX13991" y="connsiteY13991"/>
              </a:cxn>
              <a:cxn ang="0">
                <a:pos x="connsiteX13992" y="connsiteY13992"/>
              </a:cxn>
              <a:cxn ang="0">
                <a:pos x="connsiteX13993" y="connsiteY13993"/>
              </a:cxn>
              <a:cxn ang="0">
                <a:pos x="connsiteX13994" y="connsiteY13994"/>
              </a:cxn>
              <a:cxn ang="0">
                <a:pos x="connsiteX13995" y="connsiteY13995"/>
              </a:cxn>
              <a:cxn ang="0">
                <a:pos x="connsiteX13996" y="connsiteY13996"/>
              </a:cxn>
              <a:cxn ang="0">
                <a:pos x="connsiteX13997" y="connsiteY13997"/>
              </a:cxn>
              <a:cxn ang="0">
                <a:pos x="connsiteX13998" y="connsiteY13998"/>
              </a:cxn>
              <a:cxn ang="0">
                <a:pos x="connsiteX13999" y="connsiteY13999"/>
              </a:cxn>
              <a:cxn ang="0">
                <a:pos x="connsiteX14000" y="connsiteY14000"/>
              </a:cxn>
              <a:cxn ang="0">
                <a:pos x="connsiteX14001" y="connsiteY14001"/>
              </a:cxn>
              <a:cxn ang="0">
                <a:pos x="connsiteX14002" y="connsiteY14002"/>
              </a:cxn>
              <a:cxn ang="0">
                <a:pos x="connsiteX14003" y="connsiteY14003"/>
              </a:cxn>
              <a:cxn ang="0">
                <a:pos x="connsiteX14004" y="connsiteY14004"/>
              </a:cxn>
              <a:cxn ang="0">
                <a:pos x="connsiteX14005" y="connsiteY14005"/>
              </a:cxn>
              <a:cxn ang="0">
                <a:pos x="connsiteX14006" y="connsiteY14006"/>
              </a:cxn>
              <a:cxn ang="0">
                <a:pos x="connsiteX14007" y="connsiteY14007"/>
              </a:cxn>
              <a:cxn ang="0">
                <a:pos x="connsiteX14008" y="connsiteY14008"/>
              </a:cxn>
              <a:cxn ang="0">
                <a:pos x="connsiteX14009" y="connsiteY14009"/>
              </a:cxn>
              <a:cxn ang="0">
                <a:pos x="connsiteX14010" y="connsiteY14010"/>
              </a:cxn>
              <a:cxn ang="0">
                <a:pos x="connsiteX14011" y="connsiteY14011"/>
              </a:cxn>
              <a:cxn ang="0">
                <a:pos x="connsiteX14012" y="connsiteY14012"/>
              </a:cxn>
              <a:cxn ang="0">
                <a:pos x="connsiteX14013" y="connsiteY14013"/>
              </a:cxn>
              <a:cxn ang="0">
                <a:pos x="connsiteX14014" y="connsiteY14014"/>
              </a:cxn>
              <a:cxn ang="0">
                <a:pos x="connsiteX14015" y="connsiteY14015"/>
              </a:cxn>
              <a:cxn ang="0">
                <a:pos x="connsiteX14016" y="connsiteY14016"/>
              </a:cxn>
              <a:cxn ang="0">
                <a:pos x="connsiteX14017" y="connsiteY14017"/>
              </a:cxn>
              <a:cxn ang="0">
                <a:pos x="connsiteX14018" y="connsiteY14018"/>
              </a:cxn>
              <a:cxn ang="0">
                <a:pos x="connsiteX14019" y="connsiteY14019"/>
              </a:cxn>
              <a:cxn ang="0">
                <a:pos x="connsiteX14020" y="connsiteY14020"/>
              </a:cxn>
              <a:cxn ang="0">
                <a:pos x="connsiteX14021" y="connsiteY14021"/>
              </a:cxn>
              <a:cxn ang="0">
                <a:pos x="connsiteX14022" y="connsiteY14022"/>
              </a:cxn>
              <a:cxn ang="0">
                <a:pos x="connsiteX14023" y="connsiteY14023"/>
              </a:cxn>
              <a:cxn ang="0">
                <a:pos x="connsiteX14024" y="connsiteY14024"/>
              </a:cxn>
              <a:cxn ang="0">
                <a:pos x="connsiteX14025" y="connsiteY14025"/>
              </a:cxn>
              <a:cxn ang="0">
                <a:pos x="connsiteX14026" y="connsiteY14026"/>
              </a:cxn>
              <a:cxn ang="0">
                <a:pos x="connsiteX14027" y="connsiteY14027"/>
              </a:cxn>
              <a:cxn ang="0">
                <a:pos x="connsiteX14028" y="connsiteY14028"/>
              </a:cxn>
              <a:cxn ang="0">
                <a:pos x="connsiteX14029" y="connsiteY14029"/>
              </a:cxn>
              <a:cxn ang="0">
                <a:pos x="connsiteX14030" y="connsiteY14030"/>
              </a:cxn>
              <a:cxn ang="0">
                <a:pos x="connsiteX14031" y="connsiteY14031"/>
              </a:cxn>
              <a:cxn ang="0">
                <a:pos x="connsiteX14032" y="connsiteY14032"/>
              </a:cxn>
              <a:cxn ang="0">
                <a:pos x="connsiteX14033" y="connsiteY14033"/>
              </a:cxn>
              <a:cxn ang="0">
                <a:pos x="connsiteX14034" y="connsiteY14034"/>
              </a:cxn>
              <a:cxn ang="0">
                <a:pos x="connsiteX14035" y="connsiteY14035"/>
              </a:cxn>
              <a:cxn ang="0">
                <a:pos x="connsiteX14036" y="connsiteY14036"/>
              </a:cxn>
              <a:cxn ang="0">
                <a:pos x="connsiteX14037" y="connsiteY14037"/>
              </a:cxn>
              <a:cxn ang="0">
                <a:pos x="connsiteX14038" y="connsiteY14038"/>
              </a:cxn>
              <a:cxn ang="0">
                <a:pos x="connsiteX14039" y="connsiteY14039"/>
              </a:cxn>
              <a:cxn ang="0">
                <a:pos x="connsiteX14040" y="connsiteY14040"/>
              </a:cxn>
              <a:cxn ang="0">
                <a:pos x="connsiteX14041" y="connsiteY14041"/>
              </a:cxn>
              <a:cxn ang="0">
                <a:pos x="connsiteX14042" y="connsiteY14042"/>
              </a:cxn>
              <a:cxn ang="0">
                <a:pos x="connsiteX14043" y="connsiteY14043"/>
              </a:cxn>
              <a:cxn ang="0">
                <a:pos x="connsiteX14044" y="connsiteY14044"/>
              </a:cxn>
              <a:cxn ang="0">
                <a:pos x="connsiteX14045" y="connsiteY14045"/>
              </a:cxn>
              <a:cxn ang="0">
                <a:pos x="connsiteX14046" y="connsiteY14046"/>
              </a:cxn>
              <a:cxn ang="0">
                <a:pos x="connsiteX14047" y="connsiteY14047"/>
              </a:cxn>
              <a:cxn ang="0">
                <a:pos x="connsiteX14048" y="connsiteY14048"/>
              </a:cxn>
              <a:cxn ang="0">
                <a:pos x="connsiteX14049" y="connsiteY14049"/>
              </a:cxn>
              <a:cxn ang="0">
                <a:pos x="connsiteX14050" y="connsiteY14050"/>
              </a:cxn>
              <a:cxn ang="0">
                <a:pos x="connsiteX14051" y="connsiteY14051"/>
              </a:cxn>
              <a:cxn ang="0">
                <a:pos x="connsiteX14052" y="connsiteY14052"/>
              </a:cxn>
              <a:cxn ang="0">
                <a:pos x="connsiteX14053" y="connsiteY14053"/>
              </a:cxn>
              <a:cxn ang="0">
                <a:pos x="connsiteX14054" y="connsiteY14054"/>
              </a:cxn>
              <a:cxn ang="0">
                <a:pos x="connsiteX14055" y="connsiteY14055"/>
              </a:cxn>
              <a:cxn ang="0">
                <a:pos x="connsiteX14056" y="connsiteY14056"/>
              </a:cxn>
              <a:cxn ang="0">
                <a:pos x="connsiteX14057" y="connsiteY14057"/>
              </a:cxn>
              <a:cxn ang="0">
                <a:pos x="connsiteX14058" y="connsiteY14058"/>
              </a:cxn>
              <a:cxn ang="0">
                <a:pos x="connsiteX14059" y="connsiteY14059"/>
              </a:cxn>
              <a:cxn ang="0">
                <a:pos x="connsiteX14060" y="connsiteY14060"/>
              </a:cxn>
              <a:cxn ang="0">
                <a:pos x="connsiteX14061" y="connsiteY14061"/>
              </a:cxn>
              <a:cxn ang="0">
                <a:pos x="connsiteX14062" y="connsiteY14062"/>
              </a:cxn>
              <a:cxn ang="0">
                <a:pos x="connsiteX14063" y="connsiteY14063"/>
              </a:cxn>
              <a:cxn ang="0">
                <a:pos x="connsiteX14064" y="connsiteY14064"/>
              </a:cxn>
              <a:cxn ang="0">
                <a:pos x="connsiteX14065" y="connsiteY14065"/>
              </a:cxn>
              <a:cxn ang="0">
                <a:pos x="connsiteX14066" y="connsiteY14066"/>
              </a:cxn>
              <a:cxn ang="0">
                <a:pos x="connsiteX14067" y="connsiteY14067"/>
              </a:cxn>
              <a:cxn ang="0">
                <a:pos x="connsiteX14068" y="connsiteY14068"/>
              </a:cxn>
              <a:cxn ang="0">
                <a:pos x="connsiteX14069" y="connsiteY14069"/>
              </a:cxn>
              <a:cxn ang="0">
                <a:pos x="connsiteX14070" y="connsiteY14070"/>
              </a:cxn>
              <a:cxn ang="0">
                <a:pos x="connsiteX14071" y="connsiteY14071"/>
              </a:cxn>
              <a:cxn ang="0">
                <a:pos x="connsiteX14072" y="connsiteY14072"/>
              </a:cxn>
              <a:cxn ang="0">
                <a:pos x="connsiteX14073" y="connsiteY14073"/>
              </a:cxn>
              <a:cxn ang="0">
                <a:pos x="connsiteX14074" y="connsiteY14074"/>
              </a:cxn>
              <a:cxn ang="0">
                <a:pos x="connsiteX14075" y="connsiteY14075"/>
              </a:cxn>
              <a:cxn ang="0">
                <a:pos x="connsiteX14076" y="connsiteY14076"/>
              </a:cxn>
              <a:cxn ang="0">
                <a:pos x="connsiteX14077" y="connsiteY14077"/>
              </a:cxn>
              <a:cxn ang="0">
                <a:pos x="connsiteX14078" y="connsiteY14078"/>
              </a:cxn>
              <a:cxn ang="0">
                <a:pos x="connsiteX14079" y="connsiteY14079"/>
              </a:cxn>
              <a:cxn ang="0">
                <a:pos x="connsiteX14080" y="connsiteY14080"/>
              </a:cxn>
              <a:cxn ang="0">
                <a:pos x="connsiteX14081" y="connsiteY14081"/>
              </a:cxn>
              <a:cxn ang="0">
                <a:pos x="connsiteX14082" y="connsiteY14082"/>
              </a:cxn>
              <a:cxn ang="0">
                <a:pos x="connsiteX14083" y="connsiteY14083"/>
              </a:cxn>
              <a:cxn ang="0">
                <a:pos x="connsiteX14084" y="connsiteY14084"/>
              </a:cxn>
              <a:cxn ang="0">
                <a:pos x="connsiteX14085" y="connsiteY14085"/>
              </a:cxn>
              <a:cxn ang="0">
                <a:pos x="connsiteX14086" y="connsiteY14086"/>
              </a:cxn>
              <a:cxn ang="0">
                <a:pos x="connsiteX14087" y="connsiteY14087"/>
              </a:cxn>
              <a:cxn ang="0">
                <a:pos x="connsiteX14088" y="connsiteY14088"/>
              </a:cxn>
              <a:cxn ang="0">
                <a:pos x="connsiteX14089" y="connsiteY14089"/>
              </a:cxn>
              <a:cxn ang="0">
                <a:pos x="connsiteX14090" y="connsiteY14090"/>
              </a:cxn>
              <a:cxn ang="0">
                <a:pos x="connsiteX14091" y="connsiteY14091"/>
              </a:cxn>
              <a:cxn ang="0">
                <a:pos x="connsiteX14092" y="connsiteY14092"/>
              </a:cxn>
              <a:cxn ang="0">
                <a:pos x="connsiteX14093" y="connsiteY14093"/>
              </a:cxn>
              <a:cxn ang="0">
                <a:pos x="connsiteX14094" y="connsiteY14094"/>
              </a:cxn>
              <a:cxn ang="0">
                <a:pos x="connsiteX14095" y="connsiteY14095"/>
              </a:cxn>
              <a:cxn ang="0">
                <a:pos x="connsiteX14096" y="connsiteY14096"/>
              </a:cxn>
              <a:cxn ang="0">
                <a:pos x="connsiteX14097" y="connsiteY14097"/>
              </a:cxn>
              <a:cxn ang="0">
                <a:pos x="connsiteX14098" y="connsiteY14098"/>
              </a:cxn>
              <a:cxn ang="0">
                <a:pos x="connsiteX14099" y="connsiteY14099"/>
              </a:cxn>
              <a:cxn ang="0">
                <a:pos x="connsiteX14100" y="connsiteY14100"/>
              </a:cxn>
              <a:cxn ang="0">
                <a:pos x="connsiteX14101" y="connsiteY14101"/>
              </a:cxn>
              <a:cxn ang="0">
                <a:pos x="connsiteX14102" y="connsiteY14102"/>
              </a:cxn>
              <a:cxn ang="0">
                <a:pos x="connsiteX14103" y="connsiteY14103"/>
              </a:cxn>
              <a:cxn ang="0">
                <a:pos x="connsiteX14104" y="connsiteY14104"/>
              </a:cxn>
              <a:cxn ang="0">
                <a:pos x="connsiteX14105" y="connsiteY14105"/>
              </a:cxn>
              <a:cxn ang="0">
                <a:pos x="connsiteX14106" y="connsiteY14106"/>
              </a:cxn>
              <a:cxn ang="0">
                <a:pos x="connsiteX14107" y="connsiteY14107"/>
              </a:cxn>
              <a:cxn ang="0">
                <a:pos x="connsiteX14108" y="connsiteY14108"/>
              </a:cxn>
              <a:cxn ang="0">
                <a:pos x="connsiteX14109" y="connsiteY14109"/>
              </a:cxn>
              <a:cxn ang="0">
                <a:pos x="connsiteX14110" y="connsiteY14110"/>
              </a:cxn>
              <a:cxn ang="0">
                <a:pos x="connsiteX14111" y="connsiteY14111"/>
              </a:cxn>
              <a:cxn ang="0">
                <a:pos x="connsiteX14112" y="connsiteY14112"/>
              </a:cxn>
              <a:cxn ang="0">
                <a:pos x="connsiteX14113" y="connsiteY14113"/>
              </a:cxn>
              <a:cxn ang="0">
                <a:pos x="connsiteX14114" y="connsiteY14114"/>
              </a:cxn>
              <a:cxn ang="0">
                <a:pos x="connsiteX14115" y="connsiteY14115"/>
              </a:cxn>
              <a:cxn ang="0">
                <a:pos x="connsiteX14116" y="connsiteY14116"/>
              </a:cxn>
              <a:cxn ang="0">
                <a:pos x="connsiteX14117" y="connsiteY14117"/>
              </a:cxn>
              <a:cxn ang="0">
                <a:pos x="connsiteX14118" y="connsiteY14118"/>
              </a:cxn>
              <a:cxn ang="0">
                <a:pos x="connsiteX14119" y="connsiteY14119"/>
              </a:cxn>
              <a:cxn ang="0">
                <a:pos x="connsiteX14120" y="connsiteY14120"/>
              </a:cxn>
              <a:cxn ang="0">
                <a:pos x="connsiteX14121" y="connsiteY14121"/>
              </a:cxn>
              <a:cxn ang="0">
                <a:pos x="connsiteX14122" y="connsiteY14122"/>
              </a:cxn>
              <a:cxn ang="0">
                <a:pos x="connsiteX14123" y="connsiteY14123"/>
              </a:cxn>
              <a:cxn ang="0">
                <a:pos x="connsiteX14124" y="connsiteY14124"/>
              </a:cxn>
              <a:cxn ang="0">
                <a:pos x="connsiteX14125" y="connsiteY14125"/>
              </a:cxn>
              <a:cxn ang="0">
                <a:pos x="connsiteX14126" y="connsiteY14126"/>
              </a:cxn>
              <a:cxn ang="0">
                <a:pos x="connsiteX14127" y="connsiteY14127"/>
              </a:cxn>
              <a:cxn ang="0">
                <a:pos x="connsiteX14128" y="connsiteY14128"/>
              </a:cxn>
              <a:cxn ang="0">
                <a:pos x="connsiteX14129" y="connsiteY14129"/>
              </a:cxn>
              <a:cxn ang="0">
                <a:pos x="connsiteX14130" y="connsiteY14130"/>
              </a:cxn>
              <a:cxn ang="0">
                <a:pos x="connsiteX14131" y="connsiteY14131"/>
              </a:cxn>
              <a:cxn ang="0">
                <a:pos x="connsiteX14132" y="connsiteY14132"/>
              </a:cxn>
              <a:cxn ang="0">
                <a:pos x="connsiteX14133" y="connsiteY14133"/>
              </a:cxn>
              <a:cxn ang="0">
                <a:pos x="connsiteX14134" y="connsiteY14134"/>
              </a:cxn>
              <a:cxn ang="0">
                <a:pos x="connsiteX14135" y="connsiteY14135"/>
              </a:cxn>
              <a:cxn ang="0">
                <a:pos x="connsiteX14136" y="connsiteY14136"/>
              </a:cxn>
              <a:cxn ang="0">
                <a:pos x="connsiteX14137" y="connsiteY14137"/>
              </a:cxn>
              <a:cxn ang="0">
                <a:pos x="connsiteX14138" y="connsiteY14138"/>
              </a:cxn>
              <a:cxn ang="0">
                <a:pos x="connsiteX14139" y="connsiteY14139"/>
              </a:cxn>
              <a:cxn ang="0">
                <a:pos x="connsiteX14140" y="connsiteY14140"/>
              </a:cxn>
              <a:cxn ang="0">
                <a:pos x="connsiteX14141" y="connsiteY14141"/>
              </a:cxn>
              <a:cxn ang="0">
                <a:pos x="connsiteX14142" y="connsiteY14142"/>
              </a:cxn>
              <a:cxn ang="0">
                <a:pos x="connsiteX14143" y="connsiteY14143"/>
              </a:cxn>
              <a:cxn ang="0">
                <a:pos x="connsiteX14144" y="connsiteY14144"/>
              </a:cxn>
              <a:cxn ang="0">
                <a:pos x="connsiteX14145" y="connsiteY14145"/>
              </a:cxn>
              <a:cxn ang="0">
                <a:pos x="connsiteX14146" y="connsiteY14146"/>
              </a:cxn>
              <a:cxn ang="0">
                <a:pos x="connsiteX14147" y="connsiteY14147"/>
              </a:cxn>
              <a:cxn ang="0">
                <a:pos x="connsiteX14148" y="connsiteY14148"/>
              </a:cxn>
              <a:cxn ang="0">
                <a:pos x="connsiteX14149" y="connsiteY14149"/>
              </a:cxn>
              <a:cxn ang="0">
                <a:pos x="connsiteX14150" y="connsiteY14150"/>
              </a:cxn>
              <a:cxn ang="0">
                <a:pos x="connsiteX14151" y="connsiteY14151"/>
              </a:cxn>
              <a:cxn ang="0">
                <a:pos x="connsiteX14152" y="connsiteY14152"/>
              </a:cxn>
              <a:cxn ang="0">
                <a:pos x="connsiteX14153" y="connsiteY14153"/>
              </a:cxn>
              <a:cxn ang="0">
                <a:pos x="connsiteX14154" y="connsiteY14154"/>
              </a:cxn>
              <a:cxn ang="0">
                <a:pos x="connsiteX14155" y="connsiteY14155"/>
              </a:cxn>
              <a:cxn ang="0">
                <a:pos x="connsiteX14156" y="connsiteY14156"/>
              </a:cxn>
              <a:cxn ang="0">
                <a:pos x="connsiteX14157" y="connsiteY14157"/>
              </a:cxn>
              <a:cxn ang="0">
                <a:pos x="connsiteX14158" y="connsiteY14158"/>
              </a:cxn>
              <a:cxn ang="0">
                <a:pos x="connsiteX14159" y="connsiteY14159"/>
              </a:cxn>
              <a:cxn ang="0">
                <a:pos x="connsiteX14160" y="connsiteY14160"/>
              </a:cxn>
              <a:cxn ang="0">
                <a:pos x="connsiteX14161" y="connsiteY14161"/>
              </a:cxn>
              <a:cxn ang="0">
                <a:pos x="connsiteX14162" y="connsiteY14162"/>
              </a:cxn>
              <a:cxn ang="0">
                <a:pos x="connsiteX14163" y="connsiteY14163"/>
              </a:cxn>
              <a:cxn ang="0">
                <a:pos x="connsiteX14164" y="connsiteY14164"/>
              </a:cxn>
              <a:cxn ang="0">
                <a:pos x="connsiteX14165" y="connsiteY14165"/>
              </a:cxn>
              <a:cxn ang="0">
                <a:pos x="connsiteX14166" y="connsiteY14166"/>
              </a:cxn>
              <a:cxn ang="0">
                <a:pos x="connsiteX14167" y="connsiteY14167"/>
              </a:cxn>
              <a:cxn ang="0">
                <a:pos x="connsiteX14168" y="connsiteY14168"/>
              </a:cxn>
              <a:cxn ang="0">
                <a:pos x="connsiteX14169" y="connsiteY14169"/>
              </a:cxn>
              <a:cxn ang="0">
                <a:pos x="connsiteX14170" y="connsiteY14170"/>
              </a:cxn>
              <a:cxn ang="0">
                <a:pos x="connsiteX14171" y="connsiteY14171"/>
              </a:cxn>
              <a:cxn ang="0">
                <a:pos x="connsiteX14172" y="connsiteY14172"/>
              </a:cxn>
              <a:cxn ang="0">
                <a:pos x="connsiteX14173" y="connsiteY14173"/>
              </a:cxn>
              <a:cxn ang="0">
                <a:pos x="connsiteX14174" y="connsiteY14174"/>
              </a:cxn>
              <a:cxn ang="0">
                <a:pos x="connsiteX14175" y="connsiteY14175"/>
              </a:cxn>
              <a:cxn ang="0">
                <a:pos x="connsiteX14176" y="connsiteY14176"/>
              </a:cxn>
              <a:cxn ang="0">
                <a:pos x="connsiteX14177" y="connsiteY14177"/>
              </a:cxn>
              <a:cxn ang="0">
                <a:pos x="connsiteX14178" y="connsiteY14178"/>
              </a:cxn>
              <a:cxn ang="0">
                <a:pos x="connsiteX14179" y="connsiteY14179"/>
              </a:cxn>
              <a:cxn ang="0">
                <a:pos x="connsiteX14180" y="connsiteY14180"/>
              </a:cxn>
              <a:cxn ang="0">
                <a:pos x="connsiteX14181" y="connsiteY14181"/>
              </a:cxn>
              <a:cxn ang="0">
                <a:pos x="connsiteX14182" y="connsiteY14182"/>
              </a:cxn>
              <a:cxn ang="0">
                <a:pos x="connsiteX14183" y="connsiteY14183"/>
              </a:cxn>
              <a:cxn ang="0">
                <a:pos x="connsiteX14184" y="connsiteY14184"/>
              </a:cxn>
              <a:cxn ang="0">
                <a:pos x="connsiteX14185" y="connsiteY14185"/>
              </a:cxn>
              <a:cxn ang="0">
                <a:pos x="connsiteX14186" y="connsiteY14186"/>
              </a:cxn>
              <a:cxn ang="0">
                <a:pos x="connsiteX14187" y="connsiteY14187"/>
              </a:cxn>
              <a:cxn ang="0">
                <a:pos x="connsiteX14188" y="connsiteY14188"/>
              </a:cxn>
              <a:cxn ang="0">
                <a:pos x="connsiteX14189" y="connsiteY14189"/>
              </a:cxn>
              <a:cxn ang="0">
                <a:pos x="connsiteX14190" y="connsiteY14190"/>
              </a:cxn>
              <a:cxn ang="0">
                <a:pos x="connsiteX14191" y="connsiteY14191"/>
              </a:cxn>
              <a:cxn ang="0">
                <a:pos x="connsiteX14192" y="connsiteY14192"/>
              </a:cxn>
              <a:cxn ang="0">
                <a:pos x="connsiteX14193" y="connsiteY14193"/>
              </a:cxn>
              <a:cxn ang="0">
                <a:pos x="connsiteX14194" y="connsiteY14194"/>
              </a:cxn>
              <a:cxn ang="0">
                <a:pos x="connsiteX14195" y="connsiteY14195"/>
              </a:cxn>
              <a:cxn ang="0">
                <a:pos x="connsiteX14196" y="connsiteY14196"/>
              </a:cxn>
              <a:cxn ang="0">
                <a:pos x="connsiteX14197" y="connsiteY14197"/>
              </a:cxn>
              <a:cxn ang="0">
                <a:pos x="connsiteX14198" y="connsiteY14198"/>
              </a:cxn>
              <a:cxn ang="0">
                <a:pos x="connsiteX14199" y="connsiteY14199"/>
              </a:cxn>
              <a:cxn ang="0">
                <a:pos x="connsiteX14200" y="connsiteY14200"/>
              </a:cxn>
              <a:cxn ang="0">
                <a:pos x="connsiteX14201" y="connsiteY14201"/>
              </a:cxn>
              <a:cxn ang="0">
                <a:pos x="connsiteX14202" y="connsiteY14202"/>
              </a:cxn>
              <a:cxn ang="0">
                <a:pos x="connsiteX14203" y="connsiteY14203"/>
              </a:cxn>
              <a:cxn ang="0">
                <a:pos x="connsiteX14204" y="connsiteY14204"/>
              </a:cxn>
              <a:cxn ang="0">
                <a:pos x="connsiteX14205" y="connsiteY14205"/>
              </a:cxn>
              <a:cxn ang="0">
                <a:pos x="connsiteX14206" y="connsiteY14206"/>
              </a:cxn>
              <a:cxn ang="0">
                <a:pos x="connsiteX14207" y="connsiteY14207"/>
              </a:cxn>
              <a:cxn ang="0">
                <a:pos x="connsiteX14208" y="connsiteY14208"/>
              </a:cxn>
              <a:cxn ang="0">
                <a:pos x="connsiteX14209" y="connsiteY14209"/>
              </a:cxn>
              <a:cxn ang="0">
                <a:pos x="connsiteX14210" y="connsiteY14210"/>
              </a:cxn>
              <a:cxn ang="0">
                <a:pos x="connsiteX14211" y="connsiteY14211"/>
              </a:cxn>
              <a:cxn ang="0">
                <a:pos x="connsiteX14212" y="connsiteY14212"/>
              </a:cxn>
              <a:cxn ang="0">
                <a:pos x="connsiteX14213" y="connsiteY14213"/>
              </a:cxn>
              <a:cxn ang="0">
                <a:pos x="connsiteX14214" y="connsiteY14214"/>
              </a:cxn>
              <a:cxn ang="0">
                <a:pos x="connsiteX14215" y="connsiteY14215"/>
              </a:cxn>
              <a:cxn ang="0">
                <a:pos x="connsiteX14216" y="connsiteY14216"/>
              </a:cxn>
              <a:cxn ang="0">
                <a:pos x="connsiteX14217" y="connsiteY14217"/>
              </a:cxn>
              <a:cxn ang="0">
                <a:pos x="connsiteX14218" y="connsiteY14218"/>
              </a:cxn>
              <a:cxn ang="0">
                <a:pos x="connsiteX14219" y="connsiteY14219"/>
              </a:cxn>
              <a:cxn ang="0">
                <a:pos x="connsiteX14220" y="connsiteY14220"/>
              </a:cxn>
              <a:cxn ang="0">
                <a:pos x="connsiteX14221" y="connsiteY14221"/>
              </a:cxn>
              <a:cxn ang="0">
                <a:pos x="connsiteX14222" y="connsiteY14222"/>
              </a:cxn>
              <a:cxn ang="0">
                <a:pos x="connsiteX14223" y="connsiteY14223"/>
              </a:cxn>
              <a:cxn ang="0">
                <a:pos x="connsiteX14224" y="connsiteY14224"/>
              </a:cxn>
              <a:cxn ang="0">
                <a:pos x="connsiteX14225" y="connsiteY14225"/>
              </a:cxn>
              <a:cxn ang="0">
                <a:pos x="connsiteX14226" y="connsiteY14226"/>
              </a:cxn>
              <a:cxn ang="0">
                <a:pos x="connsiteX14227" y="connsiteY14227"/>
              </a:cxn>
              <a:cxn ang="0">
                <a:pos x="connsiteX14228" y="connsiteY14228"/>
              </a:cxn>
              <a:cxn ang="0">
                <a:pos x="connsiteX14229" y="connsiteY14229"/>
              </a:cxn>
              <a:cxn ang="0">
                <a:pos x="connsiteX14230" y="connsiteY14230"/>
              </a:cxn>
              <a:cxn ang="0">
                <a:pos x="connsiteX14231" y="connsiteY14231"/>
              </a:cxn>
              <a:cxn ang="0">
                <a:pos x="connsiteX14232" y="connsiteY14232"/>
              </a:cxn>
              <a:cxn ang="0">
                <a:pos x="connsiteX14233" y="connsiteY14233"/>
              </a:cxn>
              <a:cxn ang="0">
                <a:pos x="connsiteX14234" y="connsiteY14234"/>
              </a:cxn>
              <a:cxn ang="0">
                <a:pos x="connsiteX14235" y="connsiteY14235"/>
              </a:cxn>
              <a:cxn ang="0">
                <a:pos x="connsiteX14236" y="connsiteY14236"/>
              </a:cxn>
              <a:cxn ang="0">
                <a:pos x="connsiteX14237" y="connsiteY14237"/>
              </a:cxn>
              <a:cxn ang="0">
                <a:pos x="connsiteX14238" y="connsiteY14238"/>
              </a:cxn>
              <a:cxn ang="0">
                <a:pos x="connsiteX14239" y="connsiteY14239"/>
              </a:cxn>
              <a:cxn ang="0">
                <a:pos x="connsiteX14240" y="connsiteY14240"/>
              </a:cxn>
              <a:cxn ang="0">
                <a:pos x="connsiteX14241" y="connsiteY14241"/>
              </a:cxn>
              <a:cxn ang="0">
                <a:pos x="connsiteX14242" y="connsiteY14242"/>
              </a:cxn>
              <a:cxn ang="0">
                <a:pos x="connsiteX14243" y="connsiteY14243"/>
              </a:cxn>
              <a:cxn ang="0">
                <a:pos x="connsiteX14244" y="connsiteY14244"/>
              </a:cxn>
              <a:cxn ang="0">
                <a:pos x="connsiteX14245" y="connsiteY14245"/>
              </a:cxn>
              <a:cxn ang="0">
                <a:pos x="connsiteX14246" y="connsiteY14246"/>
              </a:cxn>
              <a:cxn ang="0">
                <a:pos x="connsiteX14247" y="connsiteY14247"/>
              </a:cxn>
              <a:cxn ang="0">
                <a:pos x="connsiteX14248" y="connsiteY14248"/>
              </a:cxn>
              <a:cxn ang="0">
                <a:pos x="connsiteX14249" y="connsiteY14249"/>
              </a:cxn>
              <a:cxn ang="0">
                <a:pos x="connsiteX14250" y="connsiteY14250"/>
              </a:cxn>
              <a:cxn ang="0">
                <a:pos x="connsiteX14251" y="connsiteY14251"/>
              </a:cxn>
              <a:cxn ang="0">
                <a:pos x="connsiteX14252" y="connsiteY14252"/>
              </a:cxn>
              <a:cxn ang="0">
                <a:pos x="connsiteX14253" y="connsiteY14253"/>
              </a:cxn>
              <a:cxn ang="0">
                <a:pos x="connsiteX14254" y="connsiteY14254"/>
              </a:cxn>
              <a:cxn ang="0">
                <a:pos x="connsiteX14255" y="connsiteY14255"/>
              </a:cxn>
              <a:cxn ang="0">
                <a:pos x="connsiteX14256" y="connsiteY14256"/>
              </a:cxn>
              <a:cxn ang="0">
                <a:pos x="connsiteX14257" y="connsiteY14257"/>
              </a:cxn>
              <a:cxn ang="0">
                <a:pos x="connsiteX14258" y="connsiteY14258"/>
              </a:cxn>
              <a:cxn ang="0">
                <a:pos x="connsiteX14259" y="connsiteY14259"/>
              </a:cxn>
              <a:cxn ang="0">
                <a:pos x="connsiteX14260" y="connsiteY14260"/>
              </a:cxn>
              <a:cxn ang="0">
                <a:pos x="connsiteX14261" y="connsiteY14261"/>
              </a:cxn>
              <a:cxn ang="0">
                <a:pos x="connsiteX14262" y="connsiteY14262"/>
              </a:cxn>
              <a:cxn ang="0">
                <a:pos x="connsiteX14263" y="connsiteY14263"/>
              </a:cxn>
              <a:cxn ang="0">
                <a:pos x="connsiteX14264" y="connsiteY14264"/>
              </a:cxn>
              <a:cxn ang="0">
                <a:pos x="connsiteX14265" y="connsiteY14265"/>
              </a:cxn>
              <a:cxn ang="0">
                <a:pos x="connsiteX14266" y="connsiteY14266"/>
              </a:cxn>
              <a:cxn ang="0">
                <a:pos x="connsiteX14267" y="connsiteY14267"/>
              </a:cxn>
              <a:cxn ang="0">
                <a:pos x="connsiteX14268" y="connsiteY14268"/>
              </a:cxn>
              <a:cxn ang="0">
                <a:pos x="connsiteX14269" y="connsiteY14269"/>
              </a:cxn>
              <a:cxn ang="0">
                <a:pos x="connsiteX14270" y="connsiteY14270"/>
              </a:cxn>
              <a:cxn ang="0">
                <a:pos x="connsiteX14271" y="connsiteY14271"/>
              </a:cxn>
              <a:cxn ang="0">
                <a:pos x="connsiteX14272" y="connsiteY14272"/>
              </a:cxn>
              <a:cxn ang="0">
                <a:pos x="connsiteX14273" y="connsiteY14273"/>
              </a:cxn>
              <a:cxn ang="0">
                <a:pos x="connsiteX14274" y="connsiteY14274"/>
              </a:cxn>
              <a:cxn ang="0">
                <a:pos x="connsiteX14275" y="connsiteY14275"/>
              </a:cxn>
              <a:cxn ang="0">
                <a:pos x="connsiteX14276" y="connsiteY14276"/>
              </a:cxn>
              <a:cxn ang="0">
                <a:pos x="connsiteX14277" y="connsiteY14277"/>
              </a:cxn>
              <a:cxn ang="0">
                <a:pos x="connsiteX14278" y="connsiteY14278"/>
              </a:cxn>
              <a:cxn ang="0">
                <a:pos x="connsiteX14279" y="connsiteY14279"/>
              </a:cxn>
              <a:cxn ang="0">
                <a:pos x="connsiteX14280" y="connsiteY14280"/>
              </a:cxn>
              <a:cxn ang="0">
                <a:pos x="connsiteX14281" y="connsiteY14281"/>
              </a:cxn>
              <a:cxn ang="0">
                <a:pos x="connsiteX14282" y="connsiteY14282"/>
              </a:cxn>
              <a:cxn ang="0">
                <a:pos x="connsiteX14283" y="connsiteY14283"/>
              </a:cxn>
              <a:cxn ang="0">
                <a:pos x="connsiteX14284" y="connsiteY14284"/>
              </a:cxn>
              <a:cxn ang="0">
                <a:pos x="connsiteX14285" y="connsiteY14285"/>
              </a:cxn>
              <a:cxn ang="0">
                <a:pos x="connsiteX14286" y="connsiteY14286"/>
              </a:cxn>
              <a:cxn ang="0">
                <a:pos x="connsiteX14287" y="connsiteY14287"/>
              </a:cxn>
              <a:cxn ang="0">
                <a:pos x="connsiteX14288" y="connsiteY14288"/>
              </a:cxn>
              <a:cxn ang="0">
                <a:pos x="connsiteX14289" y="connsiteY14289"/>
              </a:cxn>
              <a:cxn ang="0">
                <a:pos x="connsiteX14290" y="connsiteY14290"/>
              </a:cxn>
              <a:cxn ang="0">
                <a:pos x="connsiteX14291" y="connsiteY14291"/>
              </a:cxn>
              <a:cxn ang="0">
                <a:pos x="connsiteX14292" y="connsiteY14292"/>
              </a:cxn>
              <a:cxn ang="0">
                <a:pos x="connsiteX14293" y="connsiteY14293"/>
              </a:cxn>
              <a:cxn ang="0">
                <a:pos x="connsiteX14294" y="connsiteY14294"/>
              </a:cxn>
              <a:cxn ang="0">
                <a:pos x="connsiteX14295" y="connsiteY14295"/>
              </a:cxn>
              <a:cxn ang="0">
                <a:pos x="connsiteX14296" y="connsiteY14296"/>
              </a:cxn>
              <a:cxn ang="0">
                <a:pos x="connsiteX14297" y="connsiteY14297"/>
              </a:cxn>
              <a:cxn ang="0">
                <a:pos x="connsiteX14298" y="connsiteY14298"/>
              </a:cxn>
              <a:cxn ang="0">
                <a:pos x="connsiteX14299" y="connsiteY14299"/>
              </a:cxn>
              <a:cxn ang="0">
                <a:pos x="connsiteX14300" y="connsiteY14300"/>
              </a:cxn>
              <a:cxn ang="0">
                <a:pos x="connsiteX14301" y="connsiteY14301"/>
              </a:cxn>
              <a:cxn ang="0">
                <a:pos x="connsiteX14302" y="connsiteY14302"/>
              </a:cxn>
              <a:cxn ang="0">
                <a:pos x="connsiteX14303" y="connsiteY14303"/>
              </a:cxn>
              <a:cxn ang="0">
                <a:pos x="connsiteX14304" y="connsiteY14304"/>
              </a:cxn>
              <a:cxn ang="0">
                <a:pos x="connsiteX14305" y="connsiteY14305"/>
              </a:cxn>
              <a:cxn ang="0">
                <a:pos x="connsiteX14306" y="connsiteY14306"/>
              </a:cxn>
              <a:cxn ang="0">
                <a:pos x="connsiteX14307" y="connsiteY14307"/>
              </a:cxn>
              <a:cxn ang="0">
                <a:pos x="connsiteX14308" y="connsiteY14308"/>
              </a:cxn>
              <a:cxn ang="0">
                <a:pos x="connsiteX14309" y="connsiteY14309"/>
              </a:cxn>
              <a:cxn ang="0">
                <a:pos x="connsiteX14310" y="connsiteY14310"/>
              </a:cxn>
              <a:cxn ang="0">
                <a:pos x="connsiteX14311" y="connsiteY14311"/>
              </a:cxn>
              <a:cxn ang="0">
                <a:pos x="connsiteX14312" y="connsiteY14312"/>
              </a:cxn>
              <a:cxn ang="0">
                <a:pos x="connsiteX14313" y="connsiteY14313"/>
              </a:cxn>
              <a:cxn ang="0">
                <a:pos x="connsiteX14314" y="connsiteY14314"/>
              </a:cxn>
              <a:cxn ang="0">
                <a:pos x="connsiteX14315" y="connsiteY14315"/>
              </a:cxn>
              <a:cxn ang="0">
                <a:pos x="connsiteX14316" y="connsiteY14316"/>
              </a:cxn>
              <a:cxn ang="0">
                <a:pos x="connsiteX14317" y="connsiteY14317"/>
              </a:cxn>
              <a:cxn ang="0">
                <a:pos x="connsiteX14318" y="connsiteY14318"/>
              </a:cxn>
              <a:cxn ang="0">
                <a:pos x="connsiteX14319" y="connsiteY14319"/>
              </a:cxn>
              <a:cxn ang="0">
                <a:pos x="connsiteX14320" y="connsiteY14320"/>
              </a:cxn>
              <a:cxn ang="0">
                <a:pos x="connsiteX14321" y="connsiteY14321"/>
              </a:cxn>
              <a:cxn ang="0">
                <a:pos x="connsiteX14322" y="connsiteY14322"/>
              </a:cxn>
              <a:cxn ang="0">
                <a:pos x="connsiteX14323" y="connsiteY14323"/>
              </a:cxn>
              <a:cxn ang="0">
                <a:pos x="connsiteX14324" y="connsiteY14324"/>
              </a:cxn>
              <a:cxn ang="0">
                <a:pos x="connsiteX14325" y="connsiteY14325"/>
              </a:cxn>
              <a:cxn ang="0">
                <a:pos x="connsiteX14326" y="connsiteY14326"/>
              </a:cxn>
              <a:cxn ang="0">
                <a:pos x="connsiteX14327" y="connsiteY14327"/>
              </a:cxn>
              <a:cxn ang="0">
                <a:pos x="connsiteX14328" y="connsiteY14328"/>
              </a:cxn>
              <a:cxn ang="0">
                <a:pos x="connsiteX14329" y="connsiteY14329"/>
              </a:cxn>
              <a:cxn ang="0">
                <a:pos x="connsiteX14330" y="connsiteY14330"/>
              </a:cxn>
              <a:cxn ang="0">
                <a:pos x="connsiteX14331" y="connsiteY14331"/>
              </a:cxn>
              <a:cxn ang="0">
                <a:pos x="connsiteX14332" y="connsiteY14332"/>
              </a:cxn>
              <a:cxn ang="0">
                <a:pos x="connsiteX14333" y="connsiteY14333"/>
              </a:cxn>
              <a:cxn ang="0">
                <a:pos x="connsiteX14334" y="connsiteY14334"/>
              </a:cxn>
              <a:cxn ang="0">
                <a:pos x="connsiteX14335" y="connsiteY14335"/>
              </a:cxn>
              <a:cxn ang="0">
                <a:pos x="connsiteX14336" y="connsiteY14336"/>
              </a:cxn>
              <a:cxn ang="0">
                <a:pos x="connsiteX14337" y="connsiteY14337"/>
              </a:cxn>
              <a:cxn ang="0">
                <a:pos x="connsiteX14338" y="connsiteY14338"/>
              </a:cxn>
              <a:cxn ang="0">
                <a:pos x="connsiteX14339" y="connsiteY14339"/>
              </a:cxn>
              <a:cxn ang="0">
                <a:pos x="connsiteX14340" y="connsiteY14340"/>
              </a:cxn>
              <a:cxn ang="0">
                <a:pos x="connsiteX14341" y="connsiteY14341"/>
              </a:cxn>
              <a:cxn ang="0">
                <a:pos x="connsiteX14342" y="connsiteY14342"/>
              </a:cxn>
              <a:cxn ang="0">
                <a:pos x="connsiteX14343" y="connsiteY14343"/>
              </a:cxn>
              <a:cxn ang="0">
                <a:pos x="connsiteX14344" y="connsiteY14344"/>
              </a:cxn>
              <a:cxn ang="0">
                <a:pos x="connsiteX14345" y="connsiteY14345"/>
              </a:cxn>
              <a:cxn ang="0">
                <a:pos x="connsiteX14346" y="connsiteY14346"/>
              </a:cxn>
              <a:cxn ang="0">
                <a:pos x="connsiteX14347" y="connsiteY14347"/>
              </a:cxn>
              <a:cxn ang="0">
                <a:pos x="connsiteX14348" y="connsiteY14348"/>
              </a:cxn>
              <a:cxn ang="0">
                <a:pos x="connsiteX14349" y="connsiteY14349"/>
              </a:cxn>
              <a:cxn ang="0">
                <a:pos x="connsiteX14350" y="connsiteY14350"/>
              </a:cxn>
              <a:cxn ang="0">
                <a:pos x="connsiteX14351" y="connsiteY14351"/>
              </a:cxn>
              <a:cxn ang="0">
                <a:pos x="connsiteX14352" y="connsiteY14352"/>
              </a:cxn>
              <a:cxn ang="0">
                <a:pos x="connsiteX14353" y="connsiteY14353"/>
              </a:cxn>
              <a:cxn ang="0">
                <a:pos x="connsiteX14354" y="connsiteY14354"/>
              </a:cxn>
              <a:cxn ang="0">
                <a:pos x="connsiteX14355" y="connsiteY14355"/>
              </a:cxn>
              <a:cxn ang="0">
                <a:pos x="connsiteX14356" y="connsiteY14356"/>
              </a:cxn>
              <a:cxn ang="0">
                <a:pos x="connsiteX14357" y="connsiteY14357"/>
              </a:cxn>
              <a:cxn ang="0">
                <a:pos x="connsiteX14358" y="connsiteY14358"/>
              </a:cxn>
              <a:cxn ang="0">
                <a:pos x="connsiteX14359" y="connsiteY14359"/>
              </a:cxn>
              <a:cxn ang="0">
                <a:pos x="connsiteX14360" y="connsiteY14360"/>
              </a:cxn>
              <a:cxn ang="0">
                <a:pos x="connsiteX14361" y="connsiteY14361"/>
              </a:cxn>
              <a:cxn ang="0">
                <a:pos x="connsiteX14362" y="connsiteY14362"/>
              </a:cxn>
              <a:cxn ang="0">
                <a:pos x="connsiteX14363" y="connsiteY14363"/>
              </a:cxn>
              <a:cxn ang="0">
                <a:pos x="connsiteX14364" y="connsiteY14364"/>
              </a:cxn>
              <a:cxn ang="0">
                <a:pos x="connsiteX14365" y="connsiteY14365"/>
              </a:cxn>
              <a:cxn ang="0">
                <a:pos x="connsiteX14366" y="connsiteY14366"/>
              </a:cxn>
              <a:cxn ang="0">
                <a:pos x="connsiteX14367" y="connsiteY14367"/>
              </a:cxn>
              <a:cxn ang="0">
                <a:pos x="connsiteX14368" y="connsiteY14368"/>
              </a:cxn>
              <a:cxn ang="0">
                <a:pos x="connsiteX14369" y="connsiteY14369"/>
              </a:cxn>
              <a:cxn ang="0">
                <a:pos x="connsiteX14370" y="connsiteY14370"/>
              </a:cxn>
              <a:cxn ang="0">
                <a:pos x="connsiteX14371" y="connsiteY14371"/>
              </a:cxn>
              <a:cxn ang="0">
                <a:pos x="connsiteX14372" y="connsiteY14372"/>
              </a:cxn>
              <a:cxn ang="0">
                <a:pos x="connsiteX14373" y="connsiteY14373"/>
              </a:cxn>
              <a:cxn ang="0">
                <a:pos x="connsiteX14374" y="connsiteY14374"/>
              </a:cxn>
              <a:cxn ang="0">
                <a:pos x="connsiteX14375" y="connsiteY14375"/>
              </a:cxn>
              <a:cxn ang="0">
                <a:pos x="connsiteX14376" y="connsiteY14376"/>
              </a:cxn>
              <a:cxn ang="0">
                <a:pos x="connsiteX14377" y="connsiteY14377"/>
              </a:cxn>
              <a:cxn ang="0">
                <a:pos x="connsiteX14378" y="connsiteY14378"/>
              </a:cxn>
              <a:cxn ang="0">
                <a:pos x="connsiteX14379" y="connsiteY14379"/>
              </a:cxn>
              <a:cxn ang="0">
                <a:pos x="connsiteX14380" y="connsiteY14380"/>
              </a:cxn>
              <a:cxn ang="0">
                <a:pos x="connsiteX14381" y="connsiteY14381"/>
              </a:cxn>
              <a:cxn ang="0">
                <a:pos x="connsiteX14382" y="connsiteY14382"/>
              </a:cxn>
              <a:cxn ang="0">
                <a:pos x="connsiteX14383" y="connsiteY14383"/>
              </a:cxn>
              <a:cxn ang="0">
                <a:pos x="connsiteX14384" y="connsiteY14384"/>
              </a:cxn>
              <a:cxn ang="0">
                <a:pos x="connsiteX14385" y="connsiteY14385"/>
              </a:cxn>
              <a:cxn ang="0">
                <a:pos x="connsiteX14386" y="connsiteY14386"/>
              </a:cxn>
              <a:cxn ang="0">
                <a:pos x="connsiteX14387" y="connsiteY14387"/>
              </a:cxn>
              <a:cxn ang="0">
                <a:pos x="connsiteX14388" y="connsiteY14388"/>
              </a:cxn>
              <a:cxn ang="0">
                <a:pos x="connsiteX14389" y="connsiteY14389"/>
              </a:cxn>
              <a:cxn ang="0">
                <a:pos x="connsiteX14390" y="connsiteY14390"/>
              </a:cxn>
              <a:cxn ang="0">
                <a:pos x="connsiteX14391" y="connsiteY14391"/>
              </a:cxn>
              <a:cxn ang="0">
                <a:pos x="connsiteX14392" y="connsiteY14392"/>
              </a:cxn>
              <a:cxn ang="0">
                <a:pos x="connsiteX14393" y="connsiteY14393"/>
              </a:cxn>
              <a:cxn ang="0">
                <a:pos x="connsiteX14394" y="connsiteY14394"/>
              </a:cxn>
              <a:cxn ang="0">
                <a:pos x="connsiteX14395" y="connsiteY14395"/>
              </a:cxn>
              <a:cxn ang="0">
                <a:pos x="connsiteX14396" y="connsiteY14396"/>
              </a:cxn>
              <a:cxn ang="0">
                <a:pos x="connsiteX14397" y="connsiteY14397"/>
              </a:cxn>
              <a:cxn ang="0">
                <a:pos x="connsiteX14398" y="connsiteY14398"/>
              </a:cxn>
              <a:cxn ang="0">
                <a:pos x="connsiteX14399" y="connsiteY14399"/>
              </a:cxn>
              <a:cxn ang="0">
                <a:pos x="connsiteX14400" y="connsiteY14400"/>
              </a:cxn>
              <a:cxn ang="0">
                <a:pos x="connsiteX14401" y="connsiteY14401"/>
              </a:cxn>
              <a:cxn ang="0">
                <a:pos x="connsiteX14402" y="connsiteY14402"/>
              </a:cxn>
              <a:cxn ang="0">
                <a:pos x="connsiteX14403" y="connsiteY14403"/>
              </a:cxn>
              <a:cxn ang="0">
                <a:pos x="connsiteX14404" y="connsiteY14404"/>
              </a:cxn>
              <a:cxn ang="0">
                <a:pos x="connsiteX14405" y="connsiteY14405"/>
              </a:cxn>
              <a:cxn ang="0">
                <a:pos x="connsiteX14406" y="connsiteY14406"/>
              </a:cxn>
              <a:cxn ang="0">
                <a:pos x="connsiteX14407" y="connsiteY14407"/>
              </a:cxn>
              <a:cxn ang="0">
                <a:pos x="connsiteX14408" y="connsiteY14408"/>
              </a:cxn>
              <a:cxn ang="0">
                <a:pos x="connsiteX14409" y="connsiteY14409"/>
              </a:cxn>
              <a:cxn ang="0">
                <a:pos x="connsiteX14410" y="connsiteY14410"/>
              </a:cxn>
              <a:cxn ang="0">
                <a:pos x="connsiteX14411" y="connsiteY14411"/>
              </a:cxn>
              <a:cxn ang="0">
                <a:pos x="connsiteX14412" y="connsiteY14412"/>
              </a:cxn>
              <a:cxn ang="0">
                <a:pos x="connsiteX14413" y="connsiteY14413"/>
              </a:cxn>
              <a:cxn ang="0">
                <a:pos x="connsiteX14414" y="connsiteY14414"/>
              </a:cxn>
              <a:cxn ang="0">
                <a:pos x="connsiteX14415" y="connsiteY14415"/>
              </a:cxn>
              <a:cxn ang="0">
                <a:pos x="connsiteX14416" y="connsiteY14416"/>
              </a:cxn>
              <a:cxn ang="0">
                <a:pos x="connsiteX14417" y="connsiteY14417"/>
              </a:cxn>
              <a:cxn ang="0">
                <a:pos x="connsiteX14418" y="connsiteY14418"/>
              </a:cxn>
              <a:cxn ang="0">
                <a:pos x="connsiteX14419" y="connsiteY14419"/>
              </a:cxn>
              <a:cxn ang="0">
                <a:pos x="connsiteX14420" y="connsiteY14420"/>
              </a:cxn>
              <a:cxn ang="0">
                <a:pos x="connsiteX14421" y="connsiteY14421"/>
              </a:cxn>
              <a:cxn ang="0">
                <a:pos x="connsiteX14422" y="connsiteY14422"/>
              </a:cxn>
              <a:cxn ang="0">
                <a:pos x="connsiteX14423" y="connsiteY14423"/>
              </a:cxn>
              <a:cxn ang="0">
                <a:pos x="connsiteX14424" y="connsiteY14424"/>
              </a:cxn>
              <a:cxn ang="0">
                <a:pos x="connsiteX14425" y="connsiteY14425"/>
              </a:cxn>
              <a:cxn ang="0">
                <a:pos x="connsiteX14426" y="connsiteY14426"/>
              </a:cxn>
              <a:cxn ang="0">
                <a:pos x="connsiteX14427" y="connsiteY14427"/>
              </a:cxn>
              <a:cxn ang="0">
                <a:pos x="connsiteX14428" y="connsiteY14428"/>
              </a:cxn>
              <a:cxn ang="0">
                <a:pos x="connsiteX14429" y="connsiteY14429"/>
              </a:cxn>
              <a:cxn ang="0">
                <a:pos x="connsiteX14430" y="connsiteY14430"/>
              </a:cxn>
              <a:cxn ang="0">
                <a:pos x="connsiteX14431" y="connsiteY14431"/>
              </a:cxn>
              <a:cxn ang="0">
                <a:pos x="connsiteX14432" y="connsiteY14432"/>
              </a:cxn>
              <a:cxn ang="0">
                <a:pos x="connsiteX14433" y="connsiteY14433"/>
              </a:cxn>
              <a:cxn ang="0">
                <a:pos x="connsiteX14434" y="connsiteY14434"/>
              </a:cxn>
              <a:cxn ang="0">
                <a:pos x="connsiteX14435" y="connsiteY14435"/>
              </a:cxn>
              <a:cxn ang="0">
                <a:pos x="connsiteX14436" y="connsiteY14436"/>
              </a:cxn>
              <a:cxn ang="0">
                <a:pos x="connsiteX14437" y="connsiteY14437"/>
              </a:cxn>
              <a:cxn ang="0">
                <a:pos x="connsiteX14438" y="connsiteY14438"/>
              </a:cxn>
              <a:cxn ang="0">
                <a:pos x="connsiteX14439" y="connsiteY14439"/>
              </a:cxn>
              <a:cxn ang="0">
                <a:pos x="connsiteX14440" y="connsiteY14440"/>
              </a:cxn>
              <a:cxn ang="0">
                <a:pos x="connsiteX14441" y="connsiteY14441"/>
              </a:cxn>
              <a:cxn ang="0">
                <a:pos x="connsiteX14442" y="connsiteY14442"/>
              </a:cxn>
              <a:cxn ang="0">
                <a:pos x="connsiteX14443" y="connsiteY14443"/>
              </a:cxn>
              <a:cxn ang="0">
                <a:pos x="connsiteX14444" y="connsiteY14444"/>
              </a:cxn>
              <a:cxn ang="0">
                <a:pos x="connsiteX14445" y="connsiteY14445"/>
              </a:cxn>
              <a:cxn ang="0">
                <a:pos x="connsiteX14446" y="connsiteY14446"/>
              </a:cxn>
              <a:cxn ang="0">
                <a:pos x="connsiteX14447" y="connsiteY14447"/>
              </a:cxn>
              <a:cxn ang="0">
                <a:pos x="connsiteX14448" y="connsiteY14448"/>
              </a:cxn>
              <a:cxn ang="0">
                <a:pos x="connsiteX14449" y="connsiteY14449"/>
              </a:cxn>
              <a:cxn ang="0">
                <a:pos x="connsiteX14450" y="connsiteY14450"/>
              </a:cxn>
              <a:cxn ang="0">
                <a:pos x="connsiteX14451" y="connsiteY14451"/>
              </a:cxn>
              <a:cxn ang="0">
                <a:pos x="connsiteX14452" y="connsiteY14452"/>
              </a:cxn>
              <a:cxn ang="0">
                <a:pos x="connsiteX14453" y="connsiteY14453"/>
              </a:cxn>
              <a:cxn ang="0">
                <a:pos x="connsiteX14454" y="connsiteY14454"/>
              </a:cxn>
              <a:cxn ang="0">
                <a:pos x="connsiteX14455" y="connsiteY14455"/>
              </a:cxn>
              <a:cxn ang="0">
                <a:pos x="connsiteX14456" y="connsiteY14456"/>
              </a:cxn>
              <a:cxn ang="0">
                <a:pos x="connsiteX14457" y="connsiteY14457"/>
              </a:cxn>
              <a:cxn ang="0">
                <a:pos x="connsiteX14458" y="connsiteY14458"/>
              </a:cxn>
              <a:cxn ang="0">
                <a:pos x="connsiteX14459" y="connsiteY14459"/>
              </a:cxn>
              <a:cxn ang="0">
                <a:pos x="connsiteX14460" y="connsiteY14460"/>
              </a:cxn>
              <a:cxn ang="0">
                <a:pos x="connsiteX14461" y="connsiteY14461"/>
              </a:cxn>
              <a:cxn ang="0">
                <a:pos x="connsiteX14462" y="connsiteY14462"/>
              </a:cxn>
              <a:cxn ang="0">
                <a:pos x="connsiteX14463" y="connsiteY14463"/>
              </a:cxn>
              <a:cxn ang="0">
                <a:pos x="connsiteX14464" y="connsiteY14464"/>
              </a:cxn>
              <a:cxn ang="0">
                <a:pos x="connsiteX14465" y="connsiteY14465"/>
              </a:cxn>
              <a:cxn ang="0">
                <a:pos x="connsiteX14466" y="connsiteY14466"/>
              </a:cxn>
              <a:cxn ang="0">
                <a:pos x="connsiteX14467" y="connsiteY14467"/>
              </a:cxn>
              <a:cxn ang="0">
                <a:pos x="connsiteX14468" y="connsiteY14468"/>
              </a:cxn>
              <a:cxn ang="0">
                <a:pos x="connsiteX14469" y="connsiteY14469"/>
              </a:cxn>
              <a:cxn ang="0">
                <a:pos x="connsiteX14470" y="connsiteY14470"/>
              </a:cxn>
              <a:cxn ang="0">
                <a:pos x="connsiteX14471" y="connsiteY14471"/>
              </a:cxn>
              <a:cxn ang="0">
                <a:pos x="connsiteX14472" y="connsiteY14472"/>
              </a:cxn>
              <a:cxn ang="0">
                <a:pos x="connsiteX14473" y="connsiteY14473"/>
              </a:cxn>
              <a:cxn ang="0">
                <a:pos x="connsiteX14474" y="connsiteY14474"/>
              </a:cxn>
              <a:cxn ang="0">
                <a:pos x="connsiteX14475" y="connsiteY14475"/>
              </a:cxn>
              <a:cxn ang="0">
                <a:pos x="connsiteX14476" y="connsiteY14476"/>
              </a:cxn>
              <a:cxn ang="0">
                <a:pos x="connsiteX14477" y="connsiteY14477"/>
              </a:cxn>
              <a:cxn ang="0">
                <a:pos x="connsiteX14478" y="connsiteY14478"/>
              </a:cxn>
              <a:cxn ang="0">
                <a:pos x="connsiteX14479" y="connsiteY14479"/>
              </a:cxn>
              <a:cxn ang="0">
                <a:pos x="connsiteX14480" y="connsiteY14480"/>
              </a:cxn>
              <a:cxn ang="0">
                <a:pos x="connsiteX14481" y="connsiteY14481"/>
              </a:cxn>
              <a:cxn ang="0">
                <a:pos x="connsiteX14482" y="connsiteY14482"/>
              </a:cxn>
              <a:cxn ang="0">
                <a:pos x="connsiteX14483" y="connsiteY14483"/>
              </a:cxn>
              <a:cxn ang="0">
                <a:pos x="connsiteX14484" y="connsiteY14484"/>
              </a:cxn>
              <a:cxn ang="0">
                <a:pos x="connsiteX14485" y="connsiteY14485"/>
              </a:cxn>
              <a:cxn ang="0">
                <a:pos x="connsiteX14486" y="connsiteY14486"/>
              </a:cxn>
              <a:cxn ang="0">
                <a:pos x="connsiteX14487" y="connsiteY14487"/>
              </a:cxn>
              <a:cxn ang="0">
                <a:pos x="connsiteX14488" y="connsiteY14488"/>
              </a:cxn>
              <a:cxn ang="0">
                <a:pos x="connsiteX14489" y="connsiteY14489"/>
              </a:cxn>
              <a:cxn ang="0">
                <a:pos x="connsiteX14490" y="connsiteY14490"/>
              </a:cxn>
              <a:cxn ang="0">
                <a:pos x="connsiteX14491" y="connsiteY14491"/>
              </a:cxn>
              <a:cxn ang="0">
                <a:pos x="connsiteX14492" y="connsiteY14492"/>
              </a:cxn>
              <a:cxn ang="0">
                <a:pos x="connsiteX14493" y="connsiteY14493"/>
              </a:cxn>
              <a:cxn ang="0">
                <a:pos x="connsiteX14494" y="connsiteY14494"/>
              </a:cxn>
              <a:cxn ang="0">
                <a:pos x="connsiteX14495" y="connsiteY14495"/>
              </a:cxn>
              <a:cxn ang="0">
                <a:pos x="connsiteX14496" y="connsiteY14496"/>
              </a:cxn>
              <a:cxn ang="0">
                <a:pos x="connsiteX14497" y="connsiteY14497"/>
              </a:cxn>
              <a:cxn ang="0">
                <a:pos x="connsiteX14498" y="connsiteY14498"/>
              </a:cxn>
              <a:cxn ang="0">
                <a:pos x="connsiteX14499" y="connsiteY14499"/>
              </a:cxn>
              <a:cxn ang="0">
                <a:pos x="connsiteX14500" y="connsiteY14500"/>
              </a:cxn>
              <a:cxn ang="0">
                <a:pos x="connsiteX14501" y="connsiteY14501"/>
              </a:cxn>
              <a:cxn ang="0">
                <a:pos x="connsiteX14502" y="connsiteY14502"/>
              </a:cxn>
              <a:cxn ang="0">
                <a:pos x="connsiteX14503" y="connsiteY14503"/>
              </a:cxn>
              <a:cxn ang="0">
                <a:pos x="connsiteX14504" y="connsiteY14504"/>
              </a:cxn>
              <a:cxn ang="0">
                <a:pos x="connsiteX14505" y="connsiteY14505"/>
              </a:cxn>
              <a:cxn ang="0">
                <a:pos x="connsiteX14506" y="connsiteY14506"/>
              </a:cxn>
              <a:cxn ang="0">
                <a:pos x="connsiteX14507" y="connsiteY14507"/>
              </a:cxn>
              <a:cxn ang="0">
                <a:pos x="connsiteX14508" y="connsiteY14508"/>
              </a:cxn>
              <a:cxn ang="0">
                <a:pos x="connsiteX14509" y="connsiteY14509"/>
              </a:cxn>
              <a:cxn ang="0">
                <a:pos x="connsiteX14510" y="connsiteY14510"/>
              </a:cxn>
              <a:cxn ang="0">
                <a:pos x="connsiteX14511" y="connsiteY14511"/>
              </a:cxn>
              <a:cxn ang="0">
                <a:pos x="connsiteX14512" y="connsiteY14512"/>
              </a:cxn>
              <a:cxn ang="0">
                <a:pos x="connsiteX14513" y="connsiteY14513"/>
              </a:cxn>
              <a:cxn ang="0">
                <a:pos x="connsiteX14514" y="connsiteY14514"/>
              </a:cxn>
              <a:cxn ang="0">
                <a:pos x="connsiteX14515" y="connsiteY14515"/>
              </a:cxn>
              <a:cxn ang="0">
                <a:pos x="connsiteX14516" y="connsiteY14516"/>
              </a:cxn>
              <a:cxn ang="0">
                <a:pos x="connsiteX14517" y="connsiteY14517"/>
              </a:cxn>
              <a:cxn ang="0">
                <a:pos x="connsiteX14518" y="connsiteY14518"/>
              </a:cxn>
              <a:cxn ang="0">
                <a:pos x="connsiteX14519" y="connsiteY14519"/>
              </a:cxn>
              <a:cxn ang="0">
                <a:pos x="connsiteX14520" y="connsiteY14520"/>
              </a:cxn>
              <a:cxn ang="0">
                <a:pos x="connsiteX14521" y="connsiteY14521"/>
              </a:cxn>
              <a:cxn ang="0">
                <a:pos x="connsiteX14522" y="connsiteY14522"/>
              </a:cxn>
              <a:cxn ang="0">
                <a:pos x="connsiteX14523" y="connsiteY14523"/>
              </a:cxn>
              <a:cxn ang="0">
                <a:pos x="connsiteX14524" y="connsiteY14524"/>
              </a:cxn>
              <a:cxn ang="0">
                <a:pos x="connsiteX14525" y="connsiteY14525"/>
              </a:cxn>
              <a:cxn ang="0">
                <a:pos x="connsiteX14526" y="connsiteY14526"/>
              </a:cxn>
              <a:cxn ang="0">
                <a:pos x="connsiteX14527" y="connsiteY14527"/>
              </a:cxn>
              <a:cxn ang="0">
                <a:pos x="connsiteX14528" y="connsiteY14528"/>
              </a:cxn>
              <a:cxn ang="0">
                <a:pos x="connsiteX14529" y="connsiteY14529"/>
              </a:cxn>
              <a:cxn ang="0">
                <a:pos x="connsiteX14530" y="connsiteY14530"/>
              </a:cxn>
              <a:cxn ang="0">
                <a:pos x="connsiteX14531" y="connsiteY14531"/>
              </a:cxn>
              <a:cxn ang="0">
                <a:pos x="connsiteX14532" y="connsiteY14532"/>
              </a:cxn>
              <a:cxn ang="0">
                <a:pos x="connsiteX14533" y="connsiteY14533"/>
              </a:cxn>
              <a:cxn ang="0">
                <a:pos x="connsiteX14534" y="connsiteY14534"/>
              </a:cxn>
              <a:cxn ang="0">
                <a:pos x="connsiteX14535" y="connsiteY14535"/>
              </a:cxn>
              <a:cxn ang="0">
                <a:pos x="connsiteX14536" y="connsiteY14536"/>
              </a:cxn>
              <a:cxn ang="0">
                <a:pos x="connsiteX14537" y="connsiteY14537"/>
              </a:cxn>
              <a:cxn ang="0">
                <a:pos x="connsiteX14538" y="connsiteY14538"/>
              </a:cxn>
              <a:cxn ang="0">
                <a:pos x="connsiteX14539" y="connsiteY14539"/>
              </a:cxn>
              <a:cxn ang="0">
                <a:pos x="connsiteX14540" y="connsiteY14540"/>
              </a:cxn>
              <a:cxn ang="0">
                <a:pos x="connsiteX14541" y="connsiteY14541"/>
              </a:cxn>
              <a:cxn ang="0">
                <a:pos x="connsiteX14542" y="connsiteY14542"/>
              </a:cxn>
              <a:cxn ang="0">
                <a:pos x="connsiteX14543" y="connsiteY14543"/>
              </a:cxn>
              <a:cxn ang="0">
                <a:pos x="connsiteX14544" y="connsiteY14544"/>
              </a:cxn>
              <a:cxn ang="0">
                <a:pos x="connsiteX14545" y="connsiteY14545"/>
              </a:cxn>
              <a:cxn ang="0">
                <a:pos x="connsiteX14546" y="connsiteY14546"/>
              </a:cxn>
              <a:cxn ang="0">
                <a:pos x="connsiteX14547" y="connsiteY14547"/>
              </a:cxn>
              <a:cxn ang="0">
                <a:pos x="connsiteX14548" y="connsiteY14548"/>
              </a:cxn>
              <a:cxn ang="0">
                <a:pos x="connsiteX14549" y="connsiteY14549"/>
              </a:cxn>
              <a:cxn ang="0">
                <a:pos x="connsiteX14550" y="connsiteY14550"/>
              </a:cxn>
              <a:cxn ang="0">
                <a:pos x="connsiteX14551" y="connsiteY14551"/>
              </a:cxn>
              <a:cxn ang="0">
                <a:pos x="connsiteX14552" y="connsiteY14552"/>
              </a:cxn>
              <a:cxn ang="0">
                <a:pos x="connsiteX14553" y="connsiteY14553"/>
              </a:cxn>
              <a:cxn ang="0">
                <a:pos x="connsiteX14554" y="connsiteY14554"/>
              </a:cxn>
              <a:cxn ang="0">
                <a:pos x="connsiteX14555" y="connsiteY14555"/>
              </a:cxn>
              <a:cxn ang="0">
                <a:pos x="connsiteX14556" y="connsiteY14556"/>
              </a:cxn>
              <a:cxn ang="0">
                <a:pos x="connsiteX14557" y="connsiteY14557"/>
              </a:cxn>
              <a:cxn ang="0">
                <a:pos x="connsiteX14558" y="connsiteY14558"/>
              </a:cxn>
              <a:cxn ang="0">
                <a:pos x="connsiteX14559" y="connsiteY14559"/>
              </a:cxn>
              <a:cxn ang="0">
                <a:pos x="connsiteX14560" y="connsiteY14560"/>
              </a:cxn>
              <a:cxn ang="0">
                <a:pos x="connsiteX14561" y="connsiteY14561"/>
              </a:cxn>
              <a:cxn ang="0">
                <a:pos x="connsiteX14562" y="connsiteY14562"/>
              </a:cxn>
              <a:cxn ang="0">
                <a:pos x="connsiteX14563" y="connsiteY14563"/>
              </a:cxn>
              <a:cxn ang="0">
                <a:pos x="connsiteX14564" y="connsiteY14564"/>
              </a:cxn>
              <a:cxn ang="0">
                <a:pos x="connsiteX14565" y="connsiteY14565"/>
              </a:cxn>
              <a:cxn ang="0">
                <a:pos x="connsiteX14566" y="connsiteY14566"/>
              </a:cxn>
              <a:cxn ang="0">
                <a:pos x="connsiteX14567" y="connsiteY14567"/>
              </a:cxn>
              <a:cxn ang="0">
                <a:pos x="connsiteX14568" y="connsiteY14568"/>
              </a:cxn>
              <a:cxn ang="0">
                <a:pos x="connsiteX14569" y="connsiteY14569"/>
              </a:cxn>
              <a:cxn ang="0">
                <a:pos x="connsiteX14570" y="connsiteY14570"/>
              </a:cxn>
              <a:cxn ang="0">
                <a:pos x="connsiteX14571" y="connsiteY14571"/>
              </a:cxn>
              <a:cxn ang="0">
                <a:pos x="connsiteX14572" y="connsiteY14572"/>
              </a:cxn>
              <a:cxn ang="0">
                <a:pos x="connsiteX14573" y="connsiteY14573"/>
              </a:cxn>
              <a:cxn ang="0">
                <a:pos x="connsiteX14574" y="connsiteY14574"/>
              </a:cxn>
              <a:cxn ang="0">
                <a:pos x="connsiteX14575" y="connsiteY14575"/>
              </a:cxn>
              <a:cxn ang="0">
                <a:pos x="connsiteX14576" y="connsiteY14576"/>
              </a:cxn>
              <a:cxn ang="0">
                <a:pos x="connsiteX14577" y="connsiteY14577"/>
              </a:cxn>
              <a:cxn ang="0">
                <a:pos x="connsiteX14578" y="connsiteY14578"/>
              </a:cxn>
              <a:cxn ang="0">
                <a:pos x="connsiteX14579" y="connsiteY14579"/>
              </a:cxn>
              <a:cxn ang="0">
                <a:pos x="connsiteX14580" y="connsiteY14580"/>
              </a:cxn>
              <a:cxn ang="0">
                <a:pos x="connsiteX14581" y="connsiteY14581"/>
              </a:cxn>
              <a:cxn ang="0">
                <a:pos x="connsiteX14582" y="connsiteY14582"/>
              </a:cxn>
              <a:cxn ang="0">
                <a:pos x="connsiteX14583" y="connsiteY14583"/>
              </a:cxn>
              <a:cxn ang="0">
                <a:pos x="connsiteX14584" y="connsiteY14584"/>
              </a:cxn>
              <a:cxn ang="0">
                <a:pos x="connsiteX14585" y="connsiteY14585"/>
              </a:cxn>
              <a:cxn ang="0">
                <a:pos x="connsiteX14586" y="connsiteY14586"/>
              </a:cxn>
              <a:cxn ang="0">
                <a:pos x="connsiteX14587" y="connsiteY14587"/>
              </a:cxn>
              <a:cxn ang="0">
                <a:pos x="connsiteX14588" y="connsiteY14588"/>
              </a:cxn>
              <a:cxn ang="0">
                <a:pos x="connsiteX14589" y="connsiteY14589"/>
              </a:cxn>
              <a:cxn ang="0">
                <a:pos x="connsiteX14590" y="connsiteY14590"/>
              </a:cxn>
              <a:cxn ang="0">
                <a:pos x="connsiteX14591" y="connsiteY14591"/>
              </a:cxn>
              <a:cxn ang="0">
                <a:pos x="connsiteX14592" y="connsiteY14592"/>
              </a:cxn>
              <a:cxn ang="0">
                <a:pos x="connsiteX14593" y="connsiteY14593"/>
              </a:cxn>
              <a:cxn ang="0">
                <a:pos x="connsiteX14594" y="connsiteY14594"/>
              </a:cxn>
              <a:cxn ang="0">
                <a:pos x="connsiteX14595" y="connsiteY14595"/>
              </a:cxn>
              <a:cxn ang="0">
                <a:pos x="connsiteX14596" y="connsiteY14596"/>
              </a:cxn>
              <a:cxn ang="0">
                <a:pos x="connsiteX14597" y="connsiteY14597"/>
              </a:cxn>
              <a:cxn ang="0">
                <a:pos x="connsiteX14598" y="connsiteY14598"/>
              </a:cxn>
              <a:cxn ang="0">
                <a:pos x="connsiteX14599" y="connsiteY14599"/>
              </a:cxn>
              <a:cxn ang="0">
                <a:pos x="connsiteX14600" y="connsiteY14600"/>
              </a:cxn>
              <a:cxn ang="0">
                <a:pos x="connsiteX14601" y="connsiteY14601"/>
              </a:cxn>
              <a:cxn ang="0">
                <a:pos x="connsiteX14602" y="connsiteY14602"/>
              </a:cxn>
              <a:cxn ang="0">
                <a:pos x="connsiteX14603" y="connsiteY14603"/>
              </a:cxn>
              <a:cxn ang="0">
                <a:pos x="connsiteX14604" y="connsiteY14604"/>
              </a:cxn>
              <a:cxn ang="0">
                <a:pos x="connsiteX14605" y="connsiteY14605"/>
              </a:cxn>
              <a:cxn ang="0">
                <a:pos x="connsiteX14606" y="connsiteY14606"/>
              </a:cxn>
              <a:cxn ang="0">
                <a:pos x="connsiteX14607" y="connsiteY14607"/>
              </a:cxn>
              <a:cxn ang="0">
                <a:pos x="connsiteX14608" y="connsiteY14608"/>
              </a:cxn>
              <a:cxn ang="0">
                <a:pos x="connsiteX14609" y="connsiteY14609"/>
              </a:cxn>
              <a:cxn ang="0">
                <a:pos x="connsiteX14610" y="connsiteY14610"/>
              </a:cxn>
              <a:cxn ang="0">
                <a:pos x="connsiteX14611" y="connsiteY14611"/>
              </a:cxn>
              <a:cxn ang="0">
                <a:pos x="connsiteX14612" y="connsiteY14612"/>
              </a:cxn>
              <a:cxn ang="0">
                <a:pos x="connsiteX14613" y="connsiteY14613"/>
              </a:cxn>
              <a:cxn ang="0">
                <a:pos x="connsiteX14614" y="connsiteY14614"/>
              </a:cxn>
              <a:cxn ang="0">
                <a:pos x="connsiteX14615" y="connsiteY14615"/>
              </a:cxn>
              <a:cxn ang="0">
                <a:pos x="connsiteX14616" y="connsiteY14616"/>
              </a:cxn>
              <a:cxn ang="0">
                <a:pos x="connsiteX14617" y="connsiteY14617"/>
              </a:cxn>
              <a:cxn ang="0">
                <a:pos x="connsiteX14618" y="connsiteY14618"/>
              </a:cxn>
              <a:cxn ang="0">
                <a:pos x="connsiteX14619" y="connsiteY14619"/>
              </a:cxn>
              <a:cxn ang="0">
                <a:pos x="connsiteX14620" y="connsiteY14620"/>
              </a:cxn>
              <a:cxn ang="0">
                <a:pos x="connsiteX14621" y="connsiteY14621"/>
              </a:cxn>
              <a:cxn ang="0">
                <a:pos x="connsiteX14622" y="connsiteY14622"/>
              </a:cxn>
              <a:cxn ang="0">
                <a:pos x="connsiteX14623" y="connsiteY14623"/>
              </a:cxn>
              <a:cxn ang="0">
                <a:pos x="connsiteX14624" y="connsiteY14624"/>
              </a:cxn>
              <a:cxn ang="0">
                <a:pos x="connsiteX14625" y="connsiteY14625"/>
              </a:cxn>
              <a:cxn ang="0">
                <a:pos x="connsiteX14626" y="connsiteY14626"/>
              </a:cxn>
              <a:cxn ang="0">
                <a:pos x="connsiteX14627" y="connsiteY14627"/>
              </a:cxn>
              <a:cxn ang="0">
                <a:pos x="connsiteX14628" y="connsiteY14628"/>
              </a:cxn>
              <a:cxn ang="0">
                <a:pos x="connsiteX14629" y="connsiteY14629"/>
              </a:cxn>
              <a:cxn ang="0">
                <a:pos x="connsiteX14630" y="connsiteY14630"/>
              </a:cxn>
              <a:cxn ang="0">
                <a:pos x="connsiteX14631" y="connsiteY14631"/>
              </a:cxn>
              <a:cxn ang="0">
                <a:pos x="connsiteX14632" y="connsiteY14632"/>
              </a:cxn>
              <a:cxn ang="0">
                <a:pos x="connsiteX14633" y="connsiteY14633"/>
              </a:cxn>
              <a:cxn ang="0">
                <a:pos x="connsiteX14634" y="connsiteY14634"/>
              </a:cxn>
              <a:cxn ang="0">
                <a:pos x="connsiteX14635" y="connsiteY14635"/>
              </a:cxn>
              <a:cxn ang="0">
                <a:pos x="connsiteX14636" y="connsiteY14636"/>
              </a:cxn>
              <a:cxn ang="0">
                <a:pos x="connsiteX14637" y="connsiteY14637"/>
              </a:cxn>
              <a:cxn ang="0">
                <a:pos x="connsiteX14638" y="connsiteY14638"/>
              </a:cxn>
              <a:cxn ang="0">
                <a:pos x="connsiteX14639" y="connsiteY14639"/>
              </a:cxn>
              <a:cxn ang="0">
                <a:pos x="connsiteX14640" y="connsiteY14640"/>
              </a:cxn>
              <a:cxn ang="0">
                <a:pos x="connsiteX14641" y="connsiteY14641"/>
              </a:cxn>
              <a:cxn ang="0">
                <a:pos x="connsiteX14642" y="connsiteY14642"/>
              </a:cxn>
              <a:cxn ang="0">
                <a:pos x="connsiteX14643" y="connsiteY14643"/>
              </a:cxn>
              <a:cxn ang="0">
                <a:pos x="connsiteX14644" y="connsiteY14644"/>
              </a:cxn>
              <a:cxn ang="0">
                <a:pos x="connsiteX14645" y="connsiteY14645"/>
              </a:cxn>
              <a:cxn ang="0">
                <a:pos x="connsiteX14646" y="connsiteY14646"/>
              </a:cxn>
              <a:cxn ang="0">
                <a:pos x="connsiteX14647" y="connsiteY14647"/>
              </a:cxn>
              <a:cxn ang="0">
                <a:pos x="connsiteX14648" y="connsiteY14648"/>
              </a:cxn>
              <a:cxn ang="0">
                <a:pos x="connsiteX14649" y="connsiteY14649"/>
              </a:cxn>
              <a:cxn ang="0">
                <a:pos x="connsiteX14650" y="connsiteY14650"/>
              </a:cxn>
              <a:cxn ang="0">
                <a:pos x="connsiteX14651" y="connsiteY14651"/>
              </a:cxn>
              <a:cxn ang="0">
                <a:pos x="connsiteX14652" y="connsiteY14652"/>
              </a:cxn>
              <a:cxn ang="0">
                <a:pos x="connsiteX14653" y="connsiteY14653"/>
              </a:cxn>
              <a:cxn ang="0">
                <a:pos x="connsiteX14654" y="connsiteY14654"/>
              </a:cxn>
              <a:cxn ang="0">
                <a:pos x="connsiteX14655" y="connsiteY14655"/>
              </a:cxn>
              <a:cxn ang="0">
                <a:pos x="connsiteX14656" y="connsiteY14656"/>
              </a:cxn>
              <a:cxn ang="0">
                <a:pos x="connsiteX14657" y="connsiteY14657"/>
              </a:cxn>
              <a:cxn ang="0">
                <a:pos x="connsiteX14658" y="connsiteY14658"/>
              </a:cxn>
              <a:cxn ang="0">
                <a:pos x="connsiteX14659" y="connsiteY14659"/>
              </a:cxn>
              <a:cxn ang="0">
                <a:pos x="connsiteX14660" y="connsiteY14660"/>
              </a:cxn>
              <a:cxn ang="0">
                <a:pos x="connsiteX14661" y="connsiteY14661"/>
              </a:cxn>
              <a:cxn ang="0">
                <a:pos x="connsiteX14662" y="connsiteY14662"/>
              </a:cxn>
              <a:cxn ang="0">
                <a:pos x="connsiteX14663" y="connsiteY14663"/>
              </a:cxn>
              <a:cxn ang="0">
                <a:pos x="connsiteX14664" y="connsiteY14664"/>
              </a:cxn>
              <a:cxn ang="0">
                <a:pos x="connsiteX14665" y="connsiteY14665"/>
              </a:cxn>
              <a:cxn ang="0">
                <a:pos x="connsiteX14666" y="connsiteY14666"/>
              </a:cxn>
              <a:cxn ang="0">
                <a:pos x="connsiteX14667" y="connsiteY14667"/>
              </a:cxn>
              <a:cxn ang="0">
                <a:pos x="connsiteX14668" y="connsiteY14668"/>
              </a:cxn>
              <a:cxn ang="0">
                <a:pos x="connsiteX14669" y="connsiteY14669"/>
              </a:cxn>
              <a:cxn ang="0">
                <a:pos x="connsiteX14670" y="connsiteY14670"/>
              </a:cxn>
              <a:cxn ang="0">
                <a:pos x="connsiteX14671" y="connsiteY14671"/>
              </a:cxn>
              <a:cxn ang="0">
                <a:pos x="connsiteX14672" y="connsiteY14672"/>
              </a:cxn>
              <a:cxn ang="0">
                <a:pos x="connsiteX14673" y="connsiteY14673"/>
              </a:cxn>
              <a:cxn ang="0">
                <a:pos x="connsiteX14674" y="connsiteY14674"/>
              </a:cxn>
              <a:cxn ang="0">
                <a:pos x="connsiteX14675" y="connsiteY14675"/>
              </a:cxn>
              <a:cxn ang="0">
                <a:pos x="connsiteX14676" y="connsiteY14676"/>
              </a:cxn>
              <a:cxn ang="0">
                <a:pos x="connsiteX14677" y="connsiteY14677"/>
              </a:cxn>
              <a:cxn ang="0">
                <a:pos x="connsiteX14678" y="connsiteY14678"/>
              </a:cxn>
              <a:cxn ang="0">
                <a:pos x="connsiteX14679" y="connsiteY14679"/>
              </a:cxn>
              <a:cxn ang="0">
                <a:pos x="connsiteX14680" y="connsiteY14680"/>
              </a:cxn>
              <a:cxn ang="0">
                <a:pos x="connsiteX14681" y="connsiteY14681"/>
              </a:cxn>
              <a:cxn ang="0">
                <a:pos x="connsiteX14682" y="connsiteY14682"/>
              </a:cxn>
              <a:cxn ang="0">
                <a:pos x="connsiteX14683" y="connsiteY14683"/>
              </a:cxn>
              <a:cxn ang="0">
                <a:pos x="connsiteX14684" y="connsiteY14684"/>
              </a:cxn>
              <a:cxn ang="0">
                <a:pos x="connsiteX14685" y="connsiteY14685"/>
              </a:cxn>
              <a:cxn ang="0">
                <a:pos x="connsiteX14686" y="connsiteY14686"/>
              </a:cxn>
              <a:cxn ang="0">
                <a:pos x="connsiteX14687" y="connsiteY14687"/>
              </a:cxn>
              <a:cxn ang="0">
                <a:pos x="connsiteX14688" y="connsiteY14688"/>
              </a:cxn>
              <a:cxn ang="0">
                <a:pos x="connsiteX14689" y="connsiteY14689"/>
              </a:cxn>
              <a:cxn ang="0">
                <a:pos x="connsiteX14690" y="connsiteY14690"/>
              </a:cxn>
              <a:cxn ang="0">
                <a:pos x="connsiteX14691" y="connsiteY14691"/>
              </a:cxn>
              <a:cxn ang="0">
                <a:pos x="connsiteX14692" y="connsiteY14692"/>
              </a:cxn>
              <a:cxn ang="0">
                <a:pos x="connsiteX14693" y="connsiteY14693"/>
              </a:cxn>
              <a:cxn ang="0">
                <a:pos x="connsiteX14694" y="connsiteY14694"/>
              </a:cxn>
              <a:cxn ang="0">
                <a:pos x="connsiteX14695" y="connsiteY14695"/>
              </a:cxn>
              <a:cxn ang="0">
                <a:pos x="connsiteX14696" y="connsiteY14696"/>
              </a:cxn>
              <a:cxn ang="0">
                <a:pos x="connsiteX14697" y="connsiteY14697"/>
              </a:cxn>
              <a:cxn ang="0">
                <a:pos x="connsiteX14698" y="connsiteY14698"/>
              </a:cxn>
              <a:cxn ang="0">
                <a:pos x="connsiteX14699" y="connsiteY14699"/>
              </a:cxn>
              <a:cxn ang="0">
                <a:pos x="connsiteX14700" y="connsiteY14700"/>
              </a:cxn>
              <a:cxn ang="0">
                <a:pos x="connsiteX14701" y="connsiteY14701"/>
              </a:cxn>
              <a:cxn ang="0">
                <a:pos x="connsiteX14702" y="connsiteY14702"/>
              </a:cxn>
              <a:cxn ang="0">
                <a:pos x="connsiteX14703" y="connsiteY14703"/>
              </a:cxn>
              <a:cxn ang="0">
                <a:pos x="connsiteX14704" y="connsiteY14704"/>
              </a:cxn>
              <a:cxn ang="0">
                <a:pos x="connsiteX14705" y="connsiteY14705"/>
              </a:cxn>
              <a:cxn ang="0">
                <a:pos x="connsiteX14706" y="connsiteY14706"/>
              </a:cxn>
              <a:cxn ang="0">
                <a:pos x="connsiteX14707" y="connsiteY14707"/>
              </a:cxn>
              <a:cxn ang="0">
                <a:pos x="connsiteX14708" y="connsiteY14708"/>
              </a:cxn>
              <a:cxn ang="0">
                <a:pos x="connsiteX14709" y="connsiteY14709"/>
              </a:cxn>
              <a:cxn ang="0">
                <a:pos x="connsiteX14710" y="connsiteY14710"/>
              </a:cxn>
              <a:cxn ang="0">
                <a:pos x="connsiteX14711" y="connsiteY14711"/>
              </a:cxn>
              <a:cxn ang="0">
                <a:pos x="connsiteX14712" y="connsiteY14712"/>
              </a:cxn>
              <a:cxn ang="0">
                <a:pos x="connsiteX14713" y="connsiteY14713"/>
              </a:cxn>
              <a:cxn ang="0">
                <a:pos x="connsiteX14714" y="connsiteY14714"/>
              </a:cxn>
              <a:cxn ang="0">
                <a:pos x="connsiteX14715" y="connsiteY14715"/>
              </a:cxn>
              <a:cxn ang="0">
                <a:pos x="connsiteX14716" y="connsiteY14716"/>
              </a:cxn>
              <a:cxn ang="0">
                <a:pos x="connsiteX14717" y="connsiteY14717"/>
              </a:cxn>
              <a:cxn ang="0">
                <a:pos x="connsiteX14718" y="connsiteY14718"/>
              </a:cxn>
              <a:cxn ang="0">
                <a:pos x="connsiteX14719" y="connsiteY14719"/>
              </a:cxn>
              <a:cxn ang="0">
                <a:pos x="connsiteX14720" y="connsiteY14720"/>
              </a:cxn>
              <a:cxn ang="0">
                <a:pos x="connsiteX14721" y="connsiteY14721"/>
              </a:cxn>
              <a:cxn ang="0">
                <a:pos x="connsiteX14722" y="connsiteY14722"/>
              </a:cxn>
              <a:cxn ang="0">
                <a:pos x="connsiteX14723" y="connsiteY14723"/>
              </a:cxn>
              <a:cxn ang="0">
                <a:pos x="connsiteX14724" y="connsiteY14724"/>
              </a:cxn>
              <a:cxn ang="0">
                <a:pos x="connsiteX14725" y="connsiteY14725"/>
              </a:cxn>
              <a:cxn ang="0">
                <a:pos x="connsiteX14726" y="connsiteY14726"/>
              </a:cxn>
              <a:cxn ang="0">
                <a:pos x="connsiteX14727" y="connsiteY14727"/>
              </a:cxn>
              <a:cxn ang="0">
                <a:pos x="connsiteX14728" y="connsiteY14728"/>
              </a:cxn>
              <a:cxn ang="0">
                <a:pos x="connsiteX14729" y="connsiteY14729"/>
              </a:cxn>
              <a:cxn ang="0">
                <a:pos x="connsiteX14730" y="connsiteY14730"/>
              </a:cxn>
              <a:cxn ang="0">
                <a:pos x="connsiteX14731" y="connsiteY14731"/>
              </a:cxn>
              <a:cxn ang="0">
                <a:pos x="connsiteX14732" y="connsiteY14732"/>
              </a:cxn>
              <a:cxn ang="0">
                <a:pos x="connsiteX14733" y="connsiteY14733"/>
              </a:cxn>
              <a:cxn ang="0">
                <a:pos x="connsiteX14734" y="connsiteY14734"/>
              </a:cxn>
              <a:cxn ang="0">
                <a:pos x="connsiteX14735" y="connsiteY14735"/>
              </a:cxn>
              <a:cxn ang="0">
                <a:pos x="connsiteX14736" y="connsiteY14736"/>
              </a:cxn>
              <a:cxn ang="0">
                <a:pos x="connsiteX14737" y="connsiteY14737"/>
              </a:cxn>
              <a:cxn ang="0">
                <a:pos x="connsiteX14738" y="connsiteY14738"/>
              </a:cxn>
              <a:cxn ang="0">
                <a:pos x="connsiteX14739" y="connsiteY14739"/>
              </a:cxn>
              <a:cxn ang="0">
                <a:pos x="connsiteX14740" y="connsiteY14740"/>
              </a:cxn>
              <a:cxn ang="0">
                <a:pos x="connsiteX14741" y="connsiteY14741"/>
              </a:cxn>
              <a:cxn ang="0">
                <a:pos x="connsiteX14742" y="connsiteY14742"/>
              </a:cxn>
              <a:cxn ang="0">
                <a:pos x="connsiteX14743" y="connsiteY14743"/>
              </a:cxn>
              <a:cxn ang="0">
                <a:pos x="connsiteX14744" y="connsiteY14744"/>
              </a:cxn>
              <a:cxn ang="0">
                <a:pos x="connsiteX14745" y="connsiteY14745"/>
              </a:cxn>
              <a:cxn ang="0">
                <a:pos x="connsiteX14746" y="connsiteY14746"/>
              </a:cxn>
              <a:cxn ang="0">
                <a:pos x="connsiteX14747" y="connsiteY14747"/>
              </a:cxn>
              <a:cxn ang="0">
                <a:pos x="connsiteX14748" y="connsiteY14748"/>
              </a:cxn>
              <a:cxn ang="0">
                <a:pos x="connsiteX14749" y="connsiteY14749"/>
              </a:cxn>
              <a:cxn ang="0">
                <a:pos x="connsiteX14750" y="connsiteY14750"/>
              </a:cxn>
              <a:cxn ang="0">
                <a:pos x="connsiteX14751" y="connsiteY14751"/>
              </a:cxn>
              <a:cxn ang="0">
                <a:pos x="connsiteX14752" y="connsiteY14752"/>
              </a:cxn>
              <a:cxn ang="0">
                <a:pos x="connsiteX14753" y="connsiteY14753"/>
              </a:cxn>
              <a:cxn ang="0">
                <a:pos x="connsiteX14754" y="connsiteY14754"/>
              </a:cxn>
              <a:cxn ang="0">
                <a:pos x="connsiteX14755" y="connsiteY14755"/>
              </a:cxn>
              <a:cxn ang="0">
                <a:pos x="connsiteX14756" y="connsiteY14756"/>
              </a:cxn>
              <a:cxn ang="0">
                <a:pos x="connsiteX14757" y="connsiteY14757"/>
              </a:cxn>
              <a:cxn ang="0">
                <a:pos x="connsiteX14758" y="connsiteY14758"/>
              </a:cxn>
              <a:cxn ang="0">
                <a:pos x="connsiteX14759" y="connsiteY14759"/>
              </a:cxn>
              <a:cxn ang="0">
                <a:pos x="connsiteX14760" y="connsiteY14760"/>
              </a:cxn>
              <a:cxn ang="0">
                <a:pos x="connsiteX14761" y="connsiteY14761"/>
              </a:cxn>
              <a:cxn ang="0">
                <a:pos x="connsiteX14762" y="connsiteY14762"/>
              </a:cxn>
              <a:cxn ang="0">
                <a:pos x="connsiteX14763" y="connsiteY14763"/>
              </a:cxn>
              <a:cxn ang="0">
                <a:pos x="connsiteX14764" y="connsiteY14764"/>
              </a:cxn>
              <a:cxn ang="0">
                <a:pos x="connsiteX14765" y="connsiteY14765"/>
              </a:cxn>
              <a:cxn ang="0">
                <a:pos x="connsiteX14766" y="connsiteY14766"/>
              </a:cxn>
              <a:cxn ang="0">
                <a:pos x="connsiteX14767" y="connsiteY14767"/>
              </a:cxn>
              <a:cxn ang="0">
                <a:pos x="connsiteX14768" y="connsiteY14768"/>
              </a:cxn>
              <a:cxn ang="0">
                <a:pos x="connsiteX14769" y="connsiteY14769"/>
              </a:cxn>
              <a:cxn ang="0">
                <a:pos x="connsiteX14770" y="connsiteY14770"/>
              </a:cxn>
              <a:cxn ang="0">
                <a:pos x="connsiteX14771" y="connsiteY14771"/>
              </a:cxn>
              <a:cxn ang="0">
                <a:pos x="connsiteX14772" y="connsiteY14772"/>
              </a:cxn>
              <a:cxn ang="0">
                <a:pos x="connsiteX14773" y="connsiteY14773"/>
              </a:cxn>
              <a:cxn ang="0">
                <a:pos x="connsiteX14774" y="connsiteY14774"/>
              </a:cxn>
              <a:cxn ang="0">
                <a:pos x="connsiteX14775" y="connsiteY14775"/>
              </a:cxn>
              <a:cxn ang="0">
                <a:pos x="connsiteX14776" y="connsiteY14776"/>
              </a:cxn>
              <a:cxn ang="0">
                <a:pos x="connsiteX14777" y="connsiteY14777"/>
              </a:cxn>
              <a:cxn ang="0">
                <a:pos x="connsiteX14778" y="connsiteY14778"/>
              </a:cxn>
              <a:cxn ang="0">
                <a:pos x="connsiteX14779" y="connsiteY14779"/>
              </a:cxn>
              <a:cxn ang="0">
                <a:pos x="connsiteX14780" y="connsiteY14780"/>
              </a:cxn>
              <a:cxn ang="0">
                <a:pos x="connsiteX14781" y="connsiteY14781"/>
              </a:cxn>
              <a:cxn ang="0">
                <a:pos x="connsiteX14782" y="connsiteY14782"/>
              </a:cxn>
              <a:cxn ang="0">
                <a:pos x="connsiteX14783" y="connsiteY14783"/>
              </a:cxn>
              <a:cxn ang="0">
                <a:pos x="connsiteX14784" y="connsiteY14784"/>
              </a:cxn>
              <a:cxn ang="0">
                <a:pos x="connsiteX14785" y="connsiteY14785"/>
              </a:cxn>
              <a:cxn ang="0">
                <a:pos x="connsiteX14786" y="connsiteY14786"/>
              </a:cxn>
              <a:cxn ang="0">
                <a:pos x="connsiteX14787" y="connsiteY14787"/>
              </a:cxn>
              <a:cxn ang="0">
                <a:pos x="connsiteX14788" y="connsiteY14788"/>
              </a:cxn>
              <a:cxn ang="0">
                <a:pos x="connsiteX14789" y="connsiteY14789"/>
              </a:cxn>
              <a:cxn ang="0">
                <a:pos x="connsiteX14790" y="connsiteY14790"/>
              </a:cxn>
              <a:cxn ang="0">
                <a:pos x="connsiteX14791" y="connsiteY14791"/>
              </a:cxn>
              <a:cxn ang="0">
                <a:pos x="connsiteX14792" y="connsiteY14792"/>
              </a:cxn>
              <a:cxn ang="0">
                <a:pos x="connsiteX14793" y="connsiteY14793"/>
              </a:cxn>
              <a:cxn ang="0">
                <a:pos x="connsiteX14794" y="connsiteY14794"/>
              </a:cxn>
              <a:cxn ang="0">
                <a:pos x="connsiteX14795" y="connsiteY14795"/>
              </a:cxn>
              <a:cxn ang="0">
                <a:pos x="connsiteX14796" y="connsiteY14796"/>
              </a:cxn>
              <a:cxn ang="0">
                <a:pos x="connsiteX14797" y="connsiteY14797"/>
              </a:cxn>
              <a:cxn ang="0">
                <a:pos x="connsiteX14798" y="connsiteY14798"/>
              </a:cxn>
              <a:cxn ang="0">
                <a:pos x="connsiteX14799" y="connsiteY14799"/>
              </a:cxn>
              <a:cxn ang="0">
                <a:pos x="connsiteX14800" y="connsiteY14800"/>
              </a:cxn>
              <a:cxn ang="0">
                <a:pos x="connsiteX14801" y="connsiteY14801"/>
              </a:cxn>
              <a:cxn ang="0">
                <a:pos x="connsiteX14802" y="connsiteY14802"/>
              </a:cxn>
              <a:cxn ang="0">
                <a:pos x="connsiteX14803" y="connsiteY14803"/>
              </a:cxn>
              <a:cxn ang="0">
                <a:pos x="connsiteX14804" y="connsiteY14804"/>
              </a:cxn>
              <a:cxn ang="0">
                <a:pos x="connsiteX14805" y="connsiteY14805"/>
              </a:cxn>
              <a:cxn ang="0">
                <a:pos x="connsiteX14806" y="connsiteY14806"/>
              </a:cxn>
              <a:cxn ang="0">
                <a:pos x="connsiteX14807" y="connsiteY14807"/>
              </a:cxn>
              <a:cxn ang="0">
                <a:pos x="connsiteX14808" y="connsiteY14808"/>
              </a:cxn>
              <a:cxn ang="0">
                <a:pos x="connsiteX14809" y="connsiteY14809"/>
              </a:cxn>
              <a:cxn ang="0">
                <a:pos x="connsiteX14810" y="connsiteY14810"/>
              </a:cxn>
              <a:cxn ang="0">
                <a:pos x="connsiteX14811" y="connsiteY14811"/>
              </a:cxn>
              <a:cxn ang="0">
                <a:pos x="connsiteX14812" y="connsiteY14812"/>
              </a:cxn>
              <a:cxn ang="0">
                <a:pos x="connsiteX14813" y="connsiteY14813"/>
              </a:cxn>
              <a:cxn ang="0">
                <a:pos x="connsiteX14814" y="connsiteY14814"/>
              </a:cxn>
              <a:cxn ang="0">
                <a:pos x="connsiteX14815" y="connsiteY14815"/>
              </a:cxn>
              <a:cxn ang="0">
                <a:pos x="connsiteX14816" y="connsiteY14816"/>
              </a:cxn>
              <a:cxn ang="0">
                <a:pos x="connsiteX14817" y="connsiteY14817"/>
              </a:cxn>
              <a:cxn ang="0">
                <a:pos x="connsiteX14818" y="connsiteY14818"/>
              </a:cxn>
              <a:cxn ang="0">
                <a:pos x="connsiteX14819" y="connsiteY14819"/>
              </a:cxn>
              <a:cxn ang="0">
                <a:pos x="connsiteX14820" y="connsiteY14820"/>
              </a:cxn>
              <a:cxn ang="0">
                <a:pos x="connsiteX14821" y="connsiteY14821"/>
              </a:cxn>
              <a:cxn ang="0">
                <a:pos x="connsiteX14822" y="connsiteY14822"/>
              </a:cxn>
              <a:cxn ang="0">
                <a:pos x="connsiteX14823" y="connsiteY14823"/>
              </a:cxn>
              <a:cxn ang="0">
                <a:pos x="connsiteX14824" y="connsiteY14824"/>
              </a:cxn>
              <a:cxn ang="0">
                <a:pos x="connsiteX14825" y="connsiteY14825"/>
              </a:cxn>
              <a:cxn ang="0">
                <a:pos x="connsiteX14826" y="connsiteY14826"/>
              </a:cxn>
              <a:cxn ang="0">
                <a:pos x="connsiteX14827" y="connsiteY14827"/>
              </a:cxn>
              <a:cxn ang="0">
                <a:pos x="connsiteX14828" y="connsiteY14828"/>
              </a:cxn>
              <a:cxn ang="0">
                <a:pos x="connsiteX14829" y="connsiteY14829"/>
              </a:cxn>
              <a:cxn ang="0">
                <a:pos x="connsiteX14830" y="connsiteY14830"/>
              </a:cxn>
              <a:cxn ang="0">
                <a:pos x="connsiteX14831" y="connsiteY14831"/>
              </a:cxn>
              <a:cxn ang="0">
                <a:pos x="connsiteX14832" y="connsiteY14832"/>
              </a:cxn>
              <a:cxn ang="0">
                <a:pos x="connsiteX14833" y="connsiteY14833"/>
              </a:cxn>
              <a:cxn ang="0">
                <a:pos x="connsiteX14834" y="connsiteY14834"/>
              </a:cxn>
              <a:cxn ang="0">
                <a:pos x="connsiteX14835" y="connsiteY14835"/>
              </a:cxn>
              <a:cxn ang="0">
                <a:pos x="connsiteX14836" y="connsiteY14836"/>
              </a:cxn>
              <a:cxn ang="0">
                <a:pos x="connsiteX14837" y="connsiteY14837"/>
              </a:cxn>
              <a:cxn ang="0">
                <a:pos x="connsiteX14838" y="connsiteY14838"/>
              </a:cxn>
              <a:cxn ang="0">
                <a:pos x="connsiteX14839" y="connsiteY14839"/>
              </a:cxn>
              <a:cxn ang="0">
                <a:pos x="connsiteX14840" y="connsiteY14840"/>
              </a:cxn>
              <a:cxn ang="0">
                <a:pos x="connsiteX14841" y="connsiteY14841"/>
              </a:cxn>
              <a:cxn ang="0">
                <a:pos x="connsiteX14842" y="connsiteY14842"/>
              </a:cxn>
              <a:cxn ang="0">
                <a:pos x="connsiteX14843" y="connsiteY14843"/>
              </a:cxn>
              <a:cxn ang="0">
                <a:pos x="connsiteX14844" y="connsiteY14844"/>
              </a:cxn>
              <a:cxn ang="0">
                <a:pos x="connsiteX14845" y="connsiteY14845"/>
              </a:cxn>
              <a:cxn ang="0">
                <a:pos x="connsiteX14846" y="connsiteY14846"/>
              </a:cxn>
              <a:cxn ang="0">
                <a:pos x="connsiteX14847" y="connsiteY14847"/>
              </a:cxn>
              <a:cxn ang="0">
                <a:pos x="connsiteX14848" y="connsiteY14848"/>
              </a:cxn>
              <a:cxn ang="0">
                <a:pos x="connsiteX14849" y="connsiteY14849"/>
              </a:cxn>
              <a:cxn ang="0">
                <a:pos x="connsiteX14850" y="connsiteY14850"/>
              </a:cxn>
              <a:cxn ang="0">
                <a:pos x="connsiteX14851" y="connsiteY14851"/>
              </a:cxn>
              <a:cxn ang="0">
                <a:pos x="connsiteX14852" y="connsiteY14852"/>
              </a:cxn>
              <a:cxn ang="0">
                <a:pos x="connsiteX14853" y="connsiteY14853"/>
              </a:cxn>
              <a:cxn ang="0">
                <a:pos x="connsiteX14854" y="connsiteY14854"/>
              </a:cxn>
              <a:cxn ang="0">
                <a:pos x="connsiteX14855" y="connsiteY14855"/>
              </a:cxn>
              <a:cxn ang="0">
                <a:pos x="connsiteX14856" y="connsiteY14856"/>
              </a:cxn>
              <a:cxn ang="0">
                <a:pos x="connsiteX14857" y="connsiteY14857"/>
              </a:cxn>
              <a:cxn ang="0">
                <a:pos x="connsiteX14858" y="connsiteY14858"/>
              </a:cxn>
              <a:cxn ang="0">
                <a:pos x="connsiteX14859" y="connsiteY14859"/>
              </a:cxn>
              <a:cxn ang="0">
                <a:pos x="connsiteX14860" y="connsiteY14860"/>
              </a:cxn>
              <a:cxn ang="0">
                <a:pos x="connsiteX14861" y="connsiteY14861"/>
              </a:cxn>
              <a:cxn ang="0">
                <a:pos x="connsiteX14862" y="connsiteY14862"/>
              </a:cxn>
              <a:cxn ang="0">
                <a:pos x="connsiteX14863" y="connsiteY14863"/>
              </a:cxn>
              <a:cxn ang="0">
                <a:pos x="connsiteX14864" y="connsiteY14864"/>
              </a:cxn>
              <a:cxn ang="0">
                <a:pos x="connsiteX14865" y="connsiteY14865"/>
              </a:cxn>
              <a:cxn ang="0">
                <a:pos x="connsiteX14866" y="connsiteY14866"/>
              </a:cxn>
              <a:cxn ang="0">
                <a:pos x="connsiteX14867" y="connsiteY14867"/>
              </a:cxn>
              <a:cxn ang="0">
                <a:pos x="connsiteX14868" y="connsiteY14868"/>
              </a:cxn>
              <a:cxn ang="0">
                <a:pos x="connsiteX14869" y="connsiteY14869"/>
              </a:cxn>
              <a:cxn ang="0">
                <a:pos x="connsiteX14870" y="connsiteY14870"/>
              </a:cxn>
              <a:cxn ang="0">
                <a:pos x="connsiteX14871" y="connsiteY14871"/>
              </a:cxn>
              <a:cxn ang="0">
                <a:pos x="connsiteX14872" y="connsiteY14872"/>
              </a:cxn>
              <a:cxn ang="0">
                <a:pos x="connsiteX14873" y="connsiteY14873"/>
              </a:cxn>
              <a:cxn ang="0">
                <a:pos x="connsiteX14874" y="connsiteY14874"/>
              </a:cxn>
              <a:cxn ang="0">
                <a:pos x="connsiteX14875" y="connsiteY14875"/>
              </a:cxn>
              <a:cxn ang="0">
                <a:pos x="connsiteX14876" y="connsiteY14876"/>
              </a:cxn>
              <a:cxn ang="0">
                <a:pos x="connsiteX14877" y="connsiteY14877"/>
              </a:cxn>
              <a:cxn ang="0">
                <a:pos x="connsiteX14878" y="connsiteY14878"/>
              </a:cxn>
              <a:cxn ang="0">
                <a:pos x="connsiteX14879" y="connsiteY14879"/>
              </a:cxn>
              <a:cxn ang="0">
                <a:pos x="connsiteX14880" y="connsiteY14880"/>
              </a:cxn>
              <a:cxn ang="0">
                <a:pos x="connsiteX14881" y="connsiteY14881"/>
              </a:cxn>
              <a:cxn ang="0">
                <a:pos x="connsiteX14882" y="connsiteY14882"/>
              </a:cxn>
              <a:cxn ang="0">
                <a:pos x="connsiteX14883" y="connsiteY14883"/>
              </a:cxn>
              <a:cxn ang="0">
                <a:pos x="connsiteX14884" y="connsiteY14884"/>
              </a:cxn>
              <a:cxn ang="0">
                <a:pos x="connsiteX14885" y="connsiteY14885"/>
              </a:cxn>
              <a:cxn ang="0">
                <a:pos x="connsiteX14886" y="connsiteY14886"/>
              </a:cxn>
              <a:cxn ang="0">
                <a:pos x="connsiteX14887" y="connsiteY14887"/>
              </a:cxn>
              <a:cxn ang="0">
                <a:pos x="connsiteX14888" y="connsiteY14888"/>
              </a:cxn>
              <a:cxn ang="0">
                <a:pos x="connsiteX14889" y="connsiteY14889"/>
              </a:cxn>
              <a:cxn ang="0">
                <a:pos x="connsiteX14890" y="connsiteY14890"/>
              </a:cxn>
              <a:cxn ang="0">
                <a:pos x="connsiteX14891" y="connsiteY14891"/>
              </a:cxn>
              <a:cxn ang="0">
                <a:pos x="connsiteX14892" y="connsiteY14892"/>
              </a:cxn>
              <a:cxn ang="0">
                <a:pos x="connsiteX14893" y="connsiteY14893"/>
              </a:cxn>
              <a:cxn ang="0">
                <a:pos x="connsiteX14894" y="connsiteY14894"/>
              </a:cxn>
              <a:cxn ang="0">
                <a:pos x="connsiteX14895" y="connsiteY14895"/>
              </a:cxn>
              <a:cxn ang="0">
                <a:pos x="connsiteX14896" y="connsiteY14896"/>
              </a:cxn>
              <a:cxn ang="0">
                <a:pos x="connsiteX14897" y="connsiteY14897"/>
              </a:cxn>
              <a:cxn ang="0">
                <a:pos x="connsiteX14898" y="connsiteY14898"/>
              </a:cxn>
              <a:cxn ang="0">
                <a:pos x="connsiteX14899" y="connsiteY14899"/>
              </a:cxn>
              <a:cxn ang="0">
                <a:pos x="connsiteX14900" y="connsiteY14900"/>
              </a:cxn>
              <a:cxn ang="0">
                <a:pos x="connsiteX14901" y="connsiteY14901"/>
              </a:cxn>
              <a:cxn ang="0">
                <a:pos x="connsiteX14902" y="connsiteY14902"/>
              </a:cxn>
              <a:cxn ang="0">
                <a:pos x="connsiteX14903" y="connsiteY14903"/>
              </a:cxn>
              <a:cxn ang="0">
                <a:pos x="connsiteX14904" y="connsiteY14904"/>
              </a:cxn>
              <a:cxn ang="0">
                <a:pos x="connsiteX14905" y="connsiteY14905"/>
              </a:cxn>
              <a:cxn ang="0">
                <a:pos x="connsiteX14906" y="connsiteY14906"/>
              </a:cxn>
              <a:cxn ang="0">
                <a:pos x="connsiteX14907" y="connsiteY14907"/>
              </a:cxn>
              <a:cxn ang="0">
                <a:pos x="connsiteX14908" y="connsiteY14908"/>
              </a:cxn>
              <a:cxn ang="0">
                <a:pos x="connsiteX14909" y="connsiteY14909"/>
              </a:cxn>
              <a:cxn ang="0">
                <a:pos x="connsiteX14910" y="connsiteY14910"/>
              </a:cxn>
              <a:cxn ang="0">
                <a:pos x="connsiteX14911" y="connsiteY14911"/>
              </a:cxn>
              <a:cxn ang="0">
                <a:pos x="connsiteX14912" y="connsiteY14912"/>
              </a:cxn>
              <a:cxn ang="0">
                <a:pos x="connsiteX14913" y="connsiteY14913"/>
              </a:cxn>
              <a:cxn ang="0">
                <a:pos x="connsiteX14914" y="connsiteY14914"/>
              </a:cxn>
              <a:cxn ang="0">
                <a:pos x="connsiteX14915" y="connsiteY14915"/>
              </a:cxn>
              <a:cxn ang="0">
                <a:pos x="connsiteX14916" y="connsiteY14916"/>
              </a:cxn>
              <a:cxn ang="0">
                <a:pos x="connsiteX14917" y="connsiteY14917"/>
              </a:cxn>
              <a:cxn ang="0">
                <a:pos x="connsiteX14918" y="connsiteY14918"/>
              </a:cxn>
              <a:cxn ang="0">
                <a:pos x="connsiteX14919" y="connsiteY14919"/>
              </a:cxn>
              <a:cxn ang="0">
                <a:pos x="connsiteX14920" y="connsiteY14920"/>
              </a:cxn>
              <a:cxn ang="0">
                <a:pos x="connsiteX14921" y="connsiteY14921"/>
              </a:cxn>
              <a:cxn ang="0">
                <a:pos x="connsiteX14922" y="connsiteY14922"/>
              </a:cxn>
              <a:cxn ang="0">
                <a:pos x="connsiteX14923" y="connsiteY14923"/>
              </a:cxn>
              <a:cxn ang="0">
                <a:pos x="connsiteX14924" y="connsiteY14924"/>
              </a:cxn>
              <a:cxn ang="0">
                <a:pos x="connsiteX14925" y="connsiteY14925"/>
              </a:cxn>
              <a:cxn ang="0">
                <a:pos x="connsiteX14926" y="connsiteY14926"/>
              </a:cxn>
              <a:cxn ang="0">
                <a:pos x="connsiteX14927" y="connsiteY14927"/>
              </a:cxn>
              <a:cxn ang="0">
                <a:pos x="connsiteX14928" y="connsiteY14928"/>
              </a:cxn>
              <a:cxn ang="0">
                <a:pos x="connsiteX14929" y="connsiteY14929"/>
              </a:cxn>
              <a:cxn ang="0">
                <a:pos x="connsiteX14930" y="connsiteY14930"/>
              </a:cxn>
              <a:cxn ang="0">
                <a:pos x="connsiteX14931" y="connsiteY14931"/>
              </a:cxn>
              <a:cxn ang="0">
                <a:pos x="connsiteX14932" y="connsiteY14932"/>
              </a:cxn>
              <a:cxn ang="0">
                <a:pos x="connsiteX14933" y="connsiteY14933"/>
              </a:cxn>
              <a:cxn ang="0">
                <a:pos x="connsiteX14934" y="connsiteY14934"/>
              </a:cxn>
              <a:cxn ang="0">
                <a:pos x="connsiteX14935" y="connsiteY14935"/>
              </a:cxn>
              <a:cxn ang="0">
                <a:pos x="connsiteX14936" y="connsiteY14936"/>
              </a:cxn>
              <a:cxn ang="0">
                <a:pos x="connsiteX14937" y="connsiteY14937"/>
              </a:cxn>
              <a:cxn ang="0">
                <a:pos x="connsiteX14938" y="connsiteY14938"/>
              </a:cxn>
              <a:cxn ang="0">
                <a:pos x="connsiteX14939" y="connsiteY14939"/>
              </a:cxn>
              <a:cxn ang="0">
                <a:pos x="connsiteX14940" y="connsiteY14940"/>
              </a:cxn>
              <a:cxn ang="0">
                <a:pos x="connsiteX14941" y="connsiteY14941"/>
              </a:cxn>
              <a:cxn ang="0">
                <a:pos x="connsiteX14942" y="connsiteY14942"/>
              </a:cxn>
              <a:cxn ang="0">
                <a:pos x="connsiteX14943" y="connsiteY14943"/>
              </a:cxn>
              <a:cxn ang="0">
                <a:pos x="connsiteX14944" y="connsiteY14944"/>
              </a:cxn>
              <a:cxn ang="0">
                <a:pos x="connsiteX14945" y="connsiteY14945"/>
              </a:cxn>
              <a:cxn ang="0">
                <a:pos x="connsiteX14946" y="connsiteY14946"/>
              </a:cxn>
              <a:cxn ang="0">
                <a:pos x="connsiteX14947" y="connsiteY14947"/>
              </a:cxn>
              <a:cxn ang="0">
                <a:pos x="connsiteX14948" y="connsiteY14948"/>
              </a:cxn>
              <a:cxn ang="0">
                <a:pos x="connsiteX14949" y="connsiteY14949"/>
              </a:cxn>
              <a:cxn ang="0">
                <a:pos x="connsiteX14950" y="connsiteY14950"/>
              </a:cxn>
              <a:cxn ang="0">
                <a:pos x="connsiteX14951" y="connsiteY14951"/>
              </a:cxn>
              <a:cxn ang="0">
                <a:pos x="connsiteX14952" y="connsiteY14952"/>
              </a:cxn>
              <a:cxn ang="0">
                <a:pos x="connsiteX14953" y="connsiteY14953"/>
              </a:cxn>
              <a:cxn ang="0">
                <a:pos x="connsiteX14954" y="connsiteY14954"/>
              </a:cxn>
              <a:cxn ang="0">
                <a:pos x="connsiteX14955" y="connsiteY14955"/>
              </a:cxn>
              <a:cxn ang="0">
                <a:pos x="connsiteX14956" y="connsiteY14956"/>
              </a:cxn>
              <a:cxn ang="0">
                <a:pos x="connsiteX14957" y="connsiteY14957"/>
              </a:cxn>
              <a:cxn ang="0">
                <a:pos x="connsiteX14958" y="connsiteY14958"/>
              </a:cxn>
              <a:cxn ang="0">
                <a:pos x="connsiteX14959" y="connsiteY14959"/>
              </a:cxn>
              <a:cxn ang="0">
                <a:pos x="connsiteX14960" y="connsiteY14960"/>
              </a:cxn>
              <a:cxn ang="0">
                <a:pos x="connsiteX14961" y="connsiteY14961"/>
              </a:cxn>
              <a:cxn ang="0">
                <a:pos x="connsiteX14962" y="connsiteY14962"/>
              </a:cxn>
              <a:cxn ang="0">
                <a:pos x="connsiteX14963" y="connsiteY14963"/>
              </a:cxn>
              <a:cxn ang="0">
                <a:pos x="connsiteX14964" y="connsiteY14964"/>
              </a:cxn>
              <a:cxn ang="0">
                <a:pos x="connsiteX14965" y="connsiteY14965"/>
              </a:cxn>
              <a:cxn ang="0">
                <a:pos x="connsiteX14966" y="connsiteY14966"/>
              </a:cxn>
              <a:cxn ang="0">
                <a:pos x="connsiteX14967" y="connsiteY14967"/>
              </a:cxn>
              <a:cxn ang="0">
                <a:pos x="connsiteX14968" y="connsiteY14968"/>
              </a:cxn>
              <a:cxn ang="0">
                <a:pos x="connsiteX14969" y="connsiteY14969"/>
              </a:cxn>
              <a:cxn ang="0">
                <a:pos x="connsiteX14970" y="connsiteY14970"/>
              </a:cxn>
              <a:cxn ang="0">
                <a:pos x="connsiteX14971" y="connsiteY14971"/>
              </a:cxn>
              <a:cxn ang="0">
                <a:pos x="connsiteX14972" y="connsiteY14972"/>
              </a:cxn>
              <a:cxn ang="0">
                <a:pos x="connsiteX14973" y="connsiteY14973"/>
              </a:cxn>
              <a:cxn ang="0">
                <a:pos x="connsiteX14974" y="connsiteY14974"/>
              </a:cxn>
              <a:cxn ang="0">
                <a:pos x="connsiteX14975" y="connsiteY14975"/>
              </a:cxn>
              <a:cxn ang="0">
                <a:pos x="connsiteX14976" y="connsiteY14976"/>
              </a:cxn>
              <a:cxn ang="0">
                <a:pos x="connsiteX14977" y="connsiteY14977"/>
              </a:cxn>
              <a:cxn ang="0">
                <a:pos x="connsiteX14978" y="connsiteY14978"/>
              </a:cxn>
              <a:cxn ang="0">
                <a:pos x="connsiteX14979" y="connsiteY14979"/>
              </a:cxn>
              <a:cxn ang="0">
                <a:pos x="connsiteX14980" y="connsiteY14980"/>
              </a:cxn>
              <a:cxn ang="0">
                <a:pos x="connsiteX14981" y="connsiteY14981"/>
              </a:cxn>
              <a:cxn ang="0">
                <a:pos x="connsiteX14982" y="connsiteY14982"/>
              </a:cxn>
              <a:cxn ang="0">
                <a:pos x="connsiteX14983" y="connsiteY14983"/>
              </a:cxn>
              <a:cxn ang="0">
                <a:pos x="connsiteX14984" y="connsiteY14984"/>
              </a:cxn>
              <a:cxn ang="0">
                <a:pos x="connsiteX14985" y="connsiteY14985"/>
              </a:cxn>
              <a:cxn ang="0">
                <a:pos x="connsiteX14986" y="connsiteY14986"/>
              </a:cxn>
              <a:cxn ang="0">
                <a:pos x="connsiteX14987" y="connsiteY14987"/>
              </a:cxn>
              <a:cxn ang="0">
                <a:pos x="connsiteX14988" y="connsiteY14988"/>
              </a:cxn>
              <a:cxn ang="0">
                <a:pos x="connsiteX14989" y="connsiteY14989"/>
              </a:cxn>
              <a:cxn ang="0">
                <a:pos x="connsiteX14990" y="connsiteY14990"/>
              </a:cxn>
              <a:cxn ang="0">
                <a:pos x="connsiteX14991" y="connsiteY14991"/>
              </a:cxn>
              <a:cxn ang="0">
                <a:pos x="connsiteX14992" y="connsiteY14992"/>
              </a:cxn>
              <a:cxn ang="0">
                <a:pos x="connsiteX14993" y="connsiteY14993"/>
              </a:cxn>
              <a:cxn ang="0">
                <a:pos x="connsiteX14994" y="connsiteY14994"/>
              </a:cxn>
              <a:cxn ang="0">
                <a:pos x="connsiteX14995" y="connsiteY14995"/>
              </a:cxn>
              <a:cxn ang="0">
                <a:pos x="connsiteX14996" y="connsiteY14996"/>
              </a:cxn>
              <a:cxn ang="0">
                <a:pos x="connsiteX14997" y="connsiteY14997"/>
              </a:cxn>
              <a:cxn ang="0">
                <a:pos x="connsiteX14998" y="connsiteY14998"/>
              </a:cxn>
              <a:cxn ang="0">
                <a:pos x="connsiteX14999" y="connsiteY14999"/>
              </a:cxn>
              <a:cxn ang="0">
                <a:pos x="connsiteX15000" y="connsiteY15000"/>
              </a:cxn>
              <a:cxn ang="0">
                <a:pos x="connsiteX15001" y="connsiteY15001"/>
              </a:cxn>
              <a:cxn ang="0">
                <a:pos x="connsiteX15002" y="connsiteY15002"/>
              </a:cxn>
              <a:cxn ang="0">
                <a:pos x="connsiteX15003" y="connsiteY15003"/>
              </a:cxn>
              <a:cxn ang="0">
                <a:pos x="connsiteX15004" y="connsiteY15004"/>
              </a:cxn>
              <a:cxn ang="0">
                <a:pos x="connsiteX15005" y="connsiteY15005"/>
              </a:cxn>
              <a:cxn ang="0">
                <a:pos x="connsiteX15006" y="connsiteY15006"/>
              </a:cxn>
              <a:cxn ang="0">
                <a:pos x="connsiteX15007" y="connsiteY15007"/>
              </a:cxn>
              <a:cxn ang="0">
                <a:pos x="connsiteX15008" y="connsiteY15008"/>
              </a:cxn>
              <a:cxn ang="0">
                <a:pos x="connsiteX15009" y="connsiteY15009"/>
              </a:cxn>
              <a:cxn ang="0">
                <a:pos x="connsiteX15010" y="connsiteY15010"/>
              </a:cxn>
              <a:cxn ang="0">
                <a:pos x="connsiteX15011" y="connsiteY15011"/>
              </a:cxn>
              <a:cxn ang="0">
                <a:pos x="connsiteX15012" y="connsiteY15012"/>
              </a:cxn>
              <a:cxn ang="0">
                <a:pos x="connsiteX15013" y="connsiteY15013"/>
              </a:cxn>
              <a:cxn ang="0">
                <a:pos x="connsiteX15014" y="connsiteY15014"/>
              </a:cxn>
              <a:cxn ang="0">
                <a:pos x="connsiteX15015" y="connsiteY15015"/>
              </a:cxn>
              <a:cxn ang="0">
                <a:pos x="connsiteX15016" y="connsiteY15016"/>
              </a:cxn>
              <a:cxn ang="0">
                <a:pos x="connsiteX15017" y="connsiteY15017"/>
              </a:cxn>
              <a:cxn ang="0">
                <a:pos x="connsiteX15018" y="connsiteY15018"/>
              </a:cxn>
              <a:cxn ang="0">
                <a:pos x="connsiteX15019" y="connsiteY15019"/>
              </a:cxn>
              <a:cxn ang="0">
                <a:pos x="connsiteX15020" y="connsiteY15020"/>
              </a:cxn>
              <a:cxn ang="0">
                <a:pos x="connsiteX15021" y="connsiteY15021"/>
              </a:cxn>
              <a:cxn ang="0">
                <a:pos x="connsiteX15022" y="connsiteY15022"/>
              </a:cxn>
              <a:cxn ang="0">
                <a:pos x="connsiteX15023" y="connsiteY15023"/>
              </a:cxn>
              <a:cxn ang="0">
                <a:pos x="connsiteX15024" y="connsiteY15024"/>
              </a:cxn>
              <a:cxn ang="0">
                <a:pos x="connsiteX15025" y="connsiteY15025"/>
              </a:cxn>
              <a:cxn ang="0">
                <a:pos x="connsiteX15026" y="connsiteY15026"/>
              </a:cxn>
              <a:cxn ang="0">
                <a:pos x="connsiteX15027" y="connsiteY15027"/>
              </a:cxn>
              <a:cxn ang="0">
                <a:pos x="connsiteX15028" y="connsiteY15028"/>
              </a:cxn>
              <a:cxn ang="0">
                <a:pos x="connsiteX15029" y="connsiteY15029"/>
              </a:cxn>
              <a:cxn ang="0">
                <a:pos x="connsiteX15030" y="connsiteY15030"/>
              </a:cxn>
              <a:cxn ang="0">
                <a:pos x="connsiteX15031" y="connsiteY15031"/>
              </a:cxn>
              <a:cxn ang="0">
                <a:pos x="connsiteX15032" y="connsiteY15032"/>
              </a:cxn>
              <a:cxn ang="0">
                <a:pos x="connsiteX15033" y="connsiteY15033"/>
              </a:cxn>
              <a:cxn ang="0">
                <a:pos x="connsiteX15034" y="connsiteY15034"/>
              </a:cxn>
              <a:cxn ang="0">
                <a:pos x="connsiteX15035" y="connsiteY15035"/>
              </a:cxn>
              <a:cxn ang="0">
                <a:pos x="connsiteX15036" y="connsiteY15036"/>
              </a:cxn>
              <a:cxn ang="0">
                <a:pos x="connsiteX15037" y="connsiteY15037"/>
              </a:cxn>
              <a:cxn ang="0">
                <a:pos x="connsiteX15038" y="connsiteY15038"/>
              </a:cxn>
              <a:cxn ang="0">
                <a:pos x="connsiteX15039" y="connsiteY15039"/>
              </a:cxn>
              <a:cxn ang="0">
                <a:pos x="connsiteX15040" y="connsiteY15040"/>
              </a:cxn>
              <a:cxn ang="0">
                <a:pos x="connsiteX15041" y="connsiteY15041"/>
              </a:cxn>
              <a:cxn ang="0">
                <a:pos x="connsiteX15042" y="connsiteY15042"/>
              </a:cxn>
              <a:cxn ang="0">
                <a:pos x="connsiteX15043" y="connsiteY15043"/>
              </a:cxn>
              <a:cxn ang="0">
                <a:pos x="connsiteX15044" y="connsiteY15044"/>
              </a:cxn>
              <a:cxn ang="0">
                <a:pos x="connsiteX15045" y="connsiteY15045"/>
              </a:cxn>
              <a:cxn ang="0">
                <a:pos x="connsiteX15046" y="connsiteY15046"/>
              </a:cxn>
              <a:cxn ang="0">
                <a:pos x="connsiteX15047" y="connsiteY15047"/>
              </a:cxn>
              <a:cxn ang="0">
                <a:pos x="connsiteX15048" y="connsiteY15048"/>
              </a:cxn>
              <a:cxn ang="0">
                <a:pos x="connsiteX15049" y="connsiteY15049"/>
              </a:cxn>
              <a:cxn ang="0">
                <a:pos x="connsiteX15050" y="connsiteY15050"/>
              </a:cxn>
              <a:cxn ang="0">
                <a:pos x="connsiteX15051" y="connsiteY15051"/>
              </a:cxn>
              <a:cxn ang="0">
                <a:pos x="connsiteX15052" y="connsiteY15052"/>
              </a:cxn>
              <a:cxn ang="0">
                <a:pos x="connsiteX15053" y="connsiteY15053"/>
              </a:cxn>
              <a:cxn ang="0">
                <a:pos x="connsiteX15054" y="connsiteY15054"/>
              </a:cxn>
              <a:cxn ang="0">
                <a:pos x="connsiteX15055" y="connsiteY15055"/>
              </a:cxn>
              <a:cxn ang="0">
                <a:pos x="connsiteX15056" y="connsiteY15056"/>
              </a:cxn>
              <a:cxn ang="0">
                <a:pos x="connsiteX15057" y="connsiteY15057"/>
              </a:cxn>
              <a:cxn ang="0">
                <a:pos x="connsiteX15058" y="connsiteY15058"/>
              </a:cxn>
              <a:cxn ang="0">
                <a:pos x="connsiteX15059" y="connsiteY15059"/>
              </a:cxn>
              <a:cxn ang="0">
                <a:pos x="connsiteX15060" y="connsiteY15060"/>
              </a:cxn>
              <a:cxn ang="0">
                <a:pos x="connsiteX15061" y="connsiteY15061"/>
              </a:cxn>
              <a:cxn ang="0">
                <a:pos x="connsiteX15062" y="connsiteY15062"/>
              </a:cxn>
              <a:cxn ang="0">
                <a:pos x="connsiteX15063" y="connsiteY15063"/>
              </a:cxn>
              <a:cxn ang="0">
                <a:pos x="connsiteX15064" y="connsiteY15064"/>
              </a:cxn>
              <a:cxn ang="0">
                <a:pos x="connsiteX15065" y="connsiteY15065"/>
              </a:cxn>
              <a:cxn ang="0">
                <a:pos x="connsiteX15066" y="connsiteY15066"/>
              </a:cxn>
              <a:cxn ang="0">
                <a:pos x="connsiteX15067" y="connsiteY15067"/>
              </a:cxn>
              <a:cxn ang="0">
                <a:pos x="connsiteX15068" y="connsiteY15068"/>
              </a:cxn>
              <a:cxn ang="0">
                <a:pos x="connsiteX15069" y="connsiteY15069"/>
              </a:cxn>
              <a:cxn ang="0">
                <a:pos x="connsiteX15070" y="connsiteY15070"/>
              </a:cxn>
              <a:cxn ang="0">
                <a:pos x="connsiteX15071" y="connsiteY15071"/>
              </a:cxn>
              <a:cxn ang="0">
                <a:pos x="connsiteX15072" y="connsiteY15072"/>
              </a:cxn>
              <a:cxn ang="0">
                <a:pos x="connsiteX15073" y="connsiteY15073"/>
              </a:cxn>
              <a:cxn ang="0">
                <a:pos x="connsiteX15074" y="connsiteY15074"/>
              </a:cxn>
              <a:cxn ang="0">
                <a:pos x="connsiteX15075" y="connsiteY15075"/>
              </a:cxn>
              <a:cxn ang="0">
                <a:pos x="connsiteX15076" y="connsiteY15076"/>
              </a:cxn>
              <a:cxn ang="0">
                <a:pos x="connsiteX15077" y="connsiteY15077"/>
              </a:cxn>
              <a:cxn ang="0">
                <a:pos x="connsiteX15078" y="connsiteY15078"/>
              </a:cxn>
              <a:cxn ang="0">
                <a:pos x="connsiteX15079" y="connsiteY15079"/>
              </a:cxn>
              <a:cxn ang="0">
                <a:pos x="connsiteX15080" y="connsiteY15080"/>
              </a:cxn>
              <a:cxn ang="0">
                <a:pos x="connsiteX15081" y="connsiteY15081"/>
              </a:cxn>
              <a:cxn ang="0">
                <a:pos x="connsiteX15082" y="connsiteY15082"/>
              </a:cxn>
              <a:cxn ang="0">
                <a:pos x="connsiteX15083" y="connsiteY15083"/>
              </a:cxn>
              <a:cxn ang="0">
                <a:pos x="connsiteX15084" y="connsiteY15084"/>
              </a:cxn>
              <a:cxn ang="0">
                <a:pos x="connsiteX15085" y="connsiteY15085"/>
              </a:cxn>
              <a:cxn ang="0">
                <a:pos x="connsiteX15086" y="connsiteY15086"/>
              </a:cxn>
              <a:cxn ang="0">
                <a:pos x="connsiteX15087" y="connsiteY15087"/>
              </a:cxn>
              <a:cxn ang="0">
                <a:pos x="connsiteX15088" y="connsiteY15088"/>
              </a:cxn>
              <a:cxn ang="0">
                <a:pos x="connsiteX15089" y="connsiteY15089"/>
              </a:cxn>
              <a:cxn ang="0">
                <a:pos x="connsiteX15090" y="connsiteY15090"/>
              </a:cxn>
              <a:cxn ang="0">
                <a:pos x="connsiteX15091" y="connsiteY15091"/>
              </a:cxn>
              <a:cxn ang="0">
                <a:pos x="connsiteX15092" y="connsiteY15092"/>
              </a:cxn>
              <a:cxn ang="0">
                <a:pos x="connsiteX15093" y="connsiteY15093"/>
              </a:cxn>
              <a:cxn ang="0">
                <a:pos x="connsiteX15094" y="connsiteY15094"/>
              </a:cxn>
              <a:cxn ang="0">
                <a:pos x="connsiteX15095" y="connsiteY15095"/>
              </a:cxn>
              <a:cxn ang="0">
                <a:pos x="connsiteX15096" y="connsiteY15096"/>
              </a:cxn>
              <a:cxn ang="0">
                <a:pos x="connsiteX15097" y="connsiteY15097"/>
              </a:cxn>
              <a:cxn ang="0">
                <a:pos x="connsiteX15098" y="connsiteY15098"/>
              </a:cxn>
              <a:cxn ang="0">
                <a:pos x="connsiteX15099" y="connsiteY15099"/>
              </a:cxn>
              <a:cxn ang="0">
                <a:pos x="connsiteX15100" y="connsiteY15100"/>
              </a:cxn>
              <a:cxn ang="0">
                <a:pos x="connsiteX15101" y="connsiteY15101"/>
              </a:cxn>
              <a:cxn ang="0">
                <a:pos x="connsiteX15102" y="connsiteY15102"/>
              </a:cxn>
              <a:cxn ang="0">
                <a:pos x="connsiteX15103" y="connsiteY15103"/>
              </a:cxn>
              <a:cxn ang="0">
                <a:pos x="connsiteX15104" y="connsiteY15104"/>
              </a:cxn>
              <a:cxn ang="0">
                <a:pos x="connsiteX15105" y="connsiteY15105"/>
              </a:cxn>
              <a:cxn ang="0">
                <a:pos x="connsiteX15106" y="connsiteY15106"/>
              </a:cxn>
              <a:cxn ang="0">
                <a:pos x="connsiteX15107" y="connsiteY15107"/>
              </a:cxn>
              <a:cxn ang="0">
                <a:pos x="connsiteX15108" y="connsiteY15108"/>
              </a:cxn>
              <a:cxn ang="0">
                <a:pos x="connsiteX15109" y="connsiteY15109"/>
              </a:cxn>
              <a:cxn ang="0">
                <a:pos x="connsiteX15110" y="connsiteY15110"/>
              </a:cxn>
              <a:cxn ang="0">
                <a:pos x="connsiteX15111" y="connsiteY15111"/>
              </a:cxn>
              <a:cxn ang="0">
                <a:pos x="connsiteX15112" y="connsiteY15112"/>
              </a:cxn>
              <a:cxn ang="0">
                <a:pos x="connsiteX15113" y="connsiteY15113"/>
              </a:cxn>
              <a:cxn ang="0">
                <a:pos x="connsiteX15114" y="connsiteY15114"/>
              </a:cxn>
              <a:cxn ang="0">
                <a:pos x="connsiteX15115" y="connsiteY15115"/>
              </a:cxn>
              <a:cxn ang="0">
                <a:pos x="connsiteX15116" y="connsiteY15116"/>
              </a:cxn>
              <a:cxn ang="0">
                <a:pos x="connsiteX15117" y="connsiteY15117"/>
              </a:cxn>
              <a:cxn ang="0">
                <a:pos x="connsiteX15118" y="connsiteY15118"/>
              </a:cxn>
              <a:cxn ang="0">
                <a:pos x="connsiteX15119" y="connsiteY15119"/>
              </a:cxn>
              <a:cxn ang="0">
                <a:pos x="connsiteX15120" y="connsiteY15120"/>
              </a:cxn>
              <a:cxn ang="0">
                <a:pos x="connsiteX15121" y="connsiteY15121"/>
              </a:cxn>
              <a:cxn ang="0">
                <a:pos x="connsiteX15122" y="connsiteY15122"/>
              </a:cxn>
              <a:cxn ang="0">
                <a:pos x="connsiteX15123" y="connsiteY15123"/>
              </a:cxn>
              <a:cxn ang="0">
                <a:pos x="connsiteX15124" y="connsiteY15124"/>
              </a:cxn>
              <a:cxn ang="0">
                <a:pos x="connsiteX15125" y="connsiteY15125"/>
              </a:cxn>
              <a:cxn ang="0">
                <a:pos x="connsiteX15126" y="connsiteY15126"/>
              </a:cxn>
              <a:cxn ang="0">
                <a:pos x="connsiteX15127" y="connsiteY15127"/>
              </a:cxn>
              <a:cxn ang="0">
                <a:pos x="connsiteX15128" y="connsiteY15128"/>
              </a:cxn>
              <a:cxn ang="0">
                <a:pos x="connsiteX15129" y="connsiteY15129"/>
              </a:cxn>
              <a:cxn ang="0">
                <a:pos x="connsiteX15130" y="connsiteY15130"/>
              </a:cxn>
              <a:cxn ang="0">
                <a:pos x="connsiteX15131" y="connsiteY15131"/>
              </a:cxn>
              <a:cxn ang="0">
                <a:pos x="connsiteX15132" y="connsiteY15132"/>
              </a:cxn>
              <a:cxn ang="0">
                <a:pos x="connsiteX15133" y="connsiteY15133"/>
              </a:cxn>
              <a:cxn ang="0">
                <a:pos x="connsiteX15134" y="connsiteY15134"/>
              </a:cxn>
              <a:cxn ang="0">
                <a:pos x="connsiteX15135" y="connsiteY15135"/>
              </a:cxn>
              <a:cxn ang="0">
                <a:pos x="connsiteX15136" y="connsiteY15136"/>
              </a:cxn>
              <a:cxn ang="0">
                <a:pos x="connsiteX15137" y="connsiteY15137"/>
              </a:cxn>
              <a:cxn ang="0">
                <a:pos x="connsiteX15138" y="connsiteY15138"/>
              </a:cxn>
              <a:cxn ang="0">
                <a:pos x="connsiteX15139" y="connsiteY15139"/>
              </a:cxn>
              <a:cxn ang="0">
                <a:pos x="connsiteX15140" y="connsiteY15140"/>
              </a:cxn>
              <a:cxn ang="0">
                <a:pos x="connsiteX15141" y="connsiteY15141"/>
              </a:cxn>
              <a:cxn ang="0">
                <a:pos x="connsiteX15142" y="connsiteY15142"/>
              </a:cxn>
              <a:cxn ang="0">
                <a:pos x="connsiteX15143" y="connsiteY15143"/>
              </a:cxn>
              <a:cxn ang="0">
                <a:pos x="connsiteX15144" y="connsiteY15144"/>
              </a:cxn>
              <a:cxn ang="0">
                <a:pos x="connsiteX15145" y="connsiteY15145"/>
              </a:cxn>
              <a:cxn ang="0">
                <a:pos x="connsiteX15146" y="connsiteY15146"/>
              </a:cxn>
              <a:cxn ang="0">
                <a:pos x="connsiteX15147" y="connsiteY15147"/>
              </a:cxn>
              <a:cxn ang="0">
                <a:pos x="connsiteX15148" y="connsiteY15148"/>
              </a:cxn>
              <a:cxn ang="0">
                <a:pos x="connsiteX15149" y="connsiteY15149"/>
              </a:cxn>
              <a:cxn ang="0">
                <a:pos x="connsiteX15150" y="connsiteY15150"/>
              </a:cxn>
              <a:cxn ang="0">
                <a:pos x="connsiteX15151" y="connsiteY15151"/>
              </a:cxn>
              <a:cxn ang="0">
                <a:pos x="connsiteX15152" y="connsiteY15152"/>
              </a:cxn>
              <a:cxn ang="0">
                <a:pos x="connsiteX15153" y="connsiteY15153"/>
              </a:cxn>
              <a:cxn ang="0">
                <a:pos x="connsiteX15154" y="connsiteY15154"/>
              </a:cxn>
              <a:cxn ang="0">
                <a:pos x="connsiteX15155" y="connsiteY15155"/>
              </a:cxn>
              <a:cxn ang="0">
                <a:pos x="connsiteX15156" y="connsiteY15156"/>
              </a:cxn>
              <a:cxn ang="0">
                <a:pos x="connsiteX15157" y="connsiteY15157"/>
              </a:cxn>
              <a:cxn ang="0">
                <a:pos x="connsiteX15158" y="connsiteY15158"/>
              </a:cxn>
              <a:cxn ang="0">
                <a:pos x="connsiteX15159" y="connsiteY15159"/>
              </a:cxn>
              <a:cxn ang="0">
                <a:pos x="connsiteX15160" y="connsiteY15160"/>
              </a:cxn>
              <a:cxn ang="0">
                <a:pos x="connsiteX15161" y="connsiteY15161"/>
              </a:cxn>
              <a:cxn ang="0">
                <a:pos x="connsiteX15162" y="connsiteY15162"/>
              </a:cxn>
              <a:cxn ang="0">
                <a:pos x="connsiteX15163" y="connsiteY15163"/>
              </a:cxn>
              <a:cxn ang="0">
                <a:pos x="connsiteX15164" y="connsiteY15164"/>
              </a:cxn>
              <a:cxn ang="0">
                <a:pos x="connsiteX15165" y="connsiteY15165"/>
              </a:cxn>
              <a:cxn ang="0">
                <a:pos x="connsiteX15166" y="connsiteY15166"/>
              </a:cxn>
              <a:cxn ang="0">
                <a:pos x="connsiteX15167" y="connsiteY15167"/>
              </a:cxn>
              <a:cxn ang="0">
                <a:pos x="connsiteX15168" y="connsiteY15168"/>
              </a:cxn>
              <a:cxn ang="0">
                <a:pos x="connsiteX15169" y="connsiteY15169"/>
              </a:cxn>
              <a:cxn ang="0">
                <a:pos x="connsiteX15170" y="connsiteY15170"/>
              </a:cxn>
              <a:cxn ang="0">
                <a:pos x="connsiteX15171" y="connsiteY15171"/>
              </a:cxn>
              <a:cxn ang="0">
                <a:pos x="connsiteX15172" y="connsiteY15172"/>
              </a:cxn>
              <a:cxn ang="0">
                <a:pos x="connsiteX15173" y="connsiteY15173"/>
              </a:cxn>
              <a:cxn ang="0">
                <a:pos x="connsiteX15174" y="connsiteY15174"/>
              </a:cxn>
              <a:cxn ang="0">
                <a:pos x="connsiteX15175" y="connsiteY15175"/>
              </a:cxn>
              <a:cxn ang="0">
                <a:pos x="connsiteX15176" y="connsiteY15176"/>
              </a:cxn>
              <a:cxn ang="0">
                <a:pos x="connsiteX15177" y="connsiteY15177"/>
              </a:cxn>
              <a:cxn ang="0">
                <a:pos x="connsiteX15178" y="connsiteY15178"/>
              </a:cxn>
              <a:cxn ang="0">
                <a:pos x="connsiteX15179" y="connsiteY15179"/>
              </a:cxn>
              <a:cxn ang="0">
                <a:pos x="connsiteX15180" y="connsiteY15180"/>
              </a:cxn>
              <a:cxn ang="0">
                <a:pos x="connsiteX15181" y="connsiteY15181"/>
              </a:cxn>
              <a:cxn ang="0">
                <a:pos x="connsiteX15182" y="connsiteY15182"/>
              </a:cxn>
              <a:cxn ang="0">
                <a:pos x="connsiteX15183" y="connsiteY15183"/>
              </a:cxn>
              <a:cxn ang="0">
                <a:pos x="connsiteX15184" y="connsiteY15184"/>
              </a:cxn>
              <a:cxn ang="0">
                <a:pos x="connsiteX15185" y="connsiteY15185"/>
              </a:cxn>
              <a:cxn ang="0">
                <a:pos x="connsiteX15186" y="connsiteY15186"/>
              </a:cxn>
              <a:cxn ang="0">
                <a:pos x="connsiteX15187" y="connsiteY15187"/>
              </a:cxn>
              <a:cxn ang="0">
                <a:pos x="connsiteX15188" y="connsiteY15188"/>
              </a:cxn>
              <a:cxn ang="0">
                <a:pos x="connsiteX15189" y="connsiteY15189"/>
              </a:cxn>
              <a:cxn ang="0">
                <a:pos x="connsiteX15190" y="connsiteY15190"/>
              </a:cxn>
              <a:cxn ang="0">
                <a:pos x="connsiteX15191" y="connsiteY15191"/>
              </a:cxn>
              <a:cxn ang="0">
                <a:pos x="connsiteX15192" y="connsiteY15192"/>
              </a:cxn>
              <a:cxn ang="0">
                <a:pos x="connsiteX15193" y="connsiteY15193"/>
              </a:cxn>
              <a:cxn ang="0">
                <a:pos x="connsiteX15194" y="connsiteY15194"/>
              </a:cxn>
              <a:cxn ang="0">
                <a:pos x="connsiteX15195" y="connsiteY15195"/>
              </a:cxn>
              <a:cxn ang="0">
                <a:pos x="connsiteX15196" y="connsiteY15196"/>
              </a:cxn>
              <a:cxn ang="0">
                <a:pos x="connsiteX15197" y="connsiteY15197"/>
              </a:cxn>
              <a:cxn ang="0">
                <a:pos x="connsiteX15198" y="connsiteY15198"/>
              </a:cxn>
              <a:cxn ang="0">
                <a:pos x="connsiteX15199" y="connsiteY15199"/>
              </a:cxn>
              <a:cxn ang="0">
                <a:pos x="connsiteX15200" y="connsiteY15200"/>
              </a:cxn>
              <a:cxn ang="0">
                <a:pos x="connsiteX15201" y="connsiteY15201"/>
              </a:cxn>
              <a:cxn ang="0">
                <a:pos x="connsiteX15202" y="connsiteY15202"/>
              </a:cxn>
              <a:cxn ang="0">
                <a:pos x="connsiteX15203" y="connsiteY15203"/>
              </a:cxn>
              <a:cxn ang="0">
                <a:pos x="connsiteX15204" y="connsiteY15204"/>
              </a:cxn>
              <a:cxn ang="0">
                <a:pos x="connsiteX15205" y="connsiteY15205"/>
              </a:cxn>
              <a:cxn ang="0">
                <a:pos x="connsiteX15206" y="connsiteY15206"/>
              </a:cxn>
              <a:cxn ang="0">
                <a:pos x="connsiteX15207" y="connsiteY15207"/>
              </a:cxn>
              <a:cxn ang="0">
                <a:pos x="connsiteX15208" y="connsiteY15208"/>
              </a:cxn>
              <a:cxn ang="0">
                <a:pos x="connsiteX15209" y="connsiteY15209"/>
              </a:cxn>
              <a:cxn ang="0">
                <a:pos x="connsiteX15210" y="connsiteY15210"/>
              </a:cxn>
              <a:cxn ang="0">
                <a:pos x="connsiteX15211" y="connsiteY15211"/>
              </a:cxn>
              <a:cxn ang="0">
                <a:pos x="connsiteX15212" y="connsiteY15212"/>
              </a:cxn>
              <a:cxn ang="0">
                <a:pos x="connsiteX15213" y="connsiteY15213"/>
              </a:cxn>
              <a:cxn ang="0">
                <a:pos x="connsiteX15214" y="connsiteY15214"/>
              </a:cxn>
              <a:cxn ang="0">
                <a:pos x="connsiteX15215" y="connsiteY15215"/>
              </a:cxn>
              <a:cxn ang="0">
                <a:pos x="connsiteX15216" y="connsiteY15216"/>
              </a:cxn>
              <a:cxn ang="0">
                <a:pos x="connsiteX15217" y="connsiteY15217"/>
              </a:cxn>
              <a:cxn ang="0">
                <a:pos x="connsiteX15218" y="connsiteY15218"/>
              </a:cxn>
              <a:cxn ang="0">
                <a:pos x="connsiteX15219" y="connsiteY15219"/>
              </a:cxn>
              <a:cxn ang="0">
                <a:pos x="connsiteX15220" y="connsiteY15220"/>
              </a:cxn>
              <a:cxn ang="0">
                <a:pos x="connsiteX15221" y="connsiteY15221"/>
              </a:cxn>
              <a:cxn ang="0">
                <a:pos x="connsiteX15222" y="connsiteY15222"/>
              </a:cxn>
              <a:cxn ang="0">
                <a:pos x="connsiteX15223" y="connsiteY15223"/>
              </a:cxn>
              <a:cxn ang="0">
                <a:pos x="connsiteX15224" y="connsiteY15224"/>
              </a:cxn>
              <a:cxn ang="0">
                <a:pos x="connsiteX15225" y="connsiteY15225"/>
              </a:cxn>
              <a:cxn ang="0">
                <a:pos x="connsiteX15226" y="connsiteY15226"/>
              </a:cxn>
              <a:cxn ang="0">
                <a:pos x="connsiteX15227" y="connsiteY15227"/>
              </a:cxn>
              <a:cxn ang="0">
                <a:pos x="connsiteX15228" y="connsiteY15228"/>
              </a:cxn>
              <a:cxn ang="0">
                <a:pos x="connsiteX15229" y="connsiteY15229"/>
              </a:cxn>
              <a:cxn ang="0">
                <a:pos x="connsiteX15230" y="connsiteY15230"/>
              </a:cxn>
              <a:cxn ang="0">
                <a:pos x="connsiteX15231" y="connsiteY15231"/>
              </a:cxn>
              <a:cxn ang="0">
                <a:pos x="connsiteX15232" y="connsiteY15232"/>
              </a:cxn>
              <a:cxn ang="0">
                <a:pos x="connsiteX15233" y="connsiteY15233"/>
              </a:cxn>
              <a:cxn ang="0">
                <a:pos x="connsiteX15234" y="connsiteY15234"/>
              </a:cxn>
              <a:cxn ang="0">
                <a:pos x="connsiteX15235" y="connsiteY15235"/>
              </a:cxn>
              <a:cxn ang="0">
                <a:pos x="connsiteX15236" y="connsiteY15236"/>
              </a:cxn>
              <a:cxn ang="0">
                <a:pos x="connsiteX15237" y="connsiteY15237"/>
              </a:cxn>
              <a:cxn ang="0">
                <a:pos x="connsiteX15238" y="connsiteY15238"/>
              </a:cxn>
              <a:cxn ang="0">
                <a:pos x="connsiteX15239" y="connsiteY15239"/>
              </a:cxn>
              <a:cxn ang="0">
                <a:pos x="connsiteX15240" y="connsiteY15240"/>
              </a:cxn>
              <a:cxn ang="0">
                <a:pos x="connsiteX15241" y="connsiteY15241"/>
              </a:cxn>
              <a:cxn ang="0">
                <a:pos x="connsiteX15242" y="connsiteY15242"/>
              </a:cxn>
              <a:cxn ang="0">
                <a:pos x="connsiteX15243" y="connsiteY15243"/>
              </a:cxn>
              <a:cxn ang="0">
                <a:pos x="connsiteX15244" y="connsiteY15244"/>
              </a:cxn>
              <a:cxn ang="0">
                <a:pos x="connsiteX15245" y="connsiteY15245"/>
              </a:cxn>
              <a:cxn ang="0">
                <a:pos x="connsiteX15246" y="connsiteY15246"/>
              </a:cxn>
              <a:cxn ang="0">
                <a:pos x="connsiteX15247" y="connsiteY15247"/>
              </a:cxn>
              <a:cxn ang="0">
                <a:pos x="connsiteX15248" y="connsiteY15248"/>
              </a:cxn>
              <a:cxn ang="0">
                <a:pos x="connsiteX15249" y="connsiteY15249"/>
              </a:cxn>
              <a:cxn ang="0">
                <a:pos x="connsiteX15250" y="connsiteY15250"/>
              </a:cxn>
              <a:cxn ang="0">
                <a:pos x="connsiteX15251" y="connsiteY15251"/>
              </a:cxn>
              <a:cxn ang="0">
                <a:pos x="connsiteX15252" y="connsiteY15252"/>
              </a:cxn>
              <a:cxn ang="0">
                <a:pos x="connsiteX15253" y="connsiteY15253"/>
              </a:cxn>
              <a:cxn ang="0">
                <a:pos x="connsiteX15254" y="connsiteY15254"/>
              </a:cxn>
              <a:cxn ang="0">
                <a:pos x="connsiteX15255" y="connsiteY15255"/>
              </a:cxn>
              <a:cxn ang="0">
                <a:pos x="connsiteX15256" y="connsiteY15256"/>
              </a:cxn>
              <a:cxn ang="0">
                <a:pos x="connsiteX15257" y="connsiteY15257"/>
              </a:cxn>
              <a:cxn ang="0">
                <a:pos x="connsiteX15258" y="connsiteY15258"/>
              </a:cxn>
              <a:cxn ang="0">
                <a:pos x="connsiteX15259" y="connsiteY15259"/>
              </a:cxn>
              <a:cxn ang="0">
                <a:pos x="connsiteX15260" y="connsiteY15260"/>
              </a:cxn>
              <a:cxn ang="0">
                <a:pos x="connsiteX15261" y="connsiteY15261"/>
              </a:cxn>
              <a:cxn ang="0">
                <a:pos x="connsiteX15262" y="connsiteY15262"/>
              </a:cxn>
              <a:cxn ang="0">
                <a:pos x="connsiteX15263" y="connsiteY15263"/>
              </a:cxn>
              <a:cxn ang="0">
                <a:pos x="connsiteX15264" y="connsiteY15264"/>
              </a:cxn>
              <a:cxn ang="0">
                <a:pos x="connsiteX15265" y="connsiteY15265"/>
              </a:cxn>
              <a:cxn ang="0">
                <a:pos x="connsiteX15266" y="connsiteY15266"/>
              </a:cxn>
              <a:cxn ang="0">
                <a:pos x="connsiteX15267" y="connsiteY15267"/>
              </a:cxn>
              <a:cxn ang="0">
                <a:pos x="connsiteX15268" y="connsiteY15268"/>
              </a:cxn>
              <a:cxn ang="0">
                <a:pos x="connsiteX15269" y="connsiteY15269"/>
              </a:cxn>
              <a:cxn ang="0">
                <a:pos x="connsiteX15270" y="connsiteY15270"/>
              </a:cxn>
              <a:cxn ang="0">
                <a:pos x="connsiteX15271" y="connsiteY15271"/>
              </a:cxn>
              <a:cxn ang="0">
                <a:pos x="connsiteX15272" y="connsiteY15272"/>
              </a:cxn>
              <a:cxn ang="0">
                <a:pos x="connsiteX15273" y="connsiteY15273"/>
              </a:cxn>
              <a:cxn ang="0">
                <a:pos x="connsiteX15274" y="connsiteY15274"/>
              </a:cxn>
              <a:cxn ang="0">
                <a:pos x="connsiteX15275" y="connsiteY15275"/>
              </a:cxn>
              <a:cxn ang="0">
                <a:pos x="connsiteX15276" y="connsiteY15276"/>
              </a:cxn>
              <a:cxn ang="0">
                <a:pos x="connsiteX15277" y="connsiteY15277"/>
              </a:cxn>
              <a:cxn ang="0">
                <a:pos x="connsiteX15278" y="connsiteY15278"/>
              </a:cxn>
              <a:cxn ang="0">
                <a:pos x="connsiteX15279" y="connsiteY15279"/>
              </a:cxn>
              <a:cxn ang="0">
                <a:pos x="connsiteX15280" y="connsiteY15280"/>
              </a:cxn>
              <a:cxn ang="0">
                <a:pos x="connsiteX15281" y="connsiteY15281"/>
              </a:cxn>
              <a:cxn ang="0">
                <a:pos x="connsiteX15282" y="connsiteY15282"/>
              </a:cxn>
              <a:cxn ang="0">
                <a:pos x="connsiteX15283" y="connsiteY15283"/>
              </a:cxn>
              <a:cxn ang="0">
                <a:pos x="connsiteX15284" y="connsiteY15284"/>
              </a:cxn>
              <a:cxn ang="0">
                <a:pos x="connsiteX15285" y="connsiteY15285"/>
              </a:cxn>
              <a:cxn ang="0">
                <a:pos x="connsiteX15286" y="connsiteY15286"/>
              </a:cxn>
              <a:cxn ang="0">
                <a:pos x="connsiteX15287" y="connsiteY15287"/>
              </a:cxn>
              <a:cxn ang="0">
                <a:pos x="connsiteX15288" y="connsiteY15288"/>
              </a:cxn>
              <a:cxn ang="0">
                <a:pos x="connsiteX15289" y="connsiteY15289"/>
              </a:cxn>
              <a:cxn ang="0">
                <a:pos x="connsiteX15290" y="connsiteY15290"/>
              </a:cxn>
              <a:cxn ang="0">
                <a:pos x="connsiteX15291" y="connsiteY15291"/>
              </a:cxn>
              <a:cxn ang="0">
                <a:pos x="connsiteX15292" y="connsiteY15292"/>
              </a:cxn>
              <a:cxn ang="0">
                <a:pos x="connsiteX15293" y="connsiteY15293"/>
              </a:cxn>
              <a:cxn ang="0">
                <a:pos x="connsiteX15294" y="connsiteY15294"/>
              </a:cxn>
              <a:cxn ang="0">
                <a:pos x="connsiteX15295" y="connsiteY15295"/>
              </a:cxn>
              <a:cxn ang="0">
                <a:pos x="connsiteX15296" y="connsiteY15296"/>
              </a:cxn>
              <a:cxn ang="0">
                <a:pos x="connsiteX15297" y="connsiteY15297"/>
              </a:cxn>
              <a:cxn ang="0">
                <a:pos x="connsiteX15298" y="connsiteY15298"/>
              </a:cxn>
              <a:cxn ang="0">
                <a:pos x="connsiteX15299" y="connsiteY15299"/>
              </a:cxn>
              <a:cxn ang="0">
                <a:pos x="connsiteX15300" y="connsiteY15300"/>
              </a:cxn>
              <a:cxn ang="0">
                <a:pos x="connsiteX15301" y="connsiteY15301"/>
              </a:cxn>
              <a:cxn ang="0">
                <a:pos x="connsiteX15302" y="connsiteY15302"/>
              </a:cxn>
              <a:cxn ang="0">
                <a:pos x="connsiteX15303" y="connsiteY15303"/>
              </a:cxn>
              <a:cxn ang="0">
                <a:pos x="connsiteX15304" y="connsiteY15304"/>
              </a:cxn>
              <a:cxn ang="0">
                <a:pos x="connsiteX15305" y="connsiteY15305"/>
              </a:cxn>
              <a:cxn ang="0">
                <a:pos x="connsiteX15306" y="connsiteY15306"/>
              </a:cxn>
              <a:cxn ang="0">
                <a:pos x="connsiteX15307" y="connsiteY15307"/>
              </a:cxn>
              <a:cxn ang="0">
                <a:pos x="connsiteX15308" y="connsiteY15308"/>
              </a:cxn>
              <a:cxn ang="0">
                <a:pos x="connsiteX15309" y="connsiteY15309"/>
              </a:cxn>
              <a:cxn ang="0">
                <a:pos x="connsiteX15310" y="connsiteY15310"/>
              </a:cxn>
              <a:cxn ang="0">
                <a:pos x="connsiteX15311" y="connsiteY15311"/>
              </a:cxn>
              <a:cxn ang="0">
                <a:pos x="connsiteX15312" y="connsiteY15312"/>
              </a:cxn>
              <a:cxn ang="0">
                <a:pos x="connsiteX15313" y="connsiteY15313"/>
              </a:cxn>
              <a:cxn ang="0">
                <a:pos x="connsiteX15314" y="connsiteY15314"/>
              </a:cxn>
              <a:cxn ang="0">
                <a:pos x="connsiteX15315" y="connsiteY15315"/>
              </a:cxn>
              <a:cxn ang="0">
                <a:pos x="connsiteX15316" y="connsiteY15316"/>
              </a:cxn>
              <a:cxn ang="0">
                <a:pos x="connsiteX15317" y="connsiteY15317"/>
              </a:cxn>
              <a:cxn ang="0">
                <a:pos x="connsiteX15318" y="connsiteY15318"/>
              </a:cxn>
              <a:cxn ang="0">
                <a:pos x="connsiteX15319" y="connsiteY15319"/>
              </a:cxn>
              <a:cxn ang="0">
                <a:pos x="connsiteX15320" y="connsiteY15320"/>
              </a:cxn>
              <a:cxn ang="0">
                <a:pos x="connsiteX15321" y="connsiteY15321"/>
              </a:cxn>
              <a:cxn ang="0">
                <a:pos x="connsiteX15322" y="connsiteY15322"/>
              </a:cxn>
              <a:cxn ang="0">
                <a:pos x="connsiteX15323" y="connsiteY15323"/>
              </a:cxn>
              <a:cxn ang="0">
                <a:pos x="connsiteX15324" y="connsiteY15324"/>
              </a:cxn>
              <a:cxn ang="0">
                <a:pos x="connsiteX15325" y="connsiteY15325"/>
              </a:cxn>
              <a:cxn ang="0">
                <a:pos x="connsiteX15326" y="connsiteY15326"/>
              </a:cxn>
              <a:cxn ang="0">
                <a:pos x="connsiteX15327" y="connsiteY15327"/>
              </a:cxn>
              <a:cxn ang="0">
                <a:pos x="connsiteX15328" y="connsiteY15328"/>
              </a:cxn>
              <a:cxn ang="0">
                <a:pos x="connsiteX15329" y="connsiteY15329"/>
              </a:cxn>
              <a:cxn ang="0">
                <a:pos x="connsiteX15330" y="connsiteY15330"/>
              </a:cxn>
              <a:cxn ang="0">
                <a:pos x="connsiteX15331" y="connsiteY15331"/>
              </a:cxn>
              <a:cxn ang="0">
                <a:pos x="connsiteX15332" y="connsiteY15332"/>
              </a:cxn>
              <a:cxn ang="0">
                <a:pos x="connsiteX15333" y="connsiteY15333"/>
              </a:cxn>
              <a:cxn ang="0">
                <a:pos x="connsiteX15334" y="connsiteY15334"/>
              </a:cxn>
              <a:cxn ang="0">
                <a:pos x="connsiteX15335" y="connsiteY15335"/>
              </a:cxn>
              <a:cxn ang="0">
                <a:pos x="connsiteX15336" y="connsiteY15336"/>
              </a:cxn>
              <a:cxn ang="0">
                <a:pos x="connsiteX15337" y="connsiteY15337"/>
              </a:cxn>
              <a:cxn ang="0">
                <a:pos x="connsiteX15338" y="connsiteY15338"/>
              </a:cxn>
              <a:cxn ang="0">
                <a:pos x="connsiteX15339" y="connsiteY15339"/>
              </a:cxn>
              <a:cxn ang="0">
                <a:pos x="connsiteX15340" y="connsiteY15340"/>
              </a:cxn>
              <a:cxn ang="0">
                <a:pos x="connsiteX15341" y="connsiteY15341"/>
              </a:cxn>
              <a:cxn ang="0">
                <a:pos x="connsiteX15342" y="connsiteY15342"/>
              </a:cxn>
              <a:cxn ang="0">
                <a:pos x="connsiteX15343" y="connsiteY15343"/>
              </a:cxn>
              <a:cxn ang="0">
                <a:pos x="connsiteX15344" y="connsiteY15344"/>
              </a:cxn>
              <a:cxn ang="0">
                <a:pos x="connsiteX15345" y="connsiteY15345"/>
              </a:cxn>
              <a:cxn ang="0">
                <a:pos x="connsiteX15346" y="connsiteY15346"/>
              </a:cxn>
              <a:cxn ang="0">
                <a:pos x="connsiteX15347" y="connsiteY15347"/>
              </a:cxn>
              <a:cxn ang="0">
                <a:pos x="connsiteX15348" y="connsiteY15348"/>
              </a:cxn>
              <a:cxn ang="0">
                <a:pos x="connsiteX15349" y="connsiteY15349"/>
              </a:cxn>
              <a:cxn ang="0">
                <a:pos x="connsiteX15350" y="connsiteY15350"/>
              </a:cxn>
              <a:cxn ang="0">
                <a:pos x="connsiteX15351" y="connsiteY15351"/>
              </a:cxn>
              <a:cxn ang="0">
                <a:pos x="connsiteX15352" y="connsiteY15352"/>
              </a:cxn>
              <a:cxn ang="0">
                <a:pos x="connsiteX15353" y="connsiteY15353"/>
              </a:cxn>
              <a:cxn ang="0">
                <a:pos x="connsiteX15354" y="connsiteY15354"/>
              </a:cxn>
              <a:cxn ang="0">
                <a:pos x="connsiteX15355" y="connsiteY15355"/>
              </a:cxn>
              <a:cxn ang="0">
                <a:pos x="connsiteX15356" y="connsiteY15356"/>
              </a:cxn>
              <a:cxn ang="0">
                <a:pos x="connsiteX15357" y="connsiteY15357"/>
              </a:cxn>
              <a:cxn ang="0">
                <a:pos x="connsiteX15358" y="connsiteY15358"/>
              </a:cxn>
              <a:cxn ang="0">
                <a:pos x="connsiteX15359" y="connsiteY15359"/>
              </a:cxn>
              <a:cxn ang="0">
                <a:pos x="connsiteX15360" y="connsiteY15360"/>
              </a:cxn>
              <a:cxn ang="0">
                <a:pos x="connsiteX15361" y="connsiteY15361"/>
              </a:cxn>
              <a:cxn ang="0">
                <a:pos x="connsiteX15362" y="connsiteY15362"/>
              </a:cxn>
              <a:cxn ang="0">
                <a:pos x="connsiteX15363" y="connsiteY15363"/>
              </a:cxn>
              <a:cxn ang="0">
                <a:pos x="connsiteX15364" y="connsiteY15364"/>
              </a:cxn>
              <a:cxn ang="0">
                <a:pos x="connsiteX15365" y="connsiteY15365"/>
              </a:cxn>
              <a:cxn ang="0">
                <a:pos x="connsiteX15366" y="connsiteY15366"/>
              </a:cxn>
              <a:cxn ang="0">
                <a:pos x="connsiteX15367" y="connsiteY15367"/>
              </a:cxn>
              <a:cxn ang="0">
                <a:pos x="connsiteX15368" y="connsiteY15368"/>
              </a:cxn>
              <a:cxn ang="0">
                <a:pos x="connsiteX15369" y="connsiteY15369"/>
              </a:cxn>
              <a:cxn ang="0">
                <a:pos x="connsiteX15370" y="connsiteY15370"/>
              </a:cxn>
              <a:cxn ang="0">
                <a:pos x="connsiteX15371" y="connsiteY15371"/>
              </a:cxn>
              <a:cxn ang="0">
                <a:pos x="connsiteX15372" y="connsiteY15372"/>
              </a:cxn>
              <a:cxn ang="0">
                <a:pos x="connsiteX15373" y="connsiteY15373"/>
              </a:cxn>
              <a:cxn ang="0">
                <a:pos x="connsiteX15374" y="connsiteY15374"/>
              </a:cxn>
              <a:cxn ang="0">
                <a:pos x="connsiteX15375" y="connsiteY15375"/>
              </a:cxn>
              <a:cxn ang="0">
                <a:pos x="connsiteX15376" y="connsiteY15376"/>
              </a:cxn>
              <a:cxn ang="0">
                <a:pos x="connsiteX15377" y="connsiteY15377"/>
              </a:cxn>
              <a:cxn ang="0">
                <a:pos x="connsiteX15378" y="connsiteY15378"/>
              </a:cxn>
              <a:cxn ang="0">
                <a:pos x="connsiteX15379" y="connsiteY15379"/>
              </a:cxn>
              <a:cxn ang="0">
                <a:pos x="connsiteX15380" y="connsiteY15380"/>
              </a:cxn>
              <a:cxn ang="0">
                <a:pos x="connsiteX15381" y="connsiteY15381"/>
              </a:cxn>
              <a:cxn ang="0">
                <a:pos x="connsiteX15382" y="connsiteY15382"/>
              </a:cxn>
              <a:cxn ang="0">
                <a:pos x="connsiteX15383" y="connsiteY15383"/>
              </a:cxn>
              <a:cxn ang="0">
                <a:pos x="connsiteX15384" y="connsiteY15384"/>
              </a:cxn>
              <a:cxn ang="0">
                <a:pos x="connsiteX15385" y="connsiteY15385"/>
              </a:cxn>
              <a:cxn ang="0">
                <a:pos x="connsiteX15386" y="connsiteY15386"/>
              </a:cxn>
              <a:cxn ang="0">
                <a:pos x="connsiteX15387" y="connsiteY15387"/>
              </a:cxn>
              <a:cxn ang="0">
                <a:pos x="connsiteX15388" y="connsiteY15388"/>
              </a:cxn>
              <a:cxn ang="0">
                <a:pos x="connsiteX15389" y="connsiteY15389"/>
              </a:cxn>
              <a:cxn ang="0">
                <a:pos x="connsiteX15390" y="connsiteY15390"/>
              </a:cxn>
              <a:cxn ang="0">
                <a:pos x="connsiteX15391" y="connsiteY15391"/>
              </a:cxn>
              <a:cxn ang="0">
                <a:pos x="connsiteX15392" y="connsiteY15392"/>
              </a:cxn>
              <a:cxn ang="0">
                <a:pos x="connsiteX15393" y="connsiteY15393"/>
              </a:cxn>
              <a:cxn ang="0">
                <a:pos x="connsiteX15394" y="connsiteY15394"/>
              </a:cxn>
              <a:cxn ang="0">
                <a:pos x="connsiteX15395" y="connsiteY15395"/>
              </a:cxn>
              <a:cxn ang="0">
                <a:pos x="connsiteX15396" y="connsiteY15396"/>
              </a:cxn>
              <a:cxn ang="0">
                <a:pos x="connsiteX15397" y="connsiteY15397"/>
              </a:cxn>
              <a:cxn ang="0">
                <a:pos x="connsiteX15398" y="connsiteY15398"/>
              </a:cxn>
              <a:cxn ang="0">
                <a:pos x="connsiteX15399" y="connsiteY15399"/>
              </a:cxn>
              <a:cxn ang="0">
                <a:pos x="connsiteX15400" y="connsiteY15400"/>
              </a:cxn>
              <a:cxn ang="0">
                <a:pos x="connsiteX15401" y="connsiteY15401"/>
              </a:cxn>
              <a:cxn ang="0">
                <a:pos x="connsiteX15402" y="connsiteY15402"/>
              </a:cxn>
              <a:cxn ang="0">
                <a:pos x="connsiteX15403" y="connsiteY15403"/>
              </a:cxn>
              <a:cxn ang="0">
                <a:pos x="connsiteX15404" y="connsiteY15404"/>
              </a:cxn>
              <a:cxn ang="0">
                <a:pos x="connsiteX15405" y="connsiteY15405"/>
              </a:cxn>
              <a:cxn ang="0">
                <a:pos x="connsiteX15406" y="connsiteY15406"/>
              </a:cxn>
              <a:cxn ang="0">
                <a:pos x="connsiteX15407" y="connsiteY15407"/>
              </a:cxn>
              <a:cxn ang="0">
                <a:pos x="connsiteX15408" y="connsiteY15408"/>
              </a:cxn>
              <a:cxn ang="0">
                <a:pos x="connsiteX15409" y="connsiteY15409"/>
              </a:cxn>
              <a:cxn ang="0">
                <a:pos x="connsiteX15410" y="connsiteY15410"/>
              </a:cxn>
              <a:cxn ang="0">
                <a:pos x="connsiteX15411" y="connsiteY15411"/>
              </a:cxn>
              <a:cxn ang="0">
                <a:pos x="connsiteX15412" y="connsiteY15412"/>
              </a:cxn>
              <a:cxn ang="0">
                <a:pos x="connsiteX15413" y="connsiteY15413"/>
              </a:cxn>
              <a:cxn ang="0">
                <a:pos x="connsiteX15414" y="connsiteY15414"/>
              </a:cxn>
              <a:cxn ang="0">
                <a:pos x="connsiteX15415" y="connsiteY15415"/>
              </a:cxn>
              <a:cxn ang="0">
                <a:pos x="connsiteX15416" y="connsiteY15416"/>
              </a:cxn>
              <a:cxn ang="0">
                <a:pos x="connsiteX15417" y="connsiteY15417"/>
              </a:cxn>
              <a:cxn ang="0">
                <a:pos x="connsiteX15418" y="connsiteY15418"/>
              </a:cxn>
              <a:cxn ang="0">
                <a:pos x="connsiteX15419" y="connsiteY15419"/>
              </a:cxn>
              <a:cxn ang="0">
                <a:pos x="connsiteX15420" y="connsiteY15420"/>
              </a:cxn>
              <a:cxn ang="0">
                <a:pos x="connsiteX15421" y="connsiteY15421"/>
              </a:cxn>
              <a:cxn ang="0">
                <a:pos x="connsiteX15422" y="connsiteY15422"/>
              </a:cxn>
              <a:cxn ang="0">
                <a:pos x="connsiteX15423" y="connsiteY15423"/>
              </a:cxn>
              <a:cxn ang="0">
                <a:pos x="connsiteX15424" y="connsiteY15424"/>
              </a:cxn>
              <a:cxn ang="0">
                <a:pos x="connsiteX15425" y="connsiteY15425"/>
              </a:cxn>
              <a:cxn ang="0">
                <a:pos x="connsiteX15426" y="connsiteY15426"/>
              </a:cxn>
              <a:cxn ang="0">
                <a:pos x="connsiteX15427" y="connsiteY15427"/>
              </a:cxn>
              <a:cxn ang="0">
                <a:pos x="connsiteX15428" y="connsiteY15428"/>
              </a:cxn>
              <a:cxn ang="0">
                <a:pos x="connsiteX15429" y="connsiteY15429"/>
              </a:cxn>
              <a:cxn ang="0">
                <a:pos x="connsiteX15430" y="connsiteY15430"/>
              </a:cxn>
              <a:cxn ang="0">
                <a:pos x="connsiteX15431" y="connsiteY15431"/>
              </a:cxn>
              <a:cxn ang="0">
                <a:pos x="connsiteX15432" y="connsiteY15432"/>
              </a:cxn>
              <a:cxn ang="0">
                <a:pos x="connsiteX15433" y="connsiteY15433"/>
              </a:cxn>
              <a:cxn ang="0">
                <a:pos x="connsiteX15434" y="connsiteY15434"/>
              </a:cxn>
              <a:cxn ang="0">
                <a:pos x="connsiteX15435" y="connsiteY15435"/>
              </a:cxn>
              <a:cxn ang="0">
                <a:pos x="connsiteX15436" y="connsiteY15436"/>
              </a:cxn>
              <a:cxn ang="0">
                <a:pos x="connsiteX15437" y="connsiteY15437"/>
              </a:cxn>
              <a:cxn ang="0">
                <a:pos x="connsiteX15438" y="connsiteY15438"/>
              </a:cxn>
              <a:cxn ang="0">
                <a:pos x="connsiteX15439" y="connsiteY15439"/>
              </a:cxn>
              <a:cxn ang="0">
                <a:pos x="connsiteX15440" y="connsiteY15440"/>
              </a:cxn>
              <a:cxn ang="0">
                <a:pos x="connsiteX15441" y="connsiteY15441"/>
              </a:cxn>
              <a:cxn ang="0">
                <a:pos x="connsiteX15442" y="connsiteY15442"/>
              </a:cxn>
              <a:cxn ang="0">
                <a:pos x="connsiteX15443" y="connsiteY15443"/>
              </a:cxn>
              <a:cxn ang="0">
                <a:pos x="connsiteX15444" y="connsiteY15444"/>
              </a:cxn>
              <a:cxn ang="0">
                <a:pos x="connsiteX15445" y="connsiteY15445"/>
              </a:cxn>
              <a:cxn ang="0">
                <a:pos x="connsiteX15446" y="connsiteY15446"/>
              </a:cxn>
              <a:cxn ang="0">
                <a:pos x="connsiteX15447" y="connsiteY15447"/>
              </a:cxn>
              <a:cxn ang="0">
                <a:pos x="connsiteX15448" y="connsiteY15448"/>
              </a:cxn>
              <a:cxn ang="0">
                <a:pos x="connsiteX15449" y="connsiteY15449"/>
              </a:cxn>
              <a:cxn ang="0">
                <a:pos x="connsiteX15450" y="connsiteY15450"/>
              </a:cxn>
              <a:cxn ang="0">
                <a:pos x="connsiteX15451" y="connsiteY15451"/>
              </a:cxn>
              <a:cxn ang="0">
                <a:pos x="connsiteX15452" y="connsiteY15452"/>
              </a:cxn>
              <a:cxn ang="0">
                <a:pos x="connsiteX15453" y="connsiteY15453"/>
              </a:cxn>
              <a:cxn ang="0">
                <a:pos x="connsiteX15454" y="connsiteY15454"/>
              </a:cxn>
              <a:cxn ang="0">
                <a:pos x="connsiteX15455" y="connsiteY15455"/>
              </a:cxn>
              <a:cxn ang="0">
                <a:pos x="connsiteX15456" y="connsiteY15456"/>
              </a:cxn>
              <a:cxn ang="0">
                <a:pos x="connsiteX15457" y="connsiteY15457"/>
              </a:cxn>
              <a:cxn ang="0">
                <a:pos x="connsiteX15458" y="connsiteY15458"/>
              </a:cxn>
              <a:cxn ang="0">
                <a:pos x="connsiteX15459" y="connsiteY15459"/>
              </a:cxn>
              <a:cxn ang="0">
                <a:pos x="connsiteX15460" y="connsiteY15460"/>
              </a:cxn>
              <a:cxn ang="0">
                <a:pos x="connsiteX15461" y="connsiteY15461"/>
              </a:cxn>
              <a:cxn ang="0">
                <a:pos x="connsiteX15462" y="connsiteY15462"/>
              </a:cxn>
              <a:cxn ang="0">
                <a:pos x="connsiteX15463" y="connsiteY15463"/>
              </a:cxn>
              <a:cxn ang="0">
                <a:pos x="connsiteX15464" y="connsiteY15464"/>
              </a:cxn>
              <a:cxn ang="0">
                <a:pos x="connsiteX15465" y="connsiteY15465"/>
              </a:cxn>
              <a:cxn ang="0">
                <a:pos x="connsiteX15466" y="connsiteY15466"/>
              </a:cxn>
              <a:cxn ang="0">
                <a:pos x="connsiteX15467" y="connsiteY15467"/>
              </a:cxn>
              <a:cxn ang="0">
                <a:pos x="connsiteX15468" y="connsiteY15468"/>
              </a:cxn>
              <a:cxn ang="0">
                <a:pos x="connsiteX15469" y="connsiteY15469"/>
              </a:cxn>
              <a:cxn ang="0">
                <a:pos x="connsiteX15470" y="connsiteY15470"/>
              </a:cxn>
              <a:cxn ang="0">
                <a:pos x="connsiteX15471" y="connsiteY15471"/>
              </a:cxn>
              <a:cxn ang="0">
                <a:pos x="connsiteX15472" y="connsiteY15472"/>
              </a:cxn>
              <a:cxn ang="0">
                <a:pos x="connsiteX15473" y="connsiteY15473"/>
              </a:cxn>
              <a:cxn ang="0">
                <a:pos x="connsiteX15474" y="connsiteY15474"/>
              </a:cxn>
              <a:cxn ang="0">
                <a:pos x="connsiteX15475" y="connsiteY15475"/>
              </a:cxn>
              <a:cxn ang="0">
                <a:pos x="connsiteX15476" y="connsiteY15476"/>
              </a:cxn>
              <a:cxn ang="0">
                <a:pos x="connsiteX15477" y="connsiteY15477"/>
              </a:cxn>
              <a:cxn ang="0">
                <a:pos x="connsiteX15478" y="connsiteY15478"/>
              </a:cxn>
              <a:cxn ang="0">
                <a:pos x="connsiteX15479" y="connsiteY15479"/>
              </a:cxn>
              <a:cxn ang="0">
                <a:pos x="connsiteX15480" y="connsiteY15480"/>
              </a:cxn>
              <a:cxn ang="0">
                <a:pos x="connsiteX15481" y="connsiteY15481"/>
              </a:cxn>
              <a:cxn ang="0">
                <a:pos x="connsiteX15482" y="connsiteY15482"/>
              </a:cxn>
              <a:cxn ang="0">
                <a:pos x="connsiteX15483" y="connsiteY15483"/>
              </a:cxn>
              <a:cxn ang="0">
                <a:pos x="connsiteX15484" y="connsiteY15484"/>
              </a:cxn>
              <a:cxn ang="0">
                <a:pos x="connsiteX15485" y="connsiteY15485"/>
              </a:cxn>
              <a:cxn ang="0">
                <a:pos x="connsiteX15486" y="connsiteY15486"/>
              </a:cxn>
              <a:cxn ang="0">
                <a:pos x="connsiteX15487" y="connsiteY15487"/>
              </a:cxn>
              <a:cxn ang="0">
                <a:pos x="connsiteX15488" y="connsiteY15488"/>
              </a:cxn>
              <a:cxn ang="0">
                <a:pos x="connsiteX15489" y="connsiteY15489"/>
              </a:cxn>
              <a:cxn ang="0">
                <a:pos x="connsiteX15490" y="connsiteY15490"/>
              </a:cxn>
              <a:cxn ang="0">
                <a:pos x="connsiteX15491" y="connsiteY15491"/>
              </a:cxn>
              <a:cxn ang="0">
                <a:pos x="connsiteX15492" y="connsiteY15492"/>
              </a:cxn>
              <a:cxn ang="0">
                <a:pos x="connsiteX15493" y="connsiteY15493"/>
              </a:cxn>
              <a:cxn ang="0">
                <a:pos x="connsiteX15494" y="connsiteY15494"/>
              </a:cxn>
              <a:cxn ang="0">
                <a:pos x="connsiteX15495" y="connsiteY15495"/>
              </a:cxn>
              <a:cxn ang="0">
                <a:pos x="connsiteX15496" y="connsiteY15496"/>
              </a:cxn>
              <a:cxn ang="0">
                <a:pos x="connsiteX15497" y="connsiteY15497"/>
              </a:cxn>
              <a:cxn ang="0">
                <a:pos x="connsiteX15498" y="connsiteY15498"/>
              </a:cxn>
              <a:cxn ang="0">
                <a:pos x="connsiteX15499" y="connsiteY15499"/>
              </a:cxn>
              <a:cxn ang="0">
                <a:pos x="connsiteX15500" y="connsiteY15500"/>
              </a:cxn>
              <a:cxn ang="0">
                <a:pos x="connsiteX15501" y="connsiteY15501"/>
              </a:cxn>
              <a:cxn ang="0">
                <a:pos x="connsiteX15502" y="connsiteY15502"/>
              </a:cxn>
              <a:cxn ang="0">
                <a:pos x="connsiteX15503" y="connsiteY15503"/>
              </a:cxn>
              <a:cxn ang="0">
                <a:pos x="connsiteX15504" y="connsiteY15504"/>
              </a:cxn>
              <a:cxn ang="0">
                <a:pos x="connsiteX15505" y="connsiteY15505"/>
              </a:cxn>
              <a:cxn ang="0">
                <a:pos x="connsiteX15506" y="connsiteY15506"/>
              </a:cxn>
              <a:cxn ang="0">
                <a:pos x="connsiteX15507" y="connsiteY15507"/>
              </a:cxn>
              <a:cxn ang="0">
                <a:pos x="connsiteX15508" y="connsiteY15508"/>
              </a:cxn>
              <a:cxn ang="0">
                <a:pos x="connsiteX15509" y="connsiteY15509"/>
              </a:cxn>
              <a:cxn ang="0">
                <a:pos x="connsiteX15510" y="connsiteY15510"/>
              </a:cxn>
              <a:cxn ang="0">
                <a:pos x="connsiteX15511" y="connsiteY15511"/>
              </a:cxn>
              <a:cxn ang="0">
                <a:pos x="connsiteX15512" y="connsiteY15512"/>
              </a:cxn>
              <a:cxn ang="0">
                <a:pos x="connsiteX15513" y="connsiteY15513"/>
              </a:cxn>
              <a:cxn ang="0">
                <a:pos x="connsiteX15514" y="connsiteY15514"/>
              </a:cxn>
              <a:cxn ang="0">
                <a:pos x="connsiteX15515" y="connsiteY15515"/>
              </a:cxn>
              <a:cxn ang="0">
                <a:pos x="connsiteX15516" y="connsiteY15516"/>
              </a:cxn>
              <a:cxn ang="0">
                <a:pos x="connsiteX15517" y="connsiteY15517"/>
              </a:cxn>
              <a:cxn ang="0">
                <a:pos x="connsiteX15518" y="connsiteY15518"/>
              </a:cxn>
              <a:cxn ang="0">
                <a:pos x="connsiteX15519" y="connsiteY15519"/>
              </a:cxn>
              <a:cxn ang="0">
                <a:pos x="connsiteX15520" y="connsiteY15520"/>
              </a:cxn>
              <a:cxn ang="0">
                <a:pos x="connsiteX15521" y="connsiteY15521"/>
              </a:cxn>
              <a:cxn ang="0">
                <a:pos x="connsiteX15522" y="connsiteY15522"/>
              </a:cxn>
              <a:cxn ang="0">
                <a:pos x="connsiteX15523" y="connsiteY15523"/>
              </a:cxn>
              <a:cxn ang="0">
                <a:pos x="connsiteX15524" y="connsiteY15524"/>
              </a:cxn>
              <a:cxn ang="0">
                <a:pos x="connsiteX15525" y="connsiteY15525"/>
              </a:cxn>
              <a:cxn ang="0">
                <a:pos x="connsiteX15526" y="connsiteY15526"/>
              </a:cxn>
              <a:cxn ang="0">
                <a:pos x="connsiteX15527" y="connsiteY15527"/>
              </a:cxn>
              <a:cxn ang="0">
                <a:pos x="connsiteX15528" y="connsiteY15528"/>
              </a:cxn>
              <a:cxn ang="0">
                <a:pos x="connsiteX15529" y="connsiteY15529"/>
              </a:cxn>
              <a:cxn ang="0">
                <a:pos x="connsiteX15530" y="connsiteY15530"/>
              </a:cxn>
              <a:cxn ang="0">
                <a:pos x="connsiteX15531" y="connsiteY15531"/>
              </a:cxn>
              <a:cxn ang="0">
                <a:pos x="connsiteX15532" y="connsiteY15532"/>
              </a:cxn>
              <a:cxn ang="0">
                <a:pos x="connsiteX15533" y="connsiteY15533"/>
              </a:cxn>
              <a:cxn ang="0">
                <a:pos x="connsiteX15534" y="connsiteY15534"/>
              </a:cxn>
              <a:cxn ang="0">
                <a:pos x="connsiteX15535" y="connsiteY15535"/>
              </a:cxn>
              <a:cxn ang="0">
                <a:pos x="connsiteX15536" y="connsiteY15536"/>
              </a:cxn>
              <a:cxn ang="0">
                <a:pos x="connsiteX15537" y="connsiteY15537"/>
              </a:cxn>
              <a:cxn ang="0">
                <a:pos x="connsiteX15538" y="connsiteY15538"/>
              </a:cxn>
              <a:cxn ang="0">
                <a:pos x="connsiteX15539" y="connsiteY15539"/>
              </a:cxn>
              <a:cxn ang="0">
                <a:pos x="connsiteX15540" y="connsiteY15540"/>
              </a:cxn>
              <a:cxn ang="0">
                <a:pos x="connsiteX15541" y="connsiteY15541"/>
              </a:cxn>
              <a:cxn ang="0">
                <a:pos x="connsiteX15542" y="connsiteY15542"/>
              </a:cxn>
              <a:cxn ang="0">
                <a:pos x="connsiteX15543" y="connsiteY15543"/>
              </a:cxn>
              <a:cxn ang="0">
                <a:pos x="connsiteX15544" y="connsiteY15544"/>
              </a:cxn>
              <a:cxn ang="0">
                <a:pos x="connsiteX15545" y="connsiteY15545"/>
              </a:cxn>
              <a:cxn ang="0">
                <a:pos x="connsiteX15546" y="connsiteY15546"/>
              </a:cxn>
              <a:cxn ang="0">
                <a:pos x="connsiteX15547" y="connsiteY15547"/>
              </a:cxn>
              <a:cxn ang="0">
                <a:pos x="connsiteX15548" y="connsiteY15548"/>
              </a:cxn>
              <a:cxn ang="0">
                <a:pos x="connsiteX15549" y="connsiteY15549"/>
              </a:cxn>
              <a:cxn ang="0">
                <a:pos x="connsiteX15550" y="connsiteY15550"/>
              </a:cxn>
              <a:cxn ang="0">
                <a:pos x="connsiteX15551" y="connsiteY15551"/>
              </a:cxn>
              <a:cxn ang="0">
                <a:pos x="connsiteX15552" y="connsiteY15552"/>
              </a:cxn>
              <a:cxn ang="0">
                <a:pos x="connsiteX15553" y="connsiteY15553"/>
              </a:cxn>
              <a:cxn ang="0">
                <a:pos x="connsiteX15554" y="connsiteY15554"/>
              </a:cxn>
              <a:cxn ang="0">
                <a:pos x="connsiteX15555" y="connsiteY15555"/>
              </a:cxn>
              <a:cxn ang="0">
                <a:pos x="connsiteX15556" y="connsiteY15556"/>
              </a:cxn>
              <a:cxn ang="0">
                <a:pos x="connsiteX15557" y="connsiteY15557"/>
              </a:cxn>
              <a:cxn ang="0">
                <a:pos x="connsiteX15558" y="connsiteY15558"/>
              </a:cxn>
              <a:cxn ang="0">
                <a:pos x="connsiteX15559" y="connsiteY15559"/>
              </a:cxn>
              <a:cxn ang="0">
                <a:pos x="connsiteX15560" y="connsiteY15560"/>
              </a:cxn>
              <a:cxn ang="0">
                <a:pos x="connsiteX15561" y="connsiteY15561"/>
              </a:cxn>
              <a:cxn ang="0">
                <a:pos x="connsiteX15562" y="connsiteY15562"/>
              </a:cxn>
              <a:cxn ang="0">
                <a:pos x="connsiteX15563" y="connsiteY15563"/>
              </a:cxn>
              <a:cxn ang="0">
                <a:pos x="connsiteX15564" y="connsiteY15564"/>
              </a:cxn>
              <a:cxn ang="0">
                <a:pos x="connsiteX15565" y="connsiteY15565"/>
              </a:cxn>
              <a:cxn ang="0">
                <a:pos x="connsiteX15566" y="connsiteY15566"/>
              </a:cxn>
              <a:cxn ang="0">
                <a:pos x="connsiteX15567" y="connsiteY15567"/>
              </a:cxn>
              <a:cxn ang="0">
                <a:pos x="connsiteX15568" y="connsiteY15568"/>
              </a:cxn>
              <a:cxn ang="0">
                <a:pos x="connsiteX15569" y="connsiteY15569"/>
              </a:cxn>
              <a:cxn ang="0">
                <a:pos x="connsiteX15570" y="connsiteY15570"/>
              </a:cxn>
              <a:cxn ang="0">
                <a:pos x="connsiteX15571" y="connsiteY15571"/>
              </a:cxn>
              <a:cxn ang="0">
                <a:pos x="connsiteX15572" y="connsiteY15572"/>
              </a:cxn>
              <a:cxn ang="0">
                <a:pos x="connsiteX15573" y="connsiteY15573"/>
              </a:cxn>
              <a:cxn ang="0">
                <a:pos x="connsiteX15574" y="connsiteY15574"/>
              </a:cxn>
              <a:cxn ang="0">
                <a:pos x="connsiteX15575" y="connsiteY15575"/>
              </a:cxn>
              <a:cxn ang="0">
                <a:pos x="connsiteX15576" y="connsiteY15576"/>
              </a:cxn>
              <a:cxn ang="0">
                <a:pos x="connsiteX15577" y="connsiteY15577"/>
              </a:cxn>
              <a:cxn ang="0">
                <a:pos x="connsiteX15578" y="connsiteY15578"/>
              </a:cxn>
              <a:cxn ang="0">
                <a:pos x="connsiteX15579" y="connsiteY15579"/>
              </a:cxn>
              <a:cxn ang="0">
                <a:pos x="connsiteX15580" y="connsiteY15580"/>
              </a:cxn>
              <a:cxn ang="0">
                <a:pos x="connsiteX15581" y="connsiteY15581"/>
              </a:cxn>
              <a:cxn ang="0">
                <a:pos x="connsiteX15582" y="connsiteY15582"/>
              </a:cxn>
              <a:cxn ang="0">
                <a:pos x="connsiteX15583" y="connsiteY15583"/>
              </a:cxn>
              <a:cxn ang="0">
                <a:pos x="connsiteX15584" y="connsiteY15584"/>
              </a:cxn>
              <a:cxn ang="0">
                <a:pos x="connsiteX15585" y="connsiteY15585"/>
              </a:cxn>
              <a:cxn ang="0">
                <a:pos x="connsiteX15586" y="connsiteY15586"/>
              </a:cxn>
              <a:cxn ang="0">
                <a:pos x="connsiteX15587" y="connsiteY15587"/>
              </a:cxn>
              <a:cxn ang="0">
                <a:pos x="connsiteX15588" y="connsiteY15588"/>
              </a:cxn>
              <a:cxn ang="0">
                <a:pos x="connsiteX15589" y="connsiteY15589"/>
              </a:cxn>
              <a:cxn ang="0">
                <a:pos x="connsiteX15590" y="connsiteY15590"/>
              </a:cxn>
              <a:cxn ang="0">
                <a:pos x="connsiteX15591" y="connsiteY15591"/>
              </a:cxn>
              <a:cxn ang="0">
                <a:pos x="connsiteX15592" y="connsiteY15592"/>
              </a:cxn>
              <a:cxn ang="0">
                <a:pos x="connsiteX15593" y="connsiteY15593"/>
              </a:cxn>
              <a:cxn ang="0">
                <a:pos x="connsiteX15594" y="connsiteY15594"/>
              </a:cxn>
              <a:cxn ang="0">
                <a:pos x="connsiteX15595" y="connsiteY15595"/>
              </a:cxn>
              <a:cxn ang="0">
                <a:pos x="connsiteX15596" y="connsiteY15596"/>
              </a:cxn>
              <a:cxn ang="0">
                <a:pos x="connsiteX15597" y="connsiteY15597"/>
              </a:cxn>
              <a:cxn ang="0">
                <a:pos x="connsiteX15598" y="connsiteY15598"/>
              </a:cxn>
              <a:cxn ang="0">
                <a:pos x="connsiteX15599" y="connsiteY15599"/>
              </a:cxn>
              <a:cxn ang="0">
                <a:pos x="connsiteX15600" y="connsiteY15600"/>
              </a:cxn>
              <a:cxn ang="0">
                <a:pos x="connsiteX15601" y="connsiteY15601"/>
              </a:cxn>
              <a:cxn ang="0">
                <a:pos x="connsiteX15602" y="connsiteY15602"/>
              </a:cxn>
              <a:cxn ang="0">
                <a:pos x="connsiteX15603" y="connsiteY15603"/>
              </a:cxn>
              <a:cxn ang="0">
                <a:pos x="connsiteX15604" y="connsiteY15604"/>
              </a:cxn>
              <a:cxn ang="0">
                <a:pos x="connsiteX15605" y="connsiteY15605"/>
              </a:cxn>
              <a:cxn ang="0">
                <a:pos x="connsiteX15606" y="connsiteY15606"/>
              </a:cxn>
              <a:cxn ang="0">
                <a:pos x="connsiteX15607" y="connsiteY15607"/>
              </a:cxn>
              <a:cxn ang="0">
                <a:pos x="connsiteX15608" y="connsiteY15608"/>
              </a:cxn>
              <a:cxn ang="0">
                <a:pos x="connsiteX15609" y="connsiteY15609"/>
              </a:cxn>
              <a:cxn ang="0">
                <a:pos x="connsiteX15610" y="connsiteY15610"/>
              </a:cxn>
              <a:cxn ang="0">
                <a:pos x="connsiteX15611" y="connsiteY15611"/>
              </a:cxn>
              <a:cxn ang="0">
                <a:pos x="connsiteX15612" y="connsiteY15612"/>
              </a:cxn>
              <a:cxn ang="0">
                <a:pos x="connsiteX15613" y="connsiteY15613"/>
              </a:cxn>
              <a:cxn ang="0">
                <a:pos x="connsiteX15614" y="connsiteY15614"/>
              </a:cxn>
              <a:cxn ang="0">
                <a:pos x="connsiteX15615" y="connsiteY15615"/>
              </a:cxn>
              <a:cxn ang="0">
                <a:pos x="connsiteX15616" y="connsiteY15616"/>
              </a:cxn>
              <a:cxn ang="0">
                <a:pos x="connsiteX15617" y="connsiteY15617"/>
              </a:cxn>
              <a:cxn ang="0">
                <a:pos x="connsiteX15618" y="connsiteY15618"/>
              </a:cxn>
              <a:cxn ang="0">
                <a:pos x="connsiteX15619" y="connsiteY15619"/>
              </a:cxn>
              <a:cxn ang="0">
                <a:pos x="connsiteX15620" y="connsiteY15620"/>
              </a:cxn>
              <a:cxn ang="0">
                <a:pos x="connsiteX15621" y="connsiteY15621"/>
              </a:cxn>
              <a:cxn ang="0">
                <a:pos x="connsiteX15622" y="connsiteY15622"/>
              </a:cxn>
              <a:cxn ang="0">
                <a:pos x="connsiteX15623" y="connsiteY15623"/>
              </a:cxn>
              <a:cxn ang="0">
                <a:pos x="connsiteX15624" y="connsiteY15624"/>
              </a:cxn>
              <a:cxn ang="0">
                <a:pos x="connsiteX15625" y="connsiteY15625"/>
              </a:cxn>
              <a:cxn ang="0">
                <a:pos x="connsiteX15626" y="connsiteY15626"/>
              </a:cxn>
              <a:cxn ang="0">
                <a:pos x="connsiteX15627" y="connsiteY15627"/>
              </a:cxn>
              <a:cxn ang="0">
                <a:pos x="connsiteX15628" y="connsiteY15628"/>
              </a:cxn>
              <a:cxn ang="0">
                <a:pos x="connsiteX15629" y="connsiteY15629"/>
              </a:cxn>
              <a:cxn ang="0">
                <a:pos x="connsiteX15630" y="connsiteY15630"/>
              </a:cxn>
              <a:cxn ang="0">
                <a:pos x="connsiteX15631" y="connsiteY15631"/>
              </a:cxn>
              <a:cxn ang="0">
                <a:pos x="connsiteX15632" y="connsiteY15632"/>
              </a:cxn>
              <a:cxn ang="0">
                <a:pos x="connsiteX15633" y="connsiteY15633"/>
              </a:cxn>
              <a:cxn ang="0">
                <a:pos x="connsiteX15634" y="connsiteY15634"/>
              </a:cxn>
              <a:cxn ang="0">
                <a:pos x="connsiteX15635" y="connsiteY15635"/>
              </a:cxn>
              <a:cxn ang="0">
                <a:pos x="connsiteX15636" y="connsiteY15636"/>
              </a:cxn>
              <a:cxn ang="0">
                <a:pos x="connsiteX15637" y="connsiteY15637"/>
              </a:cxn>
              <a:cxn ang="0">
                <a:pos x="connsiteX15638" y="connsiteY15638"/>
              </a:cxn>
              <a:cxn ang="0">
                <a:pos x="connsiteX15639" y="connsiteY15639"/>
              </a:cxn>
              <a:cxn ang="0">
                <a:pos x="connsiteX15640" y="connsiteY15640"/>
              </a:cxn>
              <a:cxn ang="0">
                <a:pos x="connsiteX15641" y="connsiteY15641"/>
              </a:cxn>
              <a:cxn ang="0">
                <a:pos x="connsiteX15642" y="connsiteY15642"/>
              </a:cxn>
              <a:cxn ang="0">
                <a:pos x="connsiteX15643" y="connsiteY15643"/>
              </a:cxn>
              <a:cxn ang="0">
                <a:pos x="connsiteX15644" y="connsiteY15644"/>
              </a:cxn>
              <a:cxn ang="0">
                <a:pos x="connsiteX15645" y="connsiteY15645"/>
              </a:cxn>
              <a:cxn ang="0">
                <a:pos x="connsiteX15646" y="connsiteY15646"/>
              </a:cxn>
              <a:cxn ang="0">
                <a:pos x="connsiteX15647" y="connsiteY15647"/>
              </a:cxn>
              <a:cxn ang="0">
                <a:pos x="connsiteX15648" y="connsiteY15648"/>
              </a:cxn>
              <a:cxn ang="0">
                <a:pos x="connsiteX15649" y="connsiteY15649"/>
              </a:cxn>
              <a:cxn ang="0">
                <a:pos x="connsiteX15650" y="connsiteY15650"/>
              </a:cxn>
              <a:cxn ang="0">
                <a:pos x="connsiteX15651" y="connsiteY15651"/>
              </a:cxn>
              <a:cxn ang="0">
                <a:pos x="connsiteX15652" y="connsiteY15652"/>
              </a:cxn>
              <a:cxn ang="0">
                <a:pos x="connsiteX15653" y="connsiteY15653"/>
              </a:cxn>
              <a:cxn ang="0">
                <a:pos x="connsiteX15654" y="connsiteY15654"/>
              </a:cxn>
              <a:cxn ang="0">
                <a:pos x="connsiteX15655" y="connsiteY15655"/>
              </a:cxn>
              <a:cxn ang="0">
                <a:pos x="connsiteX15656" y="connsiteY15656"/>
              </a:cxn>
              <a:cxn ang="0">
                <a:pos x="connsiteX15657" y="connsiteY15657"/>
              </a:cxn>
              <a:cxn ang="0">
                <a:pos x="connsiteX15658" y="connsiteY15658"/>
              </a:cxn>
              <a:cxn ang="0">
                <a:pos x="connsiteX15659" y="connsiteY15659"/>
              </a:cxn>
              <a:cxn ang="0">
                <a:pos x="connsiteX15660" y="connsiteY15660"/>
              </a:cxn>
              <a:cxn ang="0">
                <a:pos x="connsiteX15661" y="connsiteY15661"/>
              </a:cxn>
              <a:cxn ang="0">
                <a:pos x="connsiteX15662" y="connsiteY15662"/>
              </a:cxn>
              <a:cxn ang="0">
                <a:pos x="connsiteX15663" y="connsiteY15663"/>
              </a:cxn>
              <a:cxn ang="0">
                <a:pos x="connsiteX15664" y="connsiteY15664"/>
              </a:cxn>
              <a:cxn ang="0">
                <a:pos x="connsiteX15665" y="connsiteY15665"/>
              </a:cxn>
              <a:cxn ang="0">
                <a:pos x="connsiteX15666" y="connsiteY15666"/>
              </a:cxn>
              <a:cxn ang="0">
                <a:pos x="connsiteX15667" y="connsiteY15667"/>
              </a:cxn>
              <a:cxn ang="0">
                <a:pos x="connsiteX15668" y="connsiteY15668"/>
              </a:cxn>
              <a:cxn ang="0">
                <a:pos x="connsiteX15669" y="connsiteY15669"/>
              </a:cxn>
              <a:cxn ang="0">
                <a:pos x="connsiteX15670" y="connsiteY15670"/>
              </a:cxn>
              <a:cxn ang="0">
                <a:pos x="connsiteX15671" y="connsiteY15671"/>
              </a:cxn>
              <a:cxn ang="0">
                <a:pos x="connsiteX15672" y="connsiteY15672"/>
              </a:cxn>
              <a:cxn ang="0">
                <a:pos x="connsiteX15673" y="connsiteY15673"/>
              </a:cxn>
              <a:cxn ang="0">
                <a:pos x="connsiteX15674" y="connsiteY15674"/>
              </a:cxn>
              <a:cxn ang="0">
                <a:pos x="connsiteX15675" y="connsiteY15675"/>
              </a:cxn>
              <a:cxn ang="0">
                <a:pos x="connsiteX15676" y="connsiteY15676"/>
              </a:cxn>
              <a:cxn ang="0">
                <a:pos x="connsiteX15677" y="connsiteY15677"/>
              </a:cxn>
              <a:cxn ang="0">
                <a:pos x="connsiteX15678" y="connsiteY15678"/>
              </a:cxn>
              <a:cxn ang="0">
                <a:pos x="connsiteX15679" y="connsiteY15679"/>
              </a:cxn>
              <a:cxn ang="0">
                <a:pos x="connsiteX15680" y="connsiteY15680"/>
              </a:cxn>
              <a:cxn ang="0">
                <a:pos x="connsiteX15681" y="connsiteY15681"/>
              </a:cxn>
              <a:cxn ang="0">
                <a:pos x="connsiteX15682" y="connsiteY15682"/>
              </a:cxn>
              <a:cxn ang="0">
                <a:pos x="connsiteX15683" y="connsiteY15683"/>
              </a:cxn>
              <a:cxn ang="0">
                <a:pos x="connsiteX15684" y="connsiteY15684"/>
              </a:cxn>
              <a:cxn ang="0">
                <a:pos x="connsiteX15685" y="connsiteY15685"/>
              </a:cxn>
              <a:cxn ang="0">
                <a:pos x="connsiteX15686" y="connsiteY15686"/>
              </a:cxn>
              <a:cxn ang="0">
                <a:pos x="connsiteX15687" y="connsiteY15687"/>
              </a:cxn>
              <a:cxn ang="0">
                <a:pos x="connsiteX15688" y="connsiteY15688"/>
              </a:cxn>
              <a:cxn ang="0">
                <a:pos x="connsiteX15689" y="connsiteY15689"/>
              </a:cxn>
              <a:cxn ang="0">
                <a:pos x="connsiteX15690" y="connsiteY15690"/>
              </a:cxn>
              <a:cxn ang="0">
                <a:pos x="connsiteX15691" y="connsiteY15691"/>
              </a:cxn>
              <a:cxn ang="0">
                <a:pos x="connsiteX15692" y="connsiteY15692"/>
              </a:cxn>
              <a:cxn ang="0">
                <a:pos x="connsiteX15693" y="connsiteY15693"/>
              </a:cxn>
              <a:cxn ang="0">
                <a:pos x="connsiteX15694" y="connsiteY15694"/>
              </a:cxn>
              <a:cxn ang="0">
                <a:pos x="connsiteX15695" y="connsiteY15695"/>
              </a:cxn>
              <a:cxn ang="0">
                <a:pos x="connsiteX15696" y="connsiteY15696"/>
              </a:cxn>
              <a:cxn ang="0">
                <a:pos x="connsiteX15697" y="connsiteY15697"/>
              </a:cxn>
              <a:cxn ang="0">
                <a:pos x="connsiteX15698" y="connsiteY15698"/>
              </a:cxn>
              <a:cxn ang="0">
                <a:pos x="connsiteX15699" y="connsiteY15699"/>
              </a:cxn>
              <a:cxn ang="0">
                <a:pos x="connsiteX15700" y="connsiteY15700"/>
              </a:cxn>
              <a:cxn ang="0">
                <a:pos x="connsiteX15701" y="connsiteY15701"/>
              </a:cxn>
              <a:cxn ang="0">
                <a:pos x="connsiteX15702" y="connsiteY15702"/>
              </a:cxn>
              <a:cxn ang="0">
                <a:pos x="connsiteX15703" y="connsiteY15703"/>
              </a:cxn>
              <a:cxn ang="0">
                <a:pos x="connsiteX15704" y="connsiteY15704"/>
              </a:cxn>
              <a:cxn ang="0">
                <a:pos x="connsiteX15705" y="connsiteY15705"/>
              </a:cxn>
              <a:cxn ang="0">
                <a:pos x="connsiteX15706" y="connsiteY15706"/>
              </a:cxn>
              <a:cxn ang="0">
                <a:pos x="connsiteX15707" y="connsiteY15707"/>
              </a:cxn>
              <a:cxn ang="0">
                <a:pos x="connsiteX15708" y="connsiteY15708"/>
              </a:cxn>
              <a:cxn ang="0">
                <a:pos x="connsiteX15709" y="connsiteY15709"/>
              </a:cxn>
              <a:cxn ang="0">
                <a:pos x="connsiteX15710" y="connsiteY15710"/>
              </a:cxn>
              <a:cxn ang="0">
                <a:pos x="connsiteX15711" y="connsiteY15711"/>
              </a:cxn>
              <a:cxn ang="0">
                <a:pos x="connsiteX15712" y="connsiteY15712"/>
              </a:cxn>
              <a:cxn ang="0">
                <a:pos x="connsiteX15713" y="connsiteY15713"/>
              </a:cxn>
              <a:cxn ang="0">
                <a:pos x="connsiteX15714" y="connsiteY15714"/>
              </a:cxn>
              <a:cxn ang="0">
                <a:pos x="connsiteX15715" y="connsiteY15715"/>
              </a:cxn>
              <a:cxn ang="0">
                <a:pos x="connsiteX15716" y="connsiteY15716"/>
              </a:cxn>
              <a:cxn ang="0">
                <a:pos x="connsiteX15717" y="connsiteY15717"/>
              </a:cxn>
              <a:cxn ang="0">
                <a:pos x="connsiteX15718" y="connsiteY15718"/>
              </a:cxn>
              <a:cxn ang="0">
                <a:pos x="connsiteX15719" y="connsiteY15719"/>
              </a:cxn>
              <a:cxn ang="0">
                <a:pos x="connsiteX15720" y="connsiteY15720"/>
              </a:cxn>
              <a:cxn ang="0">
                <a:pos x="connsiteX15721" y="connsiteY15721"/>
              </a:cxn>
              <a:cxn ang="0">
                <a:pos x="connsiteX15722" y="connsiteY15722"/>
              </a:cxn>
              <a:cxn ang="0">
                <a:pos x="connsiteX15723" y="connsiteY15723"/>
              </a:cxn>
              <a:cxn ang="0">
                <a:pos x="connsiteX15724" y="connsiteY15724"/>
              </a:cxn>
              <a:cxn ang="0">
                <a:pos x="connsiteX15725" y="connsiteY15725"/>
              </a:cxn>
              <a:cxn ang="0">
                <a:pos x="connsiteX15726" y="connsiteY15726"/>
              </a:cxn>
              <a:cxn ang="0">
                <a:pos x="connsiteX15727" y="connsiteY15727"/>
              </a:cxn>
              <a:cxn ang="0">
                <a:pos x="connsiteX15728" y="connsiteY15728"/>
              </a:cxn>
              <a:cxn ang="0">
                <a:pos x="connsiteX15729" y="connsiteY15729"/>
              </a:cxn>
              <a:cxn ang="0">
                <a:pos x="connsiteX15730" y="connsiteY15730"/>
              </a:cxn>
              <a:cxn ang="0">
                <a:pos x="connsiteX15731" y="connsiteY15731"/>
              </a:cxn>
              <a:cxn ang="0">
                <a:pos x="connsiteX15732" y="connsiteY15732"/>
              </a:cxn>
              <a:cxn ang="0">
                <a:pos x="connsiteX15733" y="connsiteY15733"/>
              </a:cxn>
              <a:cxn ang="0">
                <a:pos x="connsiteX15734" y="connsiteY15734"/>
              </a:cxn>
              <a:cxn ang="0">
                <a:pos x="connsiteX15735" y="connsiteY15735"/>
              </a:cxn>
              <a:cxn ang="0">
                <a:pos x="connsiteX15736" y="connsiteY15736"/>
              </a:cxn>
              <a:cxn ang="0">
                <a:pos x="connsiteX15737" y="connsiteY15737"/>
              </a:cxn>
              <a:cxn ang="0">
                <a:pos x="connsiteX15738" y="connsiteY15738"/>
              </a:cxn>
              <a:cxn ang="0">
                <a:pos x="connsiteX15739" y="connsiteY15739"/>
              </a:cxn>
              <a:cxn ang="0">
                <a:pos x="connsiteX15740" y="connsiteY15740"/>
              </a:cxn>
              <a:cxn ang="0">
                <a:pos x="connsiteX15741" y="connsiteY15741"/>
              </a:cxn>
              <a:cxn ang="0">
                <a:pos x="connsiteX15742" y="connsiteY15742"/>
              </a:cxn>
              <a:cxn ang="0">
                <a:pos x="connsiteX15743" y="connsiteY15743"/>
              </a:cxn>
              <a:cxn ang="0">
                <a:pos x="connsiteX15744" y="connsiteY15744"/>
              </a:cxn>
              <a:cxn ang="0">
                <a:pos x="connsiteX15745" y="connsiteY15745"/>
              </a:cxn>
              <a:cxn ang="0">
                <a:pos x="connsiteX15746" y="connsiteY15746"/>
              </a:cxn>
              <a:cxn ang="0">
                <a:pos x="connsiteX15747" y="connsiteY15747"/>
              </a:cxn>
              <a:cxn ang="0">
                <a:pos x="connsiteX15748" y="connsiteY15748"/>
              </a:cxn>
              <a:cxn ang="0">
                <a:pos x="connsiteX15749" y="connsiteY15749"/>
              </a:cxn>
              <a:cxn ang="0">
                <a:pos x="connsiteX15750" y="connsiteY15750"/>
              </a:cxn>
              <a:cxn ang="0">
                <a:pos x="connsiteX15751" y="connsiteY15751"/>
              </a:cxn>
              <a:cxn ang="0">
                <a:pos x="connsiteX15752" y="connsiteY15752"/>
              </a:cxn>
              <a:cxn ang="0">
                <a:pos x="connsiteX15753" y="connsiteY15753"/>
              </a:cxn>
              <a:cxn ang="0">
                <a:pos x="connsiteX15754" y="connsiteY15754"/>
              </a:cxn>
              <a:cxn ang="0">
                <a:pos x="connsiteX15755" y="connsiteY15755"/>
              </a:cxn>
              <a:cxn ang="0">
                <a:pos x="connsiteX15756" y="connsiteY15756"/>
              </a:cxn>
              <a:cxn ang="0">
                <a:pos x="connsiteX15757" y="connsiteY15757"/>
              </a:cxn>
              <a:cxn ang="0">
                <a:pos x="connsiteX15758" y="connsiteY15758"/>
              </a:cxn>
              <a:cxn ang="0">
                <a:pos x="connsiteX15759" y="connsiteY15759"/>
              </a:cxn>
              <a:cxn ang="0">
                <a:pos x="connsiteX15760" y="connsiteY15760"/>
              </a:cxn>
              <a:cxn ang="0">
                <a:pos x="connsiteX15761" y="connsiteY15761"/>
              </a:cxn>
              <a:cxn ang="0">
                <a:pos x="connsiteX15762" y="connsiteY15762"/>
              </a:cxn>
              <a:cxn ang="0">
                <a:pos x="connsiteX15763" y="connsiteY15763"/>
              </a:cxn>
              <a:cxn ang="0">
                <a:pos x="connsiteX15764" y="connsiteY15764"/>
              </a:cxn>
              <a:cxn ang="0">
                <a:pos x="connsiteX15765" y="connsiteY15765"/>
              </a:cxn>
              <a:cxn ang="0">
                <a:pos x="connsiteX15766" y="connsiteY15766"/>
              </a:cxn>
              <a:cxn ang="0">
                <a:pos x="connsiteX15767" y="connsiteY15767"/>
              </a:cxn>
              <a:cxn ang="0">
                <a:pos x="connsiteX15768" y="connsiteY15768"/>
              </a:cxn>
              <a:cxn ang="0">
                <a:pos x="connsiteX15769" y="connsiteY15769"/>
              </a:cxn>
              <a:cxn ang="0">
                <a:pos x="connsiteX15770" y="connsiteY15770"/>
              </a:cxn>
              <a:cxn ang="0">
                <a:pos x="connsiteX15771" y="connsiteY15771"/>
              </a:cxn>
              <a:cxn ang="0">
                <a:pos x="connsiteX15772" y="connsiteY15772"/>
              </a:cxn>
              <a:cxn ang="0">
                <a:pos x="connsiteX15773" y="connsiteY15773"/>
              </a:cxn>
              <a:cxn ang="0">
                <a:pos x="connsiteX15774" y="connsiteY15774"/>
              </a:cxn>
              <a:cxn ang="0">
                <a:pos x="connsiteX15775" y="connsiteY15775"/>
              </a:cxn>
              <a:cxn ang="0">
                <a:pos x="connsiteX15776" y="connsiteY15776"/>
              </a:cxn>
              <a:cxn ang="0">
                <a:pos x="connsiteX15777" y="connsiteY15777"/>
              </a:cxn>
              <a:cxn ang="0">
                <a:pos x="connsiteX15778" y="connsiteY15778"/>
              </a:cxn>
              <a:cxn ang="0">
                <a:pos x="connsiteX15779" y="connsiteY15779"/>
              </a:cxn>
              <a:cxn ang="0">
                <a:pos x="connsiteX15780" y="connsiteY15780"/>
              </a:cxn>
              <a:cxn ang="0">
                <a:pos x="connsiteX15781" y="connsiteY15781"/>
              </a:cxn>
              <a:cxn ang="0">
                <a:pos x="connsiteX15782" y="connsiteY15782"/>
              </a:cxn>
              <a:cxn ang="0">
                <a:pos x="connsiteX15783" y="connsiteY15783"/>
              </a:cxn>
              <a:cxn ang="0">
                <a:pos x="connsiteX15784" y="connsiteY15784"/>
              </a:cxn>
              <a:cxn ang="0">
                <a:pos x="connsiteX15785" y="connsiteY15785"/>
              </a:cxn>
              <a:cxn ang="0">
                <a:pos x="connsiteX15786" y="connsiteY15786"/>
              </a:cxn>
              <a:cxn ang="0">
                <a:pos x="connsiteX15787" y="connsiteY15787"/>
              </a:cxn>
              <a:cxn ang="0">
                <a:pos x="connsiteX15788" y="connsiteY15788"/>
              </a:cxn>
              <a:cxn ang="0">
                <a:pos x="connsiteX15789" y="connsiteY15789"/>
              </a:cxn>
              <a:cxn ang="0">
                <a:pos x="connsiteX15790" y="connsiteY15790"/>
              </a:cxn>
              <a:cxn ang="0">
                <a:pos x="connsiteX15791" y="connsiteY15791"/>
              </a:cxn>
              <a:cxn ang="0">
                <a:pos x="connsiteX15792" y="connsiteY15792"/>
              </a:cxn>
              <a:cxn ang="0">
                <a:pos x="connsiteX15793" y="connsiteY15793"/>
              </a:cxn>
              <a:cxn ang="0">
                <a:pos x="connsiteX15794" y="connsiteY15794"/>
              </a:cxn>
              <a:cxn ang="0">
                <a:pos x="connsiteX15795" y="connsiteY15795"/>
              </a:cxn>
              <a:cxn ang="0">
                <a:pos x="connsiteX15796" y="connsiteY15796"/>
              </a:cxn>
              <a:cxn ang="0">
                <a:pos x="connsiteX15797" y="connsiteY15797"/>
              </a:cxn>
              <a:cxn ang="0">
                <a:pos x="connsiteX15798" y="connsiteY15798"/>
              </a:cxn>
              <a:cxn ang="0">
                <a:pos x="connsiteX15799" y="connsiteY15799"/>
              </a:cxn>
              <a:cxn ang="0">
                <a:pos x="connsiteX15800" y="connsiteY15800"/>
              </a:cxn>
              <a:cxn ang="0">
                <a:pos x="connsiteX15801" y="connsiteY15801"/>
              </a:cxn>
              <a:cxn ang="0">
                <a:pos x="connsiteX15802" y="connsiteY15802"/>
              </a:cxn>
              <a:cxn ang="0">
                <a:pos x="connsiteX15803" y="connsiteY15803"/>
              </a:cxn>
              <a:cxn ang="0">
                <a:pos x="connsiteX15804" y="connsiteY15804"/>
              </a:cxn>
              <a:cxn ang="0">
                <a:pos x="connsiteX15805" y="connsiteY15805"/>
              </a:cxn>
              <a:cxn ang="0">
                <a:pos x="connsiteX15806" y="connsiteY15806"/>
              </a:cxn>
              <a:cxn ang="0">
                <a:pos x="connsiteX15807" y="connsiteY15807"/>
              </a:cxn>
              <a:cxn ang="0">
                <a:pos x="connsiteX15808" y="connsiteY15808"/>
              </a:cxn>
              <a:cxn ang="0">
                <a:pos x="connsiteX15809" y="connsiteY15809"/>
              </a:cxn>
              <a:cxn ang="0">
                <a:pos x="connsiteX15810" y="connsiteY15810"/>
              </a:cxn>
              <a:cxn ang="0">
                <a:pos x="connsiteX15811" y="connsiteY15811"/>
              </a:cxn>
              <a:cxn ang="0">
                <a:pos x="connsiteX15812" y="connsiteY15812"/>
              </a:cxn>
              <a:cxn ang="0">
                <a:pos x="connsiteX15813" y="connsiteY15813"/>
              </a:cxn>
              <a:cxn ang="0">
                <a:pos x="connsiteX15814" y="connsiteY15814"/>
              </a:cxn>
              <a:cxn ang="0">
                <a:pos x="connsiteX15815" y="connsiteY15815"/>
              </a:cxn>
              <a:cxn ang="0">
                <a:pos x="connsiteX15816" y="connsiteY15816"/>
              </a:cxn>
              <a:cxn ang="0">
                <a:pos x="connsiteX15817" y="connsiteY15817"/>
              </a:cxn>
              <a:cxn ang="0">
                <a:pos x="connsiteX15818" y="connsiteY15818"/>
              </a:cxn>
              <a:cxn ang="0">
                <a:pos x="connsiteX15819" y="connsiteY15819"/>
              </a:cxn>
              <a:cxn ang="0">
                <a:pos x="connsiteX15820" y="connsiteY15820"/>
              </a:cxn>
              <a:cxn ang="0">
                <a:pos x="connsiteX15821" y="connsiteY15821"/>
              </a:cxn>
              <a:cxn ang="0">
                <a:pos x="connsiteX15822" y="connsiteY15822"/>
              </a:cxn>
              <a:cxn ang="0">
                <a:pos x="connsiteX15823" y="connsiteY15823"/>
              </a:cxn>
              <a:cxn ang="0">
                <a:pos x="connsiteX15824" y="connsiteY15824"/>
              </a:cxn>
              <a:cxn ang="0">
                <a:pos x="connsiteX15825" y="connsiteY15825"/>
              </a:cxn>
              <a:cxn ang="0">
                <a:pos x="connsiteX15826" y="connsiteY15826"/>
              </a:cxn>
              <a:cxn ang="0">
                <a:pos x="connsiteX15827" y="connsiteY15827"/>
              </a:cxn>
              <a:cxn ang="0">
                <a:pos x="connsiteX15828" y="connsiteY15828"/>
              </a:cxn>
              <a:cxn ang="0">
                <a:pos x="connsiteX15829" y="connsiteY15829"/>
              </a:cxn>
              <a:cxn ang="0">
                <a:pos x="connsiteX15830" y="connsiteY15830"/>
              </a:cxn>
              <a:cxn ang="0">
                <a:pos x="connsiteX15831" y="connsiteY15831"/>
              </a:cxn>
              <a:cxn ang="0">
                <a:pos x="connsiteX15832" y="connsiteY15832"/>
              </a:cxn>
              <a:cxn ang="0">
                <a:pos x="connsiteX15833" y="connsiteY15833"/>
              </a:cxn>
              <a:cxn ang="0">
                <a:pos x="connsiteX15834" y="connsiteY15834"/>
              </a:cxn>
              <a:cxn ang="0">
                <a:pos x="connsiteX15835" y="connsiteY15835"/>
              </a:cxn>
              <a:cxn ang="0">
                <a:pos x="connsiteX15836" y="connsiteY15836"/>
              </a:cxn>
              <a:cxn ang="0">
                <a:pos x="connsiteX15837" y="connsiteY15837"/>
              </a:cxn>
              <a:cxn ang="0">
                <a:pos x="connsiteX15838" y="connsiteY15838"/>
              </a:cxn>
              <a:cxn ang="0">
                <a:pos x="connsiteX15839" y="connsiteY15839"/>
              </a:cxn>
              <a:cxn ang="0">
                <a:pos x="connsiteX15840" y="connsiteY15840"/>
              </a:cxn>
              <a:cxn ang="0">
                <a:pos x="connsiteX15841" y="connsiteY15841"/>
              </a:cxn>
              <a:cxn ang="0">
                <a:pos x="connsiteX15842" y="connsiteY15842"/>
              </a:cxn>
              <a:cxn ang="0">
                <a:pos x="connsiteX15843" y="connsiteY15843"/>
              </a:cxn>
              <a:cxn ang="0">
                <a:pos x="connsiteX15844" y="connsiteY15844"/>
              </a:cxn>
              <a:cxn ang="0">
                <a:pos x="connsiteX15845" y="connsiteY15845"/>
              </a:cxn>
              <a:cxn ang="0">
                <a:pos x="connsiteX15846" y="connsiteY15846"/>
              </a:cxn>
              <a:cxn ang="0">
                <a:pos x="connsiteX15847" y="connsiteY15847"/>
              </a:cxn>
              <a:cxn ang="0">
                <a:pos x="connsiteX15848" y="connsiteY15848"/>
              </a:cxn>
              <a:cxn ang="0">
                <a:pos x="connsiteX15849" y="connsiteY15849"/>
              </a:cxn>
              <a:cxn ang="0">
                <a:pos x="connsiteX15850" y="connsiteY15850"/>
              </a:cxn>
              <a:cxn ang="0">
                <a:pos x="connsiteX15851" y="connsiteY15851"/>
              </a:cxn>
              <a:cxn ang="0">
                <a:pos x="connsiteX15852" y="connsiteY15852"/>
              </a:cxn>
              <a:cxn ang="0">
                <a:pos x="connsiteX15853" y="connsiteY15853"/>
              </a:cxn>
              <a:cxn ang="0">
                <a:pos x="connsiteX15854" y="connsiteY15854"/>
              </a:cxn>
              <a:cxn ang="0">
                <a:pos x="connsiteX15855" y="connsiteY15855"/>
              </a:cxn>
              <a:cxn ang="0">
                <a:pos x="connsiteX15856" y="connsiteY15856"/>
              </a:cxn>
              <a:cxn ang="0">
                <a:pos x="connsiteX15857" y="connsiteY15857"/>
              </a:cxn>
              <a:cxn ang="0">
                <a:pos x="connsiteX15858" y="connsiteY15858"/>
              </a:cxn>
              <a:cxn ang="0">
                <a:pos x="connsiteX15859" y="connsiteY15859"/>
              </a:cxn>
              <a:cxn ang="0">
                <a:pos x="connsiteX15860" y="connsiteY15860"/>
              </a:cxn>
              <a:cxn ang="0">
                <a:pos x="connsiteX15861" y="connsiteY15861"/>
              </a:cxn>
              <a:cxn ang="0">
                <a:pos x="connsiteX15862" y="connsiteY15862"/>
              </a:cxn>
              <a:cxn ang="0">
                <a:pos x="connsiteX15863" y="connsiteY15863"/>
              </a:cxn>
              <a:cxn ang="0">
                <a:pos x="connsiteX15864" y="connsiteY15864"/>
              </a:cxn>
              <a:cxn ang="0">
                <a:pos x="connsiteX15865" y="connsiteY15865"/>
              </a:cxn>
              <a:cxn ang="0">
                <a:pos x="connsiteX15866" y="connsiteY15866"/>
              </a:cxn>
              <a:cxn ang="0">
                <a:pos x="connsiteX15867" y="connsiteY15867"/>
              </a:cxn>
              <a:cxn ang="0">
                <a:pos x="connsiteX15868" y="connsiteY15868"/>
              </a:cxn>
              <a:cxn ang="0">
                <a:pos x="connsiteX15869" y="connsiteY15869"/>
              </a:cxn>
              <a:cxn ang="0">
                <a:pos x="connsiteX15870" y="connsiteY15870"/>
              </a:cxn>
              <a:cxn ang="0">
                <a:pos x="connsiteX15871" y="connsiteY15871"/>
              </a:cxn>
              <a:cxn ang="0">
                <a:pos x="connsiteX15872" y="connsiteY15872"/>
              </a:cxn>
              <a:cxn ang="0">
                <a:pos x="connsiteX15873" y="connsiteY15873"/>
              </a:cxn>
              <a:cxn ang="0">
                <a:pos x="connsiteX15874" y="connsiteY15874"/>
              </a:cxn>
              <a:cxn ang="0">
                <a:pos x="connsiteX15875" y="connsiteY15875"/>
              </a:cxn>
              <a:cxn ang="0">
                <a:pos x="connsiteX15876" y="connsiteY15876"/>
              </a:cxn>
              <a:cxn ang="0">
                <a:pos x="connsiteX15877" y="connsiteY15877"/>
              </a:cxn>
              <a:cxn ang="0">
                <a:pos x="connsiteX15878" y="connsiteY15878"/>
              </a:cxn>
              <a:cxn ang="0">
                <a:pos x="connsiteX15879" y="connsiteY15879"/>
              </a:cxn>
              <a:cxn ang="0">
                <a:pos x="connsiteX15880" y="connsiteY15880"/>
              </a:cxn>
              <a:cxn ang="0">
                <a:pos x="connsiteX15881" y="connsiteY15881"/>
              </a:cxn>
              <a:cxn ang="0">
                <a:pos x="connsiteX15882" y="connsiteY15882"/>
              </a:cxn>
              <a:cxn ang="0">
                <a:pos x="connsiteX15883" y="connsiteY15883"/>
              </a:cxn>
              <a:cxn ang="0">
                <a:pos x="connsiteX15884" y="connsiteY15884"/>
              </a:cxn>
              <a:cxn ang="0">
                <a:pos x="connsiteX15885" y="connsiteY15885"/>
              </a:cxn>
              <a:cxn ang="0">
                <a:pos x="connsiteX15886" y="connsiteY15886"/>
              </a:cxn>
              <a:cxn ang="0">
                <a:pos x="connsiteX15887" y="connsiteY15887"/>
              </a:cxn>
              <a:cxn ang="0">
                <a:pos x="connsiteX15888" y="connsiteY15888"/>
              </a:cxn>
              <a:cxn ang="0">
                <a:pos x="connsiteX15889" y="connsiteY15889"/>
              </a:cxn>
              <a:cxn ang="0">
                <a:pos x="connsiteX15890" y="connsiteY15890"/>
              </a:cxn>
              <a:cxn ang="0">
                <a:pos x="connsiteX15891" y="connsiteY15891"/>
              </a:cxn>
              <a:cxn ang="0">
                <a:pos x="connsiteX15892" y="connsiteY15892"/>
              </a:cxn>
              <a:cxn ang="0">
                <a:pos x="connsiteX15893" y="connsiteY15893"/>
              </a:cxn>
              <a:cxn ang="0">
                <a:pos x="connsiteX15894" y="connsiteY15894"/>
              </a:cxn>
              <a:cxn ang="0">
                <a:pos x="connsiteX15895" y="connsiteY15895"/>
              </a:cxn>
              <a:cxn ang="0">
                <a:pos x="connsiteX15896" y="connsiteY15896"/>
              </a:cxn>
              <a:cxn ang="0">
                <a:pos x="connsiteX15897" y="connsiteY15897"/>
              </a:cxn>
              <a:cxn ang="0">
                <a:pos x="connsiteX15898" y="connsiteY15898"/>
              </a:cxn>
              <a:cxn ang="0">
                <a:pos x="connsiteX15899" y="connsiteY15899"/>
              </a:cxn>
              <a:cxn ang="0">
                <a:pos x="connsiteX15900" y="connsiteY15900"/>
              </a:cxn>
              <a:cxn ang="0">
                <a:pos x="connsiteX15901" y="connsiteY15901"/>
              </a:cxn>
              <a:cxn ang="0">
                <a:pos x="connsiteX15902" y="connsiteY15902"/>
              </a:cxn>
              <a:cxn ang="0">
                <a:pos x="connsiteX15903" y="connsiteY15903"/>
              </a:cxn>
              <a:cxn ang="0">
                <a:pos x="connsiteX15904" y="connsiteY15904"/>
              </a:cxn>
              <a:cxn ang="0">
                <a:pos x="connsiteX15905" y="connsiteY15905"/>
              </a:cxn>
              <a:cxn ang="0">
                <a:pos x="connsiteX15906" y="connsiteY15906"/>
              </a:cxn>
              <a:cxn ang="0">
                <a:pos x="connsiteX15907" y="connsiteY15907"/>
              </a:cxn>
              <a:cxn ang="0">
                <a:pos x="connsiteX15908" y="connsiteY15908"/>
              </a:cxn>
              <a:cxn ang="0">
                <a:pos x="connsiteX15909" y="connsiteY15909"/>
              </a:cxn>
              <a:cxn ang="0">
                <a:pos x="connsiteX15910" y="connsiteY15910"/>
              </a:cxn>
              <a:cxn ang="0">
                <a:pos x="connsiteX15911" y="connsiteY15911"/>
              </a:cxn>
              <a:cxn ang="0">
                <a:pos x="connsiteX15912" y="connsiteY15912"/>
              </a:cxn>
              <a:cxn ang="0">
                <a:pos x="connsiteX15913" y="connsiteY15913"/>
              </a:cxn>
              <a:cxn ang="0">
                <a:pos x="connsiteX15914" y="connsiteY15914"/>
              </a:cxn>
              <a:cxn ang="0">
                <a:pos x="connsiteX15915" y="connsiteY15915"/>
              </a:cxn>
              <a:cxn ang="0">
                <a:pos x="connsiteX15916" y="connsiteY15916"/>
              </a:cxn>
              <a:cxn ang="0">
                <a:pos x="connsiteX15917" y="connsiteY15917"/>
              </a:cxn>
              <a:cxn ang="0">
                <a:pos x="connsiteX15918" y="connsiteY15918"/>
              </a:cxn>
              <a:cxn ang="0">
                <a:pos x="connsiteX15919" y="connsiteY15919"/>
              </a:cxn>
              <a:cxn ang="0">
                <a:pos x="connsiteX15920" y="connsiteY15920"/>
              </a:cxn>
              <a:cxn ang="0">
                <a:pos x="connsiteX15921" y="connsiteY15921"/>
              </a:cxn>
              <a:cxn ang="0">
                <a:pos x="connsiteX15922" y="connsiteY15922"/>
              </a:cxn>
              <a:cxn ang="0">
                <a:pos x="connsiteX15923" y="connsiteY15923"/>
              </a:cxn>
              <a:cxn ang="0">
                <a:pos x="connsiteX15924" y="connsiteY15924"/>
              </a:cxn>
              <a:cxn ang="0">
                <a:pos x="connsiteX15925" y="connsiteY15925"/>
              </a:cxn>
              <a:cxn ang="0">
                <a:pos x="connsiteX15926" y="connsiteY15926"/>
              </a:cxn>
              <a:cxn ang="0">
                <a:pos x="connsiteX15927" y="connsiteY15927"/>
              </a:cxn>
              <a:cxn ang="0">
                <a:pos x="connsiteX15928" y="connsiteY15928"/>
              </a:cxn>
              <a:cxn ang="0">
                <a:pos x="connsiteX15929" y="connsiteY15929"/>
              </a:cxn>
              <a:cxn ang="0">
                <a:pos x="connsiteX15930" y="connsiteY15930"/>
              </a:cxn>
              <a:cxn ang="0">
                <a:pos x="connsiteX15931" y="connsiteY15931"/>
              </a:cxn>
              <a:cxn ang="0">
                <a:pos x="connsiteX15932" y="connsiteY15932"/>
              </a:cxn>
              <a:cxn ang="0">
                <a:pos x="connsiteX15933" y="connsiteY15933"/>
              </a:cxn>
              <a:cxn ang="0">
                <a:pos x="connsiteX15934" y="connsiteY15934"/>
              </a:cxn>
              <a:cxn ang="0">
                <a:pos x="connsiteX15935" y="connsiteY15935"/>
              </a:cxn>
              <a:cxn ang="0">
                <a:pos x="connsiteX15936" y="connsiteY15936"/>
              </a:cxn>
              <a:cxn ang="0">
                <a:pos x="connsiteX15937" y="connsiteY15937"/>
              </a:cxn>
              <a:cxn ang="0">
                <a:pos x="connsiteX15938" y="connsiteY15938"/>
              </a:cxn>
              <a:cxn ang="0">
                <a:pos x="connsiteX15939" y="connsiteY15939"/>
              </a:cxn>
              <a:cxn ang="0">
                <a:pos x="connsiteX15940" y="connsiteY15940"/>
              </a:cxn>
              <a:cxn ang="0">
                <a:pos x="connsiteX15941" y="connsiteY15941"/>
              </a:cxn>
              <a:cxn ang="0">
                <a:pos x="connsiteX15942" y="connsiteY15942"/>
              </a:cxn>
              <a:cxn ang="0">
                <a:pos x="connsiteX15943" y="connsiteY15943"/>
              </a:cxn>
              <a:cxn ang="0">
                <a:pos x="connsiteX15944" y="connsiteY15944"/>
              </a:cxn>
              <a:cxn ang="0">
                <a:pos x="connsiteX15945" y="connsiteY15945"/>
              </a:cxn>
              <a:cxn ang="0">
                <a:pos x="connsiteX15946" y="connsiteY15946"/>
              </a:cxn>
              <a:cxn ang="0">
                <a:pos x="connsiteX15947" y="connsiteY15947"/>
              </a:cxn>
              <a:cxn ang="0">
                <a:pos x="connsiteX15948" y="connsiteY15948"/>
              </a:cxn>
              <a:cxn ang="0">
                <a:pos x="connsiteX15949" y="connsiteY15949"/>
              </a:cxn>
              <a:cxn ang="0">
                <a:pos x="connsiteX15950" y="connsiteY15950"/>
              </a:cxn>
              <a:cxn ang="0">
                <a:pos x="connsiteX15951" y="connsiteY15951"/>
              </a:cxn>
              <a:cxn ang="0">
                <a:pos x="connsiteX15952" y="connsiteY15952"/>
              </a:cxn>
              <a:cxn ang="0">
                <a:pos x="connsiteX15953" y="connsiteY15953"/>
              </a:cxn>
              <a:cxn ang="0">
                <a:pos x="connsiteX15954" y="connsiteY15954"/>
              </a:cxn>
              <a:cxn ang="0">
                <a:pos x="connsiteX15955" y="connsiteY15955"/>
              </a:cxn>
              <a:cxn ang="0">
                <a:pos x="connsiteX15956" y="connsiteY15956"/>
              </a:cxn>
              <a:cxn ang="0">
                <a:pos x="connsiteX15957" y="connsiteY15957"/>
              </a:cxn>
              <a:cxn ang="0">
                <a:pos x="connsiteX15958" y="connsiteY15958"/>
              </a:cxn>
              <a:cxn ang="0">
                <a:pos x="connsiteX15959" y="connsiteY15959"/>
              </a:cxn>
              <a:cxn ang="0">
                <a:pos x="connsiteX15960" y="connsiteY15960"/>
              </a:cxn>
              <a:cxn ang="0">
                <a:pos x="connsiteX15961" y="connsiteY15961"/>
              </a:cxn>
              <a:cxn ang="0">
                <a:pos x="connsiteX15962" y="connsiteY15962"/>
              </a:cxn>
              <a:cxn ang="0">
                <a:pos x="connsiteX15963" y="connsiteY15963"/>
              </a:cxn>
              <a:cxn ang="0">
                <a:pos x="connsiteX15964" y="connsiteY15964"/>
              </a:cxn>
              <a:cxn ang="0">
                <a:pos x="connsiteX15965" y="connsiteY15965"/>
              </a:cxn>
              <a:cxn ang="0">
                <a:pos x="connsiteX15966" y="connsiteY15966"/>
              </a:cxn>
              <a:cxn ang="0">
                <a:pos x="connsiteX15967" y="connsiteY15967"/>
              </a:cxn>
              <a:cxn ang="0">
                <a:pos x="connsiteX15968" y="connsiteY15968"/>
              </a:cxn>
              <a:cxn ang="0">
                <a:pos x="connsiteX15969" y="connsiteY15969"/>
              </a:cxn>
              <a:cxn ang="0">
                <a:pos x="connsiteX15970" y="connsiteY15970"/>
              </a:cxn>
              <a:cxn ang="0">
                <a:pos x="connsiteX15971" y="connsiteY15971"/>
              </a:cxn>
              <a:cxn ang="0">
                <a:pos x="connsiteX15972" y="connsiteY15972"/>
              </a:cxn>
              <a:cxn ang="0">
                <a:pos x="connsiteX15973" y="connsiteY15973"/>
              </a:cxn>
              <a:cxn ang="0">
                <a:pos x="connsiteX15974" y="connsiteY15974"/>
              </a:cxn>
              <a:cxn ang="0">
                <a:pos x="connsiteX15975" y="connsiteY15975"/>
              </a:cxn>
              <a:cxn ang="0">
                <a:pos x="connsiteX15976" y="connsiteY15976"/>
              </a:cxn>
              <a:cxn ang="0">
                <a:pos x="connsiteX15977" y="connsiteY15977"/>
              </a:cxn>
              <a:cxn ang="0">
                <a:pos x="connsiteX15978" y="connsiteY15978"/>
              </a:cxn>
              <a:cxn ang="0">
                <a:pos x="connsiteX15979" y="connsiteY15979"/>
              </a:cxn>
              <a:cxn ang="0">
                <a:pos x="connsiteX15980" y="connsiteY15980"/>
              </a:cxn>
              <a:cxn ang="0">
                <a:pos x="connsiteX15981" y="connsiteY15981"/>
              </a:cxn>
              <a:cxn ang="0">
                <a:pos x="connsiteX15982" y="connsiteY15982"/>
              </a:cxn>
              <a:cxn ang="0">
                <a:pos x="connsiteX15983" y="connsiteY15983"/>
              </a:cxn>
              <a:cxn ang="0">
                <a:pos x="connsiteX15984" y="connsiteY15984"/>
              </a:cxn>
              <a:cxn ang="0">
                <a:pos x="connsiteX15985" y="connsiteY15985"/>
              </a:cxn>
              <a:cxn ang="0">
                <a:pos x="connsiteX15986" y="connsiteY15986"/>
              </a:cxn>
              <a:cxn ang="0">
                <a:pos x="connsiteX15987" y="connsiteY15987"/>
              </a:cxn>
              <a:cxn ang="0">
                <a:pos x="connsiteX15988" y="connsiteY15988"/>
              </a:cxn>
              <a:cxn ang="0">
                <a:pos x="connsiteX15989" y="connsiteY15989"/>
              </a:cxn>
              <a:cxn ang="0">
                <a:pos x="connsiteX15990" y="connsiteY15990"/>
              </a:cxn>
              <a:cxn ang="0">
                <a:pos x="connsiteX15991" y="connsiteY15991"/>
              </a:cxn>
              <a:cxn ang="0">
                <a:pos x="connsiteX15992" y="connsiteY15992"/>
              </a:cxn>
              <a:cxn ang="0">
                <a:pos x="connsiteX15993" y="connsiteY15993"/>
              </a:cxn>
              <a:cxn ang="0">
                <a:pos x="connsiteX15994" y="connsiteY15994"/>
              </a:cxn>
              <a:cxn ang="0">
                <a:pos x="connsiteX15995" y="connsiteY15995"/>
              </a:cxn>
              <a:cxn ang="0">
                <a:pos x="connsiteX15996" y="connsiteY15996"/>
              </a:cxn>
              <a:cxn ang="0">
                <a:pos x="connsiteX15997" y="connsiteY15997"/>
              </a:cxn>
              <a:cxn ang="0">
                <a:pos x="connsiteX15998" y="connsiteY15998"/>
              </a:cxn>
              <a:cxn ang="0">
                <a:pos x="connsiteX15999" y="connsiteY15999"/>
              </a:cxn>
              <a:cxn ang="0">
                <a:pos x="connsiteX16000" y="connsiteY16000"/>
              </a:cxn>
              <a:cxn ang="0">
                <a:pos x="connsiteX16001" y="connsiteY16001"/>
              </a:cxn>
              <a:cxn ang="0">
                <a:pos x="connsiteX16002" y="connsiteY16002"/>
              </a:cxn>
              <a:cxn ang="0">
                <a:pos x="connsiteX16003" y="connsiteY16003"/>
              </a:cxn>
              <a:cxn ang="0">
                <a:pos x="connsiteX16004" y="connsiteY16004"/>
              </a:cxn>
              <a:cxn ang="0">
                <a:pos x="connsiteX16005" y="connsiteY16005"/>
              </a:cxn>
              <a:cxn ang="0">
                <a:pos x="connsiteX16006" y="connsiteY16006"/>
              </a:cxn>
              <a:cxn ang="0">
                <a:pos x="connsiteX16007" y="connsiteY16007"/>
              </a:cxn>
              <a:cxn ang="0">
                <a:pos x="connsiteX16008" y="connsiteY16008"/>
              </a:cxn>
              <a:cxn ang="0">
                <a:pos x="connsiteX16009" y="connsiteY16009"/>
              </a:cxn>
              <a:cxn ang="0">
                <a:pos x="connsiteX16010" y="connsiteY16010"/>
              </a:cxn>
              <a:cxn ang="0">
                <a:pos x="connsiteX16011" y="connsiteY16011"/>
              </a:cxn>
              <a:cxn ang="0">
                <a:pos x="connsiteX16012" y="connsiteY16012"/>
              </a:cxn>
              <a:cxn ang="0">
                <a:pos x="connsiteX16013" y="connsiteY16013"/>
              </a:cxn>
              <a:cxn ang="0">
                <a:pos x="connsiteX16014" y="connsiteY16014"/>
              </a:cxn>
              <a:cxn ang="0">
                <a:pos x="connsiteX16015" y="connsiteY16015"/>
              </a:cxn>
              <a:cxn ang="0">
                <a:pos x="connsiteX16016" y="connsiteY16016"/>
              </a:cxn>
              <a:cxn ang="0">
                <a:pos x="connsiteX16017" y="connsiteY16017"/>
              </a:cxn>
              <a:cxn ang="0">
                <a:pos x="connsiteX16018" y="connsiteY16018"/>
              </a:cxn>
              <a:cxn ang="0">
                <a:pos x="connsiteX16019" y="connsiteY16019"/>
              </a:cxn>
              <a:cxn ang="0">
                <a:pos x="connsiteX16020" y="connsiteY16020"/>
              </a:cxn>
              <a:cxn ang="0">
                <a:pos x="connsiteX16021" y="connsiteY16021"/>
              </a:cxn>
              <a:cxn ang="0">
                <a:pos x="connsiteX16022" y="connsiteY16022"/>
              </a:cxn>
              <a:cxn ang="0">
                <a:pos x="connsiteX16023" y="connsiteY16023"/>
              </a:cxn>
              <a:cxn ang="0">
                <a:pos x="connsiteX16024" y="connsiteY16024"/>
              </a:cxn>
              <a:cxn ang="0">
                <a:pos x="connsiteX16025" y="connsiteY16025"/>
              </a:cxn>
              <a:cxn ang="0">
                <a:pos x="connsiteX16026" y="connsiteY16026"/>
              </a:cxn>
              <a:cxn ang="0">
                <a:pos x="connsiteX16027" y="connsiteY16027"/>
              </a:cxn>
              <a:cxn ang="0">
                <a:pos x="connsiteX16028" y="connsiteY16028"/>
              </a:cxn>
              <a:cxn ang="0">
                <a:pos x="connsiteX16029" y="connsiteY16029"/>
              </a:cxn>
              <a:cxn ang="0">
                <a:pos x="connsiteX16030" y="connsiteY16030"/>
              </a:cxn>
              <a:cxn ang="0">
                <a:pos x="connsiteX16031" y="connsiteY16031"/>
              </a:cxn>
              <a:cxn ang="0">
                <a:pos x="connsiteX16032" y="connsiteY16032"/>
              </a:cxn>
              <a:cxn ang="0">
                <a:pos x="connsiteX16033" y="connsiteY16033"/>
              </a:cxn>
              <a:cxn ang="0">
                <a:pos x="connsiteX16034" y="connsiteY16034"/>
              </a:cxn>
              <a:cxn ang="0">
                <a:pos x="connsiteX16035" y="connsiteY16035"/>
              </a:cxn>
              <a:cxn ang="0">
                <a:pos x="connsiteX16036" y="connsiteY16036"/>
              </a:cxn>
              <a:cxn ang="0">
                <a:pos x="connsiteX16037" y="connsiteY16037"/>
              </a:cxn>
              <a:cxn ang="0">
                <a:pos x="connsiteX16038" y="connsiteY16038"/>
              </a:cxn>
              <a:cxn ang="0">
                <a:pos x="connsiteX16039" y="connsiteY16039"/>
              </a:cxn>
              <a:cxn ang="0">
                <a:pos x="connsiteX16040" y="connsiteY16040"/>
              </a:cxn>
              <a:cxn ang="0">
                <a:pos x="connsiteX16041" y="connsiteY16041"/>
              </a:cxn>
              <a:cxn ang="0">
                <a:pos x="connsiteX16042" y="connsiteY16042"/>
              </a:cxn>
              <a:cxn ang="0">
                <a:pos x="connsiteX16043" y="connsiteY16043"/>
              </a:cxn>
              <a:cxn ang="0">
                <a:pos x="connsiteX16044" y="connsiteY16044"/>
              </a:cxn>
              <a:cxn ang="0">
                <a:pos x="connsiteX16045" y="connsiteY16045"/>
              </a:cxn>
              <a:cxn ang="0">
                <a:pos x="connsiteX16046" y="connsiteY16046"/>
              </a:cxn>
              <a:cxn ang="0">
                <a:pos x="connsiteX16047" y="connsiteY16047"/>
              </a:cxn>
              <a:cxn ang="0">
                <a:pos x="connsiteX16048" y="connsiteY16048"/>
              </a:cxn>
              <a:cxn ang="0">
                <a:pos x="connsiteX16049" y="connsiteY16049"/>
              </a:cxn>
              <a:cxn ang="0">
                <a:pos x="connsiteX16050" y="connsiteY16050"/>
              </a:cxn>
              <a:cxn ang="0">
                <a:pos x="connsiteX16051" y="connsiteY16051"/>
              </a:cxn>
              <a:cxn ang="0">
                <a:pos x="connsiteX16052" y="connsiteY16052"/>
              </a:cxn>
              <a:cxn ang="0">
                <a:pos x="connsiteX16053" y="connsiteY16053"/>
              </a:cxn>
              <a:cxn ang="0">
                <a:pos x="connsiteX16054" y="connsiteY16054"/>
              </a:cxn>
              <a:cxn ang="0">
                <a:pos x="connsiteX16055" y="connsiteY16055"/>
              </a:cxn>
              <a:cxn ang="0">
                <a:pos x="connsiteX16056" y="connsiteY16056"/>
              </a:cxn>
              <a:cxn ang="0">
                <a:pos x="connsiteX16057" y="connsiteY16057"/>
              </a:cxn>
              <a:cxn ang="0">
                <a:pos x="connsiteX16058" y="connsiteY16058"/>
              </a:cxn>
              <a:cxn ang="0">
                <a:pos x="connsiteX16059" y="connsiteY16059"/>
              </a:cxn>
              <a:cxn ang="0">
                <a:pos x="connsiteX16060" y="connsiteY16060"/>
              </a:cxn>
              <a:cxn ang="0">
                <a:pos x="connsiteX16061" y="connsiteY16061"/>
              </a:cxn>
              <a:cxn ang="0">
                <a:pos x="connsiteX16062" y="connsiteY16062"/>
              </a:cxn>
              <a:cxn ang="0">
                <a:pos x="connsiteX16063" y="connsiteY16063"/>
              </a:cxn>
              <a:cxn ang="0">
                <a:pos x="connsiteX16064" y="connsiteY16064"/>
              </a:cxn>
              <a:cxn ang="0">
                <a:pos x="connsiteX16065" y="connsiteY16065"/>
              </a:cxn>
              <a:cxn ang="0">
                <a:pos x="connsiteX16066" y="connsiteY16066"/>
              </a:cxn>
              <a:cxn ang="0">
                <a:pos x="connsiteX16067" y="connsiteY16067"/>
              </a:cxn>
              <a:cxn ang="0">
                <a:pos x="connsiteX16068" y="connsiteY16068"/>
              </a:cxn>
              <a:cxn ang="0">
                <a:pos x="connsiteX16069" y="connsiteY16069"/>
              </a:cxn>
              <a:cxn ang="0">
                <a:pos x="connsiteX16070" y="connsiteY16070"/>
              </a:cxn>
              <a:cxn ang="0">
                <a:pos x="connsiteX16071" y="connsiteY16071"/>
              </a:cxn>
              <a:cxn ang="0">
                <a:pos x="connsiteX16072" y="connsiteY16072"/>
              </a:cxn>
              <a:cxn ang="0">
                <a:pos x="connsiteX16073" y="connsiteY16073"/>
              </a:cxn>
              <a:cxn ang="0">
                <a:pos x="connsiteX16074" y="connsiteY16074"/>
              </a:cxn>
              <a:cxn ang="0">
                <a:pos x="connsiteX16075" y="connsiteY16075"/>
              </a:cxn>
              <a:cxn ang="0">
                <a:pos x="connsiteX16076" y="connsiteY16076"/>
              </a:cxn>
              <a:cxn ang="0">
                <a:pos x="connsiteX16077" y="connsiteY16077"/>
              </a:cxn>
              <a:cxn ang="0">
                <a:pos x="connsiteX16078" y="connsiteY16078"/>
              </a:cxn>
              <a:cxn ang="0">
                <a:pos x="connsiteX16079" y="connsiteY16079"/>
              </a:cxn>
              <a:cxn ang="0">
                <a:pos x="connsiteX16080" y="connsiteY16080"/>
              </a:cxn>
              <a:cxn ang="0">
                <a:pos x="connsiteX16081" y="connsiteY16081"/>
              </a:cxn>
              <a:cxn ang="0">
                <a:pos x="connsiteX16082" y="connsiteY16082"/>
              </a:cxn>
              <a:cxn ang="0">
                <a:pos x="connsiteX16083" y="connsiteY16083"/>
              </a:cxn>
              <a:cxn ang="0">
                <a:pos x="connsiteX16084" y="connsiteY16084"/>
              </a:cxn>
              <a:cxn ang="0">
                <a:pos x="connsiteX16085" y="connsiteY16085"/>
              </a:cxn>
              <a:cxn ang="0">
                <a:pos x="connsiteX16086" y="connsiteY16086"/>
              </a:cxn>
              <a:cxn ang="0">
                <a:pos x="connsiteX16087" y="connsiteY16087"/>
              </a:cxn>
              <a:cxn ang="0">
                <a:pos x="connsiteX16088" y="connsiteY16088"/>
              </a:cxn>
              <a:cxn ang="0">
                <a:pos x="connsiteX16089" y="connsiteY16089"/>
              </a:cxn>
              <a:cxn ang="0">
                <a:pos x="connsiteX16090" y="connsiteY16090"/>
              </a:cxn>
              <a:cxn ang="0">
                <a:pos x="connsiteX16091" y="connsiteY16091"/>
              </a:cxn>
              <a:cxn ang="0">
                <a:pos x="connsiteX16092" y="connsiteY16092"/>
              </a:cxn>
              <a:cxn ang="0">
                <a:pos x="connsiteX16093" y="connsiteY16093"/>
              </a:cxn>
              <a:cxn ang="0">
                <a:pos x="connsiteX16094" y="connsiteY16094"/>
              </a:cxn>
              <a:cxn ang="0">
                <a:pos x="connsiteX16095" y="connsiteY16095"/>
              </a:cxn>
              <a:cxn ang="0">
                <a:pos x="connsiteX16096" y="connsiteY16096"/>
              </a:cxn>
              <a:cxn ang="0">
                <a:pos x="connsiteX16097" y="connsiteY16097"/>
              </a:cxn>
              <a:cxn ang="0">
                <a:pos x="connsiteX16098" y="connsiteY16098"/>
              </a:cxn>
              <a:cxn ang="0">
                <a:pos x="connsiteX16099" y="connsiteY16099"/>
              </a:cxn>
              <a:cxn ang="0">
                <a:pos x="connsiteX16100" y="connsiteY16100"/>
              </a:cxn>
              <a:cxn ang="0">
                <a:pos x="connsiteX16101" y="connsiteY16101"/>
              </a:cxn>
              <a:cxn ang="0">
                <a:pos x="connsiteX16102" y="connsiteY16102"/>
              </a:cxn>
              <a:cxn ang="0">
                <a:pos x="connsiteX16103" y="connsiteY16103"/>
              </a:cxn>
              <a:cxn ang="0">
                <a:pos x="connsiteX16104" y="connsiteY16104"/>
              </a:cxn>
              <a:cxn ang="0">
                <a:pos x="connsiteX16105" y="connsiteY16105"/>
              </a:cxn>
              <a:cxn ang="0">
                <a:pos x="connsiteX16106" y="connsiteY16106"/>
              </a:cxn>
              <a:cxn ang="0">
                <a:pos x="connsiteX16107" y="connsiteY16107"/>
              </a:cxn>
              <a:cxn ang="0">
                <a:pos x="connsiteX16108" y="connsiteY16108"/>
              </a:cxn>
              <a:cxn ang="0">
                <a:pos x="connsiteX16109" y="connsiteY16109"/>
              </a:cxn>
              <a:cxn ang="0">
                <a:pos x="connsiteX16110" y="connsiteY16110"/>
              </a:cxn>
              <a:cxn ang="0">
                <a:pos x="connsiteX16111" y="connsiteY16111"/>
              </a:cxn>
              <a:cxn ang="0">
                <a:pos x="connsiteX16112" y="connsiteY16112"/>
              </a:cxn>
              <a:cxn ang="0">
                <a:pos x="connsiteX16113" y="connsiteY16113"/>
              </a:cxn>
              <a:cxn ang="0">
                <a:pos x="connsiteX16114" y="connsiteY16114"/>
              </a:cxn>
              <a:cxn ang="0">
                <a:pos x="connsiteX16115" y="connsiteY16115"/>
              </a:cxn>
              <a:cxn ang="0">
                <a:pos x="connsiteX16116" y="connsiteY16116"/>
              </a:cxn>
              <a:cxn ang="0">
                <a:pos x="connsiteX16117" y="connsiteY16117"/>
              </a:cxn>
              <a:cxn ang="0">
                <a:pos x="connsiteX16118" y="connsiteY16118"/>
              </a:cxn>
              <a:cxn ang="0">
                <a:pos x="connsiteX16119" y="connsiteY16119"/>
              </a:cxn>
              <a:cxn ang="0">
                <a:pos x="connsiteX16120" y="connsiteY16120"/>
              </a:cxn>
              <a:cxn ang="0">
                <a:pos x="connsiteX16121" y="connsiteY16121"/>
              </a:cxn>
              <a:cxn ang="0">
                <a:pos x="connsiteX16122" y="connsiteY16122"/>
              </a:cxn>
              <a:cxn ang="0">
                <a:pos x="connsiteX16123" y="connsiteY16123"/>
              </a:cxn>
              <a:cxn ang="0">
                <a:pos x="connsiteX16124" y="connsiteY16124"/>
              </a:cxn>
              <a:cxn ang="0">
                <a:pos x="connsiteX16125" y="connsiteY16125"/>
              </a:cxn>
              <a:cxn ang="0">
                <a:pos x="connsiteX16126" y="connsiteY16126"/>
              </a:cxn>
              <a:cxn ang="0">
                <a:pos x="connsiteX16127" y="connsiteY16127"/>
              </a:cxn>
              <a:cxn ang="0">
                <a:pos x="connsiteX16128" y="connsiteY16128"/>
              </a:cxn>
              <a:cxn ang="0">
                <a:pos x="connsiteX16129" y="connsiteY16129"/>
              </a:cxn>
              <a:cxn ang="0">
                <a:pos x="connsiteX16130" y="connsiteY16130"/>
              </a:cxn>
              <a:cxn ang="0">
                <a:pos x="connsiteX16131" y="connsiteY16131"/>
              </a:cxn>
              <a:cxn ang="0">
                <a:pos x="connsiteX16132" y="connsiteY16132"/>
              </a:cxn>
              <a:cxn ang="0">
                <a:pos x="connsiteX16133" y="connsiteY16133"/>
              </a:cxn>
              <a:cxn ang="0">
                <a:pos x="connsiteX16134" y="connsiteY16134"/>
              </a:cxn>
              <a:cxn ang="0">
                <a:pos x="connsiteX16135" y="connsiteY16135"/>
              </a:cxn>
              <a:cxn ang="0">
                <a:pos x="connsiteX16136" y="connsiteY16136"/>
              </a:cxn>
              <a:cxn ang="0">
                <a:pos x="connsiteX16137" y="connsiteY16137"/>
              </a:cxn>
              <a:cxn ang="0">
                <a:pos x="connsiteX16138" y="connsiteY16138"/>
              </a:cxn>
              <a:cxn ang="0">
                <a:pos x="connsiteX16139" y="connsiteY16139"/>
              </a:cxn>
              <a:cxn ang="0">
                <a:pos x="connsiteX16140" y="connsiteY16140"/>
              </a:cxn>
              <a:cxn ang="0">
                <a:pos x="connsiteX16141" y="connsiteY16141"/>
              </a:cxn>
              <a:cxn ang="0">
                <a:pos x="connsiteX16142" y="connsiteY16142"/>
              </a:cxn>
              <a:cxn ang="0">
                <a:pos x="connsiteX16143" y="connsiteY16143"/>
              </a:cxn>
              <a:cxn ang="0">
                <a:pos x="connsiteX16144" y="connsiteY16144"/>
              </a:cxn>
              <a:cxn ang="0">
                <a:pos x="connsiteX16145" y="connsiteY16145"/>
              </a:cxn>
              <a:cxn ang="0">
                <a:pos x="connsiteX16146" y="connsiteY16146"/>
              </a:cxn>
              <a:cxn ang="0">
                <a:pos x="connsiteX16147" y="connsiteY16147"/>
              </a:cxn>
              <a:cxn ang="0">
                <a:pos x="connsiteX16148" y="connsiteY16148"/>
              </a:cxn>
              <a:cxn ang="0">
                <a:pos x="connsiteX16149" y="connsiteY16149"/>
              </a:cxn>
              <a:cxn ang="0">
                <a:pos x="connsiteX16150" y="connsiteY16150"/>
              </a:cxn>
              <a:cxn ang="0">
                <a:pos x="connsiteX16151" y="connsiteY16151"/>
              </a:cxn>
              <a:cxn ang="0">
                <a:pos x="connsiteX16152" y="connsiteY16152"/>
              </a:cxn>
              <a:cxn ang="0">
                <a:pos x="connsiteX16153" y="connsiteY16153"/>
              </a:cxn>
              <a:cxn ang="0">
                <a:pos x="connsiteX16154" y="connsiteY16154"/>
              </a:cxn>
              <a:cxn ang="0">
                <a:pos x="connsiteX16155" y="connsiteY16155"/>
              </a:cxn>
              <a:cxn ang="0">
                <a:pos x="connsiteX16156" y="connsiteY16156"/>
              </a:cxn>
              <a:cxn ang="0">
                <a:pos x="connsiteX16157" y="connsiteY16157"/>
              </a:cxn>
              <a:cxn ang="0">
                <a:pos x="connsiteX16158" y="connsiteY16158"/>
              </a:cxn>
              <a:cxn ang="0">
                <a:pos x="connsiteX16159" y="connsiteY16159"/>
              </a:cxn>
              <a:cxn ang="0">
                <a:pos x="connsiteX16160" y="connsiteY16160"/>
              </a:cxn>
              <a:cxn ang="0">
                <a:pos x="connsiteX16161" y="connsiteY16161"/>
              </a:cxn>
              <a:cxn ang="0">
                <a:pos x="connsiteX16162" y="connsiteY16162"/>
              </a:cxn>
              <a:cxn ang="0">
                <a:pos x="connsiteX16163" y="connsiteY16163"/>
              </a:cxn>
              <a:cxn ang="0">
                <a:pos x="connsiteX16164" y="connsiteY16164"/>
              </a:cxn>
              <a:cxn ang="0">
                <a:pos x="connsiteX16165" y="connsiteY16165"/>
              </a:cxn>
              <a:cxn ang="0">
                <a:pos x="connsiteX16166" y="connsiteY16166"/>
              </a:cxn>
              <a:cxn ang="0">
                <a:pos x="connsiteX16167" y="connsiteY16167"/>
              </a:cxn>
              <a:cxn ang="0">
                <a:pos x="connsiteX16168" y="connsiteY16168"/>
              </a:cxn>
              <a:cxn ang="0">
                <a:pos x="connsiteX16169" y="connsiteY16169"/>
              </a:cxn>
              <a:cxn ang="0">
                <a:pos x="connsiteX16170" y="connsiteY16170"/>
              </a:cxn>
              <a:cxn ang="0">
                <a:pos x="connsiteX16171" y="connsiteY16171"/>
              </a:cxn>
              <a:cxn ang="0">
                <a:pos x="connsiteX16172" y="connsiteY16172"/>
              </a:cxn>
              <a:cxn ang="0">
                <a:pos x="connsiteX16173" y="connsiteY16173"/>
              </a:cxn>
              <a:cxn ang="0">
                <a:pos x="connsiteX16174" y="connsiteY16174"/>
              </a:cxn>
              <a:cxn ang="0">
                <a:pos x="connsiteX16175" y="connsiteY16175"/>
              </a:cxn>
              <a:cxn ang="0">
                <a:pos x="connsiteX16176" y="connsiteY16176"/>
              </a:cxn>
              <a:cxn ang="0">
                <a:pos x="connsiteX16177" y="connsiteY16177"/>
              </a:cxn>
              <a:cxn ang="0">
                <a:pos x="connsiteX16178" y="connsiteY16178"/>
              </a:cxn>
              <a:cxn ang="0">
                <a:pos x="connsiteX16179" y="connsiteY16179"/>
              </a:cxn>
              <a:cxn ang="0">
                <a:pos x="connsiteX16180" y="connsiteY16180"/>
              </a:cxn>
              <a:cxn ang="0">
                <a:pos x="connsiteX16181" y="connsiteY16181"/>
              </a:cxn>
              <a:cxn ang="0">
                <a:pos x="connsiteX16182" y="connsiteY16182"/>
              </a:cxn>
              <a:cxn ang="0">
                <a:pos x="connsiteX16183" y="connsiteY16183"/>
              </a:cxn>
              <a:cxn ang="0">
                <a:pos x="connsiteX16184" y="connsiteY16184"/>
              </a:cxn>
              <a:cxn ang="0">
                <a:pos x="connsiteX16185" y="connsiteY16185"/>
              </a:cxn>
              <a:cxn ang="0">
                <a:pos x="connsiteX16186" y="connsiteY16186"/>
              </a:cxn>
              <a:cxn ang="0">
                <a:pos x="connsiteX16187" y="connsiteY16187"/>
              </a:cxn>
              <a:cxn ang="0">
                <a:pos x="connsiteX16188" y="connsiteY16188"/>
              </a:cxn>
              <a:cxn ang="0">
                <a:pos x="connsiteX16189" y="connsiteY16189"/>
              </a:cxn>
              <a:cxn ang="0">
                <a:pos x="connsiteX16190" y="connsiteY16190"/>
              </a:cxn>
              <a:cxn ang="0">
                <a:pos x="connsiteX16191" y="connsiteY16191"/>
              </a:cxn>
              <a:cxn ang="0">
                <a:pos x="connsiteX16192" y="connsiteY16192"/>
              </a:cxn>
              <a:cxn ang="0">
                <a:pos x="connsiteX16193" y="connsiteY16193"/>
              </a:cxn>
              <a:cxn ang="0">
                <a:pos x="connsiteX16194" y="connsiteY16194"/>
              </a:cxn>
              <a:cxn ang="0">
                <a:pos x="connsiteX16195" y="connsiteY16195"/>
              </a:cxn>
              <a:cxn ang="0">
                <a:pos x="connsiteX16196" y="connsiteY16196"/>
              </a:cxn>
              <a:cxn ang="0">
                <a:pos x="connsiteX16197" y="connsiteY16197"/>
              </a:cxn>
              <a:cxn ang="0">
                <a:pos x="connsiteX16198" y="connsiteY16198"/>
              </a:cxn>
              <a:cxn ang="0">
                <a:pos x="connsiteX16199" y="connsiteY16199"/>
              </a:cxn>
              <a:cxn ang="0">
                <a:pos x="connsiteX16200" y="connsiteY16200"/>
              </a:cxn>
              <a:cxn ang="0">
                <a:pos x="connsiteX16201" y="connsiteY16201"/>
              </a:cxn>
              <a:cxn ang="0">
                <a:pos x="connsiteX16202" y="connsiteY16202"/>
              </a:cxn>
              <a:cxn ang="0">
                <a:pos x="connsiteX16203" y="connsiteY16203"/>
              </a:cxn>
              <a:cxn ang="0">
                <a:pos x="connsiteX16204" y="connsiteY16204"/>
              </a:cxn>
              <a:cxn ang="0">
                <a:pos x="connsiteX16205" y="connsiteY16205"/>
              </a:cxn>
              <a:cxn ang="0">
                <a:pos x="connsiteX16206" y="connsiteY16206"/>
              </a:cxn>
              <a:cxn ang="0">
                <a:pos x="connsiteX16207" y="connsiteY16207"/>
              </a:cxn>
              <a:cxn ang="0">
                <a:pos x="connsiteX16208" y="connsiteY16208"/>
              </a:cxn>
              <a:cxn ang="0">
                <a:pos x="connsiteX16209" y="connsiteY16209"/>
              </a:cxn>
              <a:cxn ang="0">
                <a:pos x="connsiteX16210" y="connsiteY16210"/>
              </a:cxn>
              <a:cxn ang="0">
                <a:pos x="connsiteX16211" y="connsiteY16211"/>
              </a:cxn>
              <a:cxn ang="0">
                <a:pos x="connsiteX16212" y="connsiteY16212"/>
              </a:cxn>
              <a:cxn ang="0">
                <a:pos x="connsiteX16213" y="connsiteY16213"/>
              </a:cxn>
              <a:cxn ang="0">
                <a:pos x="connsiteX16214" y="connsiteY16214"/>
              </a:cxn>
              <a:cxn ang="0">
                <a:pos x="connsiteX16215" y="connsiteY16215"/>
              </a:cxn>
              <a:cxn ang="0">
                <a:pos x="connsiteX16216" y="connsiteY16216"/>
              </a:cxn>
              <a:cxn ang="0">
                <a:pos x="connsiteX16217" y="connsiteY16217"/>
              </a:cxn>
              <a:cxn ang="0">
                <a:pos x="connsiteX16218" y="connsiteY16218"/>
              </a:cxn>
              <a:cxn ang="0">
                <a:pos x="connsiteX16219" y="connsiteY16219"/>
              </a:cxn>
              <a:cxn ang="0">
                <a:pos x="connsiteX16220" y="connsiteY16220"/>
              </a:cxn>
              <a:cxn ang="0">
                <a:pos x="connsiteX16221" y="connsiteY16221"/>
              </a:cxn>
              <a:cxn ang="0">
                <a:pos x="connsiteX16222" y="connsiteY16222"/>
              </a:cxn>
              <a:cxn ang="0">
                <a:pos x="connsiteX16223" y="connsiteY16223"/>
              </a:cxn>
              <a:cxn ang="0">
                <a:pos x="connsiteX16224" y="connsiteY16224"/>
              </a:cxn>
              <a:cxn ang="0">
                <a:pos x="connsiteX16225" y="connsiteY16225"/>
              </a:cxn>
              <a:cxn ang="0">
                <a:pos x="connsiteX16226" y="connsiteY16226"/>
              </a:cxn>
              <a:cxn ang="0">
                <a:pos x="connsiteX16227" y="connsiteY16227"/>
              </a:cxn>
              <a:cxn ang="0">
                <a:pos x="connsiteX16228" y="connsiteY16228"/>
              </a:cxn>
              <a:cxn ang="0">
                <a:pos x="connsiteX16229" y="connsiteY16229"/>
              </a:cxn>
              <a:cxn ang="0">
                <a:pos x="connsiteX16230" y="connsiteY16230"/>
              </a:cxn>
              <a:cxn ang="0">
                <a:pos x="connsiteX16231" y="connsiteY16231"/>
              </a:cxn>
              <a:cxn ang="0">
                <a:pos x="connsiteX16232" y="connsiteY16232"/>
              </a:cxn>
              <a:cxn ang="0">
                <a:pos x="connsiteX16233" y="connsiteY16233"/>
              </a:cxn>
              <a:cxn ang="0">
                <a:pos x="connsiteX16234" y="connsiteY16234"/>
              </a:cxn>
              <a:cxn ang="0">
                <a:pos x="connsiteX16235" y="connsiteY16235"/>
              </a:cxn>
              <a:cxn ang="0">
                <a:pos x="connsiteX16236" y="connsiteY16236"/>
              </a:cxn>
              <a:cxn ang="0">
                <a:pos x="connsiteX16237" y="connsiteY16237"/>
              </a:cxn>
              <a:cxn ang="0">
                <a:pos x="connsiteX16238" y="connsiteY16238"/>
              </a:cxn>
              <a:cxn ang="0">
                <a:pos x="connsiteX16239" y="connsiteY16239"/>
              </a:cxn>
              <a:cxn ang="0">
                <a:pos x="connsiteX16240" y="connsiteY16240"/>
              </a:cxn>
              <a:cxn ang="0">
                <a:pos x="connsiteX16241" y="connsiteY16241"/>
              </a:cxn>
              <a:cxn ang="0">
                <a:pos x="connsiteX16242" y="connsiteY16242"/>
              </a:cxn>
              <a:cxn ang="0">
                <a:pos x="connsiteX16243" y="connsiteY16243"/>
              </a:cxn>
              <a:cxn ang="0">
                <a:pos x="connsiteX16244" y="connsiteY16244"/>
              </a:cxn>
              <a:cxn ang="0">
                <a:pos x="connsiteX16245" y="connsiteY16245"/>
              </a:cxn>
              <a:cxn ang="0">
                <a:pos x="connsiteX16246" y="connsiteY16246"/>
              </a:cxn>
              <a:cxn ang="0">
                <a:pos x="connsiteX16247" y="connsiteY16247"/>
              </a:cxn>
              <a:cxn ang="0">
                <a:pos x="connsiteX16248" y="connsiteY16248"/>
              </a:cxn>
              <a:cxn ang="0">
                <a:pos x="connsiteX16249" y="connsiteY16249"/>
              </a:cxn>
              <a:cxn ang="0">
                <a:pos x="connsiteX16250" y="connsiteY16250"/>
              </a:cxn>
              <a:cxn ang="0">
                <a:pos x="connsiteX16251" y="connsiteY16251"/>
              </a:cxn>
              <a:cxn ang="0">
                <a:pos x="connsiteX16252" y="connsiteY16252"/>
              </a:cxn>
              <a:cxn ang="0">
                <a:pos x="connsiteX16253" y="connsiteY16253"/>
              </a:cxn>
              <a:cxn ang="0">
                <a:pos x="connsiteX16254" y="connsiteY16254"/>
              </a:cxn>
              <a:cxn ang="0">
                <a:pos x="connsiteX16255" y="connsiteY16255"/>
              </a:cxn>
              <a:cxn ang="0">
                <a:pos x="connsiteX16256" y="connsiteY16256"/>
              </a:cxn>
              <a:cxn ang="0">
                <a:pos x="connsiteX16257" y="connsiteY16257"/>
              </a:cxn>
              <a:cxn ang="0">
                <a:pos x="connsiteX16258" y="connsiteY16258"/>
              </a:cxn>
              <a:cxn ang="0">
                <a:pos x="connsiteX16259" y="connsiteY16259"/>
              </a:cxn>
              <a:cxn ang="0">
                <a:pos x="connsiteX16260" y="connsiteY16260"/>
              </a:cxn>
              <a:cxn ang="0">
                <a:pos x="connsiteX16261" y="connsiteY16261"/>
              </a:cxn>
              <a:cxn ang="0">
                <a:pos x="connsiteX16262" y="connsiteY16262"/>
              </a:cxn>
              <a:cxn ang="0">
                <a:pos x="connsiteX16263" y="connsiteY16263"/>
              </a:cxn>
              <a:cxn ang="0">
                <a:pos x="connsiteX16264" y="connsiteY16264"/>
              </a:cxn>
              <a:cxn ang="0">
                <a:pos x="connsiteX16265" y="connsiteY16265"/>
              </a:cxn>
              <a:cxn ang="0">
                <a:pos x="connsiteX16266" y="connsiteY16266"/>
              </a:cxn>
              <a:cxn ang="0">
                <a:pos x="connsiteX16267" y="connsiteY16267"/>
              </a:cxn>
              <a:cxn ang="0">
                <a:pos x="connsiteX16268" y="connsiteY16268"/>
              </a:cxn>
              <a:cxn ang="0">
                <a:pos x="connsiteX16269" y="connsiteY16269"/>
              </a:cxn>
              <a:cxn ang="0">
                <a:pos x="connsiteX16270" y="connsiteY16270"/>
              </a:cxn>
              <a:cxn ang="0">
                <a:pos x="connsiteX16271" y="connsiteY16271"/>
              </a:cxn>
              <a:cxn ang="0">
                <a:pos x="connsiteX16272" y="connsiteY16272"/>
              </a:cxn>
              <a:cxn ang="0">
                <a:pos x="connsiteX16273" y="connsiteY16273"/>
              </a:cxn>
              <a:cxn ang="0">
                <a:pos x="connsiteX16274" y="connsiteY16274"/>
              </a:cxn>
              <a:cxn ang="0">
                <a:pos x="connsiteX16275" y="connsiteY16275"/>
              </a:cxn>
              <a:cxn ang="0">
                <a:pos x="connsiteX16276" y="connsiteY16276"/>
              </a:cxn>
              <a:cxn ang="0">
                <a:pos x="connsiteX16277" y="connsiteY16277"/>
              </a:cxn>
              <a:cxn ang="0">
                <a:pos x="connsiteX16278" y="connsiteY16278"/>
              </a:cxn>
              <a:cxn ang="0">
                <a:pos x="connsiteX16279" y="connsiteY16279"/>
              </a:cxn>
              <a:cxn ang="0">
                <a:pos x="connsiteX16280" y="connsiteY16280"/>
              </a:cxn>
              <a:cxn ang="0">
                <a:pos x="connsiteX16281" y="connsiteY16281"/>
              </a:cxn>
              <a:cxn ang="0">
                <a:pos x="connsiteX16282" y="connsiteY16282"/>
              </a:cxn>
              <a:cxn ang="0">
                <a:pos x="connsiteX16283" y="connsiteY16283"/>
              </a:cxn>
              <a:cxn ang="0">
                <a:pos x="connsiteX16284" y="connsiteY16284"/>
              </a:cxn>
              <a:cxn ang="0">
                <a:pos x="connsiteX16285" y="connsiteY16285"/>
              </a:cxn>
              <a:cxn ang="0">
                <a:pos x="connsiteX16286" y="connsiteY16286"/>
              </a:cxn>
              <a:cxn ang="0">
                <a:pos x="connsiteX16287" y="connsiteY16287"/>
              </a:cxn>
              <a:cxn ang="0">
                <a:pos x="connsiteX16288" y="connsiteY16288"/>
              </a:cxn>
              <a:cxn ang="0">
                <a:pos x="connsiteX16289" y="connsiteY16289"/>
              </a:cxn>
              <a:cxn ang="0">
                <a:pos x="connsiteX16290" y="connsiteY16290"/>
              </a:cxn>
              <a:cxn ang="0">
                <a:pos x="connsiteX16291" y="connsiteY16291"/>
              </a:cxn>
              <a:cxn ang="0">
                <a:pos x="connsiteX16292" y="connsiteY16292"/>
              </a:cxn>
              <a:cxn ang="0">
                <a:pos x="connsiteX16293" y="connsiteY16293"/>
              </a:cxn>
              <a:cxn ang="0">
                <a:pos x="connsiteX16294" y="connsiteY16294"/>
              </a:cxn>
              <a:cxn ang="0">
                <a:pos x="connsiteX16295" y="connsiteY16295"/>
              </a:cxn>
              <a:cxn ang="0">
                <a:pos x="connsiteX16296" y="connsiteY16296"/>
              </a:cxn>
              <a:cxn ang="0">
                <a:pos x="connsiteX16297" y="connsiteY16297"/>
              </a:cxn>
              <a:cxn ang="0">
                <a:pos x="connsiteX16298" y="connsiteY16298"/>
              </a:cxn>
              <a:cxn ang="0">
                <a:pos x="connsiteX16299" y="connsiteY16299"/>
              </a:cxn>
              <a:cxn ang="0">
                <a:pos x="connsiteX16300" y="connsiteY16300"/>
              </a:cxn>
              <a:cxn ang="0">
                <a:pos x="connsiteX16301" y="connsiteY16301"/>
              </a:cxn>
              <a:cxn ang="0">
                <a:pos x="connsiteX16302" y="connsiteY16302"/>
              </a:cxn>
              <a:cxn ang="0">
                <a:pos x="connsiteX16303" y="connsiteY16303"/>
              </a:cxn>
              <a:cxn ang="0">
                <a:pos x="connsiteX16304" y="connsiteY16304"/>
              </a:cxn>
              <a:cxn ang="0">
                <a:pos x="connsiteX16305" y="connsiteY16305"/>
              </a:cxn>
              <a:cxn ang="0">
                <a:pos x="connsiteX16306" y="connsiteY16306"/>
              </a:cxn>
              <a:cxn ang="0">
                <a:pos x="connsiteX16307" y="connsiteY16307"/>
              </a:cxn>
              <a:cxn ang="0">
                <a:pos x="connsiteX16308" y="connsiteY16308"/>
              </a:cxn>
              <a:cxn ang="0">
                <a:pos x="connsiteX16309" y="connsiteY16309"/>
              </a:cxn>
              <a:cxn ang="0">
                <a:pos x="connsiteX16310" y="connsiteY16310"/>
              </a:cxn>
              <a:cxn ang="0">
                <a:pos x="connsiteX16311" y="connsiteY16311"/>
              </a:cxn>
              <a:cxn ang="0">
                <a:pos x="connsiteX16312" y="connsiteY16312"/>
              </a:cxn>
              <a:cxn ang="0">
                <a:pos x="connsiteX16313" y="connsiteY16313"/>
              </a:cxn>
              <a:cxn ang="0">
                <a:pos x="connsiteX16314" y="connsiteY16314"/>
              </a:cxn>
              <a:cxn ang="0">
                <a:pos x="connsiteX16315" y="connsiteY16315"/>
              </a:cxn>
              <a:cxn ang="0">
                <a:pos x="connsiteX16316" y="connsiteY16316"/>
              </a:cxn>
              <a:cxn ang="0">
                <a:pos x="connsiteX16317" y="connsiteY16317"/>
              </a:cxn>
              <a:cxn ang="0">
                <a:pos x="connsiteX16318" y="connsiteY16318"/>
              </a:cxn>
              <a:cxn ang="0">
                <a:pos x="connsiteX16319" y="connsiteY16319"/>
              </a:cxn>
              <a:cxn ang="0">
                <a:pos x="connsiteX16320" y="connsiteY16320"/>
              </a:cxn>
              <a:cxn ang="0">
                <a:pos x="connsiteX16321" y="connsiteY16321"/>
              </a:cxn>
              <a:cxn ang="0">
                <a:pos x="connsiteX16322" y="connsiteY16322"/>
              </a:cxn>
              <a:cxn ang="0">
                <a:pos x="connsiteX16323" y="connsiteY16323"/>
              </a:cxn>
              <a:cxn ang="0">
                <a:pos x="connsiteX16324" y="connsiteY16324"/>
              </a:cxn>
              <a:cxn ang="0">
                <a:pos x="connsiteX16325" y="connsiteY16325"/>
              </a:cxn>
              <a:cxn ang="0">
                <a:pos x="connsiteX16326" y="connsiteY16326"/>
              </a:cxn>
              <a:cxn ang="0">
                <a:pos x="connsiteX16327" y="connsiteY16327"/>
              </a:cxn>
              <a:cxn ang="0">
                <a:pos x="connsiteX16328" y="connsiteY16328"/>
              </a:cxn>
              <a:cxn ang="0">
                <a:pos x="connsiteX16329" y="connsiteY16329"/>
              </a:cxn>
              <a:cxn ang="0">
                <a:pos x="connsiteX16330" y="connsiteY16330"/>
              </a:cxn>
              <a:cxn ang="0">
                <a:pos x="connsiteX16331" y="connsiteY16331"/>
              </a:cxn>
              <a:cxn ang="0">
                <a:pos x="connsiteX16332" y="connsiteY16332"/>
              </a:cxn>
              <a:cxn ang="0">
                <a:pos x="connsiteX16333" y="connsiteY16333"/>
              </a:cxn>
              <a:cxn ang="0">
                <a:pos x="connsiteX16334" y="connsiteY16334"/>
              </a:cxn>
              <a:cxn ang="0">
                <a:pos x="connsiteX16335" y="connsiteY16335"/>
              </a:cxn>
              <a:cxn ang="0">
                <a:pos x="connsiteX16336" y="connsiteY16336"/>
              </a:cxn>
              <a:cxn ang="0">
                <a:pos x="connsiteX16337" y="connsiteY16337"/>
              </a:cxn>
              <a:cxn ang="0">
                <a:pos x="connsiteX16338" y="connsiteY16338"/>
              </a:cxn>
              <a:cxn ang="0">
                <a:pos x="connsiteX16339" y="connsiteY16339"/>
              </a:cxn>
              <a:cxn ang="0">
                <a:pos x="connsiteX16340" y="connsiteY16340"/>
              </a:cxn>
              <a:cxn ang="0">
                <a:pos x="connsiteX16341" y="connsiteY16341"/>
              </a:cxn>
              <a:cxn ang="0">
                <a:pos x="connsiteX16342" y="connsiteY16342"/>
              </a:cxn>
              <a:cxn ang="0">
                <a:pos x="connsiteX16343" y="connsiteY16343"/>
              </a:cxn>
              <a:cxn ang="0">
                <a:pos x="connsiteX16344" y="connsiteY16344"/>
              </a:cxn>
              <a:cxn ang="0">
                <a:pos x="connsiteX16345" y="connsiteY16345"/>
              </a:cxn>
              <a:cxn ang="0">
                <a:pos x="connsiteX16346" y="connsiteY16346"/>
              </a:cxn>
              <a:cxn ang="0">
                <a:pos x="connsiteX16347" y="connsiteY16347"/>
              </a:cxn>
              <a:cxn ang="0">
                <a:pos x="connsiteX16348" y="connsiteY16348"/>
              </a:cxn>
              <a:cxn ang="0">
                <a:pos x="connsiteX16349" y="connsiteY16349"/>
              </a:cxn>
              <a:cxn ang="0">
                <a:pos x="connsiteX16350" y="connsiteY16350"/>
              </a:cxn>
              <a:cxn ang="0">
                <a:pos x="connsiteX16351" y="connsiteY16351"/>
              </a:cxn>
              <a:cxn ang="0">
                <a:pos x="connsiteX16352" y="connsiteY16352"/>
              </a:cxn>
              <a:cxn ang="0">
                <a:pos x="connsiteX16353" y="connsiteY16353"/>
              </a:cxn>
              <a:cxn ang="0">
                <a:pos x="connsiteX16354" y="connsiteY16354"/>
              </a:cxn>
              <a:cxn ang="0">
                <a:pos x="connsiteX16355" y="connsiteY16355"/>
              </a:cxn>
              <a:cxn ang="0">
                <a:pos x="connsiteX16356" y="connsiteY16356"/>
              </a:cxn>
              <a:cxn ang="0">
                <a:pos x="connsiteX16357" y="connsiteY16357"/>
              </a:cxn>
              <a:cxn ang="0">
                <a:pos x="connsiteX16358" y="connsiteY16358"/>
              </a:cxn>
              <a:cxn ang="0">
                <a:pos x="connsiteX16359" y="connsiteY16359"/>
              </a:cxn>
              <a:cxn ang="0">
                <a:pos x="connsiteX16360" y="connsiteY16360"/>
              </a:cxn>
              <a:cxn ang="0">
                <a:pos x="connsiteX16361" y="connsiteY16361"/>
              </a:cxn>
              <a:cxn ang="0">
                <a:pos x="connsiteX16362" y="connsiteY16362"/>
              </a:cxn>
              <a:cxn ang="0">
                <a:pos x="connsiteX16363" y="connsiteY16363"/>
              </a:cxn>
              <a:cxn ang="0">
                <a:pos x="connsiteX16364" y="connsiteY16364"/>
              </a:cxn>
              <a:cxn ang="0">
                <a:pos x="connsiteX16365" y="connsiteY16365"/>
              </a:cxn>
              <a:cxn ang="0">
                <a:pos x="connsiteX16366" y="connsiteY16366"/>
              </a:cxn>
              <a:cxn ang="0">
                <a:pos x="connsiteX16367" y="connsiteY16367"/>
              </a:cxn>
              <a:cxn ang="0">
                <a:pos x="connsiteX16368" y="connsiteY16368"/>
              </a:cxn>
              <a:cxn ang="0">
                <a:pos x="connsiteX16369" y="connsiteY16369"/>
              </a:cxn>
              <a:cxn ang="0">
                <a:pos x="connsiteX16370" y="connsiteY16370"/>
              </a:cxn>
              <a:cxn ang="0">
                <a:pos x="connsiteX16371" y="connsiteY16371"/>
              </a:cxn>
              <a:cxn ang="0">
                <a:pos x="connsiteX16372" y="connsiteY16372"/>
              </a:cxn>
              <a:cxn ang="0">
                <a:pos x="connsiteX16373" y="connsiteY16373"/>
              </a:cxn>
              <a:cxn ang="0">
                <a:pos x="connsiteX16374" y="connsiteY16374"/>
              </a:cxn>
              <a:cxn ang="0">
                <a:pos x="connsiteX16375" y="connsiteY16375"/>
              </a:cxn>
              <a:cxn ang="0">
                <a:pos x="connsiteX16376" y="connsiteY16376"/>
              </a:cxn>
              <a:cxn ang="0">
                <a:pos x="connsiteX16377" y="connsiteY16377"/>
              </a:cxn>
              <a:cxn ang="0">
                <a:pos x="connsiteX16378" y="connsiteY16378"/>
              </a:cxn>
              <a:cxn ang="0">
                <a:pos x="connsiteX16379" y="connsiteY16379"/>
              </a:cxn>
              <a:cxn ang="0">
                <a:pos x="connsiteX16380" y="connsiteY16380"/>
              </a:cxn>
              <a:cxn ang="0">
                <a:pos x="connsiteX16381" y="connsiteY16381"/>
              </a:cxn>
              <a:cxn ang="0">
                <a:pos x="connsiteX16382" y="connsiteY16382"/>
              </a:cxn>
              <a:cxn ang="0">
                <a:pos x="connsiteX16383" y="connsiteY16383"/>
              </a:cxn>
              <a:cxn ang="0">
                <a:pos x="connsiteX16384" y="connsiteY16384"/>
              </a:cxn>
              <a:cxn ang="0">
                <a:pos x="connsiteX16385" y="connsiteY16385"/>
              </a:cxn>
              <a:cxn ang="0">
                <a:pos x="connsiteX16386" y="connsiteY16386"/>
              </a:cxn>
              <a:cxn ang="0">
                <a:pos x="connsiteX16387" y="connsiteY16387"/>
              </a:cxn>
              <a:cxn ang="0">
                <a:pos x="connsiteX16388" y="connsiteY16388"/>
              </a:cxn>
              <a:cxn ang="0">
                <a:pos x="connsiteX16389" y="connsiteY16389"/>
              </a:cxn>
              <a:cxn ang="0">
                <a:pos x="connsiteX16390" y="connsiteY16390"/>
              </a:cxn>
              <a:cxn ang="0">
                <a:pos x="connsiteX16391" y="connsiteY16391"/>
              </a:cxn>
              <a:cxn ang="0">
                <a:pos x="connsiteX16392" y="connsiteY16392"/>
              </a:cxn>
              <a:cxn ang="0">
                <a:pos x="connsiteX16393" y="connsiteY16393"/>
              </a:cxn>
              <a:cxn ang="0">
                <a:pos x="connsiteX16394" y="connsiteY16394"/>
              </a:cxn>
              <a:cxn ang="0">
                <a:pos x="connsiteX16395" y="connsiteY16395"/>
              </a:cxn>
              <a:cxn ang="0">
                <a:pos x="connsiteX16396" y="connsiteY16396"/>
              </a:cxn>
              <a:cxn ang="0">
                <a:pos x="connsiteX16397" y="connsiteY16397"/>
              </a:cxn>
              <a:cxn ang="0">
                <a:pos x="connsiteX16398" y="connsiteY16398"/>
              </a:cxn>
              <a:cxn ang="0">
                <a:pos x="connsiteX16399" y="connsiteY16399"/>
              </a:cxn>
              <a:cxn ang="0">
                <a:pos x="connsiteX16400" y="connsiteY16400"/>
              </a:cxn>
              <a:cxn ang="0">
                <a:pos x="connsiteX16401" y="connsiteY16401"/>
              </a:cxn>
              <a:cxn ang="0">
                <a:pos x="connsiteX16402" y="connsiteY16402"/>
              </a:cxn>
              <a:cxn ang="0">
                <a:pos x="connsiteX16403" y="connsiteY16403"/>
              </a:cxn>
              <a:cxn ang="0">
                <a:pos x="connsiteX16404" y="connsiteY16404"/>
              </a:cxn>
              <a:cxn ang="0">
                <a:pos x="connsiteX16405" y="connsiteY16405"/>
              </a:cxn>
              <a:cxn ang="0">
                <a:pos x="connsiteX16406" y="connsiteY16406"/>
              </a:cxn>
              <a:cxn ang="0">
                <a:pos x="connsiteX16407" y="connsiteY16407"/>
              </a:cxn>
              <a:cxn ang="0">
                <a:pos x="connsiteX16408" y="connsiteY16408"/>
              </a:cxn>
              <a:cxn ang="0">
                <a:pos x="connsiteX16409" y="connsiteY16409"/>
              </a:cxn>
              <a:cxn ang="0">
                <a:pos x="connsiteX16410" y="connsiteY16410"/>
              </a:cxn>
              <a:cxn ang="0">
                <a:pos x="connsiteX16411" y="connsiteY16411"/>
              </a:cxn>
              <a:cxn ang="0">
                <a:pos x="connsiteX16412" y="connsiteY16412"/>
              </a:cxn>
              <a:cxn ang="0">
                <a:pos x="connsiteX16413" y="connsiteY16413"/>
              </a:cxn>
              <a:cxn ang="0">
                <a:pos x="connsiteX16414" y="connsiteY16414"/>
              </a:cxn>
              <a:cxn ang="0">
                <a:pos x="connsiteX16415" y="connsiteY16415"/>
              </a:cxn>
              <a:cxn ang="0">
                <a:pos x="connsiteX16416" y="connsiteY16416"/>
              </a:cxn>
              <a:cxn ang="0">
                <a:pos x="connsiteX16417" y="connsiteY16417"/>
              </a:cxn>
              <a:cxn ang="0">
                <a:pos x="connsiteX16418" y="connsiteY16418"/>
              </a:cxn>
              <a:cxn ang="0">
                <a:pos x="connsiteX16419" y="connsiteY16419"/>
              </a:cxn>
              <a:cxn ang="0">
                <a:pos x="connsiteX16420" y="connsiteY16420"/>
              </a:cxn>
              <a:cxn ang="0">
                <a:pos x="connsiteX16421" y="connsiteY16421"/>
              </a:cxn>
              <a:cxn ang="0">
                <a:pos x="connsiteX16422" y="connsiteY16422"/>
              </a:cxn>
              <a:cxn ang="0">
                <a:pos x="connsiteX16423" y="connsiteY16423"/>
              </a:cxn>
              <a:cxn ang="0">
                <a:pos x="connsiteX16424" y="connsiteY16424"/>
              </a:cxn>
              <a:cxn ang="0">
                <a:pos x="connsiteX16425" y="connsiteY16425"/>
              </a:cxn>
              <a:cxn ang="0">
                <a:pos x="connsiteX16426" y="connsiteY16426"/>
              </a:cxn>
              <a:cxn ang="0">
                <a:pos x="connsiteX16427" y="connsiteY16427"/>
              </a:cxn>
              <a:cxn ang="0">
                <a:pos x="connsiteX16428" y="connsiteY16428"/>
              </a:cxn>
              <a:cxn ang="0">
                <a:pos x="connsiteX16429" y="connsiteY16429"/>
              </a:cxn>
              <a:cxn ang="0">
                <a:pos x="connsiteX16430" y="connsiteY16430"/>
              </a:cxn>
              <a:cxn ang="0">
                <a:pos x="connsiteX16431" y="connsiteY16431"/>
              </a:cxn>
              <a:cxn ang="0">
                <a:pos x="connsiteX16432" y="connsiteY16432"/>
              </a:cxn>
              <a:cxn ang="0">
                <a:pos x="connsiteX16433" y="connsiteY16433"/>
              </a:cxn>
              <a:cxn ang="0">
                <a:pos x="connsiteX16434" y="connsiteY16434"/>
              </a:cxn>
              <a:cxn ang="0">
                <a:pos x="connsiteX16435" y="connsiteY16435"/>
              </a:cxn>
              <a:cxn ang="0">
                <a:pos x="connsiteX16436" y="connsiteY16436"/>
              </a:cxn>
              <a:cxn ang="0">
                <a:pos x="connsiteX16437" y="connsiteY16437"/>
              </a:cxn>
              <a:cxn ang="0">
                <a:pos x="connsiteX16438" y="connsiteY16438"/>
              </a:cxn>
              <a:cxn ang="0">
                <a:pos x="connsiteX16439" y="connsiteY16439"/>
              </a:cxn>
              <a:cxn ang="0">
                <a:pos x="connsiteX16440" y="connsiteY16440"/>
              </a:cxn>
              <a:cxn ang="0">
                <a:pos x="connsiteX16441" y="connsiteY16441"/>
              </a:cxn>
              <a:cxn ang="0">
                <a:pos x="connsiteX16442" y="connsiteY16442"/>
              </a:cxn>
              <a:cxn ang="0">
                <a:pos x="connsiteX16443" y="connsiteY16443"/>
              </a:cxn>
              <a:cxn ang="0">
                <a:pos x="connsiteX16444" y="connsiteY16444"/>
              </a:cxn>
              <a:cxn ang="0">
                <a:pos x="connsiteX16445" y="connsiteY16445"/>
              </a:cxn>
              <a:cxn ang="0">
                <a:pos x="connsiteX16446" y="connsiteY16446"/>
              </a:cxn>
              <a:cxn ang="0">
                <a:pos x="connsiteX16447" y="connsiteY16447"/>
              </a:cxn>
              <a:cxn ang="0">
                <a:pos x="connsiteX16448" y="connsiteY16448"/>
              </a:cxn>
              <a:cxn ang="0">
                <a:pos x="connsiteX16449" y="connsiteY16449"/>
              </a:cxn>
              <a:cxn ang="0">
                <a:pos x="connsiteX16450" y="connsiteY16450"/>
              </a:cxn>
              <a:cxn ang="0">
                <a:pos x="connsiteX16451" y="connsiteY16451"/>
              </a:cxn>
              <a:cxn ang="0">
                <a:pos x="connsiteX16452" y="connsiteY16452"/>
              </a:cxn>
              <a:cxn ang="0">
                <a:pos x="connsiteX16453" y="connsiteY16453"/>
              </a:cxn>
              <a:cxn ang="0">
                <a:pos x="connsiteX16454" y="connsiteY16454"/>
              </a:cxn>
              <a:cxn ang="0">
                <a:pos x="connsiteX16455" y="connsiteY16455"/>
              </a:cxn>
              <a:cxn ang="0">
                <a:pos x="connsiteX16456" y="connsiteY16456"/>
              </a:cxn>
              <a:cxn ang="0">
                <a:pos x="connsiteX16457" y="connsiteY16457"/>
              </a:cxn>
              <a:cxn ang="0">
                <a:pos x="connsiteX16458" y="connsiteY16458"/>
              </a:cxn>
              <a:cxn ang="0">
                <a:pos x="connsiteX16459" y="connsiteY16459"/>
              </a:cxn>
              <a:cxn ang="0">
                <a:pos x="connsiteX16460" y="connsiteY16460"/>
              </a:cxn>
              <a:cxn ang="0">
                <a:pos x="connsiteX16461" y="connsiteY16461"/>
              </a:cxn>
              <a:cxn ang="0">
                <a:pos x="connsiteX16462" y="connsiteY16462"/>
              </a:cxn>
              <a:cxn ang="0">
                <a:pos x="connsiteX16463" y="connsiteY16463"/>
              </a:cxn>
              <a:cxn ang="0">
                <a:pos x="connsiteX16464" y="connsiteY16464"/>
              </a:cxn>
              <a:cxn ang="0">
                <a:pos x="connsiteX16465" y="connsiteY16465"/>
              </a:cxn>
              <a:cxn ang="0">
                <a:pos x="connsiteX16466" y="connsiteY16466"/>
              </a:cxn>
              <a:cxn ang="0">
                <a:pos x="connsiteX16467" y="connsiteY16467"/>
              </a:cxn>
              <a:cxn ang="0">
                <a:pos x="connsiteX16468" y="connsiteY16468"/>
              </a:cxn>
              <a:cxn ang="0">
                <a:pos x="connsiteX16469" y="connsiteY16469"/>
              </a:cxn>
              <a:cxn ang="0">
                <a:pos x="connsiteX16470" y="connsiteY16470"/>
              </a:cxn>
              <a:cxn ang="0">
                <a:pos x="connsiteX16471" y="connsiteY16471"/>
              </a:cxn>
              <a:cxn ang="0">
                <a:pos x="connsiteX16472" y="connsiteY16472"/>
              </a:cxn>
              <a:cxn ang="0">
                <a:pos x="connsiteX16473" y="connsiteY16473"/>
              </a:cxn>
              <a:cxn ang="0">
                <a:pos x="connsiteX16474" y="connsiteY16474"/>
              </a:cxn>
              <a:cxn ang="0">
                <a:pos x="connsiteX16475" y="connsiteY16475"/>
              </a:cxn>
              <a:cxn ang="0">
                <a:pos x="connsiteX16476" y="connsiteY16476"/>
              </a:cxn>
              <a:cxn ang="0">
                <a:pos x="connsiteX16477" y="connsiteY16477"/>
              </a:cxn>
              <a:cxn ang="0">
                <a:pos x="connsiteX16478" y="connsiteY16478"/>
              </a:cxn>
              <a:cxn ang="0">
                <a:pos x="connsiteX16479" y="connsiteY16479"/>
              </a:cxn>
              <a:cxn ang="0">
                <a:pos x="connsiteX16480" y="connsiteY16480"/>
              </a:cxn>
              <a:cxn ang="0">
                <a:pos x="connsiteX16481" y="connsiteY16481"/>
              </a:cxn>
              <a:cxn ang="0">
                <a:pos x="connsiteX16482" y="connsiteY16482"/>
              </a:cxn>
              <a:cxn ang="0">
                <a:pos x="connsiteX16483" y="connsiteY16483"/>
              </a:cxn>
              <a:cxn ang="0">
                <a:pos x="connsiteX16484" y="connsiteY16484"/>
              </a:cxn>
              <a:cxn ang="0">
                <a:pos x="connsiteX16485" y="connsiteY16485"/>
              </a:cxn>
              <a:cxn ang="0">
                <a:pos x="connsiteX16486" y="connsiteY16486"/>
              </a:cxn>
              <a:cxn ang="0">
                <a:pos x="connsiteX16487" y="connsiteY16487"/>
              </a:cxn>
              <a:cxn ang="0">
                <a:pos x="connsiteX16488" y="connsiteY16488"/>
              </a:cxn>
              <a:cxn ang="0">
                <a:pos x="connsiteX16489" y="connsiteY16489"/>
              </a:cxn>
              <a:cxn ang="0">
                <a:pos x="connsiteX16490" y="connsiteY16490"/>
              </a:cxn>
              <a:cxn ang="0">
                <a:pos x="connsiteX16491" y="connsiteY16491"/>
              </a:cxn>
              <a:cxn ang="0">
                <a:pos x="connsiteX16492" y="connsiteY16492"/>
              </a:cxn>
              <a:cxn ang="0">
                <a:pos x="connsiteX16493" y="connsiteY16493"/>
              </a:cxn>
              <a:cxn ang="0">
                <a:pos x="connsiteX16494" y="connsiteY16494"/>
              </a:cxn>
              <a:cxn ang="0">
                <a:pos x="connsiteX16495" y="connsiteY16495"/>
              </a:cxn>
              <a:cxn ang="0">
                <a:pos x="connsiteX16496" y="connsiteY16496"/>
              </a:cxn>
              <a:cxn ang="0">
                <a:pos x="connsiteX16497" y="connsiteY16497"/>
              </a:cxn>
              <a:cxn ang="0">
                <a:pos x="connsiteX16498" y="connsiteY16498"/>
              </a:cxn>
              <a:cxn ang="0">
                <a:pos x="connsiteX16499" y="connsiteY16499"/>
              </a:cxn>
              <a:cxn ang="0">
                <a:pos x="connsiteX16500" y="connsiteY16500"/>
              </a:cxn>
              <a:cxn ang="0">
                <a:pos x="connsiteX16501" y="connsiteY16501"/>
              </a:cxn>
              <a:cxn ang="0">
                <a:pos x="connsiteX16502" y="connsiteY16502"/>
              </a:cxn>
              <a:cxn ang="0">
                <a:pos x="connsiteX16503" y="connsiteY16503"/>
              </a:cxn>
              <a:cxn ang="0">
                <a:pos x="connsiteX16504" y="connsiteY16504"/>
              </a:cxn>
              <a:cxn ang="0">
                <a:pos x="connsiteX16505" y="connsiteY16505"/>
              </a:cxn>
              <a:cxn ang="0">
                <a:pos x="connsiteX16506" y="connsiteY16506"/>
              </a:cxn>
              <a:cxn ang="0">
                <a:pos x="connsiteX16507" y="connsiteY16507"/>
              </a:cxn>
              <a:cxn ang="0">
                <a:pos x="connsiteX16508" y="connsiteY16508"/>
              </a:cxn>
              <a:cxn ang="0">
                <a:pos x="connsiteX16509" y="connsiteY16509"/>
              </a:cxn>
              <a:cxn ang="0">
                <a:pos x="connsiteX16510" y="connsiteY16510"/>
              </a:cxn>
              <a:cxn ang="0">
                <a:pos x="connsiteX16511" y="connsiteY16511"/>
              </a:cxn>
              <a:cxn ang="0">
                <a:pos x="connsiteX16512" y="connsiteY16512"/>
              </a:cxn>
              <a:cxn ang="0">
                <a:pos x="connsiteX16513" y="connsiteY16513"/>
              </a:cxn>
              <a:cxn ang="0">
                <a:pos x="connsiteX16514" y="connsiteY16514"/>
              </a:cxn>
              <a:cxn ang="0">
                <a:pos x="connsiteX16515" y="connsiteY16515"/>
              </a:cxn>
              <a:cxn ang="0">
                <a:pos x="connsiteX16516" y="connsiteY16516"/>
              </a:cxn>
              <a:cxn ang="0">
                <a:pos x="connsiteX16517" y="connsiteY16517"/>
              </a:cxn>
              <a:cxn ang="0">
                <a:pos x="connsiteX16518" y="connsiteY16518"/>
              </a:cxn>
              <a:cxn ang="0">
                <a:pos x="connsiteX16519" y="connsiteY16519"/>
              </a:cxn>
              <a:cxn ang="0">
                <a:pos x="connsiteX16520" y="connsiteY16520"/>
              </a:cxn>
              <a:cxn ang="0">
                <a:pos x="connsiteX16521" y="connsiteY16521"/>
              </a:cxn>
              <a:cxn ang="0">
                <a:pos x="connsiteX16522" y="connsiteY16522"/>
              </a:cxn>
              <a:cxn ang="0">
                <a:pos x="connsiteX16523" y="connsiteY16523"/>
              </a:cxn>
              <a:cxn ang="0">
                <a:pos x="connsiteX16524" y="connsiteY16524"/>
              </a:cxn>
              <a:cxn ang="0">
                <a:pos x="connsiteX16525" y="connsiteY16525"/>
              </a:cxn>
              <a:cxn ang="0">
                <a:pos x="connsiteX16526" y="connsiteY16526"/>
              </a:cxn>
              <a:cxn ang="0">
                <a:pos x="connsiteX16527" y="connsiteY16527"/>
              </a:cxn>
              <a:cxn ang="0">
                <a:pos x="connsiteX16528" y="connsiteY16528"/>
              </a:cxn>
              <a:cxn ang="0">
                <a:pos x="connsiteX16529" y="connsiteY16529"/>
              </a:cxn>
              <a:cxn ang="0">
                <a:pos x="connsiteX16530" y="connsiteY16530"/>
              </a:cxn>
              <a:cxn ang="0">
                <a:pos x="connsiteX16531" y="connsiteY16531"/>
              </a:cxn>
              <a:cxn ang="0">
                <a:pos x="connsiteX16532" y="connsiteY16532"/>
              </a:cxn>
              <a:cxn ang="0">
                <a:pos x="connsiteX16533" y="connsiteY16533"/>
              </a:cxn>
              <a:cxn ang="0">
                <a:pos x="connsiteX16534" y="connsiteY16534"/>
              </a:cxn>
              <a:cxn ang="0">
                <a:pos x="connsiteX16535" y="connsiteY16535"/>
              </a:cxn>
              <a:cxn ang="0">
                <a:pos x="connsiteX16536" y="connsiteY16536"/>
              </a:cxn>
              <a:cxn ang="0">
                <a:pos x="connsiteX16537" y="connsiteY16537"/>
              </a:cxn>
              <a:cxn ang="0">
                <a:pos x="connsiteX16538" y="connsiteY16538"/>
              </a:cxn>
              <a:cxn ang="0">
                <a:pos x="connsiteX16539" y="connsiteY16539"/>
              </a:cxn>
              <a:cxn ang="0">
                <a:pos x="connsiteX16540" y="connsiteY16540"/>
              </a:cxn>
              <a:cxn ang="0">
                <a:pos x="connsiteX16541" y="connsiteY16541"/>
              </a:cxn>
              <a:cxn ang="0">
                <a:pos x="connsiteX16542" y="connsiteY16542"/>
              </a:cxn>
              <a:cxn ang="0">
                <a:pos x="connsiteX16543" y="connsiteY16543"/>
              </a:cxn>
              <a:cxn ang="0">
                <a:pos x="connsiteX16544" y="connsiteY16544"/>
              </a:cxn>
              <a:cxn ang="0">
                <a:pos x="connsiteX16545" y="connsiteY16545"/>
              </a:cxn>
              <a:cxn ang="0">
                <a:pos x="connsiteX16546" y="connsiteY16546"/>
              </a:cxn>
              <a:cxn ang="0">
                <a:pos x="connsiteX16547" y="connsiteY16547"/>
              </a:cxn>
              <a:cxn ang="0">
                <a:pos x="connsiteX16548" y="connsiteY16548"/>
              </a:cxn>
              <a:cxn ang="0">
                <a:pos x="connsiteX16549" y="connsiteY16549"/>
              </a:cxn>
              <a:cxn ang="0">
                <a:pos x="connsiteX16550" y="connsiteY16550"/>
              </a:cxn>
              <a:cxn ang="0">
                <a:pos x="connsiteX16551" y="connsiteY16551"/>
              </a:cxn>
              <a:cxn ang="0">
                <a:pos x="connsiteX16552" y="connsiteY16552"/>
              </a:cxn>
              <a:cxn ang="0">
                <a:pos x="connsiteX16553" y="connsiteY16553"/>
              </a:cxn>
              <a:cxn ang="0">
                <a:pos x="connsiteX16554" y="connsiteY16554"/>
              </a:cxn>
              <a:cxn ang="0">
                <a:pos x="connsiteX16555" y="connsiteY16555"/>
              </a:cxn>
              <a:cxn ang="0">
                <a:pos x="connsiteX16556" y="connsiteY16556"/>
              </a:cxn>
              <a:cxn ang="0">
                <a:pos x="connsiteX16557" y="connsiteY16557"/>
              </a:cxn>
              <a:cxn ang="0">
                <a:pos x="connsiteX16558" y="connsiteY16558"/>
              </a:cxn>
              <a:cxn ang="0">
                <a:pos x="connsiteX16559" y="connsiteY16559"/>
              </a:cxn>
              <a:cxn ang="0">
                <a:pos x="connsiteX16560" y="connsiteY16560"/>
              </a:cxn>
              <a:cxn ang="0">
                <a:pos x="connsiteX16561" y="connsiteY16561"/>
              </a:cxn>
              <a:cxn ang="0">
                <a:pos x="connsiteX16562" y="connsiteY16562"/>
              </a:cxn>
              <a:cxn ang="0">
                <a:pos x="connsiteX16563" y="connsiteY16563"/>
              </a:cxn>
              <a:cxn ang="0">
                <a:pos x="connsiteX16564" y="connsiteY16564"/>
              </a:cxn>
              <a:cxn ang="0">
                <a:pos x="connsiteX16565" y="connsiteY16565"/>
              </a:cxn>
              <a:cxn ang="0">
                <a:pos x="connsiteX16566" y="connsiteY16566"/>
              </a:cxn>
              <a:cxn ang="0">
                <a:pos x="connsiteX16567" y="connsiteY16567"/>
              </a:cxn>
              <a:cxn ang="0">
                <a:pos x="connsiteX16568" y="connsiteY16568"/>
              </a:cxn>
              <a:cxn ang="0">
                <a:pos x="connsiteX16569" y="connsiteY16569"/>
              </a:cxn>
              <a:cxn ang="0">
                <a:pos x="connsiteX16570" y="connsiteY16570"/>
              </a:cxn>
              <a:cxn ang="0">
                <a:pos x="connsiteX16571" y="connsiteY16571"/>
              </a:cxn>
              <a:cxn ang="0">
                <a:pos x="connsiteX16572" y="connsiteY16572"/>
              </a:cxn>
              <a:cxn ang="0">
                <a:pos x="connsiteX16573" y="connsiteY16573"/>
              </a:cxn>
              <a:cxn ang="0">
                <a:pos x="connsiteX16574" y="connsiteY16574"/>
              </a:cxn>
              <a:cxn ang="0">
                <a:pos x="connsiteX16575" y="connsiteY16575"/>
              </a:cxn>
              <a:cxn ang="0">
                <a:pos x="connsiteX16576" y="connsiteY16576"/>
              </a:cxn>
              <a:cxn ang="0">
                <a:pos x="connsiteX16577" y="connsiteY16577"/>
              </a:cxn>
              <a:cxn ang="0">
                <a:pos x="connsiteX16578" y="connsiteY16578"/>
              </a:cxn>
              <a:cxn ang="0">
                <a:pos x="connsiteX16579" y="connsiteY16579"/>
              </a:cxn>
              <a:cxn ang="0">
                <a:pos x="connsiteX16580" y="connsiteY16580"/>
              </a:cxn>
              <a:cxn ang="0">
                <a:pos x="connsiteX16581" y="connsiteY16581"/>
              </a:cxn>
              <a:cxn ang="0">
                <a:pos x="connsiteX16582" y="connsiteY16582"/>
              </a:cxn>
              <a:cxn ang="0">
                <a:pos x="connsiteX16583" y="connsiteY16583"/>
              </a:cxn>
              <a:cxn ang="0">
                <a:pos x="connsiteX16584" y="connsiteY16584"/>
              </a:cxn>
              <a:cxn ang="0">
                <a:pos x="connsiteX16585" y="connsiteY16585"/>
              </a:cxn>
              <a:cxn ang="0">
                <a:pos x="connsiteX16586" y="connsiteY16586"/>
              </a:cxn>
              <a:cxn ang="0">
                <a:pos x="connsiteX16587" y="connsiteY16587"/>
              </a:cxn>
              <a:cxn ang="0">
                <a:pos x="connsiteX16588" y="connsiteY16588"/>
              </a:cxn>
              <a:cxn ang="0">
                <a:pos x="connsiteX16589" y="connsiteY16589"/>
              </a:cxn>
              <a:cxn ang="0">
                <a:pos x="connsiteX16590" y="connsiteY16590"/>
              </a:cxn>
              <a:cxn ang="0">
                <a:pos x="connsiteX16591" y="connsiteY16591"/>
              </a:cxn>
              <a:cxn ang="0">
                <a:pos x="connsiteX16592" y="connsiteY16592"/>
              </a:cxn>
              <a:cxn ang="0">
                <a:pos x="connsiteX16593" y="connsiteY16593"/>
              </a:cxn>
              <a:cxn ang="0">
                <a:pos x="connsiteX16594" y="connsiteY16594"/>
              </a:cxn>
              <a:cxn ang="0">
                <a:pos x="connsiteX16595" y="connsiteY16595"/>
              </a:cxn>
              <a:cxn ang="0">
                <a:pos x="connsiteX16596" y="connsiteY16596"/>
              </a:cxn>
              <a:cxn ang="0">
                <a:pos x="connsiteX16597" y="connsiteY16597"/>
              </a:cxn>
              <a:cxn ang="0">
                <a:pos x="connsiteX16598" y="connsiteY16598"/>
              </a:cxn>
              <a:cxn ang="0">
                <a:pos x="connsiteX16599" y="connsiteY16599"/>
              </a:cxn>
              <a:cxn ang="0">
                <a:pos x="connsiteX16600" y="connsiteY16600"/>
              </a:cxn>
              <a:cxn ang="0">
                <a:pos x="connsiteX16601" y="connsiteY16601"/>
              </a:cxn>
              <a:cxn ang="0">
                <a:pos x="connsiteX16602" y="connsiteY16602"/>
              </a:cxn>
              <a:cxn ang="0">
                <a:pos x="connsiteX16603" y="connsiteY16603"/>
              </a:cxn>
              <a:cxn ang="0">
                <a:pos x="connsiteX16604" y="connsiteY16604"/>
              </a:cxn>
              <a:cxn ang="0">
                <a:pos x="connsiteX16605" y="connsiteY16605"/>
              </a:cxn>
              <a:cxn ang="0">
                <a:pos x="connsiteX16606" y="connsiteY16606"/>
              </a:cxn>
              <a:cxn ang="0">
                <a:pos x="connsiteX16607" y="connsiteY16607"/>
              </a:cxn>
              <a:cxn ang="0">
                <a:pos x="connsiteX16608" y="connsiteY16608"/>
              </a:cxn>
              <a:cxn ang="0">
                <a:pos x="connsiteX16609" y="connsiteY16609"/>
              </a:cxn>
              <a:cxn ang="0">
                <a:pos x="connsiteX16610" y="connsiteY16610"/>
              </a:cxn>
              <a:cxn ang="0">
                <a:pos x="connsiteX16611" y="connsiteY16611"/>
              </a:cxn>
              <a:cxn ang="0">
                <a:pos x="connsiteX16612" y="connsiteY16612"/>
              </a:cxn>
              <a:cxn ang="0">
                <a:pos x="connsiteX16613" y="connsiteY16613"/>
              </a:cxn>
              <a:cxn ang="0">
                <a:pos x="connsiteX16614" y="connsiteY16614"/>
              </a:cxn>
              <a:cxn ang="0">
                <a:pos x="connsiteX16615" y="connsiteY16615"/>
              </a:cxn>
              <a:cxn ang="0">
                <a:pos x="connsiteX16616" y="connsiteY16616"/>
              </a:cxn>
              <a:cxn ang="0">
                <a:pos x="connsiteX16617" y="connsiteY16617"/>
              </a:cxn>
              <a:cxn ang="0">
                <a:pos x="connsiteX16618" y="connsiteY16618"/>
              </a:cxn>
              <a:cxn ang="0">
                <a:pos x="connsiteX16619" y="connsiteY16619"/>
              </a:cxn>
              <a:cxn ang="0">
                <a:pos x="connsiteX16620" y="connsiteY16620"/>
              </a:cxn>
              <a:cxn ang="0">
                <a:pos x="connsiteX16621" y="connsiteY16621"/>
              </a:cxn>
              <a:cxn ang="0">
                <a:pos x="connsiteX16622" y="connsiteY16622"/>
              </a:cxn>
              <a:cxn ang="0">
                <a:pos x="connsiteX16623" y="connsiteY16623"/>
              </a:cxn>
              <a:cxn ang="0">
                <a:pos x="connsiteX16624" y="connsiteY16624"/>
              </a:cxn>
              <a:cxn ang="0">
                <a:pos x="connsiteX16625" y="connsiteY16625"/>
              </a:cxn>
              <a:cxn ang="0">
                <a:pos x="connsiteX16626" y="connsiteY16626"/>
              </a:cxn>
              <a:cxn ang="0">
                <a:pos x="connsiteX16627" y="connsiteY16627"/>
              </a:cxn>
              <a:cxn ang="0">
                <a:pos x="connsiteX16628" y="connsiteY16628"/>
              </a:cxn>
              <a:cxn ang="0">
                <a:pos x="connsiteX16629" y="connsiteY16629"/>
              </a:cxn>
              <a:cxn ang="0">
                <a:pos x="connsiteX16630" y="connsiteY16630"/>
              </a:cxn>
              <a:cxn ang="0">
                <a:pos x="connsiteX16631" y="connsiteY16631"/>
              </a:cxn>
              <a:cxn ang="0">
                <a:pos x="connsiteX16632" y="connsiteY16632"/>
              </a:cxn>
              <a:cxn ang="0">
                <a:pos x="connsiteX16633" y="connsiteY16633"/>
              </a:cxn>
              <a:cxn ang="0">
                <a:pos x="connsiteX16634" y="connsiteY16634"/>
              </a:cxn>
              <a:cxn ang="0">
                <a:pos x="connsiteX16635" y="connsiteY16635"/>
              </a:cxn>
              <a:cxn ang="0">
                <a:pos x="connsiteX16636" y="connsiteY16636"/>
              </a:cxn>
              <a:cxn ang="0">
                <a:pos x="connsiteX16637" y="connsiteY16637"/>
              </a:cxn>
              <a:cxn ang="0">
                <a:pos x="connsiteX16638" y="connsiteY16638"/>
              </a:cxn>
              <a:cxn ang="0">
                <a:pos x="connsiteX16639" y="connsiteY16639"/>
              </a:cxn>
              <a:cxn ang="0">
                <a:pos x="connsiteX16640" y="connsiteY16640"/>
              </a:cxn>
              <a:cxn ang="0">
                <a:pos x="connsiteX16641" y="connsiteY16641"/>
              </a:cxn>
              <a:cxn ang="0">
                <a:pos x="connsiteX16642" y="connsiteY16642"/>
              </a:cxn>
              <a:cxn ang="0">
                <a:pos x="connsiteX16643" y="connsiteY16643"/>
              </a:cxn>
              <a:cxn ang="0">
                <a:pos x="connsiteX16644" y="connsiteY16644"/>
              </a:cxn>
              <a:cxn ang="0">
                <a:pos x="connsiteX16645" y="connsiteY16645"/>
              </a:cxn>
              <a:cxn ang="0">
                <a:pos x="connsiteX16646" y="connsiteY16646"/>
              </a:cxn>
              <a:cxn ang="0">
                <a:pos x="connsiteX16647" y="connsiteY16647"/>
              </a:cxn>
              <a:cxn ang="0">
                <a:pos x="connsiteX16648" y="connsiteY16648"/>
              </a:cxn>
              <a:cxn ang="0">
                <a:pos x="connsiteX16649" y="connsiteY16649"/>
              </a:cxn>
              <a:cxn ang="0">
                <a:pos x="connsiteX16650" y="connsiteY16650"/>
              </a:cxn>
              <a:cxn ang="0">
                <a:pos x="connsiteX16651" y="connsiteY16651"/>
              </a:cxn>
              <a:cxn ang="0">
                <a:pos x="connsiteX16652" y="connsiteY16652"/>
              </a:cxn>
              <a:cxn ang="0">
                <a:pos x="connsiteX16653" y="connsiteY16653"/>
              </a:cxn>
              <a:cxn ang="0">
                <a:pos x="connsiteX16654" y="connsiteY16654"/>
              </a:cxn>
              <a:cxn ang="0">
                <a:pos x="connsiteX16655" y="connsiteY16655"/>
              </a:cxn>
              <a:cxn ang="0">
                <a:pos x="connsiteX16656" y="connsiteY16656"/>
              </a:cxn>
              <a:cxn ang="0">
                <a:pos x="connsiteX16657" y="connsiteY16657"/>
              </a:cxn>
              <a:cxn ang="0">
                <a:pos x="connsiteX16658" y="connsiteY16658"/>
              </a:cxn>
              <a:cxn ang="0">
                <a:pos x="connsiteX16659" y="connsiteY16659"/>
              </a:cxn>
              <a:cxn ang="0">
                <a:pos x="connsiteX16660" y="connsiteY16660"/>
              </a:cxn>
              <a:cxn ang="0">
                <a:pos x="connsiteX16661" y="connsiteY16661"/>
              </a:cxn>
              <a:cxn ang="0">
                <a:pos x="connsiteX16662" y="connsiteY16662"/>
              </a:cxn>
              <a:cxn ang="0">
                <a:pos x="connsiteX16663" y="connsiteY16663"/>
              </a:cxn>
              <a:cxn ang="0">
                <a:pos x="connsiteX16664" y="connsiteY16664"/>
              </a:cxn>
              <a:cxn ang="0">
                <a:pos x="connsiteX16665" y="connsiteY16665"/>
              </a:cxn>
              <a:cxn ang="0">
                <a:pos x="connsiteX16666" y="connsiteY16666"/>
              </a:cxn>
              <a:cxn ang="0">
                <a:pos x="connsiteX16667" y="connsiteY16667"/>
              </a:cxn>
              <a:cxn ang="0">
                <a:pos x="connsiteX16668" y="connsiteY16668"/>
              </a:cxn>
              <a:cxn ang="0">
                <a:pos x="connsiteX16669" y="connsiteY16669"/>
              </a:cxn>
              <a:cxn ang="0">
                <a:pos x="connsiteX16670" y="connsiteY16670"/>
              </a:cxn>
              <a:cxn ang="0">
                <a:pos x="connsiteX16671" y="connsiteY16671"/>
              </a:cxn>
              <a:cxn ang="0">
                <a:pos x="connsiteX16672" y="connsiteY16672"/>
              </a:cxn>
              <a:cxn ang="0">
                <a:pos x="connsiteX16673" y="connsiteY16673"/>
              </a:cxn>
              <a:cxn ang="0">
                <a:pos x="connsiteX16674" y="connsiteY16674"/>
              </a:cxn>
              <a:cxn ang="0">
                <a:pos x="connsiteX16675" y="connsiteY16675"/>
              </a:cxn>
              <a:cxn ang="0">
                <a:pos x="connsiteX16676" y="connsiteY16676"/>
              </a:cxn>
              <a:cxn ang="0">
                <a:pos x="connsiteX16677" y="connsiteY16677"/>
              </a:cxn>
              <a:cxn ang="0">
                <a:pos x="connsiteX16678" y="connsiteY16678"/>
              </a:cxn>
              <a:cxn ang="0">
                <a:pos x="connsiteX16679" y="connsiteY16679"/>
              </a:cxn>
              <a:cxn ang="0">
                <a:pos x="connsiteX16680" y="connsiteY16680"/>
              </a:cxn>
              <a:cxn ang="0">
                <a:pos x="connsiteX16681" y="connsiteY16681"/>
              </a:cxn>
              <a:cxn ang="0">
                <a:pos x="connsiteX16682" y="connsiteY16682"/>
              </a:cxn>
              <a:cxn ang="0">
                <a:pos x="connsiteX16683" y="connsiteY16683"/>
              </a:cxn>
              <a:cxn ang="0">
                <a:pos x="connsiteX16684" y="connsiteY16684"/>
              </a:cxn>
              <a:cxn ang="0">
                <a:pos x="connsiteX16685" y="connsiteY16685"/>
              </a:cxn>
              <a:cxn ang="0">
                <a:pos x="connsiteX16686" y="connsiteY16686"/>
              </a:cxn>
              <a:cxn ang="0">
                <a:pos x="connsiteX16687" y="connsiteY16687"/>
              </a:cxn>
              <a:cxn ang="0">
                <a:pos x="connsiteX16688" y="connsiteY16688"/>
              </a:cxn>
              <a:cxn ang="0">
                <a:pos x="connsiteX16689" y="connsiteY16689"/>
              </a:cxn>
              <a:cxn ang="0">
                <a:pos x="connsiteX16690" y="connsiteY16690"/>
              </a:cxn>
              <a:cxn ang="0">
                <a:pos x="connsiteX16691" y="connsiteY16691"/>
              </a:cxn>
              <a:cxn ang="0">
                <a:pos x="connsiteX16692" y="connsiteY16692"/>
              </a:cxn>
              <a:cxn ang="0">
                <a:pos x="connsiteX16693" y="connsiteY16693"/>
              </a:cxn>
              <a:cxn ang="0">
                <a:pos x="connsiteX16694" y="connsiteY16694"/>
              </a:cxn>
              <a:cxn ang="0">
                <a:pos x="connsiteX16695" y="connsiteY16695"/>
              </a:cxn>
              <a:cxn ang="0">
                <a:pos x="connsiteX16696" y="connsiteY16696"/>
              </a:cxn>
              <a:cxn ang="0">
                <a:pos x="connsiteX16697" y="connsiteY16697"/>
              </a:cxn>
              <a:cxn ang="0">
                <a:pos x="connsiteX16698" y="connsiteY16698"/>
              </a:cxn>
              <a:cxn ang="0">
                <a:pos x="connsiteX16699" y="connsiteY16699"/>
              </a:cxn>
              <a:cxn ang="0">
                <a:pos x="connsiteX16700" y="connsiteY16700"/>
              </a:cxn>
              <a:cxn ang="0">
                <a:pos x="connsiteX16701" y="connsiteY16701"/>
              </a:cxn>
              <a:cxn ang="0">
                <a:pos x="connsiteX16702" y="connsiteY16702"/>
              </a:cxn>
              <a:cxn ang="0">
                <a:pos x="connsiteX16703" y="connsiteY16703"/>
              </a:cxn>
              <a:cxn ang="0">
                <a:pos x="connsiteX16704" y="connsiteY16704"/>
              </a:cxn>
              <a:cxn ang="0">
                <a:pos x="connsiteX16705" y="connsiteY16705"/>
              </a:cxn>
              <a:cxn ang="0">
                <a:pos x="connsiteX16706" y="connsiteY16706"/>
              </a:cxn>
              <a:cxn ang="0">
                <a:pos x="connsiteX16707" y="connsiteY16707"/>
              </a:cxn>
              <a:cxn ang="0">
                <a:pos x="connsiteX16708" y="connsiteY16708"/>
              </a:cxn>
              <a:cxn ang="0">
                <a:pos x="connsiteX16709" y="connsiteY16709"/>
              </a:cxn>
              <a:cxn ang="0">
                <a:pos x="connsiteX16710" y="connsiteY16710"/>
              </a:cxn>
              <a:cxn ang="0">
                <a:pos x="connsiteX16711" y="connsiteY16711"/>
              </a:cxn>
              <a:cxn ang="0">
                <a:pos x="connsiteX16712" y="connsiteY16712"/>
              </a:cxn>
              <a:cxn ang="0">
                <a:pos x="connsiteX16713" y="connsiteY16713"/>
              </a:cxn>
              <a:cxn ang="0">
                <a:pos x="connsiteX16714" y="connsiteY16714"/>
              </a:cxn>
              <a:cxn ang="0">
                <a:pos x="connsiteX16715" y="connsiteY16715"/>
              </a:cxn>
              <a:cxn ang="0">
                <a:pos x="connsiteX16716" y="connsiteY16716"/>
              </a:cxn>
              <a:cxn ang="0">
                <a:pos x="connsiteX16717" y="connsiteY16717"/>
              </a:cxn>
              <a:cxn ang="0">
                <a:pos x="connsiteX16718" y="connsiteY16718"/>
              </a:cxn>
              <a:cxn ang="0">
                <a:pos x="connsiteX16719" y="connsiteY16719"/>
              </a:cxn>
              <a:cxn ang="0">
                <a:pos x="connsiteX16720" y="connsiteY16720"/>
              </a:cxn>
              <a:cxn ang="0">
                <a:pos x="connsiteX16721" y="connsiteY16721"/>
              </a:cxn>
              <a:cxn ang="0">
                <a:pos x="connsiteX16722" y="connsiteY16722"/>
              </a:cxn>
              <a:cxn ang="0">
                <a:pos x="connsiteX16723" y="connsiteY16723"/>
              </a:cxn>
              <a:cxn ang="0">
                <a:pos x="connsiteX16724" y="connsiteY16724"/>
              </a:cxn>
              <a:cxn ang="0">
                <a:pos x="connsiteX16725" y="connsiteY16725"/>
              </a:cxn>
              <a:cxn ang="0">
                <a:pos x="connsiteX16726" y="connsiteY16726"/>
              </a:cxn>
              <a:cxn ang="0">
                <a:pos x="connsiteX16727" y="connsiteY16727"/>
              </a:cxn>
              <a:cxn ang="0">
                <a:pos x="connsiteX16728" y="connsiteY16728"/>
              </a:cxn>
              <a:cxn ang="0">
                <a:pos x="connsiteX16729" y="connsiteY16729"/>
              </a:cxn>
              <a:cxn ang="0">
                <a:pos x="connsiteX16730" y="connsiteY16730"/>
              </a:cxn>
              <a:cxn ang="0">
                <a:pos x="connsiteX16731" y="connsiteY16731"/>
              </a:cxn>
              <a:cxn ang="0">
                <a:pos x="connsiteX16732" y="connsiteY16732"/>
              </a:cxn>
              <a:cxn ang="0">
                <a:pos x="connsiteX16733" y="connsiteY16733"/>
              </a:cxn>
              <a:cxn ang="0">
                <a:pos x="connsiteX16734" y="connsiteY16734"/>
              </a:cxn>
              <a:cxn ang="0">
                <a:pos x="connsiteX16735" y="connsiteY16735"/>
              </a:cxn>
              <a:cxn ang="0">
                <a:pos x="connsiteX16736" y="connsiteY16736"/>
              </a:cxn>
              <a:cxn ang="0">
                <a:pos x="connsiteX16737" y="connsiteY16737"/>
              </a:cxn>
              <a:cxn ang="0">
                <a:pos x="connsiteX16738" y="connsiteY16738"/>
              </a:cxn>
              <a:cxn ang="0">
                <a:pos x="connsiteX16739" y="connsiteY16739"/>
              </a:cxn>
              <a:cxn ang="0">
                <a:pos x="connsiteX16740" y="connsiteY16740"/>
              </a:cxn>
              <a:cxn ang="0">
                <a:pos x="connsiteX16741" y="connsiteY16741"/>
              </a:cxn>
              <a:cxn ang="0">
                <a:pos x="connsiteX16742" y="connsiteY16742"/>
              </a:cxn>
              <a:cxn ang="0">
                <a:pos x="connsiteX16743" y="connsiteY16743"/>
              </a:cxn>
              <a:cxn ang="0">
                <a:pos x="connsiteX16744" y="connsiteY16744"/>
              </a:cxn>
              <a:cxn ang="0">
                <a:pos x="connsiteX16745" y="connsiteY16745"/>
              </a:cxn>
              <a:cxn ang="0">
                <a:pos x="connsiteX16746" y="connsiteY16746"/>
              </a:cxn>
              <a:cxn ang="0">
                <a:pos x="connsiteX16747" y="connsiteY16747"/>
              </a:cxn>
              <a:cxn ang="0">
                <a:pos x="connsiteX16748" y="connsiteY16748"/>
              </a:cxn>
              <a:cxn ang="0">
                <a:pos x="connsiteX16749" y="connsiteY16749"/>
              </a:cxn>
              <a:cxn ang="0">
                <a:pos x="connsiteX16750" y="connsiteY16750"/>
              </a:cxn>
              <a:cxn ang="0">
                <a:pos x="connsiteX16751" y="connsiteY16751"/>
              </a:cxn>
              <a:cxn ang="0">
                <a:pos x="connsiteX16752" y="connsiteY16752"/>
              </a:cxn>
              <a:cxn ang="0">
                <a:pos x="connsiteX16753" y="connsiteY16753"/>
              </a:cxn>
              <a:cxn ang="0">
                <a:pos x="connsiteX16754" y="connsiteY16754"/>
              </a:cxn>
              <a:cxn ang="0">
                <a:pos x="connsiteX16755" y="connsiteY16755"/>
              </a:cxn>
              <a:cxn ang="0">
                <a:pos x="connsiteX16756" y="connsiteY16756"/>
              </a:cxn>
              <a:cxn ang="0">
                <a:pos x="connsiteX16757" y="connsiteY16757"/>
              </a:cxn>
              <a:cxn ang="0">
                <a:pos x="connsiteX16758" y="connsiteY16758"/>
              </a:cxn>
              <a:cxn ang="0">
                <a:pos x="connsiteX16759" y="connsiteY16759"/>
              </a:cxn>
              <a:cxn ang="0">
                <a:pos x="connsiteX16760" y="connsiteY16760"/>
              </a:cxn>
              <a:cxn ang="0">
                <a:pos x="connsiteX16761" y="connsiteY16761"/>
              </a:cxn>
              <a:cxn ang="0">
                <a:pos x="connsiteX16762" y="connsiteY16762"/>
              </a:cxn>
              <a:cxn ang="0">
                <a:pos x="connsiteX16763" y="connsiteY16763"/>
              </a:cxn>
              <a:cxn ang="0">
                <a:pos x="connsiteX16764" y="connsiteY16764"/>
              </a:cxn>
              <a:cxn ang="0">
                <a:pos x="connsiteX16765" y="connsiteY16765"/>
              </a:cxn>
              <a:cxn ang="0">
                <a:pos x="connsiteX16766" y="connsiteY16766"/>
              </a:cxn>
              <a:cxn ang="0">
                <a:pos x="connsiteX16767" y="connsiteY16767"/>
              </a:cxn>
              <a:cxn ang="0">
                <a:pos x="connsiteX16768" y="connsiteY16768"/>
              </a:cxn>
              <a:cxn ang="0">
                <a:pos x="connsiteX16769" y="connsiteY16769"/>
              </a:cxn>
              <a:cxn ang="0">
                <a:pos x="connsiteX16770" y="connsiteY16770"/>
              </a:cxn>
              <a:cxn ang="0">
                <a:pos x="connsiteX16771" y="connsiteY16771"/>
              </a:cxn>
              <a:cxn ang="0">
                <a:pos x="connsiteX16772" y="connsiteY16772"/>
              </a:cxn>
              <a:cxn ang="0">
                <a:pos x="connsiteX16773" y="connsiteY16773"/>
              </a:cxn>
              <a:cxn ang="0">
                <a:pos x="connsiteX16774" y="connsiteY16774"/>
              </a:cxn>
              <a:cxn ang="0">
                <a:pos x="connsiteX16775" y="connsiteY16775"/>
              </a:cxn>
              <a:cxn ang="0">
                <a:pos x="connsiteX16776" y="connsiteY16776"/>
              </a:cxn>
              <a:cxn ang="0">
                <a:pos x="connsiteX16777" y="connsiteY16777"/>
              </a:cxn>
              <a:cxn ang="0">
                <a:pos x="connsiteX16778" y="connsiteY16778"/>
              </a:cxn>
              <a:cxn ang="0">
                <a:pos x="connsiteX16779" y="connsiteY16779"/>
              </a:cxn>
              <a:cxn ang="0">
                <a:pos x="connsiteX16780" y="connsiteY16780"/>
              </a:cxn>
              <a:cxn ang="0">
                <a:pos x="connsiteX16781" y="connsiteY16781"/>
              </a:cxn>
              <a:cxn ang="0">
                <a:pos x="connsiteX16782" y="connsiteY16782"/>
              </a:cxn>
              <a:cxn ang="0">
                <a:pos x="connsiteX16783" y="connsiteY16783"/>
              </a:cxn>
              <a:cxn ang="0">
                <a:pos x="connsiteX16784" y="connsiteY16784"/>
              </a:cxn>
              <a:cxn ang="0">
                <a:pos x="connsiteX16785" y="connsiteY16785"/>
              </a:cxn>
              <a:cxn ang="0">
                <a:pos x="connsiteX16786" y="connsiteY16786"/>
              </a:cxn>
              <a:cxn ang="0">
                <a:pos x="connsiteX16787" y="connsiteY16787"/>
              </a:cxn>
              <a:cxn ang="0">
                <a:pos x="connsiteX16788" y="connsiteY16788"/>
              </a:cxn>
              <a:cxn ang="0">
                <a:pos x="connsiteX16789" y="connsiteY16789"/>
              </a:cxn>
              <a:cxn ang="0">
                <a:pos x="connsiteX16790" y="connsiteY16790"/>
              </a:cxn>
              <a:cxn ang="0">
                <a:pos x="connsiteX16791" y="connsiteY16791"/>
              </a:cxn>
              <a:cxn ang="0">
                <a:pos x="connsiteX16792" y="connsiteY16792"/>
              </a:cxn>
              <a:cxn ang="0">
                <a:pos x="connsiteX16793" y="connsiteY16793"/>
              </a:cxn>
              <a:cxn ang="0">
                <a:pos x="connsiteX16794" y="connsiteY16794"/>
              </a:cxn>
              <a:cxn ang="0">
                <a:pos x="connsiteX16795" y="connsiteY16795"/>
              </a:cxn>
              <a:cxn ang="0">
                <a:pos x="connsiteX16796" y="connsiteY16796"/>
              </a:cxn>
              <a:cxn ang="0">
                <a:pos x="connsiteX16797" y="connsiteY16797"/>
              </a:cxn>
              <a:cxn ang="0">
                <a:pos x="connsiteX16798" y="connsiteY16798"/>
              </a:cxn>
              <a:cxn ang="0">
                <a:pos x="connsiteX16799" y="connsiteY16799"/>
              </a:cxn>
              <a:cxn ang="0">
                <a:pos x="connsiteX16800" y="connsiteY16800"/>
              </a:cxn>
              <a:cxn ang="0">
                <a:pos x="connsiteX16801" y="connsiteY16801"/>
              </a:cxn>
              <a:cxn ang="0">
                <a:pos x="connsiteX16802" y="connsiteY16802"/>
              </a:cxn>
              <a:cxn ang="0">
                <a:pos x="connsiteX16803" y="connsiteY16803"/>
              </a:cxn>
              <a:cxn ang="0">
                <a:pos x="connsiteX16804" y="connsiteY16804"/>
              </a:cxn>
              <a:cxn ang="0">
                <a:pos x="connsiteX16805" y="connsiteY16805"/>
              </a:cxn>
              <a:cxn ang="0">
                <a:pos x="connsiteX16806" y="connsiteY16806"/>
              </a:cxn>
              <a:cxn ang="0">
                <a:pos x="connsiteX16807" y="connsiteY16807"/>
              </a:cxn>
              <a:cxn ang="0">
                <a:pos x="connsiteX16808" y="connsiteY16808"/>
              </a:cxn>
              <a:cxn ang="0">
                <a:pos x="connsiteX16809" y="connsiteY16809"/>
              </a:cxn>
              <a:cxn ang="0">
                <a:pos x="connsiteX16810" y="connsiteY16810"/>
              </a:cxn>
              <a:cxn ang="0">
                <a:pos x="connsiteX16811" y="connsiteY16811"/>
              </a:cxn>
              <a:cxn ang="0">
                <a:pos x="connsiteX16812" y="connsiteY16812"/>
              </a:cxn>
              <a:cxn ang="0">
                <a:pos x="connsiteX16813" y="connsiteY16813"/>
              </a:cxn>
              <a:cxn ang="0">
                <a:pos x="connsiteX16814" y="connsiteY16814"/>
              </a:cxn>
              <a:cxn ang="0">
                <a:pos x="connsiteX16815" y="connsiteY16815"/>
              </a:cxn>
              <a:cxn ang="0">
                <a:pos x="connsiteX16816" y="connsiteY16816"/>
              </a:cxn>
              <a:cxn ang="0">
                <a:pos x="connsiteX16817" y="connsiteY16817"/>
              </a:cxn>
              <a:cxn ang="0">
                <a:pos x="connsiteX16818" y="connsiteY16818"/>
              </a:cxn>
              <a:cxn ang="0">
                <a:pos x="connsiteX16819" y="connsiteY16819"/>
              </a:cxn>
              <a:cxn ang="0">
                <a:pos x="connsiteX16820" y="connsiteY16820"/>
              </a:cxn>
              <a:cxn ang="0">
                <a:pos x="connsiteX16821" y="connsiteY16821"/>
              </a:cxn>
              <a:cxn ang="0">
                <a:pos x="connsiteX16822" y="connsiteY16822"/>
              </a:cxn>
              <a:cxn ang="0">
                <a:pos x="connsiteX16823" y="connsiteY16823"/>
              </a:cxn>
              <a:cxn ang="0">
                <a:pos x="connsiteX16824" y="connsiteY16824"/>
              </a:cxn>
              <a:cxn ang="0">
                <a:pos x="connsiteX16825" y="connsiteY16825"/>
              </a:cxn>
              <a:cxn ang="0">
                <a:pos x="connsiteX16826" y="connsiteY16826"/>
              </a:cxn>
              <a:cxn ang="0">
                <a:pos x="connsiteX16827" y="connsiteY16827"/>
              </a:cxn>
              <a:cxn ang="0">
                <a:pos x="connsiteX16828" y="connsiteY16828"/>
              </a:cxn>
              <a:cxn ang="0">
                <a:pos x="connsiteX16829" y="connsiteY16829"/>
              </a:cxn>
              <a:cxn ang="0">
                <a:pos x="connsiteX16830" y="connsiteY16830"/>
              </a:cxn>
              <a:cxn ang="0">
                <a:pos x="connsiteX16831" y="connsiteY16831"/>
              </a:cxn>
              <a:cxn ang="0">
                <a:pos x="connsiteX16832" y="connsiteY16832"/>
              </a:cxn>
              <a:cxn ang="0">
                <a:pos x="connsiteX16833" y="connsiteY16833"/>
              </a:cxn>
              <a:cxn ang="0">
                <a:pos x="connsiteX16834" y="connsiteY16834"/>
              </a:cxn>
              <a:cxn ang="0">
                <a:pos x="connsiteX16835" y="connsiteY16835"/>
              </a:cxn>
              <a:cxn ang="0">
                <a:pos x="connsiteX16836" y="connsiteY16836"/>
              </a:cxn>
              <a:cxn ang="0">
                <a:pos x="connsiteX16837" y="connsiteY16837"/>
              </a:cxn>
              <a:cxn ang="0">
                <a:pos x="connsiteX16838" y="connsiteY16838"/>
              </a:cxn>
              <a:cxn ang="0">
                <a:pos x="connsiteX16839" y="connsiteY16839"/>
              </a:cxn>
              <a:cxn ang="0">
                <a:pos x="connsiteX16840" y="connsiteY16840"/>
              </a:cxn>
              <a:cxn ang="0">
                <a:pos x="connsiteX16841" y="connsiteY16841"/>
              </a:cxn>
              <a:cxn ang="0">
                <a:pos x="connsiteX16842" y="connsiteY16842"/>
              </a:cxn>
              <a:cxn ang="0">
                <a:pos x="connsiteX16843" y="connsiteY16843"/>
              </a:cxn>
              <a:cxn ang="0">
                <a:pos x="connsiteX16844" y="connsiteY16844"/>
              </a:cxn>
              <a:cxn ang="0">
                <a:pos x="connsiteX16845" y="connsiteY16845"/>
              </a:cxn>
              <a:cxn ang="0">
                <a:pos x="connsiteX16846" y="connsiteY16846"/>
              </a:cxn>
              <a:cxn ang="0">
                <a:pos x="connsiteX16847" y="connsiteY16847"/>
              </a:cxn>
              <a:cxn ang="0">
                <a:pos x="connsiteX16848" y="connsiteY16848"/>
              </a:cxn>
              <a:cxn ang="0">
                <a:pos x="connsiteX16849" y="connsiteY16849"/>
              </a:cxn>
              <a:cxn ang="0">
                <a:pos x="connsiteX16850" y="connsiteY16850"/>
              </a:cxn>
              <a:cxn ang="0">
                <a:pos x="connsiteX16851" y="connsiteY16851"/>
              </a:cxn>
              <a:cxn ang="0">
                <a:pos x="connsiteX16852" y="connsiteY16852"/>
              </a:cxn>
              <a:cxn ang="0">
                <a:pos x="connsiteX16853" y="connsiteY16853"/>
              </a:cxn>
              <a:cxn ang="0">
                <a:pos x="connsiteX16854" y="connsiteY16854"/>
              </a:cxn>
              <a:cxn ang="0">
                <a:pos x="connsiteX16855" y="connsiteY16855"/>
              </a:cxn>
              <a:cxn ang="0">
                <a:pos x="connsiteX16856" y="connsiteY16856"/>
              </a:cxn>
              <a:cxn ang="0">
                <a:pos x="connsiteX16857" y="connsiteY16857"/>
              </a:cxn>
              <a:cxn ang="0">
                <a:pos x="connsiteX16858" y="connsiteY16858"/>
              </a:cxn>
              <a:cxn ang="0">
                <a:pos x="connsiteX16859" y="connsiteY16859"/>
              </a:cxn>
              <a:cxn ang="0">
                <a:pos x="connsiteX16860" y="connsiteY16860"/>
              </a:cxn>
              <a:cxn ang="0">
                <a:pos x="connsiteX16861" y="connsiteY16861"/>
              </a:cxn>
              <a:cxn ang="0">
                <a:pos x="connsiteX16862" y="connsiteY16862"/>
              </a:cxn>
              <a:cxn ang="0">
                <a:pos x="connsiteX16863" y="connsiteY16863"/>
              </a:cxn>
              <a:cxn ang="0">
                <a:pos x="connsiteX16864" y="connsiteY16864"/>
              </a:cxn>
              <a:cxn ang="0">
                <a:pos x="connsiteX16865" y="connsiteY16865"/>
              </a:cxn>
              <a:cxn ang="0">
                <a:pos x="connsiteX16866" y="connsiteY16866"/>
              </a:cxn>
              <a:cxn ang="0">
                <a:pos x="connsiteX16867" y="connsiteY16867"/>
              </a:cxn>
              <a:cxn ang="0">
                <a:pos x="connsiteX16868" y="connsiteY16868"/>
              </a:cxn>
              <a:cxn ang="0">
                <a:pos x="connsiteX16869" y="connsiteY16869"/>
              </a:cxn>
              <a:cxn ang="0">
                <a:pos x="connsiteX16870" y="connsiteY16870"/>
              </a:cxn>
              <a:cxn ang="0">
                <a:pos x="connsiteX16871" y="connsiteY16871"/>
              </a:cxn>
              <a:cxn ang="0">
                <a:pos x="connsiteX16872" y="connsiteY16872"/>
              </a:cxn>
              <a:cxn ang="0">
                <a:pos x="connsiteX16873" y="connsiteY16873"/>
              </a:cxn>
              <a:cxn ang="0">
                <a:pos x="connsiteX16874" y="connsiteY16874"/>
              </a:cxn>
              <a:cxn ang="0">
                <a:pos x="connsiteX16875" y="connsiteY16875"/>
              </a:cxn>
              <a:cxn ang="0">
                <a:pos x="connsiteX16876" y="connsiteY16876"/>
              </a:cxn>
              <a:cxn ang="0">
                <a:pos x="connsiteX16877" y="connsiteY16877"/>
              </a:cxn>
              <a:cxn ang="0">
                <a:pos x="connsiteX16878" y="connsiteY16878"/>
              </a:cxn>
              <a:cxn ang="0">
                <a:pos x="connsiteX16879" y="connsiteY16879"/>
              </a:cxn>
              <a:cxn ang="0">
                <a:pos x="connsiteX16880" y="connsiteY16880"/>
              </a:cxn>
              <a:cxn ang="0">
                <a:pos x="connsiteX16881" y="connsiteY16881"/>
              </a:cxn>
              <a:cxn ang="0">
                <a:pos x="connsiteX16882" y="connsiteY16882"/>
              </a:cxn>
              <a:cxn ang="0">
                <a:pos x="connsiteX16883" y="connsiteY16883"/>
              </a:cxn>
              <a:cxn ang="0">
                <a:pos x="connsiteX16884" y="connsiteY16884"/>
              </a:cxn>
              <a:cxn ang="0">
                <a:pos x="connsiteX16885" y="connsiteY16885"/>
              </a:cxn>
              <a:cxn ang="0">
                <a:pos x="connsiteX16886" y="connsiteY16886"/>
              </a:cxn>
              <a:cxn ang="0">
                <a:pos x="connsiteX16887" y="connsiteY16887"/>
              </a:cxn>
              <a:cxn ang="0">
                <a:pos x="connsiteX16888" y="connsiteY16888"/>
              </a:cxn>
              <a:cxn ang="0">
                <a:pos x="connsiteX16889" y="connsiteY16889"/>
              </a:cxn>
              <a:cxn ang="0">
                <a:pos x="connsiteX16890" y="connsiteY16890"/>
              </a:cxn>
              <a:cxn ang="0">
                <a:pos x="connsiteX16891" y="connsiteY16891"/>
              </a:cxn>
              <a:cxn ang="0">
                <a:pos x="connsiteX16892" y="connsiteY16892"/>
              </a:cxn>
              <a:cxn ang="0">
                <a:pos x="connsiteX16893" y="connsiteY16893"/>
              </a:cxn>
              <a:cxn ang="0">
                <a:pos x="connsiteX16894" y="connsiteY16894"/>
              </a:cxn>
              <a:cxn ang="0">
                <a:pos x="connsiteX16895" y="connsiteY16895"/>
              </a:cxn>
              <a:cxn ang="0">
                <a:pos x="connsiteX16896" y="connsiteY16896"/>
              </a:cxn>
              <a:cxn ang="0">
                <a:pos x="connsiteX16897" y="connsiteY16897"/>
              </a:cxn>
              <a:cxn ang="0">
                <a:pos x="connsiteX16898" y="connsiteY16898"/>
              </a:cxn>
              <a:cxn ang="0">
                <a:pos x="connsiteX16899" y="connsiteY16899"/>
              </a:cxn>
              <a:cxn ang="0">
                <a:pos x="connsiteX16900" y="connsiteY16900"/>
              </a:cxn>
              <a:cxn ang="0">
                <a:pos x="connsiteX16901" y="connsiteY16901"/>
              </a:cxn>
              <a:cxn ang="0">
                <a:pos x="connsiteX16902" y="connsiteY16902"/>
              </a:cxn>
              <a:cxn ang="0">
                <a:pos x="connsiteX16903" y="connsiteY16903"/>
              </a:cxn>
              <a:cxn ang="0">
                <a:pos x="connsiteX16904" y="connsiteY16904"/>
              </a:cxn>
              <a:cxn ang="0">
                <a:pos x="connsiteX16905" y="connsiteY16905"/>
              </a:cxn>
              <a:cxn ang="0">
                <a:pos x="connsiteX16906" y="connsiteY16906"/>
              </a:cxn>
              <a:cxn ang="0">
                <a:pos x="connsiteX16907" y="connsiteY16907"/>
              </a:cxn>
              <a:cxn ang="0">
                <a:pos x="connsiteX16908" y="connsiteY16908"/>
              </a:cxn>
              <a:cxn ang="0">
                <a:pos x="connsiteX16909" y="connsiteY16909"/>
              </a:cxn>
              <a:cxn ang="0">
                <a:pos x="connsiteX16910" y="connsiteY16910"/>
              </a:cxn>
              <a:cxn ang="0">
                <a:pos x="connsiteX16911" y="connsiteY16911"/>
              </a:cxn>
              <a:cxn ang="0">
                <a:pos x="connsiteX16912" y="connsiteY16912"/>
              </a:cxn>
              <a:cxn ang="0">
                <a:pos x="connsiteX16913" y="connsiteY16913"/>
              </a:cxn>
              <a:cxn ang="0">
                <a:pos x="connsiteX16914" y="connsiteY16914"/>
              </a:cxn>
              <a:cxn ang="0">
                <a:pos x="connsiteX16915" y="connsiteY16915"/>
              </a:cxn>
              <a:cxn ang="0">
                <a:pos x="connsiteX16916" y="connsiteY16916"/>
              </a:cxn>
              <a:cxn ang="0">
                <a:pos x="connsiteX16917" y="connsiteY16917"/>
              </a:cxn>
              <a:cxn ang="0">
                <a:pos x="connsiteX16918" y="connsiteY16918"/>
              </a:cxn>
              <a:cxn ang="0">
                <a:pos x="connsiteX16919" y="connsiteY16919"/>
              </a:cxn>
              <a:cxn ang="0">
                <a:pos x="connsiteX16920" y="connsiteY16920"/>
              </a:cxn>
              <a:cxn ang="0">
                <a:pos x="connsiteX16921" y="connsiteY16921"/>
              </a:cxn>
              <a:cxn ang="0">
                <a:pos x="connsiteX16922" y="connsiteY16922"/>
              </a:cxn>
              <a:cxn ang="0">
                <a:pos x="connsiteX16923" y="connsiteY16923"/>
              </a:cxn>
              <a:cxn ang="0">
                <a:pos x="connsiteX16924" y="connsiteY16924"/>
              </a:cxn>
              <a:cxn ang="0">
                <a:pos x="connsiteX16925" y="connsiteY16925"/>
              </a:cxn>
              <a:cxn ang="0">
                <a:pos x="connsiteX16926" y="connsiteY16926"/>
              </a:cxn>
              <a:cxn ang="0">
                <a:pos x="connsiteX16927" y="connsiteY16927"/>
              </a:cxn>
              <a:cxn ang="0">
                <a:pos x="connsiteX16928" y="connsiteY16928"/>
              </a:cxn>
              <a:cxn ang="0">
                <a:pos x="connsiteX16929" y="connsiteY16929"/>
              </a:cxn>
              <a:cxn ang="0">
                <a:pos x="connsiteX16930" y="connsiteY16930"/>
              </a:cxn>
              <a:cxn ang="0">
                <a:pos x="connsiteX16931" y="connsiteY16931"/>
              </a:cxn>
              <a:cxn ang="0">
                <a:pos x="connsiteX16932" y="connsiteY16932"/>
              </a:cxn>
              <a:cxn ang="0">
                <a:pos x="connsiteX16933" y="connsiteY16933"/>
              </a:cxn>
              <a:cxn ang="0">
                <a:pos x="connsiteX16934" y="connsiteY16934"/>
              </a:cxn>
              <a:cxn ang="0">
                <a:pos x="connsiteX16935" y="connsiteY16935"/>
              </a:cxn>
              <a:cxn ang="0">
                <a:pos x="connsiteX16936" y="connsiteY16936"/>
              </a:cxn>
              <a:cxn ang="0">
                <a:pos x="connsiteX16937" y="connsiteY16937"/>
              </a:cxn>
              <a:cxn ang="0">
                <a:pos x="connsiteX16938" y="connsiteY16938"/>
              </a:cxn>
              <a:cxn ang="0">
                <a:pos x="connsiteX16939" y="connsiteY16939"/>
              </a:cxn>
              <a:cxn ang="0">
                <a:pos x="connsiteX16940" y="connsiteY16940"/>
              </a:cxn>
              <a:cxn ang="0">
                <a:pos x="connsiteX16941" y="connsiteY16941"/>
              </a:cxn>
              <a:cxn ang="0">
                <a:pos x="connsiteX16942" y="connsiteY16942"/>
              </a:cxn>
              <a:cxn ang="0">
                <a:pos x="connsiteX16943" y="connsiteY16943"/>
              </a:cxn>
              <a:cxn ang="0">
                <a:pos x="connsiteX16944" y="connsiteY16944"/>
              </a:cxn>
              <a:cxn ang="0">
                <a:pos x="connsiteX16945" y="connsiteY16945"/>
              </a:cxn>
              <a:cxn ang="0">
                <a:pos x="connsiteX16946" y="connsiteY16946"/>
              </a:cxn>
              <a:cxn ang="0">
                <a:pos x="connsiteX16947" y="connsiteY16947"/>
              </a:cxn>
              <a:cxn ang="0">
                <a:pos x="connsiteX16948" y="connsiteY16948"/>
              </a:cxn>
              <a:cxn ang="0">
                <a:pos x="connsiteX16949" y="connsiteY16949"/>
              </a:cxn>
              <a:cxn ang="0">
                <a:pos x="connsiteX16950" y="connsiteY16950"/>
              </a:cxn>
              <a:cxn ang="0">
                <a:pos x="connsiteX16951" y="connsiteY16951"/>
              </a:cxn>
              <a:cxn ang="0">
                <a:pos x="connsiteX16952" y="connsiteY16952"/>
              </a:cxn>
              <a:cxn ang="0">
                <a:pos x="connsiteX16953" y="connsiteY16953"/>
              </a:cxn>
              <a:cxn ang="0">
                <a:pos x="connsiteX16954" y="connsiteY16954"/>
              </a:cxn>
              <a:cxn ang="0">
                <a:pos x="connsiteX16955" y="connsiteY16955"/>
              </a:cxn>
              <a:cxn ang="0">
                <a:pos x="connsiteX16956" y="connsiteY16956"/>
              </a:cxn>
              <a:cxn ang="0">
                <a:pos x="connsiteX16957" y="connsiteY16957"/>
              </a:cxn>
              <a:cxn ang="0">
                <a:pos x="connsiteX16958" y="connsiteY16958"/>
              </a:cxn>
              <a:cxn ang="0">
                <a:pos x="connsiteX16959" y="connsiteY16959"/>
              </a:cxn>
              <a:cxn ang="0">
                <a:pos x="connsiteX16960" y="connsiteY16960"/>
              </a:cxn>
              <a:cxn ang="0">
                <a:pos x="connsiteX16961" y="connsiteY16961"/>
              </a:cxn>
              <a:cxn ang="0">
                <a:pos x="connsiteX16962" y="connsiteY16962"/>
              </a:cxn>
              <a:cxn ang="0">
                <a:pos x="connsiteX16963" y="connsiteY16963"/>
              </a:cxn>
              <a:cxn ang="0">
                <a:pos x="connsiteX16964" y="connsiteY16964"/>
              </a:cxn>
              <a:cxn ang="0">
                <a:pos x="connsiteX16965" y="connsiteY16965"/>
              </a:cxn>
              <a:cxn ang="0">
                <a:pos x="connsiteX16966" y="connsiteY16966"/>
              </a:cxn>
              <a:cxn ang="0">
                <a:pos x="connsiteX16967" y="connsiteY16967"/>
              </a:cxn>
              <a:cxn ang="0">
                <a:pos x="connsiteX16968" y="connsiteY16968"/>
              </a:cxn>
              <a:cxn ang="0">
                <a:pos x="connsiteX16969" y="connsiteY16969"/>
              </a:cxn>
              <a:cxn ang="0">
                <a:pos x="connsiteX16970" y="connsiteY16970"/>
              </a:cxn>
              <a:cxn ang="0">
                <a:pos x="connsiteX16971" y="connsiteY16971"/>
              </a:cxn>
              <a:cxn ang="0">
                <a:pos x="connsiteX16972" y="connsiteY16972"/>
              </a:cxn>
              <a:cxn ang="0">
                <a:pos x="connsiteX16973" y="connsiteY16973"/>
              </a:cxn>
              <a:cxn ang="0">
                <a:pos x="connsiteX16974" y="connsiteY16974"/>
              </a:cxn>
              <a:cxn ang="0">
                <a:pos x="connsiteX16975" y="connsiteY16975"/>
              </a:cxn>
              <a:cxn ang="0">
                <a:pos x="connsiteX16976" y="connsiteY16976"/>
              </a:cxn>
              <a:cxn ang="0">
                <a:pos x="connsiteX16977" y="connsiteY16977"/>
              </a:cxn>
              <a:cxn ang="0">
                <a:pos x="connsiteX16978" y="connsiteY16978"/>
              </a:cxn>
              <a:cxn ang="0">
                <a:pos x="connsiteX16979" y="connsiteY16979"/>
              </a:cxn>
              <a:cxn ang="0">
                <a:pos x="connsiteX16980" y="connsiteY16980"/>
              </a:cxn>
              <a:cxn ang="0">
                <a:pos x="connsiteX16981" y="connsiteY16981"/>
              </a:cxn>
              <a:cxn ang="0">
                <a:pos x="connsiteX16982" y="connsiteY16982"/>
              </a:cxn>
              <a:cxn ang="0">
                <a:pos x="connsiteX16983" y="connsiteY16983"/>
              </a:cxn>
              <a:cxn ang="0">
                <a:pos x="connsiteX16984" y="connsiteY16984"/>
              </a:cxn>
              <a:cxn ang="0">
                <a:pos x="connsiteX16985" y="connsiteY16985"/>
              </a:cxn>
              <a:cxn ang="0">
                <a:pos x="connsiteX16986" y="connsiteY16986"/>
              </a:cxn>
              <a:cxn ang="0">
                <a:pos x="connsiteX16987" y="connsiteY16987"/>
              </a:cxn>
              <a:cxn ang="0">
                <a:pos x="connsiteX16988" y="connsiteY16988"/>
              </a:cxn>
              <a:cxn ang="0">
                <a:pos x="connsiteX16989" y="connsiteY16989"/>
              </a:cxn>
              <a:cxn ang="0">
                <a:pos x="connsiteX16990" y="connsiteY16990"/>
              </a:cxn>
              <a:cxn ang="0">
                <a:pos x="connsiteX16991" y="connsiteY16991"/>
              </a:cxn>
              <a:cxn ang="0">
                <a:pos x="connsiteX16992" y="connsiteY16992"/>
              </a:cxn>
              <a:cxn ang="0">
                <a:pos x="connsiteX16993" y="connsiteY16993"/>
              </a:cxn>
              <a:cxn ang="0">
                <a:pos x="connsiteX16994" y="connsiteY16994"/>
              </a:cxn>
              <a:cxn ang="0">
                <a:pos x="connsiteX16995" y="connsiteY16995"/>
              </a:cxn>
              <a:cxn ang="0">
                <a:pos x="connsiteX16996" y="connsiteY16996"/>
              </a:cxn>
              <a:cxn ang="0">
                <a:pos x="connsiteX16997" y="connsiteY16997"/>
              </a:cxn>
              <a:cxn ang="0">
                <a:pos x="connsiteX16998" y="connsiteY16998"/>
              </a:cxn>
              <a:cxn ang="0">
                <a:pos x="connsiteX16999" y="connsiteY16999"/>
              </a:cxn>
              <a:cxn ang="0">
                <a:pos x="connsiteX17000" y="connsiteY17000"/>
              </a:cxn>
              <a:cxn ang="0">
                <a:pos x="connsiteX17001" y="connsiteY17001"/>
              </a:cxn>
              <a:cxn ang="0">
                <a:pos x="connsiteX17002" y="connsiteY17002"/>
              </a:cxn>
              <a:cxn ang="0">
                <a:pos x="connsiteX17003" y="connsiteY17003"/>
              </a:cxn>
              <a:cxn ang="0">
                <a:pos x="connsiteX17004" y="connsiteY17004"/>
              </a:cxn>
              <a:cxn ang="0">
                <a:pos x="connsiteX17005" y="connsiteY17005"/>
              </a:cxn>
              <a:cxn ang="0">
                <a:pos x="connsiteX17006" y="connsiteY17006"/>
              </a:cxn>
              <a:cxn ang="0">
                <a:pos x="connsiteX17007" y="connsiteY17007"/>
              </a:cxn>
              <a:cxn ang="0">
                <a:pos x="connsiteX17008" y="connsiteY17008"/>
              </a:cxn>
              <a:cxn ang="0">
                <a:pos x="connsiteX17009" y="connsiteY17009"/>
              </a:cxn>
              <a:cxn ang="0">
                <a:pos x="connsiteX17010" y="connsiteY17010"/>
              </a:cxn>
              <a:cxn ang="0">
                <a:pos x="connsiteX17011" y="connsiteY17011"/>
              </a:cxn>
              <a:cxn ang="0">
                <a:pos x="connsiteX17012" y="connsiteY17012"/>
              </a:cxn>
              <a:cxn ang="0">
                <a:pos x="connsiteX17013" y="connsiteY17013"/>
              </a:cxn>
              <a:cxn ang="0">
                <a:pos x="connsiteX17014" y="connsiteY17014"/>
              </a:cxn>
              <a:cxn ang="0">
                <a:pos x="connsiteX17015" y="connsiteY17015"/>
              </a:cxn>
              <a:cxn ang="0">
                <a:pos x="connsiteX17016" y="connsiteY17016"/>
              </a:cxn>
              <a:cxn ang="0">
                <a:pos x="connsiteX17017" y="connsiteY17017"/>
              </a:cxn>
              <a:cxn ang="0">
                <a:pos x="connsiteX17018" y="connsiteY17018"/>
              </a:cxn>
              <a:cxn ang="0">
                <a:pos x="connsiteX17019" y="connsiteY17019"/>
              </a:cxn>
              <a:cxn ang="0">
                <a:pos x="connsiteX17020" y="connsiteY17020"/>
              </a:cxn>
              <a:cxn ang="0">
                <a:pos x="connsiteX17021" y="connsiteY17021"/>
              </a:cxn>
              <a:cxn ang="0">
                <a:pos x="connsiteX17022" y="connsiteY17022"/>
              </a:cxn>
              <a:cxn ang="0">
                <a:pos x="connsiteX17023" y="connsiteY17023"/>
              </a:cxn>
              <a:cxn ang="0">
                <a:pos x="connsiteX17024" y="connsiteY17024"/>
              </a:cxn>
              <a:cxn ang="0">
                <a:pos x="connsiteX17025" y="connsiteY17025"/>
              </a:cxn>
              <a:cxn ang="0">
                <a:pos x="connsiteX17026" y="connsiteY17026"/>
              </a:cxn>
              <a:cxn ang="0">
                <a:pos x="connsiteX17027" y="connsiteY17027"/>
              </a:cxn>
              <a:cxn ang="0">
                <a:pos x="connsiteX17028" y="connsiteY17028"/>
              </a:cxn>
              <a:cxn ang="0">
                <a:pos x="connsiteX17029" y="connsiteY17029"/>
              </a:cxn>
              <a:cxn ang="0">
                <a:pos x="connsiteX17030" y="connsiteY17030"/>
              </a:cxn>
              <a:cxn ang="0">
                <a:pos x="connsiteX17031" y="connsiteY17031"/>
              </a:cxn>
              <a:cxn ang="0">
                <a:pos x="connsiteX17032" y="connsiteY17032"/>
              </a:cxn>
              <a:cxn ang="0">
                <a:pos x="connsiteX17033" y="connsiteY17033"/>
              </a:cxn>
              <a:cxn ang="0">
                <a:pos x="connsiteX17034" y="connsiteY17034"/>
              </a:cxn>
              <a:cxn ang="0">
                <a:pos x="connsiteX17035" y="connsiteY17035"/>
              </a:cxn>
              <a:cxn ang="0">
                <a:pos x="connsiteX17036" y="connsiteY17036"/>
              </a:cxn>
              <a:cxn ang="0">
                <a:pos x="connsiteX17037" y="connsiteY17037"/>
              </a:cxn>
              <a:cxn ang="0">
                <a:pos x="connsiteX17038" y="connsiteY17038"/>
              </a:cxn>
              <a:cxn ang="0">
                <a:pos x="connsiteX17039" y="connsiteY17039"/>
              </a:cxn>
              <a:cxn ang="0">
                <a:pos x="connsiteX17040" y="connsiteY17040"/>
              </a:cxn>
              <a:cxn ang="0">
                <a:pos x="connsiteX17041" y="connsiteY17041"/>
              </a:cxn>
              <a:cxn ang="0">
                <a:pos x="connsiteX17042" y="connsiteY17042"/>
              </a:cxn>
              <a:cxn ang="0">
                <a:pos x="connsiteX17043" y="connsiteY17043"/>
              </a:cxn>
              <a:cxn ang="0">
                <a:pos x="connsiteX17044" y="connsiteY17044"/>
              </a:cxn>
              <a:cxn ang="0">
                <a:pos x="connsiteX17045" y="connsiteY17045"/>
              </a:cxn>
              <a:cxn ang="0">
                <a:pos x="connsiteX17046" y="connsiteY17046"/>
              </a:cxn>
              <a:cxn ang="0">
                <a:pos x="connsiteX17047" y="connsiteY17047"/>
              </a:cxn>
              <a:cxn ang="0">
                <a:pos x="connsiteX17048" y="connsiteY17048"/>
              </a:cxn>
              <a:cxn ang="0">
                <a:pos x="connsiteX17049" y="connsiteY17049"/>
              </a:cxn>
              <a:cxn ang="0">
                <a:pos x="connsiteX17050" y="connsiteY17050"/>
              </a:cxn>
              <a:cxn ang="0">
                <a:pos x="connsiteX17051" y="connsiteY17051"/>
              </a:cxn>
              <a:cxn ang="0">
                <a:pos x="connsiteX17052" y="connsiteY17052"/>
              </a:cxn>
              <a:cxn ang="0">
                <a:pos x="connsiteX17053" y="connsiteY17053"/>
              </a:cxn>
              <a:cxn ang="0">
                <a:pos x="connsiteX17054" y="connsiteY17054"/>
              </a:cxn>
              <a:cxn ang="0">
                <a:pos x="connsiteX17055" y="connsiteY17055"/>
              </a:cxn>
              <a:cxn ang="0">
                <a:pos x="connsiteX17056" y="connsiteY17056"/>
              </a:cxn>
              <a:cxn ang="0">
                <a:pos x="connsiteX17057" y="connsiteY17057"/>
              </a:cxn>
              <a:cxn ang="0">
                <a:pos x="connsiteX17058" y="connsiteY17058"/>
              </a:cxn>
              <a:cxn ang="0">
                <a:pos x="connsiteX17059" y="connsiteY17059"/>
              </a:cxn>
              <a:cxn ang="0">
                <a:pos x="connsiteX17060" y="connsiteY17060"/>
              </a:cxn>
              <a:cxn ang="0">
                <a:pos x="connsiteX17061" y="connsiteY17061"/>
              </a:cxn>
              <a:cxn ang="0">
                <a:pos x="connsiteX17062" y="connsiteY17062"/>
              </a:cxn>
              <a:cxn ang="0">
                <a:pos x="connsiteX17063" y="connsiteY17063"/>
              </a:cxn>
              <a:cxn ang="0">
                <a:pos x="connsiteX17064" y="connsiteY17064"/>
              </a:cxn>
              <a:cxn ang="0">
                <a:pos x="connsiteX17065" y="connsiteY17065"/>
              </a:cxn>
              <a:cxn ang="0">
                <a:pos x="connsiteX17066" y="connsiteY17066"/>
              </a:cxn>
              <a:cxn ang="0">
                <a:pos x="connsiteX17067" y="connsiteY17067"/>
              </a:cxn>
              <a:cxn ang="0">
                <a:pos x="connsiteX17068" y="connsiteY17068"/>
              </a:cxn>
              <a:cxn ang="0">
                <a:pos x="connsiteX17069" y="connsiteY17069"/>
              </a:cxn>
              <a:cxn ang="0">
                <a:pos x="connsiteX17070" y="connsiteY17070"/>
              </a:cxn>
              <a:cxn ang="0">
                <a:pos x="connsiteX17071" y="connsiteY17071"/>
              </a:cxn>
              <a:cxn ang="0">
                <a:pos x="connsiteX17072" y="connsiteY17072"/>
              </a:cxn>
              <a:cxn ang="0">
                <a:pos x="connsiteX17073" y="connsiteY17073"/>
              </a:cxn>
              <a:cxn ang="0">
                <a:pos x="connsiteX17074" y="connsiteY17074"/>
              </a:cxn>
              <a:cxn ang="0">
                <a:pos x="connsiteX17075" y="connsiteY17075"/>
              </a:cxn>
              <a:cxn ang="0">
                <a:pos x="connsiteX17076" y="connsiteY17076"/>
              </a:cxn>
              <a:cxn ang="0">
                <a:pos x="connsiteX17077" y="connsiteY17077"/>
              </a:cxn>
              <a:cxn ang="0">
                <a:pos x="connsiteX17078" y="connsiteY17078"/>
              </a:cxn>
              <a:cxn ang="0">
                <a:pos x="connsiteX17079" y="connsiteY17079"/>
              </a:cxn>
              <a:cxn ang="0">
                <a:pos x="connsiteX17080" y="connsiteY17080"/>
              </a:cxn>
              <a:cxn ang="0">
                <a:pos x="connsiteX17081" y="connsiteY17081"/>
              </a:cxn>
              <a:cxn ang="0">
                <a:pos x="connsiteX17082" y="connsiteY17082"/>
              </a:cxn>
              <a:cxn ang="0">
                <a:pos x="connsiteX17083" y="connsiteY17083"/>
              </a:cxn>
              <a:cxn ang="0">
                <a:pos x="connsiteX17084" y="connsiteY17084"/>
              </a:cxn>
              <a:cxn ang="0">
                <a:pos x="connsiteX17085" y="connsiteY17085"/>
              </a:cxn>
              <a:cxn ang="0">
                <a:pos x="connsiteX17086" y="connsiteY17086"/>
              </a:cxn>
              <a:cxn ang="0">
                <a:pos x="connsiteX17087" y="connsiteY17087"/>
              </a:cxn>
              <a:cxn ang="0">
                <a:pos x="connsiteX17088" y="connsiteY17088"/>
              </a:cxn>
              <a:cxn ang="0">
                <a:pos x="connsiteX17089" y="connsiteY17089"/>
              </a:cxn>
              <a:cxn ang="0">
                <a:pos x="connsiteX17090" y="connsiteY17090"/>
              </a:cxn>
              <a:cxn ang="0">
                <a:pos x="connsiteX17091" y="connsiteY17091"/>
              </a:cxn>
              <a:cxn ang="0">
                <a:pos x="connsiteX17092" y="connsiteY17092"/>
              </a:cxn>
              <a:cxn ang="0">
                <a:pos x="connsiteX17093" y="connsiteY17093"/>
              </a:cxn>
              <a:cxn ang="0">
                <a:pos x="connsiteX17094" y="connsiteY17094"/>
              </a:cxn>
              <a:cxn ang="0">
                <a:pos x="connsiteX17095" y="connsiteY17095"/>
              </a:cxn>
              <a:cxn ang="0">
                <a:pos x="connsiteX17096" y="connsiteY17096"/>
              </a:cxn>
              <a:cxn ang="0">
                <a:pos x="connsiteX17097" y="connsiteY17097"/>
              </a:cxn>
              <a:cxn ang="0">
                <a:pos x="connsiteX17098" y="connsiteY17098"/>
              </a:cxn>
              <a:cxn ang="0">
                <a:pos x="connsiteX17099" y="connsiteY17099"/>
              </a:cxn>
              <a:cxn ang="0">
                <a:pos x="connsiteX17100" y="connsiteY17100"/>
              </a:cxn>
              <a:cxn ang="0">
                <a:pos x="connsiteX17101" y="connsiteY17101"/>
              </a:cxn>
              <a:cxn ang="0">
                <a:pos x="connsiteX17102" y="connsiteY17102"/>
              </a:cxn>
              <a:cxn ang="0">
                <a:pos x="connsiteX17103" y="connsiteY17103"/>
              </a:cxn>
              <a:cxn ang="0">
                <a:pos x="connsiteX17104" y="connsiteY17104"/>
              </a:cxn>
              <a:cxn ang="0">
                <a:pos x="connsiteX17105" y="connsiteY17105"/>
              </a:cxn>
              <a:cxn ang="0">
                <a:pos x="connsiteX17106" y="connsiteY17106"/>
              </a:cxn>
              <a:cxn ang="0">
                <a:pos x="connsiteX17107" y="connsiteY17107"/>
              </a:cxn>
              <a:cxn ang="0">
                <a:pos x="connsiteX17108" y="connsiteY17108"/>
              </a:cxn>
              <a:cxn ang="0">
                <a:pos x="connsiteX17109" y="connsiteY17109"/>
              </a:cxn>
              <a:cxn ang="0">
                <a:pos x="connsiteX17110" y="connsiteY17110"/>
              </a:cxn>
              <a:cxn ang="0">
                <a:pos x="connsiteX17111" y="connsiteY17111"/>
              </a:cxn>
              <a:cxn ang="0">
                <a:pos x="connsiteX17112" y="connsiteY17112"/>
              </a:cxn>
              <a:cxn ang="0">
                <a:pos x="connsiteX17113" y="connsiteY17113"/>
              </a:cxn>
              <a:cxn ang="0">
                <a:pos x="connsiteX17114" y="connsiteY17114"/>
              </a:cxn>
              <a:cxn ang="0">
                <a:pos x="connsiteX17115" y="connsiteY17115"/>
              </a:cxn>
              <a:cxn ang="0">
                <a:pos x="connsiteX17116" y="connsiteY17116"/>
              </a:cxn>
              <a:cxn ang="0">
                <a:pos x="connsiteX17117" y="connsiteY17117"/>
              </a:cxn>
              <a:cxn ang="0">
                <a:pos x="connsiteX17118" y="connsiteY17118"/>
              </a:cxn>
              <a:cxn ang="0">
                <a:pos x="connsiteX17119" y="connsiteY17119"/>
              </a:cxn>
              <a:cxn ang="0">
                <a:pos x="connsiteX17120" y="connsiteY17120"/>
              </a:cxn>
              <a:cxn ang="0">
                <a:pos x="connsiteX17121" y="connsiteY17121"/>
              </a:cxn>
              <a:cxn ang="0">
                <a:pos x="connsiteX17122" y="connsiteY17122"/>
              </a:cxn>
              <a:cxn ang="0">
                <a:pos x="connsiteX17123" y="connsiteY17123"/>
              </a:cxn>
              <a:cxn ang="0">
                <a:pos x="connsiteX17124" y="connsiteY17124"/>
              </a:cxn>
              <a:cxn ang="0">
                <a:pos x="connsiteX17125" y="connsiteY17125"/>
              </a:cxn>
              <a:cxn ang="0">
                <a:pos x="connsiteX17126" y="connsiteY17126"/>
              </a:cxn>
              <a:cxn ang="0">
                <a:pos x="connsiteX17127" y="connsiteY17127"/>
              </a:cxn>
              <a:cxn ang="0">
                <a:pos x="connsiteX17128" y="connsiteY17128"/>
              </a:cxn>
              <a:cxn ang="0">
                <a:pos x="connsiteX17129" y="connsiteY17129"/>
              </a:cxn>
              <a:cxn ang="0">
                <a:pos x="connsiteX17130" y="connsiteY17130"/>
              </a:cxn>
              <a:cxn ang="0">
                <a:pos x="connsiteX17131" y="connsiteY17131"/>
              </a:cxn>
              <a:cxn ang="0">
                <a:pos x="connsiteX17132" y="connsiteY17132"/>
              </a:cxn>
              <a:cxn ang="0">
                <a:pos x="connsiteX17133" y="connsiteY17133"/>
              </a:cxn>
              <a:cxn ang="0">
                <a:pos x="connsiteX17134" y="connsiteY17134"/>
              </a:cxn>
              <a:cxn ang="0">
                <a:pos x="connsiteX17135" y="connsiteY17135"/>
              </a:cxn>
              <a:cxn ang="0">
                <a:pos x="connsiteX17136" y="connsiteY17136"/>
              </a:cxn>
              <a:cxn ang="0">
                <a:pos x="connsiteX17137" y="connsiteY17137"/>
              </a:cxn>
              <a:cxn ang="0">
                <a:pos x="connsiteX17138" y="connsiteY17138"/>
              </a:cxn>
              <a:cxn ang="0">
                <a:pos x="connsiteX17139" y="connsiteY17139"/>
              </a:cxn>
              <a:cxn ang="0">
                <a:pos x="connsiteX17140" y="connsiteY17140"/>
              </a:cxn>
              <a:cxn ang="0">
                <a:pos x="connsiteX17141" y="connsiteY17141"/>
              </a:cxn>
              <a:cxn ang="0">
                <a:pos x="connsiteX17142" y="connsiteY17142"/>
              </a:cxn>
              <a:cxn ang="0">
                <a:pos x="connsiteX17143" y="connsiteY17143"/>
              </a:cxn>
              <a:cxn ang="0">
                <a:pos x="connsiteX17144" y="connsiteY17144"/>
              </a:cxn>
              <a:cxn ang="0">
                <a:pos x="connsiteX17145" y="connsiteY17145"/>
              </a:cxn>
              <a:cxn ang="0">
                <a:pos x="connsiteX17146" y="connsiteY17146"/>
              </a:cxn>
              <a:cxn ang="0">
                <a:pos x="connsiteX17147" y="connsiteY17147"/>
              </a:cxn>
              <a:cxn ang="0">
                <a:pos x="connsiteX17148" y="connsiteY17148"/>
              </a:cxn>
              <a:cxn ang="0">
                <a:pos x="connsiteX17149" y="connsiteY17149"/>
              </a:cxn>
              <a:cxn ang="0">
                <a:pos x="connsiteX17150" y="connsiteY17150"/>
              </a:cxn>
              <a:cxn ang="0">
                <a:pos x="connsiteX17151" y="connsiteY17151"/>
              </a:cxn>
              <a:cxn ang="0">
                <a:pos x="connsiteX17152" y="connsiteY17152"/>
              </a:cxn>
              <a:cxn ang="0">
                <a:pos x="connsiteX17153" y="connsiteY17153"/>
              </a:cxn>
              <a:cxn ang="0">
                <a:pos x="connsiteX17154" y="connsiteY17154"/>
              </a:cxn>
              <a:cxn ang="0">
                <a:pos x="connsiteX17155" y="connsiteY17155"/>
              </a:cxn>
              <a:cxn ang="0">
                <a:pos x="connsiteX17156" y="connsiteY17156"/>
              </a:cxn>
              <a:cxn ang="0">
                <a:pos x="connsiteX17157" y="connsiteY17157"/>
              </a:cxn>
              <a:cxn ang="0">
                <a:pos x="connsiteX17158" y="connsiteY17158"/>
              </a:cxn>
              <a:cxn ang="0">
                <a:pos x="connsiteX17159" y="connsiteY17159"/>
              </a:cxn>
              <a:cxn ang="0">
                <a:pos x="connsiteX17160" y="connsiteY17160"/>
              </a:cxn>
              <a:cxn ang="0">
                <a:pos x="connsiteX17161" y="connsiteY17161"/>
              </a:cxn>
              <a:cxn ang="0">
                <a:pos x="connsiteX17162" y="connsiteY17162"/>
              </a:cxn>
              <a:cxn ang="0">
                <a:pos x="connsiteX17163" y="connsiteY17163"/>
              </a:cxn>
              <a:cxn ang="0">
                <a:pos x="connsiteX17164" y="connsiteY17164"/>
              </a:cxn>
              <a:cxn ang="0">
                <a:pos x="connsiteX17165" y="connsiteY17165"/>
              </a:cxn>
              <a:cxn ang="0">
                <a:pos x="connsiteX17166" y="connsiteY17166"/>
              </a:cxn>
              <a:cxn ang="0">
                <a:pos x="connsiteX17167" y="connsiteY17167"/>
              </a:cxn>
              <a:cxn ang="0">
                <a:pos x="connsiteX17168" y="connsiteY17168"/>
              </a:cxn>
              <a:cxn ang="0">
                <a:pos x="connsiteX17169" y="connsiteY17169"/>
              </a:cxn>
              <a:cxn ang="0">
                <a:pos x="connsiteX17170" y="connsiteY17170"/>
              </a:cxn>
              <a:cxn ang="0">
                <a:pos x="connsiteX17171" y="connsiteY17171"/>
              </a:cxn>
              <a:cxn ang="0">
                <a:pos x="connsiteX17172" y="connsiteY17172"/>
              </a:cxn>
              <a:cxn ang="0">
                <a:pos x="connsiteX17173" y="connsiteY17173"/>
              </a:cxn>
              <a:cxn ang="0">
                <a:pos x="connsiteX17174" y="connsiteY17174"/>
              </a:cxn>
              <a:cxn ang="0">
                <a:pos x="connsiteX17175" y="connsiteY17175"/>
              </a:cxn>
              <a:cxn ang="0">
                <a:pos x="connsiteX17176" y="connsiteY17176"/>
              </a:cxn>
              <a:cxn ang="0">
                <a:pos x="connsiteX17177" y="connsiteY17177"/>
              </a:cxn>
              <a:cxn ang="0">
                <a:pos x="connsiteX17178" y="connsiteY17178"/>
              </a:cxn>
              <a:cxn ang="0">
                <a:pos x="connsiteX17179" y="connsiteY17179"/>
              </a:cxn>
              <a:cxn ang="0">
                <a:pos x="connsiteX17180" y="connsiteY17180"/>
              </a:cxn>
              <a:cxn ang="0">
                <a:pos x="connsiteX17181" y="connsiteY17181"/>
              </a:cxn>
              <a:cxn ang="0">
                <a:pos x="connsiteX17182" y="connsiteY17182"/>
              </a:cxn>
              <a:cxn ang="0">
                <a:pos x="connsiteX17183" y="connsiteY17183"/>
              </a:cxn>
              <a:cxn ang="0">
                <a:pos x="connsiteX17184" y="connsiteY17184"/>
              </a:cxn>
              <a:cxn ang="0">
                <a:pos x="connsiteX17185" y="connsiteY17185"/>
              </a:cxn>
              <a:cxn ang="0">
                <a:pos x="connsiteX17186" y="connsiteY17186"/>
              </a:cxn>
              <a:cxn ang="0">
                <a:pos x="connsiteX17187" y="connsiteY17187"/>
              </a:cxn>
              <a:cxn ang="0">
                <a:pos x="connsiteX17188" y="connsiteY17188"/>
              </a:cxn>
              <a:cxn ang="0">
                <a:pos x="connsiteX17189" y="connsiteY17189"/>
              </a:cxn>
              <a:cxn ang="0">
                <a:pos x="connsiteX17190" y="connsiteY17190"/>
              </a:cxn>
              <a:cxn ang="0">
                <a:pos x="connsiteX17191" y="connsiteY17191"/>
              </a:cxn>
              <a:cxn ang="0">
                <a:pos x="connsiteX17192" y="connsiteY17192"/>
              </a:cxn>
              <a:cxn ang="0">
                <a:pos x="connsiteX17193" y="connsiteY17193"/>
              </a:cxn>
              <a:cxn ang="0">
                <a:pos x="connsiteX17194" y="connsiteY17194"/>
              </a:cxn>
              <a:cxn ang="0">
                <a:pos x="connsiteX17195" y="connsiteY17195"/>
              </a:cxn>
              <a:cxn ang="0">
                <a:pos x="connsiteX17196" y="connsiteY17196"/>
              </a:cxn>
              <a:cxn ang="0">
                <a:pos x="connsiteX17197" y="connsiteY17197"/>
              </a:cxn>
              <a:cxn ang="0">
                <a:pos x="connsiteX17198" y="connsiteY17198"/>
              </a:cxn>
              <a:cxn ang="0">
                <a:pos x="connsiteX17199" y="connsiteY17199"/>
              </a:cxn>
              <a:cxn ang="0">
                <a:pos x="connsiteX17200" y="connsiteY17200"/>
              </a:cxn>
              <a:cxn ang="0">
                <a:pos x="connsiteX17201" y="connsiteY17201"/>
              </a:cxn>
              <a:cxn ang="0">
                <a:pos x="connsiteX17202" y="connsiteY17202"/>
              </a:cxn>
              <a:cxn ang="0">
                <a:pos x="connsiteX17203" y="connsiteY17203"/>
              </a:cxn>
              <a:cxn ang="0">
                <a:pos x="connsiteX17204" y="connsiteY17204"/>
              </a:cxn>
              <a:cxn ang="0">
                <a:pos x="connsiteX17205" y="connsiteY17205"/>
              </a:cxn>
              <a:cxn ang="0">
                <a:pos x="connsiteX17206" y="connsiteY17206"/>
              </a:cxn>
              <a:cxn ang="0">
                <a:pos x="connsiteX17207" y="connsiteY17207"/>
              </a:cxn>
              <a:cxn ang="0">
                <a:pos x="connsiteX17208" y="connsiteY17208"/>
              </a:cxn>
              <a:cxn ang="0">
                <a:pos x="connsiteX17209" y="connsiteY17209"/>
              </a:cxn>
              <a:cxn ang="0">
                <a:pos x="connsiteX17210" y="connsiteY17210"/>
              </a:cxn>
              <a:cxn ang="0">
                <a:pos x="connsiteX17211" y="connsiteY17211"/>
              </a:cxn>
              <a:cxn ang="0">
                <a:pos x="connsiteX17212" y="connsiteY17212"/>
              </a:cxn>
              <a:cxn ang="0">
                <a:pos x="connsiteX17213" y="connsiteY17213"/>
              </a:cxn>
              <a:cxn ang="0">
                <a:pos x="connsiteX17214" y="connsiteY17214"/>
              </a:cxn>
              <a:cxn ang="0">
                <a:pos x="connsiteX17215" y="connsiteY17215"/>
              </a:cxn>
              <a:cxn ang="0">
                <a:pos x="connsiteX17216" y="connsiteY17216"/>
              </a:cxn>
              <a:cxn ang="0">
                <a:pos x="connsiteX17217" y="connsiteY17217"/>
              </a:cxn>
              <a:cxn ang="0">
                <a:pos x="connsiteX17218" y="connsiteY17218"/>
              </a:cxn>
              <a:cxn ang="0">
                <a:pos x="connsiteX17219" y="connsiteY17219"/>
              </a:cxn>
              <a:cxn ang="0">
                <a:pos x="connsiteX17220" y="connsiteY17220"/>
              </a:cxn>
              <a:cxn ang="0">
                <a:pos x="connsiteX17221" y="connsiteY17221"/>
              </a:cxn>
              <a:cxn ang="0">
                <a:pos x="connsiteX17222" y="connsiteY17222"/>
              </a:cxn>
              <a:cxn ang="0">
                <a:pos x="connsiteX17223" y="connsiteY17223"/>
              </a:cxn>
              <a:cxn ang="0">
                <a:pos x="connsiteX17224" y="connsiteY17224"/>
              </a:cxn>
              <a:cxn ang="0">
                <a:pos x="connsiteX17225" y="connsiteY17225"/>
              </a:cxn>
              <a:cxn ang="0">
                <a:pos x="connsiteX17226" y="connsiteY17226"/>
              </a:cxn>
              <a:cxn ang="0">
                <a:pos x="connsiteX17227" y="connsiteY17227"/>
              </a:cxn>
              <a:cxn ang="0">
                <a:pos x="connsiteX17228" y="connsiteY17228"/>
              </a:cxn>
              <a:cxn ang="0">
                <a:pos x="connsiteX17229" y="connsiteY17229"/>
              </a:cxn>
              <a:cxn ang="0">
                <a:pos x="connsiteX17230" y="connsiteY17230"/>
              </a:cxn>
              <a:cxn ang="0">
                <a:pos x="connsiteX17231" y="connsiteY17231"/>
              </a:cxn>
              <a:cxn ang="0">
                <a:pos x="connsiteX17232" y="connsiteY17232"/>
              </a:cxn>
              <a:cxn ang="0">
                <a:pos x="connsiteX17233" y="connsiteY17233"/>
              </a:cxn>
              <a:cxn ang="0">
                <a:pos x="connsiteX17234" y="connsiteY17234"/>
              </a:cxn>
              <a:cxn ang="0">
                <a:pos x="connsiteX17235" y="connsiteY17235"/>
              </a:cxn>
              <a:cxn ang="0">
                <a:pos x="connsiteX17236" y="connsiteY17236"/>
              </a:cxn>
              <a:cxn ang="0">
                <a:pos x="connsiteX17237" y="connsiteY17237"/>
              </a:cxn>
              <a:cxn ang="0">
                <a:pos x="connsiteX17238" y="connsiteY17238"/>
              </a:cxn>
              <a:cxn ang="0">
                <a:pos x="connsiteX17239" y="connsiteY17239"/>
              </a:cxn>
              <a:cxn ang="0">
                <a:pos x="connsiteX17240" y="connsiteY17240"/>
              </a:cxn>
              <a:cxn ang="0">
                <a:pos x="connsiteX17241" y="connsiteY17241"/>
              </a:cxn>
              <a:cxn ang="0">
                <a:pos x="connsiteX17242" y="connsiteY17242"/>
              </a:cxn>
              <a:cxn ang="0">
                <a:pos x="connsiteX17243" y="connsiteY17243"/>
              </a:cxn>
              <a:cxn ang="0">
                <a:pos x="connsiteX17244" y="connsiteY17244"/>
              </a:cxn>
              <a:cxn ang="0">
                <a:pos x="connsiteX17245" y="connsiteY17245"/>
              </a:cxn>
              <a:cxn ang="0">
                <a:pos x="connsiteX17246" y="connsiteY17246"/>
              </a:cxn>
              <a:cxn ang="0">
                <a:pos x="connsiteX17247" y="connsiteY17247"/>
              </a:cxn>
              <a:cxn ang="0">
                <a:pos x="connsiteX17248" y="connsiteY17248"/>
              </a:cxn>
              <a:cxn ang="0">
                <a:pos x="connsiteX17249" y="connsiteY17249"/>
              </a:cxn>
              <a:cxn ang="0">
                <a:pos x="connsiteX17250" y="connsiteY17250"/>
              </a:cxn>
              <a:cxn ang="0">
                <a:pos x="connsiteX17251" y="connsiteY17251"/>
              </a:cxn>
              <a:cxn ang="0">
                <a:pos x="connsiteX17252" y="connsiteY17252"/>
              </a:cxn>
              <a:cxn ang="0">
                <a:pos x="connsiteX17253" y="connsiteY17253"/>
              </a:cxn>
              <a:cxn ang="0">
                <a:pos x="connsiteX17254" y="connsiteY17254"/>
              </a:cxn>
              <a:cxn ang="0">
                <a:pos x="connsiteX17255" y="connsiteY17255"/>
              </a:cxn>
              <a:cxn ang="0">
                <a:pos x="connsiteX17256" y="connsiteY17256"/>
              </a:cxn>
              <a:cxn ang="0">
                <a:pos x="connsiteX17257" y="connsiteY17257"/>
              </a:cxn>
              <a:cxn ang="0">
                <a:pos x="connsiteX17258" y="connsiteY17258"/>
              </a:cxn>
              <a:cxn ang="0">
                <a:pos x="connsiteX17259" y="connsiteY17259"/>
              </a:cxn>
              <a:cxn ang="0">
                <a:pos x="connsiteX17260" y="connsiteY17260"/>
              </a:cxn>
              <a:cxn ang="0">
                <a:pos x="connsiteX17261" y="connsiteY17261"/>
              </a:cxn>
              <a:cxn ang="0">
                <a:pos x="connsiteX17262" y="connsiteY17262"/>
              </a:cxn>
              <a:cxn ang="0">
                <a:pos x="connsiteX17263" y="connsiteY17263"/>
              </a:cxn>
              <a:cxn ang="0">
                <a:pos x="connsiteX17264" y="connsiteY17264"/>
              </a:cxn>
              <a:cxn ang="0">
                <a:pos x="connsiteX17265" y="connsiteY17265"/>
              </a:cxn>
              <a:cxn ang="0">
                <a:pos x="connsiteX17266" y="connsiteY17266"/>
              </a:cxn>
              <a:cxn ang="0">
                <a:pos x="connsiteX17267" y="connsiteY17267"/>
              </a:cxn>
              <a:cxn ang="0">
                <a:pos x="connsiteX17268" y="connsiteY17268"/>
              </a:cxn>
              <a:cxn ang="0">
                <a:pos x="connsiteX17269" y="connsiteY17269"/>
              </a:cxn>
              <a:cxn ang="0">
                <a:pos x="connsiteX17270" y="connsiteY17270"/>
              </a:cxn>
              <a:cxn ang="0">
                <a:pos x="connsiteX17271" y="connsiteY17271"/>
              </a:cxn>
              <a:cxn ang="0">
                <a:pos x="connsiteX17272" y="connsiteY17272"/>
              </a:cxn>
              <a:cxn ang="0">
                <a:pos x="connsiteX17273" y="connsiteY17273"/>
              </a:cxn>
              <a:cxn ang="0">
                <a:pos x="connsiteX17274" y="connsiteY17274"/>
              </a:cxn>
              <a:cxn ang="0">
                <a:pos x="connsiteX17275" y="connsiteY17275"/>
              </a:cxn>
              <a:cxn ang="0">
                <a:pos x="connsiteX17276" y="connsiteY17276"/>
              </a:cxn>
              <a:cxn ang="0">
                <a:pos x="connsiteX17277" y="connsiteY17277"/>
              </a:cxn>
              <a:cxn ang="0">
                <a:pos x="connsiteX17278" y="connsiteY17278"/>
              </a:cxn>
              <a:cxn ang="0">
                <a:pos x="connsiteX17279" y="connsiteY17279"/>
              </a:cxn>
              <a:cxn ang="0">
                <a:pos x="connsiteX17280" y="connsiteY17280"/>
              </a:cxn>
              <a:cxn ang="0">
                <a:pos x="connsiteX17281" y="connsiteY17281"/>
              </a:cxn>
              <a:cxn ang="0">
                <a:pos x="connsiteX17282" y="connsiteY17282"/>
              </a:cxn>
              <a:cxn ang="0">
                <a:pos x="connsiteX17283" y="connsiteY17283"/>
              </a:cxn>
              <a:cxn ang="0">
                <a:pos x="connsiteX17284" y="connsiteY17284"/>
              </a:cxn>
              <a:cxn ang="0">
                <a:pos x="connsiteX17285" y="connsiteY17285"/>
              </a:cxn>
              <a:cxn ang="0">
                <a:pos x="connsiteX17286" y="connsiteY17286"/>
              </a:cxn>
              <a:cxn ang="0">
                <a:pos x="connsiteX17287" y="connsiteY17287"/>
              </a:cxn>
              <a:cxn ang="0">
                <a:pos x="connsiteX17288" y="connsiteY17288"/>
              </a:cxn>
              <a:cxn ang="0">
                <a:pos x="connsiteX17289" y="connsiteY17289"/>
              </a:cxn>
              <a:cxn ang="0">
                <a:pos x="connsiteX17290" y="connsiteY17290"/>
              </a:cxn>
              <a:cxn ang="0">
                <a:pos x="connsiteX17291" y="connsiteY17291"/>
              </a:cxn>
              <a:cxn ang="0">
                <a:pos x="connsiteX17292" y="connsiteY17292"/>
              </a:cxn>
              <a:cxn ang="0">
                <a:pos x="connsiteX17293" y="connsiteY17293"/>
              </a:cxn>
              <a:cxn ang="0">
                <a:pos x="connsiteX17294" y="connsiteY17294"/>
              </a:cxn>
              <a:cxn ang="0">
                <a:pos x="connsiteX17295" y="connsiteY17295"/>
              </a:cxn>
              <a:cxn ang="0">
                <a:pos x="connsiteX17296" y="connsiteY17296"/>
              </a:cxn>
              <a:cxn ang="0">
                <a:pos x="connsiteX17297" y="connsiteY17297"/>
              </a:cxn>
              <a:cxn ang="0">
                <a:pos x="connsiteX17298" y="connsiteY17298"/>
              </a:cxn>
              <a:cxn ang="0">
                <a:pos x="connsiteX17299" y="connsiteY17299"/>
              </a:cxn>
              <a:cxn ang="0">
                <a:pos x="connsiteX17300" y="connsiteY17300"/>
              </a:cxn>
              <a:cxn ang="0">
                <a:pos x="connsiteX17301" y="connsiteY17301"/>
              </a:cxn>
              <a:cxn ang="0">
                <a:pos x="connsiteX17302" y="connsiteY17302"/>
              </a:cxn>
              <a:cxn ang="0">
                <a:pos x="connsiteX17303" y="connsiteY17303"/>
              </a:cxn>
              <a:cxn ang="0">
                <a:pos x="connsiteX17304" y="connsiteY17304"/>
              </a:cxn>
              <a:cxn ang="0">
                <a:pos x="connsiteX17305" y="connsiteY17305"/>
              </a:cxn>
              <a:cxn ang="0">
                <a:pos x="connsiteX17306" y="connsiteY17306"/>
              </a:cxn>
              <a:cxn ang="0">
                <a:pos x="connsiteX17307" y="connsiteY17307"/>
              </a:cxn>
              <a:cxn ang="0">
                <a:pos x="connsiteX17308" y="connsiteY17308"/>
              </a:cxn>
              <a:cxn ang="0">
                <a:pos x="connsiteX17309" y="connsiteY17309"/>
              </a:cxn>
              <a:cxn ang="0">
                <a:pos x="connsiteX17310" y="connsiteY17310"/>
              </a:cxn>
              <a:cxn ang="0">
                <a:pos x="connsiteX17311" y="connsiteY17311"/>
              </a:cxn>
              <a:cxn ang="0">
                <a:pos x="connsiteX17312" y="connsiteY17312"/>
              </a:cxn>
              <a:cxn ang="0">
                <a:pos x="connsiteX17313" y="connsiteY17313"/>
              </a:cxn>
              <a:cxn ang="0">
                <a:pos x="connsiteX17314" y="connsiteY17314"/>
              </a:cxn>
              <a:cxn ang="0">
                <a:pos x="connsiteX17315" y="connsiteY17315"/>
              </a:cxn>
              <a:cxn ang="0">
                <a:pos x="connsiteX17316" y="connsiteY17316"/>
              </a:cxn>
              <a:cxn ang="0">
                <a:pos x="connsiteX17317" y="connsiteY17317"/>
              </a:cxn>
              <a:cxn ang="0">
                <a:pos x="connsiteX17318" y="connsiteY17318"/>
              </a:cxn>
              <a:cxn ang="0">
                <a:pos x="connsiteX17319" y="connsiteY17319"/>
              </a:cxn>
              <a:cxn ang="0">
                <a:pos x="connsiteX17320" y="connsiteY17320"/>
              </a:cxn>
              <a:cxn ang="0">
                <a:pos x="connsiteX17321" y="connsiteY17321"/>
              </a:cxn>
              <a:cxn ang="0">
                <a:pos x="connsiteX17322" y="connsiteY17322"/>
              </a:cxn>
              <a:cxn ang="0">
                <a:pos x="connsiteX17323" y="connsiteY17323"/>
              </a:cxn>
              <a:cxn ang="0">
                <a:pos x="connsiteX17324" y="connsiteY17324"/>
              </a:cxn>
              <a:cxn ang="0">
                <a:pos x="connsiteX17325" y="connsiteY17325"/>
              </a:cxn>
              <a:cxn ang="0">
                <a:pos x="connsiteX17326" y="connsiteY17326"/>
              </a:cxn>
              <a:cxn ang="0">
                <a:pos x="connsiteX17327" y="connsiteY17327"/>
              </a:cxn>
              <a:cxn ang="0">
                <a:pos x="connsiteX17328" y="connsiteY17328"/>
              </a:cxn>
              <a:cxn ang="0">
                <a:pos x="connsiteX17329" y="connsiteY17329"/>
              </a:cxn>
              <a:cxn ang="0">
                <a:pos x="connsiteX17330" y="connsiteY17330"/>
              </a:cxn>
              <a:cxn ang="0">
                <a:pos x="connsiteX17331" y="connsiteY17331"/>
              </a:cxn>
              <a:cxn ang="0">
                <a:pos x="connsiteX17332" y="connsiteY17332"/>
              </a:cxn>
              <a:cxn ang="0">
                <a:pos x="connsiteX17333" y="connsiteY17333"/>
              </a:cxn>
              <a:cxn ang="0">
                <a:pos x="connsiteX17334" y="connsiteY17334"/>
              </a:cxn>
              <a:cxn ang="0">
                <a:pos x="connsiteX17335" y="connsiteY17335"/>
              </a:cxn>
              <a:cxn ang="0">
                <a:pos x="connsiteX17336" y="connsiteY17336"/>
              </a:cxn>
              <a:cxn ang="0">
                <a:pos x="connsiteX17337" y="connsiteY17337"/>
              </a:cxn>
              <a:cxn ang="0">
                <a:pos x="connsiteX17338" y="connsiteY17338"/>
              </a:cxn>
              <a:cxn ang="0">
                <a:pos x="connsiteX17339" y="connsiteY17339"/>
              </a:cxn>
              <a:cxn ang="0">
                <a:pos x="connsiteX17340" y="connsiteY17340"/>
              </a:cxn>
              <a:cxn ang="0">
                <a:pos x="connsiteX17341" y="connsiteY17341"/>
              </a:cxn>
              <a:cxn ang="0">
                <a:pos x="connsiteX17342" y="connsiteY17342"/>
              </a:cxn>
              <a:cxn ang="0">
                <a:pos x="connsiteX17343" y="connsiteY17343"/>
              </a:cxn>
              <a:cxn ang="0">
                <a:pos x="connsiteX17344" y="connsiteY17344"/>
              </a:cxn>
              <a:cxn ang="0">
                <a:pos x="connsiteX17345" y="connsiteY17345"/>
              </a:cxn>
              <a:cxn ang="0">
                <a:pos x="connsiteX17346" y="connsiteY17346"/>
              </a:cxn>
              <a:cxn ang="0">
                <a:pos x="connsiteX17347" y="connsiteY17347"/>
              </a:cxn>
              <a:cxn ang="0">
                <a:pos x="connsiteX17348" y="connsiteY17348"/>
              </a:cxn>
              <a:cxn ang="0">
                <a:pos x="connsiteX17349" y="connsiteY17349"/>
              </a:cxn>
              <a:cxn ang="0">
                <a:pos x="connsiteX17350" y="connsiteY17350"/>
              </a:cxn>
              <a:cxn ang="0">
                <a:pos x="connsiteX17351" y="connsiteY17351"/>
              </a:cxn>
              <a:cxn ang="0">
                <a:pos x="connsiteX17352" y="connsiteY17352"/>
              </a:cxn>
              <a:cxn ang="0">
                <a:pos x="connsiteX17353" y="connsiteY17353"/>
              </a:cxn>
              <a:cxn ang="0">
                <a:pos x="connsiteX17354" y="connsiteY17354"/>
              </a:cxn>
              <a:cxn ang="0">
                <a:pos x="connsiteX17355" y="connsiteY17355"/>
              </a:cxn>
              <a:cxn ang="0">
                <a:pos x="connsiteX17356" y="connsiteY17356"/>
              </a:cxn>
              <a:cxn ang="0">
                <a:pos x="connsiteX17357" y="connsiteY17357"/>
              </a:cxn>
              <a:cxn ang="0">
                <a:pos x="connsiteX17358" y="connsiteY17358"/>
              </a:cxn>
              <a:cxn ang="0">
                <a:pos x="connsiteX17359" y="connsiteY17359"/>
              </a:cxn>
              <a:cxn ang="0">
                <a:pos x="connsiteX17360" y="connsiteY17360"/>
              </a:cxn>
              <a:cxn ang="0">
                <a:pos x="connsiteX17361" y="connsiteY17361"/>
              </a:cxn>
              <a:cxn ang="0">
                <a:pos x="connsiteX17362" y="connsiteY17362"/>
              </a:cxn>
              <a:cxn ang="0">
                <a:pos x="connsiteX17363" y="connsiteY17363"/>
              </a:cxn>
              <a:cxn ang="0">
                <a:pos x="connsiteX17364" y="connsiteY17364"/>
              </a:cxn>
              <a:cxn ang="0">
                <a:pos x="connsiteX17365" y="connsiteY17365"/>
              </a:cxn>
              <a:cxn ang="0">
                <a:pos x="connsiteX17366" y="connsiteY17366"/>
              </a:cxn>
              <a:cxn ang="0">
                <a:pos x="connsiteX17367" y="connsiteY17367"/>
              </a:cxn>
              <a:cxn ang="0">
                <a:pos x="connsiteX17368" y="connsiteY17368"/>
              </a:cxn>
              <a:cxn ang="0">
                <a:pos x="connsiteX17369" y="connsiteY17369"/>
              </a:cxn>
              <a:cxn ang="0">
                <a:pos x="connsiteX17370" y="connsiteY17370"/>
              </a:cxn>
              <a:cxn ang="0">
                <a:pos x="connsiteX17371" y="connsiteY17371"/>
              </a:cxn>
              <a:cxn ang="0">
                <a:pos x="connsiteX17372" y="connsiteY17372"/>
              </a:cxn>
              <a:cxn ang="0">
                <a:pos x="connsiteX17373" y="connsiteY17373"/>
              </a:cxn>
              <a:cxn ang="0">
                <a:pos x="connsiteX17374" y="connsiteY17374"/>
              </a:cxn>
              <a:cxn ang="0">
                <a:pos x="connsiteX17375" y="connsiteY17375"/>
              </a:cxn>
              <a:cxn ang="0">
                <a:pos x="connsiteX17376" y="connsiteY17376"/>
              </a:cxn>
              <a:cxn ang="0">
                <a:pos x="connsiteX17377" y="connsiteY17377"/>
              </a:cxn>
              <a:cxn ang="0">
                <a:pos x="connsiteX17378" y="connsiteY17378"/>
              </a:cxn>
              <a:cxn ang="0">
                <a:pos x="connsiteX17379" y="connsiteY17379"/>
              </a:cxn>
              <a:cxn ang="0">
                <a:pos x="connsiteX17380" y="connsiteY17380"/>
              </a:cxn>
              <a:cxn ang="0">
                <a:pos x="connsiteX17381" y="connsiteY17381"/>
              </a:cxn>
              <a:cxn ang="0">
                <a:pos x="connsiteX17382" y="connsiteY17382"/>
              </a:cxn>
              <a:cxn ang="0">
                <a:pos x="connsiteX17383" y="connsiteY17383"/>
              </a:cxn>
              <a:cxn ang="0">
                <a:pos x="connsiteX17384" y="connsiteY17384"/>
              </a:cxn>
              <a:cxn ang="0">
                <a:pos x="connsiteX17385" y="connsiteY17385"/>
              </a:cxn>
              <a:cxn ang="0">
                <a:pos x="connsiteX17386" y="connsiteY17386"/>
              </a:cxn>
              <a:cxn ang="0">
                <a:pos x="connsiteX17387" y="connsiteY17387"/>
              </a:cxn>
              <a:cxn ang="0">
                <a:pos x="connsiteX17388" y="connsiteY17388"/>
              </a:cxn>
              <a:cxn ang="0">
                <a:pos x="connsiteX17389" y="connsiteY17389"/>
              </a:cxn>
              <a:cxn ang="0">
                <a:pos x="connsiteX17390" y="connsiteY17390"/>
              </a:cxn>
              <a:cxn ang="0">
                <a:pos x="connsiteX17391" y="connsiteY17391"/>
              </a:cxn>
              <a:cxn ang="0">
                <a:pos x="connsiteX17392" y="connsiteY17392"/>
              </a:cxn>
              <a:cxn ang="0">
                <a:pos x="connsiteX17393" y="connsiteY17393"/>
              </a:cxn>
              <a:cxn ang="0">
                <a:pos x="connsiteX17394" y="connsiteY17394"/>
              </a:cxn>
              <a:cxn ang="0">
                <a:pos x="connsiteX17395" y="connsiteY17395"/>
              </a:cxn>
              <a:cxn ang="0">
                <a:pos x="connsiteX17396" y="connsiteY17396"/>
              </a:cxn>
              <a:cxn ang="0">
                <a:pos x="connsiteX17397" y="connsiteY17397"/>
              </a:cxn>
              <a:cxn ang="0">
                <a:pos x="connsiteX17398" y="connsiteY17398"/>
              </a:cxn>
              <a:cxn ang="0">
                <a:pos x="connsiteX17399" y="connsiteY17399"/>
              </a:cxn>
              <a:cxn ang="0">
                <a:pos x="connsiteX17400" y="connsiteY17400"/>
              </a:cxn>
              <a:cxn ang="0">
                <a:pos x="connsiteX17401" y="connsiteY17401"/>
              </a:cxn>
              <a:cxn ang="0">
                <a:pos x="connsiteX17402" y="connsiteY17402"/>
              </a:cxn>
              <a:cxn ang="0">
                <a:pos x="connsiteX17403" y="connsiteY17403"/>
              </a:cxn>
              <a:cxn ang="0">
                <a:pos x="connsiteX17404" y="connsiteY17404"/>
              </a:cxn>
              <a:cxn ang="0">
                <a:pos x="connsiteX17405" y="connsiteY17405"/>
              </a:cxn>
              <a:cxn ang="0">
                <a:pos x="connsiteX17406" y="connsiteY17406"/>
              </a:cxn>
              <a:cxn ang="0">
                <a:pos x="connsiteX17407" y="connsiteY17407"/>
              </a:cxn>
              <a:cxn ang="0">
                <a:pos x="connsiteX17408" y="connsiteY17408"/>
              </a:cxn>
              <a:cxn ang="0">
                <a:pos x="connsiteX17409" y="connsiteY17409"/>
              </a:cxn>
              <a:cxn ang="0">
                <a:pos x="connsiteX17410" y="connsiteY17410"/>
              </a:cxn>
              <a:cxn ang="0">
                <a:pos x="connsiteX17411" y="connsiteY17411"/>
              </a:cxn>
              <a:cxn ang="0">
                <a:pos x="connsiteX17412" y="connsiteY17412"/>
              </a:cxn>
              <a:cxn ang="0">
                <a:pos x="connsiteX17413" y="connsiteY17413"/>
              </a:cxn>
              <a:cxn ang="0">
                <a:pos x="connsiteX17414" y="connsiteY17414"/>
              </a:cxn>
              <a:cxn ang="0">
                <a:pos x="connsiteX17415" y="connsiteY17415"/>
              </a:cxn>
              <a:cxn ang="0">
                <a:pos x="connsiteX17416" y="connsiteY17416"/>
              </a:cxn>
              <a:cxn ang="0">
                <a:pos x="connsiteX17417" y="connsiteY17417"/>
              </a:cxn>
              <a:cxn ang="0">
                <a:pos x="connsiteX17418" y="connsiteY17418"/>
              </a:cxn>
              <a:cxn ang="0">
                <a:pos x="connsiteX17419" y="connsiteY17419"/>
              </a:cxn>
              <a:cxn ang="0">
                <a:pos x="connsiteX17420" y="connsiteY17420"/>
              </a:cxn>
              <a:cxn ang="0">
                <a:pos x="connsiteX17421" y="connsiteY17421"/>
              </a:cxn>
              <a:cxn ang="0">
                <a:pos x="connsiteX17422" y="connsiteY17422"/>
              </a:cxn>
              <a:cxn ang="0">
                <a:pos x="connsiteX17423" y="connsiteY17423"/>
              </a:cxn>
              <a:cxn ang="0">
                <a:pos x="connsiteX17424" y="connsiteY17424"/>
              </a:cxn>
              <a:cxn ang="0">
                <a:pos x="connsiteX17425" y="connsiteY17425"/>
              </a:cxn>
              <a:cxn ang="0">
                <a:pos x="connsiteX17426" y="connsiteY17426"/>
              </a:cxn>
              <a:cxn ang="0">
                <a:pos x="connsiteX17427" y="connsiteY17427"/>
              </a:cxn>
              <a:cxn ang="0">
                <a:pos x="connsiteX17428" y="connsiteY17428"/>
              </a:cxn>
              <a:cxn ang="0">
                <a:pos x="connsiteX17429" y="connsiteY17429"/>
              </a:cxn>
              <a:cxn ang="0">
                <a:pos x="connsiteX17430" y="connsiteY17430"/>
              </a:cxn>
              <a:cxn ang="0">
                <a:pos x="connsiteX17431" y="connsiteY17431"/>
              </a:cxn>
              <a:cxn ang="0">
                <a:pos x="connsiteX17432" y="connsiteY17432"/>
              </a:cxn>
              <a:cxn ang="0">
                <a:pos x="connsiteX17433" y="connsiteY17433"/>
              </a:cxn>
              <a:cxn ang="0">
                <a:pos x="connsiteX17434" y="connsiteY17434"/>
              </a:cxn>
              <a:cxn ang="0">
                <a:pos x="connsiteX17435" y="connsiteY17435"/>
              </a:cxn>
              <a:cxn ang="0">
                <a:pos x="connsiteX17436" y="connsiteY17436"/>
              </a:cxn>
              <a:cxn ang="0">
                <a:pos x="connsiteX17437" y="connsiteY17437"/>
              </a:cxn>
              <a:cxn ang="0">
                <a:pos x="connsiteX17438" y="connsiteY17438"/>
              </a:cxn>
              <a:cxn ang="0">
                <a:pos x="connsiteX17439" y="connsiteY17439"/>
              </a:cxn>
              <a:cxn ang="0">
                <a:pos x="connsiteX17440" y="connsiteY17440"/>
              </a:cxn>
              <a:cxn ang="0">
                <a:pos x="connsiteX17441" y="connsiteY17441"/>
              </a:cxn>
              <a:cxn ang="0">
                <a:pos x="connsiteX17442" y="connsiteY17442"/>
              </a:cxn>
              <a:cxn ang="0">
                <a:pos x="connsiteX17443" y="connsiteY17443"/>
              </a:cxn>
              <a:cxn ang="0">
                <a:pos x="connsiteX17444" y="connsiteY17444"/>
              </a:cxn>
              <a:cxn ang="0">
                <a:pos x="connsiteX17445" y="connsiteY17445"/>
              </a:cxn>
              <a:cxn ang="0">
                <a:pos x="connsiteX17446" y="connsiteY17446"/>
              </a:cxn>
              <a:cxn ang="0">
                <a:pos x="connsiteX17447" y="connsiteY17447"/>
              </a:cxn>
              <a:cxn ang="0">
                <a:pos x="connsiteX17448" y="connsiteY17448"/>
              </a:cxn>
              <a:cxn ang="0">
                <a:pos x="connsiteX17449" y="connsiteY17449"/>
              </a:cxn>
              <a:cxn ang="0">
                <a:pos x="connsiteX17450" y="connsiteY17450"/>
              </a:cxn>
              <a:cxn ang="0">
                <a:pos x="connsiteX17451" y="connsiteY17451"/>
              </a:cxn>
              <a:cxn ang="0">
                <a:pos x="connsiteX17452" y="connsiteY17452"/>
              </a:cxn>
              <a:cxn ang="0">
                <a:pos x="connsiteX17453" y="connsiteY17453"/>
              </a:cxn>
              <a:cxn ang="0">
                <a:pos x="connsiteX17454" y="connsiteY17454"/>
              </a:cxn>
              <a:cxn ang="0">
                <a:pos x="connsiteX17455" y="connsiteY17455"/>
              </a:cxn>
              <a:cxn ang="0">
                <a:pos x="connsiteX17456" y="connsiteY17456"/>
              </a:cxn>
              <a:cxn ang="0">
                <a:pos x="connsiteX17457" y="connsiteY17457"/>
              </a:cxn>
              <a:cxn ang="0">
                <a:pos x="connsiteX17458" y="connsiteY17458"/>
              </a:cxn>
              <a:cxn ang="0">
                <a:pos x="connsiteX17459" y="connsiteY17459"/>
              </a:cxn>
              <a:cxn ang="0">
                <a:pos x="connsiteX17460" y="connsiteY17460"/>
              </a:cxn>
              <a:cxn ang="0">
                <a:pos x="connsiteX17461" y="connsiteY17461"/>
              </a:cxn>
              <a:cxn ang="0">
                <a:pos x="connsiteX17462" y="connsiteY17462"/>
              </a:cxn>
              <a:cxn ang="0">
                <a:pos x="connsiteX17463" y="connsiteY17463"/>
              </a:cxn>
              <a:cxn ang="0">
                <a:pos x="connsiteX17464" y="connsiteY17464"/>
              </a:cxn>
              <a:cxn ang="0">
                <a:pos x="connsiteX17465" y="connsiteY17465"/>
              </a:cxn>
              <a:cxn ang="0">
                <a:pos x="connsiteX17466" y="connsiteY17466"/>
              </a:cxn>
              <a:cxn ang="0">
                <a:pos x="connsiteX17467" y="connsiteY17467"/>
              </a:cxn>
              <a:cxn ang="0">
                <a:pos x="connsiteX17468" y="connsiteY17468"/>
              </a:cxn>
              <a:cxn ang="0">
                <a:pos x="connsiteX17469" y="connsiteY17469"/>
              </a:cxn>
              <a:cxn ang="0">
                <a:pos x="connsiteX17470" y="connsiteY17470"/>
              </a:cxn>
              <a:cxn ang="0">
                <a:pos x="connsiteX17471" y="connsiteY17471"/>
              </a:cxn>
              <a:cxn ang="0">
                <a:pos x="connsiteX17472" y="connsiteY17472"/>
              </a:cxn>
              <a:cxn ang="0">
                <a:pos x="connsiteX17473" y="connsiteY17473"/>
              </a:cxn>
              <a:cxn ang="0">
                <a:pos x="connsiteX17474" y="connsiteY17474"/>
              </a:cxn>
              <a:cxn ang="0">
                <a:pos x="connsiteX17475" y="connsiteY17475"/>
              </a:cxn>
              <a:cxn ang="0">
                <a:pos x="connsiteX17476" y="connsiteY17476"/>
              </a:cxn>
              <a:cxn ang="0">
                <a:pos x="connsiteX17477" y="connsiteY17477"/>
              </a:cxn>
              <a:cxn ang="0">
                <a:pos x="connsiteX17478" y="connsiteY17478"/>
              </a:cxn>
              <a:cxn ang="0">
                <a:pos x="connsiteX17479" y="connsiteY17479"/>
              </a:cxn>
              <a:cxn ang="0">
                <a:pos x="connsiteX17480" y="connsiteY17480"/>
              </a:cxn>
              <a:cxn ang="0">
                <a:pos x="connsiteX17481" y="connsiteY17481"/>
              </a:cxn>
              <a:cxn ang="0">
                <a:pos x="connsiteX17482" y="connsiteY17482"/>
              </a:cxn>
              <a:cxn ang="0">
                <a:pos x="connsiteX17483" y="connsiteY17483"/>
              </a:cxn>
              <a:cxn ang="0">
                <a:pos x="connsiteX17484" y="connsiteY17484"/>
              </a:cxn>
              <a:cxn ang="0">
                <a:pos x="connsiteX17485" y="connsiteY17485"/>
              </a:cxn>
              <a:cxn ang="0">
                <a:pos x="connsiteX17486" y="connsiteY17486"/>
              </a:cxn>
              <a:cxn ang="0">
                <a:pos x="connsiteX17487" y="connsiteY17487"/>
              </a:cxn>
              <a:cxn ang="0">
                <a:pos x="connsiteX17488" y="connsiteY17488"/>
              </a:cxn>
              <a:cxn ang="0">
                <a:pos x="connsiteX17489" y="connsiteY17489"/>
              </a:cxn>
              <a:cxn ang="0">
                <a:pos x="connsiteX17490" y="connsiteY17490"/>
              </a:cxn>
              <a:cxn ang="0">
                <a:pos x="connsiteX17491" y="connsiteY17491"/>
              </a:cxn>
              <a:cxn ang="0">
                <a:pos x="connsiteX17492" y="connsiteY17492"/>
              </a:cxn>
              <a:cxn ang="0">
                <a:pos x="connsiteX17493" y="connsiteY17493"/>
              </a:cxn>
              <a:cxn ang="0">
                <a:pos x="connsiteX17494" y="connsiteY17494"/>
              </a:cxn>
              <a:cxn ang="0">
                <a:pos x="connsiteX17495" y="connsiteY17495"/>
              </a:cxn>
              <a:cxn ang="0">
                <a:pos x="connsiteX17496" y="connsiteY17496"/>
              </a:cxn>
              <a:cxn ang="0">
                <a:pos x="connsiteX17497" y="connsiteY17497"/>
              </a:cxn>
              <a:cxn ang="0">
                <a:pos x="connsiteX17498" y="connsiteY17498"/>
              </a:cxn>
              <a:cxn ang="0">
                <a:pos x="connsiteX17499" y="connsiteY17499"/>
              </a:cxn>
              <a:cxn ang="0">
                <a:pos x="connsiteX17500" y="connsiteY17500"/>
              </a:cxn>
              <a:cxn ang="0">
                <a:pos x="connsiteX17501" y="connsiteY17501"/>
              </a:cxn>
              <a:cxn ang="0">
                <a:pos x="connsiteX17502" y="connsiteY17502"/>
              </a:cxn>
              <a:cxn ang="0">
                <a:pos x="connsiteX17503" y="connsiteY17503"/>
              </a:cxn>
              <a:cxn ang="0">
                <a:pos x="connsiteX17504" y="connsiteY17504"/>
              </a:cxn>
              <a:cxn ang="0">
                <a:pos x="connsiteX17505" y="connsiteY17505"/>
              </a:cxn>
              <a:cxn ang="0">
                <a:pos x="connsiteX17506" y="connsiteY17506"/>
              </a:cxn>
              <a:cxn ang="0">
                <a:pos x="connsiteX17507" y="connsiteY17507"/>
              </a:cxn>
              <a:cxn ang="0">
                <a:pos x="connsiteX17508" y="connsiteY17508"/>
              </a:cxn>
              <a:cxn ang="0">
                <a:pos x="connsiteX17509" y="connsiteY17509"/>
              </a:cxn>
              <a:cxn ang="0">
                <a:pos x="connsiteX17510" y="connsiteY17510"/>
              </a:cxn>
              <a:cxn ang="0">
                <a:pos x="connsiteX17511" y="connsiteY17511"/>
              </a:cxn>
              <a:cxn ang="0">
                <a:pos x="connsiteX17512" y="connsiteY17512"/>
              </a:cxn>
              <a:cxn ang="0">
                <a:pos x="connsiteX17513" y="connsiteY17513"/>
              </a:cxn>
              <a:cxn ang="0">
                <a:pos x="connsiteX17514" y="connsiteY17514"/>
              </a:cxn>
              <a:cxn ang="0">
                <a:pos x="connsiteX17515" y="connsiteY17515"/>
              </a:cxn>
              <a:cxn ang="0">
                <a:pos x="connsiteX17516" y="connsiteY17516"/>
              </a:cxn>
              <a:cxn ang="0">
                <a:pos x="connsiteX17517" y="connsiteY17517"/>
              </a:cxn>
              <a:cxn ang="0">
                <a:pos x="connsiteX17518" y="connsiteY17518"/>
              </a:cxn>
              <a:cxn ang="0">
                <a:pos x="connsiteX17519" y="connsiteY17519"/>
              </a:cxn>
              <a:cxn ang="0">
                <a:pos x="connsiteX17520" y="connsiteY17520"/>
              </a:cxn>
              <a:cxn ang="0">
                <a:pos x="connsiteX17521" y="connsiteY17521"/>
              </a:cxn>
              <a:cxn ang="0">
                <a:pos x="connsiteX17522" y="connsiteY17522"/>
              </a:cxn>
              <a:cxn ang="0">
                <a:pos x="connsiteX17523" y="connsiteY17523"/>
              </a:cxn>
              <a:cxn ang="0">
                <a:pos x="connsiteX17524" y="connsiteY17524"/>
              </a:cxn>
              <a:cxn ang="0">
                <a:pos x="connsiteX17525" y="connsiteY17525"/>
              </a:cxn>
              <a:cxn ang="0">
                <a:pos x="connsiteX17526" y="connsiteY17526"/>
              </a:cxn>
              <a:cxn ang="0">
                <a:pos x="connsiteX17527" y="connsiteY17527"/>
              </a:cxn>
              <a:cxn ang="0">
                <a:pos x="connsiteX17528" y="connsiteY17528"/>
              </a:cxn>
              <a:cxn ang="0">
                <a:pos x="connsiteX17529" y="connsiteY17529"/>
              </a:cxn>
              <a:cxn ang="0">
                <a:pos x="connsiteX17530" y="connsiteY17530"/>
              </a:cxn>
              <a:cxn ang="0">
                <a:pos x="connsiteX17531" y="connsiteY17531"/>
              </a:cxn>
              <a:cxn ang="0">
                <a:pos x="connsiteX17532" y="connsiteY17532"/>
              </a:cxn>
              <a:cxn ang="0">
                <a:pos x="connsiteX17533" y="connsiteY17533"/>
              </a:cxn>
              <a:cxn ang="0">
                <a:pos x="connsiteX17534" y="connsiteY17534"/>
              </a:cxn>
              <a:cxn ang="0">
                <a:pos x="connsiteX17535" y="connsiteY17535"/>
              </a:cxn>
              <a:cxn ang="0">
                <a:pos x="connsiteX17536" y="connsiteY17536"/>
              </a:cxn>
              <a:cxn ang="0">
                <a:pos x="connsiteX17537" y="connsiteY17537"/>
              </a:cxn>
              <a:cxn ang="0">
                <a:pos x="connsiteX17538" y="connsiteY17538"/>
              </a:cxn>
              <a:cxn ang="0">
                <a:pos x="connsiteX17539" y="connsiteY17539"/>
              </a:cxn>
              <a:cxn ang="0">
                <a:pos x="connsiteX17540" y="connsiteY17540"/>
              </a:cxn>
              <a:cxn ang="0">
                <a:pos x="connsiteX17541" y="connsiteY17541"/>
              </a:cxn>
              <a:cxn ang="0">
                <a:pos x="connsiteX17542" y="connsiteY17542"/>
              </a:cxn>
              <a:cxn ang="0">
                <a:pos x="connsiteX17543" y="connsiteY17543"/>
              </a:cxn>
              <a:cxn ang="0">
                <a:pos x="connsiteX17544" y="connsiteY17544"/>
              </a:cxn>
              <a:cxn ang="0">
                <a:pos x="connsiteX17545" y="connsiteY17545"/>
              </a:cxn>
              <a:cxn ang="0">
                <a:pos x="connsiteX17546" y="connsiteY17546"/>
              </a:cxn>
              <a:cxn ang="0">
                <a:pos x="connsiteX17547" y="connsiteY17547"/>
              </a:cxn>
              <a:cxn ang="0">
                <a:pos x="connsiteX17548" y="connsiteY17548"/>
              </a:cxn>
              <a:cxn ang="0">
                <a:pos x="connsiteX17549" y="connsiteY17549"/>
              </a:cxn>
              <a:cxn ang="0">
                <a:pos x="connsiteX17550" y="connsiteY17550"/>
              </a:cxn>
              <a:cxn ang="0">
                <a:pos x="connsiteX17551" y="connsiteY17551"/>
              </a:cxn>
              <a:cxn ang="0">
                <a:pos x="connsiteX17552" y="connsiteY17552"/>
              </a:cxn>
              <a:cxn ang="0">
                <a:pos x="connsiteX17553" y="connsiteY17553"/>
              </a:cxn>
              <a:cxn ang="0">
                <a:pos x="connsiteX17554" y="connsiteY17554"/>
              </a:cxn>
              <a:cxn ang="0">
                <a:pos x="connsiteX17555" y="connsiteY17555"/>
              </a:cxn>
              <a:cxn ang="0">
                <a:pos x="connsiteX17556" y="connsiteY17556"/>
              </a:cxn>
              <a:cxn ang="0">
                <a:pos x="connsiteX17557" y="connsiteY17557"/>
              </a:cxn>
              <a:cxn ang="0">
                <a:pos x="connsiteX17558" y="connsiteY17558"/>
              </a:cxn>
              <a:cxn ang="0">
                <a:pos x="connsiteX17559" y="connsiteY17559"/>
              </a:cxn>
              <a:cxn ang="0">
                <a:pos x="connsiteX17560" y="connsiteY17560"/>
              </a:cxn>
              <a:cxn ang="0">
                <a:pos x="connsiteX17561" y="connsiteY17561"/>
              </a:cxn>
              <a:cxn ang="0">
                <a:pos x="connsiteX17562" y="connsiteY17562"/>
              </a:cxn>
              <a:cxn ang="0">
                <a:pos x="connsiteX17563" y="connsiteY17563"/>
              </a:cxn>
              <a:cxn ang="0">
                <a:pos x="connsiteX17564" y="connsiteY17564"/>
              </a:cxn>
              <a:cxn ang="0">
                <a:pos x="connsiteX17565" y="connsiteY17565"/>
              </a:cxn>
              <a:cxn ang="0">
                <a:pos x="connsiteX17566" y="connsiteY17566"/>
              </a:cxn>
              <a:cxn ang="0">
                <a:pos x="connsiteX17567" y="connsiteY17567"/>
              </a:cxn>
              <a:cxn ang="0">
                <a:pos x="connsiteX17568" y="connsiteY17568"/>
              </a:cxn>
              <a:cxn ang="0">
                <a:pos x="connsiteX17569" y="connsiteY17569"/>
              </a:cxn>
              <a:cxn ang="0">
                <a:pos x="connsiteX17570" y="connsiteY17570"/>
              </a:cxn>
              <a:cxn ang="0">
                <a:pos x="connsiteX17571" y="connsiteY17571"/>
              </a:cxn>
              <a:cxn ang="0">
                <a:pos x="connsiteX17572" y="connsiteY17572"/>
              </a:cxn>
              <a:cxn ang="0">
                <a:pos x="connsiteX17573" y="connsiteY17573"/>
              </a:cxn>
              <a:cxn ang="0">
                <a:pos x="connsiteX17574" y="connsiteY17574"/>
              </a:cxn>
              <a:cxn ang="0">
                <a:pos x="connsiteX17575" y="connsiteY17575"/>
              </a:cxn>
              <a:cxn ang="0">
                <a:pos x="connsiteX17576" y="connsiteY17576"/>
              </a:cxn>
              <a:cxn ang="0">
                <a:pos x="connsiteX17577" y="connsiteY17577"/>
              </a:cxn>
              <a:cxn ang="0">
                <a:pos x="connsiteX17578" y="connsiteY17578"/>
              </a:cxn>
              <a:cxn ang="0">
                <a:pos x="connsiteX17579" y="connsiteY17579"/>
              </a:cxn>
              <a:cxn ang="0">
                <a:pos x="connsiteX17580" y="connsiteY17580"/>
              </a:cxn>
              <a:cxn ang="0">
                <a:pos x="connsiteX17581" y="connsiteY17581"/>
              </a:cxn>
              <a:cxn ang="0">
                <a:pos x="connsiteX17582" y="connsiteY17582"/>
              </a:cxn>
              <a:cxn ang="0">
                <a:pos x="connsiteX17583" y="connsiteY17583"/>
              </a:cxn>
              <a:cxn ang="0">
                <a:pos x="connsiteX17584" y="connsiteY17584"/>
              </a:cxn>
              <a:cxn ang="0">
                <a:pos x="connsiteX17585" y="connsiteY17585"/>
              </a:cxn>
              <a:cxn ang="0">
                <a:pos x="connsiteX17586" y="connsiteY17586"/>
              </a:cxn>
              <a:cxn ang="0">
                <a:pos x="connsiteX17587" y="connsiteY17587"/>
              </a:cxn>
              <a:cxn ang="0">
                <a:pos x="connsiteX17588" y="connsiteY17588"/>
              </a:cxn>
              <a:cxn ang="0">
                <a:pos x="connsiteX17589" y="connsiteY17589"/>
              </a:cxn>
              <a:cxn ang="0">
                <a:pos x="connsiteX17590" y="connsiteY17590"/>
              </a:cxn>
              <a:cxn ang="0">
                <a:pos x="connsiteX17591" y="connsiteY17591"/>
              </a:cxn>
              <a:cxn ang="0">
                <a:pos x="connsiteX17592" y="connsiteY17592"/>
              </a:cxn>
              <a:cxn ang="0">
                <a:pos x="connsiteX17593" y="connsiteY17593"/>
              </a:cxn>
              <a:cxn ang="0">
                <a:pos x="connsiteX17594" y="connsiteY17594"/>
              </a:cxn>
              <a:cxn ang="0">
                <a:pos x="connsiteX17595" y="connsiteY17595"/>
              </a:cxn>
              <a:cxn ang="0">
                <a:pos x="connsiteX17596" y="connsiteY17596"/>
              </a:cxn>
              <a:cxn ang="0">
                <a:pos x="connsiteX17597" y="connsiteY17597"/>
              </a:cxn>
              <a:cxn ang="0">
                <a:pos x="connsiteX17598" y="connsiteY17598"/>
              </a:cxn>
              <a:cxn ang="0">
                <a:pos x="connsiteX17599" y="connsiteY17599"/>
              </a:cxn>
              <a:cxn ang="0">
                <a:pos x="connsiteX17600" y="connsiteY17600"/>
              </a:cxn>
              <a:cxn ang="0">
                <a:pos x="connsiteX17601" y="connsiteY17601"/>
              </a:cxn>
              <a:cxn ang="0">
                <a:pos x="connsiteX17602" y="connsiteY17602"/>
              </a:cxn>
              <a:cxn ang="0">
                <a:pos x="connsiteX17603" y="connsiteY17603"/>
              </a:cxn>
              <a:cxn ang="0">
                <a:pos x="connsiteX17604" y="connsiteY17604"/>
              </a:cxn>
              <a:cxn ang="0">
                <a:pos x="connsiteX17605" y="connsiteY17605"/>
              </a:cxn>
              <a:cxn ang="0">
                <a:pos x="connsiteX17606" y="connsiteY17606"/>
              </a:cxn>
              <a:cxn ang="0">
                <a:pos x="connsiteX17607" y="connsiteY17607"/>
              </a:cxn>
              <a:cxn ang="0">
                <a:pos x="connsiteX17608" y="connsiteY17608"/>
              </a:cxn>
              <a:cxn ang="0">
                <a:pos x="connsiteX17609" y="connsiteY17609"/>
              </a:cxn>
              <a:cxn ang="0">
                <a:pos x="connsiteX17610" y="connsiteY17610"/>
              </a:cxn>
              <a:cxn ang="0">
                <a:pos x="connsiteX17611" y="connsiteY17611"/>
              </a:cxn>
              <a:cxn ang="0">
                <a:pos x="connsiteX17612" y="connsiteY17612"/>
              </a:cxn>
              <a:cxn ang="0">
                <a:pos x="connsiteX17613" y="connsiteY17613"/>
              </a:cxn>
              <a:cxn ang="0">
                <a:pos x="connsiteX17614" y="connsiteY17614"/>
              </a:cxn>
              <a:cxn ang="0">
                <a:pos x="connsiteX17615" y="connsiteY17615"/>
              </a:cxn>
              <a:cxn ang="0">
                <a:pos x="connsiteX17616" y="connsiteY17616"/>
              </a:cxn>
              <a:cxn ang="0">
                <a:pos x="connsiteX17617" y="connsiteY17617"/>
              </a:cxn>
              <a:cxn ang="0">
                <a:pos x="connsiteX17618" y="connsiteY17618"/>
              </a:cxn>
              <a:cxn ang="0">
                <a:pos x="connsiteX17619" y="connsiteY17619"/>
              </a:cxn>
              <a:cxn ang="0">
                <a:pos x="connsiteX17620" y="connsiteY17620"/>
              </a:cxn>
              <a:cxn ang="0">
                <a:pos x="connsiteX17621" y="connsiteY17621"/>
              </a:cxn>
              <a:cxn ang="0">
                <a:pos x="connsiteX17622" y="connsiteY17622"/>
              </a:cxn>
              <a:cxn ang="0">
                <a:pos x="connsiteX17623" y="connsiteY17623"/>
              </a:cxn>
              <a:cxn ang="0">
                <a:pos x="connsiteX17624" y="connsiteY17624"/>
              </a:cxn>
              <a:cxn ang="0">
                <a:pos x="connsiteX17625" y="connsiteY17625"/>
              </a:cxn>
              <a:cxn ang="0">
                <a:pos x="connsiteX17626" y="connsiteY17626"/>
              </a:cxn>
              <a:cxn ang="0">
                <a:pos x="connsiteX17627" y="connsiteY17627"/>
              </a:cxn>
              <a:cxn ang="0">
                <a:pos x="connsiteX17628" y="connsiteY17628"/>
              </a:cxn>
              <a:cxn ang="0">
                <a:pos x="connsiteX17629" y="connsiteY17629"/>
              </a:cxn>
              <a:cxn ang="0">
                <a:pos x="connsiteX17630" y="connsiteY17630"/>
              </a:cxn>
              <a:cxn ang="0">
                <a:pos x="connsiteX17631" y="connsiteY17631"/>
              </a:cxn>
              <a:cxn ang="0">
                <a:pos x="connsiteX17632" y="connsiteY17632"/>
              </a:cxn>
              <a:cxn ang="0">
                <a:pos x="connsiteX17633" y="connsiteY17633"/>
              </a:cxn>
              <a:cxn ang="0">
                <a:pos x="connsiteX17634" y="connsiteY17634"/>
              </a:cxn>
              <a:cxn ang="0">
                <a:pos x="connsiteX17635" y="connsiteY17635"/>
              </a:cxn>
              <a:cxn ang="0">
                <a:pos x="connsiteX17636" y="connsiteY17636"/>
              </a:cxn>
              <a:cxn ang="0">
                <a:pos x="connsiteX17637" y="connsiteY17637"/>
              </a:cxn>
              <a:cxn ang="0">
                <a:pos x="connsiteX17638" y="connsiteY17638"/>
              </a:cxn>
              <a:cxn ang="0">
                <a:pos x="connsiteX17639" y="connsiteY17639"/>
              </a:cxn>
              <a:cxn ang="0">
                <a:pos x="connsiteX17640" y="connsiteY17640"/>
              </a:cxn>
              <a:cxn ang="0">
                <a:pos x="connsiteX17641" y="connsiteY17641"/>
              </a:cxn>
              <a:cxn ang="0">
                <a:pos x="connsiteX17642" y="connsiteY17642"/>
              </a:cxn>
              <a:cxn ang="0">
                <a:pos x="connsiteX17643" y="connsiteY17643"/>
              </a:cxn>
              <a:cxn ang="0">
                <a:pos x="connsiteX17644" y="connsiteY17644"/>
              </a:cxn>
              <a:cxn ang="0">
                <a:pos x="connsiteX17645" y="connsiteY17645"/>
              </a:cxn>
              <a:cxn ang="0">
                <a:pos x="connsiteX17646" y="connsiteY17646"/>
              </a:cxn>
              <a:cxn ang="0">
                <a:pos x="connsiteX17647" y="connsiteY17647"/>
              </a:cxn>
              <a:cxn ang="0">
                <a:pos x="connsiteX17648" y="connsiteY17648"/>
              </a:cxn>
              <a:cxn ang="0">
                <a:pos x="connsiteX17649" y="connsiteY17649"/>
              </a:cxn>
              <a:cxn ang="0">
                <a:pos x="connsiteX17650" y="connsiteY17650"/>
              </a:cxn>
              <a:cxn ang="0">
                <a:pos x="connsiteX17651" y="connsiteY17651"/>
              </a:cxn>
              <a:cxn ang="0">
                <a:pos x="connsiteX17652" y="connsiteY17652"/>
              </a:cxn>
              <a:cxn ang="0">
                <a:pos x="connsiteX17653" y="connsiteY17653"/>
              </a:cxn>
              <a:cxn ang="0">
                <a:pos x="connsiteX17654" y="connsiteY17654"/>
              </a:cxn>
              <a:cxn ang="0">
                <a:pos x="connsiteX17655" y="connsiteY17655"/>
              </a:cxn>
              <a:cxn ang="0">
                <a:pos x="connsiteX17656" y="connsiteY17656"/>
              </a:cxn>
              <a:cxn ang="0">
                <a:pos x="connsiteX17657" y="connsiteY17657"/>
              </a:cxn>
              <a:cxn ang="0">
                <a:pos x="connsiteX17658" y="connsiteY17658"/>
              </a:cxn>
              <a:cxn ang="0">
                <a:pos x="connsiteX17659" y="connsiteY17659"/>
              </a:cxn>
              <a:cxn ang="0">
                <a:pos x="connsiteX17660" y="connsiteY17660"/>
              </a:cxn>
              <a:cxn ang="0">
                <a:pos x="connsiteX17661" y="connsiteY17661"/>
              </a:cxn>
              <a:cxn ang="0">
                <a:pos x="connsiteX17662" y="connsiteY17662"/>
              </a:cxn>
              <a:cxn ang="0">
                <a:pos x="connsiteX17663" y="connsiteY17663"/>
              </a:cxn>
              <a:cxn ang="0">
                <a:pos x="connsiteX17664" y="connsiteY17664"/>
              </a:cxn>
              <a:cxn ang="0">
                <a:pos x="connsiteX17665" y="connsiteY17665"/>
              </a:cxn>
              <a:cxn ang="0">
                <a:pos x="connsiteX17666" y="connsiteY17666"/>
              </a:cxn>
              <a:cxn ang="0">
                <a:pos x="connsiteX17667" y="connsiteY17667"/>
              </a:cxn>
              <a:cxn ang="0">
                <a:pos x="connsiteX17668" y="connsiteY17668"/>
              </a:cxn>
              <a:cxn ang="0">
                <a:pos x="connsiteX17669" y="connsiteY17669"/>
              </a:cxn>
              <a:cxn ang="0">
                <a:pos x="connsiteX17670" y="connsiteY17670"/>
              </a:cxn>
              <a:cxn ang="0">
                <a:pos x="connsiteX17671" y="connsiteY17671"/>
              </a:cxn>
              <a:cxn ang="0">
                <a:pos x="connsiteX17672" y="connsiteY17672"/>
              </a:cxn>
              <a:cxn ang="0">
                <a:pos x="connsiteX17673" y="connsiteY17673"/>
              </a:cxn>
              <a:cxn ang="0">
                <a:pos x="connsiteX17674" y="connsiteY17674"/>
              </a:cxn>
              <a:cxn ang="0">
                <a:pos x="connsiteX17675" y="connsiteY17675"/>
              </a:cxn>
              <a:cxn ang="0">
                <a:pos x="connsiteX17676" y="connsiteY17676"/>
              </a:cxn>
              <a:cxn ang="0">
                <a:pos x="connsiteX17677" y="connsiteY17677"/>
              </a:cxn>
              <a:cxn ang="0">
                <a:pos x="connsiteX17678" y="connsiteY17678"/>
              </a:cxn>
              <a:cxn ang="0">
                <a:pos x="connsiteX17679" y="connsiteY17679"/>
              </a:cxn>
              <a:cxn ang="0">
                <a:pos x="connsiteX17680" y="connsiteY17680"/>
              </a:cxn>
              <a:cxn ang="0">
                <a:pos x="connsiteX17681" y="connsiteY17681"/>
              </a:cxn>
              <a:cxn ang="0">
                <a:pos x="connsiteX17682" y="connsiteY17682"/>
              </a:cxn>
              <a:cxn ang="0">
                <a:pos x="connsiteX17683" y="connsiteY17683"/>
              </a:cxn>
              <a:cxn ang="0">
                <a:pos x="connsiteX17684" y="connsiteY17684"/>
              </a:cxn>
              <a:cxn ang="0">
                <a:pos x="connsiteX17685" y="connsiteY17685"/>
              </a:cxn>
              <a:cxn ang="0">
                <a:pos x="connsiteX17686" y="connsiteY17686"/>
              </a:cxn>
              <a:cxn ang="0">
                <a:pos x="connsiteX17687" y="connsiteY17687"/>
              </a:cxn>
              <a:cxn ang="0">
                <a:pos x="connsiteX17688" y="connsiteY17688"/>
              </a:cxn>
              <a:cxn ang="0">
                <a:pos x="connsiteX17689" y="connsiteY17689"/>
              </a:cxn>
              <a:cxn ang="0">
                <a:pos x="connsiteX17690" y="connsiteY17690"/>
              </a:cxn>
              <a:cxn ang="0">
                <a:pos x="connsiteX17691" y="connsiteY17691"/>
              </a:cxn>
              <a:cxn ang="0">
                <a:pos x="connsiteX17692" y="connsiteY17692"/>
              </a:cxn>
              <a:cxn ang="0">
                <a:pos x="connsiteX17693" y="connsiteY17693"/>
              </a:cxn>
              <a:cxn ang="0">
                <a:pos x="connsiteX17694" y="connsiteY17694"/>
              </a:cxn>
              <a:cxn ang="0">
                <a:pos x="connsiteX17695" y="connsiteY17695"/>
              </a:cxn>
              <a:cxn ang="0">
                <a:pos x="connsiteX17696" y="connsiteY17696"/>
              </a:cxn>
              <a:cxn ang="0">
                <a:pos x="connsiteX17697" y="connsiteY17697"/>
              </a:cxn>
              <a:cxn ang="0">
                <a:pos x="connsiteX17698" y="connsiteY17698"/>
              </a:cxn>
              <a:cxn ang="0">
                <a:pos x="connsiteX17699" y="connsiteY17699"/>
              </a:cxn>
              <a:cxn ang="0">
                <a:pos x="connsiteX17700" y="connsiteY17700"/>
              </a:cxn>
              <a:cxn ang="0">
                <a:pos x="connsiteX17701" y="connsiteY17701"/>
              </a:cxn>
              <a:cxn ang="0">
                <a:pos x="connsiteX17702" y="connsiteY17702"/>
              </a:cxn>
              <a:cxn ang="0">
                <a:pos x="connsiteX17703" y="connsiteY17703"/>
              </a:cxn>
              <a:cxn ang="0">
                <a:pos x="connsiteX17704" y="connsiteY17704"/>
              </a:cxn>
              <a:cxn ang="0">
                <a:pos x="connsiteX17705" y="connsiteY17705"/>
              </a:cxn>
              <a:cxn ang="0">
                <a:pos x="connsiteX17706" y="connsiteY17706"/>
              </a:cxn>
              <a:cxn ang="0">
                <a:pos x="connsiteX17707" y="connsiteY17707"/>
              </a:cxn>
              <a:cxn ang="0">
                <a:pos x="connsiteX17708" y="connsiteY17708"/>
              </a:cxn>
              <a:cxn ang="0">
                <a:pos x="connsiteX17709" y="connsiteY17709"/>
              </a:cxn>
              <a:cxn ang="0">
                <a:pos x="connsiteX17710" y="connsiteY17710"/>
              </a:cxn>
              <a:cxn ang="0">
                <a:pos x="connsiteX17711" y="connsiteY17711"/>
              </a:cxn>
              <a:cxn ang="0">
                <a:pos x="connsiteX17712" y="connsiteY17712"/>
              </a:cxn>
              <a:cxn ang="0">
                <a:pos x="connsiteX17713" y="connsiteY17713"/>
              </a:cxn>
              <a:cxn ang="0">
                <a:pos x="connsiteX17714" y="connsiteY17714"/>
              </a:cxn>
              <a:cxn ang="0">
                <a:pos x="connsiteX17715" y="connsiteY17715"/>
              </a:cxn>
              <a:cxn ang="0">
                <a:pos x="connsiteX17716" y="connsiteY17716"/>
              </a:cxn>
              <a:cxn ang="0">
                <a:pos x="connsiteX17717" y="connsiteY17717"/>
              </a:cxn>
              <a:cxn ang="0">
                <a:pos x="connsiteX17718" y="connsiteY17718"/>
              </a:cxn>
              <a:cxn ang="0">
                <a:pos x="connsiteX17719" y="connsiteY17719"/>
              </a:cxn>
              <a:cxn ang="0">
                <a:pos x="connsiteX17720" y="connsiteY17720"/>
              </a:cxn>
              <a:cxn ang="0">
                <a:pos x="connsiteX17721" y="connsiteY17721"/>
              </a:cxn>
              <a:cxn ang="0">
                <a:pos x="connsiteX17722" y="connsiteY17722"/>
              </a:cxn>
              <a:cxn ang="0">
                <a:pos x="connsiteX17723" y="connsiteY17723"/>
              </a:cxn>
              <a:cxn ang="0">
                <a:pos x="connsiteX17724" y="connsiteY17724"/>
              </a:cxn>
              <a:cxn ang="0">
                <a:pos x="connsiteX17725" y="connsiteY17725"/>
              </a:cxn>
              <a:cxn ang="0">
                <a:pos x="connsiteX17726" y="connsiteY17726"/>
              </a:cxn>
              <a:cxn ang="0">
                <a:pos x="connsiteX17727" y="connsiteY17727"/>
              </a:cxn>
              <a:cxn ang="0">
                <a:pos x="connsiteX17728" y="connsiteY17728"/>
              </a:cxn>
              <a:cxn ang="0">
                <a:pos x="connsiteX17729" y="connsiteY17729"/>
              </a:cxn>
              <a:cxn ang="0">
                <a:pos x="connsiteX17730" y="connsiteY17730"/>
              </a:cxn>
              <a:cxn ang="0">
                <a:pos x="connsiteX17731" y="connsiteY17731"/>
              </a:cxn>
              <a:cxn ang="0">
                <a:pos x="connsiteX17732" y="connsiteY17732"/>
              </a:cxn>
              <a:cxn ang="0">
                <a:pos x="connsiteX17733" y="connsiteY17733"/>
              </a:cxn>
              <a:cxn ang="0">
                <a:pos x="connsiteX17734" y="connsiteY17734"/>
              </a:cxn>
              <a:cxn ang="0">
                <a:pos x="connsiteX17735" y="connsiteY17735"/>
              </a:cxn>
              <a:cxn ang="0">
                <a:pos x="connsiteX17736" y="connsiteY17736"/>
              </a:cxn>
              <a:cxn ang="0">
                <a:pos x="connsiteX17737" y="connsiteY17737"/>
              </a:cxn>
              <a:cxn ang="0">
                <a:pos x="connsiteX17738" y="connsiteY17738"/>
              </a:cxn>
              <a:cxn ang="0">
                <a:pos x="connsiteX17739" y="connsiteY17739"/>
              </a:cxn>
              <a:cxn ang="0">
                <a:pos x="connsiteX17740" y="connsiteY17740"/>
              </a:cxn>
              <a:cxn ang="0">
                <a:pos x="connsiteX17741" y="connsiteY17741"/>
              </a:cxn>
              <a:cxn ang="0">
                <a:pos x="connsiteX17742" y="connsiteY17742"/>
              </a:cxn>
              <a:cxn ang="0">
                <a:pos x="connsiteX17743" y="connsiteY17743"/>
              </a:cxn>
              <a:cxn ang="0">
                <a:pos x="connsiteX17744" y="connsiteY17744"/>
              </a:cxn>
              <a:cxn ang="0">
                <a:pos x="connsiteX17745" y="connsiteY17745"/>
              </a:cxn>
              <a:cxn ang="0">
                <a:pos x="connsiteX17746" y="connsiteY17746"/>
              </a:cxn>
              <a:cxn ang="0">
                <a:pos x="connsiteX17747" y="connsiteY17747"/>
              </a:cxn>
              <a:cxn ang="0">
                <a:pos x="connsiteX17748" y="connsiteY17748"/>
              </a:cxn>
              <a:cxn ang="0">
                <a:pos x="connsiteX17749" y="connsiteY17749"/>
              </a:cxn>
              <a:cxn ang="0">
                <a:pos x="connsiteX17750" y="connsiteY17750"/>
              </a:cxn>
              <a:cxn ang="0">
                <a:pos x="connsiteX17751" y="connsiteY17751"/>
              </a:cxn>
              <a:cxn ang="0">
                <a:pos x="connsiteX17752" y="connsiteY17752"/>
              </a:cxn>
              <a:cxn ang="0">
                <a:pos x="connsiteX17753" y="connsiteY17753"/>
              </a:cxn>
              <a:cxn ang="0">
                <a:pos x="connsiteX17754" y="connsiteY17754"/>
              </a:cxn>
              <a:cxn ang="0">
                <a:pos x="connsiteX17755" y="connsiteY17755"/>
              </a:cxn>
              <a:cxn ang="0">
                <a:pos x="connsiteX17756" y="connsiteY17756"/>
              </a:cxn>
              <a:cxn ang="0">
                <a:pos x="connsiteX17757" y="connsiteY17757"/>
              </a:cxn>
              <a:cxn ang="0">
                <a:pos x="connsiteX17758" y="connsiteY17758"/>
              </a:cxn>
              <a:cxn ang="0">
                <a:pos x="connsiteX17759" y="connsiteY17759"/>
              </a:cxn>
              <a:cxn ang="0">
                <a:pos x="connsiteX17760" y="connsiteY17760"/>
              </a:cxn>
              <a:cxn ang="0">
                <a:pos x="connsiteX17761" y="connsiteY17761"/>
              </a:cxn>
              <a:cxn ang="0">
                <a:pos x="connsiteX17762" y="connsiteY17762"/>
              </a:cxn>
              <a:cxn ang="0">
                <a:pos x="connsiteX17763" y="connsiteY17763"/>
              </a:cxn>
              <a:cxn ang="0">
                <a:pos x="connsiteX17764" y="connsiteY17764"/>
              </a:cxn>
              <a:cxn ang="0">
                <a:pos x="connsiteX17765" y="connsiteY17765"/>
              </a:cxn>
              <a:cxn ang="0">
                <a:pos x="connsiteX17766" y="connsiteY17766"/>
              </a:cxn>
              <a:cxn ang="0">
                <a:pos x="connsiteX17767" y="connsiteY17767"/>
              </a:cxn>
              <a:cxn ang="0">
                <a:pos x="connsiteX17768" y="connsiteY17768"/>
              </a:cxn>
              <a:cxn ang="0">
                <a:pos x="connsiteX17769" y="connsiteY17769"/>
              </a:cxn>
              <a:cxn ang="0">
                <a:pos x="connsiteX17770" y="connsiteY17770"/>
              </a:cxn>
              <a:cxn ang="0">
                <a:pos x="connsiteX17771" y="connsiteY17771"/>
              </a:cxn>
              <a:cxn ang="0">
                <a:pos x="connsiteX17772" y="connsiteY17772"/>
              </a:cxn>
              <a:cxn ang="0">
                <a:pos x="connsiteX17773" y="connsiteY17773"/>
              </a:cxn>
              <a:cxn ang="0">
                <a:pos x="connsiteX17774" y="connsiteY17774"/>
              </a:cxn>
              <a:cxn ang="0">
                <a:pos x="connsiteX17775" y="connsiteY17775"/>
              </a:cxn>
              <a:cxn ang="0">
                <a:pos x="connsiteX17776" y="connsiteY17776"/>
              </a:cxn>
              <a:cxn ang="0">
                <a:pos x="connsiteX17777" y="connsiteY17777"/>
              </a:cxn>
              <a:cxn ang="0">
                <a:pos x="connsiteX17778" y="connsiteY17778"/>
              </a:cxn>
              <a:cxn ang="0">
                <a:pos x="connsiteX17779" y="connsiteY17779"/>
              </a:cxn>
              <a:cxn ang="0">
                <a:pos x="connsiteX17780" y="connsiteY17780"/>
              </a:cxn>
              <a:cxn ang="0">
                <a:pos x="connsiteX17781" y="connsiteY17781"/>
              </a:cxn>
              <a:cxn ang="0">
                <a:pos x="connsiteX17782" y="connsiteY17782"/>
              </a:cxn>
              <a:cxn ang="0">
                <a:pos x="connsiteX17783" y="connsiteY17783"/>
              </a:cxn>
              <a:cxn ang="0">
                <a:pos x="connsiteX17784" y="connsiteY17784"/>
              </a:cxn>
              <a:cxn ang="0">
                <a:pos x="connsiteX17785" y="connsiteY17785"/>
              </a:cxn>
              <a:cxn ang="0">
                <a:pos x="connsiteX17786" y="connsiteY17786"/>
              </a:cxn>
              <a:cxn ang="0">
                <a:pos x="connsiteX17787" y="connsiteY17787"/>
              </a:cxn>
              <a:cxn ang="0">
                <a:pos x="connsiteX17788" y="connsiteY17788"/>
              </a:cxn>
              <a:cxn ang="0">
                <a:pos x="connsiteX17789" y="connsiteY17789"/>
              </a:cxn>
              <a:cxn ang="0">
                <a:pos x="connsiteX17790" y="connsiteY17790"/>
              </a:cxn>
              <a:cxn ang="0">
                <a:pos x="connsiteX17791" y="connsiteY17791"/>
              </a:cxn>
              <a:cxn ang="0">
                <a:pos x="connsiteX17792" y="connsiteY17792"/>
              </a:cxn>
              <a:cxn ang="0">
                <a:pos x="connsiteX17793" y="connsiteY17793"/>
              </a:cxn>
              <a:cxn ang="0">
                <a:pos x="connsiteX17794" y="connsiteY17794"/>
              </a:cxn>
              <a:cxn ang="0">
                <a:pos x="connsiteX17795" y="connsiteY17795"/>
              </a:cxn>
              <a:cxn ang="0">
                <a:pos x="connsiteX17796" y="connsiteY17796"/>
              </a:cxn>
              <a:cxn ang="0">
                <a:pos x="connsiteX17797" y="connsiteY17797"/>
              </a:cxn>
              <a:cxn ang="0">
                <a:pos x="connsiteX17798" y="connsiteY17798"/>
              </a:cxn>
              <a:cxn ang="0">
                <a:pos x="connsiteX17799" y="connsiteY17799"/>
              </a:cxn>
              <a:cxn ang="0">
                <a:pos x="connsiteX17800" y="connsiteY17800"/>
              </a:cxn>
              <a:cxn ang="0">
                <a:pos x="connsiteX17801" y="connsiteY17801"/>
              </a:cxn>
              <a:cxn ang="0">
                <a:pos x="connsiteX17802" y="connsiteY17802"/>
              </a:cxn>
              <a:cxn ang="0">
                <a:pos x="connsiteX17803" y="connsiteY17803"/>
              </a:cxn>
              <a:cxn ang="0">
                <a:pos x="connsiteX17804" y="connsiteY17804"/>
              </a:cxn>
              <a:cxn ang="0">
                <a:pos x="connsiteX17805" y="connsiteY17805"/>
              </a:cxn>
              <a:cxn ang="0">
                <a:pos x="connsiteX17806" y="connsiteY17806"/>
              </a:cxn>
              <a:cxn ang="0">
                <a:pos x="connsiteX17807" y="connsiteY17807"/>
              </a:cxn>
              <a:cxn ang="0">
                <a:pos x="connsiteX17808" y="connsiteY17808"/>
              </a:cxn>
              <a:cxn ang="0">
                <a:pos x="connsiteX17809" y="connsiteY17809"/>
              </a:cxn>
              <a:cxn ang="0">
                <a:pos x="connsiteX17810" y="connsiteY17810"/>
              </a:cxn>
              <a:cxn ang="0">
                <a:pos x="connsiteX17811" y="connsiteY17811"/>
              </a:cxn>
              <a:cxn ang="0">
                <a:pos x="connsiteX17812" y="connsiteY17812"/>
              </a:cxn>
              <a:cxn ang="0">
                <a:pos x="connsiteX17813" y="connsiteY17813"/>
              </a:cxn>
              <a:cxn ang="0">
                <a:pos x="connsiteX17814" y="connsiteY17814"/>
              </a:cxn>
              <a:cxn ang="0">
                <a:pos x="connsiteX17815" y="connsiteY17815"/>
              </a:cxn>
              <a:cxn ang="0">
                <a:pos x="connsiteX17816" y="connsiteY17816"/>
              </a:cxn>
              <a:cxn ang="0">
                <a:pos x="connsiteX17817" y="connsiteY17817"/>
              </a:cxn>
              <a:cxn ang="0">
                <a:pos x="connsiteX17818" y="connsiteY17818"/>
              </a:cxn>
              <a:cxn ang="0">
                <a:pos x="connsiteX17819" y="connsiteY17819"/>
              </a:cxn>
              <a:cxn ang="0">
                <a:pos x="connsiteX17820" y="connsiteY17820"/>
              </a:cxn>
              <a:cxn ang="0">
                <a:pos x="connsiteX17821" y="connsiteY17821"/>
              </a:cxn>
              <a:cxn ang="0">
                <a:pos x="connsiteX17822" y="connsiteY17822"/>
              </a:cxn>
              <a:cxn ang="0">
                <a:pos x="connsiteX17823" y="connsiteY17823"/>
              </a:cxn>
              <a:cxn ang="0">
                <a:pos x="connsiteX17824" y="connsiteY17824"/>
              </a:cxn>
              <a:cxn ang="0">
                <a:pos x="connsiteX17825" y="connsiteY17825"/>
              </a:cxn>
              <a:cxn ang="0">
                <a:pos x="connsiteX17826" y="connsiteY17826"/>
              </a:cxn>
              <a:cxn ang="0">
                <a:pos x="connsiteX17827" y="connsiteY17827"/>
              </a:cxn>
              <a:cxn ang="0">
                <a:pos x="connsiteX17828" y="connsiteY17828"/>
              </a:cxn>
              <a:cxn ang="0">
                <a:pos x="connsiteX17829" y="connsiteY17829"/>
              </a:cxn>
              <a:cxn ang="0">
                <a:pos x="connsiteX17830" y="connsiteY17830"/>
              </a:cxn>
              <a:cxn ang="0">
                <a:pos x="connsiteX17831" y="connsiteY17831"/>
              </a:cxn>
              <a:cxn ang="0">
                <a:pos x="connsiteX17832" y="connsiteY17832"/>
              </a:cxn>
              <a:cxn ang="0">
                <a:pos x="connsiteX17833" y="connsiteY17833"/>
              </a:cxn>
              <a:cxn ang="0">
                <a:pos x="connsiteX17834" y="connsiteY17834"/>
              </a:cxn>
              <a:cxn ang="0">
                <a:pos x="connsiteX17835" y="connsiteY17835"/>
              </a:cxn>
              <a:cxn ang="0">
                <a:pos x="connsiteX17836" y="connsiteY17836"/>
              </a:cxn>
              <a:cxn ang="0">
                <a:pos x="connsiteX17837" y="connsiteY17837"/>
              </a:cxn>
              <a:cxn ang="0">
                <a:pos x="connsiteX17838" y="connsiteY17838"/>
              </a:cxn>
              <a:cxn ang="0">
                <a:pos x="connsiteX17839" y="connsiteY17839"/>
              </a:cxn>
              <a:cxn ang="0">
                <a:pos x="connsiteX17840" y="connsiteY17840"/>
              </a:cxn>
              <a:cxn ang="0">
                <a:pos x="connsiteX17841" y="connsiteY17841"/>
              </a:cxn>
              <a:cxn ang="0">
                <a:pos x="connsiteX17842" y="connsiteY17842"/>
              </a:cxn>
              <a:cxn ang="0">
                <a:pos x="connsiteX17843" y="connsiteY17843"/>
              </a:cxn>
              <a:cxn ang="0">
                <a:pos x="connsiteX17844" y="connsiteY17844"/>
              </a:cxn>
              <a:cxn ang="0">
                <a:pos x="connsiteX17845" y="connsiteY17845"/>
              </a:cxn>
              <a:cxn ang="0">
                <a:pos x="connsiteX17846" y="connsiteY17846"/>
              </a:cxn>
              <a:cxn ang="0">
                <a:pos x="connsiteX17847" y="connsiteY17847"/>
              </a:cxn>
              <a:cxn ang="0">
                <a:pos x="connsiteX17848" y="connsiteY17848"/>
              </a:cxn>
              <a:cxn ang="0">
                <a:pos x="connsiteX17849" y="connsiteY17849"/>
              </a:cxn>
              <a:cxn ang="0">
                <a:pos x="connsiteX17850" y="connsiteY17850"/>
              </a:cxn>
              <a:cxn ang="0">
                <a:pos x="connsiteX17851" y="connsiteY17851"/>
              </a:cxn>
              <a:cxn ang="0">
                <a:pos x="connsiteX17852" y="connsiteY17852"/>
              </a:cxn>
              <a:cxn ang="0">
                <a:pos x="connsiteX17853" y="connsiteY17853"/>
              </a:cxn>
              <a:cxn ang="0">
                <a:pos x="connsiteX17854" y="connsiteY17854"/>
              </a:cxn>
              <a:cxn ang="0">
                <a:pos x="connsiteX17855" y="connsiteY17855"/>
              </a:cxn>
              <a:cxn ang="0">
                <a:pos x="connsiteX17856" y="connsiteY17856"/>
              </a:cxn>
              <a:cxn ang="0">
                <a:pos x="connsiteX17857" y="connsiteY17857"/>
              </a:cxn>
              <a:cxn ang="0">
                <a:pos x="connsiteX17858" y="connsiteY17858"/>
              </a:cxn>
              <a:cxn ang="0">
                <a:pos x="connsiteX17859" y="connsiteY17859"/>
              </a:cxn>
              <a:cxn ang="0">
                <a:pos x="connsiteX17860" y="connsiteY17860"/>
              </a:cxn>
              <a:cxn ang="0">
                <a:pos x="connsiteX17861" y="connsiteY17861"/>
              </a:cxn>
              <a:cxn ang="0">
                <a:pos x="connsiteX17862" y="connsiteY17862"/>
              </a:cxn>
              <a:cxn ang="0">
                <a:pos x="connsiteX17863" y="connsiteY17863"/>
              </a:cxn>
              <a:cxn ang="0">
                <a:pos x="connsiteX17864" y="connsiteY17864"/>
              </a:cxn>
              <a:cxn ang="0">
                <a:pos x="connsiteX17865" y="connsiteY17865"/>
              </a:cxn>
              <a:cxn ang="0">
                <a:pos x="connsiteX17866" y="connsiteY17866"/>
              </a:cxn>
              <a:cxn ang="0">
                <a:pos x="connsiteX17867" y="connsiteY17867"/>
              </a:cxn>
              <a:cxn ang="0">
                <a:pos x="connsiteX17868" y="connsiteY17868"/>
              </a:cxn>
              <a:cxn ang="0">
                <a:pos x="connsiteX17869" y="connsiteY17869"/>
              </a:cxn>
              <a:cxn ang="0">
                <a:pos x="connsiteX17870" y="connsiteY17870"/>
              </a:cxn>
              <a:cxn ang="0">
                <a:pos x="connsiteX17871" y="connsiteY17871"/>
              </a:cxn>
              <a:cxn ang="0">
                <a:pos x="connsiteX17872" y="connsiteY17872"/>
              </a:cxn>
              <a:cxn ang="0">
                <a:pos x="connsiteX17873" y="connsiteY17873"/>
              </a:cxn>
              <a:cxn ang="0">
                <a:pos x="connsiteX17874" y="connsiteY17874"/>
              </a:cxn>
              <a:cxn ang="0">
                <a:pos x="connsiteX17875" y="connsiteY17875"/>
              </a:cxn>
              <a:cxn ang="0">
                <a:pos x="connsiteX17876" y="connsiteY17876"/>
              </a:cxn>
              <a:cxn ang="0">
                <a:pos x="connsiteX17877" y="connsiteY17877"/>
              </a:cxn>
              <a:cxn ang="0">
                <a:pos x="connsiteX17878" y="connsiteY17878"/>
              </a:cxn>
              <a:cxn ang="0">
                <a:pos x="connsiteX17879" y="connsiteY17879"/>
              </a:cxn>
              <a:cxn ang="0">
                <a:pos x="connsiteX17880" y="connsiteY17880"/>
              </a:cxn>
              <a:cxn ang="0">
                <a:pos x="connsiteX17881" y="connsiteY17881"/>
              </a:cxn>
              <a:cxn ang="0">
                <a:pos x="connsiteX17882" y="connsiteY17882"/>
              </a:cxn>
              <a:cxn ang="0">
                <a:pos x="connsiteX17883" y="connsiteY17883"/>
              </a:cxn>
              <a:cxn ang="0">
                <a:pos x="connsiteX17884" y="connsiteY17884"/>
              </a:cxn>
              <a:cxn ang="0">
                <a:pos x="connsiteX17885" y="connsiteY17885"/>
              </a:cxn>
              <a:cxn ang="0">
                <a:pos x="connsiteX17886" y="connsiteY17886"/>
              </a:cxn>
              <a:cxn ang="0">
                <a:pos x="connsiteX17887" y="connsiteY17887"/>
              </a:cxn>
              <a:cxn ang="0">
                <a:pos x="connsiteX17888" y="connsiteY17888"/>
              </a:cxn>
              <a:cxn ang="0">
                <a:pos x="connsiteX17889" y="connsiteY17889"/>
              </a:cxn>
              <a:cxn ang="0">
                <a:pos x="connsiteX17890" y="connsiteY17890"/>
              </a:cxn>
              <a:cxn ang="0">
                <a:pos x="connsiteX17891" y="connsiteY17891"/>
              </a:cxn>
              <a:cxn ang="0">
                <a:pos x="connsiteX17892" y="connsiteY17892"/>
              </a:cxn>
              <a:cxn ang="0">
                <a:pos x="connsiteX17893" y="connsiteY17893"/>
              </a:cxn>
              <a:cxn ang="0">
                <a:pos x="connsiteX17894" y="connsiteY17894"/>
              </a:cxn>
              <a:cxn ang="0">
                <a:pos x="connsiteX17895" y="connsiteY17895"/>
              </a:cxn>
              <a:cxn ang="0">
                <a:pos x="connsiteX17896" y="connsiteY17896"/>
              </a:cxn>
              <a:cxn ang="0">
                <a:pos x="connsiteX17897" y="connsiteY17897"/>
              </a:cxn>
              <a:cxn ang="0">
                <a:pos x="connsiteX17898" y="connsiteY17898"/>
              </a:cxn>
              <a:cxn ang="0">
                <a:pos x="connsiteX17899" y="connsiteY17899"/>
              </a:cxn>
              <a:cxn ang="0">
                <a:pos x="connsiteX17900" y="connsiteY17900"/>
              </a:cxn>
              <a:cxn ang="0">
                <a:pos x="connsiteX17901" y="connsiteY17901"/>
              </a:cxn>
              <a:cxn ang="0">
                <a:pos x="connsiteX17902" y="connsiteY17902"/>
              </a:cxn>
              <a:cxn ang="0">
                <a:pos x="connsiteX17903" y="connsiteY17903"/>
              </a:cxn>
              <a:cxn ang="0">
                <a:pos x="connsiteX17904" y="connsiteY17904"/>
              </a:cxn>
              <a:cxn ang="0">
                <a:pos x="connsiteX17905" y="connsiteY17905"/>
              </a:cxn>
              <a:cxn ang="0">
                <a:pos x="connsiteX17906" y="connsiteY17906"/>
              </a:cxn>
              <a:cxn ang="0">
                <a:pos x="connsiteX17907" y="connsiteY17907"/>
              </a:cxn>
              <a:cxn ang="0">
                <a:pos x="connsiteX17908" y="connsiteY17908"/>
              </a:cxn>
              <a:cxn ang="0">
                <a:pos x="connsiteX17909" y="connsiteY17909"/>
              </a:cxn>
              <a:cxn ang="0">
                <a:pos x="connsiteX17910" y="connsiteY17910"/>
              </a:cxn>
              <a:cxn ang="0">
                <a:pos x="connsiteX17911" y="connsiteY17911"/>
              </a:cxn>
              <a:cxn ang="0">
                <a:pos x="connsiteX17912" y="connsiteY17912"/>
              </a:cxn>
              <a:cxn ang="0">
                <a:pos x="connsiteX17913" y="connsiteY17913"/>
              </a:cxn>
              <a:cxn ang="0">
                <a:pos x="connsiteX17914" y="connsiteY17914"/>
              </a:cxn>
              <a:cxn ang="0">
                <a:pos x="connsiteX17915" y="connsiteY17915"/>
              </a:cxn>
              <a:cxn ang="0">
                <a:pos x="connsiteX17916" y="connsiteY17916"/>
              </a:cxn>
              <a:cxn ang="0">
                <a:pos x="connsiteX17917" y="connsiteY17917"/>
              </a:cxn>
              <a:cxn ang="0">
                <a:pos x="connsiteX17918" y="connsiteY17918"/>
              </a:cxn>
              <a:cxn ang="0">
                <a:pos x="connsiteX17919" y="connsiteY17919"/>
              </a:cxn>
              <a:cxn ang="0">
                <a:pos x="connsiteX17920" y="connsiteY17920"/>
              </a:cxn>
              <a:cxn ang="0">
                <a:pos x="connsiteX17921" y="connsiteY17921"/>
              </a:cxn>
              <a:cxn ang="0">
                <a:pos x="connsiteX17922" y="connsiteY17922"/>
              </a:cxn>
              <a:cxn ang="0">
                <a:pos x="connsiteX17923" y="connsiteY17923"/>
              </a:cxn>
              <a:cxn ang="0">
                <a:pos x="connsiteX17924" y="connsiteY17924"/>
              </a:cxn>
              <a:cxn ang="0">
                <a:pos x="connsiteX17925" y="connsiteY17925"/>
              </a:cxn>
              <a:cxn ang="0">
                <a:pos x="connsiteX17926" y="connsiteY17926"/>
              </a:cxn>
              <a:cxn ang="0">
                <a:pos x="connsiteX17927" y="connsiteY17927"/>
              </a:cxn>
              <a:cxn ang="0">
                <a:pos x="connsiteX17928" y="connsiteY17928"/>
              </a:cxn>
              <a:cxn ang="0">
                <a:pos x="connsiteX17929" y="connsiteY17929"/>
              </a:cxn>
              <a:cxn ang="0">
                <a:pos x="connsiteX17930" y="connsiteY17930"/>
              </a:cxn>
              <a:cxn ang="0">
                <a:pos x="connsiteX17931" y="connsiteY17931"/>
              </a:cxn>
              <a:cxn ang="0">
                <a:pos x="connsiteX17932" y="connsiteY17932"/>
              </a:cxn>
              <a:cxn ang="0">
                <a:pos x="connsiteX17933" y="connsiteY17933"/>
              </a:cxn>
              <a:cxn ang="0">
                <a:pos x="connsiteX17934" y="connsiteY17934"/>
              </a:cxn>
              <a:cxn ang="0">
                <a:pos x="connsiteX17935" y="connsiteY17935"/>
              </a:cxn>
              <a:cxn ang="0">
                <a:pos x="connsiteX17936" y="connsiteY17936"/>
              </a:cxn>
              <a:cxn ang="0">
                <a:pos x="connsiteX17937" y="connsiteY17937"/>
              </a:cxn>
              <a:cxn ang="0">
                <a:pos x="connsiteX17938" y="connsiteY17938"/>
              </a:cxn>
              <a:cxn ang="0">
                <a:pos x="connsiteX17939" y="connsiteY17939"/>
              </a:cxn>
              <a:cxn ang="0">
                <a:pos x="connsiteX17940" y="connsiteY17940"/>
              </a:cxn>
              <a:cxn ang="0">
                <a:pos x="connsiteX17941" y="connsiteY17941"/>
              </a:cxn>
              <a:cxn ang="0">
                <a:pos x="connsiteX17942" y="connsiteY17942"/>
              </a:cxn>
              <a:cxn ang="0">
                <a:pos x="connsiteX17943" y="connsiteY17943"/>
              </a:cxn>
              <a:cxn ang="0">
                <a:pos x="connsiteX17944" y="connsiteY17944"/>
              </a:cxn>
              <a:cxn ang="0">
                <a:pos x="connsiteX17945" y="connsiteY17945"/>
              </a:cxn>
              <a:cxn ang="0">
                <a:pos x="connsiteX17946" y="connsiteY17946"/>
              </a:cxn>
              <a:cxn ang="0">
                <a:pos x="connsiteX17947" y="connsiteY17947"/>
              </a:cxn>
              <a:cxn ang="0">
                <a:pos x="connsiteX17948" y="connsiteY17948"/>
              </a:cxn>
              <a:cxn ang="0">
                <a:pos x="connsiteX17949" y="connsiteY17949"/>
              </a:cxn>
              <a:cxn ang="0">
                <a:pos x="connsiteX17950" y="connsiteY17950"/>
              </a:cxn>
              <a:cxn ang="0">
                <a:pos x="connsiteX17951" y="connsiteY17951"/>
              </a:cxn>
              <a:cxn ang="0">
                <a:pos x="connsiteX17952" y="connsiteY17952"/>
              </a:cxn>
              <a:cxn ang="0">
                <a:pos x="connsiteX17953" y="connsiteY17953"/>
              </a:cxn>
              <a:cxn ang="0">
                <a:pos x="connsiteX17954" y="connsiteY17954"/>
              </a:cxn>
              <a:cxn ang="0">
                <a:pos x="connsiteX17955" y="connsiteY17955"/>
              </a:cxn>
              <a:cxn ang="0">
                <a:pos x="connsiteX17956" y="connsiteY17956"/>
              </a:cxn>
              <a:cxn ang="0">
                <a:pos x="connsiteX17957" y="connsiteY17957"/>
              </a:cxn>
              <a:cxn ang="0">
                <a:pos x="connsiteX17958" y="connsiteY17958"/>
              </a:cxn>
              <a:cxn ang="0">
                <a:pos x="connsiteX17959" y="connsiteY17959"/>
              </a:cxn>
              <a:cxn ang="0">
                <a:pos x="connsiteX17960" y="connsiteY17960"/>
              </a:cxn>
              <a:cxn ang="0">
                <a:pos x="connsiteX17961" y="connsiteY17961"/>
              </a:cxn>
              <a:cxn ang="0">
                <a:pos x="connsiteX17962" y="connsiteY17962"/>
              </a:cxn>
              <a:cxn ang="0">
                <a:pos x="connsiteX17963" y="connsiteY17963"/>
              </a:cxn>
              <a:cxn ang="0">
                <a:pos x="connsiteX17964" y="connsiteY17964"/>
              </a:cxn>
              <a:cxn ang="0">
                <a:pos x="connsiteX17965" y="connsiteY17965"/>
              </a:cxn>
              <a:cxn ang="0">
                <a:pos x="connsiteX17966" y="connsiteY17966"/>
              </a:cxn>
              <a:cxn ang="0">
                <a:pos x="connsiteX17967" y="connsiteY17967"/>
              </a:cxn>
              <a:cxn ang="0">
                <a:pos x="connsiteX17968" y="connsiteY17968"/>
              </a:cxn>
              <a:cxn ang="0">
                <a:pos x="connsiteX17969" y="connsiteY17969"/>
              </a:cxn>
              <a:cxn ang="0">
                <a:pos x="connsiteX17970" y="connsiteY17970"/>
              </a:cxn>
              <a:cxn ang="0">
                <a:pos x="connsiteX17971" y="connsiteY17971"/>
              </a:cxn>
              <a:cxn ang="0">
                <a:pos x="connsiteX17972" y="connsiteY17972"/>
              </a:cxn>
              <a:cxn ang="0">
                <a:pos x="connsiteX17973" y="connsiteY17973"/>
              </a:cxn>
              <a:cxn ang="0">
                <a:pos x="connsiteX17974" y="connsiteY17974"/>
              </a:cxn>
              <a:cxn ang="0">
                <a:pos x="connsiteX17975" y="connsiteY17975"/>
              </a:cxn>
              <a:cxn ang="0">
                <a:pos x="connsiteX17976" y="connsiteY17976"/>
              </a:cxn>
              <a:cxn ang="0">
                <a:pos x="connsiteX17977" y="connsiteY17977"/>
              </a:cxn>
              <a:cxn ang="0">
                <a:pos x="connsiteX17978" y="connsiteY17978"/>
              </a:cxn>
              <a:cxn ang="0">
                <a:pos x="connsiteX17979" y="connsiteY17979"/>
              </a:cxn>
              <a:cxn ang="0">
                <a:pos x="connsiteX17980" y="connsiteY17980"/>
              </a:cxn>
              <a:cxn ang="0">
                <a:pos x="connsiteX17981" y="connsiteY17981"/>
              </a:cxn>
              <a:cxn ang="0">
                <a:pos x="connsiteX17982" y="connsiteY17982"/>
              </a:cxn>
              <a:cxn ang="0">
                <a:pos x="connsiteX17983" y="connsiteY17983"/>
              </a:cxn>
              <a:cxn ang="0">
                <a:pos x="connsiteX17984" y="connsiteY17984"/>
              </a:cxn>
              <a:cxn ang="0">
                <a:pos x="connsiteX17985" y="connsiteY17985"/>
              </a:cxn>
              <a:cxn ang="0">
                <a:pos x="connsiteX17986" y="connsiteY17986"/>
              </a:cxn>
              <a:cxn ang="0">
                <a:pos x="connsiteX17987" y="connsiteY17987"/>
              </a:cxn>
              <a:cxn ang="0">
                <a:pos x="connsiteX17988" y="connsiteY17988"/>
              </a:cxn>
              <a:cxn ang="0">
                <a:pos x="connsiteX17989" y="connsiteY17989"/>
              </a:cxn>
              <a:cxn ang="0">
                <a:pos x="connsiteX17990" y="connsiteY17990"/>
              </a:cxn>
              <a:cxn ang="0">
                <a:pos x="connsiteX17991" y="connsiteY17991"/>
              </a:cxn>
              <a:cxn ang="0">
                <a:pos x="connsiteX17992" y="connsiteY17992"/>
              </a:cxn>
              <a:cxn ang="0">
                <a:pos x="connsiteX17993" y="connsiteY17993"/>
              </a:cxn>
              <a:cxn ang="0">
                <a:pos x="connsiteX17994" y="connsiteY17994"/>
              </a:cxn>
              <a:cxn ang="0">
                <a:pos x="connsiteX17995" y="connsiteY17995"/>
              </a:cxn>
              <a:cxn ang="0">
                <a:pos x="connsiteX17996" y="connsiteY17996"/>
              </a:cxn>
              <a:cxn ang="0">
                <a:pos x="connsiteX17997" y="connsiteY17997"/>
              </a:cxn>
              <a:cxn ang="0">
                <a:pos x="connsiteX17998" y="connsiteY17998"/>
              </a:cxn>
              <a:cxn ang="0">
                <a:pos x="connsiteX17999" y="connsiteY17999"/>
              </a:cxn>
              <a:cxn ang="0">
                <a:pos x="connsiteX18000" y="connsiteY18000"/>
              </a:cxn>
              <a:cxn ang="0">
                <a:pos x="connsiteX18001" y="connsiteY18001"/>
              </a:cxn>
              <a:cxn ang="0">
                <a:pos x="connsiteX18002" y="connsiteY18002"/>
              </a:cxn>
              <a:cxn ang="0">
                <a:pos x="connsiteX18003" y="connsiteY18003"/>
              </a:cxn>
              <a:cxn ang="0">
                <a:pos x="connsiteX18004" y="connsiteY18004"/>
              </a:cxn>
              <a:cxn ang="0">
                <a:pos x="connsiteX18005" y="connsiteY18005"/>
              </a:cxn>
              <a:cxn ang="0">
                <a:pos x="connsiteX18006" y="connsiteY18006"/>
              </a:cxn>
              <a:cxn ang="0">
                <a:pos x="connsiteX18007" y="connsiteY18007"/>
              </a:cxn>
              <a:cxn ang="0">
                <a:pos x="connsiteX18008" y="connsiteY18008"/>
              </a:cxn>
              <a:cxn ang="0">
                <a:pos x="connsiteX18009" y="connsiteY18009"/>
              </a:cxn>
              <a:cxn ang="0">
                <a:pos x="connsiteX18010" y="connsiteY18010"/>
              </a:cxn>
              <a:cxn ang="0">
                <a:pos x="connsiteX18011" y="connsiteY18011"/>
              </a:cxn>
              <a:cxn ang="0">
                <a:pos x="connsiteX18012" y="connsiteY18012"/>
              </a:cxn>
              <a:cxn ang="0">
                <a:pos x="connsiteX18013" y="connsiteY18013"/>
              </a:cxn>
              <a:cxn ang="0">
                <a:pos x="connsiteX18014" y="connsiteY18014"/>
              </a:cxn>
              <a:cxn ang="0">
                <a:pos x="connsiteX18015" y="connsiteY18015"/>
              </a:cxn>
              <a:cxn ang="0">
                <a:pos x="connsiteX18016" y="connsiteY18016"/>
              </a:cxn>
              <a:cxn ang="0">
                <a:pos x="connsiteX18017" y="connsiteY18017"/>
              </a:cxn>
              <a:cxn ang="0">
                <a:pos x="connsiteX18018" y="connsiteY18018"/>
              </a:cxn>
              <a:cxn ang="0">
                <a:pos x="connsiteX18019" y="connsiteY18019"/>
              </a:cxn>
              <a:cxn ang="0">
                <a:pos x="connsiteX18020" y="connsiteY18020"/>
              </a:cxn>
              <a:cxn ang="0">
                <a:pos x="connsiteX18021" y="connsiteY18021"/>
              </a:cxn>
              <a:cxn ang="0">
                <a:pos x="connsiteX18022" y="connsiteY18022"/>
              </a:cxn>
              <a:cxn ang="0">
                <a:pos x="connsiteX18023" y="connsiteY18023"/>
              </a:cxn>
              <a:cxn ang="0">
                <a:pos x="connsiteX18024" y="connsiteY18024"/>
              </a:cxn>
              <a:cxn ang="0">
                <a:pos x="connsiteX18025" y="connsiteY18025"/>
              </a:cxn>
              <a:cxn ang="0">
                <a:pos x="connsiteX18026" y="connsiteY18026"/>
              </a:cxn>
              <a:cxn ang="0">
                <a:pos x="connsiteX18027" y="connsiteY18027"/>
              </a:cxn>
              <a:cxn ang="0">
                <a:pos x="connsiteX18028" y="connsiteY18028"/>
              </a:cxn>
              <a:cxn ang="0">
                <a:pos x="connsiteX18029" y="connsiteY18029"/>
              </a:cxn>
              <a:cxn ang="0">
                <a:pos x="connsiteX18030" y="connsiteY18030"/>
              </a:cxn>
              <a:cxn ang="0">
                <a:pos x="connsiteX18031" y="connsiteY18031"/>
              </a:cxn>
              <a:cxn ang="0">
                <a:pos x="connsiteX18032" y="connsiteY18032"/>
              </a:cxn>
              <a:cxn ang="0">
                <a:pos x="connsiteX18033" y="connsiteY18033"/>
              </a:cxn>
              <a:cxn ang="0">
                <a:pos x="connsiteX18034" y="connsiteY18034"/>
              </a:cxn>
              <a:cxn ang="0">
                <a:pos x="connsiteX18035" y="connsiteY18035"/>
              </a:cxn>
              <a:cxn ang="0">
                <a:pos x="connsiteX18036" y="connsiteY18036"/>
              </a:cxn>
              <a:cxn ang="0">
                <a:pos x="connsiteX18037" y="connsiteY18037"/>
              </a:cxn>
              <a:cxn ang="0">
                <a:pos x="connsiteX18038" y="connsiteY18038"/>
              </a:cxn>
              <a:cxn ang="0">
                <a:pos x="connsiteX18039" y="connsiteY18039"/>
              </a:cxn>
              <a:cxn ang="0">
                <a:pos x="connsiteX18040" y="connsiteY18040"/>
              </a:cxn>
              <a:cxn ang="0">
                <a:pos x="connsiteX18041" y="connsiteY18041"/>
              </a:cxn>
              <a:cxn ang="0">
                <a:pos x="connsiteX18042" y="connsiteY18042"/>
              </a:cxn>
              <a:cxn ang="0">
                <a:pos x="connsiteX18043" y="connsiteY18043"/>
              </a:cxn>
              <a:cxn ang="0">
                <a:pos x="connsiteX18044" y="connsiteY18044"/>
              </a:cxn>
              <a:cxn ang="0">
                <a:pos x="connsiteX18045" y="connsiteY18045"/>
              </a:cxn>
              <a:cxn ang="0">
                <a:pos x="connsiteX18046" y="connsiteY18046"/>
              </a:cxn>
              <a:cxn ang="0">
                <a:pos x="connsiteX18047" y="connsiteY18047"/>
              </a:cxn>
              <a:cxn ang="0">
                <a:pos x="connsiteX18048" y="connsiteY18048"/>
              </a:cxn>
              <a:cxn ang="0">
                <a:pos x="connsiteX18049" y="connsiteY18049"/>
              </a:cxn>
              <a:cxn ang="0">
                <a:pos x="connsiteX18050" y="connsiteY18050"/>
              </a:cxn>
              <a:cxn ang="0">
                <a:pos x="connsiteX18051" y="connsiteY18051"/>
              </a:cxn>
              <a:cxn ang="0">
                <a:pos x="connsiteX18052" y="connsiteY18052"/>
              </a:cxn>
              <a:cxn ang="0">
                <a:pos x="connsiteX18053" y="connsiteY18053"/>
              </a:cxn>
              <a:cxn ang="0">
                <a:pos x="connsiteX18054" y="connsiteY18054"/>
              </a:cxn>
              <a:cxn ang="0">
                <a:pos x="connsiteX18055" y="connsiteY18055"/>
              </a:cxn>
              <a:cxn ang="0">
                <a:pos x="connsiteX18056" y="connsiteY18056"/>
              </a:cxn>
              <a:cxn ang="0">
                <a:pos x="connsiteX18057" y="connsiteY18057"/>
              </a:cxn>
              <a:cxn ang="0">
                <a:pos x="connsiteX18058" y="connsiteY18058"/>
              </a:cxn>
              <a:cxn ang="0">
                <a:pos x="connsiteX18059" y="connsiteY18059"/>
              </a:cxn>
              <a:cxn ang="0">
                <a:pos x="connsiteX18060" y="connsiteY18060"/>
              </a:cxn>
              <a:cxn ang="0">
                <a:pos x="connsiteX18061" y="connsiteY18061"/>
              </a:cxn>
              <a:cxn ang="0">
                <a:pos x="connsiteX18062" y="connsiteY18062"/>
              </a:cxn>
              <a:cxn ang="0">
                <a:pos x="connsiteX18063" y="connsiteY18063"/>
              </a:cxn>
              <a:cxn ang="0">
                <a:pos x="connsiteX18064" y="connsiteY18064"/>
              </a:cxn>
              <a:cxn ang="0">
                <a:pos x="connsiteX18065" y="connsiteY18065"/>
              </a:cxn>
              <a:cxn ang="0">
                <a:pos x="connsiteX18066" y="connsiteY18066"/>
              </a:cxn>
              <a:cxn ang="0">
                <a:pos x="connsiteX18067" y="connsiteY18067"/>
              </a:cxn>
              <a:cxn ang="0">
                <a:pos x="connsiteX18068" y="connsiteY18068"/>
              </a:cxn>
              <a:cxn ang="0">
                <a:pos x="connsiteX18069" y="connsiteY18069"/>
              </a:cxn>
              <a:cxn ang="0">
                <a:pos x="connsiteX18070" y="connsiteY18070"/>
              </a:cxn>
              <a:cxn ang="0">
                <a:pos x="connsiteX18071" y="connsiteY18071"/>
              </a:cxn>
              <a:cxn ang="0">
                <a:pos x="connsiteX18072" y="connsiteY18072"/>
              </a:cxn>
              <a:cxn ang="0">
                <a:pos x="connsiteX18073" y="connsiteY18073"/>
              </a:cxn>
              <a:cxn ang="0">
                <a:pos x="connsiteX18074" y="connsiteY18074"/>
              </a:cxn>
              <a:cxn ang="0">
                <a:pos x="connsiteX18075" y="connsiteY18075"/>
              </a:cxn>
              <a:cxn ang="0">
                <a:pos x="connsiteX18076" y="connsiteY18076"/>
              </a:cxn>
              <a:cxn ang="0">
                <a:pos x="connsiteX18077" y="connsiteY18077"/>
              </a:cxn>
              <a:cxn ang="0">
                <a:pos x="connsiteX18078" y="connsiteY18078"/>
              </a:cxn>
              <a:cxn ang="0">
                <a:pos x="connsiteX18079" y="connsiteY18079"/>
              </a:cxn>
              <a:cxn ang="0">
                <a:pos x="connsiteX18080" y="connsiteY18080"/>
              </a:cxn>
              <a:cxn ang="0">
                <a:pos x="connsiteX18081" y="connsiteY18081"/>
              </a:cxn>
              <a:cxn ang="0">
                <a:pos x="connsiteX18082" y="connsiteY18082"/>
              </a:cxn>
              <a:cxn ang="0">
                <a:pos x="connsiteX18083" y="connsiteY18083"/>
              </a:cxn>
              <a:cxn ang="0">
                <a:pos x="connsiteX18084" y="connsiteY18084"/>
              </a:cxn>
              <a:cxn ang="0">
                <a:pos x="connsiteX18085" y="connsiteY18085"/>
              </a:cxn>
              <a:cxn ang="0">
                <a:pos x="connsiteX18086" y="connsiteY18086"/>
              </a:cxn>
              <a:cxn ang="0">
                <a:pos x="connsiteX18087" y="connsiteY18087"/>
              </a:cxn>
              <a:cxn ang="0">
                <a:pos x="connsiteX18088" y="connsiteY18088"/>
              </a:cxn>
              <a:cxn ang="0">
                <a:pos x="connsiteX18089" y="connsiteY18089"/>
              </a:cxn>
              <a:cxn ang="0">
                <a:pos x="connsiteX18090" y="connsiteY18090"/>
              </a:cxn>
              <a:cxn ang="0">
                <a:pos x="connsiteX18091" y="connsiteY18091"/>
              </a:cxn>
              <a:cxn ang="0">
                <a:pos x="connsiteX18092" y="connsiteY18092"/>
              </a:cxn>
              <a:cxn ang="0">
                <a:pos x="connsiteX18093" y="connsiteY18093"/>
              </a:cxn>
              <a:cxn ang="0">
                <a:pos x="connsiteX18094" y="connsiteY18094"/>
              </a:cxn>
              <a:cxn ang="0">
                <a:pos x="connsiteX18095" y="connsiteY18095"/>
              </a:cxn>
              <a:cxn ang="0">
                <a:pos x="connsiteX18096" y="connsiteY18096"/>
              </a:cxn>
              <a:cxn ang="0">
                <a:pos x="connsiteX18097" y="connsiteY18097"/>
              </a:cxn>
              <a:cxn ang="0">
                <a:pos x="connsiteX18098" y="connsiteY18098"/>
              </a:cxn>
              <a:cxn ang="0">
                <a:pos x="connsiteX18099" y="connsiteY18099"/>
              </a:cxn>
              <a:cxn ang="0">
                <a:pos x="connsiteX18100" y="connsiteY18100"/>
              </a:cxn>
              <a:cxn ang="0">
                <a:pos x="connsiteX18101" y="connsiteY18101"/>
              </a:cxn>
              <a:cxn ang="0">
                <a:pos x="connsiteX18102" y="connsiteY18102"/>
              </a:cxn>
              <a:cxn ang="0">
                <a:pos x="connsiteX18103" y="connsiteY18103"/>
              </a:cxn>
              <a:cxn ang="0">
                <a:pos x="connsiteX18104" y="connsiteY18104"/>
              </a:cxn>
              <a:cxn ang="0">
                <a:pos x="connsiteX18105" y="connsiteY18105"/>
              </a:cxn>
              <a:cxn ang="0">
                <a:pos x="connsiteX18106" y="connsiteY18106"/>
              </a:cxn>
              <a:cxn ang="0">
                <a:pos x="connsiteX18107" y="connsiteY18107"/>
              </a:cxn>
              <a:cxn ang="0">
                <a:pos x="connsiteX18108" y="connsiteY18108"/>
              </a:cxn>
              <a:cxn ang="0">
                <a:pos x="connsiteX18109" y="connsiteY18109"/>
              </a:cxn>
              <a:cxn ang="0">
                <a:pos x="connsiteX18110" y="connsiteY18110"/>
              </a:cxn>
              <a:cxn ang="0">
                <a:pos x="connsiteX18111" y="connsiteY18111"/>
              </a:cxn>
              <a:cxn ang="0">
                <a:pos x="connsiteX18112" y="connsiteY18112"/>
              </a:cxn>
              <a:cxn ang="0">
                <a:pos x="connsiteX18113" y="connsiteY18113"/>
              </a:cxn>
              <a:cxn ang="0">
                <a:pos x="connsiteX18114" y="connsiteY18114"/>
              </a:cxn>
              <a:cxn ang="0">
                <a:pos x="connsiteX18115" y="connsiteY18115"/>
              </a:cxn>
              <a:cxn ang="0">
                <a:pos x="connsiteX18116" y="connsiteY18116"/>
              </a:cxn>
              <a:cxn ang="0">
                <a:pos x="connsiteX18117" y="connsiteY18117"/>
              </a:cxn>
              <a:cxn ang="0">
                <a:pos x="connsiteX18118" y="connsiteY18118"/>
              </a:cxn>
              <a:cxn ang="0">
                <a:pos x="connsiteX18119" y="connsiteY18119"/>
              </a:cxn>
              <a:cxn ang="0">
                <a:pos x="connsiteX18120" y="connsiteY18120"/>
              </a:cxn>
              <a:cxn ang="0">
                <a:pos x="connsiteX18121" y="connsiteY18121"/>
              </a:cxn>
              <a:cxn ang="0">
                <a:pos x="connsiteX18122" y="connsiteY18122"/>
              </a:cxn>
              <a:cxn ang="0">
                <a:pos x="connsiteX18123" y="connsiteY18123"/>
              </a:cxn>
              <a:cxn ang="0">
                <a:pos x="connsiteX18124" y="connsiteY18124"/>
              </a:cxn>
              <a:cxn ang="0">
                <a:pos x="connsiteX18125" y="connsiteY18125"/>
              </a:cxn>
              <a:cxn ang="0">
                <a:pos x="connsiteX18126" y="connsiteY18126"/>
              </a:cxn>
              <a:cxn ang="0">
                <a:pos x="connsiteX18127" y="connsiteY18127"/>
              </a:cxn>
              <a:cxn ang="0">
                <a:pos x="connsiteX18128" y="connsiteY18128"/>
              </a:cxn>
              <a:cxn ang="0">
                <a:pos x="connsiteX18129" y="connsiteY18129"/>
              </a:cxn>
              <a:cxn ang="0">
                <a:pos x="connsiteX18130" y="connsiteY18130"/>
              </a:cxn>
              <a:cxn ang="0">
                <a:pos x="connsiteX18131" y="connsiteY18131"/>
              </a:cxn>
              <a:cxn ang="0">
                <a:pos x="connsiteX18132" y="connsiteY18132"/>
              </a:cxn>
              <a:cxn ang="0">
                <a:pos x="connsiteX18133" y="connsiteY18133"/>
              </a:cxn>
              <a:cxn ang="0">
                <a:pos x="connsiteX18134" y="connsiteY18134"/>
              </a:cxn>
              <a:cxn ang="0">
                <a:pos x="connsiteX18135" y="connsiteY18135"/>
              </a:cxn>
              <a:cxn ang="0">
                <a:pos x="connsiteX18136" y="connsiteY18136"/>
              </a:cxn>
              <a:cxn ang="0">
                <a:pos x="connsiteX18137" y="connsiteY18137"/>
              </a:cxn>
              <a:cxn ang="0">
                <a:pos x="connsiteX18138" y="connsiteY18138"/>
              </a:cxn>
              <a:cxn ang="0">
                <a:pos x="connsiteX18139" y="connsiteY18139"/>
              </a:cxn>
              <a:cxn ang="0">
                <a:pos x="connsiteX18140" y="connsiteY18140"/>
              </a:cxn>
              <a:cxn ang="0">
                <a:pos x="connsiteX18141" y="connsiteY18141"/>
              </a:cxn>
              <a:cxn ang="0">
                <a:pos x="connsiteX18142" y="connsiteY18142"/>
              </a:cxn>
              <a:cxn ang="0">
                <a:pos x="connsiteX18143" y="connsiteY18143"/>
              </a:cxn>
              <a:cxn ang="0">
                <a:pos x="connsiteX18144" y="connsiteY18144"/>
              </a:cxn>
              <a:cxn ang="0">
                <a:pos x="connsiteX18145" y="connsiteY18145"/>
              </a:cxn>
              <a:cxn ang="0">
                <a:pos x="connsiteX18146" y="connsiteY18146"/>
              </a:cxn>
              <a:cxn ang="0">
                <a:pos x="connsiteX18147" y="connsiteY18147"/>
              </a:cxn>
              <a:cxn ang="0">
                <a:pos x="connsiteX18148" y="connsiteY18148"/>
              </a:cxn>
              <a:cxn ang="0">
                <a:pos x="connsiteX18149" y="connsiteY18149"/>
              </a:cxn>
              <a:cxn ang="0">
                <a:pos x="connsiteX18150" y="connsiteY18150"/>
              </a:cxn>
              <a:cxn ang="0">
                <a:pos x="connsiteX18151" y="connsiteY18151"/>
              </a:cxn>
              <a:cxn ang="0">
                <a:pos x="connsiteX18152" y="connsiteY18152"/>
              </a:cxn>
              <a:cxn ang="0">
                <a:pos x="connsiteX18153" y="connsiteY18153"/>
              </a:cxn>
              <a:cxn ang="0">
                <a:pos x="connsiteX18154" y="connsiteY18154"/>
              </a:cxn>
              <a:cxn ang="0">
                <a:pos x="connsiteX18155" y="connsiteY18155"/>
              </a:cxn>
              <a:cxn ang="0">
                <a:pos x="connsiteX18156" y="connsiteY18156"/>
              </a:cxn>
              <a:cxn ang="0">
                <a:pos x="connsiteX18157" y="connsiteY18157"/>
              </a:cxn>
              <a:cxn ang="0">
                <a:pos x="connsiteX18158" y="connsiteY18158"/>
              </a:cxn>
              <a:cxn ang="0">
                <a:pos x="connsiteX18159" y="connsiteY18159"/>
              </a:cxn>
              <a:cxn ang="0">
                <a:pos x="connsiteX18160" y="connsiteY18160"/>
              </a:cxn>
              <a:cxn ang="0">
                <a:pos x="connsiteX18161" y="connsiteY18161"/>
              </a:cxn>
              <a:cxn ang="0">
                <a:pos x="connsiteX18162" y="connsiteY18162"/>
              </a:cxn>
              <a:cxn ang="0">
                <a:pos x="connsiteX18163" y="connsiteY18163"/>
              </a:cxn>
              <a:cxn ang="0">
                <a:pos x="connsiteX18164" y="connsiteY18164"/>
              </a:cxn>
              <a:cxn ang="0">
                <a:pos x="connsiteX18165" y="connsiteY18165"/>
              </a:cxn>
              <a:cxn ang="0">
                <a:pos x="connsiteX18166" y="connsiteY18166"/>
              </a:cxn>
              <a:cxn ang="0">
                <a:pos x="connsiteX18167" y="connsiteY18167"/>
              </a:cxn>
              <a:cxn ang="0">
                <a:pos x="connsiteX18168" y="connsiteY18168"/>
              </a:cxn>
              <a:cxn ang="0">
                <a:pos x="connsiteX18169" y="connsiteY18169"/>
              </a:cxn>
              <a:cxn ang="0">
                <a:pos x="connsiteX18170" y="connsiteY18170"/>
              </a:cxn>
              <a:cxn ang="0">
                <a:pos x="connsiteX18171" y="connsiteY18171"/>
              </a:cxn>
              <a:cxn ang="0">
                <a:pos x="connsiteX18172" y="connsiteY18172"/>
              </a:cxn>
              <a:cxn ang="0">
                <a:pos x="connsiteX18173" y="connsiteY18173"/>
              </a:cxn>
              <a:cxn ang="0">
                <a:pos x="connsiteX18174" y="connsiteY18174"/>
              </a:cxn>
              <a:cxn ang="0">
                <a:pos x="connsiteX18175" y="connsiteY18175"/>
              </a:cxn>
              <a:cxn ang="0">
                <a:pos x="connsiteX18176" y="connsiteY18176"/>
              </a:cxn>
              <a:cxn ang="0">
                <a:pos x="connsiteX18177" y="connsiteY18177"/>
              </a:cxn>
              <a:cxn ang="0">
                <a:pos x="connsiteX18178" y="connsiteY18178"/>
              </a:cxn>
              <a:cxn ang="0">
                <a:pos x="connsiteX18179" y="connsiteY18179"/>
              </a:cxn>
              <a:cxn ang="0">
                <a:pos x="connsiteX18180" y="connsiteY18180"/>
              </a:cxn>
              <a:cxn ang="0">
                <a:pos x="connsiteX18181" y="connsiteY18181"/>
              </a:cxn>
              <a:cxn ang="0">
                <a:pos x="connsiteX18182" y="connsiteY18182"/>
              </a:cxn>
              <a:cxn ang="0">
                <a:pos x="connsiteX18183" y="connsiteY18183"/>
              </a:cxn>
              <a:cxn ang="0">
                <a:pos x="connsiteX18184" y="connsiteY18184"/>
              </a:cxn>
              <a:cxn ang="0">
                <a:pos x="connsiteX18185" y="connsiteY18185"/>
              </a:cxn>
              <a:cxn ang="0">
                <a:pos x="connsiteX18186" y="connsiteY18186"/>
              </a:cxn>
              <a:cxn ang="0">
                <a:pos x="connsiteX18187" y="connsiteY18187"/>
              </a:cxn>
              <a:cxn ang="0">
                <a:pos x="connsiteX18188" y="connsiteY18188"/>
              </a:cxn>
              <a:cxn ang="0">
                <a:pos x="connsiteX18189" y="connsiteY18189"/>
              </a:cxn>
              <a:cxn ang="0">
                <a:pos x="connsiteX18190" y="connsiteY18190"/>
              </a:cxn>
              <a:cxn ang="0">
                <a:pos x="connsiteX18191" y="connsiteY18191"/>
              </a:cxn>
              <a:cxn ang="0">
                <a:pos x="connsiteX18192" y="connsiteY18192"/>
              </a:cxn>
              <a:cxn ang="0">
                <a:pos x="connsiteX18193" y="connsiteY18193"/>
              </a:cxn>
              <a:cxn ang="0">
                <a:pos x="connsiteX18194" y="connsiteY18194"/>
              </a:cxn>
              <a:cxn ang="0">
                <a:pos x="connsiteX18195" y="connsiteY18195"/>
              </a:cxn>
              <a:cxn ang="0">
                <a:pos x="connsiteX18196" y="connsiteY18196"/>
              </a:cxn>
              <a:cxn ang="0">
                <a:pos x="connsiteX18197" y="connsiteY18197"/>
              </a:cxn>
              <a:cxn ang="0">
                <a:pos x="connsiteX18198" y="connsiteY18198"/>
              </a:cxn>
              <a:cxn ang="0">
                <a:pos x="connsiteX18199" y="connsiteY18199"/>
              </a:cxn>
              <a:cxn ang="0">
                <a:pos x="connsiteX18200" y="connsiteY18200"/>
              </a:cxn>
              <a:cxn ang="0">
                <a:pos x="connsiteX18201" y="connsiteY18201"/>
              </a:cxn>
              <a:cxn ang="0">
                <a:pos x="connsiteX18202" y="connsiteY18202"/>
              </a:cxn>
              <a:cxn ang="0">
                <a:pos x="connsiteX18203" y="connsiteY18203"/>
              </a:cxn>
              <a:cxn ang="0">
                <a:pos x="connsiteX18204" y="connsiteY18204"/>
              </a:cxn>
              <a:cxn ang="0">
                <a:pos x="connsiteX18205" y="connsiteY18205"/>
              </a:cxn>
              <a:cxn ang="0">
                <a:pos x="connsiteX18206" y="connsiteY18206"/>
              </a:cxn>
              <a:cxn ang="0">
                <a:pos x="connsiteX18207" y="connsiteY18207"/>
              </a:cxn>
              <a:cxn ang="0">
                <a:pos x="connsiteX18208" y="connsiteY18208"/>
              </a:cxn>
              <a:cxn ang="0">
                <a:pos x="connsiteX18209" y="connsiteY18209"/>
              </a:cxn>
              <a:cxn ang="0">
                <a:pos x="connsiteX18210" y="connsiteY18210"/>
              </a:cxn>
              <a:cxn ang="0">
                <a:pos x="connsiteX18211" y="connsiteY18211"/>
              </a:cxn>
              <a:cxn ang="0">
                <a:pos x="connsiteX18212" y="connsiteY18212"/>
              </a:cxn>
              <a:cxn ang="0">
                <a:pos x="connsiteX18213" y="connsiteY18213"/>
              </a:cxn>
              <a:cxn ang="0">
                <a:pos x="connsiteX18214" y="connsiteY18214"/>
              </a:cxn>
              <a:cxn ang="0">
                <a:pos x="connsiteX18215" y="connsiteY18215"/>
              </a:cxn>
              <a:cxn ang="0">
                <a:pos x="connsiteX18216" y="connsiteY18216"/>
              </a:cxn>
              <a:cxn ang="0">
                <a:pos x="connsiteX18217" y="connsiteY18217"/>
              </a:cxn>
              <a:cxn ang="0">
                <a:pos x="connsiteX18218" y="connsiteY18218"/>
              </a:cxn>
              <a:cxn ang="0">
                <a:pos x="connsiteX18219" y="connsiteY18219"/>
              </a:cxn>
              <a:cxn ang="0">
                <a:pos x="connsiteX18220" y="connsiteY18220"/>
              </a:cxn>
              <a:cxn ang="0">
                <a:pos x="connsiteX18221" y="connsiteY18221"/>
              </a:cxn>
              <a:cxn ang="0">
                <a:pos x="connsiteX18222" y="connsiteY18222"/>
              </a:cxn>
              <a:cxn ang="0">
                <a:pos x="connsiteX18223" y="connsiteY18223"/>
              </a:cxn>
              <a:cxn ang="0">
                <a:pos x="connsiteX18224" y="connsiteY18224"/>
              </a:cxn>
              <a:cxn ang="0">
                <a:pos x="connsiteX18225" y="connsiteY18225"/>
              </a:cxn>
              <a:cxn ang="0">
                <a:pos x="connsiteX18226" y="connsiteY18226"/>
              </a:cxn>
              <a:cxn ang="0">
                <a:pos x="connsiteX18227" y="connsiteY18227"/>
              </a:cxn>
              <a:cxn ang="0">
                <a:pos x="connsiteX18228" y="connsiteY18228"/>
              </a:cxn>
              <a:cxn ang="0">
                <a:pos x="connsiteX18229" y="connsiteY18229"/>
              </a:cxn>
              <a:cxn ang="0">
                <a:pos x="connsiteX18230" y="connsiteY18230"/>
              </a:cxn>
              <a:cxn ang="0">
                <a:pos x="connsiteX18231" y="connsiteY18231"/>
              </a:cxn>
              <a:cxn ang="0">
                <a:pos x="connsiteX18232" y="connsiteY18232"/>
              </a:cxn>
              <a:cxn ang="0">
                <a:pos x="connsiteX18233" y="connsiteY18233"/>
              </a:cxn>
              <a:cxn ang="0">
                <a:pos x="connsiteX18234" y="connsiteY18234"/>
              </a:cxn>
              <a:cxn ang="0">
                <a:pos x="connsiteX18235" y="connsiteY18235"/>
              </a:cxn>
              <a:cxn ang="0">
                <a:pos x="connsiteX18236" y="connsiteY18236"/>
              </a:cxn>
              <a:cxn ang="0">
                <a:pos x="connsiteX18237" y="connsiteY18237"/>
              </a:cxn>
              <a:cxn ang="0">
                <a:pos x="connsiteX18238" y="connsiteY18238"/>
              </a:cxn>
              <a:cxn ang="0">
                <a:pos x="connsiteX18239" y="connsiteY18239"/>
              </a:cxn>
              <a:cxn ang="0">
                <a:pos x="connsiteX18240" y="connsiteY18240"/>
              </a:cxn>
              <a:cxn ang="0">
                <a:pos x="connsiteX18241" y="connsiteY18241"/>
              </a:cxn>
              <a:cxn ang="0">
                <a:pos x="connsiteX18242" y="connsiteY18242"/>
              </a:cxn>
              <a:cxn ang="0">
                <a:pos x="connsiteX18243" y="connsiteY18243"/>
              </a:cxn>
              <a:cxn ang="0">
                <a:pos x="connsiteX18244" y="connsiteY18244"/>
              </a:cxn>
              <a:cxn ang="0">
                <a:pos x="connsiteX18245" y="connsiteY18245"/>
              </a:cxn>
              <a:cxn ang="0">
                <a:pos x="connsiteX18246" y="connsiteY18246"/>
              </a:cxn>
              <a:cxn ang="0">
                <a:pos x="connsiteX18247" y="connsiteY18247"/>
              </a:cxn>
              <a:cxn ang="0">
                <a:pos x="connsiteX18248" y="connsiteY18248"/>
              </a:cxn>
              <a:cxn ang="0">
                <a:pos x="connsiteX18249" y="connsiteY18249"/>
              </a:cxn>
              <a:cxn ang="0">
                <a:pos x="connsiteX18250" y="connsiteY18250"/>
              </a:cxn>
              <a:cxn ang="0">
                <a:pos x="connsiteX18251" y="connsiteY18251"/>
              </a:cxn>
              <a:cxn ang="0">
                <a:pos x="connsiteX18252" y="connsiteY18252"/>
              </a:cxn>
              <a:cxn ang="0">
                <a:pos x="connsiteX18253" y="connsiteY18253"/>
              </a:cxn>
              <a:cxn ang="0">
                <a:pos x="connsiteX18254" y="connsiteY18254"/>
              </a:cxn>
              <a:cxn ang="0">
                <a:pos x="connsiteX18255" y="connsiteY18255"/>
              </a:cxn>
              <a:cxn ang="0">
                <a:pos x="connsiteX18256" y="connsiteY18256"/>
              </a:cxn>
              <a:cxn ang="0">
                <a:pos x="connsiteX18257" y="connsiteY18257"/>
              </a:cxn>
              <a:cxn ang="0">
                <a:pos x="connsiteX18258" y="connsiteY18258"/>
              </a:cxn>
              <a:cxn ang="0">
                <a:pos x="connsiteX18259" y="connsiteY18259"/>
              </a:cxn>
              <a:cxn ang="0">
                <a:pos x="connsiteX18260" y="connsiteY18260"/>
              </a:cxn>
              <a:cxn ang="0">
                <a:pos x="connsiteX18261" y="connsiteY18261"/>
              </a:cxn>
              <a:cxn ang="0">
                <a:pos x="connsiteX18262" y="connsiteY18262"/>
              </a:cxn>
              <a:cxn ang="0">
                <a:pos x="connsiteX18263" y="connsiteY18263"/>
              </a:cxn>
              <a:cxn ang="0">
                <a:pos x="connsiteX18264" y="connsiteY18264"/>
              </a:cxn>
              <a:cxn ang="0">
                <a:pos x="connsiteX18265" y="connsiteY18265"/>
              </a:cxn>
              <a:cxn ang="0">
                <a:pos x="connsiteX18266" y="connsiteY18266"/>
              </a:cxn>
              <a:cxn ang="0">
                <a:pos x="connsiteX18267" y="connsiteY18267"/>
              </a:cxn>
              <a:cxn ang="0">
                <a:pos x="connsiteX18268" y="connsiteY18268"/>
              </a:cxn>
              <a:cxn ang="0">
                <a:pos x="connsiteX18269" y="connsiteY18269"/>
              </a:cxn>
              <a:cxn ang="0">
                <a:pos x="connsiteX18270" y="connsiteY18270"/>
              </a:cxn>
              <a:cxn ang="0">
                <a:pos x="connsiteX18271" y="connsiteY18271"/>
              </a:cxn>
              <a:cxn ang="0">
                <a:pos x="connsiteX18272" y="connsiteY18272"/>
              </a:cxn>
              <a:cxn ang="0">
                <a:pos x="connsiteX18273" y="connsiteY18273"/>
              </a:cxn>
              <a:cxn ang="0">
                <a:pos x="connsiteX18274" y="connsiteY18274"/>
              </a:cxn>
              <a:cxn ang="0">
                <a:pos x="connsiteX18275" y="connsiteY18275"/>
              </a:cxn>
              <a:cxn ang="0">
                <a:pos x="connsiteX18276" y="connsiteY18276"/>
              </a:cxn>
              <a:cxn ang="0">
                <a:pos x="connsiteX18277" y="connsiteY18277"/>
              </a:cxn>
              <a:cxn ang="0">
                <a:pos x="connsiteX18278" y="connsiteY18278"/>
              </a:cxn>
              <a:cxn ang="0">
                <a:pos x="connsiteX18279" y="connsiteY18279"/>
              </a:cxn>
              <a:cxn ang="0">
                <a:pos x="connsiteX18280" y="connsiteY18280"/>
              </a:cxn>
              <a:cxn ang="0">
                <a:pos x="connsiteX18281" y="connsiteY18281"/>
              </a:cxn>
              <a:cxn ang="0">
                <a:pos x="connsiteX18282" y="connsiteY18282"/>
              </a:cxn>
              <a:cxn ang="0">
                <a:pos x="connsiteX18283" y="connsiteY18283"/>
              </a:cxn>
              <a:cxn ang="0">
                <a:pos x="connsiteX18284" y="connsiteY18284"/>
              </a:cxn>
              <a:cxn ang="0">
                <a:pos x="connsiteX18285" y="connsiteY18285"/>
              </a:cxn>
              <a:cxn ang="0">
                <a:pos x="connsiteX18286" y="connsiteY18286"/>
              </a:cxn>
              <a:cxn ang="0">
                <a:pos x="connsiteX18287" y="connsiteY18287"/>
              </a:cxn>
              <a:cxn ang="0">
                <a:pos x="connsiteX18288" y="connsiteY18288"/>
              </a:cxn>
              <a:cxn ang="0">
                <a:pos x="connsiteX18289" y="connsiteY18289"/>
              </a:cxn>
              <a:cxn ang="0">
                <a:pos x="connsiteX18290" y="connsiteY18290"/>
              </a:cxn>
              <a:cxn ang="0">
                <a:pos x="connsiteX18291" y="connsiteY18291"/>
              </a:cxn>
              <a:cxn ang="0">
                <a:pos x="connsiteX18292" y="connsiteY18292"/>
              </a:cxn>
              <a:cxn ang="0">
                <a:pos x="connsiteX18293" y="connsiteY18293"/>
              </a:cxn>
              <a:cxn ang="0">
                <a:pos x="connsiteX18294" y="connsiteY18294"/>
              </a:cxn>
              <a:cxn ang="0">
                <a:pos x="connsiteX18295" y="connsiteY18295"/>
              </a:cxn>
              <a:cxn ang="0">
                <a:pos x="connsiteX18296" y="connsiteY18296"/>
              </a:cxn>
              <a:cxn ang="0">
                <a:pos x="connsiteX18297" y="connsiteY18297"/>
              </a:cxn>
              <a:cxn ang="0">
                <a:pos x="connsiteX18298" y="connsiteY18298"/>
              </a:cxn>
              <a:cxn ang="0">
                <a:pos x="connsiteX18299" y="connsiteY18299"/>
              </a:cxn>
              <a:cxn ang="0">
                <a:pos x="connsiteX18300" y="connsiteY18300"/>
              </a:cxn>
              <a:cxn ang="0">
                <a:pos x="connsiteX18301" y="connsiteY18301"/>
              </a:cxn>
              <a:cxn ang="0">
                <a:pos x="connsiteX18302" y="connsiteY18302"/>
              </a:cxn>
              <a:cxn ang="0">
                <a:pos x="connsiteX18303" y="connsiteY18303"/>
              </a:cxn>
              <a:cxn ang="0">
                <a:pos x="connsiteX18304" y="connsiteY18304"/>
              </a:cxn>
              <a:cxn ang="0">
                <a:pos x="connsiteX18305" y="connsiteY18305"/>
              </a:cxn>
              <a:cxn ang="0">
                <a:pos x="connsiteX18306" y="connsiteY18306"/>
              </a:cxn>
              <a:cxn ang="0">
                <a:pos x="connsiteX18307" y="connsiteY18307"/>
              </a:cxn>
              <a:cxn ang="0">
                <a:pos x="connsiteX18308" y="connsiteY18308"/>
              </a:cxn>
              <a:cxn ang="0">
                <a:pos x="connsiteX18309" y="connsiteY18309"/>
              </a:cxn>
              <a:cxn ang="0">
                <a:pos x="connsiteX18310" y="connsiteY18310"/>
              </a:cxn>
              <a:cxn ang="0">
                <a:pos x="connsiteX18311" y="connsiteY18311"/>
              </a:cxn>
              <a:cxn ang="0">
                <a:pos x="connsiteX18312" y="connsiteY18312"/>
              </a:cxn>
              <a:cxn ang="0">
                <a:pos x="connsiteX18313" y="connsiteY18313"/>
              </a:cxn>
              <a:cxn ang="0">
                <a:pos x="connsiteX18314" y="connsiteY18314"/>
              </a:cxn>
              <a:cxn ang="0">
                <a:pos x="connsiteX18315" y="connsiteY18315"/>
              </a:cxn>
              <a:cxn ang="0">
                <a:pos x="connsiteX18316" y="connsiteY18316"/>
              </a:cxn>
              <a:cxn ang="0">
                <a:pos x="connsiteX18317" y="connsiteY18317"/>
              </a:cxn>
              <a:cxn ang="0">
                <a:pos x="connsiteX18318" y="connsiteY18318"/>
              </a:cxn>
              <a:cxn ang="0">
                <a:pos x="connsiteX18319" y="connsiteY18319"/>
              </a:cxn>
              <a:cxn ang="0">
                <a:pos x="connsiteX18320" y="connsiteY18320"/>
              </a:cxn>
              <a:cxn ang="0">
                <a:pos x="connsiteX18321" y="connsiteY18321"/>
              </a:cxn>
              <a:cxn ang="0">
                <a:pos x="connsiteX18322" y="connsiteY18322"/>
              </a:cxn>
              <a:cxn ang="0">
                <a:pos x="connsiteX18323" y="connsiteY18323"/>
              </a:cxn>
              <a:cxn ang="0">
                <a:pos x="connsiteX18324" y="connsiteY18324"/>
              </a:cxn>
              <a:cxn ang="0">
                <a:pos x="connsiteX18325" y="connsiteY18325"/>
              </a:cxn>
              <a:cxn ang="0">
                <a:pos x="connsiteX18326" y="connsiteY18326"/>
              </a:cxn>
              <a:cxn ang="0">
                <a:pos x="connsiteX18327" y="connsiteY18327"/>
              </a:cxn>
              <a:cxn ang="0">
                <a:pos x="connsiteX18328" y="connsiteY18328"/>
              </a:cxn>
              <a:cxn ang="0">
                <a:pos x="connsiteX18329" y="connsiteY18329"/>
              </a:cxn>
              <a:cxn ang="0">
                <a:pos x="connsiteX18330" y="connsiteY18330"/>
              </a:cxn>
              <a:cxn ang="0">
                <a:pos x="connsiteX18331" y="connsiteY18331"/>
              </a:cxn>
              <a:cxn ang="0">
                <a:pos x="connsiteX18332" y="connsiteY18332"/>
              </a:cxn>
              <a:cxn ang="0">
                <a:pos x="connsiteX18333" y="connsiteY18333"/>
              </a:cxn>
              <a:cxn ang="0">
                <a:pos x="connsiteX18334" y="connsiteY18334"/>
              </a:cxn>
              <a:cxn ang="0">
                <a:pos x="connsiteX18335" y="connsiteY18335"/>
              </a:cxn>
              <a:cxn ang="0">
                <a:pos x="connsiteX18336" y="connsiteY18336"/>
              </a:cxn>
              <a:cxn ang="0">
                <a:pos x="connsiteX18337" y="connsiteY18337"/>
              </a:cxn>
              <a:cxn ang="0">
                <a:pos x="connsiteX18338" y="connsiteY18338"/>
              </a:cxn>
              <a:cxn ang="0">
                <a:pos x="connsiteX18339" y="connsiteY18339"/>
              </a:cxn>
              <a:cxn ang="0">
                <a:pos x="connsiteX18340" y="connsiteY18340"/>
              </a:cxn>
              <a:cxn ang="0">
                <a:pos x="connsiteX18341" y="connsiteY18341"/>
              </a:cxn>
              <a:cxn ang="0">
                <a:pos x="connsiteX18342" y="connsiteY18342"/>
              </a:cxn>
              <a:cxn ang="0">
                <a:pos x="connsiteX18343" y="connsiteY18343"/>
              </a:cxn>
              <a:cxn ang="0">
                <a:pos x="connsiteX18344" y="connsiteY18344"/>
              </a:cxn>
              <a:cxn ang="0">
                <a:pos x="connsiteX18345" y="connsiteY18345"/>
              </a:cxn>
              <a:cxn ang="0">
                <a:pos x="connsiteX18346" y="connsiteY18346"/>
              </a:cxn>
              <a:cxn ang="0">
                <a:pos x="connsiteX18347" y="connsiteY18347"/>
              </a:cxn>
              <a:cxn ang="0">
                <a:pos x="connsiteX18348" y="connsiteY18348"/>
              </a:cxn>
              <a:cxn ang="0">
                <a:pos x="connsiteX18349" y="connsiteY18349"/>
              </a:cxn>
              <a:cxn ang="0">
                <a:pos x="connsiteX18350" y="connsiteY18350"/>
              </a:cxn>
              <a:cxn ang="0">
                <a:pos x="connsiteX18351" y="connsiteY18351"/>
              </a:cxn>
              <a:cxn ang="0">
                <a:pos x="connsiteX18352" y="connsiteY18352"/>
              </a:cxn>
              <a:cxn ang="0">
                <a:pos x="connsiteX18353" y="connsiteY18353"/>
              </a:cxn>
              <a:cxn ang="0">
                <a:pos x="connsiteX18354" y="connsiteY18354"/>
              </a:cxn>
              <a:cxn ang="0">
                <a:pos x="connsiteX18355" y="connsiteY18355"/>
              </a:cxn>
              <a:cxn ang="0">
                <a:pos x="connsiteX18356" y="connsiteY18356"/>
              </a:cxn>
              <a:cxn ang="0">
                <a:pos x="connsiteX18357" y="connsiteY18357"/>
              </a:cxn>
              <a:cxn ang="0">
                <a:pos x="connsiteX18358" y="connsiteY18358"/>
              </a:cxn>
              <a:cxn ang="0">
                <a:pos x="connsiteX18359" y="connsiteY18359"/>
              </a:cxn>
              <a:cxn ang="0">
                <a:pos x="connsiteX18360" y="connsiteY18360"/>
              </a:cxn>
              <a:cxn ang="0">
                <a:pos x="connsiteX18361" y="connsiteY18361"/>
              </a:cxn>
              <a:cxn ang="0">
                <a:pos x="connsiteX18362" y="connsiteY18362"/>
              </a:cxn>
              <a:cxn ang="0">
                <a:pos x="connsiteX18363" y="connsiteY18363"/>
              </a:cxn>
              <a:cxn ang="0">
                <a:pos x="connsiteX18364" y="connsiteY18364"/>
              </a:cxn>
              <a:cxn ang="0">
                <a:pos x="connsiteX18365" y="connsiteY18365"/>
              </a:cxn>
              <a:cxn ang="0">
                <a:pos x="connsiteX18366" y="connsiteY18366"/>
              </a:cxn>
              <a:cxn ang="0">
                <a:pos x="connsiteX18367" y="connsiteY18367"/>
              </a:cxn>
              <a:cxn ang="0">
                <a:pos x="connsiteX18368" y="connsiteY18368"/>
              </a:cxn>
              <a:cxn ang="0">
                <a:pos x="connsiteX18369" y="connsiteY18369"/>
              </a:cxn>
              <a:cxn ang="0">
                <a:pos x="connsiteX18370" y="connsiteY18370"/>
              </a:cxn>
              <a:cxn ang="0">
                <a:pos x="connsiteX18371" y="connsiteY18371"/>
              </a:cxn>
              <a:cxn ang="0">
                <a:pos x="connsiteX18372" y="connsiteY18372"/>
              </a:cxn>
              <a:cxn ang="0">
                <a:pos x="connsiteX18373" y="connsiteY18373"/>
              </a:cxn>
              <a:cxn ang="0">
                <a:pos x="connsiteX18374" y="connsiteY18374"/>
              </a:cxn>
              <a:cxn ang="0">
                <a:pos x="connsiteX18375" y="connsiteY18375"/>
              </a:cxn>
              <a:cxn ang="0">
                <a:pos x="connsiteX18376" y="connsiteY18376"/>
              </a:cxn>
              <a:cxn ang="0">
                <a:pos x="connsiteX18377" y="connsiteY18377"/>
              </a:cxn>
              <a:cxn ang="0">
                <a:pos x="connsiteX18378" y="connsiteY18378"/>
              </a:cxn>
              <a:cxn ang="0">
                <a:pos x="connsiteX18379" y="connsiteY18379"/>
              </a:cxn>
              <a:cxn ang="0">
                <a:pos x="connsiteX18380" y="connsiteY18380"/>
              </a:cxn>
              <a:cxn ang="0">
                <a:pos x="connsiteX18381" y="connsiteY18381"/>
              </a:cxn>
              <a:cxn ang="0">
                <a:pos x="connsiteX18382" y="connsiteY18382"/>
              </a:cxn>
              <a:cxn ang="0">
                <a:pos x="connsiteX18383" y="connsiteY18383"/>
              </a:cxn>
              <a:cxn ang="0">
                <a:pos x="connsiteX18384" y="connsiteY18384"/>
              </a:cxn>
              <a:cxn ang="0">
                <a:pos x="connsiteX18385" y="connsiteY18385"/>
              </a:cxn>
              <a:cxn ang="0">
                <a:pos x="connsiteX18386" y="connsiteY18386"/>
              </a:cxn>
              <a:cxn ang="0">
                <a:pos x="connsiteX18387" y="connsiteY18387"/>
              </a:cxn>
              <a:cxn ang="0">
                <a:pos x="connsiteX18388" y="connsiteY18388"/>
              </a:cxn>
              <a:cxn ang="0">
                <a:pos x="connsiteX18389" y="connsiteY18389"/>
              </a:cxn>
              <a:cxn ang="0">
                <a:pos x="connsiteX18390" y="connsiteY18390"/>
              </a:cxn>
              <a:cxn ang="0">
                <a:pos x="connsiteX18391" y="connsiteY18391"/>
              </a:cxn>
              <a:cxn ang="0">
                <a:pos x="connsiteX18392" y="connsiteY18392"/>
              </a:cxn>
              <a:cxn ang="0">
                <a:pos x="connsiteX18393" y="connsiteY18393"/>
              </a:cxn>
              <a:cxn ang="0">
                <a:pos x="connsiteX18394" y="connsiteY18394"/>
              </a:cxn>
              <a:cxn ang="0">
                <a:pos x="connsiteX18395" y="connsiteY18395"/>
              </a:cxn>
              <a:cxn ang="0">
                <a:pos x="connsiteX18396" y="connsiteY18396"/>
              </a:cxn>
              <a:cxn ang="0">
                <a:pos x="connsiteX18397" y="connsiteY18397"/>
              </a:cxn>
              <a:cxn ang="0">
                <a:pos x="connsiteX18398" y="connsiteY18398"/>
              </a:cxn>
              <a:cxn ang="0">
                <a:pos x="connsiteX18399" y="connsiteY18399"/>
              </a:cxn>
              <a:cxn ang="0">
                <a:pos x="connsiteX18400" y="connsiteY18400"/>
              </a:cxn>
              <a:cxn ang="0">
                <a:pos x="connsiteX18401" y="connsiteY18401"/>
              </a:cxn>
              <a:cxn ang="0">
                <a:pos x="connsiteX18402" y="connsiteY18402"/>
              </a:cxn>
              <a:cxn ang="0">
                <a:pos x="connsiteX18403" y="connsiteY18403"/>
              </a:cxn>
              <a:cxn ang="0">
                <a:pos x="connsiteX18404" y="connsiteY18404"/>
              </a:cxn>
              <a:cxn ang="0">
                <a:pos x="connsiteX18405" y="connsiteY18405"/>
              </a:cxn>
              <a:cxn ang="0">
                <a:pos x="connsiteX18406" y="connsiteY18406"/>
              </a:cxn>
              <a:cxn ang="0">
                <a:pos x="connsiteX18407" y="connsiteY18407"/>
              </a:cxn>
              <a:cxn ang="0">
                <a:pos x="connsiteX18408" y="connsiteY18408"/>
              </a:cxn>
              <a:cxn ang="0">
                <a:pos x="connsiteX18409" y="connsiteY18409"/>
              </a:cxn>
              <a:cxn ang="0">
                <a:pos x="connsiteX18410" y="connsiteY18410"/>
              </a:cxn>
              <a:cxn ang="0">
                <a:pos x="connsiteX18411" y="connsiteY18411"/>
              </a:cxn>
              <a:cxn ang="0">
                <a:pos x="connsiteX18412" y="connsiteY18412"/>
              </a:cxn>
              <a:cxn ang="0">
                <a:pos x="connsiteX18413" y="connsiteY18413"/>
              </a:cxn>
              <a:cxn ang="0">
                <a:pos x="connsiteX18414" y="connsiteY18414"/>
              </a:cxn>
              <a:cxn ang="0">
                <a:pos x="connsiteX18415" y="connsiteY18415"/>
              </a:cxn>
              <a:cxn ang="0">
                <a:pos x="connsiteX18416" y="connsiteY18416"/>
              </a:cxn>
              <a:cxn ang="0">
                <a:pos x="connsiteX18417" y="connsiteY18417"/>
              </a:cxn>
              <a:cxn ang="0">
                <a:pos x="connsiteX18418" y="connsiteY18418"/>
              </a:cxn>
              <a:cxn ang="0">
                <a:pos x="connsiteX18419" y="connsiteY18419"/>
              </a:cxn>
              <a:cxn ang="0">
                <a:pos x="connsiteX18420" y="connsiteY18420"/>
              </a:cxn>
              <a:cxn ang="0">
                <a:pos x="connsiteX18421" y="connsiteY18421"/>
              </a:cxn>
              <a:cxn ang="0">
                <a:pos x="connsiteX18422" y="connsiteY18422"/>
              </a:cxn>
              <a:cxn ang="0">
                <a:pos x="connsiteX18423" y="connsiteY18423"/>
              </a:cxn>
              <a:cxn ang="0">
                <a:pos x="connsiteX18424" y="connsiteY18424"/>
              </a:cxn>
              <a:cxn ang="0">
                <a:pos x="connsiteX18425" y="connsiteY18425"/>
              </a:cxn>
              <a:cxn ang="0">
                <a:pos x="connsiteX18426" y="connsiteY18426"/>
              </a:cxn>
              <a:cxn ang="0">
                <a:pos x="connsiteX18427" y="connsiteY18427"/>
              </a:cxn>
              <a:cxn ang="0">
                <a:pos x="connsiteX18428" y="connsiteY18428"/>
              </a:cxn>
              <a:cxn ang="0">
                <a:pos x="connsiteX18429" y="connsiteY18429"/>
              </a:cxn>
              <a:cxn ang="0">
                <a:pos x="connsiteX18430" y="connsiteY18430"/>
              </a:cxn>
              <a:cxn ang="0">
                <a:pos x="connsiteX18431" y="connsiteY18431"/>
              </a:cxn>
              <a:cxn ang="0">
                <a:pos x="connsiteX18432" y="connsiteY18432"/>
              </a:cxn>
              <a:cxn ang="0">
                <a:pos x="connsiteX18433" y="connsiteY18433"/>
              </a:cxn>
              <a:cxn ang="0">
                <a:pos x="connsiteX18434" y="connsiteY18434"/>
              </a:cxn>
              <a:cxn ang="0">
                <a:pos x="connsiteX18435" y="connsiteY18435"/>
              </a:cxn>
              <a:cxn ang="0">
                <a:pos x="connsiteX18436" y="connsiteY18436"/>
              </a:cxn>
              <a:cxn ang="0">
                <a:pos x="connsiteX18437" y="connsiteY18437"/>
              </a:cxn>
              <a:cxn ang="0">
                <a:pos x="connsiteX18438" y="connsiteY18438"/>
              </a:cxn>
              <a:cxn ang="0">
                <a:pos x="connsiteX18439" y="connsiteY18439"/>
              </a:cxn>
              <a:cxn ang="0">
                <a:pos x="connsiteX18440" y="connsiteY18440"/>
              </a:cxn>
              <a:cxn ang="0">
                <a:pos x="connsiteX18441" y="connsiteY18441"/>
              </a:cxn>
              <a:cxn ang="0">
                <a:pos x="connsiteX18442" y="connsiteY18442"/>
              </a:cxn>
              <a:cxn ang="0">
                <a:pos x="connsiteX18443" y="connsiteY18443"/>
              </a:cxn>
              <a:cxn ang="0">
                <a:pos x="connsiteX18444" y="connsiteY18444"/>
              </a:cxn>
              <a:cxn ang="0">
                <a:pos x="connsiteX18445" y="connsiteY18445"/>
              </a:cxn>
              <a:cxn ang="0">
                <a:pos x="connsiteX18446" y="connsiteY18446"/>
              </a:cxn>
              <a:cxn ang="0">
                <a:pos x="connsiteX18447" y="connsiteY18447"/>
              </a:cxn>
              <a:cxn ang="0">
                <a:pos x="connsiteX18448" y="connsiteY18448"/>
              </a:cxn>
              <a:cxn ang="0">
                <a:pos x="connsiteX18449" y="connsiteY18449"/>
              </a:cxn>
              <a:cxn ang="0">
                <a:pos x="connsiteX18450" y="connsiteY18450"/>
              </a:cxn>
              <a:cxn ang="0">
                <a:pos x="connsiteX18451" y="connsiteY18451"/>
              </a:cxn>
              <a:cxn ang="0">
                <a:pos x="connsiteX18452" y="connsiteY18452"/>
              </a:cxn>
              <a:cxn ang="0">
                <a:pos x="connsiteX18453" y="connsiteY18453"/>
              </a:cxn>
              <a:cxn ang="0">
                <a:pos x="connsiteX18454" y="connsiteY18454"/>
              </a:cxn>
              <a:cxn ang="0">
                <a:pos x="connsiteX18455" y="connsiteY18455"/>
              </a:cxn>
              <a:cxn ang="0">
                <a:pos x="connsiteX18456" y="connsiteY18456"/>
              </a:cxn>
              <a:cxn ang="0">
                <a:pos x="connsiteX18457" y="connsiteY18457"/>
              </a:cxn>
              <a:cxn ang="0">
                <a:pos x="connsiteX18458" y="connsiteY18458"/>
              </a:cxn>
              <a:cxn ang="0">
                <a:pos x="connsiteX18459" y="connsiteY18459"/>
              </a:cxn>
              <a:cxn ang="0">
                <a:pos x="connsiteX18460" y="connsiteY18460"/>
              </a:cxn>
              <a:cxn ang="0">
                <a:pos x="connsiteX18461" y="connsiteY18461"/>
              </a:cxn>
              <a:cxn ang="0">
                <a:pos x="connsiteX18462" y="connsiteY18462"/>
              </a:cxn>
              <a:cxn ang="0">
                <a:pos x="connsiteX18463" y="connsiteY18463"/>
              </a:cxn>
              <a:cxn ang="0">
                <a:pos x="connsiteX18464" y="connsiteY18464"/>
              </a:cxn>
              <a:cxn ang="0">
                <a:pos x="connsiteX18465" y="connsiteY18465"/>
              </a:cxn>
              <a:cxn ang="0">
                <a:pos x="connsiteX18466" y="connsiteY18466"/>
              </a:cxn>
              <a:cxn ang="0">
                <a:pos x="connsiteX18467" y="connsiteY18467"/>
              </a:cxn>
              <a:cxn ang="0">
                <a:pos x="connsiteX18468" y="connsiteY18468"/>
              </a:cxn>
              <a:cxn ang="0">
                <a:pos x="connsiteX18469" y="connsiteY18469"/>
              </a:cxn>
              <a:cxn ang="0">
                <a:pos x="connsiteX18470" y="connsiteY18470"/>
              </a:cxn>
              <a:cxn ang="0">
                <a:pos x="connsiteX18471" y="connsiteY18471"/>
              </a:cxn>
              <a:cxn ang="0">
                <a:pos x="connsiteX18472" y="connsiteY18472"/>
              </a:cxn>
              <a:cxn ang="0">
                <a:pos x="connsiteX18473" y="connsiteY18473"/>
              </a:cxn>
              <a:cxn ang="0">
                <a:pos x="connsiteX18474" y="connsiteY18474"/>
              </a:cxn>
              <a:cxn ang="0">
                <a:pos x="connsiteX18475" y="connsiteY18475"/>
              </a:cxn>
              <a:cxn ang="0">
                <a:pos x="connsiteX18476" y="connsiteY18476"/>
              </a:cxn>
              <a:cxn ang="0">
                <a:pos x="connsiteX18477" y="connsiteY18477"/>
              </a:cxn>
              <a:cxn ang="0">
                <a:pos x="connsiteX18478" y="connsiteY18478"/>
              </a:cxn>
              <a:cxn ang="0">
                <a:pos x="connsiteX18479" y="connsiteY18479"/>
              </a:cxn>
              <a:cxn ang="0">
                <a:pos x="connsiteX18480" y="connsiteY18480"/>
              </a:cxn>
              <a:cxn ang="0">
                <a:pos x="connsiteX18481" y="connsiteY18481"/>
              </a:cxn>
              <a:cxn ang="0">
                <a:pos x="connsiteX18482" y="connsiteY18482"/>
              </a:cxn>
              <a:cxn ang="0">
                <a:pos x="connsiteX18483" y="connsiteY18483"/>
              </a:cxn>
              <a:cxn ang="0">
                <a:pos x="connsiteX18484" y="connsiteY18484"/>
              </a:cxn>
              <a:cxn ang="0">
                <a:pos x="connsiteX18485" y="connsiteY18485"/>
              </a:cxn>
              <a:cxn ang="0">
                <a:pos x="connsiteX18486" y="connsiteY18486"/>
              </a:cxn>
              <a:cxn ang="0">
                <a:pos x="connsiteX18487" y="connsiteY18487"/>
              </a:cxn>
              <a:cxn ang="0">
                <a:pos x="connsiteX18488" y="connsiteY18488"/>
              </a:cxn>
              <a:cxn ang="0">
                <a:pos x="connsiteX18489" y="connsiteY18489"/>
              </a:cxn>
              <a:cxn ang="0">
                <a:pos x="connsiteX18490" y="connsiteY18490"/>
              </a:cxn>
              <a:cxn ang="0">
                <a:pos x="connsiteX18491" y="connsiteY18491"/>
              </a:cxn>
              <a:cxn ang="0">
                <a:pos x="connsiteX18492" y="connsiteY18492"/>
              </a:cxn>
              <a:cxn ang="0">
                <a:pos x="connsiteX18493" y="connsiteY18493"/>
              </a:cxn>
              <a:cxn ang="0">
                <a:pos x="connsiteX18494" y="connsiteY18494"/>
              </a:cxn>
              <a:cxn ang="0">
                <a:pos x="connsiteX18495" y="connsiteY18495"/>
              </a:cxn>
              <a:cxn ang="0">
                <a:pos x="connsiteX18496" y="connsiteY18496"/>
              </a:cxn>
              <a:cxn ang="0">
                <a:pos x="connsiteX18497" y="connsiteY18497"/>
              </a:cxn>
              <a:cxn ang="0">
                <a:pos x="connsiteX18498" y="connsiteY18498"/>
              </a:cxn>
              <a:cxn ang="0">
                <a:pos x="connsiteX18499" y="connsiteY18499"/>
              </a:cxn>
              <a:cxn ang="0">
                <a:pos x="connsiteX18500" y="connsiteY18500"/>
              </a:cxn>
              <a:cxn ang="0">
                <a:pos x="connsiteX18501" y="connsiteY18501"/>
              </a:cxn>
              <a:cxn ang="0">
                <a:pos x="connsiteX18502" y="connsiteY18502"/>
              </a:cxn>
              <a:cxn ang="0">
                <a:pos x="connsiteX18503" y="connsiteY18503"/>
              </a:cxn>
              <a:cxn ang="0">
                <a:pos x="connsiteX18504" y="connsiteY18504"/>
              </a:cxn>
              <a:cxn ang="0">
                <a:pos x="connsiteX18505" y="connsiteY18505"/>
              </a:cxn>
              <a:cxn ang="0">
                <a:pos x="connsiteX18506" y="connsiteY18506"/>
              </a:cxn>
              <a:cxn ang="0">
                <a:pos x="connsiteX18507" y="connsiteY18507"/>
              </a:cxn>
              <a:cxn ang="0">
                <a:pos x="connsiteX18508" y="connsiteY18508"/>
              </a:cxn>
              <a:cxn ang="0">
                <a:pos x="connsiteX18509" y="connsiteY18509"/>
              </a:cxn>
              <a:cxn ang="0">
                <a:pos x="connsiteX18510" y="connsiteY18510"/>
              </a:cxn>
              <a:cxn ang="0">
                <a:pos x="connsiteX18511" y="connsiteY18511"/>
              </a:cxn>
              <a:cxn ang="0">
                <a:pos x="connsiteX18512" y="connsiteY18512"/>
              </a:cxn>
              <a:cxn ang="0">
                <a:pos x="connsiteX18513" y="connsiteY18513"/>
              </a:cxn>
              <a:cxn ang="0">
                <a:pos x="connsiteX18514" y="connsiteY18514"/>
              </a:cxn>
              <a:cxn ang="0">
                <a:pos x="connsiteX18515" y="connsiteY18515"/>
              </a:cxn>
              <a:cxn ang="0">
                <a:pos x="connsiteX18516" y="connsiteY18516"/>
              </a:cxn>
              <a:cxn ang="0">
                <a:pos x="connsiteX18517" y="connsiteY18517"/>
              </a:cxn>
              <a:cxn ang="0">
                <a:pos x="connsiteX18518" y="connsiteY18518"/>
              </a:cxn>
              <a:cxn ang="0">
                <a:pos x="connsiteX18519" y="connsiteY18519"/>
              </a:cxn>
              <a:cxn ang="0">
                <a:pos x="connsiteX18520" y="connsiteY18520"/>
              </a:cxn>
              <a:cxn ang="0">
                <a:pos x="connsiteX18521" y="connsiteY18521"/>
              </a:cxn>
              <a:cxn ang="0">
                <a:pos x="connsiteX18522" y="connsiteY18522"/>
              </a:cxn>
              <a:cxn ang="0">
                <a:pos x="connsiteX18523" y="connsiteY18523"/>
              </a:cxn>
              <a:cxn ang="0">
                <a:pos x="connsiteX18524" y="connsiteY18524"/>
              </a:cxn>
              <a:cxn ang="0">
                <a:pos x="connsiteX18525" y="connsiteY18525"/>
              </a:cxn>
              <a:cxn ang="0">
                <a:pos x="connsiteX18526" y="connsiteY18526"/>
              </a:cxn>
              <a:cxn ang="0">
                <a:pos x="connsiteX18527" y="connsiteY18527"/>
              </a:cxn>
              <a:cxn ang="0">
                <a:pos x="connsiteX18528" y="connsiteY18528"/>
              </a:cxn>
              <a:cxn ang="0">
                <a:pos x="connsiteX18529" y="connsiteY18529"/>
              </a:cxn>
              <a:cxn ang="0">
                <a:pos x="connsiteX18530" y="connsiteY18530"/>
              </a:cxn>
              <a:cxn ang="0">
                <a:pos x="connsiteX18531" y="connsiteY18531"/>
              </a:cxn>
              <a:cxn ang="0">
                <a:pos x="connsiteX18532" y="connsiteY18532"/>
              </a:cxn>
              <a:cxn ang="0">
                <a:pos x="connsiteX18533" y="connsiteY18533"/>
              </a:cxn>
              <a:cxn ang="0">
                <a:pos x="connsiteX18534" y="connsiteY18534"/>
              </a:cxn>
              <a:cxn ang="0">
                <a:pos x="connsiteX18535" y="connsiteY18535"/>
              </a:cxn>
              <a:cxn ang="0">
                <a:pos x="connsiteX18536" y="connsiteY18536"/>
              </a:cxn>
              <a:cxn ang="0">
                <a:pos x="connsiteX18537" y="connsiteY18537"/>
              </a:cxn>
              <a:cxn ang="0">
                <a:pos x="connsiteX18538" y="connsiteY18538"/>
              </a:cxn>
              <a:cxn ang="0">
                <a:pos x="connsiteX18539" y="connsiteY18539"/>
              </a:cxn>
              <a:cxn ang="0">
                <a:pos x="connsiteX18540" y="connsiteY18540"/>
              </a:cxn>
              <a:cxn ang="0">
                <a:pos x="connsiteX18541" y="connsiteY18541"/>
              </a:cxn>
              <a:cxn ang="0">
                <a:pos x="connsiteX18542" y="connsiteY18542"/>
              </a:cxn>
              <a:cxn ang="0">
                <a:pos x="connsiteX18543" y="connsiteY18543"/>
              </a:cxn>
              <a:cxn ang="0">
                <a:pos x="connsiteX18544" y="connsiteY18544"/>
              </a:cxn>
              <a:cxn ang="0">
                <a:pos x="connsiteX18545" y="connsiteY18545"/>
              </a:cxn>
              <a:cxn ang="0">
                <a:pos x="connsiteX18546" y="connsiteY18546"/>
              </a:cxn>
              <a:cxn ang="0">
                <a:pos x="connsiteX18547" y="connsiteY18547"/>
              </a:cxn>
              <a:cxn ang="0">
                <a:pos x="connsiteX18548" y="connsiteY18548"/>
              </a:cxn>
              <a:cxn ang="0">
                <a:pos x="connsiteX18549" y="connsiteY18549"/>
              </a:cxn>
              <a:cxn ang="0">
                <a:pos x="connsiteX18550" y="connsiteY18550"/>
              </a:cxn>
              <a:cxn ang="0">
                <a:pos x="connsiteX18551" y="connsiteY18551"/>
              </a:cxn>
              <a:cxn ang="0">
                <a:pos x="connsiteX18552" y="connsiteY18552"/>
              </a:cxn>
              <a:cxn ang="0">
                <a:pos x="connsiteX18553" y="connsiteY18553"/>
              </a:cxn>
              <a:cxn ang="0">
                <a:pos x="connsiteX18554" y="connsiteY18554"/>
              </a:cxn>
              <a:cxn ang="0">
                <a:pos x="connsiteX18555" y="connsiteY18555"/>
              </a:cxn>
              <a:cxn ang="0">
                <a:pos x="connsiteX18556" y="connsiteY18556"/>
              </a:cxn>
              <a:cxn ang="0">
                <a:pos x="connsiteX18557" y="connsiteY18557"/>
              </a:cxn>
              <a:cxn ang="0">
                <a:pos x="connsiteX18558" y="connsiteY18558"/>
              </a:cxn>
              <a:cxn ang="0">
                <a:pos x="connsiteX18559" y="connsiteY18559"/>
              </a:cxn>
              <a:cxn ang="0">
                <a:pos x="connsiteX18560" y="connsiteY18560"/>
              </a:cxn>
              <a:cxn ang="0">
                <a:pos x="connsiteX18561" y="connsiteY18561"/>
              </a:cxn>
              <a:cxn ang="0">
                <a:pos x="connsiteX18562" y="connsiteY18562"/>
              </a:cxn>
              <a:cxn ang="0">
                <a:pos x="connsiteX18563" y="connsiteY18563"/>
              </a:cxn>
              <a:cxn ang="0">
                <a:pos x="connsiteX18564" y="connsiteY18564"/>
              </a:cxn>
              <a:cxn ang="0">
                <a:pos x="connsiteX18565" y="connsiteY18565"/>
              </a:cxn>
              <a:cxn ang="0">
                <a:pos x="connsiteX18566" y="connsiteY18566"/>
              </a:cxn>
              <a:cxn ang="0">
                <a:pos x="connsiteX18567" y="connsiteY18567"/>
              </a:cxn>
              <a:cxn ang="0">
                <a:pos x="connsiteX18568" y="connsiteY18568"/>
              </a:cxn>
              <a:cxn ang="0">
                <a:pos x="connsiteX18569" y="connsiteY18569"/>
              </a:cxn>
              <a:cxn ang="0">
                <a:pos x="connsiteX18570" y="connsiteY18570"/>
              </a:cxn>
              <a:cxn ang="0">
                <a:pos x="connsiteX18571" y="connsiteY18571"/>
              </a:cxn>
              <a:cxn ang="0">
                <a:pos x="connsiteX18572" y="connsiteY18572"/>
              </a:cxn>
              <a:cxn ang="0">
                <a:pos x="connsiteX18573" y="connsiteY18573"/>
              </a:cxn>
              <a:cxn ang="0">
                <a:pos x="connsiteX18574" y="connsiteY18574"/>
              </a:cxn>
              <a:cxn ang="0">
                <a:pos x="connsiteX18575" y="connsiteY18575"/>
              </a:cxn>
              <a:cxn ang="0">
                <a:pos x="connsiteX18576" y="connsiteY18576"/>
              </a:cxn>
              <a:cxn ang="0">
                <a:pos x="connsiteX18577" y="connsiteY18577"/>
              </a:cxn>
              <a:cxn ang="0">
                <a:pos x="connsiteX18578" y="connsiteY18578"/>
              </a:cxn>
              <a:cxn ang="0">
                <a:pos x="connsiteX18579" y="connsiteY18579"/>
              </a:cxn>
              <a:cxn ang="0">
                <a:pos x="connsiteX18580" y="connsiteY18580"/>
              </a:cxn>
              <a:cxn ang="0">
                <a:pos x="connsiteX18581" y="connsiteY18581"/>
              </a:cxn>
              <a:cxn ang="0">
                <a:pos x="connsiteX18582" y="connsiteY18582"/>
              </a:cxn>
              <a:cxn ang="0">
                <a:pos x="connsiteX18583" y="connsiteY18583"/>
              </a:cxn>
              <a:cxn ang="0">
                <a:pos x="connsiteX18584" y="connsiteY18584"/>
              </a:cxn>
              <a:cxn ang="0">
                <a:pos x="connsiteX18585" y="connsiteY18585"/>
              </a:cxn>
              <a:cxn ang="0">
                <a:pos x="connsiteX18586" y="connsiteY18586"/>
              </a:cxn>
              <a:cxn ang="0">
                <a:pos x="connsiteX18587" y="connsiteY18587"/>
              </a:cxn>
              <a:cxn ang="0">
                <a:pos x="connsiteX18588" y="connsiteY18588"/>
              </a:cxn>
              <a:cxn ang="0">
                <a:pos x="connsiteX18589" y="connsiteY18589"/>
              </a:cxn>
              <a:cxn ang="0">
                <a:pos x="connsiteX18590" y="connsiteY18590"/>
              </a:cxn>
              <a:cxn ang="0">
                <a:pos x="connsiteX18591" y="connsiteY18591"/>
              </a:cxn>
              <a:cxn ang="0">
                <a:pos x="connsiteX18592" y="connsiteY18592"/>
              </a:cxn>
              <a:cxn ang="0">
                <a:pos x="connsiteX18593" y="connsiteY18593"/>
              </a:cxn>
              <a:cxn ang="0">
                <a:pos x="connsiteX18594" y="connsiteY18594"/>
              </a:cxn>
              <a:cxn ang="0">
                <a:pos x="connsiteX18595" y="connsiteY18595"/>
              </a:cxn>
              <a:cxn ang="0">
                <a:pos x="connsiteX18596" y="connsiteY18596"/>
              </a:cxn>
              <a:cxn ang="0">
                <a:pos x="connsiteX18597" y="connsiteY18597"/>
              </a:cxn>
              <a:cxn ang="0">
                <a:pos x="connsiteX18598" y="connsiteY18598"/>
              </a:cxn>
              <a:cxn ang="0">
                <a:pos x="connsiteX18599" y="connsiteY18599"/>
              </a:cxn>
              <a:cxn ang="0">
                <a:pos x="connsiteX18600" y="connsiteY18600"/>
              </a:cxn>
              <a:cxn ang="0">
                <a:pos x="connsiteX18601" y="connsiteY18601"/>
              </a:cxn>
              <a:cxn ang="0">
                <a:pos x="connsiteX18602" y="connsiteY18602"/>
              </a:cxn>
              <a:cxn ang="0">
                <a:pos x="connsiteX18603" y="connsiteY18603"/>
              </a:cxn>
              <a:cxn ang="0">
                <a:pos x="connsiteX18604" y="connsiteY18604"/>
              </a:cxn>
              <a:cxn ang="0">
                <a:pos x="connsiteX18605" y="connsiteY18605"/>
              </a:cxn>
              <a:cxn ang="0">
                <a:pos x="connsiteX18606" y="connsiteY18606"/>
              </a:cxn>
              <a:cxn ang="0">
                <a:pos x="connsiteX18607" y="connsiteY18607"/>
              </a:cxn>
              <a:cxn ang="0">
                <a:pos x="connsiteX18608" y="connsiteY18608"/>
              </a:cxn>
              <a:cxn ang="0">
                <a:pos x="connsiteX18609" y="connsiteY18609"/>
              </a:cxn>
              <a:cxn ang="0">
                <a:pos x="connsiteX18610" y="connsiteY18610"/>
              </a:cxn>
              <a:cxn ang="0">
                <a:pos x="connsiteX18611" y="connsiteY18611"/>
              </a:cxn>
              <a:cxn ang="0">
                <a:pos x="connsiteX18612" y="connsiteY18612"/>
              </a:cxn>
              <a:cxn ang="0">
                <a:pos x="connsiteX18613" y="connsiteY18613"/>
              </a:cxn>
              <a:cxn ang="0">
                <a:pos x="connsiteX18614" y="connsiteY18614"/>
              </a:cxn>
              <a:cxn ang="0">
                <a:pos x="connsiteX18615" y="connsiteY18615"/>
              </a:cxn>
              <a:cxn ang="0">
                <a:pos x="connsiteX18616" y="connsiteY18616"/>
              </a:cxn>
              <a:cxn ang="0">
                <a:pos x="connsiteX18617" y="connsiteY18617"/>
              </a:cxn>
              <a:cxn ang="0">
                <a:pos x="connsiteX18618" y="connsiteY18618"/>
              </a:cxn>
              <a:cxn ang="0">
                <a:pos x="connsiteX18619" y="connsiteY18619"/>
              </a:cxn>
              <a:cxn ang="0">
                <a:pos x="connsiteX18620" y="connsiteY18620"/>
              </a:cxn>
              <a:cxn ang="0">
                <a:pos x="connsiteX18621" y="connsiteY18621"/>
              </a:cxn>
              <a:cxn ang="0">
                <a:pos x="connsiteX18622" y="connsiteY18622"/>
              </a:cxn>
              <a:cxn ang="0">
                <a:pos x="connsiteX18623" y="connsiteY18623"/>
              </a:cxn>
              <a:cxn ang="0">
                <a:pos x="connsiteX18624" y="connsiteY18624"/>
              </a:cxn>
              <a:cxn ang="0">
                <a:pos x="connsiteX18625" y="connsiteY18625"/>
              </a:cxn>
              <a:cxn ang="0">
                <a:pos x="connsiteX18626" y="connsiteY18626"/>
              </a:cxn>
              <a:cxn ang="0">
                <a:pos x="connsiteX18627" y="connsiteY18627"/>
              </a:cxn>
              <a:cxn ang="0">
                <a:pos x="connsiteX18628" y="connsiteY18628"/>
              </a:cxn>
              <a:cxn ang="0">
                <a:pos x="connsiteX18629" y="connsiteY18629"/>
              </a:cxn>
              <a:cxn ang="0">
                <a:pos x="connsiteX18630" y="connsiteY18630"/>
              </a:cxn>
              <a:cxn ang="0">
                <a:pos x="connsiteX18631" y="connsiteY18631"/>
              </a:cxn>
              <a:cxn ang="0">
                <a:pos x="connsiteX18632" y="connsiteY18632"/>
              </a:cxn>
              <a:cxn ang="0">
                <a:pos x="connsiteX18633" y="connsiteY18633"/>
              </a:cxn>
              <a:cxn ang="0">
                <a:pos x="connsiteX18634" y="connsiteY18634"/>
              </a:cxn>
              <a:cxn ang="0">
                <a:pos x="connsiteX18635" y="connsiteY18635"/>
              </a:cxn>
              <a:cxn ang="0">
                <a:pos x="connsiteX18636" y="connsiteY18636"/>
              </a:cxn>
              <a:cxn ang="0">
                <a:pos x="connsiteX18637" y="connsiteY18637"/>
              </a:cxn>
              <a:cxn ang="0">
                <a:pos x="connsiteX18638" y="connsiteY18638"/>
              </a:cxn>
              <a:cxn ang="0">
                <a:pos x="connsiteX18639" y="connsiteY18639"/>
              </a:cxn>
              <a:cxn ang="0">
                <a:pos x="connsiteX18640" y="connsiteY18640"/>
              </a:cxn>
              <a:cxn ang="0">
                <a:pos x="connsiteX18641" y="connsiteY18641"/>
              </a:cxn>
              <a:cxn ang="0">
                <a:pos x="connsiteX18642" y="connsiteY18642"/>
              </a:cxn>
              <a:cxn ang="0">
                <a:pos x="connsiteX18643" y="connsiteY18643"/>
              </a:cxn>
              <a:cxn ang="0">
                <a:pos x="connsiteX18644" y="connsiteY18644"/>
              </a:cxn>
              <a:cxn ang="0">
                <a:pos x="connsiteX18645" y="connsiteY18645"/>
              </a:cxn>
              <a:cxn ang="0">
                <a:pos x="connsiteX18646" y="connsiteY18646"/>
              </a:cxn>
              <a:cxn ang="0">
                <a:pos x="connsiteX18647" y="connsiteY18647"/>
              </a:cxn>
              <a:cxn ang="0">
                <a:pos x="connsiteX18648" y="connsiteY18648"/>
              </a:cxn>
              <a:cxn ang="0">
                <a:pos x="connsiteX18649" y="connsiteY18649"/>
              </a:cxn>
              <a:cxn ang="0">
                <a:pos x="connsiteX18650" y="connsiteY18650"/>
              </a:cxn>
              <a:cxn ang="0">
                <a:pos x="connsiteX18651" y="connsiteY18651"/>
              </a:cxn>
              <a:cxn ang="0">
                <a:pos x="connsiteX18652" y="connsiteY18652"/>
              </a:cxn>
              <a:cxn ang="0">
                <a:pos x="connsiteX18653" y="connsiteY18653"/>
              </a:cxn>
              <a:cxn ang="0">
                <a:pos x="connsiteX18654" y="connsiteY18654"/>
              </a:cxn>
              <a:cxn ang="0">
                <a:pos x="connsiteX18655" y="connsiteY18655"/>
              </a:cxn>
              <a:cxn ang="0">
                <a:pos x="connsiteX18656" y="connsiteY18656"/>
              </a:cxn>
              <a:cxn ang="0">
                <a:pos x="connsiteX18657" y="connsiteY18657"/>
              </a:cxn>
              <a:cxn ang="0">
                <a:pos x="connsiteX18658" y="connsiteY18658"/>
              </a:cxn>
              <a:cxn ang="0">
                <a:pos x="connsiteX18659" y="connsiteY18659"/>
              </a:cxn>
              <a:cxn ang="0">
                <a:pos x="connsiteX18660" y="connsiteY18660"/>
              </a:cxn>
              <a:cxn ang="0">
                <a:pos x="connsiteX18661" y="connsiteY18661"/>
              </a:cxn>
              <a:cxn ang="0">
                <a:pos x="connsiteX18662" y="connsiteY18662"/>
              </a:cxn>
              <a:cxn ang="0">
                <a:pos x="connsiteX18663" y="connsiteY18663"/>
              </a:cxn>
              <a:cxn ang="0">
                <a:pos x="connsiteX18664" y="connsiteY18664"/>
              </a:cxn>
              <a:cxn ang="0">
                <a:pos x="connsiteX18665" y="connsiteY18665"/>
              </a:cxn>
              <a:cxn ang="0">
                <a:pos x="connsiteX18666" y="connsiteY18666"/>
              </a:cxn>
              <a:cxn ang="0">
                <a:pos x="connsiteX18667" y="connsiteY18667"/>
              </a:cxn>
              <a:cxn ang="0">
                <a:pos x="connsiteX18668" y="connsiteY18668"/>
              </a:cxn>
              <a:cxn ang="0">
                <a:pos x="connsiteX18669" y="connsiteY18669"/>
              </a:cxn>
              <a:cxn ang="0">
                <a:pos x="connsiteX18670" y="connsiteY18670"/>
              </a:cxn>
              <a:cxn ang="0">
                <a:pos x="connsiteX18671" y="connsiteY18671"/>
              </a:cxn>
              <a:cxn ang="0">
                <a:pos x="connsiteX18672" y="connsiteY18672"/>
              </a:cxn>
              <a:cxn ang="0">
                <a:pos x="connsiteX18673" y="connsiteY18673"/>
              </a:cxn>
              <a:cxn ang="0">
                <a:pos x="connsiteX18674" y="connsiteY18674"/>
              </a:cxn>
              <a:cxn ang="0">
                <a:pos x="connsiteX18675" y="connsiteY18675"/>
              </a:cxn>
              <a:cxn ang="0">
                <a:pos x="connsiteX18676" y="connsiteY18676"/>
              </a:cxn>
              <a:cxn ang="0">
                <a:pos x="connsiteX18677" y="connsiteY18677"/>
              </a:cxn>
              <a:cxn ang="0">
                <a:pos x="connsiteX18678" y="connsiteY18678"/>
              </a:cxn>
              <a:cxn ang="0">
                <a:pos x="connsiteX18679" y="connsiteY18679"/>
              </a:cxn>
              <a:cxn ang="0">
                <a:pos x="connsiteX18680" y="connsiteY18680"/>
              </a:cxn>
              <a:cxn ang="0">
                <a:pos x="connsiteX18681" y="connsiteY18681"/>
              </a:cxn>
              <a:cxn ang="0">
                <a:pos x="connsiteX18682" y="connsiteY18682"/>
              </a:cxn>
              <a:cxn ang="0">
                <a:pos x="connsiteX18683" y="connsiteY18683"/>
              </a:cxn>
              <a:cxn ang="0">
                <a:pos x="connsiteX18684" y="connsiteY18684"/>
              </a:cxn>
              <a:cxn ang="0">
                <a:pos x="connsiteX18685" y="connsiteY18685"/>
              </a:cxn>
              <a:cxn ang="0">
                <a:pos x="connsiteX18686" y="connsiteY18686"/>
              </a:cxn>
              <a:cxn ang="0">
                <a:pos x="connsiteX18687" y="connsiteY18687"/>
              </a:cxn>
              <a:cxn ang="0">
                <a:pos x="connsiteX18688" y="connsiteY18688"/>
              </a:cxn>
              <a:cxn ang="0">
                <a:pos x="connsiteX18689" y="connsiteY18689"/>
              </a:cxn>
              <a:cxn ang="0">
                <a:pos x="connsiteX18690" y="connsiteY18690"/>
              </a:cxn>
              <a:cxn ang="0">
                <a:pos x="connsiteX18691" y="connsiteY18691"/>
              </a:cxn>
              <a:cxn ang="0">
                <a:pos x="connsiteX18692" y="connsiteY18692"/>
              </a:cxn>
              <a:cxn ang="0">
                <a:pos x="connsiteX18693" y="connsiteY18693"/>
              </a:cxn>
              <a:cxn ang="0">
                <a:pos x="connsiteX18694" y="connsiteY18694"/>
              </a:cxn>
              <a:cxn ang="0">
                <a:pos x="connsiteX18695" y="connsiteY18695"/>
              </a:cxn>
              <a:cxn ang="0">
                <a:pos x="connsiteX18696" y="connsiteY18696"/>
              </a:cxn>
              <a:cxn ang="0">
                <a:pos x="connsiteX18697" y="connsiteY18697"/>
              </a:cxn>
              <a:cxn ang="0">
                <a:pos x="connsiteX18698" y="connsiteY18698"/>
              </a:cxn>
              <a:cxn ang="0">
                <a:pos x="connsiteX18699" y="connsiteY18699"/>
              </a:cxn>
              <a:cxn ang="0">
                <a:pos x="connsiteX18700" y="connsiteY18700"/>
              </a:cxn>
              <a:cxn ang="0">
                <a:pos x="connsiteX18701" y="connsiteY18701"/>
              </a:cxn>
              <a:cxn ang="0">
                <a:pos x="connsiteX18702" y="connsiteY18702"/>
              </a:cxn>
              <a:cxn ang="0">
                <a:pos x="connsiteX18703" y="connsiteY18703"/>
              </a:cxn>
              <a:cxn ang="0">
                <a:pos x="connsiteX18704" y="connsiteY18704"/>
              </a:cxn>
              <a:cxn ang="0">
                <a:pos x="connsiteX18705" y="connsiteY18705"/>
              </a:cxn>
              <a:cxn ang="0">
                <a:pos x="connsiteX18706" y="connsiteY18706"/>
              </a:cxn>
              <a:cxn ang="0">
                <a:pos x="connsiteX18707" y="connsiteY18707"/>
              </a:cxn>
              <a:cxn ang="0">
                <a:pos x="connsiteX18708" y="connsiteY18708"/>
              </a:cxn>
              <a:cxn ang="0">
                <a:pos x="connsiteX18709" y="connsiteY18709"/>
              </a:cxn>
              <a:cxn ang="0">
                <a:pos x="connsiteX18710" y="connsiteY18710"/>
              </a:cxn>
              <a:cxn ang="0">
                <a:pos x="connsiteX18711" y="connsiteY18711"/>
              </a:cxn>
              <a:cxn ang="0">
                <a:pos x="connsiteX18712" y="connsiteY18712"/>
              </a:cxn>
              <a:cxn ang="0">
                <a:pos x="connsiteX18713" y="connsiteY18713"/>
              </a:cxn>
              <a:cxn ang="0">
                <a:pos x="connsiteX18714" y="connsiteY18714"/>
              </a:cxn>
              <a:cxn ang="0">
                <a:pos x="connsiteX18715" y="connsiteY18715"/>
              </a:cxn>
              <a:cxn ang="0">
                <a:pos x="connsiteX18716" y="connsiteY18716"/>
              </a:cxn>
              <a:cxn ang="0">
                <a:pos x="connsiteX18717" y="connsiteY18717"/>
              </a:cxn>
              <a:cxn ang="0">
                <a:pos x="connsiteX18718" y="connsiteY18718"/>
              </a:cxn>
              <a:cxn ang="0">
                <a:pos x="connsiteX18719" y="connsiteY18719"/>
              </a:cxn>
              <a:cxn ang="0">
                <a:pos x="connsiteX18720" y="connsiteY18720"/>
              </a:cxn>
              <a:cxn ang="0">
                <a:pos x="connsiteX18721" y="connsiteY18721"/>
              </a:cxn>
              <a:cxn ang="0">
                <a:pos x="connsiteX18722" y="connsiteY18722"/>
              </a:cxn>
              <a:cxn ang="0">
                <a:pos x="connsiteX18723" y="connsiteY18723"/>
              </a:cxn>
              <a:cxn ang="0">
                <a:pos x="connsiteX18724" y="connsiteY18724"/>
              </a:cxn>
              <a:cxn ang="0">
                <a:pos x="connsiteX18725" y="connsiteY18725"/>
              </a:cxn>
              <a:cxn ang="0">
                <a:pos x="connsiteX18726" y="connsiteY18726"/>
              </a:cxn>
              <a:cxn ang="0">
                <a:pos x="connsiteX18727" y="connsiteY18727"/>
              </a:cxn>
              <a:cxn ang="0">
                <a:pos x="connsiteX18728" y="connsiteY18728"/>
              </a:cxn>
              <a:cxn ang="0">
                <a:pos x="connsiteX18729" y="connsiteY18729"/>
              </a:cxn>
              <a:cxn ang="0">
                <a:pos x="connsiteX18730" y="connsiteY18730"/>
              </a:cxn>
              <a:cxn ang="0">
                <a:pos x="connsiteX18731" y="connsiteY18731"/>
              </a:cxn>
              <a:cxn ang="0">
                <a:pos x="connsiteX18732" y="connsiteY18732"/>
              </a:cxn>
              <a:cxn ang="0">
                <a:pos x="connsiteX18733" y="connsiteY18733"/>
              </a:cxn>
              <a:cxn ang="0">
                <a:pos x="connsiteX18734" y="connsiteY18734"/>
              </a:cxn>
              <a:cxn ang="0">
                <a:pos x="connsiteX18735" y="connsiteY18735"/>
              </a:cxn>
              <a:cxn ang="0">
                <a:pos x="connsiteX18736" y="connsiteY18736"/>
              </a:cxn>
              <a:cxn ang="0">
                <a:pos x="connsiteX18737" y="connsiteY18737"/>
              </a:cxn>
              <a:cxn ang="0">
                <a:pos x="connsiteX18738" y="connsiteY18738"/>
              </a:cxn>
              <a:cxn ang="0">
                <a:pos x="connsiteX18739" y="connsiteY18739"/>
              </a:cxn>
              <a:cxn ang="0">
                <a:pos x="connsiteX18740" y="connsiteY18740"/>
              </a:cxn>
              <a:cxn ang="0">
                <a:pos x="connsiteX18741" y="connsiteY18741"/>
              </a:cxn>
              <a:cxn ang="0">
                <a:pos x="connsiteX18742" y="connsiteY18742"/>
              </a:cxn>
              <a:cxn ang="0">
                <a:pos x="connsiteX18743" y="connsiteY18743"/>
              </a:cxn>
              <a:cxn ang="0">
                <a:pos x="connsiteX18744" y="connsiteY18744"/>
              </a:cxn>
              <a:cxn ang="0">
                <a:pos x="connsiteX18745" y="connsiteY18745"/>
              </a:cxn>
              <a:cxn ang="0">
                <a:pos x="connsiteX18746" y="connsiteY18746"/>
              </a:cxn>
              <a:cxn ang="0">
                <a:pos x="connsiteX18747" y="connsiteY18747"/>
              </a:cxn>
              <a:cxn ang="0">
                <a:pos x="connsiteX18748" y="connsiteY18748"/>
              </a:cxn>
              <a:cxn ang="0">
                <a:pos x="connsiteX18749" y="connsiteY18749"/>
              </a:cxn>
              <a:cxn ang="0">
                <a:pos x="connsiteX18750" y="connsiteY18750"/>
              </a:cxn>
              <a:cxn ang="0">
                <a:pos x="connsiteX18751" y="connsiteY18751"/>
              </a:cxn>
              <a:cxn ang="0">
                <a:pos x="connsiteX18752" y="connsiteY18752"/>
              </a:cxn>
              <a:cxn ang="0">
                <a:pos x="connsiteX18753" y="connsiteY18753"/>
              </a:cxn>
              <a:cxn ang="0">
                <a:pos x="connsiteX18754" y="connsiteY18754"/>
              </a:cxn>
              <a:cxn ang="0">
                <a:pos x="connsiteX18755" y="connsiteY18755"/>
              </a:cxn>
              <a:cxn ang="0">
                <a:pos x="connsiteX18756" y="connsiteY18756"/>
              </a:cxn>
              <a:cxn ang="0">
                <a:pos x="connsiteX18757" y="connsiteY18757"/>
              </a:cxn>
              <a:cxn ang="0">
                <a:pos x="connsiteX18758" y="connsiteY18758"/>
              </a:cxn>
              <a:cxn ang="0">
                <a:pos x="connsiteX18759" y="connsiteY18759"/>
              </a:cxn>
              <a:cxn ang="0">
                <a:pos x="connsiteX18760" y="connsiteY18760"/>
              </a:cxn>
              <a:cxn ang="0">
                <a:pos x="connsiteX18761" y="connsiteY18761"/>
              </a:cxn>
              <a:cxn ang="0">
                <a:pos x="connsiteX18762" y="connsiteY18762"/>
              </a:cxn>
              <a:cxn ang="0">
                <a:pos x="connsiteX18763" y="connsiteY18763"/>
              </a:cxn>
              <a:cxn ang="0">
                <a:pos x="connsiteX18764" y="connsiteY18764"/>
              </a:cxn>
              <a:cxn ang="0">
                <a:pos x="connsiteX18765" y="connsiteY18765"/>
              </a:cxn>
              <a:cxn ang="0">
                <a:pos x="connsiteX18766" y="connsiteY18766"/>
              </a:cxn>
              <a:cxn ang="0">
                <a:pos x="connsiteX18767" y="connsiteY18767"/>
              </a:cxn>
              <a:cxn ang="0">
                <a:pos x="connsiteX18768" y="connsiteY18768"/>
              </a:cxn>
              <a:cxn ang="0">
                <a:pos x="connsiteX18769" y="connsiteY18769"/>
              </a:cxn>
              <a:cxn ang="0">
                <a:pos x="connsiteX18770" y="connsiteY18770"/>
              </a:cxn>
              <a:cxn ang="0">
                <a:pos x="connsiteX18771" y="connsiteY18771"/>
              </a:cxn>
              <a:cxn ang="0">
                <a:pos x="connsiteX18772" y="connsiteY18772"/>
              </a:cxn>
              <a:cxn ang="0">
                <a:pos x="connsiteX18773" y="connsiteY18773"/>
              </a:cxn>
              <a:cxn ang="0">
                <a:pos x="connsiteX18774" y="connsiteY18774"/>
              </a:cxn>
              <a:cxn ang="0">
                <a:pos x="connsiteX18775" y="connsiteY18775"/>
              </a:cxn>
              <a:cxn ang="0">
                <a:pos x="connsiteX18776" y="connsiteY18776"/>
              </a:cxn>
              <a:cxn ang="0">
                <a:pos x="connsiteX18777" y="connsiteY18777"/>
              </a:cxn>
              <a:cxn ang="0">
                <a:pos x="connsiteX18778" y="connsiteY18778"/>
              </a:cxn>
              <a:cxn ang="0">
                <a:pos x="connsiteX18779" y="connsiteY18779"/>
              </a:cxn>
              <a:cxn ang="0">
                <a:pos x="connsiteX18780" y="connsiteY18780"/>
              </a:cxn>
              <a:cxn ang="0">
                <a:pos x="connsiteX18781" y="connsiteY18781"/>
              </a:cxn>
              <a:cxn ang="0">
                <a:pos x="connsiteX18782" y="connsiteY18782"/>
              </a:cxn>
              <a:cxn ang="0">
                <a:pos x="connsiteX18783" y="connsiteY18783"/>
              </a:cxn>
              <a:cxn ang="0">
                <a:pos x="connsiteX18784" y="connsiteY18784"/>
              </a:cxn>
              <a:cxn ang="0">
                <a:pos x="connsiteX18785" y="connsiteY18785"/>
              </a:cxn>
              <a:cxn ang="0">
                <a:pos x="connsiteX18786" y="connsiteY18786"/>
              </a:cxn>
              <a:cxn ang="0">
                <a:pos x="connsiteX18787" y="connsiteY18787"/>
              </a:cxn>
              <a:cxn ang="0">
                <a:pos x="connsiteX18788" y="connsiteY18788"/>
              </a:cxn>
              <a:cxn ang="0">
                <a:pos x="connsiteX18789" y="connsiteY18789"/>
              </a:cxn>
              <a:cxn ang="0">
                <a:pos x="connsiteX18790" y="connsiteY18790"/>
              </a:cxn>
              <a:cxn ang="0">
                <a:pos x="connsiteX18791" y="connsiteY18791"/>
              </a:cxn>
              <a:cxn ang="0">
                <a:pos x="connsiteX18792" y="connsiteY18792"/>
              </a:cxn>
              <a:cxn ang="0">
                <a:pos x="connsiteX18793" y="connsiteY18793"/>
              </a:cxn>
              <a:cxn ang="0">
                <a:pos x="connsiteX18794" y="connsiteY18794"/>
              </a:cxn>
              <a:cxn ang="0">
                <a:pos x="connsiteX18795" y="connsiteY18795"/>
              </a:cxn>
              <a:cxn ang="0">
                <a:pos x="connsiteX18796" y="connsiteY18796"/>
              </a:cxn>
              <a:cxn ang="0">
                <a:pos x="connsiteX18797" y="connsiteY18797"/>
              </a:cxn>
              <a:cxn ang="0">
                <a:pos x="connsiteX18798" y="connsiteY18798"/>
              </a:cxn>
              <a:cxn ang="0">
                <a:pos x="connsiteX18799" y="connsiteY18799"/>
              </a:cxn>
              <a:cxn ang="0">
                <a:pos x="connsiteX18800" y="connsiteY18800"/>
              </a:cxn>
              <a:cxn ang="0">
                <a:pos x="connsiteX18801" y="connsiteY18801"/>
              </a:cxn>
              <a:cxn ang="0">
                <a:pos x="connsiteX18802" y="connsiteY18802"/>
              </a:cxn>
              <a:cxn ang="0">
                <a:pos x="connsiteX18803" y="connsiteY18803"/>
              </a:cxn>
              <a:cxn ang="0">
                <a:pos x="connsiteX18804" y="connsiteY18804"/>
              </a:cxn>
              <a:cxn ang="0">
                <a:pos x="connsiteX18805" y="connsiteY18805"/>
              </a:cxn>
              <a:cxn ang="0">
                <a:pos x="connsiteX18806" y="connsiteY18806"/>
              </a:cxn>
              <a:cxn ang="0">
                <a:pos x="connsiteX18807" y="connsiteY18807"/>
              </a:cxn>
              <a:cxn ang="0">
                <a:pos x="connsiteX18808" y="connsiteY18808"/>
              </a:cxn>
              <a:cxn ang="0">
                <a:pos x="connsiteX18809" y="connsiteY18809"/>
              </a:cxn>
              <a:cxn ang="0">
                <a:pos x="connsiteX18810" y="connsiteY18810"/>
              </a:cxn>
              <a:cxn ang="0">
                <a:pos x="connsiteX18811" y="connsiteY18811"/>
              </a:cxn>
              <a:cxn ang="0">
                <a:pos x="connsiteX18812" y="connsiteY18812"/>
              </a:cxn>
              <a:cxn ang="0">
                <a:pos x="connsiteX18813" y="connsiteY18813"/>
              </a:cxn>
              <a:cxn ang="0">
                <a:pos x="connsiteX18814" y="connsiteY18814"/>
              </a:cxn>
              <a:cxn ang="0">
                <a:pos x="connsiteX18815" y="connsiteY18815"/>
              </a:cxn>
              <a:cxn ang="0">
                <a:pos x="connsiteX18816" y="connsiteY18816"/>
              </a:cxn>
              <a:cxn ang="0">
                <a:pos x="connsiteX18817" y="connsiteY18817"/>
              </a:cxn>
              <a:cxn ang="0">
                <a:pos x="connsiteX18818" y="connsiteY18818"/>
              </a:cxn>
              <a:cxn ang="0">
                <a:pos x="connsiteX18819" y="connsiteY18819"/>
              </a:cxn>
              <a:cxn ang="0">
                <a:pos x="connsiteX18820" y="connsiteY18820"/>
              </a:cxn>
              <a:cxn ang="0">
                <a:pos x="connsiteX18821" y="connsiteY18821"/>
              </a:cxn>
              <a:cxn ang="0">
                <a:pos x="connsiteX18822" y="connsiteY18822"/>
              </a:cxn>
              <a:cxn ang="0">
                <a:pos x="connsiteX18823" y="connsiteY18823"/>
              </a:cxn>
              <a:cxn ang="0">
                <a:pos x="connsiteX18824" y="connsiteY18824"/>
              </a:cxn>
              <a:cxn ang="0">
                <a:pos x="connsiteX18825" y="connsiteY18825"/>
              </a:cxn>
              <a:cxn ang="0">
                <a:pos x="connsiteX18826" y="connsiteY18826"/>
              </a:cxn>
              <a:cxn ang="0">
                <a:pos x="connsiteX18827" y="connsiteY18827"/>
              </a:cxn>
              <a:cxn ang="0">
                <a:pos x="connsiteX18828" y="connsiteY18828"/>
              </a:cxn>
              <a:cxn ang="0">
                <a:pos x="connsiteX18829" y="connsiteY18829"/>
              </a:cxn>
              <a:cxn ang="0">
                <a:pos x="connsiteX18830" y="connsiteY18830"/>
              </a:cxn>
              <a:cxn ang="0">
                <a:pos x="connsiteX18831" y="connsiteY18831"/>
              </a:cxn>
              <a:cxn ang="0">
                <a:pos x="connsiteX18832" y="connsiteY18832"/>
              </a:cxn>
              <a:cxn ang="0">
                <a:pos x="connsiteX18833" y="connsiteY18833"/>
              </a:cxn>
              <a:cxn ang="0">
                <a:pos x="connsiteX18834" y="connsiteY18834"/>
              </a:cxn>
              <a:cxn ang="0">
                <a:pos x="connsiteX18835" y="connsiteY18835"/>
              </a:cxn>
              <a:cxn ang="0">
                <a:pos x="connsiteX18836" y="connsiteY18836"/>
              </a:cxn>
              <a:cxn ang="0">
                <a:pos x="connsiteX18837" y="connsiteY18837"/>
              </a:cxn>
              <a:cxn ang="0">
                <a:pos x="connsiteX18838" y="connsiteY18838"/>
              </a:cxn>
              <a:cxn ang="0">
                <a:pos x="connsiteX18839" y="connsiteY18839"/>
              </a:cxn>
              <a:cxn ang="0">
                <a:pos x="connsiteX18840" y="connsiteY18840"/>
              </a:cxn>
              <a:cxn ang="0">
                <a:pos x="connsiteX18841" y="connsiteY18841"/>
              </a:cxn>
              <a:cxn ang="0">
                <a:pos x="connsiteX18842" y="connsiteY18842"/>
              </a:cxn>
              <a:cxn ang="0">
                <a:pos x="connsiteX18843" y="connsiteY18843"/>
              </a:cxn>
              <a:cxn ang="0">
                <a:pos x="connsiteX18844" y="connsiteY18844"/>
              </a:cxn>
              <a:cxn ang="0">
                <a:pos x="connsiteX18845" y="connsiteY18845"/>
              </a:cxn>
              <a:cxn ang="0">
                <a:pos x="connsiteX18846" y="connsiteY18846"/>
              </a:cxn>
              <a:cxn ang="0">
                <a:pos x="connsiteX18847" y="connsiteY18847"/>
              </a:cxn>
              <a:cxn ang="0">
                <a:pos x="connsiteX18848" y="connsiteY18848"/>
              </a:cxn>
              <a:cxn ang="0">
                <a:pos x="connsiteX18849" y="connsiteY18849"/>
              </a:cxn>
              <a:cxn ang="0">
                <a:pos x="connsiteX18850" y="connsiteY18850"/>
              </a:cxn>
              <a:cxn ang="0">
                <a:pos x="connsiteX18851" y="connsiteY18851"/>
              </a:cxn>
              <a:cxn ang="0">
                <a:pos x="connsiteX18852" y="connsiteY18852"/>
              </a:cxn>
              <a:cxn ang="0">
                <a:pos x="connsiteX18853" y="connsiteY18853"/>
              </a:cxn>
              <a:cxn ang="0">
                <a:pos x="connsiteX18854" y="connsiteY18854"/>
              </a:cxn>
              <a:cxn ang="0">
                <a:pos x="connsiteX18855" y="connsiteY18855"/>
              </a:cxn>
              <a:cxn ang="0">
                <a:pos x="connsiteX18856" y="connsiteY18856"/>
              </a:cxn>
              <a:cxn ang="0">
                <a:pos x="connsiteX18857" y="connsiteY18857"/>
              </a:cxn>
              <a:cxn ang="0">
                <a:pos x="connsiteX18858" y="connsiteY18858"/>
              </a:cxn>
              <a:cxn ang="0">
                <a:pos x="connsiteX18859" y="connsiteY18859"/>
              </a:cxn>
              <a:cxn ang="0">
                <a:pos x="connsiteX18860" y="connsiteY18860"/>
              </a:cxn>
              <a:cxn ang="0">
                <a:pos x="connsiteX18861" y="connsiteY18861"/>
              </a:cxn>
              <a:cxn ang="0">
                <a:pos x="connsiteX18862" y="connsiteY18862"/>
              </a:cxn>
              <a:cxn ang="0">
                <a:pos x="connsiteX18863" y="connsiteY18863"/>
              </a:cxn>
              <a:cxn ang="0">
                <a:pos x="connsiteX18864" y="connsiteY18864"/>
              </a:cxn>
              <a:cxn ang="0">
                <a:pos x="connsiteX18865" y="connsiteY18865"/>
              </a:cxn>
              <a:cxn ang="0">
                <a:pos x="connsiteX18866" y="connsiteY18866"/>
              </a:cxn>
              <a:cxn ang="0">
                <a:pos x="connsiteX18867" y="connsiteY18867"/>
              </a:cxn>
              <a:cxn ang="0">
                <a:pos x="connsiteX18868" y="connsiteY18868"/>
              </a:cxn>
              <a:cxn ang="0">
                <a:pos x="connsiteX18869" y="connsiteY18869"/>
              </a:cxn>
              <a:cxn ang="0">
                <a:pos x="connsiteX18870" y="connsiteY18870"/>
              </a:cxn>
              <a:cxn ang="0">
                <a:pos x="connsiteX18871" y="connsiteY18871"/>
              </a:cxn>
              <a:cxn ang="0">
                <a:pos x="connsiteX18872" y="connsiteY18872"/>
              </a:cxn>
              <a:cxn ang="0">
                <a:pos x="connsiteX18873" y="connsiteY18873"/>
              </a:cxn>
              <a:cxn ang="0">
                <a:pos x="connsiteX18874" y="connsiteY18874"/>
              </a:cxn>
              <a:cxn ang="0">
                <a:pos x="connsiteX18875" y="connsiteY18875"/>
              </a:cxn>
              <a:cxn ang="0">
                <a:pos x="connsiteX18876" y="connsiteY18876"/>
              </a:cxn>
              <a:cxn ang="0">
                <a:pos x="connsiteX18877" y="connsiteY18877"/>
              </a:cxn>
              <a:cxn ang="0">
                <a:pos x="connsiteX18878" y="connsiteY18878"/>
              </a:cxn>
              <a:cxn ang="0">
                <a:pos x="connsiteX18879" y="connsiteY18879"/>
              </a:cxn>
              <a:cxn ang="0">
                <a:pos x="connsiteX18880" y="connsiteY18880"/>
              </a:cxn>
              <a:cxn ang="0">
                <a:pos x="connsiteX18881" y="connsiteY18881"/>
              </a:cxn>
              <a:cxn ang="0">
                <a:pos x="connsiteX18882" y="connsiteY18882"/>
              </a:cxn>
              <a:cxn ang="0">
                <a:pos x="connsiteX18883" y="connsiteY18883"/>
              </a:cxn>
              <a:cxn ang="0">
                <a:pos x="connsiteX18884" y="connsiteY18884"/>
              </a:cxn>
              <a:cxn ang="0">
                <a:pos x="connsiteX18885" y="connsiteY18885"/>
              </a:cxn>
              <a:cxn ang="0">
                <a:pos x="connsiteX18886" y="connsiteY18886"/>
              </a:cxn>
              <a:cxn ang="0">
                <a:pos x="connsiteX18887" y="connsiteY18887"/>
              </a:cxn>
              <a:cxn ang="0">
                <a:pos x="connsiteX18888" y="connsiteY18888"/>
              </a:cxn>
              <a:cxn ang="0">
                <a:pos x="connsiteX18889" y="connsiteY18889"/>
              </a:cxn>
              <a:cxn ang="0">
                <a:pos x="connsiteX18890" y="connsiteY18890"/>
              </a:cxn>
              <a:cxn ang="0">
                <a:pos x="connsiteX18891" y="connsiteY18891"/>
              </a:cxn>
              <a:cxn ang="0">
                <a:pos x="connsiteX18892" y="connsiteY18892"/>
              </a:cxn>
              <a:cxn ang="0">
                <a:pos x="connsiteX18893" y="connsiteY18893"/>
              </a:cxn>
              <a:cxn ang="0">
                <a:pos x="connsiteX18894" y="connsiteY18894"/>
              </a:cxn>
              <a:cxn ang="0">
                <a:pos x="connsiteX18895" y="connsiteY18895"/>
              </a:cxn>
              <a:cxn ang="0">
                <a:pos x="connsiteX18896" y="connsiteY18896"/>
              </a:cxn>
              <a:cxn ang="0">
                <a:pos x="connsiteX18897" y="connsiteY18897"/>
              </a:cxn>
              <a:cxn ang="0">
                <a:pos x="connsiteX18898" y="connsiteY18898"/>
              </a:cxn>
              <a:cxn ang="0">
                <a:pos x="connsiteX18899" y="connsiteY18899"/>
              </a:cxn>
              <a:cxn ang="0">
                <a:pos x="connsiteX18900" y="connsiteY18900"/>
              </a:cxn>
              <a:cxn ang="0">
                <a:pos x="connsiteX18901" y="connsiteY18901"/>
              </a:cxn>
              <a:cxn ang="0">
                <a:pos x="connsiteX18902" y="connsiteY18902"/>
              </a:cxn>
              <a:cxn ang="0">
                <a:pos x="connsiteX18903" y="connsiteY18903"/>
              </a:cxn>
              <a:cxn ang="0">
                <a:pos x="connsiteX18904" y="connsiteY18904"/>
              </a:cxn>
              <a:cxn ang="0">
                <a:pos x="connsiteX18905" y="connsiteY18905"/>
              </a:cxn>
              <a:cxn ang="0">
                <a:pos x="connsiteX18906" y="connsiteY18906"/>
              </a:cxn>
              <a:cxn ang="0">
                <a:pos x="connsiteX18907" y="connsiteY18907"/>
              </a:cxn>
              <a:cxn ang="0">
                <a:pos x="connsiteX18908" y="connsiteY18908"/>
              </a:cxn>
              <a:cxn ang="0">
                <a:pos x="connsiteX18909" y="connsiteY18909"/>
              </a:cxn>
              <a:cxn ang="0">
                <a:pos x="connsiteX18910" y="connsiteY18910"/>
              </a:cxn>
              <a:cxn ang="0">
                <a:pos x="connsiteX18911" y="connsiteY18911"/>
              </a:cxn>
              <a:cxn ang="0">
                <a:pos x="connsiteX18912" y="connsiteY18912"/>
              </a:cxn>
              <a:cxn ang="0">
                <a:pos x="connsiteX18913" y="connsiteY18913"/>
              </a:cxn>
              <a:cxn ang="0">
                <a:pos x="connsiteX18914" y="connsiteY18914"/>
              </a:cxn>
              <a:cxn ang="0">
                <a:pos x="connsiteX18915" y="connsiteY18915"/>
              </a:cxn>
              <a:cxn ang="0">
                <a:pos x="connsiteX18916" y="connsiteY18916"/>
              </a:cxn>
              <a:cxn ang="0">
                <a:pos x="connsiteX18917" y="connsiteY18917"/>
              </a:cxn>
              <a:cxn ang="0">
                <a:pos x="connsiteX18918" y="connsiteY18918"/>
              </a:cxn>
              <a:cxn ang="0">
                <a:pos x="connsiteX18919" y="connsiteY18919"/>
              </a:cxn>
              <a:cxn ang="0">
                <a:pos x="connsiteX18920" y="connsiteY18920"/>
              </a:cxn>
              <a:cxn ang="0">
                <a:pos x="connsiteX18921" y="connsiteY18921"/>
              </a:cxn>
              <a:cxn ang="0">
                <a:pos x="connsiteX18922" y="connsiteY18922"/>
              </a:cxn>
              <a:cxn ang="0">
                <a:pos x="connsiteX18923" y="connsiteY18923"/>
              </a:cxn>
              <a:cxn ang="0">
                <a:pos x="connsiteX18924" y="connsiteY18924"/>
              </a:cxn>
              <a:cxn ang="0">
                <a:pos x="connsiteX18925" y="connsiteY18925"/>
              </a:cxn>
              <a:cxn ang="0">
                <a:pos x="connsiteX18926" y="connsiteY18926"/>
              </a:cxn>
              <a:cxn ang="0">
                <a:pos x="connsiteX18927" y="connsiteY18927"/>
              </a:cxn>
              <a:cxn ang="0">
                <a:pos x="connsiteX18928" y="connsiteY18928"/>
              </a:cxn>
              <a:cxn ang="0">
                <a:pos x="connsiteX18929" y="connsiteY18929"/>
              </a:cxn>
              <a:cxn ang="0">
                <a:pos x="connsiteX18930" y="connsiteY18930"/>
              </a:cxn>
              <a:cxn ang="0">
                <a:pos x="connsiteX18931" y="connsiteY18931"/>
              </a:cxn>
              <a:cxn ang="0">
                <a:pos x="connsiteX18932" y="connsiteY18932"/>
              </a:cxn>
              <a:cxn ang="0">
                <a:pos x="connsiteX18933" y="connsiteY18933"/>
              </a:cxn>
              <a:cxn ang="0">
                <a:pos x="connsiteX18934" y="connsiteY18934"/>
              </a:cxn>
              <a:cxn ang="0">
                <a:pos x="connsiteX18935" y="connsiteY18935"/>
              </a:cxn>
              <a:cxn ang="0">
                <a:pos x="connsiteX18936" y="connsiteY18936"/>
              </a:cxn>
              <a:cxn ang="0">
                <a:pos x="connsiteX18937" y="connsiteY18937"/>
              </a:cxn>
              <a:cxn ang="0">
                <a:pos x="connsiteX18938" y="connsiteY18938"/>
              </a:cxn>
              <a:cxn ang="0">
                <a:pos x="connsiteX18939" y="connsiteY18939"/>
              </a:cxn>
              <a:cxn ang="0">
                <a:pos x="connsiteX18940" y="connsiteY18940"/>
              </a:cxn>
              <a:cxn ang="0">
                <a:pos x="connsiteX18941" y="connsiteY18941"/>
              </a:cxn>
              <a:cxn ang="0">
                <a:pos x="connsiteX18942" y="connsiteY18942"/>
              </a:cxn>
              <a:cxn ang="0">
                <a:pos x="connsiteX18943" y="connsiteY18943"/>
              </a:cxn>
              <a:cxn ang="0">
                <a:pos x="connsiteX18944" y="connsiteY18944"/>
              </a:cxn>
              <a:cxn ang="0">
                <a:pos x="connsiteX18945" y="connsiteY18945"/>
              </a:cxn>
              <a:cxn ang="0">
                <a:pos x="connsiteX18946" y="connsiteY18946"/>
              </a:cxn>
              <a:cxn ang="0">
                <a:pos x="connsiteX18947" y="connsiteY18947"/>
              </a:cxn>
              <a:cxn ang="0">
                <a:pos x="connsiteX18948" y="connsiteY18948"/>
              </a:cxn>
              <a:cxn ang="0">
                <a:pos x="connsiteX18949" y="connsiteY18949"/>
              </a:cxn>
              <a:cxn ang="0">
                <a:pos x="connsiteX18950" y="connsiteY18950"/>
              </a:cxn>
              <a:cxn ang="0">
                <a:pos x="connsiteX18951" y="connsiteY18951"/>
              </a:cxn>
              <a:cxn ang="0">
                <a:pos x="connsiteX18952" y="connsiteY18952"/>
              </a:cxn>
              <a:cxn ang="0">
                <a:pos x="connsiteX18953" y="connsiteY18953"/>
              </a:cxn>
              <a:cxn ang="0">
                <a:pos x="connsiteX18954" y="connsiteY18954"/>
              </a:cxn>
              <a:cxn ang="0">
                <a:pos x="connsiteX18955" y="connsiteY18955"/>
              </a:cxn>
              <a:cxn ang="0">
                <a:pos x="connsiteX18956" y="connsiteY18956"/>
              </a:cxn>
              <a:cxn ang="0">
                <a:pos x="connsiteX18957" y="connsiteY18957"/>
              </a:cxn>
              <a:cxn ang="0">
                <a:pos x="connsiteX18958" y="connsiteY18958"/>
              </a:cxn>
              <a:cxn ang="0">
                <a:pos x="connsiteX18959" y="connsiteY18959"/>
              </a:cxn>
              <a:cxn ang="0">
                <a:pos x="connsiteX18960" y="connsiteY18960"/>
              </a:cxn>
              <a:cxn ang="0">
                <a:pos x="connsiteX18961" y="connsiteY18961"/>
              </a:cxn>
              <a:cxn ang="0">
                <a:pos x="connsiteX18962" y="connsiteY18962"/>
              </a:cxn>
              <a:cxn ang="0">
                <a:pos x="connsiteX18963" y="connsiteY18963"/>
              </a:cxn>
              <a:cxn ang="0">
                <a:pos x="connsiteX18964" y="connsiteY18964"/>
              </a:cxn>
              <a:cxn ang="0">
                <a:pos x="connsiteX18965" y="connsiteY18965"/>
              </a:cxn>
              <a:cxn ang="0">
                <a:pos x="connsiteX18966" y="connsiteY18966"/>
              </a:cxn>
              <a:cxn ang="0">
                <a:pos x="connsiteX18967" y="connsiteY18967"/>
              </a:cxn>
              <a:cxn ang="0">
                <a:pos x="connsiteX18968" y="connsiteY18968"/>
              </a:cxn>
              <a:cxn ang="0">
                <a:pos x="connsiteX18969" y="connsiteY18969"/>
              </a:cxn>
              <a:cxn ang="0">
                <a:pos x="connsiteX18970" y="connsiteY18970"/>
              </a:cxn>
              <a:cxn ang="0">
                <a:pos x="connsiteX18971" y="connsiteY18971"/>
              </a:cxn>
              <a:cxn ang="0">
                <a:pos x="connsiteX18972" y="connsiteY18972"/>
              </a:cxn>
              <a:cxn ang="0">
                <a:pos x="connsiteX18973" y="connsiteY18973"/>
              </a:cxn>
              <a:cxn ang="0">
                <a:pos x="connsiteX18974" y="connsiteY18974"/>
              </a:cxn>
              <a:cxn ang="0">
                <a:pos x="connsiteX18975" y="connsiteY18975"/>
              </a:cxn>
              <a:cxn ang="0">
                <a:pos x="connsiteX18976" y="connsiteY18976"/>
              </a:cxn>
              <a:cxn ang="0">
                <a:pos x="connsiteX18977" y="connsiteY18977"/>
              </a:cxn>
              <a:cxn ang="0">
                <a:pos x="connsiteX18978" y="connsiteY18978"/>
              </a:cxn>
              <a:cxn ang="0">
                <a:pos x="connsiteX18979" y="connsiteY18979"/>
              </a:cxn>
              <a:cxn ang="0">
                <a:pos x="connsiteX18980" y="connsiteY18980"/>
              </a:cxn>
              <a:cxn ang="0">
                <a:pos x="connsiteX18981" y="connsiteY18981"/>
              </a:cxn>
            </a:cxnLst>
            <a:rect l="l" t="t" r="r" b="b"/>
            <a:pathLst>
              <a:path w="11873855" h="5539721">
                <a:moveTo>
                  <a:pt x="9734332" y="2780833"/>
                </a:moveTo>
                <a:cubicBezTo>
                  <a:pt x="9744275" y="2779976"/>
                  <a:pt x="9754048" y="2779033"/>
                  <a:pt x="9763649" y="2778176"/>
                </a:cubicBezTo>
                <a:cubicBezTo>
                  <a:pt x="9773679" y="2777576"/>
                  <a:pt x="9783452" y="2776976"/>
                  <a:pt x="9793139" y="2776462"/>
                </a:cubicBezTo>
                <a:cubicBezTo>
                  <a:pt x="9803511" y="2776119"/>
                  <a:pt x="9813885" y="2775861"/>
                  <a:pt x="9824171" y="2775518"/>
                </a:cubicBezTo>
                <a:lnTo>
                  <a:pt x="11873856" y="2775518"/>
                </a:lnTo>
                <a:lnTo>
                  <a:pt x="11873856" y="2769689"/>
                </a:lnTo>
                <a:lnTo>
                  <a:pt x="11857654" y="2769689"/>
                </a:lnTo>
                <a:lnTo>
                  <a:pt x="11857654" y="2769689"/>
                </a:lnTo>
                <a:cubicBezTo>
                  <a:pt x="11856539" y="2769689"/>
                  <a:pt x="11843595" y="2769432"/>
                  <a:pt x="11821821" y="2768918"/>
                </a:cubicBezTo>
                <a:cubicBezTo>
                  <a:pt x="11811963" y="2768489"/>
                  <a:pt x="11798846" y="2767889"/>
                  <a:pt x="11782902" y="2767118"/>
                </a:cubicBezTo>
                <a:cubicBezTo>
                  <a:pt x="11771501" y="2766346"/>
                  <a:pt x="11758127" y="2765489"/>
                  <a:pt x="11743039" y="2764374"/>
                </a:cubicBezTo>
                <a:cubicBezTo>
                  <a:pt x="11730867" y="2763260"/>
                  <a:pt x="11717236" y="2762060"/>
                  <a:pt x="11702492" y="2760688"/>
                </a:cubicBezTo>
                <a:cubicBezTo>
                  <a:pt x="11689633" y="2759231"/>
                  <a:pt x="11675745" y="2757688"/>
                  <a:pt x="11660915" y="2755973"/>
                </a:cubicBezTo>
                <a:cubicBezTo>
                  <a:pt x="11647713" y="2754173"/>
                  <a:pt x="11633654" y="2752287"/>
                  <a:pt x="11618996" y="2750230"/>
                </a:cubicBezTo>
                <a:cubicBezTo>
                  <a:pt x="11605537" y="2748087"/>
                  <a:pt x="11591392" y="2745772"/>
                  <a:pt x="11576733" y="2743372"/>
                </a:cubicBezTo>
                <a:cubicBezTo>
                  <a:pt x="11562931" y="2740800"/>
                  <a:pt x="11548530" y="2738142"/>
                  <a:pt x="11533784" y="2735399"/>
                </a:cubicBezTo>
                <a:cubicBezTo>
                  <a:pt x="11519812" y="2732485"/>
                  <a:pt x="11505496" y="2729484"/>
                  <a:pt x="11490837" y="2726312"/>
                </a:cubicBezTo>
                <a:cubicBezTo>
                  <a:pt x="11476692" y="2722969"/>
                  <a:pt x="11462204" y="2719540"/>
                  <a:pt x="11447460" y="2716025"/>
                </a:cubicBezTo>
                <a:cubicBezTo>
                  <a:pt x="11433229" y="2712339"/>
                  <a:pt x="11418656" y="2708481"/>
                  <a:pt x="11403998" y="2704624"/>
                </a:cubicBezTo>
                <a:cubicBezTo>
                  <a:pt x="11389681" y="2700509"/>
                  <a:pt x="11375108" y="2696309"/>
                  <a:pt x="11360449" y="2692022"/>
                </a:cubicBezTo>
                <a:cubicBezTo>
                  <a:pt x="11345962" y="2687479"/>
                  <a:pt x="11331388" y="2682850"/>
                  <a:pt x="11316729" y="2678135"/>
                </a:cubicBezTo>
                <a:cubicBezTo>
                  <a:pt x="11302156" y="2673163"/>
                  <a:pt x="11287582" y="2668105"/>
                  <a:pt x="11273010" y="2663047"/>
                </a:cubicBezTo>
                <a:cubicBezTo>
                  <a:pt x="11258351" y="2657647"/>
                  <a:pt x="11243777" y="2652160"/>
                  <a:pt x="11229204" y="2646588"/>
                </a:cubicBezTo>
                <a:cubicBezTo>
                  <a:pt x="11214545" y="2640759"/>
                  <a:pt x="11199972" y="2634844"/>
                  <a:pt x="11185485" y="2628929"/>
                </a:cubicBezTo>
                <a:cubicBezTo>
                  <a:pt x="11170739" y="2622585"/>
                  <a:pt x="11156166" y="2616241"/>
                  <a:pt x="11141764" y="2609898"/>
                </a:cubicBezTo>
                <a:cubicBezTo>
                  <a:pt x="11127020" y="2603040"/>
                  <a:pt x="11112447" y="2596267"/>
                  <a:pt x="11098045" y="2589495"/>
                </a:cubicBezTo>
                <a:cubicBezTo>
                  <a:pt x="11083300" y="2582209"/>
                  <a:pt x="11068726" y="2574836"/>
                  <a:pt x="11054411" y="2567635"/>
                </a:cubicBezTo>
                <a:cubicBezTo>
                  <a:pt x="11039666" y="2559834"/>
                  <a:pt x="11025264" y="2552119"/>
                  <a:pt x="11011119" y="2544490"/>
                </a:cubicBezTo>
                <a:cubicBezTo>
                  <a:pt x="10996203" y="2536089"/>
                  <a:pt x="10981545" y="2527687"/>
                  <a:pt x="10967400" y="2519629"/>
                </a:cubicBezTo>
                <a:cubicBezTo>
                  <a:pt x="10952655" y="2510800"/>
                  <a:pt x="10938339" y="2502056"/>
                  <a:pt x="10924537" y="2493655"/>
                </a:cubicBezTo>
                <a:cubicBezTo>
                  <a:pt x="10909621" y="2484139"/>
                  <a:pt x="10895219" y="2474795"/>
                  <a:pt x="10881503" y="2465880"/>
                </a:cubicBezTo>
                <a:cubicBezTo>
                  <a:pt x="10866415" y="2455678"/>
                  <a:pt x="10852014" y="2445734"/>
                  <a:pt x="10838383" y="2436390"/>
                </a:cubicBezTo>
                <a:cubicBezTo>
                  <a:pt x="10823211" y="2425418"/>
                  <a:pt x="10808808" y="2414959"/>
                  <a:pt x="10795521" y="2405187"/>
                </a:cubicBezTo>
                <a:cubicBezTo>
                  <a:pt x="10784120" y="2396442"/>
                  <a:pt x="10773318" y="2388127"/>
                  <a:pt x="10763289" y="2380326"/>
                </a:cubicBezTo>
                <a:cubicBezTo>
                  <a:pt x="10756087" y="2371068"/>
                  <a:pt x="10747687" y="2361981"/>
                  <a:pt x="10738171" y="2353066"/>
                </a:cubicBezTo>
                <a:cubicBezTo>
                  <a:pt x="10732856" y="2346722"/>
                  <a:pt x="10727027" y="2340378"/>
                  <a:pt x="10720683" y="2334120"/>
                </a:cubicBezTo>
                <a:cubicBezTo>
                  <a:pt x="10713139" y="2324605"/>
                  <a:pt x="10704652" y="2315175"/>
                  <a:pt x="10695309" y="2305917"/>
                </a:cubicBezTo>
                <a:cubicBezTo>
                  <a:pt x="10689479" y="2298887"/>
                  <a:pt x="10683221" y="2291944"/>
                  <a:pt x="10676534" y="2285086"/>
                </a:cubicBezTo>
                <a:cubicBezTo>
                  <a:pt x="10668734" y="2275227"/>
                  <a:pt x="10660076" y="2265455"/>
                  <a:pt x="10650732" y="2255854"/>
                </a:cubicBezTo>
                <a:cubicBezTo>
                  <a:pt x="10643445" y="2246938"/>
                  <a:pt x="10635644" y="2238280"/>
                  <a:pt x="10627500" y="2229879"/>
                </a:cubicBezTo>
                <a:cubicBezTo>
                  <a:pt x="10621328" y="2222421"/>
                  <a:pt x="10614813" y="2214963"/>
                  <a:pt x="10608040" y="2207676"/>
                </a:cubicBezTo>
                <a:cubicBezTo>
                  <a:pt x="10600154" y="2197732"/>
                  <a:pt x="10591753" y="2188131"/>
                  <a:pt x="10583095" y="2178787"/>
                </a:cubicBezTo>
                <a:cubicBezTo>
                  <a:pt x="10574865" y="2168500"/>
                  <a:pt x="10566122" y="2158470"/>
                  <a:pt x="10557206" y="2148869"/>
                </a:cubicBezTo>
                <a:cubicBezTo>
                  <a:pt x="10551204" y="2141496"/>
                  <a:pt x="10545032" y="2134124"/>
                  <a:pt x="10538517" y="2126923"/>
                </a:cubicBezTo>
                <a:cubicBezTo>
                  <a:pt x="10528488" y="2114064"/>
                  <a:pt x="10517858" y="2101463"/>
                  <a:pt x="10506628" y="2089204"/>
                </a:cubicBezTo>
                <a:cubicBezTo>
                  <a:pt x="10500370" y="2081489"/>
                  <a:pt x="10493941" y="2073859"/>
                  <a:pt x="10487168" y="2066230"/>
                </a:cubicBezTo>
                <a:cubicBezTo>
                  <a:pt x="10479968" y="2057057"/>
                  <a:pt x="10472424" y="2047970"/>
                  <a:pt x="10464622" y="2038883"/>
                </a:cubicBezTo>
                <a:cubicBezTo>
                  <a:pt x="10457422" y="2029625"/>
                  <a:pt x="10450050" y="2020538"/>
                  <a:pt x="10442420" y="2011537"/>
                </a:cubicBezTo>
                <a:cubicBezTo>
                  <a:pt x="10432218" y="1998164"/>
                  <a:pt x="10421588" y="1985134"/>
                  <a:pt x="10410702" y="1972361"/>
                </a:cubicBezTo>
                <a:cubicBezTo>
                  <a:pt x="10405044" y="1965074"/>
                  <a:pt x="10399300" y="1957873"/>
                  <a:pt x="10393471" y="1950844"/>
                </a:cubicBezTo>
                <a:cubicBezTo>
                  <a:pt x="10383012" y="1936871"/>
                  <a:pt x="10372211" y="1923241"/>
                  <a:pt x="10361153" y="1910039"/>
                </a:cubicBezTo>
                <a:cubicBezTo>
                  <a:pt x="10354294" y="1901038"/>
                  <a:pt x="10347351" y="1892208"/>
                  <a:pt x="10340150" y="1883464"/>
                </a:cubicBezTo>
                <a:cubicBezTo>
                  <a:pt x="10332092" y="1872663"/>
                  <a:pt x="10323863" y="1861947"/>
                  <a:pt x="10315376" y="1851489"/>
                </a:cubicBezTo>
                <a:cubicBezTo>
                  <a:pt x="10308260" y="1841887"/>
                  <a:pt x="10301059" y="1832372"/>
                  <a:pt x="10293687" y="1823028"/>
                </a:cubicBezTo>
                <a:cubicBezTo>
                  <a:pt x="10284514" y="1810341"/>
                  <a:pt x="10275170" y="1797910"/>
                  <a:pt x="10265655" y="1785823"/>
                </a:cubicBezTo>
                <a:cubicBezTo>
                  <a:pt x="10257426" y="1774422"/>
                  <a:pt x="10249024" y="1763278"/>
                  <a:pt x="10240537" y="1752390"/>
                </a:cubicBezTo>
                <a:cubicBezTo>
                  <a:pt x="10231965" y="1740389"/>
                  <a:pt x="10223136" y="1728645"/>
                  <a:pt x="10214306" y="1717243"/>
                </a:cubicBezTo>
                <a:cubicBezTo>
                  <a:pt x="10207619" y="1707814"/>
                  <a:pt x="10200846" y="1698641"/>
                  <a:pt x="10194075" y="1689554"/>
                </a:cubicBezTo>
                <a:cubicBezTo>
                  <a:pt x="10185417" y="1677124"/>
                  <a:pt x="10176587" y="1665037"/>
                  <a:pt x="10167671" y="1653207"/>
                </a:cubicBezTo>
                <a:cubicBezTo>
                  <a:pt x="10158241" y="1639576"/>
                  <a:pt x="10148640" y="1626289"/>
                  <a:pt x="10138953" y="1613516"/>
                </a:cubicBezTo>
                <a:cubicBezTo>
                  <a:pt x="10133552" y="1605715"/>
                  <a:pt x="10128152" y="1598085"/>
                  <a:pt x="10122665" y="1590542"/>
                </a:cubicBezTo>
                <a:cubicBezTo>
                  <a:pt x="10113665" y="1577083"/>
                  <a:pt x="10104577" y="1564138"/>
                  <a:pt x="10095405" y="1551537"/>
                </a:cubicBezTo>
                <a:cubicBezTo>
                  <a:pt x="10087347" y="1539535"/>
                  <a:pt x="10079289" y="1527877"/>
                  <a:pt x="10071144" y="1516647"/>
                </a:cubicBezTo>
                <a:cubicBezTo>
                  <a:pt x="10063087" y="1504474"/>
                  <a:pt x="10054943" y="1492730"/>
                  <a:pt x="10046799" y="1481414"/>
                </a:cubicBezTo>
                <a:cubicBezTo>
                  <a:pt x="10041312" y="1473098"/>
                  <a:pt x="10035826" y="1464955"/>
                  <a:pt x="10030254" y="1456982"/>
                </a:cubicBezTo>
                <a:cubicBezTo>
                  <a:pt x="9930898" y="1300877"/>
                  <a:pt x="9830343" y="1222096"/>
                  <a:pt x="9729702" y="1222096"/>
                </a:cubicBezTo>
                <a:cubicBezTo>
                  <a:pt x="9646977" y="1222096"/>
                  <a:pt x="9565367" y="1287761"/>
                  <a:pt x="9487100" y="1417206"/>
                </a:cubicBezTo>
                <a:cubicBezTo>
                  <a:pt x="9420063" y="1528134"/>
                  <a:pt x="9366228" y="1665637"/>
                  <a:pt x="9322508" y="1785566"/>
                </a:cubicBezTo>
                <a:cubicBezTo>
                  <a:pt x="9209266" y="2095976"/>
                  <a:pt x="9124570" y="2430389"/>
                  <a:pt x="9051789" y="2769689"/>
                </a:cubicBezTo>
                <a:lnTo>
                  <a:pt x="6995161" y="2769689"/>
                </a:lnTo>
                <a:cubicBezTo>
                  <a:pt x="6987102" y="2742600"/>
                  <a:pt x="6978873" y="2715683"/>
                  <a:pt x="6970472" y="2688936"/>
                </a:cubicBezTo>
                <a:lnTo>
                  <a:pt x="6966271" y="2675649"/>
                </a:lnTo>
                <a:cubicBezTo>
                  <a:pt x="6893062" y="2443591"/>
                  <a:pt x="6801937" y="2154698"/>
                  <a:pt x="6684493" y="1918011"/>
                </a:cubicBezTo>
                <a:cubicBezTo>
                  <a:pt x="6545276" y="1637348"/>
                  <a:pt x="6404087" y="1500873"/>
                  <a:pt x="6252953" y="1500873"/>
                </a:cubicBezTo>
                <a:cubicBezTo>
                  <a:pt x="6043099" y="1500873"/>
                  <a:pt x="5895137" y="1761392"/>
                  <a:pt x="5752062" y="2013252"/>
                </a:cubicBezTo>
                <a:cubicBezTo>
                  <a:pt x="5695912" y="2112093"/>
                  <a:pt x="5642934" y="2205447"/>
                  <a:pt x="5587042" y="2281914"/>
                </a:cubicBezTo>
                <a:cubicBezTo>
                  <a:pt x="5475599" y="2434419"/>
                  <a:pt x="5358070" y="2553062"/>
                  <a:pt x="5237798" y="2634415"/>
                </a:cubicBezTo>
                <a:cubicBezTo>
                  <a:pt x="5198107" y="2661247"/>
                  <a:pt x="5158074" y="2683964"/>
                  <a:pt x="5117783" y="2702738"/>
                </a:cubicBezTo>
                <a:cubicBezTo>
                  <a:pt x="5114268" y="2704367"/>
                  <a:pt x="5110668" y="2705996"/>
                  <a:pt x="5107153" y="2707539"/>
                </a:cubicBezTo>
                <a:cubicBezTo>
                  <a:pt x="5105267" y="2708396"/>
                  <a:pt x="5103381" y="2709167"/>
                  <a:pt x="5101495" y="2710025"/>
                </a:cubicBezTo>
                <a:cubicBezTo>
                  <a:pt x="5064462" y="2725969"/>
                  <a:pt x="5027172" y="2738657"/>
                  <a:pt x="4989967" y="2748001"/>
                </a:cubicBezTo>
                <a:cubicBezTo>
                  <a:pt x="4989367" y="2748172"/>
                  <a:pt x="4988681" y="2748258"/>
                  <a:pt x="4988081" y="2748429"/>
                </a:cubicBezTo>
                <a:cubicBezTo>
                  <a:pt x="4986195" y="2747401"/>
                  <a:pt x="4984223" y="2746372"/>
                  <a:pt x="4982166" y="2745343"/>
                </a:cubicBezTo>
                <a:cubicBezTo>
                  <a:pt x="4979851" y="2743972"/>
                  <a:pt x="4977451" y="2742600"/>
                  <a:pt x="4974880" y="2741228"/>
                </a:cubicBezTo>
                <a:cubicBezTo>
                  <a:pt x="4972479" y="2739771"/>
                  <a:pt x="4970079" y="2738228"/>
                  <a:pt x="4967507" y="2736771"/>
                </a:cubicBezTo>
                <a:cubicBezTo>
                  <a:pt x="4965278" y="2735313"/>
                  <a:pt x="4963049" y="2733770"/>
                  <a:pt x="4960735" y="2732313"/>
                </a:cubicBezTo>
                <a:cubicBezTo>
                  <a:pt x="4958249" y="2730513"/>
                  <a:pt x="4955762" y="2728713"/>
                  <a:pt x="4953105" y="2726998"/>
                </a:cubicBezTo>
                <a:cubicBezTo>
                  <a:pt x="4950962" y="2725369"/>
                  <a:pt x="4948819" y="2723740"/>
                  <a:pt x="4946590" y="2722197"/>
                </a:cubicBezTo>
                <a:cubicBezTo>
                  <a:pt x="4944190" y="2720226"/>
                  <a:pt x="4941618" y="2718254"/>
                  <a:pt x="4939047" y="2716282"/>
                </a:cubicBezTo>
                <a:cubicBezTo>
                  <a:pt x="4936646" y="2714225"/>
                  <a:pt x="4934246" y="2712253"/>
                  <a:pt x="4931760" y="2710196"/>
                </a:cubicBezTo>
                <a:cubicBezTo>
                  <a:pt x="4929702" y="2708310"/>
                  <a:pt x="4927559" y="2706510"/>
                  <a:pt x="4925416" y="2704624"/>
                </a:cubicBezTo>
                <a:cubicBezTo>
                  <a:pt x="4922844" y="2702224"/>
                  <a:pt x="4920273" y="2699823"/>
                  <a:pt x="4917615" y="2697423"/>
                </a:cubicBezTo>
                <a:cubicBezTo>
                  <a:pt x="4915301" y="2695194"/>
                  <a:pt x="4913072" y="2692965"/>
                  <a:pt x="4910672" y="2690651"/>
                </a:cubicBezTo>
                <a:cubicBezTo>
                  <a:pt x="4908528" y="2688508"/>
                  <a:pt x="4906385" y="2686279"/>
                  <a:pt x="4904242" y="2684136"/>
                </a:cubicBezTo>
                <a:cubicBezTo>
                  <a:pt x="4901670" y="2681307"/>
                  <a:pt x="4899013" y="2678563"/>
                  <a:pt x="4896355" y="2675735"/>
                </a:cubicBezTo>
                <a:cubicBezTo>
                  <a:pt x="4892155" y="2670934"/>
                  <a:pt x="4887783" y="2666219"/>
                  <a:pt x="4883325" y="2661418"/>
                </a:cubicBezTo>
                <a:cubicBezTo>
                  <a:pt x="4883239" y="2661247"/>
                  <a:pt x="4883068" y="2661161"/>
                  <a:pt x="4882982" y="2660990"/>
                </a:cubicBezTo>
                <a:cubicBezTo>
                  <a:pt x="4880582" y="2657990"/>
                  <a:pt x="4878096" y="2655075"/>
                  <a:pt x="4875610" y="2652074"/>
                </a:cubicBezTo>
                <a:cubicBezTo>
                  <a:pt x="4873295" y="2649074"/>
                  <a:pt x="4870895" y="2646074"/>
                  <a:pt x="4868495" y="2643073"/>
                </a:cubicBezTo>
                <a:cubicBezTo>
                  <a:pt x="4866437" y="2640330"/>
                  <a:pt x="4864380" y="2637673"/>
                  <a:pt x="4862323" y="2634929"/>
                </a:cubicBezTo>
                <a:cubicBezTo>
                  <a:pt x="4859836" y="2631501"/>
                  <a:pt x="4857350" y="2627986"/>
                  <a:pt x="4854779" y="2624557"/>
                </a:cubicBezTo>
                <a:cubicBezTo>
                  <a:pt x="4852550" y="2621385"/>
                  <a:pt x="4850407" y="2618213"/>
                  <a:pt x="4848178" y="2615041"/>
                </a:cubicBezTo>
                <a:cubicBezTo>
                  <a:pt x="4846035" y="2611784"/>
                  <a:pt x="4843891" y="2608526"/>
                  <a:pt x="4841663" y="2605269"/>
                </a:cubicBezTo>
                <a:cubicBezTo>
                  <a:pt x="4839263" y="2601497"/>
                  <a:pt x="4836862" y="2597725"/>
                  <a:pt x="4834376" y="2593953"/>
                </a:cubicBezTo>
                <a:cubicBezTo>
                  <a:pt x="4832319" y="2590610"/>
                  <a:pt x="4830261" y="2587266"/>
                  <a:pt x="4828204" y="2583923"/>
                </a:cubicBezTo>
                <a:cubicBezTo>
                  <a:pt x="4825975" y="2580066"/>
                  <a:pt x="4823660" y="2576208"/>
                  <a:pt x="4821432" y="2572436"/>
                </a:cubicBezTo>
                <a:cubicBezTo>
                  <a:pt x="4819203" y="2568493"/>
                  <a:pt x="4816974" y="2564549"/>
                  <a:pt x="4814745" y="2560692"/>
                </a:cubicBezTo>
                <a:cubicBezTo>
                  <a:pt x="4812687" y="2556834"/>
                  <a:pt x="4810544" y="2552976"/>
                  <a:pt x="4808487" y="2549119"/>
                </a:cubicBezTo>
                <a:cubicBezTo>
                  <a:pt x="4806258" y="2544747"/>
                  <a:pt x="4803944" y="2540461"/>
                  <a:pt x="4801715" y="2536089"/>
                </a:cubicBezTo>
                <a:cubicBezTo>
                  <a:pt x="4799743" y="2532059"/>
                  <a:pt x="4797771" y="2528116"/>
                  <a:pt x="4795714" y="2524087"/>
                </a:cubicBezTo>
                <a:cubicBezTo>
                  <a:pt x="4793571" y="2519544"/>
                  <a:pt x="4791342" y="2514914"/>
                  <a:pt x="4789113" y="2510371"/>
                </a:cubicBezTo>
                <a:cubicBezTo>
                  <a:pt x="4786970" y="2505570"/>
                  <a:pt x="4784742" y="2500855"/>
                  <a:pt x="4782513" y="2496055"/>
                </a:cubicBezTo>
                <a:cubicBezTo>
                  <a:pt x="4780541" y="2491597"/>
                  <a:pt x="4778655" y="2487225"/>
                  <a:pt x="4776683" y="2482768"/>
                </a:cubicBezTo>
                <a:cubicBezTo>
                  <a:pt x="4774711" y="2478138"/>
                  <a:pt x="4772826" y="2473595"/>
                  <a:pt x="4770854" y="2468966"/>
                </a:cubicBezTo>
                <a:cubicBezTo>
                  <a:pt x="4768796" y="2463994"/>
                  <a:pt x="4766825" y="2458936"/>
                  <a:pt x="4764767" y="2453964"/>
                </a:cubicBezTo>
                <a:cubicBezTo>
                  <a:pt x="4762796" y="2448821"/>
                  <a:pt x="4760824" y="2443677"/>
                  <a:pt x="4758767" y="2438448"/>
                </a:cubicBezTo>
                <a:cubicBezTo>
                  <a:pt x="4756881" y="2433390"/>
                  <a:pt x="4754995" y="2428332"/>
                  <a:pt x="4753194" y="2423274"/>
                </a:cubicBezTo>
                <a:cubicBezTo>
                  <a:pt x="4751223" y="2417788"/>
                  <a:pt x="4749337" y="2412216"/>
                  <a:pt x="4747365" y="2406730"/>
                </a:cubicBezTo>
                <a:cubicBezTo>
                  <a:pt x="4745479" y="2401243"/>
                  <a:pt x="4743679" y="2395671"/>
                  <a:pt x="4741793" y="2390185"/>
                </a:cubicBezTo>
                <a:cubicBezTo>
                  <a:pt x="4739736" y="2383841"/>
                  <a:pt x="4737764" y="2377583"/>
                  <a:pt x="4735707" y="2371239"/>
                </a:cubicBezTo>
                <a:cubicBezTo>
                  <a:pt x="4734249" y="2366525"/>
                  <a:pt x="4732792" y="2361724"/>
                  <a:pt x="4731335" y="2357009"/>
                </a:cubicBezTo>
                <a:cubicBezTo>
                  <a:pt x="4729535" y="2350923"/>
                  <a:pt x="4727820" y="2344836"/>
                  <a:pt x="4726020" y="2338750"/>
                </a:cubicBezTo>
                <a:cubicBezTo>
                  <a:pt x="4724134" y="2331806"/>
                  <a:pt x="4722162" y="2324776"/>
                  <a:pt x="4720276" y="2317833"/>
                </a:cubicBezTo>
                <a:cubicBezTo>
                  <a:pt x="4718819" y="2312089"/>
                  <a:pt x="4717276" y="2306346"/>
                  <a:pt x="4715818" y="2300602"/>
                </a:cubicBezTo>
                <a:cubicBezTo>
                  <a:pt x="4714190" y="2293915"/>
                  <a:pt x="4712475" y="2287229"/>
                  <a:pt x="4710847" y="2280628"/>
                </a:cubicBezTo>
                <a:cubicBezTo>
                  <a:pt x="4684186" y="2167128"/>
                  <a:pt x="4658983" y="2053371"/>
                  <a:pt x="4633951" y="1941071"/>
                </a:cubicBezTo>
                <a:cubicBezTo>
                  <a:pt x="4582688" y="1710299"/>
                  <a:pt x="4529624" y="1471556"/>
                  <a:pt x="4466959" y="1243870"/>
                </a:cubicBezTo>
                <a:lnTo>
                  <a:pt x="4462244" y="1226725"/>
                </a:lnTo>
                <a:cubicBezTo>
                  <a:pt x="4344286" y="798014"/>
                  <a:pt x="4124830" y="86"/>
                  <a:pt x="3779444" y="0"/>
                </a:cubicBezTo>
                <a:cubicBezTo>
                  <a:pt x="3764614" y="0"/>
                  <a:pt x="3749783" y="1372"/>
                  <a:pt x="3735296" y="4029"/>
                </a:cubicBezTo>
                <a:cubicBezTo>
                  <a:pt x="3572761" y="33690"/>
                  <a:pt x="3424200" y="213198"/>
                  <a:pt x="3293555" y="537410"/>
                </a:cubicBezTo>
                <a:cubicBezTo>
                  <a:pt x="3206544" y="753523"/>
                  <a:pt x="3139164" y="1003926"/>
                  <a:pt x="3086958" y="1225182"/>
                </a:cubicBezTo>
                <a:cubicBezTo>
                  <a:pt x="3083357" y="1239669"/>
                  <a:pt x="3079842" y="1254328"/>
                  <a:pt x="3076327" y="1269159"/>
                </a:cubicBezTo>
                <a:cubicBezTo>
                  <a:pt x="3072041" y="1286304"/>
                  <a:pt x="3067927" y="1303277"/>
                  <a:pt x="3063898" y="1319908"/>
                </a:cubicBezTo>
                <a:cubicBezTo>
                  <a:pt x="3059783" y="1336110"/>
                  <a:pt x="3055925" y="1351798"/>
                  <a:pt x="3052239" y="1366971"/>
                </a:cubicBezTo>
                <a:cubicBezTo>
                  <a:pt x="3049753" y="1376915"/>
                  <a:pt x="3047267" y="1386516"/>
                  <a:pt x="3045038" y="1395860"/>
                </a:cubicBezTo>
                <a:cubicBezTo>
                  <a:pt x="3040837" y="1412062"/>
                  <a:pt x="3036808" y="1428179"/>
                  <a:pt x="3032779" y="1444295"/>
                </a:cubicBezTo>
                <a:cubicBezTo>
                  <a:pt x="3028922" y="1459125"/>
                  <a:pt x="3025235" y="1473784"/>
                  <a:pt x="3021721" y="1488186"/>
                </a:cubicBezTo>
                <a:cubicBezTo>
                  <a:pt x="3019492" y="1496673"/>
                  <a:pt x="3017349" y="1504988"/>
                  <a:pt x="3015291" y="1513218"/>
                </a:cubicBezTo>
                <a:cubicBezTo>
                  <a:pt x="3011777" y="1526419"/>
                  <a:pt x="3008433" y="1539450"/>
                  <a:pt x="3005262" y="1552394"/>
                </a:cubicBezTo>
                <a:cubicBezTo>
                  <a:pt x="3002004" y="1564481"/>
                  <a:pt x="2998918" y="1576483"/>
                  <a:pt x="2996003" y="1588399"/>
                </a:cubicBezTo>
                <a:cubicBezTo>
                  <a:pt x="2993003" y="1599629"/>
                  <a:pt x="2990088" y="1610773"/>
                  <a:pt x="2987345" y="1621831"/>
                </a:cubicBezTo>
                <a:cubicBezTo>
                  <a:pt x="2984431" y="1632718"/>
                  <a:pt x="2981601" y="1643520"/>
                  <a:pt x="2979030" y="1654150"/>
                </a:cubicBezTo>
                <a:cubicBezTo>
                  <a:pt x="2976115" y="1664779"/>
                  <a:pt x="2973457" y="1675152"/>
                  <a:pt x="2970886" y="1685525"/>
                </a:cubicBezTo>
                <a:cubicBezTo>
                  <a:pt x="2967885" y="1696326"/>
                  <a:pt x="2965142" y="1706956"/>
                  <a:pt x="2962570" y="1717415"/>
                </a:cubicBezTo>
                <a:cubicBezTo>
                  <a:pt x="2959485" y="1728473"/>
                  <a:pt x="2956741" y="1739275"/>
                  <a:pt x="2954084" y="1749990"/>
                </a:cubicBezTo>
                <a:cubicBezTo>
                  <a:pt x="2951255" y="1760363"/>
                  <a:pt x="2948597" y="1770479"/>
                  <a:pt x="2946197" y="1780508"/>
                </a:cubicBezTo>
                <a:cubicBezTo>
                  <a:pt x="2943368" y="1790538"/>
                  <a:pt x="2940796" y="1800482"/>
                  <a:pt x="2938482" y="1810169"/>
                </a:cubicBezTo>
                <a:cubicBezTo>
                  <a:pt x="2935653" y="1820285"/>
                  <a:pt x="2932996" y="1830229"/>
                  <a:pt x="2930767" y="1840001"/>
                </a:cubicBezTo>
                <a:cubicBezTo>
                  <a:pt x="2928023" y="1849603"/>
                  <a:pt x="2925537" y="1859032"/>
                  <a:pt x="2923394" y="1868205"/>
                </a:cubicBezTo>
                <a:cubicBezTo>
                  <a:pt x="2920479" y="1878320"/>
                  <a:pt x="2917908" y="1888265"/>
                  <a:pt x="2915679" y="1898037"/>
                </a:cubicBezTo>
                <a:cubicBezTo>
                  <a:pt x="2912764" y="1907896"/>
                  <a:pt x="2910278" y="1917497"/>
                  <a:pt x="2908135" y="1926927"/>
                </a:cubicBezTo>
                <a:cubicBezTo>
                  <a:pt x="2905478" y="1935928"/>
                  <a:pt x="2903163" y="1944757"/>
                  <a:pt x="2901191" y="1953416"/>
                </a:cubicBezTo>
                <a:cubicBezTo>
                  <a:pt x="2900334" y="1956244"/>
                  <a:pt x="2899477" y="1959074"/>
                  <a:pt x="2898620" y="1961902"/>
                </a:cubicBezTo>
                <a:cubicBezTo>
                  <a:pt x="2897077" y="1966875"/>
                  <a:pt x="2895533" y="1971846"/>
                  <a:pt x="2893990" y="1976819"/>
                </a:cubicBezTo>
                <a:cubicBezTo>
                  <a:pt x="2892790" y="1980591"/>
                  <a:pt x="2891590" y="1984362"/>
                  <a:pt x="2890390" y="1988220"/>
                </a:cubicBezTo>
                <a:cubicBezTo>
                  <a:pt x="2881903" y="2014795"/>
                  <a:pt x="2872988" y="2041370"/>
                  <a:pt x="2863558" y="2068030"/>
                </a:cubicBezTo>
                <a:cubicBezTo>
                  <a:pt x="2857214" y="2085604"/>
                  <a:pt x="2850699" y="2103263"/>
                  <a:pt x="2844013" y="2120922"/>
                </a:cubicBezTo>
                <a:cubicBezTo>
                  <a:pt x="2836212" y="2140896"/>
                  <a:pt x="2828154" y="2160956"/>
                  <a:pt x="2819753" y="2180930"/>
                </a:cubicBezTo>
                <a:cubicBezTo>
                  <a:pt x="2813495" y="2195503"/>
                  <a:pt x="2806980" y="2210076"/>
                  <a:pt x="2800379" y="2224735"/>
                </a:cubicBezTo>
                <a:cubicBezTo>
                  <a:pt x="2793950" y="2238451"/>
                  <a:pt x="2787434" y="2252167"/>
                  <a:pt x="2780662" y="2265883"/>
                </a:cubicBezTo>
                <a:cubicBezTo>
                  <a:pt x="2774233" y="2278656"/>
                  <a:pt x="2767546" y="2291515"/>
                  <a:pt x="2760774" y="2304288"/>
                </a:cubicBezTo>
                <a:cubicBezTo>
                  <a:pt x="2754173" y="2316375"/>
                  <a:pt x="2747401" y="2328463"/>
                  <a:pt x="2740543" y="2340550"/>
                </a:cubicBezTo>
                <a:cubicBezTo>
                  <a:pt x="2733770" y="2351951"/>
                  <a:pt x="2726913" y="2363353"/>
                  <a:pt x="2719969" y="2374754"/>
                </a:cubicBezTo>
                <a:cubicBezTo>
                  <a:pt x="2713539" y="2384870"/>
                  <a:pt x="2706938" y="2394985"/>
                  <a:pt x="2700252" y="2405101"/>
                </a:cubicBezTo>
                <a:cubicBezTo>
                  <a:pt x="2693480" y="2414959"/>
                  <a:pt x="2686622" y="2424732"/>
                  <a:pt x="2679592" y="2434590"/>
                </a:cubicBezTo>
                <a:cubicBezTo>
                  <a:pt x="2672734" y="2443763"/>
                  <a:pt x="2665791" y="2453021"/>
                  <a:pt x="2658761" y="2462194"/>
                </a:cubicBezTo>
                <a:cubicBezTo>
                  <a:pt x="2651817" y="2470852"/>
                  <a:pt x="2644788" y="2479510"/>
                  <a:pt x="2637587" y="2488168"/>
                </a:cubicBezTo>
                <a:cubicBezTo>
                  <a:pt x="2630557" y="2496312"/>
                  <a:pt x="2623357" y="2504456"/>
                  <a:pt x="2616070" y="2512686"/>
                </a:cubicBezTo>
                <a:cubicBezTo>
                  <a:pt x="2608955" y="2520315"/>
                  <a:pt x="2601668" y="2527945"/>
                  <a:pt x="2594382" y="2535660"/>
                </a:cubicBezTo>
                <a:cubicBezTo>
                  <a:pt x="2587095" y="2542861"/>
                  <a:pt x="2579808" y="2549976"/>
                  <a:pt x="2572436" y="2557177"/>
                </a:cubicBezTo>
                <a:cubicBezTo>
                  <a:pt x="2565064" y="2563949"/>
                  <a:pt x="2557606" y="2570636"/>
                  <a:pt x="2550148" y="2577408"/>
                </a:cubicBezTo>
                <a:cubicBezTo>
                  <a:pt x="2542689" y="2583752"/>
                  <a:pt x="2535146" y="2590010"/>
                  <a:pt x="2527602" y="2596353"/>
                </a:cubicBezTo>
                <a:cubicBezTo>
                  <a:pt x="2519972" y="2602268"/>
                  <a:pt x="2512343" y="2608183"/>
                  <a:pt x="2504628" y="2614184"/>
                </a:cubicBezTo>
                <a:cubicBezTo>
                  <a:pt x="2496998" y="2619670"/>
                  <a:pt x="2489197" y="2625243"/>
                  <a:pt x="2481482" y="2630729"/>
                </a:cubicBezTo>
                <a:cubicBezTo>
                  <a:pt x="2473681" y="2635872"/>
                  <a:pt x="2465880" y="2641016"/>
                  <a:pt x="2457993" y="2646159"/>
                </a:cubicBezTo>
                <a:cubicBezTo>
                  <a:pt x="2450021" y="2650960"/>
                  <a:pt x="2442048" y="2655761"/>
                  <a:pt x="2434076" y="2660647"/>
                </a:cubicBezTo>
                <a:cubicBezTo>
                  <a:pt x="2426104" y="2665105"/>
                  <a:pt x="2418045" y="2669562"/>
                  <a:pt x="2409987" y="2673934"/>
                </a:cubicBezTo>
                <a:cubicBezTo>
                  <a:pt x="2401843" y="2678049"/>
                  <a:pt x="2393699" y="2682164"/>
                  <a:pt x="2385470" y="2686279"/>
                </a:cubicBezTo>
                <a:cubicBezTo>
                  <a:pt x="2377240" y="2690051"/>
                  <a:pt x="2369011" y="2693823"/>
                  <a:pt x="2360695" y="2697594"/>
                </a:cubicBezTo>
                <a:cubicBezTo>
                  <a:pt x="2352294" y="2701109"/>
                  <a:pt x="2343979" y="2704538"/>
                  <a:pt x="2335492" y="2708053"/>
                </a:cubicBezTo>
                <a:cubicBezTo>
                  <a:pt x="2327091" y="2711225"/>
                  <a:pt x="2318604" y="2714396"/>
                  <a:pt x="2310118" y="2717483"/>
                </a:cubicBezTo>
                <a:cubicBezTo>
                  <a:pt x="2301545" y="2720312"/>
                  <a:pt x="2292887" y="2723226"/>
                  <a:pt x="2284314" y="2726055"/>
                </a:cubicBezTo>
                <a:cubicBezTo>
                  <a:pt x="2275656" y="2728627"/>
                  <a:pt x="2266912" y="2731199"/>
                  <a:pt x="2258254" y="2733685"/>
                </a:cubicBezTo>
                <a:cubicBezTo>
                  <a:pt x="2249424" y="2735999"/>
                  <a:pt x="2240509" y="2738228"/>
                  <a:pt x="2231765" y="2740457"/>
                </a:cubicBezTo>
                <a:cubicBezTo>
                  <a:pt x="2224478" y="2742086"/>
                  <a:pt x="2217192" y="2743715"/>
                  <a:pt x="2209905" y="2745258"/>
                </a:cubicBezTo>
                <a:cubicBezTo>
                  <a:pt x="2208276" y="2745600"/>
                  <a:pt x="2206647" y="2745943"/>
                  <a:pt x="2205019" y="2746372"/>
                </a:cubicBezTo>
                <a:cubicBezTo>
                  <a:pt x="2202533" y="2746800"/>
                  <a:pt x="2199961" y="2747315"/>
                  <a:pt x="2197475" y="2747744"/>
                </a:cubicBezTo>
                <a:cubicBezTo>
                  <a:pt x="2190874" y="2748944"/>
                  <a:pt x="2184359" y="2750230"/>
                  <a:pt x="2177758" y="2751430"/>
                </a:cubicBezTo>
                <a:cubicBezTo>
                  <a:pt x="2168500" y="2752887"/>
                  <a:pt x="2159327" y="2754259"/>
                  <a:pt x="2150155" y="2755630"/>
                </a:cubicBezTo>
                <a:cubicBezTo>
                  <a:pt x="2140896" y="2756745"/>
                  <a:pt x="2131724" y="2757859"/>
                  <a:pt x="2122637" y="2758974"/>
                </a:cubicBezTo>
                <a:cubicBezTo>
                  <a:pt x="2113036" y="2759831"/>
                  <a:pt x="2103520" y="2760688"/>
                  <a:pt x="2094176" y="2761545"/>
                </a:cubicBezTo>
                <a:cubicBezTo>
                  <a:pt x="2084575" y="2762145"/>
                  <a:pt x="2075231" y="2762660"/>
                  <a:pt x="2065973" y="2763260"/>
                </a:cubicBezTo>
                <a:cubicBezTo>
                  <a:pt x="2056029" y="2763517"/>
                  <a:pt x="2046084" y="2763860"/>
                  <a:pt x="2036226" y="2764117"/>
                </a:cubicBezTo>
                <a:lnTo>
                  <a:pt x="0" y="2764117"/>
                </a:lnTo>
                <a:lnTo>
                  <a:pt x="0" y="2769946"/>
                </a:lnTo>
                <a:lnTo>
                  <a:pt x="15345" y="2769946"/>
                </a:lnTo>
                <a:lnTo>
                  <a:pt x="15345" y="2769946"/>
                </a:lnTo>
                <a:cubicBezTo>
                  <a:pt x="16459" y="2769946"/>
                  <a:pt x="28804" y="2770204"/>
                  <a:pt x="49463" y="2770718"/>
                </a:cubicBezTo>
                <a:cubicBezTo>
                  <a:pt x="58807" y="2771146"/>
                  <a:pt x="71237" y="2771661"/>
                  <a:pt x="86239" y="2772432"/>
                </a:cubicBezTo>
                <a:cubicBezTo>
                  <a:pt x="97126" y="2773118"/>
                  <a:pt x="109985" y="2774061"/>
                  <a:pt x="124387" y="2775004"/>
                </a:cubicBezTo>
                <a:cubicBezTo>
                  <a:pt x="136046" y="2776033"/>
                  <a:pt x="149076" y="2777233"/>
                  <a:pt x="163135" y="2778519"/>
                </a:cubicBezTo>
                <a:cubicBezTo>
                  <a:pt x="175393" y="2779890"/>
                  <a:pt x="188681" y="2781433"/>
                  <a:pt x="202825" y="2783062"/>
                </a:cubicBezTo>
                <a:cubicBezTo>
                  <a:pt x="215427" y="2784777"/>
                  <a:pt x="228886" y="2786663"/>
                  <a:pt x="242945" y="2788634"/>
                </a:cubicBezTo>
                <a:cubicBezTo>
                  <a:pt x="255889" y="2790692"/>
                  <a:pt x="269434" y="2792921"/>
                  <a:pt x="283407" y="2795235"/>
                </a:cubicBezTo>
                <a:cubicBezTo>
                  <a:pt x="296694" y="2797636"/>
                  <a:pt x="310410" y="2800207"/>
                  <a:pt x="324555" y="2802951"/>
                </a:cubicBezTo>
                <a:cubicBezTo>
                  <a:pt x="337928" y="2805779"/>
                  <a:pt x="351730" y="2808694"/>
                  <a:pt x="365789" y="2811694"/>
                </a:cubicBezTo>
                <a:cubicBezTo>
                  <a:pt x="379333" y="2814866"/>
                  <a:pt x="393135" y="2818124"/>
                  <a:pt x="407279" y="2821553"/>
                </a:cubicBezTo>
                <a:cubicBezTo>
                  <a:pt x="420996" y="2825153"/>
                  <a:pt x="435054" y="2828839"/>
                  <a:pt x="449199" y="2832611"/>
                </a:cubicBezTo>
                <a:cubicBezTo>
                  <a:pt x="462915" y="2836555"/>
                  <a:pt x="476888" y="2840584"/>
                  <a:pt x="490947" y="2844699"/>
                </a:cubicBezTo>
                <a:cubicBezTo>
                  <a:pt x="504835" y="2849071"/>
                  <a:pt x="518893" y="2853528"/>
                  <a:pt x="533038" y="2858072"/>
                </a:cubicBezTo>
                <a:cubicBezTo>
                  <a:pt x="547011" y="2862872"/>
                  <a:pt x="561070" y="2867673"/>
                  <a:pt x="575129" y="2872645"/>
                </a:cubicBezTo>
                <a:cubicBezTo>
                  <a:pt x="589188" y="2877874"/>
                  <a:pt x="603247" y="2883103"/>
                  <a:pt x="617306" y="2888418"/>
                </a:cubicBezTo>
                <a:cubicBezTo>
                  <a:pt x="631450" y="2894076"/>
                  <a:pt x="645509" y="2899820"/>
                  <a:pt x="659568" y="2905478"/>
                </a:cubicBezTo>
                <a:cubicBezTo>
                  <a:pt x="673713" y="2911564"/>
                  <a:pt x="687686" y="2917651"/>
                  <a:pt x="701659" y="2923737"/>
                </a:cubicBezTo>
                <a:cubicBezTo>
                  <a:pt x="715804" y="2930252"/>
                  <a:pt x="729863" y="2936853"/>
                  <a:pt x="743664" y="2943368"/>
                </a:cubicBezTo>
                <a:cubicBezTo>
                  <a:pt x="757895" y="2950397"/>
                  <a:pt x="771954" y="2957427"/>
                  <a:pt x="785755" y="2964371"/>
                </a:cubicBezTo>
                <a:cubicBezTo>
                  <a:pt x="799900" y="2971829"/>
                  <a:pt x="813873" y="2979287"/>
                  <a:pt x="827589" y="2986659"/>
                </a:cubicBezTo>
                <a:cubicBezTo>
                  <a:pt x="841905" y="2994717"/>
                  <a:pt x="855964" y="3002690"/>
                  <a:pt x="869594" y="3010576"/>
                </a:cubicBezTo>
                <a:cubicBezTo>
                  <a:pt x="883825" y="3019149"/>
                  <a:pt x="897798" y="3027550"/>
                  <a:pt x="911257" y="3035780"/>
                </a:cubicBezTo>
                <a:cubicBezTo>
                  <a:pt x="925659" y="3044952"/>
                  <a:pt x="939632" y="3053953"/>
                  <a:pt x="953005" y="3062611"/>
                </a:cubicBezTo>
                <a:cubicBezTo>
                  <a:pt x="967407" y="3072298"/>
                  <a:pt x="981208" y="3081728"/>
                  <a:pt x="994410" y="3090815"/>
                </a:cubicBezTo>
                <a:cubicBezTo>
                  <a:pt x="1008898" y="3101188"/>
                  <a:pt x="1022614" y="3111132"/>
                  <a:pt x="1035644" y="3120647"/>
                </a:cubicBezTo>
                <a:cubicBezTo>
                  <a:pt x="1050303" y="3131792"/>
                  <a:pt x="1064105" y="3142336"/>
                  <a:pt x="1076878" y="3152280"/>
                </a:cubicBezTo>
                <a:cubicBezTo>
                  <a:pt x="1084936" y="3158795"/>
                  <a:pt x="1092737" y="3165053"/>
                  <a:pt x="1100109" y="3171054"/>
                </a:cubicBezTo>
                <a:cubicBezTo>
                  <a:pt x="1103795" y="3175168"/>
                  <a:pt x="1107739" y="3179283"/>
                  <a:pt x="1111939" y="3183398"/>
                </a:cubicBezTo>
                <a:cubicBezTo>
                  <a:pt x="1117168" y="3189827"/>
                  <a:pt x="1122826" y="3196257"/>
                  <a:pt x="1129084" y="3202600"/>
                </a:cubicBezTo>
                <a:cubicBezTo>
                  <a:pt x="1135856" y="3211430"/>
                  <a:pt x="1143486" y="3220260"/>
                  <a:pt x="1151801" y="3228832"/>
                </a:cubicBezTo>
                <a:cubicBezTo>
                  <a:pt x="1158059" y="3236890"/>
                  <a:pt x="1164917" y="3244777"/>
                  <a:pt x="1172204" y="3252407"/>
                </a:cubicBezTo>
                <a:cubicBezTo>
                  <a:pt x="1179148" y="3261408"/>
                  <a:pt x="1186863" y="3270323"/>
                  <a:pt x="1195092" y="3279067"/>
                </a:cubicBezTo>
                <a:cubicBezTo>
                  <a:pt x="1202208" y="3288068"/>
                  <a:pt x="1209837" y="3296898"/>
                  <a:pt x="1217809" y="3305470"/>
                </a:cubicBezTo>
                <a:cubicBezTo>
                  <a:pt x="1223553" y="3312671"/>
                  <a:pt x="1229554" y="3319786"/>
                  <a:pt x="1235983" y="3326816"/>
                </a:cubicBezTo>
                <a:cubicBezTo>
                  <a:pt x="1243613" y="3336674"/>
                  <a:pt x="1251671" y="3346361"/>
                  <a:pt x="1260072" y="3355620"/>
                </a:cubicBezTo>
                <a:cubicBezTo>
                  <a:pt x="1267959" y="3365735"/>
                  <a:pt x="1276188" y="3375508"/>
                  <a:pt x="1284761" y="3385023"/>
                </a:cubicBezTo>
                <a:cubicBezTo>
                  <a:pt x="1290419" y="3392138"/>
                  <a:pt x="1296248" y="3399254"/>
                  <a:pt x="1302334" y="3406197"/>
                </a:cubicBezTo>
                <a:cubicBezTo>
                  <a:pt x="1311850" y="3418799"/>
                  <a:pt x="1321965" y="3431143"/>
                  <a:pt x="1332595" y="3443145"/>
                </a:cubicBezTo>
                <a:cubicBezTo>
                  <a:pt x="1338682" y="3450860"/>
                  <a:pt x="1344940" y="3458575"/>
                  <a:pt x="1351455" y="3466205"/>
                </a:cubicBezTo>
                <a:cubicBezTo>
                  <a:pt x="1358399" y="3475292"/>
                  <a:pt x="1365599" y="3484293"/>
                  <a:pt x="1373143" y="3493294"/>
                </a:cubicBezTo>
                <a:cubicBezTo>
                  <a:pt x="1380001" y="3502381"/>
                  <a:pt x="1387031" y="3511296"/>
                  <a:pt x="1394317" y="3520126"/>
                </a:cubicBezTo>
                <a:cubicBezTo>
                  <a:pt x="1404090" y="3533328"/>
                  <a:pt x="1414291" y="3546186"/>
                  <a:pt x="1424835" y="3558788"/>
                </a:cubicBezTo>
                <a:cubicBezTo>
                  <a:pt x="1430150" y="3565817"/>
                  <a:pt x="1435465" y="3572675"/>
                  <a:pt x="1441037" y="3579533"/>
                </a:cubicBezTo>
                <a:cubicBezTo>
                  <a:pt x="1449095" y="3590592"/>
                  <a:pt x="1457325" y="3601479"/>
                  <a:pt x="1465812" y="3612109"/>
                </a:cubicBezTo>
                <a:cubicBezTo>
                  <a:pt x="1476185" y="3626425"/>
                  <a:pt x="1486815" y="3640312"/>
                  <a:pt x="1497787" y="3653857"/>
                </a:cubicBezTo>
                <a:cubicBezTo>
                  <a:pt x="1503359" y="3661401"/>
                  <a:pt x="1509017" y="3668945"/>
                  <a:pt x="1514847" y="3676317"/>
                </a:cubicBezTo>
                <a:cubicBezTo>
                  <a:pt x="1522733" y="3687375"/>
                  <a:pt x="1530877" y="3698348"/>
                  <a:pt x="1539107" y="3708978"/>
                </a:cubicBezTo>
                <a:cubicBezTo>
                  <a:pt x="1547165" y="3720465"/>
                  <a:pt x="1555480" y="3731695"/>
                  <a:pt x="1563881" y="3742668"/>
                </a:cubicBezTo>
                <a:cubicBezTo>
                  <a:pt x="1571768" y="3753812"/>
                  <a:pt x="1579740" y="3764785"/>
                  <a:pt x="1587884" y="3775501"/>
                </a:cubicBezTo>
                <a:cubicBezTo>
                  <a:pt x="1596285" y="3787588"/>
                  <a:pt x="1604944" y="3799418"/>
                  <a:pt x="1613602" y="3810905"/>
                </a:cubicBezTo>
                <a:cubicBezTo>
                  <a:pt x="1619945" y="3820077"/>
                  <a:pt x="1626375" y="3829165"/>
                  <a:pt x="1632890" y="3837994"/>
                </a:cubicBezTo>
                <a:cubicBezTo>
                  <a:pt x="1641377" y="3850510"/>
                  <a:pt x="1649949" y="3862769"/>
                  <a:pt x="1658693" y="3874685"/>
                </a:cubicBezTo>
                <a:cubicBezTo>
                  <a:pt x="1668209" y="3888829"/>
                  <a:pt x="1677981" y="3902545"/>
                  <a:pt x="1687754" y="3915833"/>
                </a:cubicBezTo>
                <a:cubicBezTo>
                  <a:pt x="1692469" y="3922776"/>
                  <a:pt x="1697098" y="3929548"/>
                  <a:pt x="1701899" y="3936321"/>
                </a:cubicBezTo>
                <a:cubicBezTo>
                  <a:pt x="1710557" y="3949608"/>
                  <a:pt x="1719301" y="3962553"/>
                  <a:pt x="1728130" y="3975068"/>
                </a:cubicBezTo>
                <a:cubicBezTo>
                  <a:pt x="1736103" y="3987327"/>
                  <a:pt x="1744161" y="3999071"/>
                  <a:pt x="1752219" y="4010559"/>
                </a:cubicBezTo>
                <a:cubicBezTo>
                  <a:pt x="1760534" y="4023417"/>
                  <a:pt x="1768850" y="4035933"/>
                  <a:pt x="1777251" y="4047849"/>
                </a:cubicBezTo>
                <a:cubicBezTo>
                  <a:pt x="1782051" y="4055221"/>
                  <a:pt x="1786852" y="4062594"/>
                  <a:pt x="1791653" y="4069794"/>
                </a:cubicBezTo>
                <a:cubicBezTo>
                  <a:pt x="1893665" y="4234387"/>
                  <a:pt x="1996878" y="4317540"/>
                  <a:pt x="2100263" y="4317540"/>
                </a:cubicBezTo>
                <a:cubicBezTo>
                  <a:pt x="2182987" y="4317540"/>
                  <a:pt x="2264598" y="4251875"/>
                  <a:pt x="2342864" y="4122430"/>
                </a:cubicBezTo>
                <a:cubicBezTo>
                  <a:pt x="2409987" y="4011501"/>
                  <a:pt x="2463737" y="3873999"/>
                  <a:pt x="2507456" y="3754070"/>
                </a:cubicBezTo>
                <a:cubicBezTo>
                  <a:pt x="2620699" y="3443573"/>
                  <a:pt x="2705395" y="3109246"/>
                  <a:pt x="2778176" y="2769946"/>
                </a:cubicBezTo>
                <a:lnTo>
                  <a:pt x="4835062" y="2769946"/>
                </a:lnTo>
                <a:cubicBezTo>
                  <a:pt x="4843120" y="2797035"/>
                  <a:pt x="4851350" y="2823953"/>
                  <a:pt x="4859751" y="2850699"/>
                </a:cubicBezTo>
                <a:lnTo>
                  <a:pt x="4863951" y="2863987"/>
                </a:lnTo>
                <a:cubicBezTo>
                  <a:pt x="4937160" y="3096044"/>
                  <a:pt x="5028286" y="3384937"/>
                  <a:pt x="5145729" y="3621624"/>
                </a:cubicBezTo>
                <a:cubicBezTo>
                  <a:pt x="5284947" y="3902288"/>
                  <a:pt x="5426136" y="4038762"/>
                  <a:pt x="5577269" y="4038762"/>
                </a:cubicBezTo>
                <a:cubicBezTo>
                  <a:pt x="5787124" y="4038762"/>
                  <a:pt x="5935085" y="3778244"/>
                  <a:pt x="6078160" y="3526384"/>
                </a:cubicBezTo>
                <a:cubicBezTo>
                  <a:pt x="6134310" y="3427543"/>
                  <a:pt x="6187374" y="3334188"/>
                  <a:pt x="6243181" y="3257722"/>
                </a:cubicBezTo>
                <a:cubicBezTo>
                  <a:pt x="6354624" y="3105217"/>
                  <a:pt x="6472152" y="2986573"/>
                  <a:pt x="6592425" y="2905220"/>
                </a:cubicBezTo>
                <a:cubicBezTo>
                  <a:pt x="6631686" y="2878646"/>
                  <a:pt x="6671377" y="2856100"/>
                  <a:pt x="6711239" y="2837498"/>
                </a:cubicBezTo>
                <a:cubicBezTo>
                  <a:pt x="6715954" y="2835355"/>
                  <a:pt x="6720669" y="2833126"/>
                  <a:pt x="6725384" y="2831154"/>
                </a:cubicBezTo>
                <a:cubicBezTo>
                  <a:pt x="6726070" y="2830811"/>
                  <a:pt x="6726841" y="2830554"/>
                  <a:pt x="6727527" y="2830211"/>
                </a:cubicBezTo>
                <a:cubicBezTo>
                  <a:pt x="6763531" y="2814695"/>
                  <a:pt x="6799708" y="2802265"/>
                  <a:pt x="6835798" y="2792835"/>
                </a:cubicBezTo>
                <a:cubicBezTo>
                  <a:pt x="6836569" y="2792663"/>
                  <a:pt x="6837426" y="2792406"/>
                  <a:pt x="6838198" y="2792235"/>
                </a:cubicBezTo>
                <a:cubicBezTo>
                  <a:pt x="6841970" y="2791378"/>
                  <a:pt x="6845742" y="2790520"/>
                  <a:pt x="6849514" y="2789663"/>
                </a:cubicBezTo>
                <a:cubicBezTo>
                  <a:pt x="6849685" y="2789749"/>
                  <a:pt x="6849857" y="2789835"/>
                  <a:pt x="6850028" y="2789920"/>
                </a:cubicBezTo>
                <a:cubicBezTo>
                  <a:pt x="6852171" y="2791120"/>
                  <a:pt x="6854486" y="2792320"/>
                  <a:pt x="6856800" y="2793521"/>
                </a:cubicBezTo>
                <a:cubicBezTo>
                  <a:pt x="6858943" y="2794807"/>
                  <a:pt x="6861258" y="2796092"/>
                  <a:pt x="6863573" y="2797378"/>
                </a:cubicBezTo>
                <a:cubicBezTo>
                  <a:pt x="6865887" y="2798836"/>
                  <a:pt x="6868288" y="2800379"/>
                  <a:pt x="6870773" y="2801836"/>
                </a:cubicBezTo>
                <a:cubicBezTo>
                  <a:pt x="6872745" y="2803122"/>
                  <a:pt x="6874717" y="2804494"/>
                  <a:pt x="6876774" y="2805779"/>
                </a:cubicBezTo>
                <a:cubicBezTo>
                  <a:pt x="6879089" y="2807494"/>
                  <a:pt x="6881575" y="2809208"/>
                  <a:pt x="6884061" y="2810923"/>
                </a:cubicBezTo>
                <a:cubicBezTo>
                  <a:pt x="6886290" y="2812637"/>
                  <a:pt x="6888519" y="2814352"/>
                  <a:pt x="6890833" y="2816066"/>
                </a:cubicBezTo>
                <a:cubicBezTo>
                  <a:pt x="6892805" y="2817695"/>
                  <a:pt x="6894776" y="2819238"/>
                  <a:pt x="6896834" y="2820867"/>
                </a:cubicBezTo>
                <a:cubicBezTo>
                  <a:pt x="6899234" y="2822924"/>
                  <a:pt x="6901720" y="2824982"/>
                  <a:pt x="6904206" y="2827039"/>
                </a:cubicBezTo>
                <a:cubicBezTo>
                  <a:pt x="6906435" y="2829011"/>
                  <a:pt x="6908664" y="2831068"/>
                  <a:pt x="6910979" y="2833040"/>
                </a:cubicBezTo>
                <a:cubicBezTo>
                  <a:pt x="6912950" y="2834926"/>
                  <a:pt x="6914922" y="2836726"/>
                  <a:pt x="6916894" y="2838612"/>
                </a:cubicBezTo>
                <a:cubicBezTo>
                  <a:pt x="6919294" y="2841012"/>
                  <a:pt x="6921780" y="2843498"/>
                  <a:pt x="6924352" y="2845899"/>
                </a:cubicBezTo>
                <a:cubicBezTo>
                  <a:pt x="6926495" y="2848213"/>
                  <a:pt x="6928724" y="2850442"/>
                  <a:pt x="6930953" y="2852757"/>
                </a:cubicBezTo>
                <a:cubicBezTo>
                  <a:pt x="6932924" y="2854900"/>
                  <a:pt x="6934896" y="2857043"/>
                  <a:pt x="6936868" y="2859100"/>
                </a:cubicBezTo>
                <a:cubicBezTo>
                  <a:pt x="6941068" y="2863901"/>
                  <a:pt x="6945526" y="2868787"/>
                  <a:pt x="6949983" y="2873674"/>
                </a:cubicBezTo>
                <a:cubicBezTo>
                  <a:pt x="6950412" y="2874188"/>
                  <a:pt x="6950841" y="2874702"/>
                  <a:pt x="6951269" y="2875217"/>
                </a:cubicBezTo>
                <a:cubicBezTo>
                  <a:pt x="6953241" y="2877617"/>
                  <a:pt x="6955127" y="2880017"/>
                  <a:pt x="6957099" y="2882418"/>
                </a:cubicBezTo>
                <a:cubicBezTo>
                  <a:pt x="6959328" y="2885247"/>
                  <a:pt x="6961556" y="2888075"/>
                  <a:pt x="6963785" y="2890904"/>
                </a:cubicBezTo>
                <a:cubicBezTo>
                  <a:pt x="6966100" y="2894076"/>
                  <a:pt x="6968414" y="2897162"/>
                  <a:pt x="6970814" y="2900334"/>
                </a:cubicBezTo>
                <a:cubicBezTo>
                  <a:pt x="6972701" y="2902991"/>
                  <a:pt x="6974672" y="2905735"/>
                  <a:pt x="6976558" y="2908392"/>
                </a:cubicBezTo>
                <a:cubicBezTo>
                  <a:pt x="6978787" y="2911650"/>
                  <a:pt x="6981016" y="2914822"/>
                  <a:pt x="6983245" y="2918079"/>
                </a:cubicBezTo>
                <a:cubicBezTo>
                  <a:pt x="6985474" y="2921508"/>
                  <a:pt x="6987703" y="2924851"/>
                  <a:pt x="6989931" y="2928280"/>
                </a:cubicBezTo>
                <a:cubicBezTo>
                  <a:pt x="6991817" y="2931281"/>
                  <a:pt x="6993703" y="2934281"/>
                  <a:pt x="6995675" y="2937281"/>
                </a:cubicBezTo>
                <a:cubicBezTo>
                  <a:pt x="6997904" y="2940968"/>
                  <a:pt x="7000133" y="2944654"/>
                  <a:pt x="7002447" y="2948340"/>
                </a:cubicBezTo>
                <a:cubicBezTo>
                  <a:pt x="7004505" y="2951941"/>
                  <a:pt x="7006648" y="2955455"/>
                  <a:pt x="7008705" y="2959056"/>
                </a:cubicBezTo>
                <a:cubicBezTo>
                  <a:pt x="7010677" y="2962570"/>
                  <a:pt x="7012648" y="2966171"/>
                  <a:pt x="7014706" y="2969685"/>
                </a:cubicBezTo>
                <a:cubicBezTo>
                  <a:pt x="7016849" y="2973715"/>
                  <a:pt x="7019078" y="2977744"/>
                  <a:pt x="7021221" y="2981859"/>
                </a:cubicBezTo>
                <a:cubicBezTo>
                  <a:pt x="7023107" y="2985545"/>
                  <a:pt x="7024993" y="2989231"/>
                  <a:pt x="7026965" y="2992917"/>
                </a:cubicBezTo>
                <a:cubicBezTo>
                  <a:pt x="7029022" y="2997118"/>
                  <a:pt x="7031165" y="3001318"/>
                  <a:pt x="7033222" y="3005519"/>
                </a:cubicBezTo>
                <a:cubicBezTo>
                  <a:pt x="7035194" y="3009633"/>
                  <a:pt x="7037166" y="3013748"/>
                  <a:pt x="7039138" y="3017863"/>
                </a:cubicBezTo>
                <a:cubicBezTo>
                  <a:pt x="7041281" y="3022492"/>
                  <a:pt x="7043338" y="3027121"/>
                  <a:pt x="7045481" y="3031665"/>
                </a:cubicBezTo>
                <a:cubicBezTo>
                  <a:pt x="7047281" y="3035865"/>
                  <a:pt x="7049167" y="3039980"/>
                  <a:pt x="7050968" y="3044181"/>
                </a:cubicBezTo>
                <a:cubicBezTo>
                  <a:pt x="7052939" y="3048810"/>
                  <a:pt x="7054825" y="3053439"/>
                  <a:pt x="7056797" y="3058154"/>
                </a:cubicBezTo>
                <a:cubicBezTo>
                  <a:pt x="7058683" y="3062783"/>
                  <a:pt x="7060483" y="3067326"/>
                  <a:pt x="7062369" y="3071956"/>
                </a:cubicBezTo>
                <a:cubicBezTo>
                  <a:pt x="7064255" y="3076756"/>
                  <a:pt x="7066055" y="3081642"/>
                  <a:pt x="7067941" y="3086443"/>
                </a:cubicBezTo>
                <a:cubicBezTo>
                  <a:pt x="7069827" y="3091501"/>
                  <a:pt x="7071713" y="3096644"/>
                  <a:pt x="7073599" y="3101702"/>
                </a:cubicBezTo>
                <a:cubicBezTo>
                  <a:pt x="7075485" y="3106931"/>
                  <a:pt x="7077285" y="3112161"/>
                  <a:pt x="7079171" y="3117390"/>
                </a:cubicBezTo>
                <a:cubicBezTo>
                  <a:pt x="7080886" y="3122533"/>
                  <a:pt x="7082600" y="3127677"/>
                  <a:pt x="7084315" y="3132820"/>
                </a:cubicBezTo>
                <a:cubicBezTo>
                  <a:pt x="7086115" y="3138392"/>
                  <a:pt x="7087915" y="3143965"/>
                  <a:pt x="7089715" y="3149537"/>
                </a:cubicBezTo>
                <a:cubicBezTo>
                  <a:pt x="7091344" y="3154852"/>
                  <a:pt x="7092973" y="3160166"/>
                  <a:pt x="7094601" y="3165481"/>
                </a:cubicBezTo>
                <a:cubicBezTo>
                  <a:pt x="7096145" y="3170711"/>
                  <a:pt x="7097602" y="3175854"/>
                  <a:pt x="7099145" y="3180998"/>
                </a:cubicBezTo>
                <a:cubicBezTo>
                  <a:pt x="7100774" y="3186913"/>
                  <a:pt x="7102403" y="3192828"/>
                  <a:pt x="7104031" y="3198743"/>
                </a:cubicBezTo>
                <a:cubicBezTo>
                  <a:pt x="7105660" y="3205087"/>
                  <a:pt x="7107375" y="3211430"/>
                  <a:pt x="7109004" y="3217774"/>
                </a:cubicBezTo>
                <a:cubicBezTo>
                  <a:pt x="7110632" y="3224289"/>
                  <a:pt x="7112261" y="3230804"/>
                  <a:pt x="7113889" y="3237405"/>
                </a:cubicBezTo>
                <a:cubicBezTo>
                  <a:pt x="7142436" y="3358191"/>
                  <a:pt x="7169354" y="3479235"/>
                  <a:pt x="7195928" y="3598736"/>
                </a:cubicBezTo>
                <a:cubicBezTo>
                  <a:pt x="7247192" y="3829507"/>
                  <a:pt x="7300256" y="4068166"/>
                  <a:pt x="7362921" y="4295851"/>
                </a:cubicBezTo>
                <a:lnTo>
                  <a:pt x="7367636" y="4312996"/>
                </a:lnTo>
                <a:cubicBezTo>
                  <a:pt x="7485593" y="4741707"/>
                  <a:pt x="7705049" y="5539635"/>
                  <a:pt x="8050435" y="5539721"/>
                </a:cubicBezTo>
                <a:cubicBezTo>
                  <a:pt x="8065266" y="5539721"/>
                  <a:pt x="8080096" y="5538349"/>
                  <a:pt x="8094584" y="5535692"/>
                </a:cubicBezTo>
                <a:cubicBezTo>
                  <a:pt x="8257119" y="5506031"/>
                  <a:pt x="8405679" y="5326523"/>
                  <a:pt x="8536325" y="5002311"/>
                </a:cubicBezTo>
                <a:cubicBezTo>
                  <a:pt x="8616906" y="4802229"/>
                  <a:pt x="8680599" y="4572658"/>
                  <a:pt x="8731092" y="4364174"/>
                </a:cubicBezTo>
                <a:cubicBezTo>
                  <a:pt x="8735464" y="4347029"/>
                  <a:pt x="8739750" y="4329627"/>
                  <a:pt x="8744122" y="4312053"/>
                </a:cubicBezTo>
                <a:cubicBezTo>
                  <a:pt x="8748065" y="4296709"/>
                  <a:pt x="8751923" y="4281535"/>
                  <a:pt x="8755609" y="4266533"/>
                </a:cubicBezTo>
                <a:cubicBezTo>
                  <a:pt x="8760324" y="4248531"/>
                  <a:pt x="8764781" y="4230958"/>
                  <a:pt x="8769068" y="4214070"/>
                </a:cubicBezTo>
                <a:cubicBezTo>
                  <a:pt x="8771983" y="4203011"/>
                  <a:pt x="8774811" y="4192210"/>
                  <a:pt x="8777469" y="4181837"/>
                </a:cubicBezTo>
                <a:cubicBezTo>
                  <a:pt x="8782098" y="4164692"/>
                  <a:pt x="8786641" y="4147547"/>
                  <a:pt x="8791013" y="4130488"/>
                </a:cubicBezTo>
                <a:cubicBezTo>
                  <a:pt x="8795385" y="4114457"/>
                  <a:pt x="8799586" y="4098598"/>
                  <a:pt x="8803529" y="4082996"/>
                </a:cubicBezTo>
                <a:cubicBezTo>
                  <a:pt x="8805844" y="4074338"/>
                  <a:pt x="8808158" y="4065851"/>
                  <a:pt x="8810387" y="4057450"/>
                </a:cubicBezTo>
                <a:cubicBezTo>
                  <a:pt x="8814416" y="4043220"/>
                  <a:pt x="8818189" y="4028990"/>
                  <a:pt x="8821874" y="4014931"/>
                </a:cubicBezTo>
                <a:cubicBezTo>
                  <a:pt x="8825475" y="4002243"/>
                  <a:pt x="8828818" y="3989642"/>
                  <a:pt x="8832076" y="3977126"/>
                </a:cubicBezTo>
                <a:cubicBezTo>
                  <a:pt x="8835590" y="3964781"/>
                  <a:pt x="8838933" y="3952437"/>
                  <a:pt x="8842105" y="3940350"/>
                </a:cubicBezTo>
                <a:cubicBezTo>
                  <a:pt x="8845448" y="3928605"/>
                  <a:pt x="8848620" y="3916947"/>
                  <a:pt x="8851621" y="3905460"/>
                </a:cubicBezTo>
                <a:cubicBezTo>
                  <a:pt x="8854878" y="3894230"/>
                  <a:pt x="8857879" y="3883171"/>
                  <a:pt x="8860708" y="3872198"/>
                </a:cubicBezTo>
                <a:cubicBezTo>
                  <a:pt x="8864051" y="3860626"/>
                  <a:pt x="8867223" y="3849310"/>
                  <a:pt x="8870137" y="3838080"/>
                </a:cubicBezTo>
                <a:cubicBezTo>
                  <a:pt x="8873481" y="3826678"/>
                  <a:pt x="8876567" y="3815448"/>
                  <a:pt x="8879396" y="3804390"/>
                </a:cubicBezTo>
                <a:cubicBezTo>
                  <a:pt x="8882568" y="3793760"/>
                  <a:pt x="8885397" y="3783216"/>
                  <a:pt x="8888055" y="3772929"/>
                </a:cubicBezTo>
                <a:cubicBezTo>
                  <a:pt x="8891226" y="3762299"/>
                  <a:pt x="8894055" y="3751926"/>
                  <a:pt x="8896712" y="3741639"/>
                </a:cubicBezTo>
                <a:cubicBezTo>
                  <a:pt x="8899884" y="3731095"/>
                  <a:pt x="8902799" y="3720722"/>
                  <a:pt x="8905370" y="3710607"/>
                </a:cubicBezTo>
                <a:cubicBezTo>
                  <a:pt x="8908542" y="3700148"/>
                  <a:pt x="8911372" y="3689862"/>
                  <a:pt x="8913943" y="3679917"/>
                </a:cubicBezTo>
                <a:cubicBezTo>
                  <a:pt x="8917114" y="3669630"/>
                  <a:pt x="8919858" y="3659600"/>
                  <a:pt x="8922345" y="3649913"/>
                </a:cubicBezTo>
                <a:cubicBezTo>
                  <a:pt x="8925345" y="3640141"/>
                  <a:pt x="8928088" y="3630539"/>
                  <a:pt x="8930402" y="3621110"/>
                </a:cubicBezTo>
                <a:cubicBezTo>
                  <a:pt x="8933574" y="3610909"/>
                  <a:pt x="8936403" y="3600964"/>
                  <a:pt x="8938717" y="3591278"/>
                </a:cubicBezTo>
                <a:cubicBezTo>
                  <a:pt x="8941889" y="3581162"/>
                  <a:pt x="8944633" y="3571390"/>
                  <a:pt x="8946948" y="3561874"/>
                </a:cubicBezTo>
                <a:cubicBezTo>
                  <a:pt x="8950119" y="3552101"/>
                  <a:pt x="8952776" y="3542500"/>
                  <a:pt x="8954919" y="3533328"/>
                </a:cubicBezTo>
                <a:cubicBezTo>
                  <a:pt x="8957492" y="3525526"/>
                  <a:pt x="8959635" y="3517897"/>
                  <a:pt x="8961520" y="3510353"/>
                </a:cubicBezTo>
                <a:cubicBezTo>
                  <a:pt x="8972494" y="3478378"/>
                  <a:pt x="8984324" y="3446317"/>
                  <a:pt x="8996925" y="3414170"/>
                </a:cubicBezTo>
                <a:cubicBezTo>
                  <a:pt x="9003783" y="3397025"/>
                  <a:pt x="9010898" y="3379965"/>
                  <a:pt x="9018270" y="3362820"/>
                </a:cubicBezTo>
                <a:cubicBezTo>
                  <a:pt x="9026328" y="3344475"/>
                  <a:pt x="9034730" y="3326044"/>
                  <a:pt x="9043473" y="3307699"/>
                </a:cubicBezTo>
                <a:cubicBezTo>
                  <a:pt x="9050675" y="3292955"/>
                  <a:pt x="9058047" y="3278124"/>
                  <a:pt x="9065677" y="3263379"/>
                </a:cubicBezTo>
                <a:cubicBezTo>
                  <a:pt x="9072620" y="3250264"/>
                  <a:pt x="9079821" y="3237148"/>
                  <a:pt x="9087108" y="3224032"/>
                </a:cubicBezTo>
                <a:cubicBezTo>
                  <a:pt x="9094223" y="3211601"/>
                  <a:pt x="9101595" y="3199171"/>
                  <a:pt x="9109053" y="3186827"/>
                </a:cubicBezTo>
                <a:cubicBezTo>
                  <a:pt x="9115997" y="3175768"/>
                  <a:pt x="9123026" y="3164710"/>
                  <a:pt x="9130228" y="3153652"/>
                </a:cubicBezTo>
                <a:cubicBezTo>
                  <a:pt x="9137428" y="3143021"/>
                  <a:pt x="9144715" y="3132477"/>
                  <a:pt x="9152173" y="3121847"/>
                </a:cubicBezTo>
                <a:cubicBezTo>
                  <a:pt x="9159459" y="3111989"/>
                  <a:pt x="9166831" y="3102045"/>
                  <a:pt x="9174289" y="3092187"/>
                </a:cubicBezTo>
                <a:cubicBezTo>
                  <a:pt x="9181577" y="3083014"/>
                  <a:pt x="9189035" y="3073756"/>
                  <a:pt x="9196493" y="3064583"/>
                </a:cubicBezTo>
                <a:cubicBezTo>
                  <a:pt x="9203951" y="3055925"/>
                  <a:pt x="9211495" y="3047267"/>
                  <a:pt x="9219125" y="3038608"/>
                </a:cubicBezTo>
                <a:cubicBezTo>
                  <a:pt x="9226668" y="3030550"/>
                  <a:pt x="9234211" y="3022407"/>
                  <a:pt x="9241927" y="3014348"/>
                </a:cubicBezTo>
                <a:cubicBezTo>
                  <a:pt x="9249556" y="3006805"/>
                  <a:pt x="9257272" y="2999175"/>
                  <a:pt x="9264987" y="2991631"/>
                </a:cubicBezTo>
                <a:cubicBezTo>
                  <a:pt x="9272703" y="2984516"/>
                  <a:pt x="9280417" y="2977487"/>
                  <a:pt x="9288304" y="2970457"/>
                </a:cubicBezTo>
                <a:cubicBezTo>
                  <a:pt x="9296105" y="2963856"/>
                  <a:pt x="9303991" y="2957170"/>
                  <a:pt x="9311964" y="2950569"/>
                </a:cubicBezTo>
                <a:cubicBezTo>
                  <a:pt x="9319851" y="2944397"/>
                  <a:pt x="9327823" y="2938139"/>
                  <a:pt x="9335882" y="2931967"/>
                </a:cubicBezTo>
                <a:cubicBezTo>
                  <a:pt x="9343854" y="2926223"/>
                  <a:pt x="9351998" y="2920394"/>
                  <a:pt x="9360056" y="2914650"/>
                </a:cubicBezTo>
                <a:cubicBezTo>
                  <a:pt x="9368199" y="2909249"/>
                  <a:pt x="9376430" y="2903849"/>
                  <a:pt x="9384659" y="2898448"/>
                </a:cubicBezTo>
                <a:cubicBezTo>
                  <a:pt x="9392888" y="2893476"/>
                  <a:pt x="9401204" y="2888418"/>
                  <a:pt x="9409519" y="2883446"/>
                </a:cubicBezTo>
                <a:cubicBezTo>
                  <a:pt x="9417834" y="2878817"/>
                  <a:pt x="9426235" y="2874188"/>
                  <a:pt x="9434636" y="2869559"/>
                </a:cubicBezTo>
                <a:cubicBezTo>
                  <a:pt x="9443124" y="2865273"/>
                  <a:pt x="9451611" y="2860986"/>
                  <a:pt x="9460183" y="2856700"/>
                </a:cubicBezTo>
                <a:cubicBezTo>
                  <a:pt x="9468756" y="2852757"/>
                  <a:pt x="9477328" y="2848813"/>
                  <a:pt x="9485987" y="2844870"/>
                </a:cubicBezTo>
                <a:cubicBezTo>
                  <a:pt x="9494730" y="2841270"/>
                  <a:pt x="9503474" y="2837669"/>
                  <a:pt x="9512218" y="2834069"/>
                </a:cubicBezTo>
                <a:cubicBezTo>
                  <a:pt x="9521048" y="2830811"/>
                  <a:pt x="9529878" y="2827468"/>
                  <a:pt x="9538707" y="2824210"/>
                </a:cubicBezTo>
                <a:cubicBezTo>
                  <a:pt x="9547622" y="2821296"/>
                  <a:pt x="9556538" y="2818295"/>
                  <a:pt x="9565453" y="2815380"/>
                </a:cubicBezTo>
                <a:cubicBezTo>
                  <a:pt x="9574540" y="2812723"/>
                  <a:pt x="9583626" y="2810066"/>
                  <a:pt x="9592800" y="2807408"/>
                </a:cubicBezTo>
                <a:cubicBezTo>
                  <a:pt x="9601972" y="2805094"/>
                  <a:pt x="9611145" y="2802693"/>
                  <a:pt x="9620231" y="2800379"/>
                </a:cubicBezTo>
                <a:cubicBezTo>
                  <a:pt x="9628804" y="2798493"/>
                  <a:pt x="9637376" y="2796607"/>
                  <a:pt x="9645949" y="2794721"/>
                </a:cubicBezTo>
                <a:cubicBezTo>
                  <a:pt x="9646721" y="2794549"/>
                  <a:pt x="9647406" y="2794378"/>
                  <a:pt x="9648178" y="2794206"/>
                </a:cubicBezTo>
                <a:cubicBezTo>
                  <a:pt x="9651778" y="2793521"/>
                  <a:pt x="9655378" y="2792835"/>
                  <a:pt x="9658979" y="2792235"/>
                </a:cubicBezTo>
                <a:cubicBezTo>
                  <a:pt x="9664809" y="2791120"/>
                  <a:pt x="9670637" y="2790092"/>
                  <a:pt x="9676467" y="2788977"/>
                </a:cubicBezTo>
                <a:cubicBezTo>
                  <a:pt x="9686068" y="2787520"/>
                  <a:pt x="9695670" y="2786063"/>
                  <a:pt x="9705185" y="2784605"/>
                </a:cubicBezTo>
                <a:cubicBezTo>
                  <a:pt x="9715215" y="2783148"/>
                  <a:pt x="9724816" y="2781948"/>
                  <a:pt x="9734332" y="2780833"/>
                </a:cubicBezTo>
                <a:close/>
                <a:moveTo>
                  <a:pt x="4305710" y="2705996"/>
                </a:moveTo>
                <a:cubicBezTo>
                  <a:pt x="4303395" y="2701195"/>
                  <a:pt x="4276306" y="2698452"/>
                  <a:pt x="4098513" y="2688422"/>
                </a:cubicBezTo>
                <a:cubicBezTo>
                  <a:pt x="3996328" y="2682593"/>
                  <a:pt x="3880514" y="2676077"/>
                  <a:pt x="3874256" y="2670934"/>
                </a:cubicBezTo>
                <a:lnTo>
                  <a:pt x="3874256" y="2671020"/>
                </a:lnTo>
                <a:cubicBezTo>
                  <a:pt x="3861226" y="2661075"/>
                  <a:pt x="3545243" y="2655846"/>
                  <a:pt x="3542072" y="2655846"/>
                </a:cubicBezTo>
                <a:cubicBezTo>
                  <a:pt x="3541729" y="2655846"/>
                  <a:pt x="3510953" y="2655846"/>
                  <a:pt x="3510268" y="2656018"/>
                </a:cubicBezTo>
                <a:cubicBezTo>
                  <a:pt x="3506838" y="2656618"/>
                  <a:pt x="3456261" y="2659104"/>
                  <a:pt x="3386309" y="2662533"/>
                </a:cubicBezTo>
                <a:cubicBezTo>
                  <a:pt x="3273752" y="2668019"/>
                  <a:pt x="3103588" y="2676249"/>
                  <a:pt x="2961542" y="2684993"/>
                </a:cubicBezTo>
                <a:cubicBezTo>
                  <a:pt x="2885504" y="2689708"/>
                  <a:pt x="2831840" y="2693565"/>
                  <a:pt x="2793864" y="2696909"/>
                </a:cubicBezTo>
                <a:cubicBezTo>
                  <a:pt x="2795836" y="2687650"/>
                  <a:pt x="2797721" y="2678478"/>
                  <a:pt x="2799607" y="2669219"/>
                </a:cubicBezTo>
                <a:cubicBezTo>
                  <a:pt x="2952455" y="2649331"/>
                  <a:pt x="3264580" y="2626528"/>
                  <a:pt x="3403711" y="2616413"/>
                </a:cubicBezTo>
                <a:cubicBezTo>
                  <a:pt x="3467834" y="2611698"/>
                  <a:pt x="3510268" y="2608612"/>
                  <a:pt x="3515154" y="2607755"/>
                </a:cubicBezTo>
                <a:cubicBezTo>
                  <a:pt x="3516440" y="2607583"/>
                  <a:pt x="3544301" y="2607497"/>
                  <a:pt x="3546872" y="2607497"/>
                </a:cubicBezTo>
                <a:cubicBezTo>
                  <a:pt x="3559731" y="2607497"/>
                  <a:pt x="3867141" y="2616927"/>
                  <a:pt x="3877856" y="2628072"/>
                </a:cubicBezTo>
                <a:cubicBezTo>
                  <a:pt x="3881971" y="2636387"/>
                  <a:pt x="3953037" y="2643331"/>
                  <a:pt x="4102970" y="2656189"/>
                </a:cubicBezTo>
                <a:cubicBezTo>
                  <a:pt x="4194953" y="2664076"/>
                  <a:pt x="4299195" y="2673077"/>
                  <a:pt x="4306224" y="2679421"/>
                </a:cubicBezTo>
                <a:cubicBezTo>
                  <a:pt x="4313511" y="2694594"/>
                  <a:pt x="4431297" y="2706595"/>
                  <a:pt x="4676471" y="2728284"/>
                </a:cubicBezTo>
                <a:cubicBezTo>
                  <a:pt x="4726448" y="2732656"/>
                  <a:pt x="4778397" y="2737285"/>
                  <a:pt x="4826918" y="2741914"/>
                </a:cubicBezTo>
                <a:cubicBezTo>
                  <a:pt x="4827261" y="2743114"/>
                  <a:pt x="4827604" y="2744229"/>
                  <a:pt x="4827947" y="2745429"/>
                </a:cubicBezTo>
                <a:cubicBezTo>
                  <a:pt x="4785256" y="2742771"/>
                  <a:pt x="4735278" y="2739771"/>
                  <a:pt x="4676899" y="2736342"/>
                </a:cubicBezTo>
                <a:cubicBezTo>
                  <a:pt x="4506907" y="2726484"/>
                  <a:pt x="4314197" y="2715254"/>
                  <a:pt x="4305710" y="2705567"/>
                </a:cubicBezTo>
                <a:cubicBezTo>
                  <a:pt x="4305453" y="2705567"/>
                  <a:pt x="4305539" y="2705738"/>
                  <a:pt x="4305710" y="2705996"/>
                </a:cubicBezTo>
                <a:close/>
                <a:moveTo>
                  <a:pt x="7540800" y="2833897"/>
                </a:moveTo>
                <a:cubicBezTo>
                  <a:pt x="7543029" y="2838441"/>
                  <a:pt x="7565746" y="2840841"/>
                  <a:pt x="7737796" y="2850614"/>
                </a:cubicBezTo>
                <a:cubicBezTo>
                  <a:pt x="7836894" y="2856186"/>
                  <a:pt x="7949194" y="2862529"/>
                  <a:pt x="7955366" y="2867587"/>
                </a:cubicBezTo>
                <a:lnTo>
                  <a:pt x="7955366" y="2867501"/>
                </a:lnTo>
                <a:cubicBezTo>
                  <a:pt x="7969168" y="2878131"/>
                  <a:pt x="8305467" y="2884046"/>
                  <a:pt x="8308896" y="2884046"/>
                </a:cubicBezTo>
                <a:cubicBezTo>
                  <a:pt x="8309239" y="2884046"/>
                  <a:pt x="8340186" y="2884046"/>
                  <a:pt x="8340957" y="2883875"/>
                </a:cubicBezTo>
                <a:cubicBezTo>
                  <a:pt x="8344387" y="2883275"/>
                  <a:pt x="8395393" y="2880789"/>
                  <a:pt x="8465944" y="2877360"/>
                </a:cubicBezTo>
                <a:cubicBezTo>
                  <a:pt x="8579187" y="2871873"/>
                  <a:pt x="8750294" y="2863644"/>
                  <a:pt x="8893198" y="2854900"/>
                </a:cubicBezTo>
                <a:cubicBezTo>
                  <a:pt x="8953891" y="2851214"/>
                  <a:pt x="9000354" y="2847956"/>
                  <a:pt x="9036015" y="2845127"/>
                </a:cubicBezTo>
                <a:cubicBezTo>
                  <a:pt x="9034043" y="2854728"/>
                  <a:pt x="9032072" y="2864244"/>
                  <a:pt x="9030100" y="2873845"/>
                </a:cubicBezTo>
                <a:cubicBezTo>
                  <a:pt x="8869452" y="2892962"/>
                  <a:pt x="8580644" y="2913879"/>
                  <a:pt x="8447942" y="2923566"/>
                </a:cubicBezTo>
                <a:cubicBezTo>
                  <a:pt x="8383220" y="2928280"/>
                  <a:pt x="8340529" y="2931366"/>
                  <a:pt x="8335557" y="2932224"/>
                </a:cubicBezTo>
                <a:cubicBezTo>
                  <a:pt x="8334271" y="2932395"/>
                  <a:pt x="8306239" y="2932481"/>
                  <a:pt x="8303667" y="2932481"/>
                </a:cubicBezTo>
                <a:cubicBezTo>
                  <a:pt x="8289951" y="2932481"/>
                  <a:pt x="7962739" y="2922108"/>
                  <a:pt x="7951509" y="2909850"/>
                </a:cubicBezTo>
                <a:cubicBezTo>
                  <a:pt x="7947565" y="2901620"/>
                  <a:pt x="7878642" y="2894848"/>
                  <a:pt x="7733082" y="2882418"/>
                </a:cubicBezTo>
                <a:cubicBezTo>
                  <a:pt x="7645728" y="2874959"/>
                  <a:pt x="7546801" y="2866473"/>
                  <a:pt x="7539943" y="2860472"/>
                </a:cubicBezTo>
                <a:cubicBezTo>
                  <a:pt x="7532485" y="2845299"/>
                  <a:pt x="7414013" y="2833297"/>
                  <a:pt x="7167468" y="2811609"/>
                </a:cubicBezTo>
                <a:cubicBezTo>
                  <a:pt x="7112690" y="2806808"/>
                  <a:pt x="7055425" y="2801750"/>
                  <a:pt x="7003133" y="2796693"/>
                </a:cubicBezTo>
                <a:cubicBezTo>
                  <a:pt x="7002790" y="2795664"/>
                  <a:pt x="7002533" y="2794635"/>
                  <a:pt x="7002190" y="2793607"/>
                </a:cubicBezTo>
                <a:cubicBezTo>
                  <a:pt x="7047882" y="2796521"/>
                  <a:pt x="7102574" y="2799779"/>
                  <a:pt x="7167382" y="2803465"/>
                </a:cubicBezTo>
                <a:cubicBezTo>
                  <a:pt x="7338489" y="2813323"/>
                  <a:pt x="7532399" y="2824553"/>
                  <a:pt x="7540886" y="2834240"/>
                </a:cubicBezTo>
                <a:cubicBezTo>
                  <a:pt x="7540971" y="2834154"/>
                  <a:pt x="7540886" y="2834069"/>
                  <a:pt x="7540800" y="2833897"/>
                </a:cubicBezTo>
                <a:close/>
                <a:moveTo>
                  <a:pt x="4102970" y="2650360"/>
                </a:moveTo>
                <a:cubicBezTo>
                  <a:pt x="4001643" y="2641616"/>
                  <a:pt x="3886686" y="2631758"/>
                  <a:pt x="3880428" y="2624385"/>
                </a:cubicBezTo>
                <a:cubicBezTo>
                  <a:pt x="3873313" y="2610155"/>
                  <a:pt x="3549958" y="2601668"/>
                  <a:pt x="3546701" y="2601668"/>
                </a:cubicBezTo>
                <a:cubicBezTo>
                  <a:pt x="3546358" y="2601668"/>
                  <a:pt x="3515668" y="2601754"/>
                  <a:pt x="3514639" y="2601925"/>
                </a:cubicBezTo>
                <a:cubicBezTo>
                  <a:pt x="3509839" y="2602783"/>
                  <a:pt x="3467491" y="2605869"/>
                  <a:pt x="3403369" y="2610584"/>
                </a:cubicBezTo>
                <a:cubicBezTo>
                  <a:pt x="3092272" y="2633301"/>
                  <a:pt x="2901706" y="2649674"/>
                  <a:pt x="2800722" y="2663047"/>
                </a:cubicBezTo>
                <a:cubicBezTo>
                  <a:pt x="2802608" y="2653789"/>
                  <a:pt x="2804579" y="2644616"/>
                  <a:pt x="2806465" y="2635358"/>
                </a:cubicBezTo>
                <a:cubicBezTo>
                  <a:pt x="2961199" y="2608269"/>
                  <a:pt x="3280439" y="2577236"/>
                  <a:pt x="3422742" y="2563435"/>
                </a:cubicBezTo>
                <a:cubicBezTo>
                  <a:pt x="3477521" y="2558120"/>
                  <a:pt x="3513697" y="2554605"/>
                  <a:pt x="3519697" y="2553491"/>
                </a:cubicBezTo>
                <a:cubicBezTo>
                  <a:pt x="3521155" y="2553319"/>
                  <a:pt x="3549101" y="2553234"/>
                  <a:pt x="3551673" y="2553234"/>
                </a:cubicBezTo>
                <a:cubicBezTo>
                  <a:pt x="3574390" y="2553234"/>
                  <a:pt x="3873484" y="2566435"/>
                  <a:pt x="3883771" y="2581094"/>
                </a:cubicBezTo>
                <a:cubicBezTo>
                  <a:pt x="3889258" y="2592153"/>
                  <a:pt x="3971897" y="2602525"/>
                  <a:pt x="4107342" y="2618213"/>
                </a:cubicBezTo>
                <a:cubicBezTo>
                  <a:pt x="4199325" y="2628843"/>
                  <a:pt x="4303567" y="2640930"/>
                  <a:pt x="4309225" y="2648988"/>
                </a:cubicBezTo>
                <a:cubicBezTo>
                  <a:pt x="4314968" y="2669820"/>
                  <a:pt x="4451700" y="2687650"/>
                  <a:pt x="4676128" y="2714396"/>
                </a:cubicBezTo>
                <a:cubicBezTo>
                  <a:pt x="4724048" y="2720140"/>
                  <a:pt x="4775483" y="2726227"/>
                  <a:pt x="4824089" y="2732570"/>
                </a:cubicBezTo>
                <a:cubicBezTo>
                  <a:pt x="4824432" y="2733685"/>
                  <a:pt x="4824775" y="2734885"/>
                  <a:pt x="4825032" y="2735999"/>
                </a:cubicBezTo>
                <a:cubicBezTo>
                  <a:pt x="4782169" y="2731884"/>
                  <a:pt x="4732877" y="2727427"/>
                  <a:pt x="4676557" y="2722455"/>
                </a:cubicBezTo>
                <a:cubicBezTo>
                  <a:pt x="4507849" y="2707539"/>
                  <a:pt x="4316683" y="2690651"/>
                  <a:pt x="4309139" y="2676420"/>
                </a:cubicBezTo>
                <a:cubicBezTo>
                  <a:pt x="4307082" y="2669048"/>
                  <a:pt x="4260876" y="2663990"/>
                  <a:pt x="4102970" y="2650360"/>
                </a:cubicBezTo>
                <a:close/>
                <a:moveTo>
                  <a:pt x="1175547" y="3242805"/>
                </a:moveTo>
                <a:cubicBezTo>
                  <a:pt x="1177004" y="3243920"/>
                  <a:pt x="1178462" y="3245034"/>
                  <a:pt x="1180005" y="3246149"/>
                </a:cubicBezTo>
                <a:cubicBezTo>
                  <a:pt x="1180691" y="3247520"/>
                  <a:pt x="1181376" y="3248892"/>
                  <a:pt x="1182062" y="3250264"/>
                </a:cubicBezTo>
                <a:cubicBezTo>
                  <a:pt x="1180691" y="3249149"/>
                  <a:pt x="1179405" y="3247949"/>
                  <a:pt x="1178033" y="3246835"/>
                </a:cubicBezTo>
                <a:cubicBezTo>
                  <a:pt x="1177262" y="3245549"/>
                  <a:pt x="1176404" y="3244177"/>
                  <a:pt x="1175547" y="3242805"/>
                </a:cubicBezTo>
                <a:close/>
                <a:moveTo>
                  <a:pt x="1156345" y="3221546"/>
                </a:moveTo>
                <a:cubicBezTo>
                  <a:pt x="1155916" y="3220774"/>
                  <a:pt x="1155402" y="3220003"/>
                  <a:pt x="1154973" y="3219231"/>
                </a:cubicBezTo>
                <a:cubicBezTo>
                  <a:pt x="1156687" y="3220517"/>
                  <a:pt x="1158488" y="3221803"/>
                  <a:pt x="1160288" y="3223003"/>
                </a:cubicBezTo>
                <a:cubicBezTo>
                  <a:pt x="1160717" y="3223946"/>
                  <a:pt x="1161145" y="3224975"/>
                  <a:pt x="1161660" y="3225918"/>
                </a:cubicBezTo>
                <a:cubicBezTo>
                  <a:pt x="1159859" y="3224460"/>
                  <a:pt x="1158059" y="3223003"/>
                  <a:pt x="1156345" y="3221546"/>
                </a:cubicBezTo>
                <a:close/>
                <a:moveTo>
                  <a:pt x="1014470" y="2849756"/>
                </a:moveTo>
                <a:cubicBezTo>
                  <a:pt x="1024842" y="2856529"/>
                  <a:pt x="1035301" y="2863901"/>
                  <a:pt x="1045759" y="2871616"/>
                </a:cubicBezTo>
                <a:cubicBezTo>
                  <a:pt x="1043016" y="2871359"/>
                  <a:pt x="1040187" y="2871188"/>
                  <a:pt x="1037358" y="2870930"/>
                </a:cubicBezTo>
                <a:cubicBezTo>
                  <a:pt x="1027157" y="2863301"/>
                  <a:pt x="1016956" y="2856100"/>
                  <a:pt x="1006754" y="2849328"/>
                </a:cubicBezTo>
                <a:cubicBezTo>
                  <a:pt x="1008126" y="2849413"/>
                  <a:pt x="1009498" y="2849499"/>
                  <a:pt x="1010869" y="2849585"/>
                </a:cubicBezTo>
                <a:cubicBezTo>
                  <a:pt x="1012069" y="2849585"/>
                  <a:pt x="1013270" y="2849670"/>
                  <a:pt x="1014470" y="2849756"/>
                </a:cubicBezTo>
                <a:close/>
                <a:moveTo>
                  <a:pt x="7732910" y="2888075"/>
                </a:moveTo>
                <a:cubicBezTo>
                  <a:pt x="7826350" y="2896048"/>
                  <a:pt x="7942508" y="2905992"/>
                  <a:pt x="7948680" y="2913279"/>
                </a:cubicBezTo>
                <a:cubicBezTo>
                  <a:pt x="7956052" y="2928795"/>
                  <a:pt x="8300238" y="2938139"/>
                  <a:pt x="8303667" y="2938139"/>
                </a:cubicBezTo>
                <a:cubicBezTo>
                  <a:pt x="8304010" y="2938139"/>
                  <a:pt x="8334871" y="2938053"/>
                  <a:pt x="8335900" y="2937882"/>
                </a:cubicBezTo>
                <a:cubicBezTo>
                  <a:pt x="8340786" y="2937024"/>
                  <a:pt x="8383477" y="2933938"/>
                  <a:pt x="8448113" y="2929223"/>
                </a:cubicBezTo>
                <a:cubicBezTo>
                  <a:pt x="8736578" y="2908306"/>
                  <a:pt x="8922001" y="2892705"/>
                  <a:pt x="9028814" y="2879931"/>
                </a:cubicBezTo>
                <a:cubicBezTo>
                  <a:pt x="9026843" y="2889447"/>
                  <a:pt x="9024871" y="2899048"/>
                  <a:pt x="9022900" y="2908564"/>
                </a:cubicBezTo>
                <a:cubicBezTo>
                  <a:pt x="8860108" y="2934624"/>
                  <a:pt x="8564099" y="2963171"/>
                  <a:pt x="8428311" y="2976286"/>
                </a:cubicBezTo>
                <a:cubicBezTo>
                  <a:pt x="8373018" y="2981601"/>
                  <a:pt x="8336499" y="2985116"/>
                  <a:pt x="8330499" y="2986231"/>
                </a:cubicBezTo>
                <a:cubicBezTo>
                  <a:pt x="8329041" y="2986402"/>
                  <a:pt x="8300924" y="2986488"/>
                  <a:pt x="8298352" y="2986488"/>
                </a:cubicBezTo>
                <a:cubicBezTo>
                  <a:pt x="8274178" y="2986488"/>
                  <a:pt x="7955795" y="2972086"/>
                  <a:pt x="7945165" y="2955970"/>
                </a:cubicBezTo>
                <a:cubicBezTo>
                  <a:pt x="7939936" y="2944911"/>
                  <a:pt x="7859697" y="2934967"/>
                  <a:pt x="7728281" y="2919794"/>
                </a:cubicBezTo>
                <a:cubicBezTo>
                  <a:pt x="7641013" y="2909764"/>
                  <a:pt x="7542086" y="2898362"/>
                  <a:pt x="7536599" y="2890819"/>
                </a:cubicBezTo>
                <a:cubicBezTo>
                  <a:pt x="7530856" y="2869988"/>
                  <a:pt x="7393267" y="2852157"/>
                  <a:pt x="7167468" y="2825410"/>
                </a:cubicBezTo>
                <a:cubicBezTo>
                  <a:pt x="7115004" y="2819152"/>
                  <a:pt x="7058254" y="2812466"/>
                  <a:pt x="7005705" y="2805522"/>
                </a:cubicBezTo>
                <a:cubicBezTo>
                  <a:pt x="7005448" y="2804494"/>
                  <a:pt x="7005104" y="2803551"/>
                  <a:pt x="7004848" y="2802522"/>
                </a:cubicBezTo>
                <a:cubicBezTo>
                  <a:pt x="7050796" y="2806980"/>
                  <a:pt x="7104888" y="2811780"/>
                  <a:pt x="7167296" y="2817266"/>
                </a:cubicBezTo>
                <a:cubicBezTo>
                  <a:pt x="7337032" y="2832183"/>
                  <a:pt x="7529399" y="2849071"/>
                  <a:pt x="7536943" y="2863301"/>
                </a:cubicBezTo>
                <a:cubicBezTo>
                  <a:pt x="7538914" y="2870073"/>
                  <a:pt x="7573719" y="2874445"/>
                  <a:pt x="7732910" y="2888075"/>
                </a:cubicBezTo>
                <a:close/>
                <a:moveTo>
                  <a:pt x="10715368" y="2341407"/>
                </a:moveTo>
                <a:cubicBezTo>
                  <a:pt x="10713654" y="2339950"/>
                  <a:pt x="10711939" y="2338578"/>
                  <a:pt x="10710311" y="2337206"/>
                </a:cubicBezTo>
                <a:cubicBezTo>
                  <a:pt x="10709711" y="2336692"/>
                  <a:pt x="10709024" y="2336092"/>
                  <a:pt x="10708425" y="2335578"/>
                </a:cubicBezTo>
                <a:cubicBezTo>
                  <a:pt x="10708167" y="2334978"/>
                  <a:pt x="10707910" y="2334378"/>
                  <a:pt x="10707653" y="2333863"/>
                </a:cubicBezTo>
                <a:cubicBezTo>
                  <a:pt x="10709711" y="2335406"/>
                  <a:pt x="10711768" y="2337035"/>
                  <a:pt x="10713826" y="2338664"/>
                </a:cubicBezTo>
                <a:cubicBezTo>
                  <a:pt x="10714254" y="2339521"/>
                  <a:pt x="10714854" y="2340464"/>
                  <a:pt x="10715368" y="2341407"/>
                </a:cubicBezTo>
                <a:close/>
                <a:moveTo>
                  <a:pt x="1277131" y="3361192"/>
                </a:moveTo>
                <a:cubicBezTo>
                  <a:pt x="1276445" y="3360163"/>
                  <a:pt x="1275845" y="3359049"/>
                  <a:pt x="1275159" y="3358020"/>
                </a:cubicBezTo>
                <a:cubicBezTo>
                  <a:pt x="1276274" y="3358963"/>
                  <a:pt x="1277388" y="3359820"/>
                  <a:pt x="1278503" y="3360677"/>
                </a:cubicBezTo>
                <a:cubicBezTo>
                  <a:pt x="1279103" y="3361877"/>
                  <a:pt x="1279789" y="3362992"/>
                  <a:pt x="1280389" y="3364192"/>
                </a:cubicBezTo>
                <a:cubicBezTo>
                  <a:pt x="1279360" y="3363163"/>
                  <a:pt x="1278246" y="3362220"/>
                  <a:pt x="1277131" y="3361192"/>
                </a:cubicBezTo>
                <a:close/>
                <a:moveTo>
                  <a:pt x="1253900" y="3332817"/>
                </a:moveTo>
                <a:cubicBezTo>
                  <a:pt x="1253557" y="3332217"/>
                  <a:pt x="1253128" y="3331616"/>
                  <a:pt x="1252785" y="3331017"/>
                </a:cubicBezTo>
                <a:cubicBezTo>
                  <a:pt x="1254157" y="3332045"/>
                  <a:pt x="1255529" y="3333160"/>
                  <a:pt x="1256900" y="3334188"/>
                </a:cubicBezTo>
                <a:cubicBezTo>
                  <a:pt x="1257243" y="3334960"/>
                  <a:pt x="1257586" y="3335646"/>
                  <a:pt x="1258014" y="3336417"/>
                </a:cubicBezTo>
                <a:cubicBezTo>
                  <a:pt x="1256643" y="3335217"/>
                  <a:pt x="1255271" y="3334017"/>
                  <a:pt x="1253900" y="3332817"/>
                </a:cubicBezTo>
                <a:close/>
                <a:moveTo>
                  <a:pt x="1234011" y="3309500"/>
                </a:moveTo>
                <a:cubicBezTo>
                  <a:pt x="1232983" y="3307785"/>
                  <a:pt x="1231954" y="3305985"/>
                  <a:pt x="1230925" y="3304270"/>
                </a:cubicBezTo>
                <a:cubicBezTo>
                  <a:pt x="1232468" y="3305470"/>
                  <a:pt x="1234011" y="3306585"/>
                  <a:pt x="1235555" y="3307699"/>
                </a:cubicBezTo>
                <a:cubicBezTo>
                  <a:pt x="1236412" y="3309500"/>
                  <a:pt x="1237355" y="3311300"/>
                  <a:pt x="1238298" y="3313100"/>
                </a:cubicBezTo>
                <a:cubicBezTo>
                  <a:pt x="1236840" y="3311900"/>
                  <a:pt x="1235383" y="3310700"/>
                  <a:pt x="1234011" y="3309500"/>
                </a:cubicBezTo>
                <a:close/>
                <a:moveTo>
                  <a:pt x="1211380" y="3282153"/>
                </a:moveTo>
                <a:cubicBezTo>
                  <a:pt x="1210609" y="3280867"/>
                  <a:pt x="1209923" y="3279496"/>
                  <a:pt x="1209151" y="3278210"/>
                </a:cubicBezTo>
                <a:cubicBezTo>
                  <a:pt x="1210951" y="3279582"/>
                  <a:pt x="1212837" y="3280953"/>
                  <a:pt x="1214638" y="3282239"/>
                </a:cubicBezTo>
                <a:cubicBezTo>
                  <a:pt x="1215323" y="3283696"/>
                  <a:pt x="1216009" y="3285068"/>
                  <a:pt x="1216695" y="3286525"/>
                </a:cubicBezTo>
                <a:cubicBezTo>
                  <a:pt x="1214895" y="3285068"/>
                  <a:pt x="1213095" y="3283611"/>
                  <a:pt x="1211380" y="3282153"/>
                </a:cubicBezTo>
                <a:close/>
                <a:moveTo>
                  <a:pt x="1190377" y="3257207"/>
                </a:moveTo>
                <a:cubicBezTo>
                  <a:pt x="1189349" y="3255321"/>
                  <a:pt x="1188320" y="3253435"/>
                  <a:pt x="1187291" y="3251464"/>
                </a:cubicBezTo>
                <a:cubicBezTo>
                  <a:pt x="1189349" y="3252921"/>
                  <a:pt x="1191406" y="3254378"/>
                  <a:pt x="1193549" y="3255836"/>
                </a:cubicBezTo>
                <a:cubicBezTo>
                  <a:pt x="1194407" y="3257893"/>
                  <a:pt x="1195350" y="3259865"/>
                  <a:pt x="1196293" y="3261836"/>
                </a:cubicBezTo>
                <a:cubicBezTo>
                  <a:pt x="1194321" y="3260293"/>
                  <a:pt x="1192349" y="3258750"/>
                  <a:pt x="1190377" y="3257207"/>
                </a:cubicBezTo>
                <a:close/>
                <a:moveTo>
                  <a:pt x="10055972" y="1507817"/>
                </a:moveTo>
                <a:cubicBezTo>
                  <a:pt x="10056143" y="1508074"/>
                  <a:pt x="10056228" y="1508246"/>
                  <a:pt x="10056400" y="1508503"/>
                </a:cubicBezTo>
                <a:cubicBezTo>
                  <a:pt x="9981391" y="1426635"/>
                  <a:pt x="9900895" y="1373829"/>
                  <a:pt x="9822286" y="1373829"/>
                </a:cubicBezTo>
                <a:cubicBezTo>
                  <a:pt x="9746076" y="1373829"/>
                  <a:pt x="9665837" y="1433065"/>
                  <a:pt x="9583970" y="1549737"/>
                </a:cubicBezTo>
                <a:cubicBezTo>
                  <a:pt x="9522076" y="1638033"/>
                  <a:pt x="9460783" y="1759163"/>
                  <a:pt x="9415949" y="1882178"/>
                </a:cubicBezTo>
                <a:cubicBezTo>
                  <a:pt x="9318136" y="2150155"/>
                  <a:pt x="9221953" y="2448563"/>
                  <a:pt x="9129370" y="2769689"/>
                </a:cubicBezTo>
                <a:lnTo>
                  <a:pt x="9117797" y="2769689"/>
                </a:lnTo>
                <a:cubicBezTo>
                  <a:pt x="9203265" y="2455507"/>
                  <a:pt x="9296533" y="2150326"/>
                  <a:pt x="9400346" y="1865805"/>
                </a:cubicBezTo>
                <a:cubicBezTo>
                  <a:pt x="9491472" y="1616088"/>
                  <a:pt x="9645263" y="1349226"/>
                  <a:pt x="9803769" y="1349226"/>
                </a:cubicBezTo>
                <a:cubicBezTo>
                  <a:pt x="9882721" y="1349312"/>
                  <a:pt x="9969560" y="1404004"/>
                  <a:pt x="10055972" y="1507817"/>
                </a:cubicBezTo>
                <a:close/>
                <a:moveTo>
                  <a:pt x="10589866" y="2201504"/>
                </a:moveTo>
                <a:cubicBezTo>
                  <a:pt x="10590296" y="2202190"/>
                  <a:pt x="10590639" y="2202790"/>
                  <a:pt x="10591067" y="2203476"/>
                </a:cubicBezTo>
                <a:cubicBezTo>
                  <a:pt x="10589610" y="2202361"/>
                  <a:pt x="10588067" y="2201247"/>
                  <a:pt x="10586609" y="2200132"/>
                </a:cubicBezTo>
                <a:cubicBezTo>
                  <a:pt x="10586181" y="2199275"/>
                  <a:pt x="10585752" y="2198503"/>
                  <a:pt x="10585238" y="2197646"/>
                </a:cubicBezTo>
                <a:cubicBezTo>
                  <a:pt x="10586781" y="2198932"/>
                  <a:pt x="10588324" y="2200218"/>
                  <a:pt x="10589866" y="2201504"/>
                </a:cubicBezTo>
                <a:close/>
                <a:moveTo>
                  <a:pt x="10614641" y="2231679"/>
                </a:moveTo>
                <a:cubicBezTo>
                  <a:pt x="10612927" y="2230393"/>
                  <a:pt x="10611212" y="2229107"/>
                  <a:pt x="10609412" y="2227822"/>
                </a:cubicBezTo>
                <a:cubicBezTo>
                  <a:pt x="10608555" y="2226107"/>
                  <a:pt x="10607698" y="2224307"/>
                  <a:pt x="10606755" y="2222592"/>
                </a:cubicBezTo>
                <a:cubicBezTo>
                  <a:pt x="10608298" y="2223878"/>
                  <a:pt x="10609927" y="2225164"/>
                  <a:pt x="10611469" y="2226450"/>
                </a:cubicBezTo>
                <a:cubicBezTo>
                  <a:pt x="10612584" y="2228250"/>
                  <a:pt x="10613612" y="2229965"/>
                  <a:pt x="10614641" y="2231679"/>
                </a:cubicBezTo>
                <a:close/>
                <a:moveTo>
                  <a:pt x="10634444" y="2253025"/>
                </a:moveTo>
                <a:cubicBezTo>
                  <a:pt x="10635301" y="2254396"/>
                  <a:pt x="10636072" y="2255768"/>
                  <a:pt x="10636929" y="2257139"/>
                </a:cubicBezTo>
                <a:cubicBezTo>
                  <a:pt x="10634958" y="2255682"/>
                  <a:pt x="10632986" y="2254311"/>
                  <a:pt x="10631015" y="2252939"/>
                </a:cubicBezTo>
                <a:cubicBezTo>
                  <a:pt x="10630329" y="2251481"/>
                  <a:pt x="10629557" y="2249938"/>
                  <a:pt x="10628786" y="2248481"/>
                </a:cubicBezTo>
                <a:cubicBezTo>
                  <a:pt x="10630672" y="2249938"/>
                  <a:pt x="10632643" y="2251481"/>
                  <a:pt x="10634444" y="2253025"/>
                </a:cubicBezTo>
                <a:close/>
                <a:moveTo>
                  <a:pt x="10656561" y="2278399"/>
                </a:moveTo>
                <a:cubicBezTo>
                  <a:pt x="10657675" y="2280371"/>
                  <a:pt x="10658876" y="2282343"/>
                  <a:pt x="10659904" y="2284314"/>
                </a:cubicBezTo>
                <a:cubicBezTo>
                  <a:pt x="10657675" y="2282771"/>
                  <a:pt x="10655361" y="2281228"/>
                  <a:pt x="10653132" y="2279685"/>
                </a:cubicBezTo>
                <a:cubicBezTo>
                  <a:pt x="10652189" y="2277713"/>
                  <a:pt x="10651332" y="2275656"/>
                  <a:pt x="10650389" y="2273684"/>
                </a:cubicBezTo>
                <a:cubicBezTo>
                  <a:pt x="10652446" y="2275227"/>
                  <a:pt x="10654503" y="2276856"/>
                  <a:pt x="10656561" y="2278399"/>
                </a:cubicBezTo>
                <a:close/>
                <a:moveTo>
                  <a:pt x="1424407" y="3541300"/>
                </a:moveTo>
                <a:cubicBezTo>
                  <a:pt x="1424064" y="3540786"/>
                  <a:pt x="1423721" y="3540186"/>
                  <a:pt x="1423464" y="3539671"/>
                </a:cubicBezTo>
                <a:cubicBezTo>
                  <a:pt x="1424578" y="3540700"/>
                  <a:pt x="1425693" y="3541643"/>
                  <a:pt x="1426807" y="3542671"/>
                </a:cubicBezTo>
                <a:cubicBezTo>
                  <a:pt x="1427150" y="3543357"/>
                  <a:pt x="1427579" y="3544043"/>
                  <a:pt x="1427922" y="3544729"/>
                </a:cubicBezTo>
                <a:cubicBezTo>
                  <a:pt x="1426721" y="3543614"/>
                  <a:pt x="1425521" y="3542500"/>
                  <a:pt x="1424407" y="3541300"/>
                </a:cubicBezTo>
                <a:close/>
                <a:moveTo>
                  <a:pt x="1379744" y="3484378"/>
                </a:moveTo>
                <a:cubicBezTo>
                  <a:pt x="1378887" y="3483007"/>
                  <a:pt x="1378029" y="3481549"/>
                  <a:pt x="1377258" y="3480178"/>
                </a:cubicBezTo>
                <a:cubicBezTo>
                  <a:pt x="1378287" y="3481035"/>
                  <a:pt x="1379315" y="3481978"/>
                  <a:pt x="1380344" y="3482835"/>
                </a:cubicBezTo>
                <a:cubicBezTo>
                  <a:pt x="1381116" y="3484293"/>
                  <a:pt x="1381887" y="3485665"/>
                  <a:pt x="1382659" y="3487122"/>
                </a:cubicBezTo>
                <a:cubicBezTo>
                  <a:pt x="1381716" y="3486179"/>
                  <a:pt x="1380687" y="3485321"/>
                  <a:pt x="1379744" y="3484378"/>
                </a:cubicBezTo>
                <a:close/>
                <a:moveTo>
                  <a:pt x="1356513" y="3455318"/>
                </a:moveTo>
                <a:cubicBezTo>
                  <a:pt x="1355741" y="3453946"/>
                  <a:pt x="1354884" y="3452660"/>
                  <a:pt x="1354112" y="3451289"/>
                </a:cubicBezTo>
                <a:cubicBezTo>
                  <a:pt x="1355484" y="3452489"/>
                  <a:pt x="1356855" y="3453603"/>
                  <a:pt x="1358313" y="3454717"/>
                </a:cubicBezTo>
                <a:cubicBezTo>
                  <a:pt x="1359084" y="3456175"/>
                  <a:pt x="1359856" y="3457547"/>
                  <a:pt x="1360627" y="3459004"/>
                </a:cubicBezTo>
                <a:cubicBezTo>
                  <a:pt x="1359170" y="3457804"/>
                  <a:pt x="1357798" y="3456518"/>
                  <a:pt x="1356513" y="3455318"/>
                </a:cubicBezTo>
                <a:close/>
                <a:moveTo>
                  <a:pt x="1333367" y="3425914"/>
                </a:moveTo>
                <a:cubicBezTo>
                  <a:pt x="1332767" y="3424885"/>
                  <a:pt x="1332167" y="3423857"/>
                  <a:pt x="1331567" y="3422828"/>
                </a:cubicBezTo>
                <a:cubicBezTo>
                  <a:pt x="1332938" y="3423942"/>
                  <a:pt x="1334224" y="3425057"/>
                  <a:pt x="1335596" y="3426086"/>
                </a:cubicBezTo>
                <a:cubicBezTo>
                  <a:pt x="1336196" y="3427200"/>
                  <a:pt x="1336796" y="3428400"/>
                  <a:pt x="1337396" y="3429514"/>
                </a:cubicBezTo>
                <a:cubicBezTo>
                  <a:pt x="1336024" y="3428315"/>
                  <a:pt x="1334653" y="3427114"/>
                  <a:pt x="1333367" y="3425914"/>
                </a:cubicBezTo>
                <a:close/>
                <a:moveTo>
                  <a:pt x="1312193" y="3399939"/>
                </a:moveTo>
                <a:cubicBezTo>
                  <a:pt x="1311078" y="3398139"/>
                  <a:pt x="1310050" y="3396253"/>
                  <a:pt x="1309021" y="3394453"/>
                </a:cubicBezTo>
                <a:cubicBezTo>
                  <a:pt x="1310478" y="3395567"/>
                  <a:pt x="1311935" y="3396768"/>
                  <a:pt x="1313393" y="3397882"/>
                </a:cubicBezTo>
                <a:cubicBezTo>
                  <a:pt x="1314336" y="3399682"/>
                  <a:pt x="1315193" y="3401568"/>
                  <a:pt x="1316136" y="3403368"/>
                </a:cubicBezTo>
                <a:cubicBezTo>
                  <a:pt x="1314764" y="3402168"/>
                  <a:pt x="1313479" y="3401054"/>
                  <a:pt x="1312193" y="3399939"/>
                </a:cubicBezTo>
                <a:close/>
                <a:moveTo>
                  <a:pt x="801957" y="2791978"/>
                </a:moveTo>
                <a:cubicBezTo>
                  <a:pt x="816445" y="2797121"/>
                  <a:pt x="830932" y="2803122"/>
                  <a:pt x="845420" y="2809894"/>
                </a:cubicBezTo>
                <a:cubicBezTo>
                  <a:pt x="844048" y="2809808"/>
                  <a:pt x="842677" y="2809723"/>
                  <a:pt x="841305" y="2809637"/>
                </a:cubicBezTo>
                <a:cubicBezTo>
                  <a:pt x="828189" y="2803122"/>
                  <a:pt x="814988" y="2797207"/>
                  <a:pt x="801786" y="2791978"/>
                </a:cubicBezTo>
                <a:cubicBezTo>
                  <a:pt x="801786" y="2791978"/>
                  <a:pt x="801872" y="2791978"/>
                  <a:pt x="801957" y="2791978"/>
                </a:cubicBezTo>
                <a:close/>
                <a:moveTo>
                  <a:pt x="819874" y="2792578"/>
                </a:moveTo>
                <a:cubicBezTo>
                  <a:pt x="834619" y="2797807"/>
                  <a:pt x="849278" y="2803979"/>
                  <a:pt x="863937" y="2810923"/>
                </a:cubicBezTo>
                <a:cubicBezTo>
                  <a:pt x="862479" y="2810837"/>
                  <a:pt x="861108" y="2810752"/>
                  <a:pt x="859736" y="2810666"/>
                </a:cubicBezTo>
                <a:cubicBezTo>
                  <a:pt x="846363" y="2803893"/>
                  <a:pt x="832904" y="2797893"/>
                  <a:pt x="819531" y="2792492"/>
                </a:cubicBezTo>
                <a:cubicBezTo>
                  <a:pt x="819531" y="2792578"/>
                  <a:pt x="819703" y="2792578"/>
                  <a:pt x="819874" y="2792578"/>
                </a:cubicBezTo>
                <a:close/>
                <a:moveTo>
                  <a:pt x="837533" y="2793178"/>
                </a:moveTo>
                <a:cubicBezTo>
                  <a:pt x="852535" y="2798578"/>
                  <a:pt x="867451" y="2804922"/>
                  <a:pt x="882282" y="2812037"/>
                </a:cubicBezTo>
                <a:cubicBezTo>
                  <a:pt x="880824" y="2811952"/>
                  <a:pt x="879367" y="2811866"/>
                  <a:pt x="877996" y="2811780"/>
                </a:cubicBezTo>
                <a:cubicBezTo>
                  <a:pt x="864365" y="2804836"/>
                  <a:pt x="850735" y="2798664"/>
                  <a:pt x="837019" y="2793178"/>
                </a:cubicBezTo>
                <a:cubicBezTo>
                  <a:pt x="837105" y="2793178"/>
                  <a:pt x="837276" y="2793178"/>
                  <a:pt x="837533" y="2793178"/>
                </a:cubicBezTo>
                <a:close/>
                <a:moveTo>
                  <a:pt x="10362867" y="1929584"/>
                </a:moveTo>
                <a:cubicBezTo>
                  <a:pt x="10362181" y="1928898"/>
                  <a:pt x="10361410" y="1928298"/>
                  <a:pt x="10360724" y="1927612"/>
                </a:cubicBezTo>
                <a:cubicBezTo>
                  <a:pt x="10359781" y="1925984"/>
                  <a:pt x="10358924" y="1924441"/>
                  <a:pt x="10357981" y="1922812"/>
                </a:cubicBezTo>
                <a:cubicBezTo>
                  <a:pt x="10358581" y="1923412"/>
                  <a:pt x="10359181" y="1924012"/>
                  <a:pt x="10359781" y="1924612"/>
                </a:cubicBezTo>
                <a:cubicBezTo>
                  <a:pt x="10360895" y="1926241"/>
                  <a:pt x="10361924" y="1927955"/>
                  <a:pt x="10362867" y="1929584"/>
                </a:cubicBezTo>
                <a:close/>
                <a:moveTo>
                  <a:pt x="10387212" y="1960359"/>
                </a:moveTo>
                <a:cubicBezTo>
                  <a:pt x="10386270" y="1959588"/>
                  <a:pt x="10385413" y="1958731"/>
                  <a:pt x="10384470" y="1957959"/>
                </a:cubicBezTo>
                <a:cubicBezTo>
                  <a:pt x="10383784" y="1956673"/>
                  <a:pt x="10383012" y="1955473"/>
                  <a:pt x="10382327" y="1954187"/>
                </a:cubicBezTo>
                <a:cubicBezTo>
                  <a:pt x="10383184" y="1955044"/>
                  <a:pt x="10384041" y="1955902"/>
                  <a:pt x="10384899" y="1956673"/>
                </a:cubicBezTo>
                <a:cubicBezTo>
                  <a:pt x="10385756" y="1957959"/>
                  <a:pt x="10386527" y="1959159"/>
                  <a:pt x="10387212" y="1960359"/>
                </a:cubicBezTo>
                <a:close/>
                <a:moveTo>
                  <a:pt x="10457851" y="2047627"/>
                </a:moveTo>
                <a:cubicBezTo>
                  <a:pt x="10458794" y="2049085"/>
                  <a:pt x="10459651" y="2050542"/>
                  <a:pt x="10460508" y="2051999"/>
                </a:cubicBezTo>
                <a:cubicBezTo>
                  <a:pt x="10459393" y="2051056"/>
                  <a:pt x="10458193" y="2050113"/>
                  <a:pt x="10457079" y="2049171"/>
                </a:cubicBezTo>
                <a:cubicBezTo>
                  <a:pt x="10456222" y="2047713"/>
                  <a:pt x="10455450" y="2046170"/>
                  <a:pt x="10454593" y="2044713"/>
                </a:cubicBezTo>
                <a:cubicBezTo>
                  <a:pt x="10455792" y="2045656"/>
                  <a:pt x="10456822" y="2046599"/>
                  <a:pt x="10457851" y="2047627"/>
                </a:cubicBezTo>
                <a:close/>
                <a:moveTo>
                  <a:pt x="10485111" y="2081660"/>
                </a:moveTo>
                <a:cubicBezTo>
                  <a:pt x="10483568" y="2080374"/>
                  <a:pt x="10482025" y="2079174"/>
                  <a:pt x="10480481" y="2077888"/>
                </a:cubicBezTo>
                <a:cubicBezTo>
                  <a:pt x="10479624" y="2076259"/>
                  <a:pt x="10478681" y="2074631"/>
                  <a:pt x="10477824" y="2073002"/>
                </a:cubicBezTo>
                <a:cubicBezTo>
                  <a:pt x="10479367" y="2074374"/>
                  <a:pt x="10480910" y="2075745"/>
                  <a:pt x="10482454" y="2077117"/>
                </a:cubicBezTo>
                <a:cubicBezTo>
                  <a:pt x="10483311" y="2078660"/>
                  <a:pt x="10484168" y="2080203"/>
                  <a:pt x="10485111" y="2081660"/>
                </a:cubicBezTo>
                <a:close/>
                <a:moveTo>
                  <a:pt x="10506542" y="2106949"/>
                </a:moveTo>
                <a:cubicBezTo>
                  <a:pt x="10507227" y="2108149"/>
                  <a:pt x="10508000" y="2109350"/>
                  <a:pt x="10508685" y="2110550"/>
                </a:cubicBezTo>
                <a:cubicBezTo>
                  <a:pt x="10507143" y="2109350"/>
                  <a:pt x="10505685" y="2108149"/>
                  <a:pt x="10504141" y="2106949"/>
                </a:cubicBezTo>
                <a:cubicBezTo>
                  <a:pt x="10503456" y="2105663"/>
                  <a:pt x="10502771" y="2104377"/>
                  <a:pt x="10501998" y="2103006"/>
                </a:cubicBezTo>
                <a:cubicBezTo>
                  <a:pt x="10503542" y="2104292"/>
                  <a:pt x="10505084" y="2105663"/>
                  <a:pt x="10506542" y="2106949"/>
                </a:cubicBezTo>
                <a:close/>
                <a:moveTo>
                  <a:pt x="10528830" y="2133524"/>
                </a:moveTo>
                <a:cubicBezTo>
                  <a:pt x="10529945" y="2135410"/>
                  <a:pt x="10531059" y="2137296"/>
                  <a:pt x="10532174" y="2139182"/>
                </a:cubicBezTo>
                <a:cubicBezTo>
                  <a:pt x="10530545" y="2137982"/>
                  <a:pt x="10529002" y="2136696"/>
                  <a:pt x="10527374" y="2135496"/>
                </a:cubicBezTo>
                <a:cubicBezTo>
                  <a:pt x="10526345" y="2133610"/>
                  <a:pt x="10525402" y="2131724"/>
                  <a:pt x="10524372" y="2129752"/>
                </a:cubicBezTo>
                <a:cubicBezTo>
                  <a:pt x="10525916" y="2131038"/>
                  <a:pt x="10527374" y="2132238"/>
                  <a:pt x="10528830" y="2133524"/>
                </a:cubicBezTo>
                <a:close/>
                <a:moveTo>
                  <a:pt x="11130877" y="2752201"/>
                </a:moveTo>
                <a:cubicBezTo>
                  <a:pt x="11116047" y="2747401"/>
                  <a:pt x="11101131" y="2741743"/>
                  <a:pt x="11086129" y="2735142"/>
                </a:cubicBezTo>
                <a:cubicBezTo>
                  <a:pt x="11088186" y="2735399"/>
                  <a:pt x="11090073" y="2735656"/>
                  <a:pt x="11091873" y="2735914"/>
                </a:cubicBezTo>
                <a:cubicBezTo>
                  <a:pt x="11105503" y="2742257"/>
                  <a:pt x="11118533" y="2747658"/>
                  <a:pt x="11130877" y="2752201"/>
                </a:cubicBezTo>
                <a:cubicBezTo>
                  <a:pt x="11130877" y="2752201"/>
                  <a:pt x="11130877" y="2752201"/>
                  <a:pt x="11130877" y="2752201"/>
                </a:cubicBezTo>
                <a:close/>
                <a:moveTo>
                  <a:pt x="11086300" y="2748686"/>
                </a:moveTo>
                <a:cubicBezTo>
                  <a:pt x="11072241" y="2743800"/>
                  <a:pt x="11058182" y="2737971"/>
                  <a:pt x="11044123" y="2731456"/>
                </a:cubicBezTo>
                <a:cubicBezTo>
                  <a:pt x="11045753" y="2731541"/>
                  <a:pt x="11047381" y="2731713"/>
                  <a:pt x="11049010" y="2731799"/>
                </a:cubicBezTo>
                <a:cubicBezTo>
                  <a:pt x="11061783" y="2738057"/>
                  <a:pt x="11074642" y="2743715"/>
                  <a:pt x="11087415" y="2748772"/>
                </a:cubicBezTo>
                <a:cubicBezTo>
                  <a:pt x="11086986" y="2748686"/>
                  <a:pt x="11086644" y="2748686"/>
                  <a:pt x="11086300" y="2748686"/>
                </a:cubicBezTo>
                <a:close/>
                <a:moveTo>
                  <a:pt x="11067098" y="2747829"/>
                </a:moveTo>
                <a:cubicBezTo>
                  <a:pt x="11052782" y="2742771"/>
                  <a:pt x="11038552" y="2736771"/>
                  <a:pt x="11024235" y="2730084"/>
                </a:cubicBezTo>
                <a:cubicBezTo>
                  <a:pt x="11025864" y="2730170"/>
                  <a:pt x="11027579" y="2730256"/>
                  <a:pt x="11029207" y="2730427"/>
                </a:cubicBezTo>
                <a:cubicBezTo>
                  <a:pt x="11042238" y="2736942"/>
                  <a:pt x="11055268" y="2742771"/>
                  <a:pt x="11068298" y="2747915"/>
                </a:cubicBezTo>
                <a:cubicBezTo>
                  <a:pt x="11067955" y="2747915"/>
                  <a:pt x="11067527" y="2747829"/>
                  <a:pt x="11067098" y="2747829"/>
                </a:cubicBezTo>
                <a:close/>
                <a:moveTo>
                  <a:pt x="11048409" y="2747143"/>
                </a:moveTo>
                <a:cubicBezTo>
                  <a:pt x="11033837" y="2741914"/>
                  <a:pt x="11019350" y="2735742"/>
                  <a:pt x="11004862" y="2728884"/>
                </a:cubicBezTo>
                <a:cubicBezTo>
                  <a:pt x="11006576" y="2728970"/>
                  <a:pt x="11008291" y="2729056"/>
                  <a:pt x="11009919" y="2729227"/>
                </a:cubicBezTo>
                <a:cubicBezTo>
                  <a:pt x="11023207" y="2735914"/>
                  <a:pt x="11036409" y="2741914"/>
                  <a:pt x="11049696" y="2747229"/>
                </a:cubicBezTo>
                <a:cubicBezTo>
                  <a:pt x="11049268" y="2747229"/>
                  <a:pt x="11048838" y="2747229"/>
                  <a:pt x="11048409" y="2747143"/>
                </a:cubicBezTo>
                <a:close/>
                <a:moveTo>
                  <a:pt x="11029894" y="2746629"/>
                </a:moveTo>
                <a:cubicBezTo>
                  <a:pt x="11015063" y="2741314"/>
                  <a:pt x="11000318" y="2734885"/>
                  <a:pt x="10985573" y="2727855"/>
                </a:cubicBezTo>
                <a:cubicBezTo>
                  <a:pt x="10987287" y="2727941"/>
                  <a:pt x="10989088" y="2728027"/>
                  <a:pt x="10990803" y="2728113"/>
                </a:cubicBezTo>
                <a:cubicBezTo>
                  <a:pt x="11004262" y="2734971"/>
                  <a:pt x="11017806" y="2741228"/>
                  <a:pt x="11031350" y="2746629"/>
                </a:cubicBezTo>
                <a:cubicBezTo>
                  <a:pt x="11030836" y="2746629"/>
                  <a:pt x="11030407" y="2746629"/>
                  <a:pt x="11029894" y="2746629"/>
                </a:cubicBezTo>
                <a:close/>
                <a:moveTo>
                  <a:pt x="11011548" y="2746029"/>
                </a:moveTo>
                <a:cubicBezTo>
                  <a:pt x="10996461" y="2740543"/>
                  <a:pt x="10981459" y="2734028"/>
                  <a:pt x="10966543" y="2726741"/>
                </a:cubicBezTo>
                <a:cubicBezTo>
                  <a:pt x="10968343" y="2726827"/>
                  <a:pt x="10970058" y="2726912"/>
                  <a:pt x="10971858" y="2726998"/>
                </a:cubicBezTo>
                <a:cubicBezTo>
                  <a:pt x="10985573" y="2734028"/>
                  <a:pt x="10999375" y="2740457"/>
                  <a:pt x="11013177" y="2746029"/>
                </a:cubicBezTo>
                <a:cubicBezTo>
                  <a:pt x="11012577" y="2746115"/>
                  <a:pt x="11012062" y="2746029"/>
                  <a:pt x="11011548" y="2746029"/>
                </a:cubicBezTo>
                <a:close/>
                <a:moveTo>
                  <a:pt x="10993289" y="2745600"/>
                </a:moveTo>
                <a:cubicBezTo>
                  <a:pt x="10978030" y="2740028"/>
                  <a:pt x="10962770" y="2733342"/>
                  <a:pt x="10947598" y="2725884"/>
                </a:cubicBezTo>
                <a:cubicBezTo>
                  <a:pt x="10949398" y="2725969"/>
                  <a:pt x="10951198" y="2726055"/>
                  <a:pt x="10952997" y="2726141"/>
                </a:cubicBezTo>
                <a:cubicBezTo>
                  <a:pt x="10966971" y="2733342"/>
                  <a:pt x="10980944" y="2739857"/>
                  <a:pt x="10995003" y="2745600"/>
                </a:cubicBezTo>
                <a:cubicBezTo>
                  <a:pt x="10994403" y="2745600"/>
                  <a:pt x="10993803" y="2745600"/>
                  <a:pt x="10993289" y="2745600"/>
                </a:cubicBezTo>
                <a:close/>
                <a:moveTo>
                  <a:pt x="1695984" y="3906832"/>
                </a:moveTo>
                <a:cubicBezTo>
                  <a:pt x="1696841" y="3907689"/>
                  <a:pt x="1697612" y="3908546"/>
                  <a:pt x="1698470" y="3909317"/>
                </a:cubicBezTo>
                <a:cubicBezTo>
                  <a:pt x="1699413" y="3911118"/>
                  <a:pt x="1700356" y="3913003"/>
                  <a:pt x="1701299" y="3914804"/>
                </a:cubicBezTo>
                <a:cubicBezTo>
                  <a:pt x="1700527" y="3913946"/>
                  <a:pt x="1699755" y="3913089"/>
                  <a:pt x="1698984" y="3912232"/>
                </a:cubicBezTo>
                <a:cubicBezTo>
                  <a:pt x="1698041" y="3910518"/>
                  <a:pt x="1697012" y="3908717"/>
                  <a:pt x="1695984" y="3906832"/>
                </a:cubicBezTo>
                <a:close/>
                <a:moveTo>
                  <a:pt x="10115036" y="1595771"/>
                </a:moveTo>
                <a:cubicBezTo>
                  <a:pt x="10115636" y="1596800"/>
                  <a:pt x="10116150" y="1597828"/>
                  <a:pt x="10116751" y="1598771"/>
                </a:cubicBezTo>
                <a:cubicBezTo>
                  <a:pt x="10116236" y="1598257"/>
                  <a:pt x="10115722" y="1597743"/>
                  <a:pt x="10115207" y="1597228"/>
                </a:cubicBezTo>
                <a:cubicBezTo>
                  <a:pt x="10114693" y="1596199"/>
                  <a:pt x="10114093" y="1595171"/>
                  <a:pt x="10113493" y="1594142"/>
                </a:cubicBezTo>
                <a:cubicBezTo>
                  <a:pt x="10114093" y="1594742"/>
                  <a:pt x="10114608" y="1595257"/>
                  <a:pt x="10115036" y="1595771"/>
                </a:cubicBezTo>
                <a:close/>
                <a:moveTo>
                  <a:pt x="10239252" y="1767392"/>
                </a:moveTo>
                <a:cubicBezTo>
                  <a:pt x="10238737" y="1766878"/>
                  <a:pt x="10238138" y="1766278"/>
                  <a:pt x="10237623" y="1765764"/>
                </a:cubicBezTo>
                <a:cubicBezTo>
                  <a:pt x="10237109" y="1764821"/>
                  <a:pt x="10236594" y="1763878"/>
                  <a:pt x="10236080" y="1763021"/>
                </a:cubicBezTo>
                <a:cubicBezTo>
                  <a:pt x="10236594" y="1763620"/>
                  <a:pt x="10237109" y="1764135"/>
                  <a:pt x="10237709" y="1764735"/>
                </a:cubicBezTo>
                <a:cubicBezTo>
                  <a:pt x="10238223" y="1765592"/>
                  <a:pt x="10238737" y="1766535"/>
                  <a:pt x="10239252" y="1767392"/>
                </a:cubicBezTo>
                <a:close/>
                <a:moveTo>
                  <a:pt x="10347094" y="1912268"/>
                </a:moveTo>
                <a:cubicBezTo>
                  <a:pt x="10348380" y="1914496"/>
                  <a:pt x="10349666" y="1916725"/>
                  <a:pt x="10350951" y="1918954"/>
                </a:cubicBezTo>
                <a:cubicBezTo>
                  <a:pt x="10349666" y="1917840"/>
                  <a:pt x="10348294" y="1916640"/>
                  <a:pt x="10347008" y="1915525"/>
                </a:cubicBezTo>
                <a:cubicBezTo>
                  <a:pt x="10345808" y="1913296"/>
                  <a:pt x="10344607" y="1910982"/>
                  <a:pt x="10343407" y="1908753"/>
                </a:cubicBezTo>
                <a:cubicBezTo>
                  <a:pt x="10344607" y="1909953"/>
                  <a:pt x="10345808" y="1911153"/>
                  <a:pt x="10347094" y="1912268"/>
                </a:cubicBezTo>
                <a:close/>
                <a:moveTo>
                  <a:pt x="10420217" y="2005365"/>
                </a:moveTo>
                <a:cubicBezTo>
                  <a:pt x="10421246" y="2007080"/>
                  <a:pt x="10422189" y="2008794"/>
                  <a:pt x="10423218" y="2010509"/>
                </a:cubicBezTo>
                <a:cubicBezTo>
                  <a:pt x="10421674" y="2009223"/>
                  <a:pt x="10420132" y="2008022"/>
                  <a:pt x="10418588" y="2006737"/>
                </a:cubicBezTo>
                <a:cubicBezTo>
                  <a:pt x="10417645" y="2004936"/>
                  <a:pt x="10416702" y="2003136"/>
                  <a:pt x="10415674" y="2001336"/>
                </a:cubicBezTo>
                <a:cubicBezTo>
                  <a:pt x="10417216" y="2002708"/>
                  <a:pt x="10418760" y="2003993"/>
                  <a:pt x="10420217" y="2005365"/>
                </a:cubicBezTo>
                <a:close/>
                <a:moveTo>
                  <a:pt x="1626032" y="3796332"/>
                </a:moveTo>
                <a:cubicBezTo>
                  <a:pt x="1627403" y="3797617"/>
                  <a:pt x="1628775" y="3798818"/>
                  <a:pt x="1630232" y="3800018"/>
                </a:cubicBezTo>
                <a:cubicBezTo>
                  <a:pt x="1631604" y="3802847"/>
                  <a:pt x="1632976" y="3805676"/>
                  <a:pt x="1634433" y="3808505"/>
                </a:cubicBezTo>
                <a:cubicBezTo>
                  <a:pt x="1633061" y="3807219"/>
                  <a:pt x="1631776" y="3805933"/>
                  <a:pt x="1630404" y="3804561"/>
                </a:cubicBezTo>
                <a:cubicBezTo>
                  <a:pt x="1628861" y="3801818"/>
                  <a:pt x="1627403" y="3799075"/>
                  <a:pt x="1626032" y="3796332"/>
                </a:cubicBezTo>
                <a:close/>
                <a:moveTo>
                  <a:pt x="1603315" y="3764528"/>
                </a:moveTo>
                <a:cubicBezTo>
                  <a:pt x="1604686" y="3765728"/>
                  <a:pt x="1605972" y="3766928"/>
                  <a:pt x="1607344" y="3768128"/>
                </a:cubicBezTo>
                <a:cubicBezTo>
                  <a:pt x="1608544" y="3770614"/>
                  <a:pt x="1609830" y="3773186"/>
                  <a:pt x="1611030" y="3775672"/>
                </a:cubicBezTo>
                <a:cubicBezTo>
                  <a:pt x="1609744" y="3774472"/>
                  <a:pt x="1608544" y="3773358"/>
                  <a:pt x="1607258" y="3772157"/>
                </a:cubicBezTo>
                <a:cubicBezTo>
                  <a:pt x="1605972" y="3769672"/>
                  <a:pt x="1604601" y="3767099"/>
                  <a:pt x="1603315" y="3764528"/>
                </a:cubicBezTo>
                <a:close/>
                <a:moveTo>
                  <a:pt x="538096" y="2794378"/>
                </a:moveTo>
                <a:cubicBezTo>
                  <a:pt x="543325" y="2796350"/>
                  <a:pt x="548640" y="2798407"/>
                  <a:pt x="553955" y="2800550"/>
                </a:cubicBezTo>
                <a:cubicBezTo>
                  <a:pt x="553526" y="2800550"/>
                  <a:pt x="553098" y="2800464"/>
                  <a:pt x="552669" y="2800464"/>
                </a:cubicBezTo>
                <a:cubicBezTo>
                  <a:pt x="547697" y="2798321"/>
                  <a:pt x="542811" y="2796350"/>
                  <a:pt x="537924" y="2794378"/>
                </a:cubicBezTo>
                <a:cubicBezTo>
                  <a:pt x="537924" y="2794378"/>
                  <a:pt x="538010" y="2794378"/>
                  <a:pt x="538096" y="2794378"/>
                </a:cubicBezTo>
                <a:close/>
                <a:moveTo>
                  <a:pt x="556098" y="2795321"/>
                </a:moveTo>
                <a:cubicBezTo>
                  <a:pt x="561670" y="2797464"/>
                  <a:pt x="567328" y="2799607"/>
                  <a:pt x="572986" y="2802007"/>
                </a:cubicBezTo>
                <a:cubicBezTo>
                  <a:pt x="572386" y="2801922"/>
                  <a:pt x="571786" y="2801922"/>
                  <a:pt x="571186" y="2801836"/>
                </a:cubicBezTo>
                <a:cubicBezTo>
                  <a:pt x="565871" y="2799522"/>
                  <a:pt x="560727" y="2797378"/>
                  <a:pt x="555498" y="2795235"/>
                </a:cubicBezTo>
                <a:cubicBezTo>
                  <a:pt x="555755" y="2795235"/>
                  <a:pt x="555927" y="2795321"/>
                  <a:pt x="556098" y="2795321"/>
                </a:cubicBezTo>
                <a:close/>
                <a:moveTo>
                  <a:pt x="574186" y="2796178"/>
                </a:moveTo>
                <a:cubicBezTo>
                  <a:pt x="580101" y="2798407"/>
                  <a:pt x="586016" y="2800807"/>
                  <a:pt x="592017" y="2803379"/>
                </a:cubicBezTo>
                <a:cubicBezTo>
                  <a:pt x="591245" y="2803293"/>
                  <a:pt x="590560" y="2803293"/>
                  <a:pt x="589788" y="2803208"/>
                </a:cubicBezTo>
                <a:cubicBezTo>
                  <a:pt x="584216" y="2800722"/>
                  <a:pt x="578730" y="2798407"/>
                  <a:pt x="573243" y="2796092"/>
                </a:cubicBezTo>
                <a:cubicBezTo>
                  <a:pt x="573500" y="2796178"/>
                  <a:pt x="573843" y="2796178"/>
                  <a:pt x="574186" y="2796178"/>
                </a:cubicBezTo>
                <a:close/>
                <a:moveTo>
                  <a:pt x="592188" y="2797035"/>
                </a:moveTo>
                <a:cubicBezTo>
                  <a:pt x="598361" y="2799436"/>
                  <a:pt x="604618" y="2802007"/>
                  <a:pt x="610962" y="2804751"/>
                </a:cubicBezTo>
                <a:cubicBezTo>
                  <a:pt x="610105" y="2804665"/>
                  <a:pt x="609248" y="2804579"/>
                  <a:pt x="608390" y="2804579"/>
                </a:cubicBezTo>
                <a:cubicBezTo>
                  <a:pt x="602561" y="2801922"/>
                  <a:pt x="596732" y="2799436"/>
                  <a:pt x="590988" y="2797035"/>
                </a:cubicBezTo>
                <a:cubicBezTo>
                  <a:pt x="591331" y="2797035"/>
                  <a:pt x="591760" y="2797035"/>
                  <a:pt x="592188" y="2797035"/>
                </a:cubicBezTo>
                <a:close/>
                <a:moveTo>
                  <a:pt x="10235308" y="1770307"/>
                </a:moveTo>
                <a:cubicBezTo>
                  <a:pt x="10236594" y="1772707"/>
                  <a:pt x="10237966" y="1775108"/>
                  <a:pt x="10239252" y="1777508"/>
                </a:cubicBezTo>
                <a:cubicBezTo>
                  <a:pt x="10237537" y="1775965"/>
                  <a:pt x="10235909" y="1774422"/>
                  <a:pt x="10234194" y="1772965"/>
                </a:cubicBezTo>
                <a:cubicBezTo>
                  <a:pt x="10232907" y="1770479"/>
                  <a:pt x="10231622" y="1768078"/>
                  <a:pt x="10230336" y="1765592"/>
                </a:cubicBezTo>
                <a:cubicBezTo>
                  <a:pt x="10231279" y="1766535"/>
                  <a:pt x="10232222" y="1767307"/>
                  <a:pt x="10233165" y="1768250"/>
                </a:cubicBezTo>
                <a:cubicBezTo>
                  <a:pt x="10233937" y="1768936"/>
                  <a:pt x="10234623" y="1769621"/>
                  <a:pt x="10235308" y="1770307"/>
                </a:cubicBezTo>
                <a:close/>
                <a:moveTo>
                  <a:pt x="10250481" y="1798253"/>
                </a:moveTo>
                <a:cubicBezTo>
                  <a:pt x="10248510" y="1796625"/>
                  <a:pt x="10246624" y="1794996"/>
                  <a:pt x="10244653" y="1793367"/>
                </a:cubicBezTo>
                <a:cubicBezTo>
                  <a:pt x="10243281" y="1790710"/>
                  <a:pt x="10241995" y="1787967"/>
                  <a:pt x="10240623" y="1785309"/>
                </a:cubicBezTo>
                <a:cubicBezTo>
                  <a:pt x="10242594" y="1787109"/>
                  <a:pt x="10244567" y="1788824"/>
                  <a:pt x="10246538" y="1790710"/>
                </a:cubicBezTo>
                <a:cubicBezTo>
                  <a:pt x="10247825" y="1793196"/>
                  <a:pt x="10249110" y="1795767"/>
                  <a:pt x="10250481" y="1798253"/>
                </a:cubicBezTo>
                <a:close/>
                <a:moveTo>
                  <a:pt x="11346647" y="2746115"/>
                </a:moveTo>
                <a:cubicBezTo>
                  <a:pt x="11341675" y="2744315"/>
                  <a:pt x="11336703" y="2742429"/>
                  <a:pt x="11331559" y="2740457"/>
                </a:cubicBezTo>
                <a:cubicBezTo>
                  <a:pt x="11332074" y="2740457"/>
                  <a:pt x="11332502" y="2740543"/>
                  <a:pt x="11333017" y="2740543"/>
                </a:cubicBezTo>
                <a:cubicBezTo>
                  <a:pt x="11337731" y="2742429"/>
                  <a:pt x="11342447" y="2744315"/>
                  <a:pt x="11347076" y="2746115"/>
                </a:cubicBezTo>
                <a:cubicBezTo>
                  <a:pt x="11346905" y="2746115"/>
                  <a:pt x="11346819" y="2746115"/>
                  <a:pt x="11346647" y="2746115"/>
                </a:cubicBezTo>
                <a:close/>
                <a:moveTo>
                  <a:pt x="11327702" y="2745258"/>
                </a:moveTo>
                <a:cubicBezTo>
                  <a:pt x="11322387" y="2743286"/>
                  <a:pt x="11316987" y="2741228"/>
                  <a:pt x="11311586" y="2739085"/>
                </a:cubicBezTo>
                <a:cubicBezTo>
                  <a:pt x="11312271" y="2739171"/>
                  <a:pt x="11312958" y="2739171"/>
                  <a:pt x="11313643" y="2739257"/>
                </a:cubicBezTo>
                <a:cubicBezTo>
                  <a:pt x="11318701" y="2741400"/>
                  <a:pt x="11323673" y="2743372"/>
                  <a:pt x="11328645" y="2745343"/>
                </a:cubicBezTo>
                <a:cubicBezTo>
                  <a:pt x="11328302" y="2745258"/>
                  <a:pt x="11328044" y="2745258"/>
                  <a:pt x="11327702" y="2745258"/>
                </a:cubicBezTo>
                <a:close/>
                <a:moveTo>
                  <a:pt x="11308756" y="2744315"/>
                </a:moveTo>
                <a:cubicBezTo>
                  <a:pt x="11303099" y="2742172"/>
                  <a:pt x="11297355" y="2739943"/>
                  <a:pt x="11291526" y="2737542"/>
                </a:cubicBezTo>
                <a:cubicBezTo>
                  <a:pt x="11292384" y="2737628"/>
                  <a:pt x="11293241" y="2737628"/>
                  <a:pt x="11294012" y="2737714"/>
                </a:cubicBezTo>
                <a:cubicBezTo>
                  <a:pt x="11299413" y="2740028"/>
                  <a:pt x="11304727" y="2742257"/>
                  <a:pt x="11309957" y="2744315"/>
                </a:cubicBezTo>
                <a:cubicBezTo>
                  <a:pt x="11309700" y="2744315"/>
                  <a:pt x="11309185" y="2744315"/>
                  <a:pt x="11308756" y="2744315"/>
                </a:cubicBezTo>
                <a:close/>
                <a:moveTo>
                  <a:pt x="11093844" y="2722883"/>
                </a:moveTo>
                <a:cubicBezTo>
                  <a:pt x="11095388" y="2722969"/>
                  <a:pt x="11097445" y="2723141"/>
                  <a:pt x="11099844" y="2723312"/>
                </a:cubicBezTo>
                <a:cubicBezTo>
                  <a:pt x="11108075" y="2727598"/>
                  <a:pt x="11116047" y="2731541"/>
                  <a:pt x="11123848" y="2735228"/>
                </a:cubicBezTo>
                <a:cubicBezTo>
                  <a:pt x="11122304" y="2735142"/>
                  <a:pt x="11120848" y="2735056"/>
                  <a:pt x="11119562" y="2735056"/>
                </a:cubicBezTo>
                <a:cubicBezTo>
                  <a:pt x="11110989" y="2731284"/>
                  <a:pt x="11102417" y="2727255"/>
                  <a:pt x="11093844" y="2722883"/>
                </a:cubicBezTo>
                <a:close/>
                <a:moveTo>
                  <a:pt x="9143772" y="2875731"/>
                </a:moveTo>
                <a:cubicBezTo>
                  <a:pt x="9146515" y="2873759"/>
                  <a:pt x="9150459" y="2871702"/>
                  <a:pt x="9155430" y="2869645"/>
                </a:cubicBezTo>
                <a:cubicBezTo>
                  <a:pt x="9153373" y="2875560"/>
                  <a:pt x="9151230" y="2881389"/>
                  <a:pt x="9149173" y="2887304"/>
                </a:cubicBezTo>
                <a:cubicBezTo>
                  <a:pt x="9144543" y="2889618"/>
                  <a:pt x="9140686" y="2892019"/>
                  <a:pt x="9137600" y="2894333"/>
                </a:cubicBezTo>
                <a:cubicBezTo>
                  <a:pt x="9139571" y="2888161"/>
                  <a:pt x="9141715" y="2881989"/>
                  <a:pt x="9143772" y="2875731"/>
                </a:cubicBezTo>
                <a:close/>
                <a:moveTo>
                  <a:pt x="9152430" y="2849928"/>
                </a:moveTo>
                <a:cubicBezTo>
                  <a:pt x="9155259" y="2848556"/>
                  <a:pt x="9159117" y="2847099"/>
                  <a:pt x="9163831" y="2845727"/>
                </a:cubicBezTo>
                <a:cubicBezTo>
                  <a:pt x="9161688" y="2851642"/>
                  <a:pt x="9159631" y="2857643"/>
                  <a:pt x="9157488" y="2863558"/>
                </a:cubicBezTo>
                <a:cubicBezTo>
                  <a:pt x="9152944" y="2865358"/>
                  <a:pt x="9149087" y="2867158"/>
                  <a:pt x="9145915" y="2869044"/>
                </a:cubicBezTo>
                <a:cubicBezTo>
                  <a:pt x="9148144" y="2862615"/>
                  <a:pt x="9150287" y="2856271"/>
                  <a:pt x="9152430" y="2849928"/>
                </a:cubicBezTo>
                <a:close/>
                <a:moveTo>
                  <a:pt x="10380098" y="1992078"/>
                </a:moveTo>
                <a:cubicBezTo>
                  <a:pt x="10377355" y="1990277"/>
                  <a:pt x="10374697" y="1988477"/>
                  <a:pt x="10371954" y="1986763"/>
                </a:cubicBezTo>
                <a:cubicBezTo>
                  <a:pt x="10370153" y="1982562"/>
                  <a:pt x="10368353" y="1978447"/>
                  <a:pt x="10366553" y="1974247"/>
                </a:cubicBezTo>
                <a:cubicBezTo>
                  <a:pt x="10369210" y="1976133"/>
                  <a:pt x="10371868" y="1978019"/>
                  <a:pt x="10374525" y="1979905"/>
                </a:cubicBezTo>
                <a:cubicBezTo>
                  <a:pt x="10376412" y="1983934"/>
                  <a:pt x="10378298" y="1988049"/>
                  <a:pt x="10380098" y="1992078"/>
                </a:cubicBezTo>
                <a:close/>
                <a:moveTo>
                  <a:pt x="11078157" y="2705567"/>
                </a:moveTo>
                <a:cubicBezTo>
                  <a:pt x="11080128" y="2705738"/>
                  <a:pt x="11082529" y="2705996"/>
                  <a:pt x="11085272" y="2706253"/>
                </a:cubicBezTo>
                <a:cubicBezTo>
                  <a:pt x="11092472" y="2710367"/>
                  <a:pt x="11099502" y="2714311"/>
                  <a:pt x="11106360" y="2717997"/>
                </a:cubicBezTo>
                <a:cubicBezTo>
                  <a:pt x="11104046" y="2717826"/>
                  <a:pt x="11101988" y="2717654"/>
                  <a:pt x="11100188" y="2717568"/>
                </a:cubicBezTo>
                <a:cubicBezTo>
                  <a:pt x="11092901" y="2713711"/>
                  <a:pt x="11085529" y="2709767"/>
                  <a:pt x="11078157" y="2705567"/>
                </a:cubicBezTo>
                <a:close/>
                <a:moveTo>
                  <a:pt x="1467526" y="3548330"/>
                </a:moveTo>
                <a:cubicBezTo>
                  <a:pt x="1470098" y="3550044"/>
                  <a:pt x="1472670" y="3551758"/>
                  <a:pt x="1475242" y="3553387"/>
                </a:cubicBezTo>
                <a:cubicBezTo>
                  <a:pt x="1477042" y="3557845"/>
                  <a:pt x="1478928" y="3562217"/>
                  <a:pt x="1480728" y="3566589"/>
                </a:cubicBezTo>
                <a:cubicBezTo>
                  <a:pt x="1478156" y="3564789"/>
                  <a:pt x="1475585" y="3562902"/>
                  <a:pt x="1473013" y="3561102"/>
                </a:cubicBezTo>
                <a:cubicBezTo>
                  <a:pt x="1471127" y="3556902"/>
                  <a:pt x="1469327" y="3552616"/>
                  <a:pt x="1467526" y="3548330"/>
                </a:cubicBezTo>
                <a:close/>
                <a:moveTo>
                  <a:pt x="1396546" y="3449746"/>
                </a:moveTo>
                <a:cubicBezTo>
                  <a:pt x="1394317" y="3446402"/>
                  <a:pt x="1390202" y="3440573"/>
                  <a:pt x="1384545" y="3432515"/>
                </a:cubicBezTo>
                <a:cubicBezTo>
                  <a:pt x="1384802" y="3432601"/>
                  <a:pt x="1384973" y="3432772"/>
                  <a:pt x="1385230" y="3432858"/>
                </a:cubicBezTo>
                <a:cubicBezTo>
                  <a:pt x="1389688" y="3439287"/>
                  <a:pt x="1393546" y="3444945"/>
                  <a:pt x="1396975" y="3450003"/>
                </a:cubicBezTo>
                <a:cubicBezTo>
                  <a:pt x="1396803" y="3449917"/>
                  <a:pt x="1396717" y="3449832"/>
                  <a:pt x="1396546" y="3449746"/>
                </a:cubicBezTo>
                <a:close/>
                <a:moveTo>
                  <a:pt x="515293" y="2803465"/>
                </a:moveTo>
                <a:cubicBezTo>
                  <a:pt x="518893" y="2804922"/>
                  <a:pt x="522580" y="2806465"/>
                  <a:pt x="526266" y="2808008"/>
                </a:cubicBezTo>
                <a:cubicBezTo>
                  <a:pt x="525923" y="2808008"/>
                  <a:pt x="525580" y="2807922"/>
                  <a:pt x="525323" y="2807922"/>
                </a:cubicBezTo>
                <a:cubicBezTo>
                  <a:pt x="521808" y="2806379"/>
                  <a:pt x="518208" y="2804922"/>
                  <a:pt x="514779" y="2803465"/>
                </a:cubicBezTo>
                <a:cubicBezTo>
                  <a:pt x="514864" y="2803465"/>
                  <a:pt x="515036" y="2803465"/>
                  <a:pt x="515293" y="2803465"/>
                </a:cubicBezTo>
                <a:close/>
                <a:moveTo>
                  <a:pt x="9102881" y="2999604"/>
                </a:moveTo>
                <a:cubicBezTo>
                  <a:pt x="9105881" y="2996174"/>
                  <a:pt x="9107767" y="2992746"/>
                  <a:pt x="9108539" y="2989488"/>
                </a:cubicBezTo>
                <a:cubicBezTo>
                  <a:pt x="9109910" y="2983316"/>
                  <a:pt x="9113854" y="2977058"/>
                  <a:pt x="9120026" y="2970714"/>
                </a:cubicBezTo>
                <a:cubicBezTo>
                  <a:pt x="9118226" y="2975944"/>
                  <a:pt x="9116425" y="2981173"/>
                  <a:pt x="9114625" y="2986402"/>
                </a:cubicBezTo>
                <a:cubicBezTo>
                  <a:pt x="9108967" y="2992231"/>
                  <a:pt x="9104510" y="2998060"/>
                  <a:pt x="9101509" y="3003890"/>
                </a:cubicBezTo>
                <a:cubicBezTo>
                  <a:pt x="9101938" y="3002433"/>
                  <a:pt x="9102452" y="3001061"/>
                  <a:pt x="9102881" y="2999604"/>
                </a:cubicBezTo>
                <a:close/>
                <a:moveTo>
                  <a:pt x="10440363" y="2086204"/>
                </a:moveTo>
                <a:lnTo>
                  <a:pt x="10440706" y="2086804"/>
                </a:lnTo>
                <a:cubicBezTo>
                  <a:pt x="10440876" y="2087061"/>
                  <a:pt x="10443534" y="2091004"/>
                  <a:pt x="10448420" y="2097948"/>
                </a:cubicBezTo>
                <a:cubicBezTo>
                  <a:pt x="10447906" y="2097605"/>
                  <a:pt x="10447306" y="2097348"/>
                  <a:pt x="10446792" y="2097005"/>
                </a:cubicBezTo>
                <a:cubicBezTo>
                  <a:pt x="10442077" y="2090147"/>
                  <a:pt x="10438048" y="2084232"/>
                  <a:pt x="10434876" y="2079432"/>
                </a:cubicBezTo>
                <a:cubicBezTo>
                  <a:pt x="10436162" y="2080203"/>
                  <a:pt x="10437448" y="2080975"/>
                  <a:pt x="10438733" y="2081746"/>
                </a:cubicBezTo>
                <a:cubicBezTo>
                  <a:pt x="10439248" y="2083203"/>
                  <a:pt x="10439848" y="2084661"/>
                  <a:pt x="10440363" y="2086204"/>
                </a:cubicBezTo>
                <a:close/>
                <a:moveTo>
                  <a:pt x="10465823" y="2114407"/>
                </a:moveTo>
                <a:cubicBezTo>
                  <a:pt x="10468994" y="2118779"/>
                  <a:pt x="10473195" y="2124523"/>
                  <a:pt x="10478338" y="2131552"/>
                </a:cubicBezTo>
                <a:cubicBezTo>
                  <a:pt x="10477996" y="2131381"/>
                  <a:pt x="10477653" y="2131209"/>
                  <a:pt x="10477310" y="2130952"/>
                </a:cubicBezTo>
                <a:cubicBezTo>
                  <a:pt x="10472853" y="2124780"/>
                  <a:pt x="10468737" y="2119122"/>
                  <a:pt x="10465137" y="2113979"/>
                </a:cubicBezTo>
                <a:cubicBezTo>
                  <a:pt x="10465309" y="2114064"/>
                  <a:pt x="10465565" y="2114236"/>
                  <a:pt x="10465823" y="2114407"/>
                </a:cubicBezTo>
                <a:close/>
                <a:moveTo>
                  <a:pt x="11372279" y="2737714"/>
                </a:moveTo>
                <a:cubicBezTo>
                  <a:pt x="11369021" y="2736428"/>
                  <a:pt x="11365678" y="2735142"/>
                  <a:pt x="11362420" y="2733856"/>
                </a:cubicBezTo>
                <a:cubicBezTo>
                  <a:pt x="11362678" y="2733856"/>
                  <a:pt x="11362935" y="2733942"/>
                  <a:pt x="11363107" y="2733942"/>
                </a:cubicBezTo>
                <a:cubicBezTo>
                  <a:pt x="11366364" y="2735228"/>
                  <a:pt x="11369536" y="2736514"/>
                  <a:pt x="11372708" y="2737799"/>
                </a:cubicBezTo>
                <a:cubicBezTo>
                  <a:pt x="11372536" y="2737714"/>
                  <a:pt x="11372450" y="2737714"/>
                  <a:pt x="11372279" y="2737714"/>
                </a:cubicBezTo>
                <a:close/>
                <a:moveTo>
                  <a:pt x="1468041" y="3524155"/>
                </a:moveTo>
                <a:lnTo>
                  <a:pt x="1467784" y="3523726"/>
                </a:lnTo>
                <a:cubicBezTo>
                  <a:pt x="1467612" y="3523469"/>
                  <a:pt x="1464869" y="3518754"/>
                  <a:pt x="1459897" y="3510439"/>
                </a:cubicBezTo>
                <a:cubicBezTo>
                  <a:pt x="1461097" y="3511125"/>
                  <a:pt x="1462297" y="3511811"/>
                  <a:pt x="1463412" y="3512497"/>
                </a:cubicBezTo>
                <a:cubicBezTo>
                  <a:pt x="1467269" y="3519011"/>
                  <a:pt x="1470527" y="3524669"/>
                  <a:pt x="1473270" y="3529384"/>
                </a:cubicBezTo>
                <a:cubicBezTo>
                  <a:pt x="1471813" y="3528527"/>
                  <a:pt x="1470355" y="3527584"/>
                  <a:pt x="1468898" y="3526727"/>
                </a:cubicBezTo>
                <a:cubicBezTo>
                  <a:pt x="1468727" y="3525784"/>
                  <a:pt x="1468384" y="3525012"/>
                  <a:pt x="1468041" y="3524155"/>
                </a:cubicBezTo>
                <a:close/>
                <a:moveTo>
                  <a:pt x="1443695" y="3494751"/>
                </a:moveTo>
                <a:cubicBezTo>
                  <a:pt x="1440780" y="3490122"/>
                  <a:pt x="1437008" y="3484036"/>
                  <a:pt x="1432465" y="3476749"/>
                </a:cubicBezTo>
                <a:cubicBezTo>
                  <a:pt x="1433494" y="3477349"/>
                  <a:pt x="1434522" y="3477863"/>
                  <a:pt x="1435551" y="3478463"/>
                </a:cubicBezTo>
                <a:cubicBezTo>
                  <a:pt x="1439666" y="3485064"/>
                  <a:pt x="1443352" y="3491065"/>
                  <a:pt x="1446609" y="3496465"/>
                </a:cubicBezTo>
                <a:cubicBezTo>
                  <a:pt x="1445581" y="3495951"/>
                  <a:pt x="1444638" y="3495352"/>
                  <a:pt x="1443695" y="3494751"/>
                </a:cubicBezTo>
                <a:close/>
                <a:moveTo>
                  <a:pt x="1433408" y="3488579"/>
                </a:moveTo>
                <a:lnTo>
                  <a:pt x="1433322" y="3488408"/>
                </a:lnTo>
                <a:cubicBezTo>
                  <a:pt x="1433151" y="3488065"/>
                  <a:pt x="1429207" y="3481893"/>
                  <a:pt x="1422178" y="3471005"/>
                </a:cubicBezTo>
                <a:cubicBezTo>
                  <a:pt x="1422949" y="3471434"/>
                  <a:pt x="1423635" y="3471862"/>
                  <a:pt x="1424407" y="3472291"/>
                </a:cubicBezTo>
                <a:cubicBezTo>
                  <a:pt x="1428693" y="3478978"/>
                  <a:pt x="1432379" y="3484893"/>
                  <a:pt x="1435551" y="3489951"/>
                </a:cubicBezTo>
                <a:cubicBezTo>
                  <a:pt x="1434865" y="3489436"/>
                  <a:pt x="1434094" y="3489007"/>
                  <a:pt x="1433408" y="3488579"/>
                </a:cubicBezTo>
                <a:close/>
                <a:moveTo>
                  <a:pt x="839162" y="2871616"/>
                </a:moveTo>
                <a:cubicBezTo>
                  <a:pt x="847135" y="2877103"/>
                  <a:pt x="855193" y="2882760"/>
                  <a:pt x="863165" y="2888590"/>
                </a:cubicBezTo>
                <a:cubicBezTo>
                  <a:pt x="859136" y="2887390"/>
                  <a:pt x="855450" y="2886189"/>
                  <a:pt x="852107" y="2884989"/>
                </a:cubicBezTo>
                <a:cubicBezTo>
                  <a:pt x="843963" y="2879160"/>
                  <a:pt x="835990" y="2873502"/>
                  <a:pt x="828189" y="2868187"/>
                </a:cubicBezTo>
                <a:cubicBezTo>
                  <a:pt x="831447" y="2869387"/>
                  <a:pt x="835133" y="2870502"/>
                  <a:pt x="839162" y="2871616"/>
                </a:cubicBezTo>
                <a:close/>
                <a:moveTo>
                  <a:pt x="813273" y="2854557"/>
                </a:moveTo>
                <a:cubicBezTo>
                  <a:pt x="816702" y="2856700"/>
                  <a:pt x="820045" y="2858929"/>
                  <a:pt x="823389" y="2861158"/>
                </a:cubicBezTo>
                <a:cubicBezTo>
                  <a:pt x="818074" y="2858929"/>
                  <a:pt x="814645" y="2856786"/>
                  <a:pt x="813273" y="2854557"/>
                </a:cubicBezTo>
                <a:close/>
                <a:moveTo>
                  <a:pt x="10368353" y="2015566"/>
                </a:moveTo>
                <a:lnTo>
                  <a:pt x="10368611" y="2015995"/>
                </a:lnTo>
                <a:cubicBezTo>
                  <a:pt x="10368697" y="2016166"/>
                  <a:pt x="10369554" y="2017538"/>
                  <a:pt x="10370926" y="2019938"/>
                </a:cubicBezTo>
                <a:cubicBezTo>
                  <a:pt x="10369468" y="2019167"/>
                  <a:pt x="10367924" y="2018310"/>
                  <a:pt x="10366468" y="2017538"/>
                </a:cubicBezTo>
                <a:cubicBezTo>
                  <a:pt x="10362010" y="2009908"/>
                  <a:pt x="10358581" y="2003993"/>
                  <a:pt x="10356437" y="2000136"/>
                </a:cubicBezTo>
                <a:cubicBezTo>
                  <a:pt x="10359010" y="2001593"/>
                  <a:pt x="10361581" y="2003136"/>
                  <a:pt x="10364153" y="2004593"/>
                </a:cubicBezTo>
                <a:cubicBezTo>
                  <a:pt x="10365525" y="2008280"/>
                  <a:pt x="10366981" y="2011966"/>
                  <a:pt x="10368353" y="2015566"/>
                </a:cubicBezTo>
                <a:close/>
                <a:moveTo>
                  <a:pt x="10387556" y="2035369"/>
                </a:moveTo>
                <a:cubicBezTo>
                  <a:pt x="10389185" y="2038026"/>
                  <a:pt x="10392956" y="2044198"/>
                  <a:pt x="10398700" y="2053371"/>
                </a:cubicBezTo>
                <a:cubicBezTo>
                  <a:pt x="10397414" y="2052685"/>
                  <a:pt x="10396042" y="2051999"/>
                  <a:pt x="10394756" y="2051314"/>
                </a:cubicBezTo>
                <a:cubicBezTo>
                  <a:pt x="10390556" y="2044456"/>
                  <a:pt x="10386784" y="2038369"/>
                  <a:pt x="10383698" y="2033226"/>
                </a:cubicBezTo>
                <a:cubicBezTo>
                  <a:pt x="10384985" y="2033911"/>
                  <a:pt x="10386270" y="2034597"/>
                  <a:pt x="10387556" y="2035369"/>
                </a:cubicBezTo>
                <a:close/>
                <a:moveTo>
                  <a:pt x="10404357" y="2050885"/>
                </a:moveTo>
                <a:lnTo>
                  <a:pt x="10404615" y="2051399"/>
                </a:lnTo>
                <a:cubicBezTo>
                  <a:pt x="10404787" y="2051571"/>
                  <a:pt x="10406501" y="2054400"/>
                  <a:pt x="10409588" y="2059200"/>
                </a:cubicBezTo>
                <a:cubicBezTo>
                  <a:pt x="10408559" y="2058600"/>
                  <a:pt x="10407444" y="2058086"/>
                  <a:pt x="10406416" y="2057486"/>
                </a:cubicBezTo>
                <a:cubicBezTo>
                  <a:pt x="10401786" y="2050199"/>
                  <a:pt x="10398100" y="2044284"/>
                  <a:pt x="10395357" y="2039741"/>
                </a:cubicBezTo>
                <a:cubicBezTo>
                  <a:pt x="10397414" y="2040941"/>
                  <a:pt x="10399472" y="2042141"/>
                  <a:pt x="10401529" y="2043341"/>
                </a:cubicBezTo>
                <a:cubicBezTo>
                  <a:pt x="10402386" y="2045913"/>
                  <a:pt x="10403415" y="2048399"/>
                  <a:pt x="10404357" y="2050885"/>
                </a:cubicBezTo>
                <a:close/>
                <a:moveTo>
                  <a:pt x="10495741" y="2147326"/>
                </a:moveTo>
                <a:cubicBezTo>
                  <a:pt x="10499941" y="2152812"/>
                  <a:pt x="10504828" y="2159156"/>
                  <a:pt x="10510314" y="2166185"/>
                </a:cubicBezTo>
                <a:cubicBezTo>
                  <a:pt x="10510143" y="2166099"/>
                  <a:pt x="10509971" y="2166014"/>
                  <a:pt x="10509714" y="2165842"/>
                </a:cubicBezTo>
                <a:cubicBezTo>
                  <a:pt x="10504742" y="2159327"/>
                  <a:pt x="10500027" y="2153069"/>
                  <a:pt x="10495741" y="2147326"/>
                </a:cubicBezTo>
                <a:cubicBezTo>
                  <a:pt x="10495741" y="2147326"/>
                  <a:pt x="10495741" y="2147326"/>
                  <a:pt x="10495741" y="2147326"/>
                </a:cubicBezTo>
                <a:close/>
                <a:moveTo>
                  <a:pt x="11363535" y="2728113"/>
                </a:moveTo>
                <a:cubicBezTo>
                  <a:pt x="11361135" y="2727084"/>
                  <a:pt x="11358649" y="2726141"/>
                  <a:pt x="11356162" y="2725112"/>
                </a:cubicBezTo>
                <a:cubicBezTo>
                  <a:pt x="11356248" y="2725112"/>
                  <a:pt x="11356334" y="2725112"/>
                  <a:pt x="11356420" y="2725112"/>
                </a:cubicBezTo>
                <a:cubicBezTo>
                  <a:pt x="11358820" y="2726141"/>
                  <a:pt x="11361306" y="2727170"/>
                  <a:pt x="11363706" y="2728113"/>
                </a:cubicBezTo>
                <a:cubicBezTo>
                  <a:pt x="11363706" y="2728113"/>
                  <a:pt x="11363620" y="2728113"/>
                  <a:pt x="11363535" y="2728113"/>
                </a:cubicBezTo>
                <a:close/>
                <a:moveTo>
                  <a:pt x="11034608" y="2668362"/>
                </a:moveTo>
                <a:lnTo>
                  <a:pt x="11034694" y="2668534"/>
                </a:lnTo>
                <a:cubicBezTo>
                  <a:pt x="11028865" y="2664590"/>
                  <a:pt x="11023035" y="2660647"/>
                  <a:pt x="11017206" y="2656618"/>
                </a:cubicBezTo>
                <a:cubicBezTo>
                  <a:pt x="11026978" y="2660476"/>
                  <a:pt x="11033151" y="2664419"/>
                  <a:pt x="11034608" y="2668362"/>
                </a:cubicBezTo>
                <a:close/>
                <a:moveTo>
                  <a:pt x="11002547" y="2646159"/>
                </a:moveTo>
                <a:cubicBezTo>
                  <a:pt x="10995089" y="2640845"/>
                  <a:pt x="10987717" y="2635444"/>
                  <a:pt x="10980344" y="2629872"/>
                </a:cubicBezTo>
                <a:cubicBezTo>
                  <a:pt x="10984888" y="2631415"/>
                  <a:pt x="10989088" y="2632872"/>
                  <a:pt x="10992860" y="2634415"/>
                </a:cubicBezTo>
                <a:cubicBezTo>
                  <a:pt x="11000232" y="2639901"/>
                  <a:pt x="11007520" y="2645131"/>
                  <a:pt x="11014634" y="2650189"/>
                </a:cubicBezTo>
                <a:cubicBezTo>
                  <a:pt x="11010948" y="2648903"/>
                  <a:pt x="11006919" y="2647531"/>
                  <a:pt x="11002547" y="2646159"/>
                </a:cubicBezTo>
                <a:close/>
                <a:moveTo>
                  <a:pt x="2748515" y="2501627"/>
                </a:moveTo>
                <a:cubicBezTo>
                  <a:pt x="2750058" y="2496741"/>
                  <a:pt x="2751687" y="2491940"/>
                  <a:pt x="2753230" y="2487054"/>
                </a:cubicBezTo>
                <a:cubicBezTo>
                  <a:pt x="2756745" y="2482768"/>
                  <a:pt x="2759917" y="2478567"/>
                  <a:pt x="2762746" y="2474281"/>
                </a:cubicBezTo>
                <a:cubicBezTo>
                  <a:pt x="2761546" y="2478224"/>
                  <a:pt x="2760345" y="2482167"/>
                  <a:pt x="2759145" y="2486111"/>
                </a:cubicBezTo>
                <a:cubicBezTo>
                  <a:pt x="2756316" y="2491254"/>
                  <a:pt x="2752801" y="2496484"/>
                  <a:pt x="2748515" y="2501627"/>
                </a:cubicBezTo>
                <a:close/>
                <a:moveTo>
                  <a:pt x="1502331" y="3559045"/>
                </a:moveTo>
                <a:cubicBezTo>
                  <a:pt x="1502159" y="3558788"/>
                  <a:pt x="1500445" y="3555530"/>
                  <a:pt x="1497187" y="3549529"/>
                </a:cubicBezTo>
                <a:cubicBezTo>
                  <a:pt x="1498730" y="3550387"/>
                  <a:pt x="1500273" y="3551244"/>
                  <a:pt x="1501731" y="3552101"/>
                </a:cubicBezTo>
                <a:cubicBezTo>
                  <a:pt x="1505674" y="3559302"/>
                  <a:pt x="1508846" y="3565217"/>
                  <a:pt x="1511246" y="3569761"/>
                </a:cubicBezTo>
                <a:cubicBezTo>
                  <a:pt x="1509189" y="3568560"/>
                  <a:pt x="1507131" y="3567274"/>
                  <a:pt x="1505074" y="3566075"/>
                </a:cubicBezTo>
                <a:cubicBezTo>
                  <a:pt x="1504217" y="3563760"/>
                  <a:pt x="1503274" y="3561445"/>
                  <a:pt x="1502331" y="3559045"/>
                </a:cubicBezTo>
                <a:close/>
                <a:moveTo>
                  <a:pt x="1480728" y="3533670"/>
                </a:moveTo>
                <a:cubicBezTo>
                  <a:pt x="1478328" y="3529470"/>
                  <a:pt x="1475070" y="3523726"/>
                  <a:pt x="1470784" y="3516440"/>
                </a:cubicBezTo>
                <a:cubicBezTo>
                  <a:pt x="1472156" y="3517211"/>
                  <a:pt x="1473613" y="3517983"/>
                  <a:pt x="1474984" y="3518754"/>
                </a:cubicBezTo>
                <a:cubicBezTo>
                  <a:pt x="1478671" y="3525184"/>
                  <a:pt x="1481928" y="3530927"/>
                  <a:pt x="1484843" y="3536071"/>
                </a:cubicBezTo>
                <a:cubicBezTo>
                  <a:pt x="1483471" y="3535299"/>
                  <a:pt x="1482100" y="3534527"/>
                  <a:pt x="1480728" y="3533670"/>
                </a:cubicBezTo>
                <a:close/>
                <a:moveTo>
                  <a:pt x="10392613" y="2056028"/>
                </a:moveTo>
                <a:cubicBezTo>
                  <a:pt x="10396214" y="2061772"/>
                  <a:pt x="10400071" y="2068116"/>
                  <a:pt x="10404357" y="2074974"/>
                </a:cubicBezTo>
                <a:cubicBezTo>
                  <a:pt x="10402643" y="2074116"/>
                  <a:pt x="10401015" y="2073345"/>
                  <a:pt x="10399300" y="2072488"/>
                </a:cubicBezTo>
                <a:cubicBezTo>
                  <a:pt x="10395185" y="2065801"/>
                  <a:pt x="10391328" y="2059457"/>
                  <a:pt x="10387727" y="2053457"/>
                </a:cubicBezTo>
                <a:cubicBezTo>
                  <a:pt x="10389356" y="2054314"/>
                  <a:pt x="10390985" y="2055171"/>
                  <a:pt x="10392613" y="2056028"/>
                </a:cubicBezTo>
                <a:close/>
                <a:moveTo>
                  <a:pt x="1554109" y="3612109"/>
                </a:moveTo>
                <a:cubicBezTo>
                  <a:pt x="1553937" y="3611766"/>
                  <a:pt x="1551022" y="3605594"/>
                  <a:pt x="1545622" y="3594878"/>
                </a:cubicBezTo>
                <a:cubicBezTo>
                  <a:pt x="1547594" y="3595907"/>
                  <a:pt x="1549565" y="3596935"/>
                  <a:pt x="1551537" y="3597964"/>
                </a:cubicBezTo>
                <a:cubicBezTo>
                  <a:pt x="1555137" y="3605251"/>
                  <a:pt x="1558138" y="3611509"/>
                  <a:pt x="1560624" y="3616652"/>
                </a:cubicBezTo>
                <a:cubicBezTo>
                  <a:pt x="1558566" y="3615538"/>
                  <a:pt x="1556509" y="3614337"/>
                  <a:pt x="1554537" y="3613223"/>
                </a:cubicBezTo>
                <a:cubicBezTo>
                  <a:pt x="1554452" y="3612880"/>
                  <a:pt x="1554280" y="3612452"/>
                  <a:pt x="1554109" y="3612109"/>
                </a:cubicBezTo>
                <a:close/>
                <a:moveTo>
                  <a:pt x="1292047" y="3324844"/>
                </a:moveTo>
                <a:cubicBezTo>
                  <a:pt x="1287247" y="3318844"/>
                  <a:pt x="1282103" y="3312585"/>
                  <a:pt x="1276874" y="3306156"/>
                </a:cubicBezTo>
                <a:cubicBezTo>
                  <a:pt x="1277303" y="3306413"/>
                  <a:pt x="1277817" y="3306670"/>
                  <a:pt x="1278246" y="3306842"/>
                </a:cubicBezTo>
                <a:cubicBezTo>
                  <a:pt x="1283303" y="3313100"/>
                  <a:pt x="1288104" y="3319272"/>
                  <a:pt x="1292819" y="3325187"/>
                </a:cubicBezTo>
                <a:cubicBezTo>
                  <a:pt x="1292647" y="3325102"/>
                  <a:pt x="1292304" y="3325016"/>
                  <a:pt x="1292047" y="3324844"/>
                </a:cubicBezTo>
                <a:close/>
                <a:moveTo>
                  <a:pt x="1301734" y="3336589"/>
                </a:moveTo>
                <a:cubicBezTo>
                  <a:pt x="1305335" y="3341132"/>
                  <a:pt x="1308764" y="3345675"/>
                  <a:pt x="1312193" y="3349962"/>
                </a:cubicBezTo>
                <a:cubicBezTo>
                  <a:pt x="1308678" y="3345590"/>
                  <a:pt x="1305163" y="3341046"/>
                  <a:pt x="1301391" y="3336331"/>
                </a:cubicBezTo>
                <a:cubicBezTo>
                  <a:pt x="1301477" y="3336417"/>
                  <a:pt x="1301648" y="3336503"/>
                  <a:pt x="1301734" y="3336589"/>
                </a:cubicBezTo>
                <a:close/>
                <a:moveTo>
                  <a:pt x="10278428" y="1927612"/>
                </a:moveTo>
                <a:cubicBezTo>
                  <a:pt x="10278514" y="1927870"/>
                  <a:pt x="10279886" y="1930613"/>
                  <a:pt x="10282199" y="1935413"/>
                </a:cubicBezTo>
                <a:cubicBezTo>
                  <a:pt x="10279971" y="1934299"/>
                  <a:pt x="10277743" y="1933184"/>
                  <a:pt x="10275514" y="1932156"/>
                </a:cubicBezTo>
                <a:cubicBezTo>
                  <a:pt x="10271570" y="1924012"/>
                  <a:pt x="10268484" y="1917668"/>
                  <a:pt x="10266426" y="1913296"/>
                </a:cubicBezTo>
                <a:cubicBezTo>
                  <a:pt x="10269170" y="1914668"/>
                  <a:pt x="10271827" y="1916125"/>
                  <a:pt x="10274571" y="1917583"/>
                </a:cubicBezTo>
                <a:cubicBezTo>
                  <a:pt x="10275856" y="1921012"/>
                  <a:pt x="10277142" y="1924269"/>
                  <a:pt x="10278428" y="1927612"/>
                </a:cubicBezTo>
                <a:close/>
                <a:moveTo>
                  <a:pt x="10298659" y="1949730"/>
                </a:moveTo>
                <a:cubicBezTo>
                  <a:pt x="10300630" y="1953587"/>
                  <a:pt x="10303888" y="1959931"/>
                  <a:pt x="10308346" y="1968503"/>
                </a:cubicBezTo>
                <a:cubicBezTo>
                  <a:pt x="10306203" y="1967474"/>
                  <a:pt x="10304060" y="1966446"/>
                  <a:pt x="10301917" y="1965417"/>
                </a:cubicBezTo>
                <a:cubicBezTo>
                  <a:pt x="10298231" y="1958216"/>
                  <a:pt x="10294973" y="1951873"/>
                  <a:pt x="10292230" y="1946472"/>
                </a:cubicBezTo>
                <a:cubicBezTo>
                  <a:pt x="10294373" y="1947501"/>
                  <a:pt x="10296516" y="1948615"/>
                  <a:pt x="10298659" y="1949730"/>
                </a:cubicBezTo>
                <a:close/>
                <a:moveTo>
                  <a:pt x="10397586" y="2077888"/>
                </a:moveTo>
                <a:cubicBezTo>
                  <a:pt x="10401443" y="2084146"/>
                  <a:pt x="10405472" y="2090661"/>
                  <a:pt x="10409673" y="2097434"/>
                </a:cubicBezTo>
                <a:cubicBezTo>
                  <a:pt x="10407615" y="2096491"/>
                  <a:pt x="10405644" y="2095548"/>
                  <a:pt x="10403586" y="2094691"/>
                </a:cubicBezTo>
                <a:cubicBezTo>
                  <a:pt x="10399472" y="2087918"/>
                  <a:pt x="10395443" y="2081317"/>
                  <a:pt x="10391585" y="2075059"/>
                </a:cubicBezTo>
                <a:cubicBezTo>
                  <a:pt x="10393642" y="2075917"/>
                  <a:pt x="10395614" y="2076860"/>
                  <a:pt x="10397586" y="2077888"/>
                </a:cubicBezTo>
                <a:close/>
                <a:moveTo>
                  <a:pt x="10531916" y="2211705"/>
                </a:moveTo>
                <a:cubicBezTo>
                  <a:pt x="10530545" y="2211019"/>
                  <a:pt x="10529088" y="2210334"/>
                  <a:pt x="10527716" y="2209733"/>
                </a:cubicBezTo>
                <a:cubicBezTo>
                  <a:pt x="10522830" y="2203218"/>
                  <a:pt x="10518115" y="2196789"/>
                  <a:pt x="10513486" y="2190617"/>
                </a:cubicBezTo>
                <a:cubicBezTo>
                  <a:pt x="10514771" y="2191217"/>
                  <a:pt x="10515972" y="2191817"/>
                  <a:pt x="10517258" y="2192503"/>
                </a:cubicBezTo>
                <a:cubicBezTo>
                  <a:pt x="10521973" y="2198675"/>
                  <a:pt x="10526859" y="2205104"/>
                  <a:pt x="10531916" y="2211705"/>
                </a:cubicBezTo>
                <a:close/>
                <a:moveTo>
                  <a:pt x="9517189" y="2807579"/>
                </a:moveTo>
                <a:cubicBezTo>
                  <a:pt x="9516418" y="2807665"/>
                  <a:pt x="9515561" y="2807837"/>
                  <a:pt x="9514790" y="2807922"/>
                </a:cubicBezTo>
                <a:cubicBezTo>
                  <a:pt x="9515046" y="2807751"/>
                  <a:pt x="9515218" y="2807579"/>
                  <a:pt x="9515475" y="2807494"/>
                </a:cubicBezTo>
                <a:cubicBezTo>
                  <a:pt x="9516247" y="2807408"/>
                  <a:pt x="9517019" y="2807322"/>
                  <a:pt x="9517790" y="2807237"/>
                </a:cubicBezTo>
                <a:cubicBezTo>
                  <a:pt x="9517619" y="2807322"/>
                  <a:pt x="9517447" y="2807408"/>
                  <a:pt x="9517189" y="2807579"/>
                </a:cubicBezTo>
                <a:close/>
                <a:moveTo>
                  <a:pt x="9491130" y="2817781"/>
                </a:moveTo>
                <a:cubicBezTo>
                  <a:pt x="9490273" y="2817952"/>
                  <a:pt x="9489500" y="2818124"/>
                  <a:pt x="9488643" y="2818295"/>
                </a:cubicBezTo>
                <a:cubicBezTo>
                  <a:pt x="9488815" y="2818124"/>
                  <a:pt x="9489072" y="2818038"/>
                  <a:pt x="9489243" y="2817867"/>
                </a:cubicBezTo>
                <a:cubicBezTo>
                  <a:pt x="9490015" y="2817781"/>
                  <a:pt x="9490787" y="2817609"/>
                  <a:pt x="9491558" y="2817524"/>
                </a:cubicBezTo>
                <a:cubicBezTo>
                  <a:pt x="9491472" y="2817524"/>
                  <a:pt x="9491301" y="2817609"/>
                  <a:pt x="9491130" y="2817781"/>
                </a:cubicBezTo>
                <a:close/>
                <a:moveTo>
                  <a:pt x="2494855" y="2764203"/>
                </a:moveTo>
                <a:lnTo>
                  <a:pt x="2485254" y="2764203"/>
                </a:lnTo>
                <a:cubicBezTo>
                  <a:pt x="2486968" y="2761545"/>
                  <a:pt x="2488768" y="2758802"/>
                  <a:pt x="2490483" y="2756144"/>
                </a:cubicBezTo>
                <a:cubicBezTo>
                  <a:pt x="2493655" y="2756059"/>
                  <a:pt x="2496827" y="2755887"/>
                  <a:pt x="2499998" y="2755802"/>
                </a:cubicBezTo>
                <a:cubicBezTo>
                  <a:pt x="2499741" y="2756144"/>
                  <a:pt x="2499570" y="2756573"/>
                  <a:pt x="2499313" y="2756916"/>
                </a:cubicBezTo>
                <a:cubicBezTo>
                  <a:pt x="2497941" y="2759317"/>
                  <a:pt x="2496398" y="2761802"/>
                  <a:pt x="2494855" y="2764203"/>
                </a:cubicBezTo>
                <a:close/>
                <a:moveTo>
                  <a:pt x="1603486" y="3659600"/>
                </a:moveTo>
                <a:cubicBezTo>
                  <a:pt x="1601686" y="3655400"/>
                  <a:pt x="1598771" y="3648885"/>
                  <a:pt x="1594914" y="3640398"/>
                </a:cubicBezTo>
                <a:cubicBezTo>
                  <a:pt x="1647892" y="3665944"/>
                  <a:pt x="1695212" y="3680517"/>
                  <a:pt x="1727530" y="3680517"/>
                </a:cubicBezTo>
                <a:cubicBezTo>
                  <a:pt x="1840687" y="3680517"/>
                  <a:pt x="2081489" y="3481893"/>
                  <a:pt x="2130181" y="3348504"/>
                </a:cubicBezTo>
                <a:cubicBezTo>
                  <a:pt x="2196961" y="3165481"/>
                  <a:pt x="2327091" y="2973200"/>
                  <a:pt x="2466737" y="2770204"/>
                </a:cubicBezTo>
                <a:lnTo>
                  <a:pt x="2476424" y="2770204"/>
                </a:lnTo>
                <a:cubicBezTo>
                  <a:pt x="2340721" y="2978858"/>
                  <a:pt x="2213934" y="3176283"/>
                  <a:pt x="2145183" y="3364878"/>
                </a:cubicBezTo>
                <a:cubicBezTo>
                  <a:pt x="2094176" y="3504781"/>
                  <a:pt x="1858775" y="3705120"/>
                  <a:pt x="1745361" y="3705120"/>
                </a:cubicBezTo>
                <a:cubicBezTo>
                  <a:pt x="1709271" y="3704949"/>
                  <a:pt x="1658779" y="3688318"/>
                  <a:pt x="1603486" y="3659600"/>
                </a:cubicBezTo>
                <a:close/>
                <a:moveTo>
                  <a:pt x="1325052" y="3330159"/>
                </a:moveTo>
                <a:cubicBezTo>
                  <a:pt x="1326680" y="3330931"/>
                  <a:pt x="1328309" y="3331702"/>
                  <a:pt x="1329938" y="3332388"/>
                </a:cubicBezTo>
                <a:cubicBezTo>
                  <a:pt x="1334653" y="3338989"/>
                  <a:pt x="1339196" y="3345504"/>
                  <a:pt x="1343739" y="3351848"/>
                </a:cubicBezTo>
                <a:cubicBezTo>
                  <a:pt x="1342197" y="3351076"/>
                  <a:pt x="1340653" y="3350305"/>
                  <a:pt x="1339196" y="3349619"/>
                </a:cubicBezTo>
                <a:cubicBezTo>
                  <a:pt x="1334567" y="3343275"/>
                  <a:pt x="1329852" y="3336846"/>
                  <a:pt x="1325052" y="3330159"/>
                </a:cubicBezTo>
                <a:close/>
                <a:moveTo>
                  <a:pt x="1242327" y="3272466"/>
                </a:moveTo>
                <a:cubicBezTo>
                  <a:pt x="1242670" y="3272638"/>
                  <a:pt x="1243013" y="3272809"/>
                  <a:pt x="1243355" y="3273066"/>
                </a:cubicBezTo>
                <a:cubicBezTo>
                  <a:pt x="1248156" y="3278810"/>
                  <a:pt x="1252957" y="3284468"/>
                  <a:pt x="1257500" y="3290040"/>
                </a:cubicBezTo>
                <a:cubicBezTo>
                  <a:pt x="1257329" y="3289954"/>
                  <a:pt x="1257157" y="3289868"/>
                  <a:pt x="1256986" y="3289783"/>
                </a:cubicBezTo>
                <a:cubicBezTo>
                  <a:pt x="1252357" y="3284125"/>
                  <a:pt x="1247385" y="3278295"/>
                  <a:pt x="1242327" y="3272466"/>
                </a:cubicBezTo>
                <a:close/>
                <a:moveTo>
                  <a:pt x="2348008" y="2730856"/>
                </a:moveTo>
                <a:cubicBezTo>
                  <a:pt x="2347665" y="2731113"/>
                  <a:pt x="2347322" y="2731370"/>
                  <a:pt x="2346979" y="2731627"/>
                </a:cubicBezTo>
                <a:cubicBezTo>
                  <a:pt x="2346036" y="2731713"/>
                  <a:pt x="2345179" y="2731884"/>
                  <a:pt x="2344236" y="2731970"/>
                </a:cubicBezTo>
                <a:cubicBezTo>
                  <a:pt x="2344579" y="2731713"/>
                  <a:pt x="2344922" y="2731541"/>
                  <a:pt x="2345265" y="2731284"/>
                </a:cubicBezTo>
                <a:cubicBezTo>
                  <a:pt x="2346122" y="2731113"/>
                  <a:pt x="2347065" y="2731027"/>
                  <a:pt x="2348008" y="2730856"/>
                </a:cubicBezTo>
                <a:close/>
                <a:moveTo>
                  <a:pt x="9090622" y="3082928"/>
                </a:moveTo>
                <a:cubicBezTo>
                  <a:pt x="9089165" y="3087129"/>
                  <a:pt x="9087622" y="3091329"/>
                  <a:pt x="9086165" y="3095444"/>
                </a:cubicBezTo>
                <a:cubicBezTo>
                  <a:pt x="9082907" y="3099816"/>
                  <a:pt x="9079906" y="3104188"/>
                  <a:pt x="9077163" y="3108474"/>
                </a:cubicBezTo>
                <a:cubicBezTo>
                  <a:pt x="9078278" y="3105217"/>
                  <a:pt x="9079307" y="3101959"/>
                  <a:pt x="9080421" y="3098702"/>
                </a:cubicBezTo>
                <a:cubicBezTo>
                  <a:pt x="9083250" y="3093472"/>
                  <a:pt x="9086679" y="3088243"/>
                  <a:pt x="9090622" y="3082928"/>
                </a:cubicBezTo>
                <a:close/>
                <a:moveTo>
                  <a:pt x="9346854" y="2775518"/>
                </a:moveTo>
                <a:lnTo>
                  <a:pt x="9357056" y="2775518"/>
                </a:lnTo>
                <a:cubicBezTo>
                  <a:pt x="9355170" y="2778433"/>
                  <a:pt x="9353283" y="2781262"/>
                  <a:pt x="9351398" y="2784177"/>
                </a:cubicBezTo>
                <a:cubicBezTo>
                  <a:pt x="9347968" y="2784263"/>
                  <a:pt x="9344625" y="2784434"/>
                  <a:pt x="9341283" y="2784520"/>
                </a:cubicBezTo>
                <a:cubicBezTo>
                  <a:pt x="9341453" y="2784177"/>
                  <a:pt x="9341711" y="2783834"/>
                  <a:pt x="9341882" y="2783491"/>
                </a:cubicBezTo>
                <a:cubicBezTo>
                  <a:pt x="9343596" y="2780919"/>
                  <a:pt x="9345226" y="2778262"/>
                  <a:pt x="9346854" y="2775518"/>
                </a:cubicBezTo>
                <a:close/>
                <a:moveTo>
                  <a:pt x="10224335" y="1874634"/>
                </a:moveTo>
                <a:cubicBezTo>
                  <a:pt x="10224507" y="1874977"/>
                  <a:pt x="10226907" y="1880635"/>
                  <a:pt x="10231365" y="1890579"/>
                </a:cubicBezTo>
                <a:cubicBezTo>
                  <a:pt x="10186102" y="1870605"/>
                  <a:pt x="10146069" y="1859461"/>
                  <a:pt x="10117694" y="1859461"/>
                </a:cubicBezTo>
                <a:cubicBezTo>
                  <a:pt x="10004194" y="1859461"/>
                  <a:pt x="9762706" y="2058086"/>
                  <a:pt x="9714015" y="2191474"/>
                </a:cubicBezTo>
                <a:cubicBezTo>
                  <a:pt x="9647235" y="2374497"/>
                  <a:pt x="9516590" y="2566778"/>
                  <a:pt x="9376344" y="2769775"/>
                </a:cubicBezTo>
                <a:lnTo>
                  <a:pt x="9366056" y="2769775"/>
                </a:lnTo>
                <a:cubicBezTo>
                  <a:pt x="9502359" y="2561120"/>
                  <a:pt x="9629576" y="2363695"/>
                  <a:pt x="9698412" y="2175100"/>
                </a:cubicBezTo>
                <a:cubicBezTo>
                  <a:pt x="9749419" y="2035197"/>
                  <a:pt x="9985419" y="1834858"/>
                  <a:pt x="10099177" y="1834858"/>
                </a:cubicBezTo>
                <a:cubicBezTo>
                  <a:pt x="10131152" y="1834858"/>
                  <a:pt x="10174701" y="1847974"/>
                  <a:pt x="10222964" y="1871120"/>
                </a:cubicBezTo>
                <a:cubicBezTo>
                  <a:pt x="10223392" y="1872320"/>
                  <a:pt x="10223907" y="1873434"/>
                  <a:pt x="10224335" y="1874634"/>
                </a:cubicBezTo>
                <a:close/>
                <a:moveTo>
                  <a:pt x="10401701" y="2099663"/>
                </a:moveTo>
                <a:cubicBezTo>
                  <a:pt x="10405815" y="2106435"/>
                  <a:pt x="10410101" y="2113293"/>
                  <a:pt x="10414473" y="2120408"/>
                </a:cubicBezTo>
                <a:cubicBezTo>
                  <a:pt x="10412159" y="2119379"/>
                  <a:pt x="10409844" y="2118436"/>
                  <a:pt x="10407444" y="2117493"/>
                </a:cubicBezTo>
                <a:cubicBezTo>
                  <a:pt x="10403072" y="2110378"/>
                  <a:pt x="10398958" y="2103434"/>
                  <a:pt x="10394842" y="2096662"/>
                </a:cubicBezTo>
                <a:cubicBezTo>
                  <a:pt x="10397157" y="2097605"/>
                  <a:pt x="10399386" y="2098634"/>
                  <a:pt x="10401701" y="2099663"/>
                </a:cubicBezTo>
                <a:close/>
                <a:moveTo>
                  <a:pt x="11079871" y="2605354"/>
                </a:moveTo>
                <a:cubicBezTo>
                  <a:pt x="11080985" y="2606040"/>
                  <a:pt x="11082186" y="2606812"/>
                  <a:pt x="11083300" y="2607497"/>
                </a:cubicBezTo>
                <a:cubicBezTo>
                  <a:pt x="11083043" y="2607412"/>
                  <a:pt x="11082785" y="2607326"/>
                  <a:pt x="11082529" y="2607240"/>
                </a:cubicBezTo>
                <a:cubicBezTo>
                  <a:pt x="11081414" y="2606555"/>
                  <a:pt x="11080300" y="2605783"/>
                  <a:pt x="11079185" y="2605097"/>
                </a:cubicBezTo>
                <a:cubicBezTo>
                  <a:pt x="11079357" y="2605183"/>
                  <a:pt x="11079613" y="2605269"/>
                  <a:pt x="11079871" y="2605354"/>
                </a:cubicBezTo>
                <a:close/>
                <a:moveTo>
                  <a:pt x="11240863" y="2677878"/>
                </a:moveTo>
                <a:cubicBezTo>
                  <a:pt x="11240777" y="2677878"/>
                  <a:pt x="11240691" y="2677878"/>
                  <a:pt x="11240605" y="2677792"/>
                </a:cubicBezTo>
                <a:cubicBezTo>
                  <a:pt x="11239319" y="2677106"/>
                  <a:pt x="11238033" y="2676420"/>
                  <a:pt x="11236748" y="2675820"/>
                </a:cubicBezTo>
                <a:cubicBezTo>
                  <a:pt x="11236748" y="2675820"/>
                  <a:pt x="11236834" y="2675820"/>
                  <a:pt x="11236834" y="2675820"/>
                </a:cubicBezTo>
                <a:cubicBezTo>
                  <a:pt x="11238119" y="2676506"/>
                  <a:pt x="11239491" y="2677192"/>
                  <a:pt x="11240863" y="2677878"/>
                </a:cubicBezTo>
                <a:close/>
                <a:moveTo>
                  <a:pt x="2489111" y="2750315"/>
                </a:moveTo>
                <a:cubicBezTo>
                  <a:pt x="2486111" y="2750401"/>
                  <a:pt x="2483025" y="2750572"/>
                  <a:pt x="2479939" y="2750658"/>
                </a:cubicBezTo>
                <a:cubicBezTo>
                  <a:pt x="2480796" y="2749372"/>
                  <a:pt x="2481653" y="2748172"/>
                  <a:pt x="2482510" y="2746886"/>
                </a:cubicBezTo>
                <a:cubicBezTo>
                  <a:pt x="2483368" y="2745686"/>
                  <a:pt x="2484225" y="2744400"/>
                  <a:pt x="2484997" y="2743200"/>
                </a:cubicBezTo>
                <a:cubicBezTo>
                  <a:pt x="2488083" y="2742943"/>
                  <a:pt x="2491083" y="2742771"/>
                  <a:pt x="2494083" y="2742514"/>
                </a:cubicBezTo>
                <a:cubicBezTo>
                  <a:pt x="2492712" y="2744657"/>
                  <a:pt x="2491340" y="2746800"/>
                  <a:pt x="2489969" y="2748858"/>
                </a:cubicBezTo>
                <a:cubicBezTo>
                  <a:pt x="2489711" y="2749458"/>
                  <a:pt x="2489454" y="2749887"/>
                  <a:pt x="2489111" y="2750315"/>
                </a:cubicBezTo>
                <a:close/>
                <a:moveTo>
                  <a:pt x="1297619" y="3293040"/>
                </a:moveTo>
                <a:cubicBezTo>
                  <a:pt x="1292647" y="3286439"/>
                  <a:pt x="1287590" y="3279753"/>
                  <a:pt x="1282446" y="3272895"/>
                </a:cubicBezTo>
                <a:cubicBezTo>
                  <a:pt x="1284418" y="3273752"/>
                  <a:pt x="1286389" y="3274524"/>
                  <a:pt x="1288361" y="3275381"/>
                </a:cubicBezTo>
                <a:cubicBezTo>
                  <a:pt x="1293419" y="3282153"/>
                  <a:pt x="1298391" y="3288926"/>
                  <a:pt x="1303277" y="3295526"/>
                </a:cubicBezTo>
                <a:cubicBezTo>
                  <a:pt x="1302334" y="3295098"/>
                  <a:pt x="1301306" y="3294669"/>
                  <a:pt x="1300363" y="3294240"/>
                </a:cubicBezTo>
                <a:cubicBezTo>
                  <a:pt x="1299420" y="3293898"/>
                  <a:pt x="1298477" y="3293469"/>
                  <a:pt x="1297619" y="3293040"/>
                </a:cubicBezTo>
                <a:close/>
                <a:moveTo>
                  <a:pt x="668312" y="2879246"/>
                </a:moveTo>
                <a:cubicBezTo>
                  <a:pt x="668655" y="2879332"/>
                  <a:pt x="668912" y="2879417"/>
                  <a:pt x="669255" y="2879503"/>
                </a:cubicBezTo>
                <a:cubicBezTo>
                  <a:pt x="670798" y="2880360"/>
                  <a:pt x="672341" y="2881217"/>
                  <a:pt x="673884" y="2882075"/>
                </a:cubicBezTo>
                <a:cubicBezTo>
                  <a:pt x="673627" y="2881989"/>
                  <a:pt x="673370" y="2881903"/>
                  <a:pt x="673027" y="2881903"/>
                </a:cubicBezTo>
                <a:cubicBezTo>
                  <a:pt x="671484" y="2881046"/>
                  <a:pt x="669855" y="2880189"/>
                  <a:pt x="668312" y="2879246"/>
                </a:cubicBezTo>
                <a:close/>
                <a:moveTo>
                  <a:pt x="687257" y="2883618"/>
                </a:moveTo>
                <a:cubicBezTo>
                  <a:pt x="687943" y="2883789"/>
                  <a:pt x="688629" y="2883960"/>
                  <a:pt x="689315" y="2884046"/>
                </a:cubicBezTo>
                <a:cubicBezTo>
                  <a:pt x="691286" y="2885161"/>
                  <a:pt x="693258" y="2886361"/>
                  <a:pt x="695230" y="2887561"/>
                </a:cubicBezTo>
                <a:cubicBezTo>
                  <a:pt x="694544" y="2887390"/>
                  <a:pt x="693858" y="2887218"/>
                  <a:pt x="693258" y="2887047"/>
                </a:cubicBezTo>
                <a:cubicBezTo>
                  <a:pt x="691201" y="2885932"/>
                  <a:pt x="689229" y="2884818"/>
                  <a:pt x="687257" y="2883618"/>
                </a:cubicBezTo>
                <a:close/>
                <a:moveTo>
                  <a:pt x="1125655" y="3116790"/>
                </a:moveTo>
                <a:cubicBezTo>
                  <a:pt x="1131399" y="3123048"/>
                  <a:pt x="1137142" y="3129391"/>
                  <a:pt x="1142714" y="3135649"/>
                </a:cubicBezTo>
                <a:cubicBezTo>
                  <a:pt x="1140400" y="3134706"/>
                  <a:pt x="1138085" y="3133849"/>
                  <a:pt x="1135856" y="3132906"/>
                </a:cubicBezTo>
                <a:cubicBezTo>
                  <a:pt x="1130113" y="3126648"/>
                  <a:pt x="1124369" y="3120390"/>
                  <a:pt x="1118540" y="3114132"/>
                </a:cubicBezTo>
                <a:cubicBezTo>
                  <a:pt x="1120854" y="3114989"/>
                  <a:pt x="1123255" y="3115932"/>
                  <a:pt x="1125655" y="3116790"/>
                </a:cubicBezTo>
                <a:close/>
                <a:moveTo>
                  <a:pt x="9352855" y="2790006"/>
                </a:moveTo>
                <a:cubicBezTo>
                  <a:pt x="9356113" y="2789920"/>
                  <a:pt x="9359285" y="2789749"/>
                  <a:pt x="9362628" y="2789663"/>
                </a:cubicBezTo>
                <a:cubicBezTo>
                  <a:pt x="9361770" y="2790863"/>
                  <a:pt x="9360913" y="2792149"/>
                  <a:pt x="9360056" y="2793349"/>
                </a:cubicBezTo>
                <a:cubicBezTo>
                  <a:pt x="9359027" y="2794807"/>
                  <a:pt x="9358084" y="2796178"/>
                  <a:pt x="9357056" y="2797636"/>
                </a:cubicBezTo>
                <a:cubicBezTo>
                  <a:pt x="9353798" y="2797893"/>
                  <a:pt x="9350541" y="2798150"/>
                  <a:pt x="9347369" y="2798321"/>
                </a:cubicBezTo>
                <a:cubicBezTo>
                  <a:pt x="9348911" y="2796007"/>
                  <a:pt x="9350369" y="2793692"/>
                  <a:pt x="9351912" y="2791378"/>
                </a:cubicBezTo>
                <a:cubicBezTo>
                  <a:pt x="9352255" y="2790949"/>
                  <a:pt x="9352512" y="2790520"/>
                  <a:pt x="9352855" y="2790006"/>
                </a:cubicBezTo>
                <a:close/>
                <a:moveTo>
                  <a:pt x="10405472" y="2122380"/>
                </a:moveTo>
                <a:cubicBezTo>
                  <a:pt x="10409416" y="2128895"/>
                  <a:pt x="10413531" y="2135496"/>
                  <a:pt x="10417731" y="2142268"/>
                </a:cubicBezTo>
                <a:cubicBezTo>
                  <a:pt x="10415159" y="2141239"/>
                  <a:pt x="10412588" y="2140296"/>
                  <a:pt x="10410016" y="2139353"/>
                </a:cubicBezTo>
                <a:cubicBezTo>
                  <a:pt x="10405901" y="2132581"/>
                  <a:pt x="10401872" y="2125894"/>
                  <a:pt x="10397928" y="2119379"/>
                </a:cubicBezTo>
                <a:cubicBezTo>
                  <a:pt x="10400414" y="2120322"/>
                  <a:pt x="10402987" y="2121351"/>
                  <a:pt x="10405472" y="2122380"/>
                </a:cubicBezTo>
                <a:close/>
                <a:moveTo>
                  <a:pt x="10695309" y="2348522"/>
                </a:moveTo>
                <a:cubicBezTo>
                  <a:pt x="10700366" y="2353666"/>
                  <a:pt x="10705509" y="2358809"/>
                  <a:pt x="10710824" y="2364038"/>
                </a:cubicBezTo>
                <a:cubicBezTo>
                  <a:pt x="10710568" y="2363953"/>
                  <a:pt x="10710396" y="2363781"/>
                  <a:pt x="10710139" y="2363695"/>
                </a:cubicBezTo>
                <a:cubicBezTo>
                  <a:pt x="10705081" y="2358552"/>
                  <a:pt x="10700109" y="2353494"/>
                  <a:pt x="10695309" y="2348522"/>
                </a:cubicBezTo>
                <a:cubicBezTo>
                  <a:pt x="10695223" y="2348522"/>
                  <a:pt x="10695223" y="2348522"/>
                  <a:pt x="10695309" y="2348522"/>
                </a:cubicBezTo>
                <a:close/>
                <a:moveTo>
                  <a:pt x="11156852" y="2651646"/>
                </a:moveTo>
                <a:cubicBezTo>
                  <a:pt x="11155823" y="2651389"/>
                  <a:pt x="11154794" y="2651131"/>
                  <a:pt x="11153766" y="2650960"/>
                </a:cubicBezTo>
                <a:cubicBezTo>
                  <a:pt x="11151451" y="2649588"/>
                  <a:pt x="11149136" y="2648217"/>
                  <a:pt x="11146737" y="2646845"/>
                </a:cubicBezTo>
                <a:cubicBezTo>
                  <a:pt x="11147765" y="2647103"/>
                  <a:pt x="11148794" y="2647360"/>
                  <a:pt x="11149909" y="2647617"/>
                </a:cubicBezTo>
                <a:cubicBezTo>
                  <a:pt x="11152223" y="2648988"/>
                  <a:pt x="11154537" y="2650360"/>
                  <a:pt x="11156852" y="2651646"/>
                </a:cubicBezTo>
                <a:close/>
                <a:moveTo>
                  <a:pt x="11168939" y="2652503"/>
                </a:moveTo>
                <a:cubicBezTo>
                  <a:pt x="11169625" y="2652675"/>
                  <a:pt x="11170311" y="2652846"/>
                  <a:pt x="11170911" y="2653017"/>
                </a:cubicBezTo>
                <a:cubicBezTo>
                  <a:pt x="11172797" y="2654046"/>
                  <a:pt x="11174683" y="2655160"/>
                  <a:pt x="11176569" y="2656189"/>
                </a:cubicBezTo>
                <a:cubicBezTo>
                  <a:pt x="11175882" y="2656018"/>
                  <a:pt x="11175283" y="2655846"/>
                  <a:pt x="11174597" y="2655761"/>
                </a:cubicBezTo>
                <a:cubicBezTo>
                  <a:pt x="11172797" y="2654732"/>
                  <a:pt x="11170911" y="2653617"/>
                  <a:pt x="11168939" y="2652503"/>
                </a:cubicBezTo>
                <a:close/>
                <a:moveTo>
                  <a:pt x="11136964" y="2647103"/>
                </a:moveTo>
                <a:cubicBezTo>
                  <a:pt x="11135592" y="2646760"/>
                  <a:pt x="11134220" y="2646502"/>
                  <a:pt x="11132935" y="2646159"/>
                </a:cubicBezTo>
                <a:cubicBezTo>
                  <a:pt x="11130191" y="2644531"/>
                  <a:pt x="11127535" y="2642816"/>
                  <a:pt x="11124791" y="2641187"/>
                </a:cubicBezTo>
                <a:cubicBezTo>
                  <a:pt x="11126163" y="2641530"/>
                  <a:pt x="11127535" y="2641873"/>
                  <a:pt x="11128905" y="2642216"/>
                </a:cubicBezTo>
                <a:cubicBezTo>
                  <a:pt x="11131563" y="2643845"/>
                  <a:pt x="11134306" y="2645474"/>
                  <a:pt x="11136964" y="2647103"/>
                </a:cubicBezTo>
                <a:close/>
                <a:moveTo>
                  <a:pt x="10671219" y="2402358"/>
                </a:moveTo>
                <a:cubicBezTo>
                  <a:pt x="10665477" y="2395671"/>
                  <a:pt x="10659733" y="2388984"/>
                  <a:pt x="10654074" y="2382298"/>
                </a:cubicBezTo>
                <a:cubicBezTo>
                  <a:pt x="10656818" y="2383241"/>
                  <a:pt x="10659647" y="2384184"/>
                  <a:pt x="10662391" y="2385127"/>
                </a:cubicBezTo>
                <a:cubicBezTo>
                  <a:pt x="10668133" y="2391813"/>
                  <a:pt x="10673877" y="2398414"/>
                  <a:pt x="10679707" y="2405101"/>
                </a:cubicBezTo>
                <a:cubicBezTo>
                  <a:pt x="10676878" y="2404158"/>
                  <a:pt x="10674049" y="2403215"/>
                  <a:pt x="10671219" y="2402358"/>
                </a:cubicBezTo>
                <a:close/>
                <a:moveTo>
                  <a:pt x="10653990" y="2397128"/>
                </a:moveTo>
                <a:cubicBezTo>
                  <a:pt x="10648246" y="2390270"/>
                  <a:pt x="10642588" y="2383498"/>
                  <a:pt x="10637015" y="2376726"/>
                </a:cubicBezTo>
                <a:cubicBezTo>
                  <a:pt x="10639931" y="2377669"/>
                  <a:pt x="10642759" y="2378612"/>
                  <a:pt x="10645674" y="2379555"/>
                </a:cubicBezTo>
                <a:cubicBezTo>
                  <a:pt x="10651332" y="2386327"/>
                  <a:pt x="10657076" y="2393099"/>
                  <a:pt x="10662904" y="2399871"/>
                </a:cubicBezTo>
                <a:cubicBezTo>
                  <a:pt x="10659904" y="2398843"/>
                  <a:pt x="10656990" y="2397985"/>
                  <a:pt x="10653990" y="2397128"/>
                </a:cubicBezTo>
                <a:close/>
                <a:moveTo>
                  <a:pt x="10512029" y="2335320"/>
                </a:moveTo>
                <a:cubicBezTo>
                  <a:pt x="10506799" y="2327862"/>
                  <a:pt x="10501656" y="2320404"/>
                  <a:pt x="10496598" y="2313032"/>
                </a:cubicBezTo>
                <a:cubicBezTo>
                  <a:pt x="10499941" y="2313889"/>
                  <a:pt x="10503370" y="2314832"/>
                  <a:pt x="10506799" y="2315690"/>
                </a:cubicBezTo>
                <a:cubicBezTo>
                  <a:pt x="10511943" y="2323062"/>
                  <a:pt x="10517086" y="2330434"/>
                  <a:pt x="10522401" y="2337807"/>
                </a:cubicBezTo>
                <a:cubicBezTo>
                  <a:pt x="10518887" y="2336949"/>
                  <a:pt x="10515372" y="2336178"/>
                  <a:pt x="10512029" y="2335320"/>
                </a:cubicBezTo>
                <a:close/>
                <a:moveTo>
                  <a:pt x="10472767" y="2319804"/>
                </a:moveTo>
                <a:cubicBezTo>
                  <a:pt x="10469423" y="2314832"/>
                  <a:pt x="10466080" y="2309775"/>
                  <a:pt x="10462822" y="2304802"/>
                </a:cubicBezTo>
                <a:cubicBezTo>
                  <a:pt x="10466252" y="2305574"/>
                  <a:pt x="10469851" y="2306431"/>
                  <a:pt x="10473367" y="2307289"/>
                </a:cubicBezTo>
                <a:cubicBezTo>
                  <a:pt x="10478424" y="2314832"/>
                  <a:pt x="10483568" y="2322462"/>
                  <a:pt x="10488712" y="2330006"/>
                </a:cubicBezTo>
                <a:cubicBezTo>
                  <a:pt x="10485111" y="2329234"/>
                  <a:pt x="10481596" y="2328463"/>
                  <a:pt x="10478082" y="2327691"/>
                </a:cubicBezTo>
                <a:cubicBezTo>
                  <a:pt x="10476367" y="2325034"/>
                  <a:pt x="10474567" y="2322462"/>
                  <a:pt x="10472767" y="2319804"/>
                </a:cubicBezTo>
                <a:close/>
                <a:moveTo>
                  <a:pt x="9479642" y="2806294"/>
                </a:moveTo>
                <a:cubicBezTo>
                  <a:pt x="9480671" y="2805436"/>
                  <a:pt x="9481700" y="2804579"/>
                  <a:pt x="9482729" y="2803722"/>
                </a:cubicBezTo>
                <a:cubicBezTo>
                  <a:pt x="9484529" y="2803551"/>
                  <a:pt x="9486414" y="2803379"/>
                  <a:pt x="9488214" y="2803208"/>
                </a:cubicBezTo>
                <a:cubicBezTo>
                  <a:pt x="9487186" y="2803979"/>
                  <a:pt x="9486157" y="2804836"/>
                  <a:pt x="9485128" y="2805608"/>
                </a:cubicBezTo>
                <a:cubicBezTo>
                  <a:pt x="9483329" y="2805779"/>
                  <a:pt x="9481443" y="2806037"/>
                  <a:pt x="9479642" y="2806294"/>
                </a:cubicBezTo>
                <a:close/>
                <a:moveTo>
                  <a:pt x="9464384" y="2808265"/>
                </a:moveTo>
                <a:cubicBezTo>
                  <a:pt x="9465584" y="2807237"/>
                  <a:pt x="9466698" y="2806208"/>
                  <a:pt x="9467898" y="2805179"/>
                </a:cubicBezTo>
                <a:cubicBezTo>
                  <a:pt x="9469955" y="2805008"/>
                  <a:pt x="9471927" y="2804751"/>
                  <a:pt x="9473985" y="2804579"/>
                </a:cubicBezTo>
                <a:cubicBezTo>
                  <a:pt x="9472785" y="2805522"/>
                  <a:pt x="9471670" y="2806551"/>
                  <a:pt x="9470470" y="2807494"/>
                </a:cubicBezTo>
                <a:cubicBezTo>
                  <a:pt x="9468412" y="2807751"/>
                  <a:pt x="9466355" y="2808008"/>
                  <a:pt x="9464384" y="2808265"/>
                </a:cubicBezTo>
                <a:close/>
                <a:moveTo>
                  <a:pt x="9047417" y="3253435"/>
                </a:moveTo>
                <a:cubicBezTo>
                  <a:pt x="9046731" y="3254550"/>
                  <a:pt x="9046045" y="3255750"/>
                  <a:pt x="9045446" y="3256864"/>
                </a:cubicBezTo>
                <a:cubicBezTo>
                  <a:pt x="9045446" y="3256779"/>
                  <a:pt x="9045531" y="3256779"/>
                  <a:pt x="9045531" y="3256693"/>
                </a:cubicBezTo>
                <a:cubicBezTo>
                  <a:pt x="9046217" y="3255493"/>
                  <a:pt x="9046902" y="3254207"/>
                  <a:pt x="9047675" y="3253007"/>
                </a:cubicBezTo>
                <a:cubicBezTo>
                  <a:pt x="9047589" y="3253178"/>
                  <a:pt x="9047503" y="3253264"/>
                  <a:pt x="9047417" y="3253435"/>
                </a:cubicBezTo>
                <a:close/>
                <a:moveTo>
                  <a:pt x="2475052" y="2738142"/>
                </a:moveTo>
                <a:cubicBezTo>
                  <a:pt x="2476681" y="2735914"/>
                  <a:pt x="2478396" y="2733599"/>
                  <a:pt x="2480024" y="2731370"/>
                </a:cubicBezTo>
                <a:cubicBezTo>
                  <a:pt x="2482939" y="2731027"/>
                  <a:pt x="2485768" y="2730770"/>
                  <a:pt x="2488597" y="2730427"/>
                </a:cubicBezTo>
                <a:cubicBezTo>
                  <a:pt x="2486968" y="2732828"/>
                  <a:pt x="2485340" y="2735142"/>
                  <a:pt x="2483711" y="2737542"/>
                </a:cubicBezTo>
                <a:cubicBezTo>
                  <a:pt x="2480882" y="2737714"/>
                  <a:pt x="2477967" y="2737885"/>
                  <a:pt x="2475052" y="2738142"/>
                </a:cubicBezTo>
                <a:close/>
                <a:moveTo>
                  <a:pt x="768782" y="2912593"/>
                </a:moveTo>
                <a:cubicBezTo>
                  <a:pt x="770239" y="2912936"/>
                  <a:pt x="771696" y="2913364"/>
                  <a:pt x="773068" y="2913707"/>
                </a:cubicBezTo>
                <a:cubicBezTo>
                  <a:pt x="775811" y="2915593"/>
                  <a:pt x="778640" y="2917393"/>
                  <a:pt x="781383" y="2919279"/>
                </a:cubicBezTo>
                <a:cubicBezTo>
                  <a:pt x="779926" y="2918851"/>
                  <a:pt x="778469" y="2918422"/>
                  <a:pt x="777011" y="2917993"/>
                </a:cubicBezTo>
                <a:cubicBezTo>
                  <a:pt x="774268" y="2916193"/>
                  <a:pt x="771525" y="2914393"/>
                  <a:pt x="768782" y="2912593"/>
                </a:cubicBezTo>
                <a:close/>
                <a:moveTo>
                  <a:pt x="760295" y="2913193"/>
                </a:moveTo>
                <a:cubicBezTo>
                  <a:pt x="759095" y="2912850"/>
                  <a:pt x="757895" y="2912507"/>
                  <a:pt x="756780" y="2912164"/>
                </a:cubicBezTo>
                <a:cubicBezTo>
                  <a:pt x="754380" y="2910621"/>
                  <a:pt x="751980" y="2909078"/>
                  <a:pt x="749494" y="2907535"/>
                </a:cubicBezTo>
                <a:cubicBezTo>
                  <a:pt x="750694" y="2907878"/>
                  <a:pt x="751808" y="2908135"/>
                  <a:pt x="753008" y="2908478"/>
                </a:cubicBezTo>
                <a:cubicBezTo>
                  <a:pt x="755409" y="2910021"/>
                  <a:pt x="757809" y="2911564"/>
                  <a:pt x="760295" y="2913193"/>
                </a:cubicBezTo>
                <a:close/>
                <a:moveTo>
                  <a:pt x="1265644" y="3183655"/>
                </a:moveTo>
                <a:cubicBezTo>
                  <a:pt x="1270873" y="3190599"/>
                  <a:pt x="1276017" y="3197543"/>
                  <a:pt x="1281160" y="3204486"/>
                </a:cubicBezTo>
                <a:cubicBezTo>
                  <a:pt x="1278246" y="3203543"/>
                  <a:pt x="1275331" y="3202686"/>
                  <a:pt x="1272416" y="3201743"/>
                </a:cubicBezTo>
                <a:cubicBezTo>
                  <a:pt x="1267273" y="3194885"/>
                  <a:pt x="1262129" y="3187942"/>
                  <a:pt x="1256814" y="3181083"/>
                </a:cubicBezTo>
                <a:cubicBezTo>
                  <a:pt x="1259729" y="3181941"/>
                  <a:pt x="1262729" y="3182798"/>
                  <a:pt x="1265644" y="3183655"/>
                </a:cubicBezTo>
                <a:close/>
                <a:moveTo>
                  <a:pt x="1282018" y="3188284"/>
                </a:moveTo>
                <a:cubicBezTo>
                  <a:pt x="1287247" y="3195314"/>
                  <a:pt x="1292390" y="3202429"/>
                  <a:pt x="1297448" y="3209458"/>
                </a:cubicBezTo>
                <a:cubicBezTo>
                  <a:pt x="1294448" y="3208515"/>
                  <a:pt x="1291447" y="3207658"/>
                  <a:pt x="1288447" y="3206715"/>
                </a:cubicBezTo>
                <a:cubicBezTo>
                  <a:pt x="1283303" y="3199686"/>
                  <a:pt x="1278160" y="3192742"/>
                  <a:pt x="1272931" y="3185713"/>
                </a:cubicBezTo>
                <a:cubicBezTo>
                  <a:pt x="1275931" y="3186570"/>
                  <a:pt x="1278931" y="3187427"/>
                  <a:pt x="1282018" y="3188284"/>
                </a:cubicBezTo>
                <a:close/>
                <a:moveTo>
                  <a:pt x="2381784" y="2732913"/>
                </a:moveTo>
                <a:cubicBezTo>
                  <a:pt x="2380755" y="2733856"/>
                  <a:pt x="2379726" y="2734799"/>
                  <a:pt x="2378698" y="2735656"/>
                </a:cubicBezTo>
                <a:cubicBezTo>
                  <a:pt x="2376897" y="2735828"/>
                  <a:pt x="2375011" y="2735999"/>
                  <a:pt x="2373211" y="2736171"/>
                </a:cubicBezTo>
                <a:cubicBezTo>
                  <a:pt x="2374240" y="2735313"/>
                  <a:pt x="2375268" y="2734456"/>
                  <a:pt x="2376297" y="2733599"/>
                </a:cubicBezTo>
                <a:cubicBezTo>
                  <a:pt x="2378097" y="2733427"/>
                  <a:pt x="2379898" y="2733170"/>
                  <a:pt x="2381784" y="2732913"/>
                </a:cubicBezTo>
                <a:close/>
                <a:moveTo>
                  <a:pt x="10741772" y="2386927"/>
                </a:moveTo>
                <a:cubicBezTo>
                  <a:pt x="10747257" y="2392071"/>
                  <a:pt x="10752744" y="2397300"/>
                  <a:pt x="10758402" y="2402615"/>
                </a:cubicBezTo>
                <a:cubicBezTo>
                  <a:pt x="10757803" y="2402272"/>
                  <a:pt x="10757202" y="2402015"/>
                  <a:pt x="10756602" y="2401672"/>
                </a:cubicBezTo>
                <a:cubicBezTo>
                  <a:pt x="10751287" y="2396528"/>
                  <a:pt x="10745972" y="2391471"/>
                  <a:pt x="10740828" y="2386413"/>
                </a:cubicBezTo>
                <a:cubicBezTo>
                  <a:pt x="10741171" y="2386498"/>
                  <a:pt x="10741429" y="2386755"/>
                  <a:pt x="10741772" y="2386927"/>
                </a:cubicBezTo>
                <a:close/>
                <a:moveTo>
                  <a:pt x="11072070" y="2621642"/>
                </a:moveTo>
                <a:cubicBezTo>
                  <a:pt x="11070270" y="2621213"/>
                  <a:pt x="11068470" y="2620699"/>
                  <a:pt x="11066669" y="2620271"/>
                </a:cubicBezTo>
                <a:cubicBezTo>
                  <a:pt x="11063583" y="2618213"/>
                  <a:pt x="11060497" y="2616070"/>
                  <a:pt x="11057411" y="2614013"/>
                </a:cubicBezTo>
                <a:cubicBezTo>
                  <a:pt x="11059211" y="2614527"/>
                  <a:pt x="11061012" y="2615041"/>
                  <a:pt x="11062898" y="2615556"/>
                </a:cubicBezTo>
                <a:cubicBezTo>
                  <a:pt x="11065983" y="2617613"/>
                  <a:pt x="11068984" y="2619585"/>
                  <a:pt x="11072070" y="2621642"/>
                </a:cubicBezTo>
                <a:close/>
                <a:moveTo>
                  <a:pt x="11079442" y="2620271"/>
                </a:moveTo>
                <a:cubicBezTo>
                  <a:pt x="11080985" y="2620699"/>
                  <a:pt x="11082529" y="2621128"/>
                  <a:pt x="11084071" y="2621556"/>
                </a:cubicBezTo>
                <a:cubicBezTo>
                  <a:pt x="11086815" y="2623271"/>
                  <a:pt x="11089472" y="2625071"/>
                  <a:pt x="11092216" y="2626785"/>
                </a:cubicBezTo>
                <a:cubicBezTo>
                  <a:pt x="11090672" y="2626357"/>
                  <a:pt x="11089215" y="2626014"/>
                  <a:pt x="11087672" y="2625585"/>
                </a:cubicBezTo>
                <a:cubicBezTo>
                  <a:pt x="11084928" y="2623871"/>
                  <a:pt x="11082186" y="2622071"/>
                  <a:pt x="11079442" y="2620271"/>
                </a:cubicBezTo>
                <a:close/>
                <a:moveTo>
                  <a:pt x="11051839" y="2616327"/>
                </a:moveTo>
                <a:cubicBezTo>
                  <a:pt x="11049781" y="2615813"/>
                  <a:pt x="11047724" y="2615298"/>
                  <a:pt x="11045753" y="2614698"/>
                </a:cubicBezTo>
                <a:cubicBezTo>
                  <a:pt x="11042409" y="2612298"/>
                  <a:pt x="11038980" y="2609983"/>
                  <a:pt x="11035637" y="2607583"/>
                </a:cubicBezTo>
                <a:cubicBezTo>
                  <a:pt x="11037694" y="2608183"/>
                  <a:pt x="11039752" y="2608783"/>
                  <a:pt x="11041895" y="2609383"/>
                </a:cubicBezTo>
                <a:cubicBezTo>
                  <a:pt x="11045152" y="2611784"/>
                  <a:pt x="11048495" y="2614098"/>
                  <a:pt x="11051839" y="2616327"/>
                </a:cubicBezTo>
                <a:close/>
                <a:moveTo>
                  <a:pt x="11021663" y="2597725"/>
                </a:moveTo>
                <a:cubicBezTo>
                  <a:pt x="11018577" y="2595496"/>
                  <a:pt x="11015406" y="2593267"/>
                  <a:pt x="11012320" y="2590953"/>
                </a:cubicBezTo>
                <a:cubicBezTo>
                  <a:pt x="11014205" y="2591553"/>
                  <a:pt x="11016178" y="2592153"/>
                  <a:pt x="11018149" y="2592838"/>
                </a:cubicBezTo>
                <a:cubicBezTo>
                  <a:pt x="11021235" y="2595067"/>
                  <a:pt x="11024321" y="2597211"/>
                  <a:pt x="11027407" y="2599354"/>
                </a:cubicBezTo>
                <a:cubicBezTo>
                  <a:pt x="11025436" y="2598839"/>
                  <a:pt x="11023550" y="2598239"/>
                  <a:pt x="11021663" y="2597725"/>
                </a:cubicBezTo>
                <a:close/>
                <a:moveTo>
                  <a:pt x="11007090" y="2593524"/>
                </a:moveTo>
                <a:cubicBezTo>
                  <a:pt x="11004862" y="2592838"/>
                  <a:pt x="11002718" y="2592238"/>
                  <a:pt x="11000575" y="2591638"/>
                </a:cubicBezTo>
                <a:cubicBezTo>
                  <a:pt x="10997146" y="2589152"/>
                  <a:pt x="10993803" y="2586580"/>
                  <a:pt x="10990375" y="2584009"/>
                </a:cubicBezTo>
                <a:cubicBezTo>
                  <a:pt x="10992518" y="2584694"/>
                  <a:pt x="10994747" y="2585380"/>
                  <a:pt x="10996974" y="2586152"/>
                </a:cubicBezTo>
                <a:cubicBezTo>
                  <a:pt x="11000318" y="2588552"/>
                  <a:pt x="11003747" y="2591038"/>
                  <a:pt x="11007090" y="2593524"/>
                </a:cubicBezTo>
                <a:close/>
                <a:moveTo>
                  <a:pt x="10986688" y="2587524"/>
                </a:moveTo>
                <a:cubicBezTo>
                  <a:pt x="10984202" y="2586752"/>
                  <a:pt x="10981802" y="2586066"/>
                  <a:pt x="10979487" y="2585380"/>
                </a:cubicBezTo>
                <a:cubicBezTo>
                  <a:pt x="10975801" y="2582551"/>
                  <a:pt x="10972201" y="2579723"/>
                  <a:pt x="10968514" y="2576894"/>
                </a:cubicBezTo>
                <a:cubicBezTo>
                  <a:pt x="10970829" y="2577665"/>
                  <a:pt x="10973230" y="2578437"/>
                  <a:pt x="10975801" y="2579208"/>
                </a:cubicBezTo>
                <a:cubicBezTo>
                  <a:pt x="10979487" y="2582037"/>
                  <a:pt x="10983087" y="2584780"/>
                  <a:pt x="10986688" y="2587524"/>
                </a:cubicBezTo>
                <a:close/>
                <a:moveTo>
                  <a:pt x="10757288" y="2443163"/>
                </a:moveTo>
                <a:cubicBezTo>
                  <a:pt x="10754459" y="2440248"/>
                  <a:pt x="10751715" y="2437333"/>
                  <a:pt x="10748887" y="2434504"/>
                </a:cubicBezTo>
                <a:cubicBezTo>
                  <a:pt x="10751373" y="2435447"/>
                  <a:pt x="10753773" y="2436390"/>
                  <a:pt x="10756259" y="2437419"/>
                </a:cubicBezTo>
                <a:cubicBezTo>
                  <a:pt x="10762345" y="2443591"/>
                  <a:pt x="10768518" y="2449763"/>
                  <a:pt x="10774690" y="2455936"/>
                </a:cubicBezTo>
                <a:cubicBezTo>
                  <a:pt x="10772204" y="2454993"/>
                  <a:pt x="10769633" y="2454135"/>
                  <a:pt x="10767146" y="2453192"/>
                </a:cubicBezTo>
                <a:cubicBezTo>
                  <a:pt x="10763889" y="2449849"/>
                  <a:pt x="10760545" y="2446506"/>
                  <a:pt x="10757288" y="2443163"/>
                </a:cubicBezTo>
                <a:close/>
                <a:moveTo>
                  <a:pt x="10406416" y="2215220"/>
                </a:moveTo>
                <a:cubicBezTo>
                  <a:pt x="10409673" y="2216077"/>
                  <a:pt x="10413016" y="2217020"/>
                  <a:pt x="10416359" y="2217963"/>
                </a:cubicBezTo>
                <a:cubicBezTo>
                  <a:pt x="10420903" y="2225335"/>
                  <a:pt x="10425447" y="2232708"/>
                  <a:pt x="10430075" y="2240166"/>
                </a:cubicBezTo>
                <a:cubicBezTo>
                  <a:pt x="10426647" y="2239309"/>
                  <a:pt x="10423303" y="2238451"/>
                  <a:pt x="10420046" y="2237594"/>
                </a:cubicBezTo>
                <a:cubicBezTo>
                  <a:pt x="10415416" y="2230050"/>
                  <a:pt x="10410873" y="2222592"/>
                  <a:pt x="10406416" y="2215220"/>
                </a:cubicBezTo>
                <a:close/>
                <a:moveTo>
                  <a:pt x="9440981" y="2811351"/>
                </a:moveTo>
                <a:cubicBezTo>
                  <a:pt x="9438666" y="2811694"/>
                  <a:pt x="9436351" y="2811952"/>
                  <a:pt x="9433951" y="2812295"/>
                </a:cubicBezTo>
                <a:cubicBezTo>
                  <a:pt x="9435323" y="2810923"/>
                  <a:pt x="9436695" y="2809465"/>
                  <a:pt x="9438065" y="2808094"/>
                </a:cubicBezTo>
                <a:cubicBezTo>
                  <a:pt x="9440380" y="2807837"/>
                  <a:pt x="9442695" y="2807665"/>
                  <a:pt x="9445096" y="2807408"/>
                </a:cubicBezTo>
                <a:cubicBezTo>
                  <a:pt x="9443809" y="2808608"/>
                  <a:pt x="9442609" y="2809808"/>
                  <a:pt x="9441323" y="2811009"/>
                </a:cubicBezTo>
                <a:cubicBezTo>
                  <a:pt x="9441237" y="2811094"/>
                  <a:pt x="9441066" y="2811180"/>
                  <a:pt x="9440981" y="2811351"/>
                </a:cubicBezTo>
                <a:close/>
                <a:moveTo>
                  <a:pt x="9188348" y="2992488"/>
                </a:moveTo>
                <a:cubicBezTo>
                  <a:pt x="9189892" y="2989488"/>
                  <a:pt x="9191434" y="2986402"/>
                  <a:pt x="9192978" y="2983402"/>
                </a:cubicBezTo>
                <a:cubicBezTo>
                  <a:pt x="9195207" y="2982030"/>
                  <a:pt x="9197522" y="2980658"/>
                  <a:pt x="9199751" y="2979372"/>
                </a:cubicBezTo>
                <a:cubicBezTo>
                  <a:pt x="9198207" y="2982287"/>
                  <a:pt x="9196579" y="2985288"/>
                  <a:pt x="9195035" y="2988202"/>
                </a:cubicBezTo>
                <a:cubicBezTo>
                  <a:pt x="9192721" y="2989574"/>
                  <a:pt x="9190492" y="2991031"/>
                  <a:pt x="9188348" y="2992488"/>
                </a:cubicBezTo>
                <a:close/>
                <a:moveTo>
                  <a:pt x="9190149" y="2997289"/>
                </a:moveTo>
                <a:cubicBezTo>
                  <a:pt x="9188606" y="3000118"/>
                  <a:pt x="9187148" y="3002947"/>
                  <a:pt x="9185692" y="3005776"/>
                </a:cubicBezTo>
                <a:cubicBezTo>
                  <a:pt x="9183634" y="3007233"/>
                  <a:pt x="9181491" y="3008691"/>
                  <a:pt x="9179434" y="3010234"/>
                </a:cubicBezTo>
                <a:cubicBezTo>
                  <a:pt x="9180890" y="3007319"/>
                  <a:pt x="9182348" y="3004404"/>
                  <a:pt x="9183806" y="3001490"/>
                </a:cubicBezTo>
                <a:cubicBezTo>
                  <a:pt x="9185863" y="3000118"/>
                  <a:pt x="9188006" y="2998661"/>
                  <a:pt x="9190149" y="2997289"/>
                </a:cubicBezTo>
                <a:close/>
                <a:moveTo>
                  <a:pt x="9373514" y="2802265"/>
                </a:moveTo>
                <a:cubicBezTo>
                  <a:pt x="9376516" y="2802093"/>
                  <a:pt x="9379516" y="2801836"/>
                  <a:pt x="9382516" y="2801665"/>
                </a:cubicBezTo>
                <a:cubicBezTo>
                  <a:pt x="9382344" y="2801836"/>
                  <a:pt x="9382258" y="2802007"/>
                  <a:pt x="9382087" y="2802179"/>
                </a:cubicBezTo>
                <a:cubicBezTo>
                  <a:pt x="9380459" y="2804236"/>
                  <a:pt x="9378830" y="2806379"/>
                  <a:pt x="9377287" y="2808437"/>
                </a:cubicBezTo>
                <a:cubicBezTo>
                  <a:pt x="9374287" y="2808780"/>
                  <a:pt x="9371286" y="2809037"/>
                  <a:pt x="9368371" y="2809380"/>
                </a:cubicBezTo>
                <a:cubicBezTo>
                  <a:pt x="9370000" y="2807151"/>
                  <a:pt x="9371629" y="2804922"/>
                  <a:pt x="9373258" y="2802779"/>
                </a:cubicBezTo>
                <a:cubicBezTo>
                  <a:pt x="9373344" y="2802608"/>
                  <a:pt x="9373430" y="2802436"/>
                  <a:pt x="9373514" y="2802265"/>
                </a:cubicBezTo>
                <a:close/>
                <a:moveTo>
                  <a:pt x="10662647" y="2359838"/>
                </a:moveTo>
                <a:cubicBezTo>
                  <a:pt x="10660419" y="2358981"/>
                  <a:pt x="10658190" y="2358123"/>
                  <a:pt x="10656047" y="2357352"/>
                </a:cubicBezTo>
                <a:cubicBezTo>
                  <a:pt x="10650475" y="2350837"/>
                  <a:pt x="10644902" y="2344407"/>
                  <a:pt x="10639502" y="2337978"/>
                </a:cubicBezTo>
                <a:cubicBezTo>
                  <a:pt x="10641645" y="2338835"/>
                  <a:pt x="10643788" y="2339693"/>
                  <a:pt x="10645931" y="2340636"/>
                </a:cubicBezTo>
                <a:cubicBezTo>
                  <a:pt x="10651332" y="2346893"/>
                  <a:pt x="10656904" y="2353323"/>
                  <a:pt x="10662647" y="2359838"/>
                </a:cubicBezTo>
                <a:close/>
                <a:moveTo>
                  <a:pt x="10655532" y="2344579"/>
                </a:moveTo>
                <a:cubicBezTo>
                  <a:pt x="10657504" y="2345436"/>
                  <a:pt x="10659389" y="2346208"/>
                  <a:pt x="10661362" y="2347065"/>
                </a:cubicBezTo>
                <a:cubicBezTo>
                  <a:pt x="10666933" y="2353323"/>
                  <a:pt x="10672591" y="2359581"/>
                  <a:pt x="10678249" y="2365924"/>
                </a:cubicBezTo>
                <a:cubicBezTo>
                  <a:pt x="10676192" y="2365153"/>
                  <a:pt x="10674221" y="2364296"/>
                  <a:pt x="10672163" y="2363524"/>
                </a:cubicBezTo>
                <a:cubicBezTo>
                  <a:pt x="10666505" y="2357181"/>
                  <a:pt x="10660933" y="2350837"/>
                  <a:pt x="10655532" y="2344579"/>
                </a:cubicBezTo>
                <a:close/>
                <a:moveTo>
                  <a:pt x="10646960" y="2353923"/>
                </a:moveTo>
                <a:cubicBezTo>
                  <a:pt x="10644559" y="2353066"/>
                  <a:pt x="10642160" y="2352208"/>
                  <a:pt x="10639759" y="2351265"/>
                </a:cubicBezTo>
                <a:cubicBezTo>
                  <a:pt x="10634187" y="2344579"/>
                  <a:pt x="10628700" y="2337978"/>
                  <a:pt x="10623299" y="2331463"/>
                </a:cubicBezTo>
                <a:cubicBezTo>
                  <a:pt x="10625614" y="2332406"/>
                  <a:pt x="10627929" y="2333263"/>
                  <a:pt x="10630244" y="2334206"/>
                </a:cubicBezTo>
                <a:cubicBezTo>
                  <a:pt x="10635730" y="2340721"/>
                  <a:pt x="10641301" y="2347322"/>
                  <a:pt x="10646960" y="2353923"/>
                </a:cubicBezTo>
                <a:close/>
                <a:moveTo>
                  <a:pt x="10631187" y="2348265"/>
                </a:moveTo>
                <a:cubicBezTo>
                  <a:pt x="10628614" y="2347322"/>
                  <a:pt x="10626129" y="2346465"/>
                  <a:pt x="10623557" y="2345608"/>
                </a:cubicBezTo>
                <a:cubicBezTo>
                  <a:pt x="10617985" y="2338835"/>
                  <a:pt x="10612498" y="2332063"/>
                  <a:pt x="10607097" y="2325291"/>
                </a:cubicBezTo>
                <a:cubicBezTo>
                  <a:pt x="10609584" y="2326234"/>
                  <a:pt x="10612070" y="2327177"/>
                  <a:pt x="10614555" y="2328120"/>
                </a:cubicBezTo>
                <a:cubicBezTo>
                  <a:pt x="10620042" y="2334806"/>
                  <a:pt x="10625614" y="2341493"/>
                  <a:pt x="10631187" y="2348265"/>
                </a:cubicBezTo>
                <a:close/>
                <a:moveTo>
                  <a:pt x="10615413" y="2342779"/>
                </a:moveTo>
                <a:cubicBezTo>
                  <a:pt x="10612755" y="2341836"/>
                  <a:pt x="10610097" y="2340978"/>
                  <a:pt x="10607355" y="2340036"/>
                </a:cubicBezTo>
                <a:cubicBezTo>
                  <a:pt x="10601868" y="2333092"/>
                  <a:pt x="10596382" y="2326148"/>
                  <a:pt x="10590981" y="2319290"/>
                </a:cubicBezTo>
                <a:cubicBezTo>
                  <a:pt x="10593639" y="2320233"/>
                  <a:pt x="10596210" y="2321176"/>
                  <a:pt x="10598868" y="2322119"/>
                </a:cubicBezTo>
                <a:cubicBezTo>
                  <a:pt x="10604269" y="2328977"/>
                  <a:pt x="10609755" y="2335835"/>
                  <a:pt x="10615413" y="2342779"/>
                </a:cubicBezTo>
                <a:close/>
                <a:moveTo>
                  <a:pt x="10599382" y="2337378"/>
                </a:moveTo>
                <a:cubicBezTo>
                  <a:pt x="10596553" y="2336435"/>
                  <a:pt x="10593811" y="2335578"/>
                  <a:pt x="10590981" y="2334635"/>
                </a:cubicBezTo>
                <a:cubicBezTo>
                  <a:pt x="10585494" y="2327519"/>
                  <a:pt x="10580094" y="2320490"/>
                  <a:pt x="10574694" y="2313547"/>
                </a:cubicBezTo>
                <a:cubicBezTo>
                  <a:pt x="10577437" y="2314489"/>
                  <a:pt x="10580180" y="2315432"/>
                  <a:pt x="10582923" y="2316461"/>
                </a:cubicBezTo>
                <a:cubicBezTo>
                  <a:pt x="10588410" y="2323405"/>
                  <a:pt x="10593896" y="2330349"/>
                  <a:pt x="10599382" y="2337378"/>
                </a:cubicBezTo>
                <a:close/>
                <a:moveTo>
                  <a:pt x="10583437" y="2332235"/>
                </a:moveTo>
                <a:cubicBezTo>
                  <a:pt x="10580523" y="2331291"/>
                  <a:pt x="10577608" y="2330349"/>
                  <a:pt x="10574694" y="2329491"/>
                </a:cubicBezTo>
                <a:cubicBezTo>
                  <a:pt x="10569208" y="2322290"/>
                  <a:pt x="10563807" y="2315090"/>
                  <a:pt x="10558492" y="2307974"/>
                </a:cubicBezTo>
                <a:cubicBezTo>
                  <a:pt x="10561320" y="2308917"/>
                  <a:pt x="10564235" y="2309946"/>
                  <a:pt x="10567064" y="2310889"/>
                </a:cubicBezTo>
                <a:cubicBezTo>
                  <a:pt x="10572465" y="2317918"/>
                  <a:pt x="10577866" y="2325119"/>
                  <a:pt x="10583437" y="2332235"/>
                </a:cubicBezTo>
                <a:close/>
                <a:moveTo>
                  <a:pt x="10542118" y="2302574"/>
                </a:moveTo>
                <a:cubicBezTo>
                  <a:pt x="10545118" y="2303517"/>
                  <a:pt x="10548033" y="2304545"/>
                  <a:pt x="10551034" y="2305488"/>
                </a:cubicBezTo>
                <a:cubicBezTo>
                  <a:pt x="10556349" y="2312689"/>
                  <a:pt x="10561749" y="2319976"/>
                  <a:pt x="10567235" y="2327262"/>
                </a:cubicBezTo>
                <a:cubicBezTo>
                  <a:pt x="10564235" y="2326319"/>
                  <a:pt x="10561149" y="2325462"/>
                  <a:pt x="10558149" y="2324519"/>
                </a:cubicBezTo>
                <a:cubicBezTo>
                  <a:pt x="10552748" y="2317147"/>
                  <a:pt x="10547433" y="2309860"/>
                  <a:pt x="10542118" y="2302574"/>
                </a:cubicBezTo>
                <a:close/>
                <a:moveTo>
                  <a:pt x="10551034" y="2322376"/>
                </a:moveTo>
                <a:cubicBezTo>
                  <a:pt x="10547862" y="2321433"/>
                  <a:pt x="10544775" y="2320576"/>
                  <a:pt x="10541689" y="2319633"/>
                </a:cubicBezTo>
                <a:cubicBezTo>
                  <a:pt x="10536288" y="2312175"/>
                  <a:pt x="10530973" y="2304802"/>
                  <a:pt x="10525744" y="2297344"/>
                </a:cubicBezTo>
                <a:cubicBezTo>
                  <a:pt x="10528830" y="2298287"/>
                  <a:pt x="10531916" y="2299230"/>
                  <a:pt x="10535003" y="2300259"/>
                </a:cubicBezTo>
                <a:cubicBezTo>
                  <a:pt x="10540232" y="2307631"/>
                  <a:pt x="10545547" y="2314918"/>
                  <a:pt x="10551034" y="2322376"/>
                </a:cubicBezTo>
                <a:close/>
                <a:moveTo>
                  <a:pt x="10552920" y="2300431"/>
                </a:moveTo>
                <a:cubicBezTo>
                  <a:pt x="10547862" y="2293572"/>
                  <a:pt x="10542889" y="2286800"/>
                  <a:pt x="10538003" y="2280028"/>
                </a:cubicBezTo>
                <a:cubicBezTo>
                  <a:pt x="10540746" y="2280971"/>
                  <a:pt x="10543490" y="2282000"/>
                  <a:pt x="10546233" y="2283028"/>
                </a:cubicBezTo>
                <a:cubicBezTo>
                  <a:pt x="10551204" y="2289715"/>
                  <a:pt x="10556177" y="2296487"/>
                  <a:pt x="10561320" y="2303259"/>
                </a:cubicBezTo>
                <a:cubicBezTo>
                  <a:pt x="10558492" y="2302317"/>
                  <a:pt x="10555748" y="2301373"/>
                  <a:pt x="10552920" y="2300431"/>
                </a:cubicBezTo>
                <a:close/>
                <a:moveTo>
                  <a:pt x="10545547" y="2298030"/>
                </a:moveTo>
                <a:cubicBezTo>
                  <a:pt x="10542632" y="2297087"/>
                  <a:pt x="10539718" y="2296144"/>
                  <a:pt x="10536803" y="2295201"/>
                </a:cubicBezTo>
                <a:cubicBezTo>
                  <a:pt x="10531746" y="2288258"/>
                  <a:pt x="10526859" y="2281314"/>
                  <a:pt x="10521973" y="2274456"/>
                </a:cubicBezTo>
                <a:cubicBezTo>
                  <a:pt x="10524802" y="2275399"/>
                  <a:pt x="10527716" y="2276427"/>
                  <a:pt x="10530545" y="2277456"/>
                </a:cubicBezTo>
                <a:cubicBezTo>
                  <a:pt x="10535517" y="2284314"/>
                  <a:pt x="10540489" y="2291172"/>
                  <a:pt x="10545547" y="2298030"/>
                </a:cubicBezTo>
                <a:close/>
                <a:moveTo>
                  <a:pt x="10529773" y="2292972"/>
                </a:moveTo>
                <a:cubicBezTo>
                  <a:pt x="10526687" y="2292029"/>
                  <a:pt x="10523687" y="2291086"/>
                  <a:pt x="10520687" y="2290144"/>
                </a:cubicBezTo>
                <a:cubicBezTo>
                  <a:pt x="10515715" y="2283028"/>
                  <a:pt x="10510828" y="2275999"/>
                  <a:pt x="10505942" y="2269055"/>
                </a:cubicBezTo>
                <a:cubicBezTo>
                  <a:pt x="10508943" y="2269998"/>
                  <a:pt x="10511857" y="2271027"/>
                  <a:pt x="10514857" y="2272056"/>
                </a:cubicBezTo>
                <a:cubicBezTo>
                  <a:pt x="10519744" y="2278999"/>
                  <a:pt x="10524716" y="2286029"/>
                  <a:pt x="10529773" y="2292972"/>
                </a:cubicBezTo>
                <a:close/>
                <a:moveTo>
                  <a:pt x="10513828" y="2288086"/>
                </a:moveTo>
                <a:cubicBezTo>
                  <a:pt x="10510657" y="2287143"/>
                  <a:pt x="10507571" y="2286200"/>
                  <a:pt x="10504485" y="2285343"/>
                </a:cubicBezTo>
                <a:cubicBezTo>
                  <a:pt x="10499513" y="2278142"/>
                  <a:pt x="10494626" y="2270941"/>
                  <a:pt x="10489826" y="2263826"/>
                </a:cubicBezTo>
                <a:cubicBezTo>
                  <a:pt x="10492912" y="2264769"/>
                  <a:pt x="10495998" y="2265798"/>
                  <a:pt x="10499084" y="2266826"/>
                </a:cubicBezTo>
                <a:cubicBezTo>
                  <a:pt x="10503885" y="2273856"/>
                  <a:pt x="10508771" y="2280971"/>
                  <a:pt x="10513828" y="2288086"/>
                </a:cubicBezTo>
                <a:close/>
                <a:moveTo>
                  <a:pt x="10404357" y="2190017"/>
                </a:moveTo>
                <a:cubicBezTo>
                  <a:pt x="10407444" y="2190960"/>
                  <a:pt x="10410616" y="2191903"/>
                  <a:pt x="10413788" y="2192931"/>
                </a:cubicBezTo>
                <a:cubicBezTo>
                  <a:pt x="10418331" y="2200389"/>
                  <a:pt x="10422960" y="2207933"/>
                  <a:pt x="10427675" y="2215477"/>
                </a:cubicBezTo>
                <a:cubicBezTo>
                  <a:pt x="10424418" y="2214534"/>
                  <a:pt x="10421246" y="2213591"/>
                  <a:pt x="10418074" y="2212734"/>
                </a:cubicBezTo>
                <a:cubicBezTo>
                  <a:pt x="10413531" y="2205104"/>
                  <a:pt x="10408901" y="2197475"/>
                  <a:pt x="10404357" y="2190017"/>
                </a:cubicBezTo>
                <a:close/>
                <a:moveTo>
                  <a:pt x="10420046" y="2194817"/>
                </a:moveTo>
                <a:cubicBezTo>
                  <a:pt x="10423046" y="2195760"/>
                  <a:pt x="10426132" y="2196789"/>
                  <a:pt x="10429218" y="2197732"/>
                </a:cubicBezTo>
                <a:cubicBezTo>
                  <a:pt x="10433847" y="2205104"/>
                  <a:pt x="10438563" y="2212562"/>
                  <a:pt x="10443277" y="2220106"/>
                </a:cubicBezTo>
                <a:cubicBezTo>
                  <a:pt x="10440105" y="2219163"/>
                  <a:pt x="10437019" y="2218220"/>
                  <a:pt x="10433933" y="2217277"/>
                </a:cubicBezTo>
                <a:cubicBezTo>
                  <a:pt x="10429218" y="2209733"/>
                  <a:pt x="10424589" y="2202275"/>
                  <a:pt x="10420046" y="2194817"/>
                </a:cubicBezTo>
                <a:close/>
                <a:moveTo>
                  <a:pt x="10432133" y="2222506"/>
                </a:moveTo>
                <a:cubicBezTo>
                  <a:pt x="10436676" y="2229793"/>
                  <a:pt x="10441305" y="2237080"/>
                  <a:pt x="10446021" y="2244452"/>
                </a:cubicBezTo>
                <a:cubicBezTo>
                  <a:pt x="10442677" y="2243509"/>
                  <a:pt x="10439420" y="2242652"/>
                  <a:pt x="10436248" y="2241794"/>
                </a:cubicBezTo>
                <a:cubicBezTo>
                  <a:pt x="10431618" y="2234422"/>
                  <a:pt x="10426989" y="2227050"/>
                  <a:pt x="10422532" y="2219678"/>
                </a:cubicBezTo>
                <a:cubicBezTo>
                  <a:pt x="10425618" y="2220535"/>
                  <a:pt x="10428876" y="2221478"/>
                  <a:pt x="10432133" y="2222506"/>
                </a:cubicBezTo>
                <a:close/>
                <a:moveTo>
                  <a:pt x="10438391" y="2224307"/>
                </a:moveTo>
                <a:cubicBezTo>
                  <a:pt x="10441477" y="2225250"/>
                  <a:pt x="10444649" y="2226193"/>
                  <a:pt x="10447821" y="2227221"/>
                </a:cubicBezTo>
                <a:cubicBezTo>
                  <a:pt x="10452364" y="2234422"/>
                  <a:pt x="10457079" y="2241623"/>
                  <a:pt x="10461794" y="2248824"/>
                </a:cubicBezTo>
                <a:cubicBezTo>
                  <a:pt x="10458536" y="2247881"/>
                  <a:pt x="10455364" y="2246938"/>
                  <a:pt x="10452193" y="2246081"/>
                </a:cubicBezTo>
                <a:cubicBezTo>
                  <a:pt x="10447563" y="2238880"/>
                  <a:pt x="10442934" y="2231593"/>
                  <a:pt x="10438391" y="2224307"/>
                </a:cubicBezTo>
                <a:close/>
                <a:moveTo>
                  <a:pt x="10467023" y="2256882"/>
                </a:moveTo>
                <a:cubicBezTo>
                  <a:pt x="10471824" y="2264169"/>
                  <a:pt x="10476710" y="2271456"/>
                  <a:pt x="10481596" y="2278828"/>
                </a:cubicBezTo>
                <a:cubicBezTo>
                  <a:pt x="10478253" y="2277885"/>
                  <a:pt x="10474996" y="2277028"/>
                  <a:pt x="10471738" y="2276170"/>
                </a:cubicBezTo>
                <a:cubicBezTo>
                  <a:pt x="10466851" y="2268798"/>
                  <a:pt x="10462051" y="2261426"/>
                  <a:pt x="10457250" y="2254053"/>
                </a:cubicBezTo>
                <a:cubicBezTo>
                  <a:pt x="10460508" y="2254911"/>
                  <a:pt x="10463765" y="2255854"/>
                  <a:pt x="10467023" y="2256882"/>
                </a:cubicBezTo>
                <a:close/>
                <a:moveTo>
                  <a:pt x="10473538" y="2258854"/>
                </a:moveTo>
                <a:cubicBezTo>
                  <a:pt x="10476710" y="2259797"/>
                  <a:pt x="10479882" y="2260740"/>
                  <a:pt x="10483053" y="2261769"/>
                </a:cubicBezTo>
                <a:cubicBezTo>
                  <a:pt x="10487855" y="2268969"/>
                  <a:pt x="10492740" y="2276170"/>
                  <a:pt x="10497712" y="2283457"/>
                </a:cubicBezTo>
                <a:cubicBezTo>
                  <a:pt x="10494455" y="2282514"/>
                  <a:pt x="10491283" y="2281571"/>
                  <a:pt x="10488111" y="2280714"/>
                </a:cubicBezTo>
                <a:cubicBezTo>
                  <a:pt x="10483225" y="2273341"/>
                  <a:pt x="10478338" y="2266055"/>
                  <a:pt x="10473538" y="2258854"/>
                </a:cubicBezTo>
                <a:close/>
                <a:moveTo>
                  <a:pt x="10484168" y="2255596"/>
                </a:moveTo>
                <a:cubicBezTo>
                  <a:pt x="10479367" y="2248481"/>
                  <a:pt x="10474738" y="2241452"/>
                  <a:pt x="10470109" y="2234422"/>
                </a:cubicBezTo>
                <a:cubicBezTo>
                  <a:pt x="10473023" y="2235365"/>
                  <a:pt x="10476024" y="2236394"/>
                  <a:pt x="10479025" y="2237423"/>
                </a:cubicBezTo>
                <a:cubicBezTo>
                  <a:pt x="10483653" y="2244366"/>
                  <a:pt x="10488454" y="2251396"/>
                  <a:pt x="10493255" y="2258425"/>
                </a:cubicBezTo>
                <a:cubicBezTo>
                  <a:pt x="10490168" y="2257397"/>
                  <a:pt x="10487168" y="2256539"/>
                  <a:pt x="10484168" y="2255596"/>
                </a:cubicBezTo>
                <a:close/>
                <a:moveTo>
                  <a:pt x="10477567" y="2253539"/>
                </a:moveTo>
                <a:cubicBezTo>
                  <a:pt x="10474395" y="2252596"/>
                  <a:pt x="10471309" y="2251653"/>
                  <a:pt x="10468223" y="2250710"/>
                </a:cubicBezTo>
                <a:cubicBezTo>
                  <a:pt x="10463508" y="2243509"/>
                  <a:pt x="10458879" y="2236308"/>
                  <a:pt x="10454250" y="2229193"/>
                </a:cubicBezTo>
                <a:cubicBezTo>
                  <a:pt x="10457336" y="2230136"/>
                  <a:pt x="10460336" y="2231165"/>
                  <a:pt x="10463508" y="2232108"/>
                </a:cubicBezTo>
                <a:cubicBezTo>
                  <a:pt x="10468137" y="2239309"/>
                  <a:pt x="10472853" y="2246424"/>
                  <a:pt x="10477567" y="2253539"/>
                </a:cubicBezTo>
                <a:close/>
                <a:moveTo>
                  <a:pt x="10449706" y="2222164"/>
                </a:moveTo>
                <a:cubicBezTo>
                  <a:pt x="10444906" y="2214706"/>
                  <a:pt x="10440277" y="2207247"/>
                  <a:pt x="10435647" y="2199961"/>
                </a:cubicBezTo>
                <a:cubicBezTo>
                  <a:pt x="10438563" y="2200904"/>
                  <a:pt x="10441563" y="2201932"/>
                  <a:pt x="10444563" y="2202961"/>
                </a:cubicBezTo>
                <a:cubicBezTo>
                  <a:pt x="10449193" y="2210248"/>
                  <a:pt x="10453993" y="2217620"/>
                  <a:pt x="10458794" y="2225078"/>
                </a:cubicBezTo>
                <a:cubicBezTo>
                  <a:pt x="10455708" y="2224050"/>
                  <a:pt x="10452706" y="2223021"/>
                  <a:pt x="10449706" y="2222164"/>
                </a:cubicBezTo>
                <a:close/>
                <a:moveTo>
                  <a:pt x="10431105" y="2192588"/>
                </a:moveTo>
                <a:cubicBezTo>
                  <a:pt x="10426475" y="2185130"/>
                  <a:pt x="10421932" y="2177758"/>
                  <a:pt x="10417474" y="2170386"/>
                </a:cubicBezTo>
                <a:cubicBezTo>
                  <a:pt x="10420303" y="2171414"/>
                  <a:pt x="10423132" y="2172357"/>
                  <a:pt x="10426046" y="2173386"/>
                </a:cubicBezTo>
                <a:cubicBezTo>
                  <a:pt x="10430590" y="2180587"/>
                  <a:pt x="10435219" y="2187959"/>
                  <a:pt x="10439934" y="2195417"/>
                </a:cubicBezTo>
                <a:cubicBezTo>
                  <a:pt x="10436933" y="2194560"/>
                  <a:pt x="10433933" y="2193532"/>
                  <a:pt x="10431105" y="2192588"/>
                </a:cubicBezTo>
                <a:close/>
                <a:moveTo>
                  <a:pt x="10424760" y="2190617"/>
                </a:moveTo>
                <a:cubicBezTo>
                  <a:pt x="10421674" y="2189674"/>
                  <a:pt x="10418674" y="2188731"/>
                  <a:pt x="10415760" y="2187788"/>
                </a:cubicBezTo>
                <a:cubicBezTo>
                  <a:pt x="10411130" y="2180244"/>
                  <a:pt x="10406586" y="2172700"/>
                  <a:pt x="10402214" y="2165328"/>
                </a:cubicBezTo>
                <a:cubicBezTo>
                  <a:pt x="10405130" y="2166271"/>
                  <a:pt x="10408130" y="2167300"/>
                  <a:pt x="10411130" y="2168328"/>
                </a:cubicBezTo>
                <a:cubicBezTo>
                  <a:pt x="10415502" y="2175615"/>
                  <a:pt x="10420132" y="2183073"/>
                  <a:pt x="10424760" y="2190617"/>
                </a:cubicBezTo>
                <a:close/>
                <a:moveTo>
                  <a:pt x="10409502" y="2185816"/>
                </a:moveTo>
                <a:cubicBezTo>
                  <a:pt x="10406330" y="2184873"/>
                  <a:pt x="10403244" y="2183930"/>
                  <a:pt x="10400243" y="2183073"/>
                </a:cubicBezTo>
                <a:cubicBezTo>
                  <a:pt x="10395700" y="2175443"/>
                  <a:pt x="10391242" y="2167814"/>
                  <a:pt x="10386784" y="2160270"/>
                </a:cubicBezTo>
                <a:cubicBezTo>
                  <a:pt x="10389785" y="2161213"/>
                  <a:pt x="10392871" y="2162156"/>
                  <a:pt x="10395957" y="2163185"/>
                </a:cubicBezTo>
                <a:cubicBezTo>
                  <a:pt x="10400414" y="2170643"/>
                  <a:pt x="10404958" y="2178187"/>
                  <a:pt x="10409502" y="2185816"/>
                </a:cubicBezTo>
                <a:close/>
                <a:moveTo>
                  <a:pt x="10394242" y="2181273"/>
                </a:moveTo>
                <a:cubicBezTo>
                  <a:pt x="10390985" y="2180330"/>
                  <a:pt x="10387813" y="2179473"/>
                  <a:pt x="10384727" y="2178615"/>
                </a:cubicBezTo>
                <a:cubicBezTo>
                  <a:pt x="10380183" y="2170900"/>
                  <a:pt x="10375811" y="2163185"/>
                  <a:pt x="10371439" y="2155555"/>
                </a:cubicBezTo>
                <a:cubicBezTo>
                  <a:pt x="10374525" y="2156498"/>
                  <a:pt x="10377697" y="2157441"/>
                  <a:pt x="10380869" y="2158384"/>
                </a:cubicBezTo>
                <a:cubicBezTo>
                  <a:pt x="10385241" y="2166014"/>
                  <a:pt x="10389699" y="2173643"/>
                  <a:pt x="10394242" y="2181273"/>
                </a:cubicBezTo>
                <a:close/>
                <a:moveTo>
                  <a:pt x="10382756" y="2153241"/>
                </a:moveTo>
                <a:cubicBezTo>
                  <a:pt x="10378469" y="2145954"/>
                  <a:pt x="10374269" y="2138667"/>
                  <a:pt x="10370239" y="2131466"/>
                </a:cubicBezTo>
                <a:cubicBezTo>
                  <a:pt x="10373154" y="2132410"/>
                  <a:pt x="10376155" y="2133438"/>
                  <a:pt x="10379155" y="2134467"/>
                </a:cubicBezTo>
                <a:cubicBezTo>
                  <a:pt x="10383269" y="2141582"/>
                  <a:pt x="10387470" y="2148783"/>
                  <a:pt x="10391842" y="2156069"/>
                </a:cubicBezTo>
                <a:cubicBezTo>
                  <a:pt x="10388756" y="2155127"/>
                  <a:pt x="10385670" y="2154184"/>
                  <a:pt x="10382756" y="2153241"/>
                </a:cubicBezTo>
                <a:close/>
                <a:moveTo>
                  <a:pt x="10376754" y="2151441"/>
                </a:moveTo>
                <a:cubicBezTo>
                  <a:pt x="10373582" y="2150497"/>
                  <a:pt x="10370497" y="2149555"/>
                  <a:pt x="10367496" y="2148697"/>
                </a:cubicBezTo>
                <a:cubicBezTo>
                  <a:pt x="10363296" y="2141325"/>
                  <a:pt x="10359181" y="2133953"/>
                  <a:pt x="10355066" y="2126666"/>
                </a:cubicBezTo>
                <a:cubicBezTo>
                  <a:pt x="10358067" y="2127609"/>
                  <a:pt x="10361153" y="2128552"/>
                  <a:pt x="10364239" y="2129580"/>
                </a:cubicBezTo>
                <a:cubicBezTo>
                  <a:pt x="10368353" y="2136781"/>
                  <a:pt x="10372468" y="2144068"/>
                  <a:pt x="10376754" y="2151441"/>
                </a:cubicBezTo>
                <a:close/>
                <a:moveTo>
                  <a:pt x="9373600" y="2820610"/>
                </a:moveTo>
                <a:cubicBezTo>
                  <a:pt x="9375229" y="2818467"/>
                  <a:pt x="9376858" y="2816324"/>
                  <a:pt x="9378573" y="2814266"/>
                </a:cubicBezTo>
                <a:cubicBezTo>
                  <a:pt x="9381316" y="2814009"/>
                  <a:pt x="9384145" y="2813666"/>
                  <a:pt x="9386974" y="2813409"/>
                </a:cubicBezTo>
                <a:cubicBezTo>
                  <a:pt x="9385344" y="2815466"/>
                  <a:pt x="9383630" y="2817438"/>
                  <a:pt x="9382002" y="2819495"/>
                </a:cubicBezTo>
                <a:cubicBezTo>
                  <a:pt x="9379172" y="2819753"/>
                  <a:pt x="9376344" y="2820181"/>
                  <a:pt x="9373600" y="2820610"/>
                </a:cubicBezTo>
                <a:close/>
                <a:moveTo>
                  <a:pt x="9376516" y="2826011"/>
                </a:moveTo>
                <a:cubicBezTo>
                  <a:pt x="9374886" y="2827982"/>
                  <a:pt x="9373344" y="2829954"/>
                  <a:pt x="9371714" y="2831840"/>
                </a:cubicBezTo>
                <a:cubicBezTo>
                  <a:pt x="9369057" y="2832354"/>
                  <a:pt x="9366399" y="2832783"/>
                  <a:pt x="9363743" y="2833297"/>
                </a:cubicBezTo>
                <a:cubicBezTo>
                  <a:pt x="9365285" y="2831240"/>
                  <a:pt x="9366914" y="2829182"/>
                  <a:pt x="9368457" y="2827125"/>
                </a:cubicBezTo>
                <a:cubicBezTo>
                  <a:pt x="9371201" y="2826782"/>
                  <a:pt x="9373858" y="2826439"/>
                  <a:pt x="9376516" y="2826011"/>
                </a:cubicBezTo>
                <a:close/>
                <a:moveTo>
                  <a:pt x="9393403" y="2812637"/>
                </a:moveTo>
                <a:cubicBezTo>
                  <a:pt x="9396060" y="2812380"/>
                  <a:pt x="9398804" y="2812037"/>
                  <a:pt x="9401461" y="2811780"/>
                </a:cubicBezTo>
                <a:cubicBezTo>
                  <a:pt x="9399832" y="2813666"/>
                  <a:pt x="9398203" y="2815466"/>
                  <a:pt x="9396661" y="2817352"/>
                </a:cubicBezTo>
                <a:cubicBezTo>
                  <a:pt x="9394003" y="2817695"/>
                  <a:pt x="9391260" y="2818124"/>
                  <a:pt x="9388602" y="2818467"/>
                </a:cubicBezTo>
                <a:cubicBezTo>
                  <a:pt x="9390231" y="2816495"/>
                  <a:pt x="9391860" y="2814523"/>
                  <a:pt x="9393403" y="2812637"/>
                </a:cubicBezTo>
                <a:close/>
                <a:moveTo>
                  <a:pt x="9407290" y="2812209"/>
                </a:moveTo>
                <a:cubicBezTo>
                  <a:pt x="9407634" y="2811780"/>
                  <a:pt x="9407976" y="2811437"/>
                  <a:pt x="9408319" y="2811009"/>
                </a:cubicBezTo>
                <a:cubicBezTo>
                  <a:pt x="9410891" y="2810752"/>
                  <a:pt x="9413462" y="2810494"/>
                  <a:pt x="9416120" y="2810237"/>
                </a:cubicBezTo>
                <a:cubicBezTo>
                  <a:pt x="9414577" y="2811952"/>
                  <a:pt x="9413034" y="2813580"/>
                  <a:pt x="9411491" y="2815295"/>
                </a:cubicBezTo>
                <a:cubicBezTo>
                  <a:pt x="9408919" y="2815638"/>
                  <a:pt x="9406348" y="2815981"/>
                  <a:pt x="9403775" y="2816324"/>
                </a:cubicBezTo>
                <a:cubicBezTo>
                  <a:pt x="9404890" y="2814952"/>
                  <a:pt x="9406090" y="2813580"/>
                  <a:pt x="9407290" y="2812209"/>
                </a:cubicBezTo>
                <a:close/>
                <a:moveTo>
                  <a:pt x="9413977" y="2804665"/>
                </a:moveTo>
                <a:cubicBezTo>
                  <a:pt x="9415606" y="2802865"/>
                  <a:pt x="9417149" y="2800979"/>
                  <a:pt x="9418777" y="2799179"/>
                </a:cubicBezTo>
                <a:cubicBezTo>
                  <a:pt x="9421521" y="2799007"/>
                  <a:pt x="9424264" y="2798836"/>
                  <a:pt x="9427008" y="2798664"/>
                </a:cubicBezTo>
                <a:cubicBezTo>
                  <a:pt x="9425378" y="2800379"/>
                  <a:pt x="9423836" y="2802093"/>
                  <a:pt x="9422207" y="2803893"/>
                </a:cubicBezTo>
                <a:cubicBezTo>
                  <a:pt x="9419378" y="2804065"/>
                  <a:pt x="9416634" y="2804322"/>
                  <a:pt x="9413977" y="2804665"/>
                </a:cubicBezTo>
                <a:close/>
                <a:moveTo>
                  <a:pt x="9433779" y="2798150"/>
                </a:moveTo>
                <a:cubicBezTo>
                  <a:pt x="9436351" y="2797978"/>
                  <a:pt x="9439008" y="2797807"/>
                  <a:pt x="9441666" y="2797636"/>
                </a:cubicBezTo>
                <a:cubicBezTo>
                  <a:pt x="9440123" y="2799179"/>
                  <a:pt x="9438580" y="2800722"/>
                  <a:pt x="9437037" y="2802350"/>
                </a:cubicBezTo>
                <a:cubicBezTo>
                  <a:pt x="9434380" y="2802608"/>
                  <a:pt x="9431808" y="2802865"/>
                  <a:pt x="9429236" y="2803122"/>
                </a:cubicBezTo>
                <a:cubicBezTo>
                  <a:pt x="9430693" y="2801493"/>
                  <a:pt x="9432237" y="2799779"/>
                  <a:pt x="9433779" y="2798150"/>
                </a:cubicBezTo>
                <a:close/>
                <a:moveTo>
                  <a:pt x="9439523" y="2791978"/>
                </a:moveTo>
                <a:cubicBezTo>
                  <a:pt x="9441066" y="2790263"/>
                  <a:pt x="9442695" y="2788549"/>
                  <a:pt x="9444237" y="2786920"/>
                </a:cubicBezTo>
                <a:cubicBezTo>
                  <a:pt x="9446981" y="2786834"/>
                  <a:pt x="9449724" y="2786748"/>
                  <a:pt x="9452554" y="2786663"/>
                </a:cubicBezTo>
                <a:cubicBezTo>
                  <a:pt x="9451010" y="2788291"/>
                  <a:pt x="9449382" y="2789835"/>
                  <a:pt x="9447838" y="2791463"/>
                </a:cubicBezTo>
                <a:cubicBezTo>
                  <a:pt x="9445010" y="2791549"/>
                  <a:pt x="9442266" y="2791806"/>
                  <a:pt x="9439523" y="2791978"/>
                </a:cubicBezTo>
                <a:close/>
                <a:moveTo>
                  <a:pt x="9459411" y="2786320"/>
                </a:moveTo>
                <a:cubicBezTo>
                  <a:pt x="9462069" y="2786234"/>
                  <a:pt x="9464726" y="2786148"/>
                  <a:pt x="9467384" y="2786063"/>
                </a:cubicBezTo>
                <a:cubicBezTo>
                  <a:pt x="9465840" y="2787520"/>
                  <a:pt x="9464384" y="2788977"/>
                  <a:pt x="9462840" y="2790349"/>
                </a:cubicBezTo>
                <a:cubicBezTo>
                  <a:pt x="9460183" y="2790520"/>
                  <a:pt x="9457525" y="2790692"/>
                  <a:pt x="9454953" y="2790863"/>
                </a:cubicBezTo>
                <a:cubicBezTo>
                  <a:pt x="9456411" y="2789406"/>
                  <a:pt x="9457954" y="2787863"/>
                  <a:pt x="9459411" y="2786320"/>
                </a:cubicBezTo>
                <a:close/>
                <a:moveTo>
                  <a:pt x="9465326" y="2780319"/>
                </a:moveTo>
                <a:cubicBezTo>
                  <a:pt x="9466869" y="2778690"/>
                  <a:pt x="9468412" y="2777147"/>
                  <a:pt x="9470041" y="2775518"/>
                </a:cubicBezTo>
                <a:lnTo>
                  <a:pt x="9478443" y="2775518"/>
                </a:lnTo>
                <a:cubicBezTo>
                  <a:pt x="9476899" y="2777061"/>
                  <a:pt x="9475271" y="2778519"/>
                  <a:pt x="9473727" y="2780062"/>
                </a:cubicBezTo>
                <a:cubicBezTo>
                  <a:pt x="9470899" y="2780148"/>
                  <a:pt x="9468069" y="2780233"/>
                  <a:pt x="9465326" y="2780319"/>
                </a:cubicBezTo>
                <a:close/>
                <a:moveTo>
                  <a:pt x="9474670" y="2785891"/>
                </a:moveTo>
                <a:cubicBezTo>
                  <a:pt x="9477157" y="2785806"/>
                  <a:pt x="9479728" y="2785720"/>
                  <a:pt x="9482214" y="2785634"/>
                </a:cubicBezTo>
                <a:cubicBezTo>
                  <a:pt x="9480756" y="2786920"/>
                  <a:pt x="9479386" y="2788206"/>
                  <a:pt x="9477928" y="2789492"/>
                </a:cubicBezTo>
                <a:cubicBezTo>
                  <a:pt x="9475441" y="2789663"/>
                  <a:pt x="9472870" y="2789835"/>
                  <a:pt x="9470384" y="2790006"/>
                </a:cubicBezTo>
                <a:cubicBezTo>
                  <a:pt x="9471842" y="2788549"/>
                  <a:pt x="9473213" y="2787263"/>
                  <a:pt x="9474670" y="2785891"/>
                </a:cubicBezTo>
                <a:close/>
                <a:moveTo>
                  <a:pt x="9480928" y="2779890"/>
                </a:moveTo>
                <a:cubicBezTo>
                  <a:pt x="9482386" y="2778433"/>
                  <a:pt x="9483928" y="2777061"/>
                  <a:pt x="9485386" y="2775604"/>
                </a:cubicBezTo>
                <a:lnTo>
                  <a:pt x="9493445" y="2775604"/>
                </a:lnTo>
                <a:cubicBezTo>
                  <a:pt x="9491987" y="2776976"/>
                  <a:pt x="9490443" y="2778262"/>
                  <a:pt x="9488987" y="2779633"/>
                </a:cubicBezTo>
                <a:cubicBezTo>
                  <a:pt x="9486243" y="2779719"/>
                  <a:pt x="9483586" y="2779805"/>
                  <a:pt x="9480928" y="2779890"/>
                </a:cubicBezTo>
                <a:close/>
                <a:moveTo>
                  <a:pt x="9491472" y="2769775"/>
                </a:moveTo>
                <a:cubicBezTo>
                  <a:pt x="9651864" y="2615813"/>
                  <a:pt x="9796396" y="2469566"/>
                  <a:pt x="9847402" y="2329663"/>
                </a:cubicBezTo>
                <a:cubicBezTo>
                  <a:pt x="9883921" y="2229450"/>
                  <a:pt x="10157642" y="2077631"/>
                  <a:pt x="10246796" y="2077631"/>
                </a:cubicBezTo>
                <a:cubicBezTo>
                  <a:pt x="10265483" y="2077631"/>
                  <a:pt x="10296173" y="2084146"/>
                  <a:pt x="10333378" y="2095976"/>
                </a:cubicBezTo>
                <a:cubicBezTo>
                  <a:pt x="10337235" y="2103092"/>
                  <a:pt x="10341178" y="2110292"/>
                  <a:pt x="10345208" y="2117579"/>
                </a:cubicBezTo>
                <a:cubicBezTo>
                  <a:pt x="10311174" y="2107635"/>
                  <a:pt x="10282972" y="2102149"/>
                  <a:pt x="10265312" y="2102149"/>
                </a:cubicBezTo>
                <a:cubicBezTo>
                  <a:pt x="10225021" y="2102149"/>
                  <a:pt x="10135610" y="2136696"/>
                  <a:pt x="10047742" y="2186073"/>
                </a:cubicBezTo>
                <a:cubicBezTo>
                  <a:pt x="9999907" y="2212991"/>
                  <a:pt x="9886236" y="2282428"/>
                  <a:pt x="9863005" y="2345951"/>
                </a:cubicBezTo>
                <a:cubicBezTo>
                  <a:pt x="9814055" y="2480024"/>
                  <a:pt x="9665151" y="2621042"/>
                  <a:pt x="9499874" y="2769689"/>
                </a:cubicBezTo>
                <a:lnTo>
                  <a:pt x="9491472" y="2769689"/>
                </a:lnTo>
                <a:close/>
                <a:moveTo>
                  <a:pt x="9500817" y="2775518"/>
                </a:moveTo>
                <a:lnTo>
                  <a:pt x="9508446" y="2775518"/>
                </a:lnTo>
                <a:cubicBezTo>
                  <a:pt x="9507075" y="2776719"/>
                  <a:pt x="9505617" y="2777919"/>
                  <a:pt x="9504245" y="2779119"/>
                </a:cubicBezTo>
                <a:cubicBezTo>
                  <a:pt x="9501674" y="2779205"/>
                  <a:pt x="9499187" y="2779290"/>
                  <a:pt x="9496616" y="2779376"/>
                </a:cubicBezTo>
                <a:cubicBezTo>
                  <a:pt x="9497987" y="2778090"/>
                  <a:pt x="9499359" y="2776804"/>
                  <a:pt x="9500817" y="2775518"/>
                </a:cubicBezTo>
                <a:close/>
                <a:moveTo>
                  <a:pt x="9507246" y="2769775"/>
                </a:moveTo>
                <a:cubicBezTo>
                  <a:pt x="9670637" y="2622585"/>
                  <a:pt x="9817227" y="2482768"/>
                  <a:pt x="9866005" y="2349037"/>
                </a:cubicBezTo>
                <a:cubicBezTo>
                  <a:pt x="9902095" y="2250196"/>
                  <a:pt x="10186188" y="2107978"/>
                  <a:pt x="10265312" y="2107978"/>
                </a:cubicBezTo>
                <a:cubicBezTo>
                  <a:pt x="10282886" y="2107978"/>
                  <a:pt x="10312632" y="2113893"/>
                  <a:pt x="10349323" y="2124952"/>
                </a:cubicBezTo>
                <a:cubicBezTo>
                  <a:pt x="10353352" y="2132238"/>
                  <a:pt x="10357552" y="2139610"/>
                  <a:pt x="10361752" y="2147068"/>
                </a:cubicBezTo>
                <a:cubicBezTo>
                  <a:pt x="10328405" y="2137724"/>
                  <a:pt x="10300888" y="2132495"/>
                  <a:pt x="10283829" y="2132495"/>
                </a:cubicBezTo>
                <a:cubicBezTo>
                  <a:pt x="10203247" y="2132495"/>
                  <a:pt x="9916497" y="2269913"/>
                  <a:pt x="9881692" y="2365324"/>
                </a:cubicBezTo>
                <a:cubicBezTo>
                  <a:pt x="9835058" y="2493226"/>
                  <a:pt x="9683754" y="2627900"/>
                  <a:pt x="9515390" y="2769689"/>
                </a:cubicBezTo>
                <a:lnTo>
                  <a:pt x="9507246" y="2769689"/>
                </a:lnTo>
                <a:close/>
                <a:moveTo>
                  <a:pt x="10350951" y="2119294"/>
                </a:moveTo>
                <a:cubicBezTo>
                  <a:pt x="10346922" y="2112093"/>
                  <a:pt x="10342979" y="2104892"/>
                  <a:pt x="10339207" y="2097862"/>
                </a:cubicBezTo>
                <a:cubicBezTo>
                  <a:pt x="10342122" y="2098805"/>
                  <a:pt x="10345122" y="2099834"/>
                  <a:pt x="10348122" y="2100863"/>
                </a:cubicBezTo>
                <a:cubicBezTo>
                  <a:pt x="10351980" y="2107807"/>
                  <a:pt x="10355924" y="2114922"/>
                  <a:pt x="10360038" y="2122122"/>
                </a:cubicBezTo>
                <a:cubicBezTo>
                  <a:pt x="10356952" y="2121094"/>
                  <a:pt x="10353952" y="2120151"/>
                  <a:pt x="10350951" y="2119294"/>
                </a:cubicBezTo>
                <a:close/>
                <a:moveTo>
                  <a:pt x="10335349" y="2090833"/>
                </a:moveTo>
                <a:cubicBezTo>
                  <a:pt x="10331321" y="2083289"/>
                  <a:pt x="10327291" y="2075917"/>
                  <a:pt x="10323434" y="2068630"/>
                </a:cubicBezTo>
                <a:cubicBezTo>
                  <a:pt x="10326262" y="2069573"/>
                  <a:pt x="10329178" y="2070602"/>
                  <a:pt x="10332092" y="2071631"/>
                </a:cubicBezTo>
                <a:cubicBezTo>
                  <a:pt x="10336035" y="2078831"/>
                  <a:pt x="10339979" y="2086204"/>
                  <a:pt x="10344179" y="2093662"/>
                </a:cubicBezTo>
                <a:cubicBezTo>
                  <a:pt x="10341178" y="2092719"/>
                  <a:pt x="10338264" y="2091690"/>
                  <a:pt x="10335349" y="2090833"/>
                </a:cubicBezTo>
                <a:close/>
                <a:moveTo>
                  <a:pt x="10329691" y="2088947"/>
                </a:moveTo>
                <a:cubicBezTo>
                  <a:pt x="10294201" y="2077888"/>
                  <a:pt x="10264970" y="2071802"/>
                  <a:pt x="10246881" y="2071802"/>
                </a:cubicBezTo>
                <a:cubicBezTo>
                  <a:pt x="10166214" y="2071802"/>
                  <a:pt x="9883578" y="2219249"/>
                  <a:pt x="9844402" y="2326662"/>
                </a:cubicBezTo>
                <a:cubicBezTo>
                  <a:pt x="9793225" y="2466823"/>
                  <a:pt x="9646549" y="2614356"/>
                  <a:pt x="9484443" y="2769689"/>
                </a:cubicBezTo>
                <a:lnTo>
                  <a:pt x="9475699" y="2769689"/>
                </a:lnTo>
                <a:cubicBezTo>
                  <a:pt x="9633090" y="2608955"/>
                  <a:pt x="9775565" y="2456279"/>
                  <a:pt x="9828801" y="2310289"/>
                </a:cubicBezTo>
                <a:cubicBezTo>
                  <a:pt x="9867977" y="2202876"/>
                  <a:pt x="10138010" y="2047199"/>
                  <a:pt x="10228365" y="2047199"/>
                </a:cubicBezTo>
                <a:cubicBezTo>
                  <a:pt x="10249281" y="2047199"/>
                  <a:pt x="10280914" y="2054314"/>
                  <a:pt x="10317690" y="2066573"/>
                </a:cubicBezTo>
                <a:cubicBezTo>
                  <a:pt x="10321548" y="2073945"/>
                  <a:pt x="10325577" y="2081403"/>
                  <a:pt x="10329691" y="2088947"/>
                </a:cubicBezTo>
                <a:close/>
                <a:moveTo>
                  <a:pt x="10228365" y="2041455"/>
                </a:moveTo>
                <a:cubicBezTo>
                  <a:pt x="10137325" y="2041455"/>
                  <a:pt x="9865320" y="2198761"/>
                  <a:pt x="9825714" y="2307374"/>
                </a:cubicBezTo>
                <a:cubicBezTo>
                  <a:pt x="9772307" y="2453707"/>
                  <a:pt x="9627947" y="2607583"/>
                  <a:pt x="9468926" y="2769775"/>
                </a:cubicBezTo>
                <a:lnTo>
                  <a:pt x="9459926" y="2769775"/>
                </a:lnTo>
                <a:cubicBezTo>
                  <a:pt x="9614317" y="2602182"/>
                  <a:pt x="9754648" y="2443077"/>
                  <a:pt x="9810112" y="2291086"/>
                </a:cubicBezTo>
                <a:cubicBezTo>
                  <a:pt x="9850917" y="2179215"/>
                  <a:pt x="10120608" y="2017024"/>
                  <a:pt x="10209848" y="2017024"/>
                </a:cubicBezTo>
                <a:cubicBezTo>
                  <a:pt x="10231622" y="2017024"/>
                  <a:pt x="10264283" y="2024482"/>
                  <a:pt x="10302517" y="2037855"/>
                </a:cubicBezTo>
                <a:cubicBezTo>
                  <a:pt x="10306203" y="2045056"/>
                  <a:pt x="10310060" y="2052428"/>
                  <a:pt x="10314090" y="2059972"/>
                </a:cubicBezTo>
                <a:cubicBezTo>
                  <a:pt x="10277571" y="2047970"/>
                  <a:pt x="10247310" y="2041455"/>
                  <a:pt x="10228365" y="2041455"/>
                </a:cubicBezTo>
                <a:close/>
                <a:moveTo>
                  <a:pt x="9463269" y="2775518"/>
                </a:moveTo>
                <a:cubicBezTo>
                  <a:pt x="9461640" y="2777147"/>
                  <a:pt x="9460012" y="2778862"/>
                  <a:pt x="9458382" y="2780491"/>
                </a:cubicBezTo>
                <a:cubicBezTo>
                  <a:pt x="9455468" y="2780576"/>
                  <a:pt x="9452639" y="2780662"/>
                  <a:pt x="9449724" y="2780748"/>
                </a:cubicBezTo>
                <a:cubicBezTo>
                  <a:pt x="9451353" y="2778947"/>
                  <a:pt x="9452982" y="2777233"/>
                  <a:pt x="9454611" y="2775433"/>
                </a:cubicBezTo>
                <a:lnTo>
                  <a:pt x="9463269" y="2775433"/>
                </a:lnTo>
                <a:close/>
                <a:moveTo>
                  <a:pt x="9443124" y="2781090"/>
                </a:moveTo>
                <a:cubicBezTo>
                  <a:pt x="9440123" y="2781176"/>
                  <a:pt x="9437123" y="2781262"/>
                  <a:pt x="9434208" y="2781348"/>
                </a:cubicBezTo>
                <a:cubicBezTo>
                  <a:pt x="9435922" y="2779376"/>
                  <a:pt x="9437552" y="2777490"/>
                  <a:pt x="9439266" y="2775518"/>
                </a:cubicBezTo>
                <a:lnTo>
                  <a:pt x="9448267" y="2775518"/>
                </a:lnTo>
                <a:cubicBezTo>
                  <a:pt x="9446466" y="2777404"/>
                  <a:pt x="9444838" y="2779205"/>
                  <a:pt x="9443124" y="2781090"/>
                </a:cubicBezTo>
                <a:close/>
                <a:moveTo>
                  <a:pt x="9437552" y="2787091"/>
                </a:moveTo>
                <a:cubicBezTo>
                  <a:pt x="9435922" y="2788892"/>
                  <a:pt x="9434294" y="2790606"/>
                  <a:pt x="9432665" y="2792406"/>
                </a:cubicBezTo>
                <a:cubicBezTo>
                  <a:pt x="9429836" y="2792578"/>
                  <a:pt x="9426922" y="2792749"/>
                  <a:pt x="9424092" y="2793006"/>
                </a:cubicBezTo>
                <a:cubicBezTo>
                  <a:pt x="9425722" y="2791120"/>
                  <a:pt x="9427350" y="2789234"/>
                  <a:pt x="9428979" y="2787434"/>
                </a:cubicBezTo>
                <a:cubicBezTo>
                  <a:pt x="9431808" y="2787263"/>
                  <a:pt x="9434722" y="2787177"/>
                  <a:pt x="9437552" y="2787091"/>
                </a:cubicBezTo>
                <a:close/>
                <a:moveTo>
                  <a:pt x="9417491" y="2793435"/>
                </a:moveTo>
                <a:cubicBezTo>
                  <a:pt x="9414577" y="2793607"/>
                  <a:pt x="9411577" y="2793864"/>
                  <a:pt x="9408662" y="2794035"/>
                </a:cubicBezTo>
                <a:cubicBezTo>
                  <a:pt x="9410376" y="2791978"/>
                  <a:pt x="9412006" y="2789920"/>
                  <a:pt x="9413720" y="2787863"/>
                </a:cubicBezTo>
                <a:cubicBezTo>
                  <a:pt x="9416634" y="2787777"/>
                  <a:pt x="9419634" y="2787691"/>
                  <a:pt x="9422550" y="2787606"/>
                </a:cubicBezTo>
                <a:cubicBezTo>
                  <a:pt x="9420920" y="2789492"/>
                  <a:pt x="9419206" y="2791463"/>
                  <a:pt x="9417491" y="2793435"/>
                </a:cubicBezTo>
                <a:close/>
                <a:moveTo>
                  <a:pt x="9412091" y="2799607"/>
                </a:moveTo>
                <a:cubicBezTo>
                  <a:pt x="9410462" y="2801493"/>
                  <a:pt x="9408748" y="2803379"/>
                  <a:pt x="9407119" y="2805351"/>
                </a:cubicBezTo>
                <a:cubicBezTo>
                  <a:pt x="9404290" y="2805608"/>
                  <a:pt x="9401461" y="2805951"/>
                  <a:pt x="9398718" y="2806208"/>
                </a:cubicBezTo>
                <a:cubicBezTo>
                  <a:pt x="9400346" y="2804236"/>
                  <a:pt x="9401976" y="2802179"/>
                  <a:pt x="9403604" y="2800207"/>
                </a:cubicBezTo>
                <a:cubicBezTo>
                  <a:pt x="9406433" y="2800036"/>
                  <a:pt x="9409262" y="2799779"/>
                  <a:pt x="9412091" y="2799607"/>
                </a:cubicBezTo>
                <a:close/>
                <a:moveTo>
                  <a:pt x="9393575" y="2805179"/>
                </a:moveTo>
                <a:cubicBezTo>
                  <a:pt x="9393146" y="2805694"/>
                  <a:pt x="9392632" y="2806294"/>
                  <a:pt x="9392203" y="2806808"/>
                </a:cubicBezTo>
                <a:cubicBezTo>
                  <a:pt x="9389288" y="2807151"/>
                  <a:pt x="9386373" y="2807408"/>
                  <a:pt x="9383544" y="2807751"/>
                </a:cubicBezTo>
                <a:cubicBezTo>
                  <a:pt x="9383802" y="2807408"/>
                  <a:pt x="9384059" y="2807065"/>
                  <a:pt x="9384316" y="2806722"/>
                </a:cubicBezTo>
                <a:cubicBezTo>
                  <a:pt x="9385773" y="2804922"/>
                  <a:pt x="9387145" y="2803036"/>
                  <a:pt x="9388602" y="2801236"/>
                </a:cubicBezTo>
                <a:cubicBezTo>
                  <a:pt x="9391517" y="2801065"/>
                  <a:pt x="9394432" y="2800807"/>
                  <a:pt x="9397346" y="2800636"/>
                </a:cubicBezTo>
                <a:cubicBezTo>
                  <a:pt x="9396060" y="2802179"/>
                  <a:pt x="9394861" y="2803636"/>
                  <a:pt x="9393575" y="2805179"/>
                </a:cubicBezTo>
                <a:close/>
                <a:moveTo>
                  <a:pt x="9372315" y="2814866"/>
                </a:moveTo>
                <a:cubicBezTo>
                  <a:pt x="9370600" y="2817095"/>
                  <a:pt x="9368886" y="2819324"/>
                  <a:pt x="9367171" y="2821467"/>
                </a:cubicBezTo>
                <a:cubicBezTo>
                  <a:pt x="9364256" y="2821896"/>
                  <a:pt x="9361428" y="2822324"/>
                  <a:pt x="9358598" y="2822667"/>
                </a:cubicBezTo>
                <a:cubicBezTo>
                  <a:pt x="9360313" y="2820353"/>
                  <a:pt x="9361942" y="2818038"/>
                  <a:pt x="9363657" y="2815723"/>
                </a:cubicBezTo>
                <a:cubicBezTo>
                  <a:pt x="9366485" y="2815466"/>
                  <a:pt x="9369400" y="2815209"/>
                  <a:pt x="9372315" y="2814866"/>
                </a:cubicBezTo>
                <a:close/>
                <a:moveTo>
                  <a:pt x="9362027" y="2828068"/>
                </a:moveTo>
                <a:cubicBezTo>
                  <a:pt x="9360399" y="2830211"/>
                  <a:pt x="9358684" y="2832354"/>
                  <a:pt x="9357056" y="2834497"/>
                </a:cubicBezTo>
                <a:cubicBezTo>
                  <a:pt x="9354312" y="2835012"/>
                  <a:pt x="9351569" y="2835526"/>
                  <a:pt x="9348826" y="2836040"/>
                </a:cubicBezTo>
                <a:cubicBezTo>
                  <a:pt x="9350455" y="2833812"/>
                  <a:pt x="9352083" y="2831583"/>
                  <a:pt x="9353712" y="2829354"/>
                </a:cubicBezTo>
                <a:cubicBezTo>
                  <a:pt x="9356541" y="2828925"/>
                  <a:pt x="9359285" y="2828496"/>
                  <a:pt x="9362027" y="2828068"/>
                </a:cubicBezTo>
                <a:close/>
                <a:moveTo>
                  <a:pt x="9351912" y="2841270"/>
                </a:moveTo>
                <a:cubicBezTo>
                  <a:pt x="9350369" y="2843327"/>
                  <a:pt x="9348741" y="2845299"/>
                  <a:pt x="9347197" y="2847356"/>
                </a:cubicBezTo>
                <a:cubicBezTo>
                  <a:pt x="9344540" y="2847956"/>
                  <a:pt x="9341968" y="2848556"/>
                  <a:pt x="9339310" y="2849071"/>
                </a:cubicBezTo>
                <a:cubicBezTo>
                  <a:pt x="9340854" y="2846927"/>
                  <a:pt x="9342397" y="2844784"/>
                  <a:pt x="9343940" y="2842727"/>
                </a:cubicBezTo>
                <a:cubicBezTo>
                  <a:pt x="9346598" y="2842212"/>
                  <a:pt x="9349254" y="2841784"/>
                  <a:pt x="9351912" y="2841270"/>
                </a:cubicBezTo>
                <a:close/>
                <a:moveTo>
                  <a:pt x="9342482" y="2837241"/>
                </a:moveTo>
                <a:cubicBezTo>
                  <a:pt x="9339653" y="2837755"/>
                  <a:pt x="9336825" y="2838269"/>
                  <a:pt x="9333995" y="2838784"/>
                </a:cubicBezTo>
                <a:cubicBezTo>
                  <a:pt x="9335710" y="2836383"/>
                  <a:pt x="9337339" y="2833897"/>
                  <a:pt x="9339054" y="2831497"/>
                </a:cubicBezTo>
                <a:cubicBezTo>
                  <a:pt x="9341882" y="2831068"/>
                  <a:pt x="9344711" y="2830640"/>
                  <a:pt x="9347626" y="2830211"/>
                </a:cubicBezTo>
                <a:cubicBezTo>
                  <a:pt x="9345825" y="2832525"/>
                  <a:pt x="9344197" y="2834926"/>
                  <a:pt x="9342482" y="2837241"/>
                </a:cubicBezTo>
                <a:close/>
                <a:moveTo>
                  <a:pt x="9337596" y="2843927"/>
                </a:moveTo>
                <a:cubicBezTo>
                  <a:pt x="9335968" y="2846156"/>
                  <a:pt x="9334338" y="2848385"/>
                  <a:pt x="9332710" y="2850614"/>
                </a:cubicBezTo>
                <a:cubicBezTo>
                  <a:pt x="9329966" y="2851214"/>
                  <a:pt x="9327309" y="2851814"/>
                  <a:pt x="9324566" y="2852500"/>
                </a:cubicBezTo>
                <a:cubicBezTo>
                  <a:pt x="9326195" y="2850185"/>
                  <a:pt x="9327737" y="2847870"/>
                  <a:pt x="9329367" y="2845556"/>
                </a:cubicBezTo>
                <a:cubicBezTo>
                  <a:pt x="9332109" y="2844956"/>
                  <a:pt x="9334853" y="2844441"/>
                  <a:pt x="9337596" y="2843927"/>
                </a:cubicBezTo>
                <a:close/>
                <a:moveTo>
                  <a:pt x="9327395" y="2857900"/>
                </a:moveTo>
                <a:cubicBezTo>
                  <a:pt x="9325852" y="2860043"/>
                  <a:pt x="9324308" y="2862101"/>
                  <a:pt x="9322766" y="2864244"/>
                </a:cubicBezTo>
                <a:cubicBezTo>
                  <a:pt x="9320194" y="2864930"/>
                  <a:pt x="9317622" y="2865615"/>
                  <a:pt x="9315050" y="2866301"/>
                </a:cubicBezTo>
                <a:cubicBezTo>
                  <a:pt x="9316594" y="2864072"/>
                  <a:pt x="9318136" y="2861844"/>
                  <a:pt x="9319594" y="2859615"/>
                </a:cubicBezTo>
                <a:cubicBezTo>
                  <a:pt x="9322165" y="2859100"/>
                  <a:pt x="9324823" y="2858500"/>
                  <a:pt x="9327395" y="2857900"/>
                </a:cubicBezTo>
                <a:close/>
                <a:moveTo>
                  <a:pt x="9318222" y="2853957"/>
                </a:moveTo>
                <a:cubicBezTo>
                  <a:pt x="9315394" y="2854643"/>
                  <a:pt x="9312650" y="2855243"/>
                  <a:pt x="9309821" y="2855929"/>
                </a:cubicBezTo>
                <a:cubicBezTo>
                  <a:pt x="9311449" y="2853357"/>
                  <a:pt x="9313079" y="2850871"/>
                  <a:pt x="9314793" y="2848299"/>
                </a:cubicBezTo>
                <a:cubicBezTo>
                  <a:pt x="9317622" y="2847785"/>
                  <a:pt x="9320365" y="2847185"/>
                  <a:pt x="9323194" y="2846670"/>
                </a:cubicBezTo>
                <a:cubicBezTo>
                  <a:pt x="9321565" y="2849071"/>
                  <a:pt x="9319851" y="2851556"/>
                  <a:pt x="9318222" y="2853957"/>
                </a:cubicBezTo>
                <a:close/>
                <a:moveTo>
                  <a:pt x="9313250" y="2861158"/>
                </a:moveTo>
                <a:cubicBezTo>
                  <a:pt x="9311621" y="2863472"/>
                  <a:pt x="9310079" y="2865787"/>
                  <a:pt x="9308449" y="2868102"/>
                </a:cubicBezTo>
                <a:cubicBezTo>
                  <a:pt x="9305792" y="2868873"/>
                  <a:pt x="9303134" y="2869559"/>
                  <a:pt x="9300477" y="2870330"/>
                </a:cubicBezTo>
                <a:cubicBezTo>
                  <a:pt x="9302020" y="2867930"/>
                  <a:pt x="9303649" y="2865444"/>
                  <a:pt x="9305192" y="2863044"/>
                </a:cubicBezTo>
                <a:cubicBezTo>
                  <a:pt x="9307850" y="2862444"/>
                  <a:pt x="9310507" y="2861844"/>
                  <a:pt x="9313250" y="2861158"/>
                </a:cubicBezTo>
                <a:close/>
                <a:moveTo>
                  <a:pt x="9303220" y="2875731"/>
                </a:moveTo>
                <a:cubicBezTo>
                  <a:pt x="9301678" y="2877960"/>
                  <a:pt x="9300220" y="2880189"/>
                  <a:pt x="9298677" y="2882332"/>
                </a:cubicBezTo>
                <a:cubicBezTo>
                  <a:pt x="9296105" y="2883189"/>
                  <a:pt x="9293533" y="2883960"/>
                  <a:pt x="9291047" y="2884818"/>
                </a:cubicBezTo>
                <a:cubicBezTo>
                  <a:pt x="9292505" y="2882503"/>
                  <a:pt x="9294048" y="2880189"/>
                  <a:pt x="9295505" y="2877874"/>
                </a:cubicBezTo>
                <a:cubicBezTo>
                  <a:pt x="9298077" y="2877188"/>
                  <a:pt x="9300648" y="2876502"/>
                  <a:pt x="9303220" y="2875731"/>
                </a:cubicBezTo>
                <a:close/>
                <a:moveTo>
                  <a:pt x="9294134" y="2872131"/>
                </a:moveTo>
                <a:cubicBezTo>
                  <a:pt x="9291390" y="2872902"/>
                  <a:pt x="9288647" y="2873674"/>
                  <a:pt x="9285904" y="2874445"/>
                </a:cubicBezTo>
                <a:cubicBezTo>
                  <a:pt x="9287533" y="2871788"/>
                  <a:pt x="9289161" y="2869130"/>
                  <a:pt x="9290791" y="2866558"/>
                </a:cubicBezTo>
                <a:cubicBezTo>
                  <a:pt x="9293533" y="2865873"/>
                  <a:pt x="9296277" y="2865187"/>
                  <a:pt x="9299106" y="2864501"/>
                </a:cubicBezTo>
                <a:cubicBezTo>
                  <a:pt x="9297391" y="2867073"/>
                  <a:pt x="9295762" y="2869645"/>
                  <a:pt x="9294134" y="2872131"/>
                </a:cubicBezTo>
                <a:close/>
                <a:moveTo>
                  <a:pt x="9289161" y="2879760"/>
                </a:moveTo>
                <a:cubicBezTo>
                  <a:pt x="9287619" y="2882160"/>
                  <a:pt x="9285989" y="2884561"/>
                  <a:pt x="9284447" y="2887047"/>
                </a:cubicBezTo>
                <a:cubicBezTo>
                  <a:pt x="9281789" y="2887904"/>
                  <a:pt x="9279132" y="2888761"/>
                  <a:pt x="9276560" y="2889704"/>
                </a:cubicBezTo>
                <a:cubicBezTo>
                  <a:pt x="9278103" y="2887218"/>
                  <a:pt x="9279646" y="2884646"/>
                  <a:pt x="9281189" y="2882160"/>
                </a:cubicBezTo>
                <a:cubicBezTo>
                  <a:pt x="9283846" y="2881303"/>
                  <a:pt x="9286504" y="2880532"/>
                  <a:pt x="9289161" y="2879760"/>
                </a:cubicBezTo>
                <a:close/>
                <a:moveTo>
                  <a:pt x="9229669" y="2932567"/>
                </a:moveTo>
                <a:cubicBezTo>
                  <a:pt x="9231211" y="2929652"/>
                  <a:pt x="9232840" y="2926737"/>
                  <a:pt x="9234383" y="2923908"/>
                </a:cubicBezTo>
                <a:cubicBezTo>
                  <a:pt x="9236955" y="2922880"/>
                  <a:pt x="9239527" y="2921765"/>
                  <a:pt x="9242098" y="2920737"/>
                </a:cubicBezTo>
                <a:cubicBezTo>
                  <a:pt x="9240470" y="2923566"/>
                  <a:pt x="9238926" y="2926309"/>
                  <a:pt x="9237298" y="2929138"/>
                </a:cubicBezTo>
                <a:cubicBezTo>
                  <a:pt x="9234726" y="2930252"/>
                  <a:pt x="9232154" y="2931452"/>
                  <a:pt x="9229669" y="2932567"/>
                </a:cubicBezTo>
                <a:close/>
                <a:moveTo>
                  <a:pt x="9232497" y="2937539"/>
                </a:moveTo>
                <a:cubicBezTo>
                  <a:pt x="9230869" y="2940453"/>
                  <a:pt x="9229154" y="2943368"/>
                  <a:pt x="9227525" y="2946283"/>
                </a:cubicBezTo>
                <a:cubicBezTo>
                  <a:pt x="9225125" y="2947483"/>
                  <a:pt x="9222638" y="2948769"/>
                  <a:pt x="9220324" y="2949969"/>
                </a:cubicBezTo>
                <a:cubicBezTo>
                  <a:pt x="9221953" y="2946968"/>
                  <a:pt x="9223581" y="2943968"/>
                  <a:pt x="9225211" y="2940968"/>
                </a:cubicBezTo>
                <a:cubicBezTo>
                  <a:pt x="9227611" y="2939768"/>
                  <a:pt x="9230011" y="2938653"/>
                  <a:pt x="9232497" y="2937539"/>
                </a:cubicBezTo>
                <a:close/>
                <a:moveTo>
                  <a:pt x="9248442" y="2918250"/>
                </a:moveTo>
                <a:cubicBezTo>
                  <a:pt x="9250928" y="2917308"/>
                  <a:pt x="9253415" y="2916279"/>
                  <a:pt x="9255900" y="2915336"/>
                </a:cubicBezTo>
                <a:cubicBezTo>
                  <a:pt x="9254357" y="2917908"/>
                  <a:pt x="9252814" y="2920479"/>
                  <a:pt x="9251271" y="2922966"/>
                </a:cubicBezTo>
                <a:cubicBezTo>
                  <a:pt x="9248785" y="2924080"/>
                  <a:pt x="9246299" y="2925109"/>
                  <a:pt x="9243898" y="2926223"/>
                </a:cubicBezTo>
                <a:cubicBezTo>
                  <a:pt x="9245442" y="2923566"/>
                  <a:pt x="9246899" y="2920908"/>
                  <a:pt x="9248442" y="2918250"/>
                </a:cubicBezTo>
                <a:close/>
                <a:moveTo>
                  <a:pt x="9252985" y="2910364"/>
                </a:moveTo>
                <a:cubicBezTo>
                  <a:pt x="9254529" y="2907706"/>
                  <a:pt x="9255986" y="2905135"/>
                  <a:pt x="9257529" y="2902477"/>
                </a:cubicBezTo>
                <a:cubicBezTo>
                  <a:pt x="9260100" y="2901534"/>
                  <a:pt x="9262758" y="2900677"/>
                  <a:pt x="9265329" y="2899734"/>
                </a:cubicBezTo>
                <a:cubicBezTo>
                  <a:pt x="9263787" y="2902220"/>
                  <a:pt x="9262243" y="2904792"/>
                  <a:pt x="9260701" y="2907278"/>
                </a:cubicBezTo>
                <a:cubicBezTo>
                  <a:pt x="9258129" y="2908306"/>
                  <a:pt x="9255558" y="2909335"/>
                  <a:pt x="9252985" y="2910364"/>
                </a:cubicBezTo>
                <a:close/>
                <a:moveTo>
                  <a:pt x="9271674" y="2897591"/>
                </a:moveTo>
                <a:cubicBezTo>
                  <a:pt x="9274159" y="2896734"/>
                  <a:pt x="9276731" y="2895876"/>
                  <a:pt x="9279217" y="2895019"/>
                </a:cubicBezTo>
                <a:cubicBezTo>
                  <a:pt x="9277760" y="2897334"/>
                  <a:pt x="9276217" y="2899648"/>
                  <a:pt x="9274760" y="2901877"/>
                </a:cubicBezTo>
                <a:cubicBezTo>
                  <a:pt x="9272274" y="2902820"/>
                  <a:pt x="9269701" y="2903763"/>
                  <a:pt x="9267216" y="2904706"/>
                </a:cubicBezTo>
                <a:cubicBezTo>
                  <a:pt x="9268759" y="2902392"/>
                  <a:pt x="9270216" y="2899991"/>
                  <a:pt x="9271674" y="2897591"/>
                </a:cubicBezTo>
                <a:close/>
                <a:moveTo>
                  <a:pt x="9270302" y="2891762"/>
                </a:moveTo>
                <a:cubicBezTo>
                  <a:pt x="9267558" y="2892705"/>
                  <a:pt x="9264901" y="2893647"/>
                  <a:pt x="9262158" y="2894505"/>
                </a:cubicBezTo>
                <a:cubicBezTo>
                  <a:pt x="9263787" y="2891762"/>
                  <a:pt x="9265329" y="2889018"/>
                  <a:pt x="9266959" y="2886275"/>
                </a:cubicBezTo>
                <a:cubicBezTo>
                  <a:pt x="9269616" y="2885418"/>
                  <a:pt x="9272359" y="2884646"/>
                  <a:pt x="9275102" y="2883875"/>
                </a:cubicBezTo>
                <a:cubicBezTo>
                  <a:pt x="9273474" y="2886447"/>
                  <a:pt x="9271845" y="2889104"/>
                  <a:pt x="9270302" y="2891762"/>
                </a:cubicBezTo>
                <a:close/>
                <a:moveTo>
                  <a:pt x="9255986" y="2896648"/>
                </a:moveTo>
                <a:cubicBezTo>
                  <a:pt x="9253157" y="2897591"/>
                  <a:pt x="9250413" y="2898620"/>
                  <a:pt x="9247671" y="2899563"/>
                </a:cubicBezTo>
                <a:cubicBezTo>
                  <a:pt x="9249299" y="2896562"/>
                  <a:pt x="9250928" y="2893647"/>
                  <a:pt x="9252556" y="2890647"/>
                </a:cubicBezTo>
                <a:cubicBezTo>
                  <a:pt x="9255300" y="2889790"/>
                  <a:pt x="9258129" y="2888933"/>
                  <a:pt x="9260958" y="2888075"/>
                </a:cubicBezTo>
                <a:cubicBezTo>
                  <a:pt x="9259329" y="2890904"/>
                  <a:pt x="9257701" y="2893819"/>
                  <a:pt x="9255986" y="2896648"/>
                </a:cubicBezTo>
                <a:close/>
                <a:moveTo>
                  <a:pt x="9251356" y="2904620"/>
                </a:moveTo>
                <a:cubicBezTo>
                  <a:pt x="9249814" y="2907364"/>
                  <a:pt x="9248184" y="2910107"/>
                  <a:pt x="9246642" y="2912850"/>
                </a:cubicBezTo>
                <a:cubicBezTo>
                  <a:pt x="9243984" y="2913964"/>
                  <a:pt x="9241327" y="2914993"/>
                  <a:pt x="9238669" y="2916107"/>
                </a:cubicBezTo>
                <a:cubicBezTo>
                  <a:pt x="9240213" y="2913279"/>
                  <a:pt x="9241755" y="2910449"/>
                  <a:pt x="9243299" y="2907535"/>
                </a:cubicBezTo>
                <a:cubicBezTo>
                  <a:pt x="9245956" y="2906592"/>
                  <a:pt x="9248699" y="2905563"/>
                  <a:pt x="9251356" y="2904620"/>
                </a:cubicBezTo>
                <a:close/>
                <a:moveTo>
                  <a:pt x="9232583" y="2918593"/>
                </a:moveTo>
                <a:cubicBezTo>
                  <a:pt x="9229840" y="2919708"/>
                  <a:pt x="9227096" y="2920908"/>
                  <a:pt x="9224354" y="2922022"/>
                </a:cubicBezTo>
                <a:cubicBezTo>
                  <a:pt x="9225982" y="2918936"/>
                  <a:pt x="9227525" y="2915850"/>
                  <a:pt x="9229154" y="2912764"/>
                </a:cubicBezTo>
                <a:cubicBezTo>
                  <a:pt x="9231897" y="2911736"/>
                  <a:pt x="9234640" y="2910707"/>
                  <a:pt x="9237469" y="2909678"/>
                </a:cubicBezTo>
                <a:cubicBezTo>
                  <a:pt x="9235755" y="2912678"/>
                  <a:pt x="9234126" y="2915593"/>
                  <a:pt x="9232583" y="2918593"/>
                </a:cubicBezTo>
                <a:close/>
                <a:moveTo>
                  <a:pt x="9228211" y="2926480"/>
                </a:moveTo>
                <a:cubicBezTo>
                  <a:pt x="9226583" y="2929480"/>
                  <a:pt x="9224953" y="2932567"/>
                  <a:pt x="9223325" y="2935567"/>
                </a:cubicBezTo>
                <a:cubicBezTo>
                  <a:pt x="9220667" y="2936767"/>
                  <a:pt x="9218096" y="2938053"/>
                  <a:pt x="9215438" y="2939253"/>
                </a:cubicBezTo>
                <a:cubicBezTo>
                  <a:pt x="9217066" y="2936081"/>
                  <a:pt x="9218695" y="2932995"/>
                  <a:pt x="9220239" y="2929823"/>
                </a:cubicBezTo>
                <a:cubicBezTo>
                  <a:pt x="9222896" y="2928709"/>
                  <a:pt x="9225554" y="2927594"/>
                  <a:pt x="9228211" y="2926480"/>
                </a:cubicBezTo>
                <a:close/>
                <a:moveTo>
                  <a:pt x="9218781" y="2943882"/>
                </a:moveTo>
                <a:cubicBezTo>
                  <a:pt x="9217066" y="2947054"/>
                  <a:pt x="9215352" y="2950226"/>
                  <a:pt x="9213638" y="2953398"/>
                </a:cubicBezTo>
                <a:cubicBezTo>
                  <a:pt x="9211152" y="2954769"/>
                  <a:pt x="9208579" y="2956055"/>
                  <a:pt x="9206180" y="2957427"/>
                </a:cubicBezTo>
                <a:cubicBezTo>
                  <a:pt x="9207894" y="2954169"/>
                  <a:pt x="9209523" y="2950912"/>
                  <a:pt x="9211237" y="2947569"/>
                </a:cubicBezTo>
                <a:cubicBezTo>
                  <a:pt x="9213724" y="2946368"/>
                  <a:pt x="9216209" y="2945168"/>
                  <a:pt x="9218781" y="2943882"/>
                </a:cubicBezTo>
                <a:close/>
                <a:moveTo>
                  <a:pt x="9209266" y="2961542"/>
                </a:moveTo>
                <a:cubicBezTo>
                  <a:pt x="9207637" y="2964628"/>
                  <a:pt x="9206008" y="2967628"/>
                  <a:pt x="9204379" y="2970714"/>
                </a:cubicBezTo>
                <a:cubicBezTo>
                  <a:pt x="9201980" y="2972086"/>
                  <a:pt x="9199665" y="2973543"/>
                  <a:pt x="9197264" y="2974915"/>
                </a:cubicBezTo>
                <a:cubicBezTo>
                  <a:pt x="9198893" y="2971743"/>
                  <a:pt x="9200522" y="2968571"/>
                  <a:pt x="9202064" y="2965399"/>
                </a:cubicBezTo>
                <a:cubicBezTo>
                  <a:pt x="9204465" y="2964113"/>
                  <a:pt x="9206865" y="2962828"/>
                  <a:pt x="9209266" y="2961542"/>
                </a:cubicBezTo>
                <a:close/>
                <a:moveTo>
                  <a:pt x="9206608" y="2975258"/>
                </a:moveTo>
                <a:cubicBezTo>
                  <a:pt x="9208751" y="2974058"/>
                  <a:pt x="9210894" y="2972772"/>
                  <a:pt x="9213123" y="2971571"/>
                </a:cubicBezTo>
                <a:cubicBezTo>
                  <a:pt x="9211581" y="2974229"/>
                  <a:pt x="9210123" y="2976972"/>
                  <a:pt x="9208579" y="2979630"/>
                </a:cubicBezTo>
                <a:cubicBezTo>
                  <a:pt x="9206436" y="2980915"/>
                  <a:pt x="9204293" y="2982287"/>
                  <a:pt x="9202236" y="2983573"/>
                </a:cubicBezTo>
                <a:cubicBezTo>
                  <a:pt x="9203608" y="2980830"/>
                  <a:pt x="9205151" y="2978001"/>
                  <a:pt x="9206608" y="2975258"/>
                </a:cubicBezTo>
                <a:close/>
                <a:moveTo>
                  <a:pt x="9211237" y="2966771"/>
                </a:moveTo>
                <a:cubicBezTo>
                  <a:pt x="9212780" y="2963856"/>
                  <a:pt x="9214409" y="2960942"/>
                  <a:pt x="9215953" y="2958027"/>
                </a:cubicBezTo>
                <a:cubicBezTo>
                  <a:pt x="9218266" y="2956827"/>
                  <a:pt x="9220581" y="2955627"/>
                  <a:pt x="9222896" y="2954426"/>
                </a:cubicBezTo>
                <a:cubicBezTo>
                  <a:pt x="9221268" y="2957256"/>
                  <a:pt x="9219638" y="2960084"/>
                  <a:pt x="9218096" y="2962913"/>
                </a:cubicBezTo>
                <a:cubicBezTo>
                  <a:pt x="9215695" y="2964199"/>
                  <a:pt x="9213466" y="2965485"/>
                  <a:pt x="9211237" y="2966771"/>
                </a:cubicBezTo>
                <a:close/>
                <a:moveTo>
                  <a:pt x="9229669" y="2950998"/>
                </a:moveTo>
                <a:cubicBezTo>
                  <a:pt x="9231812" y="2949883"/>
                  <a:pt x="9234041" y="2948769"/>
                  <a:pt x="9236270" y="2947740"/>
                </a:cubicBezTo>
                <a:cubicBezTo>
                  <a:pt x="9234726" y="2950312"/>
                  <a:pt x="9233183" y="2952883"/>
                  <a:pt x="9231640" y="2955370"/>
                </a:cubicBezTo>
                <a:cubicBezTo>
                  <a:pt x="9229411" y="2956570"/>
                  <a:pt x="9227268" y="2957770"/>
                  <a:pt x="9225125" y="2958970"/>
                </a:cubicBezTo>
                <a:cubicBezTo>
                  <a:pt x="9226668" y="2956227"/>
                  <a:pt x="9228125" y="2953655"/>
                  <a:pt x="9229669" y="2950998"/>
                </a:cubicBezTo>
                <a:close/>
                <a:moveTo>
                  <a:pt x="9234297" y="2942854"/>
                </a:moveTo>
                <a:cubicBezTo>
                  <a:pt x="9235840" y="2940111"/>
                  <a:pt x="9237469" y="2937281"/>
                  <a:pt x="9239012" y="2934538"/>
                </a:cubicBezTo>
                <a:cubicBezTo>
                  <a:pt x="9241327" y="2933510"/>
                  <a:pt x="9243728" y="2932481"/>
                  <a:pt x="9246041" y="2931366"/>
                </a:cubicBezTo>
                <a:cubicBezTo>
                  <a:pt x="9244413" y="2934024"/>
                  <a:pt x="9242784" y="2936682"/>
                  <a:pt x="9241155" y="2939339"/>
                </a:cubicBezTo>
                <a:cubicBezTo>
                  <a:pt x="9238926" y="2940539"/>
                  <a:pt x="9236612" y="2941654"/>
                  <a:pt x="9234297" y="2942854"/>
                </a:cubicBezTo>
                <a:close/>
                <a:moveTo>
                  <a:pt x="9252985" y="2928366"/>
                </a:moveTo>
                <a:cubicBezTo>
                  <a:pt x="9255214" y="2927423"/>
                  <a:pt x="9257443" y="2926394"/>
                  <a:pt x="9259758" y="2925451"/>
                </a:cubicBezTo>
                <a:cubicBezTo>
                  <a:pt x="9258215" y="2927852"/>
                  <a:pt x="9256672" y="2930252"/>
                  <a:pt x="9255129" y="2932652"/>
                </a:cubicBezTo>
                <a:cubicBezTo>
                  <a:pt x="9252900" y="2933681"/>
                  <a:pt x="9250671" y="2934796"/>
                  <a:pt x="9248442" y="2935824"/>
                </a:cubicBezTo>
                <a:cubicBezTo>
                  <a:pt x="9249900" y="2933424"/>
                  <a:pt x="9251442" y="2930938"/>
                  <a:pt x="9252985" y="2928366"/>
                </a:cubicBezTo>
                <a:close/>
                <a:moveTo>
                  <a:pt x="9258043" y="2919965"/>
                </a:moveTo>
                <a:cubicBezTo>
                  <a:pt x="9259501" y="2917565"/>
                  <a:pt x="9260958" y="2915165"/>
                  <a:pt x="9262501" y="2912678"/>
                </a:cubicBezTo>
                <a:cubicBezTo>
                  <a:pt x="9264901" y="2911736"/>
                  <a:pt x="9267302" y="2910878"/>
                  <a:pt x="9269701" y="2909935"/>
                </a:cubicBezTo>
                <a:cubicBezTo>
                  <a:pt x="9268245" y="2912250"/>
                  <a:pt x="9266701" y="2914564"/>
                  <a:pt x="9265245" y="2916879"/>
                </a:cubicBezTo>
                <a:cubicBezTo>
                  <a:pt x="9262758" y="2917993"/>
                  <a:pt x="9260358" y="2919022"/>
                  <a:pt x="9258043" y="2919965"/>
                </a:cubicBezTo>
                <a:close/>
                <a:moveTo>
                  <a:pt x="9276474" y="2907449"/>
                </a:moveTo>
                <a:cubicBezTo>
                  <a:pt x="9278789" y="2906592"/>
                  <a:pt x="9281018" y="2905735"/>
                  <a:pt x="9283332" y="2904877"/>
                </a:cubicBezTo>
                <a:cubicBezTo>
                  <a:pt x="9281875" y="2907021"/>
                  <a:pt x="9280417" y="2909078"/>
                  <a:pt x="9279046" y="2911221"/>
                </a:cubicBezTo>
                <a:cubicBezTo>
                  <a:pt x="9276731" y="2912164"/>
                  <a:pt x="9274503" y="2913107"/>
                  <a:pt x="9272274" y="2914050"/>
                </a:cubicBezTo>
                <a:cubicBezTo>
                  <a:pt x="9273646" y="2911821"/>
                  <a:pt x="9275016" y="2909592"/>
                  <a:pt x="9276474" y="2907449"/>
                </a:cubicBezTo>
                <a:close/>
                <a:moveTo>
                  <a:pt x="9281617" y="2899391"/>
                </a:moveTo>
                <a:cubicBezTo>
                  <a:pt x="9282989" y="2897248"/>
                  <a:pt x="9284447" y="2895019"/>
                  <a:pt x="9285818" y="2892876"/>
                </a:cubicBezTo>
                <a:cubicBezTo>
                  <a:pt x="9288218" y="2892104"/>
                  <a:pt x="9290619" y="2891333"/>
                  <a:pt x="9293105" y="2890476"/>
                </a:cubicBezTo>
                <a:cubicBezTo>
                  <a:pt x="9291648" y="2892533"/>
                  <a:pt x="9290276" y="2894676"/>
                  <a:pt x="9288819" y="2896734"/>
                </a:cubicBezTo>
                <a:cubicBezTo>
                  <a:pt x="9286418" y="2897677"/>
                  <a:pt x="9284018" y="2898534"/>
                  <a:pt x="9281617" y="2899391"/>
                </a:cubicBezTo>
                <a:close/>
                <a:moveTo>
                  <a:pt x="9299963" y="2888247"/>
                </a:moveTo>
                <a:cubicBezTo>
                  <a:pt x="9302277" y="2887475"/>
                  <a:pt x="9304592" y="2886790"/>
                  <a:pt x="9306907" y="2886018"/>
                </a:cubicBezTo>
                <a:cubicBezTo>
                  <a:pt x="9305535" y="2887904"/>
                  <a:pt x="9304163" y="2889790"/>
                  <a:pt x="9302791" y="2891676"/>
                </a:cubicBezTo>
                <a:cubicBezTo>
                  <a:pt x="9300477" y="2892533"/>
                  <a:pt x="9298163" y="2893304"/>
                  <a:pt x="9295848" y="2894162"/>
                </a:cubicBezTo>
                <a:cubicBezTo>
                  <a:pt x="9297306" y="2892190"/>
                  <a:pt x="9298591" y="2890219"/>
                  <a:pt x="9299963" y="2888247"/>
                </a:cubicBezTo>
                <a:close/>
                <a:moveTo>
                  <a:pt x="9305535" y="2880274"/>
                </a:moveTo>
                <a:cubicBezTo>
                  <a:pt x="9306993" y="2878217"/>
                  <a:pt x="9308449" y="2876074"/>
                  <a:pt x="9309821" y="2874016"/>
                </a:cubicBezTo>
                <a:cubicBezTo>
                  <a:pt x="9312308" y="2873331"/>
                  <a:pt x="9314707" y="2872645"/>
                  <a:pt x="9317193" y="2871959"/>
                </a:cubicBezTo>
                <a:cubicBezTo>
                  <a:pt x="9315736" y="2873931"/>
                  <a:pt x="9314279" y="2875988"/>
                  <a:pt x="9312821" y="2877960"/>
                </a:cubicBezTo>
                <a:cubicBezTo>
                  <a:pt x="9310335" y="2878731"/>
                  <a:pt x="9307936" y="2879503"/>
                  <a:pt x="9305535" y="2880274"/>
                </a:cubicBezTo>
                <a:close/>
                <a:moveTo>
                  <a:pt x="9324052" y="2870073"/>
                </a:moveTo>
                <a:cubicBezTo>
                  <a:pt x="9326366" y="2869473"/>
                  <a:pt x="9328766" y="2868787"/>
                  <a:pt x="9331081" y="2868187"/>
                </a:cubicBezTo>
                <a:cubicBezTo>
                  <a:pt x="9329709" y="2869988"/>
                  <a:pt x="9328338" y="2871788"/>
                  <a:pt x="9326880" y="2873588"/>
                </a:cubicBezTo>
                <a:cubicBezTo>
                  <a:pt x="9324566" y="2874274"/>
                  <a:pt x="9322165" y="2875045"/>
                  <a:pt x="9319851" y="2875731"/>
                </a:cubicBezTo>
                <a:cubicBezTo>
                  <a:pt x="9321308" y="2873845"/>
                  <a:pt x="9322680" y="2871959"/>
                  <a:pt x="9324052" y="2870073"/>
                </a:cubicBezTo>
                <a:close/>
                <a:moveTo>
                  <a:pt x="9329623" y="2862444"/>
                </a:moveTo>
                <a:cubicBezTo>
                  <a:pt x="9331081" y="2860386"/>
                  <a:pt x="9332539" y="2858415"/>
                  <a:pt x="9333995" y="2856357"/>
                </a:cubicBezTo>
                <a:cubicBezTo>
                  <a:pt x="9336482" y="2855757"/>
                  <a:pt x="9338968" y="2855243"/>
                  <a:pt x="9341453" y="2854643"/>
                </a:cubicBezTo>
                <a:cubicBezTo>
                  <a:pt x="9339997" y="2856529"/>
                  <a:pt x="9338453" y="2858500"/>
                  <a:pt x="9336996" y="2860386"/>
                </a:cubicBezTo>
                <a:cubicBezTo>
                  <a:pt x="9334596" y="2861072"/>
                  <a:pt x="9332109" y="2861758"/>
                  <a:pt x="9329623" y="2862444"/>
                </a:cubicBezTo>
                <a:close/>
                <a:moveTo>
                  <a:pt x="9348397" y="2853100"/>
                </a:moveTo>
                <a:cubicBezTo>
                  <a:pt x="9350798" y="2852585"/>
                  <a:pt x="9353198" y="2852071"/>
                  <a:pt x="9355598" y="2851471"/>
                </a:cubicBezTo>
                <a:cubicBezTo>
                  <a:pt x="9354226" y="2853185"/>
                  <a:pt x="9352770" y="2854900"/>
                  <a:pt x="9351398" y="2856614"/>
                </a:cubicBezTo>
                <a:cubicBezTo>
                  <a:pt x="9348997" y="2857214"/>
                  <a:pt x="9346683" y="2857814"/>
                  <a:pt x="9344283" y="2858500"/>
                </a:cubicBezTo>
                <a:cubicBezTo>
                  <a:pt x="9345654" y="2856786"/>
                  <a:pt x="9347026" y="2854900"/>
                  <a:pt x="9348397" y="2853100"/>
                </a:cubicBezTo>
                <a:close/>
                <a:moveTo>
                  <a:pt x="9354056" y="2845813"/>
                </a:moveTo>
                <a:cubicBezTo>
                  <a:pt x="9355512" y="2843927"/>
                  <a:pt x="9357056" y="2841955"/>
                  <a:pt x="9358512" y="2840069"/>
                </a:cubicBezTo>
                <a:cubicBezTo>
                  <a:pt x="9360999" y="2839641"/>
                  <a:pt x="9363571" y="2839126"/>
                  <a:pt x="9366142" y="2838698"/>
                </a:cubicBezTo>
                <a:cubicBezTo>
                  <a:pt x="9364600" y="2840498"/>
                  <a:pt x="9363142" y="2842384"/>
                  <a:pt x="9361599" y="2844184"/>
                </a:cubicBezTo>
                <a:cubicBezTo>
                  <a:pt x="9359113" y="2844699"/>
                  <a:pt x="9356541" y="2845299"/>
                  <a:pt x="9354056" y="2845813"/>
                </a:cubicBezTo>
                <a:close/>
                <a:moveTo>
                  <a:pt x="9373086" y="2837412"/>
                </a:moveTo>
                <a:cubicBezTo>
                  <a:pt x="9375487" y="2836983"/>
                  <a:pt x="9377886" y="2836555"/>
                  <a:pt x="9380373" y="2836126"/>
                </a:cubicBezTo>
                <a:cubicBezTo>
                  <a:pt x="9378915" y="2837755"/>
                  <a:pt x="9377544" y="2839384"/>
                  <a:pt x="9376086" y="2841098"/>
                </a:cubicBezTo>
                <a:cubicBezTo>
                  <a:pt x="9373686" y="2841612"/>
                  <a:pt x="9371286" y="2842127"/>
                  <a:pt x="9368886" y="2842641"/>
                </a:cubicBezTo>
                <a:cubicBezTo>
                  <a:pt x="9370258" y="2840841"/>
                  <a:pt x="9371714" y="2839126"/>
                  <a:pt x="9373086" y="2837412"/>
                </a:cubicBezTo>
                <a:close/>
                <a:moveTo>
                  <a:pt x="9378659" y="2830640"/>
                </a:moveTo>
                <a:cubicBezTo>
                  <a:pt x="9380201" y="2828754"/>
                  <a:pt x="9381745" y="2826953"/>
                  <a:pt x="9383201" y="2825067"/>
                </a:cubicBezTo>
                <a:cubicBezTo>
                  <a:pt x="9385773" y="2824724"/>
                  <a:pt x="9388346" y="2824382"/>
                  <a:pt x="9390917" y="2823953"/>
                </a:cubicBezTo>
                <a:cubicBezTo>
                  <a:pt x="9389374" y="2825753"/>
                  <a:pt x="9387831" y="2827468"/>
                  <a:pt x="9386288" y="2829268"/>
                </a:cubicBezTo>
                <a:cubicBezTo>
                  <a:pt x="9383716" y="2829782"/>
                  <a:pt x="9381144" y="2830211"/>
                  <a:pt x="9378659" y="2830640"/>
                </a:cubicBezTo>
                <a:close/>
                <a:moveTo>
                  <a:pt x="9397947" y="2823010"/>
                </a:moveTo>
                <a:cubicBezTo>
                  <a:pt x="9400346" y="2822667"/>
                  <a:pt x="9402833" y="2822324"/>
                  <a:pt x="9405319" y="2821981"/>
                </a:cubicBezTo>
                <a:cubicBezTo>
                  <a:pt x="9403861" y="2823610"/>
                  <a:pt x="9402405" y="2825153"/>
                  <a:pt x="9400861" y="2826782"/>
                </a:cubicBezTo>
                <a:cubicBezTo>
                  <a:pt x="9398461" y="2827211"/>
                  <a:pt x="9395975" y="2827639"/>
                  <a:pt x="9393575" y="2828068"/>
                </a:cubicBezTo>
                <a:cubicBezTo>
                  <a:pt x="9395031" y="2826353"/>
                  <a:pt x="9396489" y="2824639"/>
                  <a:pt x="9397947" y="2823010"/>
                </a:cubicBezTo>
                <a:close/>
                <a:moveTo>
                  <a:pt x="9412691" y="2820953"/>
                </a:moveTo>
                <a:cubicBezTo>
                  <a:pt x="9415006" y="2820610"/>
                  <a:pt x="9417321" y="2820353"/>
                  <a:pt x="9419634" y="2820010"/>
                </a:cubicBezTo>
                <a:cubicBezTo>
                  <a:pt x="9418264" y="2821381"/>
                  <a:pt x="9416892" y="2822839"/>
                  <a:pt x="9415434" y="2824296"/>
                </a:cubicBezTo>
                <a:cubicBezTo>
                  <a:pt x="9413120" y="2824724"/>
                  <a:pt x="9410806" y="2825067"/>
                  <a:pt x="9408491" y="2825496"/>
                </a:cubicBezTo>
                <a:cubicBezTo>
                  <a:pt x="9409947" y="2823953"/>
                  <a:pt x="9411319" y="2822496"/>
                  <a:pt x="9412691" y="2820953"/>
                </a:cubicBezTo>
                <a:close/>
                <a:moveTo>
                  <a:pt x="9418863" y="2814266"/>
                </a:moveTo>
                <a:cubicBezTo>
                  <a:pt x="9418949" y="2814180"/>
                  <a:pt x="9419035" y="2814095"/>
                  <a:pt x="9419121" y="2814009"/>
                </a:cubicBezTo>
                <a:cubicBezTo>
                  <a:pt x="9420492" y="2812552"/>
                  <a:pt x="9421863" y="2811009"/>
                  <a:pt x="9423235" y="2809551"/>
                </a:cubicBezTo>
                <a:cubicBezTo>
                  <a:pt x="9425722" y="2809294"/>
                  <a:pt x="9428207" y="2809037"/>
                  <a:pt x="9430693" y="2808780"/>
                </a:cubicBezTo>
                <a:cubicBezTo>
                  <a:pt x="9430179" y="2809294"/>
                  <a:pt x="9429750" y="2809808"/>
                  <a:pt x="9429236" y="2810237"/>
                </a:cubicBezTo>
                <a:cubicBezTo>
                  <a:pt x="9428293" y="2811266"/>
                  <a:pt x="9427264" y="2812209"/>
                  <a:pt x="9426321" y="2813237"/>
                </a:cubicBezTo>
                <a:cubicBezTo>
                  <a:pt x="9423750" y="2813666"/>
                  <a:pt x="9421264" y="2814009"/>
                  <a:pt x="9418863" y="2814266"/>
                </a:cubicBezTo>
                <a:close/>
                <a:moveTo>
                  <a:pt x="9444495" y="2801579"/>
                </a:moveTo>
                <a:cubicBezTo>
                  <a:pt x="9445953" y="2800121"/>
                  <a:pt x="9447410" y="2798664"/>
                  <a:pt x="9448867" y="2797121"/>
                </a:cubicBezTo>
                <a:cubicBezTo>
                  <a:pt x="9451353" y="2796950"/>
                  <a:pt x="9453840" y="2796778"/>
                  <a:pt x="9456325" y="2796607"/>
                </a:cubicBezTo>
                <a:cubicBezTo>
                  <a:pt x="9454868" y="2797978"/>
                  <a:pt x="9453411" y="2799350"/>
                  <a:pt x="9451953" y="2800807"/>
                </a:cubicBezTo>
                <a:cubicBezTo>
                  <a:pt x="9449468" y="2801065"/>
                  <a:pt x="9446895" y="2801322"/>
                  <a:pt x="9444495" y="2801579"/>
                </a:cubicBezTo>
                <a:close/>
                <a:moveTo>
                  <a:pt x="9463869" y="2796178"/>
                </a:moveTo>
                <a:cubicBezTo>
                  <a:pt x="9466269" y="2796007"/>
                  <a:pt x="9468584" y="2795835"/>
                  <a:pt x="9470985" y="2795750"/>
                </a:cubicBezTo>
                <a:cubicBezTo>
                  <a:pt x="9469613" y="2796950"/>
                  <a:pt x="9468241" y="2798235"/>
                  <a:pt x="9466869" y="2799436"/>
                </a:cubicBezTo>
                <a:cubicBezTo>
                  <a:pt x="9464469" y="2799693"/>
                  <a:pt x="9462155" y="2799864"/>
                  <a:pt x="9459840" y="2800121"/>
                </a:cubicBezTo>
                <a:cubicBezTo>
                  <a:pt x="9461126" y="2798750"/>
                  <a:pt x="9462497" y="2797464"/>
                  <a:pt x="9463869" y="2796178"/>
                </a:cubicBezTo>
                <a:close/>
                <a:moveTo>
                  <a:pt x="9478871" y="2795235"/>
                </a:moveTo>
                <a:cubicBezTo>
                  <a:pt x="9481100" y="2795064"/>
                  <a:pt x="9483243" y="2794978"/>
                  <a:pt x="9485472" y="2794807"/>
                </a:cubicBezTo>
                <a:cubicBezTo>
                  <a:pt x="9484186" y="2795835"/>
                  <a:pt x="9482985" y="2796950"/>
                  <a:pt x="9481700" y="2797978"/>
                </a:cubicBezTo>
                <a:cubicBezTo>
                  <a:pt x="9479471" y="2798150"/>
                  <a:pt x="9477242" y="2798407"/>
                  <a:pt x="9475099" y="2798578"/>
                </a:cubicBezTo>
                <a:cubicBezTo>
                  <a:pt x="9476384" y="2797464"/>
                  <a:pt x="9477670" y="2796350"/>
                  <a:pt x="9478871" y="2795235"/>
                </a:cubicBezTo>
                <a:close/>
                <a:moveTo>
                  <a:pt x="9485901" y="2788977"/>
                </a:moveTo>
                <a:cubicBezTo>
                  <a:pt x="9487186" y="2787777"/>
                  <a:pt x="9488558" y="2786577"/>
                  <a:pt x="9489844" y="2785377"/>
                </a:cubicBezTo>
                <a:cubicBezTo>
                  <a:pt x="9492244" y="2785291"/>
                  <a:pt x="9494559" y="2785205"/>
                  <a:pt x="9496959" y="2785120"/>
                </a:cubicBezTo>
                <a:cubicBezTo>
                  <a:pt x="9495672" y="2786234"/>
                  <a:pt x="9494302" y="2787349"/>
                  <a:pt x="9493015" y="2788463"/>
                </a:cubicBezTo>
                <a:cubicBezTo>
                  <a:pt x="9490615" y="2788634"/>
                  <a:pt x="9488300" y="2788806"/>
                  <a:pt x="9485901" y="2788977"/>
                </a:cubicBezTo>
                <a:close/>
                <a:moveTo>
                  <a:pt x="9505103" y="2784948"/>
                </a:moveTo>
                <a:cubicBezTo>
                  <a:pt x="9507332" y="2784862"/>
                  <a:pt x="9509561" y="2784777"/>
                  <a:pt x="9511789" y="2784777"/>
                </a:cubicBezTo>
                <a:cubicBezTo>
                  <a:pt x="9510590" y="2785720"/>
                  <a:pt x="9509389" y="2786663"/>
                  <a:pt x="9508189" y="2787606"/>
                </a:cubicBezTo>
                <a:cubicBezTo>
                  <a:pt x="9505960" y="2787777"/>
                  <a:pt x="9503731" y="2787863"/>
                  <a:pt x="9501502" y="2788034"/>
                </a:cubicBezTo>
                <a:cubicBezTo>
                  <a:pt x="9502617" y="2786920"/>
                  <a:pt x="9503903" y="2785977"/>
                  <a:pt x="9505103" y="2784948"/>
                </a:cubicBezTo>
                <a:close/>
                <a:moveTo>
                  <a:pt x="9512218" y="2778862"/>
                </a:moveTo>
                <a:cubicBezTo>
                  <a:pt x="9513504" y="2777747"/>
                  <a:pt x="9514876" y="2776633"/>
                  <a:pt x="9516161" y="2775518"/>
                </a:cubicBezTo>
                <a:lnTo>
                  <a:pt x="9523362" y="2775518"/>
                </a:lnTo>
                <a:cubicBezTo>
                  <a:pt x="9522076" y="2776547"/>
                  <a:pt x="9520705" y="2777576"/>
                  <a:pt x="9519418" y="2778605"/>
                </a:cubicBezTo>
                <a:cubicBezTo>
                  <a:pt x="9517019" y="2778690"/>
                  <a:pt x="9514618" y="2778776"/>
                  <a:pt x="9512218" y="2778862"/>
                </a:cubicBezTo>
                <a:close/>
                <a:moveTo>
                  <a:pt x="9523105" y="2769775"/>
                </a:moveTo>
                <a:cubicBezTo>
                  <a:pt x="9689498" y="2629443"/>
                  <a:pt x="9838144" y="2496055"/>
                  <a:pt x="9884693" y="2368325"/>
                </a:cubicBezTo>
                <a:cubicBezTo>
                  <a:pt x="9918640" y="2275227"/>
                  <a:pt x="10208390" y="2138325"/>
                  <a:pt x="10283829" y="2138325"/>
                </a:cubicBezTo>
                <a:cubicBezTo>
                  <a:pt x="10301573" y="2138325"/>
                  <a:pt x="10330463" y="2143897"/>
                  <a:pt x="10365696" y="2153926"/>
                </a:cubicBezTo>
                <a:cubicBezTo>
                  <a:pt x="10370067" y="2161556"/>
                  <a:pt x="10374440" y="2169271"/>
                  <a:pt x="10378983" y="2177072"/>
                </a:cubicBezTo>
                <a:cubicBezTo>
                  <a:pt x="10344779" y="2167900"/>
                  <a:pt x="10317519" y="2162842"/>
                  <a:pt x="10302346" y="2162842"/>
                </a:cubicBezTo>
                <a:cubicBezTo>
                  <a:pt x="10225535" y="2162842"/>
                  <a:pt x="9933127" y="2294858"/>
                  <a:pt x="9900381" y="2384698"/>
                </a:cubicBezTo>
                <a:cubicBezTo>
                  <a:pt x="9855975" y="2506428"/>
                  <a:pt x="9702442" y="2634672"/>
                  <a:pt x="9530906" y="2769775"/>
                </a:cubicBezTo>
                <a:lnTo>
                  <a:pt x="9523105" y="2769775"/>
                </a:lnTo>
                <a:close/>
                <a:moveTo>
                  <a:pt x="9903295" y="2387613"/>
                </a:moveTo>
                <a:cubicBezTo>
                  <a:pt x="9935614" y="2298973"/>
                  <a:pt x="10225878" y="2168586"/>
                  <a:pt x="10302260" y="2168586"/>
                </a:cubicBezTo>
                <a:cubicBezTo>
                  <a:pt x="10318462" y="2168586"/>
                  <a:pt x="10347094" y="2173900"/>
                  <a:pt x="10382841" y="2183759"/>
                </a:cubicBezTo>
                <a:cubicBezTo>
                  <a:pt x="10387298" y="2191388"/>
                  <a:pt x="10391842" y="2199018"/>
                  <a:pt x="10396386" y="2206733"/>
                </a:cubicBezTo>
                <a:cubicBezTo>
                  <a:pt x="10362439" y="2197989"/>
                  <a:pt x="10335435" y="2193103"/>
                  <a:pt x="10320691" y="2193103"/>
                </a:cubicBezTo>
                <a:cubicBezTo>
                  <a:pt x="10253054" y="2193103"/>
                  <a:pt x="9951816" y="2313632"/>
                  <a:pt x="9918898" y="2403900"/>
                </a:cubicBezTo>
                <a:cubicBezTo>
                  <a:pt x="9876721" y="2519544"/>
                  <a:pt x="9720872" y="2641359"/>
                  <a:pt x="9546250" y="2769689"/>
                </a:cubicBezTo>
                <a:lnTo>
                  <a:pt x="9538964" y="2769689"/>
                </a:lnTo>
                <a:cubicBezTo>
                  <a:pt x="9708271" y="2636215"/>
                  <a:pt x="9858975" y="2509257"/>
                  <a:pt x="9903295" y="2387613"/>
                </a:cubicBezTo>
                <a:close/>
                <a:moveTo>
                  <a:pt x="10388670" y="2185388"/>
                </a:moveTo>
                <a:cubicBezTo>
                  <a:pt x="10391842" y="2186245"/>
                  <a:pt x="10395014" y="2187188"/>
                  <a:pt x="10398271" y="2188131"/>
                </a:cubicBezTo>
                <a:cubicBezTo>
                  <a:pt x="10402815" y="2195675"/>
                  <a:pt x="10407359" y="2203304"/>
                  <a:pt x="10411987" y="2210934"/>
                </a:cubicBezTo>
                <a:cubicBezTo>
                  <a:pt x="10408644" y="2209991"/>
                  <a:pt x="10405387" y="2209133"/>
                  <a:pt x="10402214" y="2208276"/>
                </a:cubicBezTo>
                <a:cubicBezTo>
                  <a:pt x="10397672" y="2200647"/>
                  <a:pt x="10393128" y="2193017"/>
                  <a:pt x="10388670" y="2185388"/>
                </a:cubicBezTo>
                <a:close/>
                <a:moveTo>
                  <a:pt x="10434790" y="2247710"/>
                </a:moveTo>
                <a:cubicBezTo>
                  <a:pt x="10439506" y="2255168"/>
                  <a:pt x="10444306" y="2262711"/>
                  <a:pt x="10449107" y="2270255"/>
                </a:cubicBezTo>
                <a:cubicBezTo>
                  <a:pt x="10445677" y="2269398"/>
                  <a:pt x="10442248" y="2268541"/>
                  <a:pt x="10438905" y="2267769"/>
                </a:cubicBezTo>
                <a:cubicBezTo>
                  <a:pt x="10434105" y="2260140"/>
                  <a:pt x="10429304" y="2252596"/>
                  <a:pt x="10424675" y="2245052"/>
                </a:cubicBezTo>
                <a:cubicBezTo>
                  <a:pt x="10428018" y="2245909"/>
                  <a:pt x="10431361" y="2246767"/>
                  <a:pt x="10434790" y="2247710"/>
                </a:cubicBezTo>
                <a:close/>
                <a:moveTo>
                  <a:pt x="10440962" y="2249338"/>
                </a:moveTo>
                <a:cubicBezTo>
                  <a:pt x="10444220" y="2250281"/>
                  <a:pt x="10447563" y="2251139"/>
                  <a:pt x="10450992" y="2252167"/>
                </a:cubicBezTo>
                <a:cubicBezTo>
                  <a:pt x="10455708" y="2259540"/>
                  <a:pt x="10460594" y="2266998"/>
                  <a:pt x="10465479" y="2274456"/>
                </a:cubicBezTo>
                <a:cubicBezTo>
                  <a:pt x="10462051" y="2273513"/>
                  <a:pt x="10458708" y="2272656"/>
                  <a:pt x="10455364" y="2271798"/>
                </a:cubicBezTo>
                <a:cubicBezTo>
                  <a:pt x="10450478" y="2264340"/>
                  <a:pt x="10445677" y="2256796"/>
                  <a:pt x="10440962" y="2249338"/>
                </a:cubicBezTo>
                <a:close/>
                <a:moveTo>
                  <a:pt x="10469851" y="2281142"/>
                </a:moveTo>
                <a:cubicBezTo>
                  <a:pt x="10474996" y="2288858"/>
                  <a:pt x="10480139" y="2296659"/>
                  <a:pt x="10485454" y="2304460"/>
                </a:cubicBezTo>
                <a:cubicBezTo>
                  <a:pt x="10481939" y="2303602"/>
                  <a:pt x="10478596" y="2302745"/>
                  <a:pt x="10475166" y="2301974"/>
                </a:cubicBezTo>
                <a:cubicBezTo>
                  <a:pt x="10469937" y="2294173"/>
                  <a:pt x="10464794" y="2286286"/>
                  <a:pt x="10459737" y="2278485"/>
                </a:cubicBezTo>
                <a:cubicBezTo>
                  <a:pt x="10462994" y="2279342"/>
                  <a:pt x="10466423" y="2280285"/>
                  <a:pt x="10469851" y="2281142"/>
                </a:cubicBezTo>
                <a:close/>
                <a:moveTo>
                  <a:pt x="10476195" y="2282943"/>
                </a:moveTo>
                <a:cubicBezTo>
                  <a:pt x="10479453" y="2283800"/>
                  <a:pt x="10482796" y="2284743"/>
                  <a:pt x="10486139" y="2285686"/>
                </a:cubicBezTo>
                <a:cubicBezTo>
                  <a:pt x="10491283" y="2293315"/>
                  <a:pt x="10496512" y="2301030"/>
                  <a:pt x="10501828" y="2308746"/>
                </a:cubicBezTo>
                <a:cubicBezTo>
                  <a:pt x="10498399" y="2307889"/>
                  <a:pt x="10495055" y="2307031"/>
                  <a:pt x="10491712" y="2306174"/>
                </a:cubicBezTo>
                <a:cubicBezTo>
                  <a:pt x="10486568" y="2298373"/>
                  <a:pt x="10481339" y="2290658"/>
                  <a:pt x="10476195" y="2282943"/>
                </a:cubicBezTo>
                <a:close/>
                <a:moveTo>
                  <a:pt x="10492740" y="2287486"/>
                </a:moveTo>
                <a:cubicBezTo>
                  <a:pt x="10495998" y="2288429"/>
                  <a:pt x="10499256" y="2289372"/>
                  <a:pt x="10502513" y="2290315"/>
                </a:cubicBezTo>
                <a:cubicBezTo>
                  <a:pt x="10507742" y="2297859"/>
                  <a:pt x="10512971" y="2305488"/>
                  <a:pt x="10518372" y="2313032"/>
                </a:cubicBezTo>
                <a:cubicBezTo>
                  <a:pt x="10515029" y="2312089"/>
                  <a:pt x="10511771" y="2311232"/>
                  <a:pt x="10508514" y="2310374"/>
                </a:cubicBezTo>
                <a:cubicBezTo>
                  <a:pt x="10503199" y="2302745"/>
                  <a:pt x="10497884" y="2295115"/>
                  <a:pt x="10492740" y="2287486"/>
                </a:cubicBezTo>
                <a:close/>
                <a:moveTo>
                  <a:pt x="10509286" y="2292372"/>
                </a:moveTo>
                <a:cubicBezTo>
                  <a:pt x="10512458" y="2293315"/>
                  <a:pt x="10515629" y="2294258"/>
                  <a:pt x="10518801" y="2295201"/>
                </a:cubicBezTo>
                <a:cubicBezTo>
                  <a:pt x="10524030" y="2302659"/>
                  <a:pt x="10529431" y="2310117"/>
                  <a:pt x="10534832" y="2317661"/>
                </a:cubicBezTo>
                <a:cubicBezTo>
                  <a:pt x="10531574" y="2316718"/>
                  <a:pt x="10528402" y="2315861"/>
                  <a:pt x="10525145" y="2314918"/>
                </a:cubicBezTo>
                <a:cubicBezTo>
                  <a:pt x="10519744" y="2307374"/>
                  <a:pt x="10514515" y="2299830"/>
                  <a:pt x="10509286" y="2292372"/>
                </a:cubicBezTo>
                <a:close/>
                <a:moveTo>
                  <a:pt x="10539975" y="2324948"/>
                </a:moveTo>
                <a:cubicBezTo>
                  <a:pt x="10545118" y="2332063"/>
                  <a:pt x="10550347" y="2339264"/>
                  <a:pt x="10555662" y="2346379"/>
                </a:cubicBezTo>
                <a:cubicBezTo>
                  <a:pt x="10552319" y="2345522"/>
                  <a:pt x="10549061" y="2344664"/>
                  <a:pt x="10545804" y="2343807"/>
                </a:cubicBezTo>
                <a:cubicBezTo>
                  <a:pt x="10540489" y="2336607"/>
                  <a:pt x="10535346" y="2329405"/>
                  <a:pt x="10530202" y="2322119"/>
                </a:cubicBezTo>
                <a:cubicBezTo>
                  <a:pt x="10533460" y="2323062"/>
                  <a:pt x="10536717" y="2323919"/>
                  <a:pt x="10539975" y="2324948"/>
                </a:cubicBezTo>
                <a:close/>
                <a:moveTo>
                  <a:pt x="10547004" y="2326920"/>
                </a:moveTo>
                <a:cubicBezTo>
                  <a:pt x="10550176" y="2327862"/>
                  <a:pt x="10553348" y="2328806"/>
                  <a:pt x="10556605" y="2329748"/>
                </a:cubicBezTo>
                <a:cubicBezTo>
                  <a:pt x="10561835" y="2336778"/>
                  <a:pt x="10567064" y="2343807"/>
                  <a:pt x="10572465" y="2350837"/>
                </a:cubicBezTo>
                <a:cubicBezTo>
                  <a:pt x="10569208" y="2349980"/>
                  <a:pt x="10566036" y="2349037"/>
                  <a:pt x="10562778" y="2348179"/>
                </a:cubicBezTo>
                <a:cubicBezTo>
                  <a:pt x="10557377" y="2341150"/>
                  <a:pt x="10552148" y="2334035"/>
                  <a:pt x="10547004" y="2326920"/>
                </a:cubicBezTo>
                <a:close/>
                <a:moveTo>
                  <a:pt x="10563721" y="2331977"/>
                </a:moveTo>
                <a:cubicBezTo>
                  <a:pt x="10566807" y="2332920"/>
                  <a:pt x="10569893" y="2333863"/>
                  <a:pt x="10572979" y="2334806"/>
                </a:cubicBezTo>
                <a:cubicBezTo>
                  <a:pt x="10578208" y="2341750"/>
                  <a:pt x="10583523" y="2348608"/>
                  <a:pt x="10588924" y="2355552"/>
                </a:cubicBezTo>
                <a:cubicBezTo>
                  <a:pt x="10585752" y="2354609"/>
                  <a:pt x="10582666" y="2353752"/>
                  <a:pt x="10579494" y="2352894"/>
                </a:cubicBezTo>
                <a:cubicBezTo>
                  <a:pt x="10574179" y="2345865"/>
                  <a:pt x="10568950" y="2338921"/>
                  <a:pt x="10563721" y="2331977"/>
                </a:cubicBezTo>
                <a:close/>
                <a:moveTo>
                  <a:pt x="10580437" y="2337121"/>
                </a:moveTo>
                <a:cubicBezTo>
                  <a:pt x="10583437" y="2338064"/>
                  <a:pt x="10586353" y="2339007"/>
                  <a:pt x="10589353" y="2339950"/>
                </a:cubicBezTo>
                <a:cubicBezTo>
                  <a:pt x="10594582" y="2346722"/>
                  <a:pt x="10599983" y="2353494"/>
                  <a:pt x="10605383" y="2360352"/>
                </a:cubicBezTo>
                <a:cubicBezTo>
                  <a:pt x="10602383" y="2359409"/>
                  <a:pt x="10599382" y="2358552"/>
                  <a:pt x="10596296" y="2357695"/>
                </a:cubicBezTo>
                <a:cubicBezTo>
                  <a:pt x="10590981" y="2350837"/>
                  <a:pt x="10585666" y="2343979"/>
                  <a:pt x="10580437" y="2337121"/>
                </a:cubicBezTo>
                <a:close/>
                <a:moveTo>
                  <a:pt x="10597154" y="2342521"/>
                </a:moveTo>
                <a:cubicBezTo>
                  <a:pt x="10600068" y="2343464"/>
                  <a:pt x="10602897" y="2344407"/>
                  <a:pt x="10605811" y="2345350"/>
                </a:cubicBezTo>
                <a:cubicBezTo>
                  <a:pt x="10611127" y="2352037"/>
                  <a:pt x="10616442" y="2358638"/>
                  <a:pt x="10621928" y="2365324"/>
                </a:cubicBezTo>
                <a:cubicBezTo>
                  <a:pt x="10619013" y="2364381"/>
                  <a:pt x="10616099" y="2363524"/>
                  <a:pt x="10613184" y="2362667"/>
                </a:cubicBezTo>
                <a:cubicBezTo>
                  <a:pt x="10607698" y="2355980"/>
                  <a:pt x="10602383" y="2349208"/>
                  <a:pt x="10597154" y="2342521"/>
                </a:cubicBezTo>
                <a:close/>
                <a:moveTo>
                  <a:pt x="10613698" y="2348094"/>
                </a:moveTo>
                <a:cubicBezTo>
                  <a:pt x="10616442" y="2349037"/>
                  <a:pt x="10619271" y="2349980"/>
                  <a:pt x="10622013" y="2350923"/>
                </a:cubicBezTo>
                <a:cubicBezTo>
                  <a:pt x="10627328" y="2357438"/>
                  <a:pt x="10632729" y="2363953"/>
                  <a:pt x="10638216" y="2370554"/>
                </a:cubicBezTo>
                <a:cubicBezTo>
                  <a:pt x="10635387" y="2369610"/>
                  <a:pt x="10632558" y="2368753"/>
                  <a:pt x="10629729" y="2367896"/>
                </a:cubicBezTo>
                <a:cubicBezTo>
                  <a:pt x="10624414" y="2361210"/>
                  <a:pt x="10619013" y="2354609"/>
                  <a:pt x="10613698" y="2348094"/>
                </a:cubicBezTo>
                <a:close/>
                <a:moveTo>
                  <a:pt x="10630415" y="2353837"/>
                </a:moveTo>
                <a:cubicBezTo>
                  <a:pt x="10633072" y="2354780"/>
                  <a:pt x="10635644" y="2355723"/>
                  <a:pt x="10638301" y="2356666"/>
                </a:cubicBezTo>
                <a:cubicBezTo>
                  <a:pt x="10643616" y="2363010"/>
                  <a:pt x="10649103" y="2369439"/>
                  <a:pt x="10654589" y="2375869"/>
                </a:cubicBezTo>
                <a:cubicBezTo>
                  <a:pt x="10651931" y="2375011"/>
                  <a:pt x="10649189" y="2374068"/>
                  <a:pt x="10646531" y="2373211"/>
                </a:cubicBezTo>
                <a:cubicBezTo>
                  <a:pt x="10641045" y="2366782"/>
                  <a:pt x="10635730" y="2360352"/>
                  <a:pt x="10630415" y="2353837"/>
                </a:cubicBezTo>
                <a:close/>
                <a:moveTo>
                  <a:pt x="10647045" y="2359838"/>
                </a:moveTo>
                <a:cubicBezTo>
                  <a:pt x="10649532" y="2360781"/>
                  <a:pt x="10652017" y="2361724"/>
                  <a:pt x="10654503" y="2362667"/>
                </a:cubicBezTo>
                <a:cubicBezTo>
                  <a:pt x="10659904" y="2368925"/>
                  <a:pt x="10665305" y="2375183"/>
                  <a:pt x="10670877" y="2381441"/>
                </a:cubicBezTo>
                <a:cubicBezTo>
                  <a:pt x="10668305" y="2380583"/>
                  <a:pt x="10665819" y="2379640"/>
                  <a:pt x="10663248" y="2378783"/>
                </a:cubicBezTo>
                <a:cubicBezTo>
                  <a:pt x="10657675" y="2372525"/>
                  <a:pt x="10652360" y="2366182"/>
                  <a:pt x="10647045" y="2359838"/>
                </a:cubicBezTo>
                <a:close/>
                <a:moveTo>
                  <a:pt x="10663676" y="2366182"/>
                </a:moveTo>
                <a:cubicBezTo>
                  <a:pt x="10665990" y="2367125"/>
                  <a:pt x="10668391" y="2367982"/>
                  <a:pt x="10670620" y="2368925"/>
                </a:cubicBezTo>
                <a:cubicBezTo>
                  <a:pt x="10676021" y="2375011"/>
                  <a:pt x="10681507" y="2381183"/>
                  <a:pt x="10687079" y="2387356"/>
                </a:cubicBezTo>
                <a:cubicBezTo>
                  <a:pt x="10684679" y="2386498"/>
                  <a:pt x="10682278" y="2385641"/>
                  <a:pt x="10679878" y="2384784"/>
                </a:cubicBezTo>
                <a:cubicBezTo>
                  <a:pt x="10674391" y="2378526"/>
                  <a:pt x="10668992" y="2372354"/>
                  <a:pt x="10663676" y="2366182"/>
                </a:cubicBezTo>
                <a:close/>
                <a:moveTo>
                  <a:pt x="10680307" y="2372783"/>
                </a:moveTo>
                <a:cubicBezTo>
                  <a:pt x="10682536" y="2373640"/>
                  <a:pt x="10684679" y="2374583"/>
                  <a:pt x="10686822" y="2375440"/>
                </a:cubicBezTo>
                <a:cubicBezTo>
                  <a:pt x="10692223" y="2381355"/>
                  <a:pt x="10697795" y="2387356"/>
                  <a:pt x="10703366" y="2393356"/>
                </a:cubicBezTo>
                <a:cubicBezTo>
                  <a:pt x="10701138" y="2392499"/>
                  <a:pt x="10698909" y="2391642"/>
                  <a:pt x="10696595" y="2390785"/>
                </a:cubicBezTo>
                <a:cubicBezTo>
                  <a:pt x="10691108" y="2384784"/>
                  <a:pt x="10685708" y="2378783"/>
                  <a:pt x="10680307" y="2372783"/>
                </a:cubicBezTo>
                <a:close/>
                <a:moveTo>
                  <a:pt x="10697194" y="2379726"/>
                </a:moveTo>
                <a:cubicBezTo>
                  <a:pt x="10699166" y="2380583"/>
                  <a:pt x="10701138" y="2381355"/>
                  <a:pt x="10703110" y="2382212"/>
                </a:cubicBezTo>
                <a:cubicBezTo>
                  <a:pt x="10708596" y="2388042"/>
                  <a:pt x="10714082" y="2393871"/>
                  <a:pt x="10719654" y="2399700"/>
                </a:cubicBezTo>
                <a:cubicBezTo>
                  <a:pt x="10717597" y="2398843"/>
                  <a:pt x="10715540" y="2398071"/>
                  <a:pt x="10713482" y="2397214"/>
                </a:cubicBezTo>
                <a:cubicBezTo>
                  <a:pt x="10707996" y="2391385"/>
                  <a:pt x="10702595" y="2385555"/>
                  <a:pt x="10697194" y="2379726"/>
                </a:cubicBezTo>
                <a:close/>
                <a:moveTo>
                  <a:pt x="10885104" y="2516800"/>
                </a:moveTo>
                <a:cubicBezTo>
                  <a:pt x="10885704" y="2517658"/>
                  <a:pt x="10886218" y="2518515"/>
                  <a:pt x="10886732" y="2519458"/>
                </a:cubicBezTo>
                <a:cubicBezTo>
                  <a:pt x="10885961" y="2519029"/>
                  <a:pt x="10885104" y="2518515"/>
                  <a:pt x="10884247" y="2518086"/>
                </a:cubicBezTo>
                <a:cubicBezTo>
                  <a:pt x="10882190" y="2516372"/>
                  <a:pt x="10880217" y="2514572"/>
                  <a:pt x="10878160" y="2512857"/>
                </a:cubicBezTo>
                <a:cubicBezTo>
                  <a:pt x="10879188" y="2513286"/>
                  <a:pt x="10880474" y="2513800"/>
                  <a:pt x="10881846" y="2514400"/>
                </a:cubicBezTo>
                <a:cubicBezTo>
                  <a:pt x="10883047" y="2515172"/>
                  <a:pt x="10884075" y="2515943"/>
                  <a:pt x="10885104" y="2516800"/>
                </a:cubicBezTo>
                <a:close/>
                <a:moveTo>
                  <a:pt x="10777604" y="2451992"/>
                </a:moveTo>
                <a:cubicBezTo>
                  <a:pt x="10774261" y="2448649"/>
                  <a:pt x="10770918" y="2445306"/>
                  <a:pt x="10767575" y="2441962"/>
                </a:cubicBezTo>
                <a:cubicBezTo>
                  <a:pt x="10769975" y="2442906"/>
                  <a:pt x="10772290" y="2443934"/>
                  <a:pt x="10774604" y="2444877"/>
                </a:cubicBezTo>
                <a:cubicBezTo>
                  <a:pt x="10780690" y="2450792"/>
                  <a:pt x="10786778" y="2456793"/>
                  <a:pt x="10792950" y="2462708"/>
                </a:cubicBezTo>
                <a:cubicBezTo>
                  <a:pt x="10790549" y="2461765"/>
                  <a:pt x="10788148" y="2460822"/>
                  <a:pt x="10785749" y="2459965"/>
                </a:cubicBezTo>
                <a:cubicBezTo>
                  <a:pt x="10783005" y="2457307"/>
                  <a:pt x="10780262" y="2454650"/>
                  <a:pt x="10777604" y="2451992"/>
                </a:cubicBezTo>
                <a:close/>
                <a:moveTo>
                  <a:pt x="10826896" y="2477024"/>
                </a:moveTo>
                <a:cubicBezTo>
                  <a:pt x="10821068" y="2471623"/>
                  <a:pt x="10815238" y="2466223"/>
                  <a:pt x="10809494" y="2460908"/>
                </a:cubicBezTo>
                <a:cubicBezTo>
                  <a:pt x="10811295" y="2461851"/>
                  <a:pt x="10813095" y="2462708"/>
                  <a:pt x="10814895" y="2463651"/>
                </a:cubicBezTo>
                <a:cubicBezTo>
                  <a:pt x="10820724" y="2468966"/>
                  <a:pt x="10826553" y="2474366"/>
                  <a:pt x="10832554" y="2479681"/>
                </a:cubicBezTo>
                <a:cubicBezTo>
                  <a:pt x="10830669" y="2478739"/>
                  <a:pt x="10828868" y="2477881"/>
                  <a:pt x="10826896" y="2477024"/>
                </a:cubicBezTo>
                <a:close/>
                <a:moveTo>
                  <a:pt x="10811980" y="2470423"/>
                </a:moveTo>
                <a:cubicBezTo>
                  <a:pt x="10810095" y="2469652"/>
                  <a:pt x="10808123" y="2468794"/>
                  <a:pt x="10806236" y="2468023"/>
                </a:cubicBezTo>
                <a:cubicBezTo>
                  <a:pt x="10800236" y="2462279"/>
                  <a:pt x="10794236" y="2456536"/>
                  <a:pt x="10788320" y="2450792"/>
                </a:cubicBezTo>
                <a:cubicBezTo>
                  <a:pt x="10790120" y="2451649"/>
                  <a:pt x="10792007" y="2452421"/>
                  <a:pt x="10793807" y="2453278"/>
                </a:cubicBezTo>
                <a:cubicBezTo>
                  <a:pt x="10799807" y="2459022"/>
                  <a:pt x="10805894" y="2464765"/>
                  <a:pt x="10811980" y="2470423"/>
                </a:cubicBezTo>
                <a:close/>
                <a:moveTo>
                  <a:pt x="10778547" y="2441277"/>
                </a:moveTo>
                <a:cubicBezTo>
                  <a:pt x="10772547" y="2435447"/>
                  <a:pt x="10766631" y="2429618"/>
                  <a:pt x="10760803" y="2423789"/>
                </a:cubicBezTo>
                <a:cubicBezTo>
                  <a:pt x="10762345" y="2424475"/>
                  <a:pt x="10763803" y="2425160"/>
                  <a:pt x="10765346" y="2425846"/>
                </a:cubicBezTo>
                <a:cubicBezTo>
                  <a:pt x="10771347" y="2431676"/>
                  <a:pt x="10777347" y="2437505"/>
                  <a:pt x="10783434" y="2443334"/>
                </a:cubicBezTo>
                <a:cubicBezTo>
                  <a:pt x="10781805" y="2442734"/>
                  <a:pt x="10780177" y="2441962"/>
                  <a:pt x="10778547" y="2441277"/>
                </a:cubicBezTo>
                <a:close/>
                <a:moveTo>
                  <a:pt x="10765346" y="2435790"/>
                </a:moveTo>
                <a:cubicBezTo>
                  <a:pt x="10763203" y="2434933"/>
                  <a:pt x="10760974" y="2433990"/>
                  <a:pt x="10758831" y="2433133"/>
                </a:cubicBezTo>
                <a:cubicBezTo>
                  <a:pt x="10752830" y="2427132"/>
                  <a:pt x="10747001" y="2421131"/>
                  <a:pt x="10741086" y="2415045"/>
                </a:cubicBezTo>
                <a:cubicBezTo>
                  <a:pt x="10743143" y="2415902"/>
                  <a:pt x="10745200" y="2416845"/>
                  <a:pt x="10747257" y="2417702"/>
                </a:cubicBezTo>
                <a:cubicBezTo>
                  <a:pt x="10753259" y="2423703"/>
                  <a:pt x="10759259" y="2429704"/>
                  <a:pt x="10765346" y="2435790"/>
                </a:cubicBezTo>
                <a:close/>
                <a:moveTo>
                  <a:pt x="10804265" y="2473509"/>
                </a:moveTo>
                <a:cubicBezTo>
                  <a:pt x="10810009" y="2478996"/>
                  <a:pt x="10815753" y="2484396"/>
                  <a:pt x="10821324" y="2489711"/>
                </a:cubicBezTo>
                <a:cubicBezTo>
                  <a:pt x="10818753" y="2488768"/>
                  <a:pt x="10816095" y="2487740"/>
                  <a:pt x="10813438" y="2486797"/>
                </a:cubicBezTo>
                <a:cubicBezTo>
                  <a:pt x="10807694" y="2481310"/>
                  <a:pt x="10801950" y="2475824"/>
                  <a:pt x="10796379" y="2470337"/>
                </a:cubicBezTo>
                <a:cubicBezTo>
                  <a:pt x="10799036" y="2471452"/>
                  <a:pt x="10801694" y="2472480"/>
                  <a:pt x="10804265" y="2473509"/>
                </a:cubicBezTo>
                <a:close/>
                <a:moveTo>
                  <a:pt x="10818324" y="2479510"/>
                </a:moveTo>
                <a:cubicBezTo>
                  <a:pt x="10820553" y="2480453"/>
                  <a:pt x="10822782" y="2481482"/>
                  <a:pt x="10825011" y="2482425"/>
                </a:cubicBezTo>
                <a:cubicBezTo>
                  <a:pt x="10830583" y="2487568"/>
                  <a:pt x="10836155" y="2492712"/>
                  <a:pt x="10841641" y="2497684"/>
                </a:cubicBezTo>
                <a:cubicBezTo>
                  <a:pt x="10839412" y="2496741"/>
                  <a:pt x="10837269" y="2495884"/>
                  <a:pt x="10834955" y="2495026"/>
                </a:cubicBezTo>
                <a:cubicBezTo>
                  <a:pt x="10829383" y="2489797"/>
                  <a:pt x="10823810" y="2484654"/>
                  <a:pt x="10818324" y="2479510"/>
                </a:cubicBezTo>
                <a:close/>
                <a:moveTo>
                  <a:pt x="10841384" y="2490226"/>
                </a:moveTo>
                <a:cubicBezTo>
                  <a:pt x="10843784" y="2491426"/>
                  <a:pt x="10846184" y="2492626"/>
                  <a:pt x="10848499" y="2493826"/>
                </a:cubicBezTo>
                <a:cubicBezTo>
                  <a:pt x="10853728" y="2498455"/>
                  <a:pt x="10858872" y="2503084"/>
                  <a:pt x="10864016" y="2507542"/>
                </a:cubicBezTo>
                <a:cubicBezTo>
                  <a:pt x="10861787" y="2506513"/>
                  <a:pt x="10859472" y="2505399"/>
                  <a:pt x="10857072" y="2504370"/>
                </a:cubicBezTo>
                <a:cubicBezTo>
                  <a:pt x="10851843" y="2499655"/>
                  <a:pt x="10846528" y="2494941"/>
                  <a:pt x="10841384" y="2490226"/>
                </a:cubicBezTo>
                <a:close/>
                <a:moveTo>
                  <a:pt x="10853900" y="2490397"/>
                </a:moveTo>
                <a:cubicBezTo>
                  <a:pt x="10852871" y="2489797"/>
                  <a:pt x="10851843" y="2489283"/>
                  <a:pt x="10850814" y="2488683"/>
                </a:cubicBezTo>
                <a:cubicBezTo>
                  <a:pt x="10845585" y="2483968"/>
                  <a:pt x="10840270" y="2479339"/>
                  <a:pt x="10835126" y="2474624"/>
                </a:cubicBezTo>
                <a:cubicBezTo>
                  <a:pt x="10838041" y="2476338"/>
                  <a:pt x="10840955" y="2478138"/>
                  <a:pt x="10843698" y="2479853"/>
                </a:cubicBezTo>
                <a:cubicBezTo>
                  <a:pt x="10846785" y="2482510"/>
                  <a:pt x="10849871" y="2485254"/>
                  <a:pt x="10852957" y="2487911"/>
                </a:cubicBezTo>
                <a:cubicBezTo>
                  <a:pt x="10853300" y="2488768"/>
                  <a:pt x="10853557" y="2489625"/>
                  <a:pt x="10853900" y="2490397"/>
                </a:cubicBezTo>
                <a:close/>
                <a:moveTo>
                  <a:pt x="10839412" y="2469652"/>
                </a:moveTo>
                <a:cubicBezTo>
                  <a:pt x="10840184" y="2470252"/>
                  <a:pt x="10840955" y="2470852"/>
                  <a:pt x="10841641" y="2471452"/>
                </a:cubicBezTo>
                <a:cubicBezTo>
                  <a:pt x="10841470" y="2471366"/>
                  <a:pt x="10841384" y="2471366"/>
                  <a:pt x="10841213" y="2471280"/>
                </a:cubicBezTo>
                <a:cubicBezTo>
                  <a:pt x="10840698" y="2470766"/>
                  <a:pt x="10840013" y="2470166"/>
                  <a:pt x="10839412" y="2469652"/>
                </a:cubicBezTo>
                <a:close/>
                <a:moveTo>
                  <a:pt x="10825524" y="2463822"/>
                </a:moveTo>
                <a:cubicBezTo>
                  <a:pt x="10823639" y="2462794"/>
                  <a:pt x="10821753" y="2461765"/>
                  <a:pt x="10819867" y="2460822"/>
                </a:cubicBezTo>
                <a:cubicBezTo>
                  <a:pt x="10814295" y="2455678"/>
                  <a:pt x="10808723" y="2450621"/>
                  <a:pt x="10803236" y="2445477"/>
                </a:cubicBezTo>
                <a:cubicBezTo>
                  <a:pt x="10805037" y="2446506"/>
                  <a:pt x="10806837" y="2447620"/>
                  <a:pt x="10808637" y="2448649"/>
                </a:cubicBezTo>
                <a:cubicBezTo>
                  <a:pt x="10814123" y="2453707"/>
                  <a:pt x="10819782" y="2458765"/>
                  <a:pt x="10825524" y="2463822"/>
                </a:cubicBezTo>
                <a:close/>
                <a:moveTo>
                  <a:pt x="10802551" y="2452164"/>
                </a:moveTo>
                <a:cubicBezTo>
                  <a:pt x="10801093" y="2451478"/>
                  <a:pt x="10799636" y="2450792"/>
                  <a:pt x="10798179" y="2450106"/>
                </a:cubicBezTo>
                <a:cubicBezTo>
                  <a:pt x="10792263" y="2444534"/>
                  <a:pt x="10786434" y="2438962"/>
                  <a:pt x="10780690" y="2433390"/>
                </a:cubicBezTo>
                <a:cubicBezTo>
                  <a:pt x="10782062" y="2434076"/>
                  <a:pt x="10783348" y="2434762"/>
                  <a:pt x="10784720" y="2435447"/>
                </a:cubicBezTo>
                <a:cubicBezTo>
                  <a:pt x="10790549" y="2441020"/>
                  <a:pt x="10796465" y="2446592"/>
                  <a:pt x="10802551" y="2452164"/>
                </a:cubicBezTo>
                <a:close/>
                <a:moveTo>
                  <a:pt x="10767146" y="2420446"/>
                </a:moveTo>
                <a:cubicBezTo>
                  <a:pt x="10761831" y="2415302"/>
                  <a:pt x="10756602" y="2410159"/>
                  <a:pt x="10751459" y="2405101"/>
                </a:cubicBezTo>
                <a:cubicBezTo>
                  <a:pt x="10752402" y="2405615"/>
                  <a:pt x="10753259" y="2406044"/>
                  <a:pt x="10754202" y="2406558"/>
                </a:cubicBezTo>
                <a:cubicBezTo>
                  <a:pt x="10759517" y="2411702"/>
                  <a:pt x="10764917" y="2416845"/>
                  <a:pt x="10770318" y="2421989"/>
                </a:cubicBezTo>
                <a:cubicBezTo>
                  <a:pt x="10769289" y="2421474"/>
                  <a:pt x="10768261" y="2420874"/>
                  <a:pt x="10767146" y="2420446"/>
                </a:cubicBezTo>
                <a:close/>
                <a:moveTo>
                  <a:pt x="10752916" y="2413845"/>
                </a:moveTo>
                <a:cubicBezTo>
                  <a:pt x="10751630" y="2413244"/>
                  <a:pt x="10750259" y="2412645"/>
                  <a:pt x="10748973" y="2412044"/>
                </a:cubicBezTo>
                <a:cubicBezTo>
                  <a:pt x="10743572" y="2406644"/>
                  <a:pt x="10738171" y="2401157"/>
                  <a:pt x="10732942" y="2395842"/>
                </a:cubicBezTo>
                <a:cubicBezTo>
                  <a:pt x="10734142" y="2396442"/>
                  <a:pt x="10735343" y="2397043"/>
                  <a:pt x="10736542" y="2397557"/>
                </a:cubicBezTo>
                <a:cubicBezTo>
                  <a:pt x="10741943" y="2402958"/>
                  <a:pt x="10747429" y="2408358"/>
                  <a:pt x="10752916" y="2413845"/>
                </a:cubicBezTo>
                <a:close/>
                <a:moveTo>
                  <a:pt x="10736200" y="2406472"/>
                </a:moveTo>
                <a:cubicBezTo>
                  <a:pt x="10734314" y="2405701"/>
                  <a:pt x="10732427" y="2404844"/>
                  <a:pt x="10730542" y="2404072"/>
                </a:cubicBezTo>
                <a:cubicBezTo>
                  <a:pt x="10725055" y="2398414"/>
                  <a:pt x="10719654" y="2392756"/>
                  <a:pt x="10714339" y="2387098"/>
                </a:cubicBezTo>
                <a:cubicBezTo>
                  <a:pt x="10716140" y="2387870"/>
                  <a:pt x="10717854" y="2388727"/>
                  <a:pt x="10719654" y="2389499"/>
                </a:cubicBezTo>
                <a:cubicBezTo>
                  <a:pt x="10725055" y="2395242"/>
                  <a:pt x="10730542" y="2400815"/>
                  <a:pt x="10736200" y="2406472"/>
                </a:cubicBezTo>
                <a:close/>
                <a:moveTo>
                  <a:pt x="10729856" y="2410330"/>
                </a:moveTo>
                <a:cubicBezTo>
                  <a:pt x="10735771" y="2416502"/>
                  <a:pt x="10741772" y="2422674"/>
                  <a:pt x="10747858" y="2428847"/>
                </a:cubicBezTo>
                <a:cubicBezTo>
                  <a:pt x="10745543" y="2427989"/>
                  <a:pt x="10743229" y="2427046"/>
                  <a:pt x="10740914" y="2426189"/>
                </a:cubicBezTo>
                <a:cubicBezTo>
                  <a:pt x="10734999" y="2420017"/>
                  <a:pt x="10729084" y="2413845"/>
                  <a:pt x="10723255" y="2407672"/>
                </a:cubicBezTo>
                <a:cubicBezTo>
                  <a:pt x="10725398" y="2408530"/>
                  <a:pt x="10727627" y="2409387"/>
                  <a:pt x="10729856" y="2410330"/>
                </a:cubicBezTo>
                <a:close/>
                <a:moveTo>
                  <a:pt x="10784977" y="2465966"/>
                </a:moveTo>
                <a:cubicBezTo>
                  <a:pt x="10790806" y="2471709"/>
                  <a:pt x="10796549" y="2477367"/>
                  <a:pt x="10802293" y="2482853"/>
                </a:cubicBezTo>
                <a:cubicBezTo>
                  <a:pt x="10799636" y="2481910"/>
                  <a:pt x="10796893" y="2480967"/>
                  <a:pt x="10794150" y="2480110"/>
                </a:cubicBezTo>
                <a:cubicBezTo>
                  <a:pt x="10788320" y="2474366"/>
                  <a:pt x="10782491" y="2468623"/>
                  <a:pt x="10776833" y="2462965"/>
                </a:cubicBezTo>
                <a:cubicBezTo>
                  <a:pt x="10779576" y="2463908"/>
                  <a:pt x="10782320" y="2464937"/>
                  <a:pt x="10784977" y="2465966"/>
                </a:cubicBezTo>
                <a:close/>
                <a:moveTo>
                  <a:pt x="10812324" y="2492455"/>
                </a:moveTo>
                <a:cubicBezTo>
                  <a:pt x="10819010" y="2498798"/>
                  <a:pt x="10825524" y="2505056"/>
                  <a:pt x="10832040" y="2511057"/>
                </a:cubicBezTo>
                <a:cubicBezTo>
                  <a:pt x="10829125" y="2510114"/>
                  <a:pt x="10826211" y="2509171"/>
                  <a:pt x="10823297" y="2508228"/>
                </a:cubicBezTo>
                <a:cubicBezTo>
                  <a:pt x="10816696" y="2501970"/>
                  <a:pt x="10810095" y="2495626"/>
                  <a:pt x="10803665" y="2489368"/>
                </a:cubicBezTo>
                <a:cubicBezTo>
                  <a:pt x="10806580" y="2490397"/>
                  <a:pt x="10809494" y="2491426"/>
                  <a:pt x="10812324" y="2492455"/>
                </a:cubicBezTo>
                <a:close/>
                <a:moveTo>
                  <a:pt x="10823810" y="2496655"/>
                </a:moveTo>
                <a:cubicBezTo>
                  <a:pt x="10826725" y="2497769"/>
                  <a:pt x="10829554" y="2498884"/>
                  <a:pt x="10832383" y="2499913"/>
                </a:cubicBezTo>
                <a:cubicBezTo>
                  <a:pt x="10838984" y="2506085"/>
                  <a:pt x="10845585" y="2512086"/>
                  <a:pt x="10852100" y="2517915"/>
                </a:cubicBezTo>
                <a:cubicBezTo>
                  <a:pt x="10849270" y="2516886"/>
                  <a:pt x="10846356" y="2515857"/>
                  <a:pt x="10843442" y="2514829"/>
                </a:cubicBezTo>
                <a:cubicBezTo>
                  <a:pt x="10836841" y="2508828"/>
                  <a:pt x="10830326" y="2502741"/>
                  <a:pt x="10823810" y="2496655"/>
                </a:cubicBezTo>
                <a:close/>
                <a:moveTo>
                  <a:pt x="10846614" y="2505742"/>
                </a:moveTo>
                <a:cubicBezTo>
                  <a:pt x="10849185" y="2506856"/>
                  <a:pt x="10851671" y="2507885"/>
                  <a:pt x="10854157" y="2508999"/>
                </a:cubicBezTo>
                <a:cubicBezTo>
                  <a:pt x="10860673" y="2514829"/>
                  <a:pt x="10867188" y="2520658"/>
                  <a:pt x="10873617" y="2526230"/>
                </a:cubicBezTo>
                <a:cubicBezTo>
                  <a:pt x="10871131" y="2525202"/>
                  <a:pt x="10868559" y="2524173"/>
                  <a:pt x="10865902" y="2523144"/>
                </a:cubicBezTo>
                <a:cubicBezTo>
                  <a:pt x="10859472" y="2517401"/>
                  <a:pt x="10853043" y="2511571"/>
                  <a:pt x="10846614" y="2505742"/>
                </a:cubicBezTo>
                <a:close/>
                <a:moveTo>
                  <a:pt x="10871388" y="2517058"/>
                </a:moveTo>
                <a:cubicBezTo>
                  <a:pt x="10874474" y="2518601"/>
                  <a:pt x="10877388" y="2520144"/>
                  <a:pt x="10880217" y="2521687"/>
                </a:cubicBezTo>
                <a:cubicBezTo>
                  <a:pt x="10886390" y="2527002"/>
                  <a:pt x="10892562" y="2532231"/>
                  <a:pt x="10898648" y="2537374"/>
                </a:cubicBezTo>
                <a:cubicBezTo>
                  <a:pt x="10895820" y="2536003"/>
                  <a:pt x="10892990" y="2534631"/>
                  <a:pt x="10889990" y="2533259"/>
                </a:cubicBezTo>
                <a:cubicBezTo>
                  <a:pt x="10883732" y="2527859"/>
                  <a:pt x="10877560" y="2522458"/>
                  <a:pt x="10871388" y="2517058"/>
                </a:cubicBezTo>
                <a:close/>
                <a:moveTo>
                  <a:pt x="10932938" y="2565835"/>
                </a:moveTo>
                <a:cubicBezTo>
                  <a:pt x="10932424" y="2565578"/>
                  <a:pt x="10931909" y="2565235"/>
                  <a:pt x="10931310" y="2564978"/>
                </a:cubicBezTo>
                <a:cubicBezTo>
                  <a:pt x="10931566" y="2565064"/>
                  <a:pt x="10931909" y="2565149"/>
                  <a:pt x="10932167" y="2565235"/>
                </a:cubicBezTo>
                <a:cubicBezTo>
                  <a:pt x="10932424" y="2565406"/>
                  <a:pt x="10932681" y="2565664"/>
                  <a:pt x="10932938" y="2565835"/>
                </a:cubicBezTo>
                <a:close/>
                <a:moveTo>
                  <a:pt x="10946826" y="2569950"/>
                </a:moveTo>
                <a:cubicBezTo>
                  <a:pt x="10949226" y="2570722"/>
                  <a:pt x="10951884" y="2571579"/>
                  <a:pt x="10954713" y="2572522"/>
                </a:cubicBezTo>
                <a:cubicBezTo>
                  <a:pt x="10958570" y="2575522"/>
                  <a:pt x="10962428" y="2578608"/>
                  <a:pt x="10966285" y="2581609"/>
                </a:cubicBezTo>
                <a:cubicBezTo>
                  <a:pt x="10963371" y="2580751"/>
                  <a:pt x="10960799" y="2579980"/>
                  <a:pt x="10958484" y="2579294"/>
                </a:cubicBezTo>
                <a:cubicBezTo>
                  <a:pt x="10954627" y="2576208"/>
                  <a:pt x="10950684" y="2573122"/>
                  <a:pt x="10946826" y="2569950"/>
                </a:cubicBezTo>
                <a:close/>
                <a:moveTo>
                  <a:pt x="10955741" y="2566950"/>
                </a:moveTo>
                <a:cubicBezTo>
                  <a:pt x="10952312" y="2564206"/>
                  <a:pt x="10948883" y="2561549"/>
                  <a:pt x="10945455" y="2558806"/>
                </a:cubicBezTo>
                <a:cubicBezTo>
                  <a:pt x="10947683" y="2559577"/>
                  <a:pt x="10950083" y="2560434"/>
                  <a:pt x="10952484" y="2561292"/>
                </a:cubicBezTo>
                <a:cubicBezTo>
                  <a:pt x="10955827" y="2563949"/>
                  <a:pt x="10959256" y="2566607"/>
                  <a:pt x="10962684" y="2569178"/>
                </a:cubicBezTo>
                <a:cubicBezTo>
                  <a:pt x="10960199" y="2568407"/>
                  <a:pt x="10957884" y="2567635"/>
                  <a:pt x="10955741" y="2566950"/>
                </a:cubicBezTo>
                <a:close/>
                <a:moveTo>
                  <a:pt x="10942111" y="2562578"/>
                </a:moveTo>
                <a:cubicBezTo>
                  <a:pt x="10939282" y="2561635"/>
                  <a:pt x="10936796" y="2560863"/>
                  <a:pt x="10934824" y="2560177"/>
                </a:cubicBezTo>
                <a:cubicBezTo>
                  <a:pt x="10932510" y="2558120"/>
                  <a:pt x="10929938" y="2556062"/>
                  <a:pt x="10927109" y="2554005"/>
                </a:cubicBezTo>
                <a:cubicBezTo>
                  <a:pt x="10927024" y="2553919"/>
                  <a:pt x="10926938" y="2553834"/>
                  <a:pt x="10926852" y="2553834"/>
                </a:cubicBezTo>
                <a:cubicBezTo>
                  <a:pt x="10926423" y="2553148"/>
                  <a:pt x="10925995" y="2552462"/>
                  <a:pt x="10925566" y="2551776"/>
                </a:cubicBezTo>
                <a:cubicBezTo>
                  <a:pt x="10927280" y="2552376"/>
                  <a:pt x="10929167" y="2553062"/>
                  <a:pt x="10931138" y="2553748"/>
                </a:cubicBezTo>
                <a:cubicBezTo>
                  <a:pt x="10934824" y="2556748"/>
                  <a:pt x="10938510" y="2559663"/>
                  <a:pt x="10942111" y="2562578"/>
                </a:cubicBezTo>
                <a:close/>
                <a:moveTo>
                  <a:pt x="10797579" y="2432104"/>
                </a:moveTo>
                <a:cubicBezTo>
                  <a:pt x="10797579" y="2432104"/>
                  <a:pt x="10797579" y="2432104"/>
                  <a:pt x="10797579" y="2432104"/>
                </a:cubicBezTo>
                <a:cubicBezTo>
                  <a:pt x="10797579" y="2432104"/>
                  <a:pt x="10797493" y="2432018"/>
                  <a:pt x="10797407" y="2432018"/>
                </a:cubicBezTo>
                <a:cubicBezTo>
                  <a:pt x="10797493" y="2432018"/>
                  <a:pt x="10797493" y="2432018"/>
                  <a:pt x="10797579" y="2432104"/>
                </a:cubicBezTo>
                <a:close/>
                <a:moveTo>
                  <a:pt x="10790206" y="2432018"/>
                </a:moveTo>
                <a:cubicBezTo>
                  <a:pt x="10789007" y="2431418"/>
                  <a:pt x="10787892" y="2430818"/>
                  <a:pt x="10786692" y="2430132"/>
                </a:cubicBezTo>
                <a:cubicBezTo>
                  <a:pt x="10781719" y="2425418"/>
                  <a:pt x="10776747" y="2420788"/>
                  <a:pt x="10771862" y="2416159"/>
                </a:cubicBezTo>
                <a:cubicBezTo>
                  <a:pt x="10772804" y="2416759"/>
                  <a:pt x="10773833" y="2417274"/>
                  <a:pt x="10774862" y="2417874"/>
                </a:cubicBezTo>
                <a:cubicBezTo>
                  <a:pt x="10779833" y="2422503"/>
                  <a:pt x="10784977" y="2427304"/>
                  <a:pt x="10790206" y="2432018"/>
                </a:cubicBezTo>
                <a:close/>
                <a:moveTo>
                  <a:pt x="10740914" y="2393614"/>
                </a:moveTo>
                <a:cubicBezTo>
                  <a:pt x="10740228" y="2393271"/>
                  <a:pt x="10739629" y="2392928"/>
                  <a:pt x="10738942" y="2392671"/>
                </a:cubicBezTo>
                <a:cubicBezTo>
                  <a:pt x="10733456" y="2387184"/>
                  <a:pt x="10727969" y="2381784"/>
                  <a:pt x="10722654" y="2376383"/>
                </a:cubicBezTo>
                <a:cubicBezTo>
                  <a:pt x="10723083" y="2376640"/>
                  <a:pt x="10723513" y="2376811"/>
                  <a:pt x="10723941" y="2377069"/>
                </a:cubicBezTo>
                <a:cubicBezTo>
                  <a:pt x="10729513" y="2382469"/>
                  <a:pt x="10735171" y="2388042"/>
                  <a:pt x="10740914" y="2393614"/>
                </a:cubicBezTo>
                <a:close/>
                <a:moveTo>
                  <a:pt x="10724969" y="2386070"/>
                </a:moveTo>
                <a:cubicBezTo>
                  <a:pt x="10723941" y="2385641"/>
                  <a:pt x="10722998" y="2385127"/>
                  <a:pt x="10721969" y="2384698"/>
                </a:cubicBezTo>
                <a:cubicBezTo>
                  <a:pt x="10716397" y="2378954"/>
                  <a:pt x="10710824" y="2373211"/>
                  <a:pt x="10705425" y="2367553"/>
                </a:cubicBezTo>
                <a:cubicBezTo>
                  <a:pt x="10706282" y="2367982"/>
                  <a:pt x="10707053" y="2368410"/>
                  <a:pt x="10707910" y="2368839"/>
                </a:cubicBezTo>
                <a:cubicBezTo>
                  <a:pt x="10713568" y="2374497"/>
                  <a:pt x="10719226" y="2380241"/>
                  <a:pt x="10724969" y="2386070"/>
                </a:cubicBezTo>
                <a:close/>
                <a:moveTo>
                  <a:pt x="10709368" y="2378954"/>
                </a:moveTo>
                <a:cubicBezTo>
                  <a:pt x="10707824" y="2378269"/>
                  <a:pt x="10706196" y="2377583"/>
                  <a:pt x="10704652" y="2376897"/>
                </a:cubicBezTo>
                <a:cubicBezTo>
                  <a:pt x="10698995" y="2370897"/>
                  <a:pt x="10693509" y="2364982"/>
                  <a:pt x="10688022" y="2359152"/>
                </a:cubicBezTo>
                <a:cubicBezTo>
                  <a:pt x="10689479" y="2359838"/>
                  <a:pt x="10690937" y="2360524"/>
                  <a:pt x="10692309" y="2361210"/>
                </a:cubicBezTo>
                <a:cubicBezTo>
                  <a:pt x="10697881" y="2367039"/>
                  <a:pt x="10703538" y="2372954"/>
                  <a:pt x="10709368" y="2378954"/>
                </a:cubicBezTo>
                <a:close/>
                <a:moveTo>
                  <a:pt x="10693765" y="2372268"/>
                </a:moveTo>
                <a:cubicBezTo>
                  <a:pt x="10691965" y="2371496"/>
                  <a:pt x="10690080" y="2370725"/>
                  <a:pt x="10688280" y="2370039"/>
                </a:cubicBezTo>
                <a:cubicBezTo>
                  <a:pt x="10682622" y="2363867"/>
                  <a:pt x="10677135" y="2357781"/>
                  <a:pt x="10671648" y="2351694"/>
                </a:cubicBezTo>
                <a:cubicBezTo>
                  <a:pt x="10673363" y="2352465"/>
                  <a:pt x="10675078" y="2353237"/>
                  <a:pt x="10676706" y="2353923"/>
                </a:cubicBezTo>
                <a:cubicBezTo>
                  <a:pt x="10682364" y="2360009"/>
                  <a:pt x="10688022" y="2366096"/>
                  <a:pt x="10693765" y="2372268"/>
                </a:cubicBezTo>
                <a:close/>
                <a:moveTo>
                  <a:pt x="10662819" y="2341836"/>
                </a:moveTo>
                <a:cubicBezTo>
                  <a:pt x="10657675" y="2336006"/>
                  <a:pt x="10652618" y="2330349"/>
                  <a:pt x="10647560" y="2324605"/>
                </a:cubicBezTo>
                <a:cubicBezTo>
                  <a:pt x="10649017" y="2325291"/>
                  <a:pt x="10650389" y="2325977"/>
                  <a:pt x="10651847" y="2326662"/>
                </a:cubicBezTo>
                <a:cubicBezTo>
                  <a:pt x="10656990" y="2332320"/>
                  <a:pt x="10662133" y="2338064"/>
                  <a:pt x="10667448" y="2343893"/>
                </a:cubicBezTo>
                <a:cubicBezTo>
                  <a:pt x="10665905" y="2343122"/>
                  <a:pt x="10664362" y="2342436"/>
                  <a:pt x="10662819" y="2341836"/>
                </a:cubicBezTo>
                <a:close/>
                <a:moveTo>
                  <a:pt x="10652789" y="2337549"/>
                </a:moveTo>
                <a:cubicBezTo>
                  <a:pt x="10650988" y="2336778"/>
                  <a:pt x="10649189" y="2336092"/>
                  <a:pt x="10647389" y="2335320"/>
                </a:cubicBezTo>
                <a:cubicBezTo>
                  <a:pt x="10642244" y="2329405"/>
                  <a:pt x="10637101" y="2323405"/>
                  <a:pt x="10632129" y="2317576"/>
                </a:cubicBezTo>
                <a:cubicBezTo>
                  <a:pt x="10633843" y="2318347"/>
                  <a:pt x="10635473" y="2319119"/>
                  <a:pt x="10637187" y="2319804"/>
                </a:cubicBezTo>
                <a:cubicBezTo>
                  <a:pt x="10642330" y="2325634"/>
                  <a:pt x="10647560" y="2331549"/>
                  <a:pt x="10652789" y="2337549"/>
                </a:cubicBezTo>
                <a:close/>
                <a:moveTo>
                  <a:pt x="10637958" y="2331463"/>
                </a:moveTo>
                <a:cubicBezTo>
                  <a:pt x="10635987" y="2330692"/>
                  <a:pt x="10633929" y="2329834"/>
                  <a:pt x="10631958" y="2329063"/>
                </a:cubicBezTo>
                <a:cubicBezTo>
                  <a:pt x="10626814" y="2322976"/>
                  <a:pt x="10621757" y="2316890"/>
                  <a:pt x="10616698" y="2310803"/>
                </a:cubicBezTo>
                <a:cubicBezTo>
                  <a:pt x="10618585" y="2311661"/>
                  <a:pt x="10620557" y="2312432"/>
                  <a:pt x="10622442" y="2313289"/>
                </a:cubicBezTo>
                <a:cubicBezTo>
                  <a:pt x="10627500" y="2319290"/>
                  <a:pt x="10632643" y="2325291"/>
                  <a:pt x="10637958" y="2331463"/>
                </a:cubicBezTo>
                <a:close/>
                <a:moveTo>
                  <a:pt x="10622956" y="2325462"/>
                </a:moveTo>
                <a:cubicBezTo>
                  <a:pt x="10620728" y="2324605"/>
                  <a:pt x="10618499" y="2323748"/>
                  <a:pt x="10616356" y="2322891"/>
                </a:cubicBezTo>
                <a:cubicBezTo>
                  <a:pt x="10611212" y="2316633"/>
                  <a:pt x="10606154" y="2310374"/>
                  <a:pt x="10601183" y="2304203"/>
                </a:cubicBezTo>
                <a:cubicBezTo>
                  <a:pt x="10603326" y="2305060"/>
                  <a:pt x="10605469" y="2305917"/>
                  <a:pt x="10607526" y="2306860"/>
                </a:cubicBezTo>
                <a:cubicBezTo>
                  <a:pt x="10612498" y="2313032"/>
                  <a:pt x="10617727" y="2319204"/>
                  <a:pt x="10622956" y="2325462"/>
                </a:cubicBezTo>
                <a:close/>
                <a:moveTo>
                  <a:pt x="10607698" y="2319719"/>
                </a:moveTo>
                <a:cubicBezTo>
                  <a:pt x="10607441" y="2319633"/>
                  <a:pt x="10607097" y="2319462"/>
                  <a:pt x="10606841" y="2319376"/>
                </a:cubicBezTo>
                <a:cubicBezTo>
                  <a:pt x="10604783" y="2318604"/>
                  <a:pt x="10602725" y="2317833"/>
                  <a:pt x="10600582" y="2317061"/>
                </a:cubicBezTo>
                <a:cubicBezTo>
                  <a:pt x="10595439" y="2310632"/>
                  <a:pt x="10590381" y="2304288"/>
                  <a:pt x="10585410" y="2297945"/>
                </a:cubicBezTo>
                <a:cubicBezTo>
                  <a:pt x="10587723" y="2298887"/>
                  <a:pt x="10590038" y="2299830"/>
                  <a:pt x="10592353" y="2300688"/>
                </a:cubicBezTo>
                <a:cubicBezTo>
                  <a:pt x="10597410" y="2306946"/>
                  <a:pt x="10602555" y="2313289"/>
                  <a:pt x="10607698" y="2319719"/>
                </a:cubicBezTo>
                <a:close/>
                <a:moveTo>
                  <a:pt x="10592353" y="2314061"/>
                </a:moveTo>
                <a:cubicBezTo>
                  <a:pt x="10589781" y="2313118"/>
                  <a:pt x="10587295" y="2312260"/>
                  <a:pt x="10584723" y="2311318"/>
                </a:cubicBezTo>
                <a:cubicBezTo>
                  <a:pt x="10579666" y="2304717"/>
                  <a:pt x="10574608" y="2298202"/>
                  <a:pt x="10569636" y="2291772"/>
                </a:cubicBezTo>
                <a:cubicBezTo>
                  <a:pt x="10572122" y="2292715"/>
                  <a:pt x="10574608" y="2293658"/>
                  <a:pt x="10577008" y="2294601"/>
                </a:cubicBezTo>
                <a:cubicBezTo>
                  <a:pt x="10582152" y="2301030"/>
                  <a:pt x="10587210" y="2307546"/>
                  <a:pt x="10592353" y="2314061"/>
                </a:cubicBezTo>
                <a:close/>
                <a:moveTo>
                  <a:pt x="10576922" y="2308574"/>
                </a:moveTo>
                <a:cubicBezTo>
                  <a:pt x="10574265" y="2307631"/>
                  <a:pt x="10571521" y="2306688"/>
                  <a:pt x="10568864" y="2305831"/>
                </a:cubicBezTo>
                <a:cubicBezTo>
                  <a:pt x="10563807" y="2299145"/>
                  <a:pt x="10558834" y="2292458"/>
                  <a:pt x="10553862" y="2285857"/>
                </a:cubicBezTo>
                <a:cubicBezTo>
                  <a:pt x="10556519" y="2286800"/>
                  <a:pt x="10559092" y="2287829"/>
                  <a:pt x="10561749" y="2288772"/>
                </a:cubicBezTo>
                <a:cubicBezTo>
                  <a:pt x="10566721" y="2295287"/>
                  <a:pt x="10571779" y="2301888"/>
                  <a:pt x="10576922" y="2308574"/>
                </a:cubicBezTo>
                <a:close/>
                <a:moveTo>
                  <a:pt x="10547090" y="2276599"/>
                </a:moveTo>
                <a:cubicBezTo>
                  <a:pt x="10542118" y="2269913"/>
                  <a:pt x="10537231" y="2263226"/>
                  <a:pt x="10532517" y="2256625"/>
                </a:cubicBezTo>
                <a:cubicBezTo>
                  <a:pt x="10535003" y="2257568"/>
                  <a:pt x="10537403" y="2258511"/>
                  <a:pt x="10539889" y="2259454"/>
                </a:cubicBezTo>
                <a:cubicBezTo>
                  <a:pt x="10544775" y="2265969"/>
                  <a:pt x="10549662" y="2272656"/>
                  <a:pt x="10554719" y="2279342"/>
                </a:cubicBezTo>
                <a:cubicBezTo>
                  <a:pt x="10552148" y="2278485"/>
                  <a:pt x="10549662" y="2277542"/>
                  <a:pt x="10547090" y="2276599"/>
                </a:cubicBezTo>
                <a:close/>
                <a:moveTo>
                  <a:pt x="10539546" y="2273941"/>
                </a:moveTo>
                <a:cubicBezTo>
                  <a:pt x="10536889" y="2272999"/>
                  <a:pt x="10534231" y="2272056"/>
                  <a:pt x="10531574" y="2271113"/>
                </a:cubicBezTo>
                <a:cubicBezTo>
                  <a:pt x="10526687" y="2264340"/>
                  <a:pt x="10521887" y="2257568"/>
                  <a:pt x="10517086" y="2250882"/>
                </a:cubicBezTo>
                <a:cubicBezTo>
                  <a:pt x="10519658" y="2251824"/>
                  <a:pt x="10522315" y="2252853"/>
                  <a:pt x="10524887" y="2253796"/>
                </a:cubicBezTo>
                <a:cubicBezTo>
                  <a:pt x="10529688" y="2260397"/>
                  <a:pt x="10534574" y="2267169"/>
                  <a:pt x="10539546" y="2273941"/>
                </a:cubicBezTo>
                <a:close/>
                <a:moveTo>
                  <a:pt x="10524288" y="2268626"/>
                </a:moveTo>
                <a:cubicBezTo>
                  <a:pt x="10521458" y="2267684"/>
                  <a:pt x="10518630" y="2266740"/>
                  <a:pt x="10515886" y="2265798"/>
                </a:cubicBezTo>
                <a:cubicBezTo>
                  <a:pt x="10511000" y="2258854"/>
                  <a:pt x="10506285" y="2251996"/>
                  <a:pt x="10501570" y="2245224"/>
                </a:cubicBezTo>
                <a:cubicBezTo>
                  <a:pt x="10504313" y="2246167"/>
                  <a:pt x="10507057" y="2247195"/>
                  <a:pt x="10509800" y="2248224"/>
                </a:cubicBezTo>
                <a:cubicBezTo>
                  <a:pt x="10514515" y="2254911"/>
                  <a:pt x="10519315" y="2261769"/>
                  <a:pt x="10524288" y="2268626"/>
                </a:cubicBezTo>
                <a:close/>
                <a:moveTo>
                  <a:pt x="10508771" y="2263397"/>
                </a:moveTo>
                <a:cubicBezTo>
                  <a:pt x="10505857" y="2262454"/>
                  <a:pt x="10502941" y="2261511"/>
                  <a:pt x="10500027" y="2260568"/>
                </a:cubicBezTo>
                <a:cubicBezTo>
                  <a:pt x="10495227" y="2253539"/>
                  <a:pt x="10490512" y="2246595"/>
                  <a:pt x="10485796" y="2239651"/>
                </a:cubicBezTo>
                <a:cubicBezTo>
                  <a:pt x="10488626" y="2240594"/>
                  <a:pt x="10491540" y="2241623"/>
                  <a:pt x="10494369" y="2242652"/>
                </a:cubicBezTo>
                <a:cubicBezTo>
                  <a:pt x="10499170" y="2249510"/>
                  <a:pt x="10503971" y="2256454"/>
                  <a:pt x="10508771" y="2263397"/>
                </a:cubicBezTo>
                <a:close/>
                <a:moveTo>
                  <a:pt x="10480910" y="2232365"/>
                </a:moveTo>
                <a:cubicBezTo>
                  <a:pt x="10476024" y="2225078"/>
                  <a:pt x="10471223" y="2217877"/>
                  <a:pt x="10466508" y="2210677"/>
                </a:cubicBezTo>
                <a:cubicBezTo>
                  <a:pt x="10469252" y="2211705"/>
                  <a:pt x="10471995" y="2212648"/>
                  <a:pt x="10474738" y="2213677"/>
                </a:cubicBezTo>
                <a:cubicBezTo>
                  <a:pt x="10479538" y="2220792"/>
                  <a:pt x="10484340" y="2227993"/>
                  <a:pt x="10489311" y="2235280"/>
                </a:cubicBezTo>
                <a:cubicBezTo>
                  <a:pt x="10486568" y="2234251"/>
                  <a:pt x="10483739" y="2233308"/>
                  <a:pt x="10480910" y="2232365"/>
                </a:cubicBezTo>
                <a:close/>
                <a:moveTo>
                  <a:pt x="10474138" y="2230050"/>
                </a:moveTo>
                <a:cubicBezTo>
                  <a:pt x="10471223" y="2229107"/>
                  <a:pt x="10468309" y="2228079"/>
                  <a:pt x="10465395" y="2227136"/>
                </a:cubicBezTo>
                <a:cubicBezTo>
                  <a:pt x="10460594" y="2219763"/>
                  <a:pt x="10455792" y="2212391"/>
                  <a:pt x="10451164" y="2205190"/>
                </a:cubicBezTo>
                <a:cubicBezTo>
                  <a:pt x="10453993" y="2206219"/>
                  <a:pt x="10456907" y="2207162"/>
                  <a:pt x="10459737" y="2208190"/>
                </a:cubicBezTo>
                <a:cubicBezTo>
                  <a:pt x="10464451" y="2215391"/>
                  <a:pt x="10469252" y="2222678"/>
                  <a:pt x="10474138" y="2230050"/>
                </a:cubicBezTo>
                <a:close/>
                <a:moveTo>
                  <a:pt x="10446363" y="2197732"/>
                </a:moveTo>
                <a:cubicBezTo>
                  <a:pt x="10441649" y="2190359"/>
                  <a:pt x="10437105" y="2183073"/>
                  <a:pt x="10432561" y="2175872"/>
                </a:cubicBezTo>
                <a:cubicBezTo>
                  <a:pt x="10435305" y="2176901"/>
                  <a:pt x="10438048" y="2177930"/>
                  <a:pt x="10440791" y="2178958"/>
                </a:cubicBezTo>
                <a:cubicBezTo>
                  <a:pt x="10445334" y="2186073"/>
                  <a:pt x="10449964" y="2193274"/>
                  <a:pt x="10454764" y="2200647"/>
                </a:cubicBezTo>
                <a:cubicBezTo>
                  <a:pt x="10451935" y="2199618"/>
                  <a:pt x="10449193" y="2198675"/>
                  <a:pt x="10446363" y="2197732"/>
                </a:cubicBezTo>
                <a:close/>
                <a:moveTo>
                  <a:pt x="10427932" y="2168414"/>
                </a:moveTo>
                <a:cubicBezTo>
                  <a:pt x="10423475" y="2161299"/>
                  <a:pt x="10419189" y="2154355"/>
                  <a:pt x="10414988" y="2147411"/>
                </a:cubicBezTo>
                <a:cubicBezTo>
                  <a:pt x="10417645" y="2148440"/>
                  <a:pt x="10420217" y="2149469"/>
                  <a:pt x="10422874" y="2150497"/>
                </a:cubicBezTo>
                <a:cubicBezTo>
                  <a:pt x="10427161" y="2157356"/>
                  <a:pt x="10431533" y="2164299"/>
                  <a:pt x="10435991" y="2171414"/>
                </a:cubicBezTo>
                <a:cubicBezTo>
                  <a:pt x="10433333" y="2170386"/>
                  <a:pt x="10430590" y="2169443"/>
                  <a:pt x="10427932" y="2168414"/>
                </a:cubicBezTo>
                <a:close/>
                <a:moveTo>
                  <a:pt x="10421418" y="2166099"/>
                </a:moveTo>
                <a:cubicBezTo>
                  <a:pt x="10418588" y="2165071"/>
                  <a:pt x="10415760" y="2164128"/>
                  <a:pt x="10412930" y="2163099"/>
                </a:cubicBezTo>
                <a:cubicBezTo>
                  <a:pt x="10408559" y="2155898"/>
                  <a:pt x="10404273" y="2148869"/>
                  <a:pt x="10400157" y="2141839"/>
                </a:cubicBezTo>
                <a:cubicBezTo>
                  <a:pt x="10402901" y="2142868"/>
                  <a:pt x="10405644" y="2143897"/>
                  <a:pt x="10408473" y="2144925"/>
                </a:cubicBezTo>
                <a:cubicBezTo>
                  <a:pt x="10412674" y="2151955"/>
                  <a:pt x="10416960" y="2158984"/>
                  <a:pt x="10421418" y="2166099"/>
                </a:cubicBezTo>
                <a:close/>
                <a:moveTo>
                  <a:pt x="10406672" y="2160956"/>
                </a:moveTo>
                <a:cubicBezTo>
                  <a:pt x="10403758" y="2159927"/>
                  <a:pt x="10400843" y="2158984"/>
                  <a:pt x="10397928" y="2158041"/>
                </a:cubicBezTo>
                <a:cubicBezTo>
                  <a:pt x="10393642" y="2150755"/>
                  <a:pt x="10389441" y="2143640"/>
                  <a:pt x="10385241" y="2136524"/>
                </a:cubicBezTo>
                <a:cubicBezTo>
                  <a:pt x="10388071" y="2137553"/>
                  <a:pt x="10390985" y="2138496"/>
                  <a:pt x="10393813" y="2139525"/>
                </a:cubicBezTo>
                <a:cubicBezTo>
                  <a:pt x="10398014" y="2146640"/>
                  <a:pt x="10402300" y="2153755"/>
                  <a:pt x="10406672" y="2160956"/>
                </a:cubicBezTo>
                <a:close/>
                <a:moveTo>
                  <a:pt x="10380698" y="2128809"/>
                </a:moveTo>
                <a:cubicBezTo>
                  <a:pt x="10376668" y="2121779"/>
                  <a:pt x="10372640" y="2114922"/>
                  <a:pt x="10368782" y="2108064"/>
                </a:cubicBezTo>
                <a:cubicBezTo>
                  <a:pt x="10371525" y="2109092"/>
                  <a:pt x="10374354" y="2110121"/>
                  <a:pt x="10377097" y="2111150"/>
                </a:cubicBezTo>
                <a:cubicBezTo>
                  <a:pt x="10381041" y="2117836"/>
                  <a:pt x="10385069" y="2124780"/>
                  <a:pt x="10389185" y="2131724"/>
                </a:cubicBezTo>
                <a:cubicBezTo>
                  <a:pt x="10386270" y="2130695"/>
                  <a:pt x="10383527" y="2129752"/>
                  <a:pt x="10380698" y="2128809"/>
                </a:cubicBezTo>
                <a:close/>
                <a:moveTo>
                  <a:pt x="10374611" y="2126752"/>
                </a:moveTo>
                <a:cubicBezTo>
                  <a:pt x="10371697" y="2125809"/>
                  <a:pt x="10368782" y="2124780"/>
                  <a:pt x="10365867" y="2123923"/>
                </a:cubicBezTo>
                <a:cubicBezTo>
                  <a:pt x="10361838" y="2116808"/>
                  <a:pt x="10357895" y="2109778"/>
                  <a:pt x="10354037" y="2102834"/>
                </a:cubicBezTo>
                <a:cubicBezTo>
                  <a:pt x="10356867" y="2103863"/>
                  <a:pt x="10359781" y="2104806"/>
                  <a:pt x="10362695" y="2105921"/>
                </a:cubicBezTo>
                <a:cubicBezTo>
                  <a:pt x="10366553" y="2112778"/>
                  <a:pt x="10370582" y="2119722"/>
                  <a:pt x="10374611" y="2126752"/>
                </a:cubicBezTo>
                <a:close/>
                <a:moveTo>
                  <a:pt x="10350008" y="2095633"/>
                </a:moveTo>
                <a:cubicBezTo>
                  <a:pt x="10345893" y="2088175"/>
                  <a:pt x="10341865" y="2080889"/>
                  <a:pt x="10338006" y="2073688"/>
                </a:cubicBezTo>
                <a:cubicBezTo>
                  <a:pt x="10340750" y="2074716"/>
                  <a:pt x="10343579" y="2075745"/>
                  <a:pt x="10346408" y="2076774"/>
                </a:cubicBezTo>
                <a:cubicBezTo>
                  <a:pt x="10350351" y="2083889"/>
                  <a:pt x="10354466" y="2091176"/>
                  <a:pt x="10358581" y="2098634"/>
                </a:cubicBezTo>
                <a:cubicBezTo>
                  <a:pt x="10355666" y="2097605"/>
                  <a:pt x="10352838" y="2096662"/>
                  <a:pt x="10350008" y="2095633"/>
                </a:cubicBezTo>
                <a:close/>
                <a:moveTo>
                  <a:pt x="10334235" y="2066744"/>
                </a:moveTo>
                <a:cubicBezTo>
                  <a:pt x="10330292" y="2059372"/>
                  <a:pt x="10326348" y="2052171"/>
                  <a:pt x="10322577" y="2045056"/>
                </a:cubicBezTo>
                <a:cubicBezTo>
                  <a:pt x="10325233" y="2046084"/>
                  <a:pt x="10327977" y="2047113"/>
                  <a:pt x="10330720" y="2048227"/>
                </a:cubicBezTo>
                <a:cubicBezTo>
                  <a:pt x="10334492" y="2055171"/>
                  <a:pt x="10338435" y="2062372"/>
                  <a:pt x="10342464" y="2069745"/>
                </a:cubicBezTo>
                <a:cubicBezTo>
                  <a:pt x="10339722" y="2068716"/>
                  <a:pt x="10336978" y="2067687"/>
                  <a:pt x="10334235" y="2066744"/>
                </a:cubicBezTo>
                <a:close/>
                <a:moveTo>
                  <a:pt x="10328319" y="2064687"/>
                </a:moveTo>
                <a:cubicBezTo>
                  <a:pt x="10325405" y="2063658"/>
                  <a:pt x="10322577" y="2062715"/>
                  <a:pt x="10319833" y="2061772"/>
                </a:cubicBezTo>
                <a:cubicBezTo>
                  <a:pt x="10315890" y="2054314"/>
                  <a:pt x="10312033" y="2046942"/>
                  <a:pt x="10308346" y="2039826"/>
                </a:cubicBezTo>
                <a:cubicBezTo>
                  <a:pt x="10311090" y="2040855"/>
                  <a:pt x="10313918" y="2041884"/>
                  <a:pt x="10316747" y="2042913"/>
                </a:cubicBezTo>
                <a:cubicBezTo>
                  <a:pt x="10320519" y="2049942"/>
                  <a:pt x="10324376" y="2057229"/>
                  <a:pt x="10328319" y="2064687"/>
                </a:cubicBezTo>
                <a:close/>
                <a:moveTo>
                  <a:pt x="10304574" y="2032454"/>
                </a:moveTo>
                <a:cubicBezTo>
                  <a:pt x="10300802" y="2025167"/>
                  <a:pt x="10297201" y="2018138"/>
                  <a:pt x="10293687" y="2011194"/>
                </a:cubicBezTo>
                <a:cubicBezTo>
                  <a:pt x="10296344" y="2012223"/>
                  <a:pt x="10299088" y="2013252"/>
                  <a:pt x="10301831" y="2014280"/>
                </a:cubicBezTo>
                <a:cubicBezTo>
                  <a:pt x="10305346" y="2021053"/>
                  <a:pt x="10309031" y="2028168"/>
                  <a:pt x="10312804" y="2035369"/>
                </a:cubicBezTo>
                <a:cubicBezTo>
                  <a:pt x="10310060" y="2034426"/>
                  <a:pt x="10307317" y="2033397"/>
                  <a:pt x="10304574" y="2032454"/>
                </a:cubicBezTo>
                <a:close/>
                <a:moveTo>
                  <a:pt x="10298916" y="2030482"/>
                </a:moveTo>
                <a:cubicBezTo>
                  <a:pt x="10262741" y="2018138"/>
                  <a:pt x="10231451" y="2011109"/>
                  <a:pt x="10209934" y="2011109"/>
                </a:cubicBezTo>
                <a:cubicBezTo>
                  <a:pt x="10117694" y="2011109"/>
                  <a:pt x="9849460" y="2172014"/>
                  <a:pt x="9807112" y="2288000"/>
                </a:cubicBezTo>
                <a:cubicBezTo>
                  <a:pt x="9751477" y="2440419"/>
                  <a:pt x="9609344" y="2600725"/>
                  <a:pt x="9453582" y="2769689"/>
                </a:cubicBezTo>
                <a:lnTo>
                  <a:pt x="9444323" y="2769689"/>
                </a:lnTo>
                <a:cubicBezTo>
                  <a:pt x="9595714" y="2595325"/>
                  <a:pt x="9733903" y="2429790"/>
                  <a:pt x="9791595" y="2271627"/>
                </a:cubicBezTo>
                <a:cubicBezTo>
                  <a:pt x="9835144" y="2152212"/>
                  <a:pt x="10101063" y="1986505"/>
                  <a:pt x="10191503" y="1986505"/>
                </a:cubicBezTo>
                <a:cubicBezTo>
                  <a:pt x="10214306" y="1986505"/>
                  <a:pt x="10248338" y="1994564"/>
                  <a:pt x="10288029" y="2009051"/>
                </a:cubicBezTo>
                <a:cubicBezTo>
                  <a:pt x="10291544" y="2016081"/>
                  <a:pt x="10295144" y="2023196"/>
                  <a:pt x="10298916" y="2030482"/>
                </a:cubicBezTo>
                <a:close/>
                <a:moveTo>
                  <a:pt x="10191503" y="1980762"/>
                </a:moveTo>
                <a:cubicBezTo>
                  <a:pt x="10145983" y="1980762"/>
                  <a:pt x="10057171" y="2020624"/>
                  <a:pt x="9970418" y="2080031"/>
                </a:cubicBezTo>
                <a:cubicBezTo>
                  <a:pt x="9876035" y="2144668"/>
                  <a:pt x="9807969" y="2215220"/>
                  <a:pt x="9788509" y="2268712"/>
                </a:cubicBezTo>
                <a:cubicBezTo>
                  <a:pt x="9730645" y="2427304"/>
                  <a:pt x="9590828" y="2593953"/>
                  <a:pt x="9438151" y="2769775"/>
                </a:cubicBezTo>
                <a:lnTo>
                  <a:pt x="9428636" y="2769775"/>
                </a:lnTo>
                <a:cubicBezTo>
                  <a:pt x="9577026" y="2588552"/>
                  <a:pt x="9712986" y="2416674"/>
                  <a:pt x="9772908" y="2252425"/>
                </a:cubicBezTo>
                <a:cubicBezTo>
                  <a:pt x="9816370" y="2133352"/>
                  <a:pt x="10072430" y="1956330"/>
                  <a:pt x="10172986" y="1956244"/>
                </a:cubicBezTo>
                <a:cubicBezTo>
                  <a:pt x="10197846" y="1956244"/>
                  <a:pt x="10233336" y="1965246"/>
                  <a:pt x="10273884" y="1980848"/>
                </a:cubicBezTo>
                <a:cubicBezTo>
                  <a:pt x="10277228" y="1987706"/>
                  <a:pt x="10280743" y="1994649"/>
                  <a:pt x="10284428" y="2002022"/>
                </a:cubicBezTo>
                <a:cubicBezTo>
                  <a:pt x="10246281" y="1988306"/>
                  <a:pt x="10213619" y="1980762"/>
                  <a:pt x="10191503" y="1980762"/>
                </a:cubicBezTo>
                <a:close/>
                <a:moveTo>
                  <a:pt x="9433094" y="2775518"/>
                </a:moveTo>
                <a:cubicBezTo>
                  <a:pt x="9431379" y="2777490"/>
                  <a:pt x="9429579" y="2779548"/>
                  <a:pt x="9427865" y="2781519"/>
                </a:cubicBezTo>
                <a:cubicBezTo>
                  <a:pt x="9424779" y="2781605"/>
                  <a:pt x="9421778" y="2781691"/>
                  <a:pt x="9418692" y="2781862"/>
                </a:cubicBezTo>
                <a:cubicBezTo>
                  <a:pt x="9420407" y="2779719"/>
                  <a:pt x="9422121" y="2777662"/>
                  <a:pt x="9423836" y="2775518"/>
                </a:cubicBezTo>
                <a:lnTo>
                  <a:pt x="9433094" y="2775518"/>
                </a:lnTo>
                <a:close/>
                <a:moveTo>
                  <a:pt x="9412520" y="2782119"/>
                </a:moveTo>
                <a:cubicBezTo>
                  <a:pt x="9409348" y="2782205"/>
                  <a:pt x="9406262" y="2782291"/>
                  <a:pt x="9403090" y="2782462"/>
                </a:cubicBezTo>
                <a:cubicBezTo>
                  <a:pt x="9404890" y="2780148"/>
                  <a:pt x="9406605" y="2777919"/>
                  <a:pt x="9408405" y="2775604"/>
                </a:cubicBezTo>
                <a:lnTo>
                  <a:pt x="9417834" y="2775604"/>
                </a:lnTo>
                <a:cubicBezTo>
                  <a:pt x="9416120" y="2777747"/>
                  <a:pt x="9414319" y="2779890"/>
                  <a:pt x="9412520" y="2782119"/>
                </a:cubicBezTo>
                <a:close/>
                <a:moveTo>
                  <a:pt x="9407634" y="2788034"/>
                </a:moveTo>
                <a:cubicBezTo>
                  <a:pt x="9405919" y="2790177"/>
                  <a:pt x="9404119" y="2792235"/>
                  <a:pt x="9402405" y="2794378"/>
                </a:cubicBezTo>
                <a:cubicBezTo>
                  <a:pt x="9399403" y="2794549"/>
                  <a:pt x="9396317" y="2794807"/>
                  <a:pt x="9393317" y="2794978"/>
                </a:cubicBezTo>
                <a:cubicBezTo>
                  <a:pt x="9395031" y="2792749"/>
                  <a:pt x="9396746" y="2790520"/>
                  <a:pt x="9398461" y="2788291"/>
                </a:cubicBezTo>
                <a:cubicBezTo>
                  <a:pt x="9401547" y="2788291"/>
                  <a:pt x="9404548" y="2788206"/>
                  <a:pt x="9407634" y="2788034"/>
                </a:cubicBezTo>
                <a:close/>
                <a:moveTo>
                  <a:pt x="9387317" y="2795492"/>
                </a:moveTo>
                <a:cubicBezTo>
                  <a:pt x="9384230" y="2795750"/>
                  <a:pt x="9381144" y="2795921"/>
                  <a:pt x="9378058" y="2796178"/>
                </a:cubicBezTo>
                <a:cubicBezTo>
                  <a:pt x="9379859" y="2793778"/>
                  <a:pt x="9381573" y="2791378"/>
                  <a:pt x="9383373" y="2788977"/>
                </a:cubicBezTo>
                <a:cubicBezTo>
                  <a:pt x="9386459" y="2788892"/>
                  <a:pt x="9389546" y="2788720"/>
                  <a:pt x="9392718" y="2788634"/>
                </a:cubicBezTo>
                <a:cubicBezTo>
                  <a:pt x="9390831" y="2790863"/>
                  <a:pt x="9389117" y="2793178"/>
                  <a:pt x="9387317" y="2795492"/>
                </a:cubicBezTo>
                <a:close/>
                <a:moveTo>
                  <a:pt x="9372143" y="2796521"/>
                </a:moveTo>
                <a:cubicBezTo>
                  <a:pt x="9368972" y="2796778"/>
                  <a:pt x="9365800" y="2796950"/>
                  <a:pt x="9362628" y="2797207"/>
                </a:cubicBezTo>
                <a:cubicBezTo>
                  <a:pt x="9364428" y="2794635"/>
                  <a:pt x="9366228" y="2792063"/>
                  <a:pt x="9368029" y="2789406"/>
                </a:cubicBezTo>
                <a:cubicBezTo>
                  <a:pt x="9371201" y="2789320"/>
                  <a:pt x="9374372" y="2789149"/>
                  <a:pt x="9377544" y="2789063"/>
                </a:cubicBezTo>
                <a:cubicBezTo>
                  <a:pt x="9375829" y="2791635"/>
                  <a:pt x="9374029" y="2794035"/>
                  <a:pt x="9372143" y="2796521"/>
                </a:cubicBezTo>
                <a:close/>
                <a:moveTo>
                  <a:pt x="9367686" y="2802693"/>
                </a:moveTo>
                <a:cubicBezTo>
                  <a:pt x="9365886" y="2805094"/>
                  <a:pt x="9364085" y="2807579"/>
                  <a:pt x="9362371" y="2809980"/>
                </a:cubicBezTo>
                <a:cubicBezTo>
                  <a:pt x="9359285" y="2810323"/>
                  <a:pt x="9356199" y="2810666"/>
                  <a:pt x="9353198" y="2811009"/>
                </a:cubicBezTo>
                <a:cubicBezTo>
                  <a:pt x="9354913" y="2808437"/>
                  <a:pt x="9356713" y="2805951"/>
                  <a:pt x="9358428" y="2803379"/>
                </a:cubicBezTo>
                <a:cubicBezTo>
                  <a:pt x="9361514" y="2803122"/>
                  <a:pt x="9364600" y="2802951"/>
                  <a:pt x="9367686" y="2802693"/>
                </a:cubicBezTo>
                <a:close/>
                <a:moveTo>
                  <a:pt x="9357655" y="2816495"/>
                </a:moveTo>
                <a:cubicBezTo>
                  <a:pt x="9355941" y="2818895"/>
                  <a:pt x="9354141" y="2821296"/>
                  <a:pt x="9352426" y="2823696"/>
                </a:cubicBezTo>
                <a:cubicBezTo>
                  <a:pt x="9349426" y="2824125"/>
                  <a:pt x="9346512" y="2824553"/>
                  <a:pt x="9343596" y="2824982"/>
                </a:cubicBezTo>
                <a:cubicBezTo>
                  <a:pt x="9345311" y="2822496"/>
                  <a:pt x="9347026" y="2820010"/>
                  <a:pt x="9348826" y="2817438"/>
                </a:cubicBezTo>
                <a:cubicBezTo>
                  <a:pt x="9351655" y="2817095"/>
                  <a:pt x="9354655" y="2816752"/>
                  <a:pt x="9357655" y="2816495"/>
                </a:cubicBezTo>
                <a:close/>
                <a:moveTo>
                  <a:pt x="9337596" y="2825839"/>
                </a:moveTo>
                <a:cubicBezTo>
                  <a:pt x="9334510" y="2826268"/>
                  <a:pt x="9331510" y="2826782"/>
                  <a:pt x="9328594" y="2827211"/>
                </a:cubicBezTo>
                <a:cubicBezTo>
                  <a:pt x="9330395" y="2824553"/>
                  <a:pt x="9332109" y="2821810"/>
                  <a:pt x="9333909" y="2819152"/>
                </a:cubicBezTo>
                <a:cubicBezTo>
                  <a:pt x="9336911" y="2818810"/>
                  <a:pt x="9339997" y="2818467"/>
                  <a:pt x="9342997" y="2818124"/>
                </a:cubicBezTo>
                <a:cubicBezTo>
                  <a:pt x="9341111" y="2820696"/>
                  <a:pt x="9339396" y="2823267"/>
                  <a:pt x="9337596" y="2825839"/>
                </a:cubicBezTo>
                <a:close/>
                <a:moveTo>
                  <a:pt x="9333052" y="2832440"/>
                </a:moveTo>
                <a:cubicBezTo>
                  <a:pt x="9331338" y="2834926"/>
                  <a:pt x="9329623" y="2837498"/>
                  <a:pt x="9327823" y="2839984"/>
                </a:cubicBezTo>
                <a:cubicBezTo>
                  <a:pt x="9324909" y="2840584"/>
                  <a:pt x="9321995" y="2841098"/>
                  <a:pt x="9319165" y="2841612"/>
                </a:cubicBezTo>
                <a:cubicBezTo>
                  <a:pt x="9320880" y="2838955"/>
                  <a:pt x="9322594" y="2836383"/>
                  <a:pt x="9324308" y="2833726"/>
                </a:cubicBezTo>
                <a:cubicBezTo>
                  <a:pt x="9327138" y="2833297"/>
                  <a:pt x="9330052" y="2832868"/>
                  <a:pt x="9333052" y="2832440"/>
                </a:cubicBezTo>
                <a:close/>
                <a:moveTo>
                  <a:pt x="9313165" y="2842813"/>
                </a:moveTo>
                <a:cubicBezTo>
                  <a:pt x="9310164" y="2843413"/>
                  <a:pt x="9307163" y="2844013"/>
                  <a:pt x="9304249" y="2844613"/>
                </a:cubicBezTo>
                <a:cubicBezTo>
                  <a:pt x="9305964" y="2841784"/>
                  <a:pt x="9307678" y="2838955"/>
                  <a:pt x="9309478" y="2836126"/>
                </a:cubicBezTo>
                <a:cubicBezTo>
                  <a:pt x="9312478" y="2835612"/>
                  <a:pt x="9315479" y="2835183"/>
                  <a:pt x="9318480" y="2834669"/>
                </a:cubicBezTo>
                <a:cubicBezTo>
                  <a:pt x="9316680" y="2837412"/>
                  <a:pt x="9314964" y="2840069"/>
                  <a:pt x="9313165" y="2842813"/>
                </a:cubicBezTo>
                <a:close/>
                <a:moveTo>
                  <a:pt x="9308878" y="2849499"/>
                </a:moveTo>
                <a:cubicBezTo>
                  <a:pt x="9307163" y="2852157"/>
                  <a:pt x="9305449" y="2854728"/>
                  <a:pt x="9303735" y="2857386"/>
                </a:cubicBezTo>
                <a:cubicBezTo>
                  <a:pt x="9300820" y="2858072"/>
                  <a:pt x="9297991" y="2858757"/>
                  <a:pt x="9295163" y="2859443"/>
                </a:cubicBezTo>
                <a:cubicBezTo>
                  <a:pt x="9296877" y="2856700"/>
                  <a:pt x="9298505" y="2853957"/>
                  <a:pt x="9300220" y="2851214"/>
                </a:cubicBezTo>
                <a:cubicBezTo>
                  <a:pt x="9303049" y="2850614"/>
                  <a:pt x="9305964" y="2850013"/>
                  <a:pt x="9308878" y="2849499"/>
                </a:cubicBezTo>
                <a:close/>
                <a:moveTo>
                  <a:pt x="9289161" y="2860900"/>
                </a:moveTo>
                <a:cubicBezTo>
                  <a:pt x="9286161" y="2861672"/>
                  <a:pt x="9283247" y="2862358"/>
                  <a:pt x="9280331" y="2863129"/>
                </a:cubicBezTo>
                <a:cubicBezTo>
                  <a:pt x="9282046" y="2860129"/>
                  <a:pt x="9283760" y="2857214"/>
                  <a:pt x="9285476" y="2854214"/>
                </a:cubicBezTo>
                <a:cubicBezTo>
                  <a:pt x="9288390" y="2853614"/>
                  <a:pt x="9291390" y="2853014"/>
                  <a:pt x="9294304" y="2852414"/>
                </a:cubicBezTo>
                <a:cubicBezTo>
                  <a:pt x="9292676" y="2855243"/>
                  <a:pt x="9290876" y="2858072"/>
                  <a:pt x="9289161" y="2860900"/>
                </a:cubicBezTo>
                <a:close/>
                <a:moveTo>
                  <a:pt x="9284789" y="2868016"/>
                </a:moveTo>
                <a:cubicBezTo>
                  <a:pt x="9283075" y="2870759"/>
                  <a:pt x="9281446" y="2873502"/>
                  <a:pt x="9279732" y="2876245"/>
                </a:cubicBezTo>
                <a:cubicBezTo>
                  <a:pt x="9276903" y="2877103"/>
                  <a:pt x="9274073" y="2877874"/>
                  <a:pt x="9271245" y="2878731"/>
                </a:cubicBezTo>
                <a:cubicBezTo>
                  <a:pt x="9272873" y="2875902"/>
                  <a:pt x="9274588" y="2872988"/>
                  <a:pt x="9276217" y="2870159"/>
                </a:cubicBezTo>
                <a:cubicBezTo>
                  <a:pt x="9279046" y="2869473"/>
                  <a:pt x="9281875" y="2868787"/>
                  <a:pt x="9284789" y="2868016"/>
                </a:cubicBezTo>
                <a:close/>
                <a:moveTo>
                  <a:pt x="9265329" y="2880532"/>
                </a:moveTo>
                <a:cubicBezTo>
                  <a:pt x="9262415" y="2881389"/>
                  <a:pt x="9259501" y="2882332"/>
                  <a:pt x="9256672" y="2883189"/>
                </a:cubicBezTo>
                <a:cubicBezTo>
                  <a:pt x="9258386" y="2880103"/>
                  <a:pt x="9260014" y="2877017"/>
                  <a:pt x="9261730" y="2873931"/>
                </a:cubicBezTo>
                <a:cubicBezTo>
                  <a:pt x="9264644" y="2873159"/>
                  <a:pt x="9267558" y="2872388"/>
                  <a:pt x="9270474" y="2871616"/>
                </a:cubicBezTo>
                <a:cubicBezTo>
                  <a:pt x="9268759" y="2874617"/>
                  <a:pt x="9267045" y="2877617"/>
                  <a:pt x="9265329" y="2880532"/>
                </a:cubicBezTo>
                <a:close/>
                <a:moveTo>
                  <a:pt x="9250928" y="2884989"/>
                </a:moveTo>
                <a:cubicBezTo>
                  <a:pt x="9247928" y="2885932"/>
                  <a:pt x="9245013" y="2886875"/>
                  <a:pt x="9242098" y="2887818"/>
                </a:cubicBezTo>
                <a:cubicBezTo>
                  <a:pt x="9243813" y="2884475"/>
                  <a:pt x="9245527" y="2881132"/>
                  <a:pt x="9247242" y="2877874"/>
                </a:cubicBezTo>
                <a:cubicBezTo>
                  <a:pt x="9250157" y="2877103"/>
                  <a:pt x="9253157" y="2876245"/>
                  <a:pt x="9256157" y="2875474"/>
                </a:cubicBezTo>
                <a:cubicBezTo>
                  <a:pt x="9254357" y="2878646"/>
                  <a:pt x="9252642" y="2881817"/>
                  <a:pt x="9250928" y="2884989"/>
                </a:cubicBezTo>
                <a:close/>
                <a:moveTo>
                  <a:pt x="9246814" y="2892533"/>
                </a:moveTo>
                <a:cubicBezTo>
                  <a:pt x="9245098" y="2895619"/>
                  <a:pt x="9243470" y="2898705"/>
                  <a:pt x="9241755" y="2901791"/>
                </a:cubicBezTo>
                <a:cubicBezTo>
                  <a:pt x="9238841" y="2902820"/>
                  <a:pt x="9236012" y="2903849"/>
                  <a:pt x="9233183" y="2904963"/>
                </a:cubicBezTo>
                <a:cubicBezTo>
                  <a:pt x="9234812" y="2901791"/>
                  <a:pt x="9236526" y="2898534"/>
                  <a:pt x="9238155" y="2895362"/>
                </a:cubicBezTo>
                <a:cubicBezTo>
                  <a:pt x="9240984" y="2894333"/>
                  <a:pt x="9243898" y="2893390"/>
                  <a:pt x="9246814" y="2892533"/>
                </a:cubicBezTo>
                <a:close/>
                <a:moveTo>
                  <a:pt x="9227440" y="2907106"/>
                </a:moveTo>
                <a:cubicBezTo>
                  <a:pt x="9224525" y="2908221"/>
                  <a:pt x="9221524" y="2909335"/>
                  <a:pt x="9218695" y="2910449"/>
                </a:cubicBezTo>
                <a:cubicBezTo>
                  <a:pt x="9220410" y="2907021"/>
                  <a:pt x="9222125" y="2903506"/>
                  <a:pt x="9223753" y="2900077"/>
                </a:cubicBezTo>
                <a:cubicBezTo>
                  <a:pt x="9226668" y="2899048"/>
                  <a:pt x="9229583" y="2898105"/>
                  <a:pt x="9232583" y="2897076"/>
                </a:cubicBezTo>
                <a:cubicBezTo>
                  <a:pt x="9230869" y="2900420"/>
                  <a:pt x="9229154" y="2903763"/>
                  <a:pt x="9227440" y="2907106"/>
                </a:cubicBezTo>
                <a:close/>
                <a:moveTo>
                  <a:pt x="9223325" y="2914993"/>
                </a:moveTo>
                <a:cubicBezTo>
                  <a:pt x="9221696" y="2918165"/>
                  <a:pt x="9219982" y="2921423"/>
                  <a:pt x="9218352" y="2924594"/>
                </a:cubicBezTo>
                <a:cubicBezTo>
                  <a:pt x="9215524" y="2925794"/>
                  <a:pt x="9212695" y="2927080"/>
                  <a:pt x="9209951" y="2928280"/>
                </a:cubicBezTo>
                <a:cubicBezTo>
                  <a:pt x="9211581" y="2924937"/>
                  <a:pt x="9213209" y="2921594"/>
                  <a:pt x="9214838" y="2918336"/>
                </a:cubicBezTo>
                <a:cubicBezTo>
                  <a:pt x="9217581" y="2917222"/>
                  <a:pt x="9220410" y="2916107"/>
                  <a:pt x="9223325" y="2914993"/>
                </a:cubicBezTo>
                <a:close/>
                <a:moveTo>
                  <a:pt x="9214323" y="2932481"/>
                </a:moveTo>
                <a:cubicBezTo>
                  <a:pt x="9212609" y="2935738"/>
                  <a:pt x="9210980" y="2938996"/>
                  <a:pt x="9209266" y="2942254"/>
                </a:cubicBezTo>
                <a:cubicBezTo>
                  <a:pt x="9206522" y="2943625"/>
                  <a:pt x="9203865" y="2944911"/>
                  <a:pt x="9201121" y="2946283"/>
                </a:cubicBezTo>
                <a:cubicBezTo>
                  <a:pt x="9202751" y="2942854"/>
                  <a:pt x="9204465" y="2939510"/>
                  <a:pt x="9206094" y="2936081"/>
                </a:cubicBezTo>
                <a:cubicBezTo>
                  <a:pt x="9208837" y="2934881"/>
                  <a:pt x="9211581" y="2933681"/>
                  <a:pt x="9214323" y="2932481"/>
                </a:cubicBezTo>
                <a:close/>
                <a:moveTo>
                  <a:pt x="9204980" y="2950655"/>
                </a:moveTo>
                <a:cubicBezTo>
                  <a:pt x="9203265" y="2954084"/>
                  <a:pt x="9201465" y="2957513"/>
                  <a:pt x="9199751" y="2960942"/>
                </a:cubicBezTo>
                <a:cubicBezTo>
                  <a:pt x="9197178" y="2962399"/>
                  <a:pt x="9194606" y="2963770"/>
                  <a:pt x="9192035" y="2965228"/>
                </a:cubicBezTo>
                <a:cubicBezTo>
                  <a:pt x="9193749" y="2961713"/>
                  <a:pt x="9195464" y="2958113"/>
                  <a:pt x="9197178" y="2954598"/>
                </a:cubicBezTo>
                <a:cubicBezTo>
                  <a:pt x="9199751" y="2953226"/>
                  <a:pt x="9202322" y="2951941"/>
                  <a:pt x="9204980" y="2950655"/>
                </a:cubicBezTo>
                <a:close/>
                <a:moveTo>
                  <a:pt x="9195635" y="2968914"/>
                </a:moveTo>
                <a:cubicBezTo>
                  <a:pt x="9193921" y="2972257"/>
                  <a:pt x="9192207" y="2975601"/>
                  <a:pt x="9190577" y="2978858"/>
                </a:cubicBezTo>
                <a:cubicBezTo>
                  <a:pt x="9188092" y="2980401"/>
                  <a:pt x="9185606" y="2981859"/>
                  <a:pt x="9183205" y="2983402"/>
                </a:cubicBezTo>
                <a:cubicBezTo>
                  <a:pt x="9184835" y="2979973"/>
                  <a:pt x="9186549" y="2976544"/>
                  <a:pt x="9188177" y="2973115"/>
                </a:cubicBezTo>
                <a:cubicBezTo>
                  <a:pt x="9190663" y="2971743"/>
                  <a:pt x="9193150" y="2970371"/>
                  <a:pt x="9195635" y="2968914"/>
                </a:cubicBezTo>
                <a:close/>
                <a:moveTo>
                  <a:pt x="9186205" y="2987431"/>
                </a:moveTo>
                <a:cubicBezTo>
                  <a:pt x="9184577" y="2990602"/>
                  <a:pt x="9182948" y="2993860"/>
                  <a:pt x="9181320" y="2997032"/>
                </a:cubicBezTo>
                <a:cubicBezTo>
                  <a:pt x="9179005" y="2998575"/>
                  <a:pt x="9176690" y="3000204"/>
                  <a:pt x="9174375" y="3001747"/>
                </a:cubicBezTo>
                <a:cubicBezTo>
                  <a:pt x="9175919" y="2998403"/>
                  <a:pt x="9177547" y="2995146"/>
                  <a:pt x="9179091" y="2991803"/>
                </a:cubicBezTo>
                <a:cubicBezTo>
                  <a:pt x="9181491" y="2990431"/>
                  <a:pt x="9183891" y="2988974"/>
                  <a:pt x="9186205" y="2987431"/>
                </a:cubicBezTo>
                <a:close/>
                <a:moveTo>
                  <a:pt x="9176776" y="3006204"/>
                </a:moveTo>
                <a:cubicBezTo>
                  <a:pt x="9175233" y="3009291"/>
                  <a:pt x="9173604" y="3012377"/>
                  <a:pt x="9172061" y="3015463"/>
                </a:cubicBezTo>
                <a:cubicBezTo>
                  <a:pt x="9169833" y="3017091"/>
                  <a:pt x="9167690" y="3018720"/>
                  <a:pt x="9165546" y="3020263"/>
                </a:cubicBezTo>
                <a:cubicBezTo>
                  <a:pt x="9167089" y="3017091"/>
                  <a:pt x="9168547" y="3013920"/>
                  <a:pt x="9170089" y="3010748"/>
                </a:cubicBezTo>
                <a:cubicBezTo>
                  <a:pt x="9172318" y="3009291"/>
                  <a:pt x="9174547" y="3007747"/>
                  <a:pt x="9176776" y="3006204"/>
                </a:cubicBezTo>
                <a:close/>
                <a:moveTo>
                  <a:pt x="9167260" y="3025235"/>
                </a:moveTo>
                <a:cubicBezTo>
                  <a:pt x="9165803" y="3028150"/>
                  <a:pt x="9164346" y="3031065"/>
                  <a:pt x="9162888" y="3034065"/>
                </a:cubicBezTo>
                <a:cubicBezTo>
                  <a:pt x="9160831" y="3035694"/>
                  <a:pt x="9158774" y="3037323"/>
                  <a:pt x="9156802" y="3039037"/>
                </a:cubicBezTo>
                <a:cubicBezTo>
                  <a:pt x="9158259" y="3036037"/>
                  <a:pt x="9159631" y="3033036"/>
                  <a:pt x="9161089" y="3030036"/>
                </a:cubicBezTo>
                <a:cubicBezTo>
                  <a:pt x="9163060" y="3028321"/>
                  <a:pt x="9165203" y="3026778"/>
                  <a:pt x="9167260" y="3025235"/>
                </a:cubicBezTo>
                <a:close/>
                <a:moveTo>
                  <a:pt x="9149344" y="3045124"/>
                </a:moveTo>
                <a:cubicBezTo>
                  <a:pt x="9147201" y="3046924"/>
                  <a:pt x="9145058" y="3048724"/>
                  <a:pt x="9143001" y="3050524"/>
                </a:cubicBezTo>
                <a:cubicBezTo>
                  <a:pt x="9144457" y="3047267"/>
                  <a:pt x="9145915" y="3044009"/>
                  <a:pt x="9147373" y="3040752"/>
                </a:cubicBezTo>
                <a:cubicBezTo>
                  <a:pt x="9149516" y="3039037"/>
                  <a:pt x="9151659" y="3037237"/>
                  <a:pt x="9153887" y="3035522"/>
                </a:cubicBezTo>
                <a:cubicBezTo>
                  <a:pt x="9152430" y="3038694"/>
                  <a:pt x="9150887" y="3041866"/>
                  <a:pt x="9149344" y="3045124"/>
                </a:cubicBezTo>
                <a:close/>
                <a:moveTo>
                  <a:pt x="9144457" y="3055582"/>
                </a:moveTo>
                <a:cubicBezTo>
                  <a:pt x="9143001" y="3058583"/>
                  <a:pt x="9141629" y="3061669"/>
                  <a:pt x="9140171" y="3064669"/>
                </a:cubicBezTo>
                <a:cubicBezTo>
                  <a:pt x="9138200" y="3066469"/>
                  <a:pt x="9136142" y="3068355"/>
                  <a:pt x="9134257" y="3070155"/>
                </a:cubicBezTo>
                <a:cubicBezTo>
                  <a:pt x="9135627" y="3067069"/>
                  <a:pt x="9136999" y="3063983"/>
                  <a:pt x="9138371" y="3060897"/>
                </a:cubicBezTo>
                <a:cubicBezTo>
                  <a:pt x="9140343" y="3059097"/>
                  <a:pt x="9142400" y="3057382"/>
                  <a:pt x="9144457" y="3055582"/>
                </a:cubicBezTo>
                <a:close/>
                <a:moveTo>
                  <a:pt x="9135799" y="3056868"/>
                </a:moveTo>
                <a:cubicBezTo>
                  <a:pt x="9133570" y="3058925"/>
                  <a:pt x="9131256" y="3060897"/>
                  <a:pt x="9129113" y="3062954"/>
                </a:cubicBezTo>
                <a:cubicBezTo>
                  <a:pt x="9130570" y="3059440"/>
                  <a:pt x="9132113" y="3055925"/>
                  <a:pt x="9133570" y="3052410"/>
                </a:cubicBezTo>
                <a:cubicBezTo>
                  <a:pt x="9135799" y="3050439"/>
                  <a:pt x="9138114" y="3048467"/>
                  <a:pt x="9140429" y="3046495"/>
                </a:cubicBezTo>
                <a:cubicBezTo>
                  <a:pt x="9138885" y="3049924"/>
                  <a:pt x="9137343" y="3053439"/>
                  <a:pt x="9135799" y="3056868"/>
                </a:cubicBezTo>
                <a:close/>
                <a:moveTo>
                  <a:pt x="9130999" y="3067584"/>
                </a:moveTo>
                <a:cubicBezTo>
                  <a:pt x="9129541" y="3070841"/>
                  <a:pt x="9128085" y="3074099"/>
                  <a:pt x="9126713" y="3077356"/>
                </a:cubicBezTo>
                <a:cubicBezTo>
                  <a:pt x="9124570" y="3079414"/>
                  <a:pt x="9122512" y="3081471"/>
                  <a:pt x="9120455" y="3083528"/>
                </a:cubicBezTo>
                <a:cubicBezTo>
                  <a:pt x="9121826" y="3080185"/>
                  <a:pt x="9123284" y="3076842"/>
                  <a:pt x="9124655" y="3073499"/>
                </a:cubicBezTo>
                <a:cubicBezTo>
                  <a:pt x="9126713" y="3071527"/>
                  <a:pt x="9128856" y="3069555"/>
                  <a:pt x="9130999" y="3067584"/>
                </a:cubicBezTo>
                <a:close/>
                <a:moveTo>
                  <a:pt x="2792921" y="2303945"/>
                </a:moveTo>
                <a:cubicBezTo>
                  <a:pt x="2794121" y="2301974"/>
                  <a:pt x="2795235" y="2300002"/>
                  <a:pt x="2796350" y="2298030"/>
                </a:cubicBezTo>
                <a:cubicBezTo>
                  <a:pt x="2795921" y="2299402"/>
                  <a:pt x="2795407" y="2300773"/>
                  <a:pt x="2794978" y="2302145"/>
                </a:cubicBezTo>
                <a:cubicBezTo>
                  <a:pt x="2793778" y="2304203"/>
                  <a:pt x="2792578" y="2306346"/>
                  <a:pt x="2791292" y="2308403"/>
                </a:cubicBezTo>
                <a:cubicBezTo>
                  <a:pt x="2791892" y="2306946"/>
                  <a:pt x="2792406" y="2305403"/>
                  <a:pt x="2792921" y="2303945"/>
                </a:cubicBezTo>
                <a:close/>
                <a:moveTo>
                  <a:pt x="9078449" y="3139421"/>
                </a:moveTo>
                <a:cubicBezTo>
                  <a:pt x="9077163" y="3142764"/>
                  <a:pt x="9075963" y="3146193"/>
                  <a:pt x="9074677" y="3149537"/>
                </a:cubicBezTo>
                <a:cubicBezTo>
                  <a:pt x="9072106" y="3153137"/>
                  <a:pt x="9069705" y="3156823"/>
                  <a:pt x="9067305" y="3160424"/>
                </a:cubicBezTo>
                <a:cubicBezTo>
                  <a:pt x="9068333" y="3157423"/>
                  <a:pt x="9069362" y="3154423"/>
                  <a:pt x="9070477" y="3151423"/>
                </a:cubicBezTo>
                <a:cubicBezTo>
                  <a:pt x="9073049" y="3147479"/>
                  <a:pt x="9075706" y="3143450"/>
                  <a:pt x="9078449" y="3139421"/>
                </a:cubicBezTo>
                <a:close/>
                <a:moveTo>
                  <a:pt x="9055818" y="3201315"/>
                </a:moveTo>
                <a:cubicBezTo>
                  <a:pt x="9053589" y="3205087"/>
                  <a:pt x="9051360" y="3208858"/>
                  <a:pt x="9049303" y="3212630"/>
                </a:cubicBezTo>
                <a:cubicBezTo>
                  <a:pt x="9049732" y="3211430"/>
                  <a:pt x="9050160" y="3210230"/>
                  <a:pt x="9050503" y="3209116"/>
                </a:cubicBezTo>
                <a:cubicBezTo>
                  <a:pt x="9052904" y="3204401"/>
                  <a:pt x="9055389" y="3199686"/>
                  <a:pt x="9058133" y="3194971"/>
                </a:cubicBezTo>
                <a:cubicBezTo>
                  <a:pt x="9057361" y="3197028"/>
                  <a:pt x="9056589" y="3199171"/>
                  <a:pt x="9055818" y="3201315"/>
                </a:cubicBezTo>
                <a:close/>
                <a:moveTo>
                  <a:pt x="9046131" y="3228404"/>
                </a:moveTo>
                <a:cubicBezTo>
                  <a:pt x="9044587" y="3231147"/>
                  <a:pt x="9043131" y="3233890"/>
                  <a:pt x="9041673" y="3236633"/>
                </a:cubicBezTo>
                <a:cubicBezTo>
                  <a:pt x="9043388" y="3232861"/>
                  <a:pt x="9045274" y="3229089"/>
                  <a:pt x="9047160" y="3225318"/>
                </a:cubicBezTo>
                <a:cubicBezTo>
                  <a:pt x="9046902" y="3226346"/>
                  <a:pt x="9046474" y="3227375"/>
                  <a:pt x="9046131" y="3228404"/>
                </a:cubicBezTo>
                <a:close/>
                <a:moveTo>
                  <a:pt x="2759317" y="2396785"/>
                </a:moveTo>
                <a:cubicBezTo>
                  <a:pt x="2761288" y="2394299"/>
                  <a:pt x="2763174" y="2391813"/>
                  <a:pt x="2765060" y="2389413"/>
                </a:cubicBezTo>
                <a:cubicBezTo>
                  <a:pt x="2763946" y="2392585"/>
                  <a:pt x="2762831" y="2395757"/>
                  <a:pt x="2761717" y="2399014"/>
                </a:cubicBezTo>
                <a:cubicBezTo>
                  <a:pt x="2759831" y="2401500"/>
                  <a:pt x="2757774" y="2403986"/>
                  <a:pt x="2755802" y="2406558"/>
                </a:cubicBezTo>
                <a:cubicBezTo>
                  <a:pt x="2757002" y="2403215"/>
                  <a:pt x="2758116" y="2400043"/>
                  <a:pt x="2759317" y="2396785"/>
                </a:cubicBezTo>
                <a:close/>
                <a:moveTo>
                  <a:pt x="2748258" y="2415473"/>
                </a:moveTo>
                <a:cubicBezTo>
                  <a:pt x="2746458" y="2417617"/>
                  <a:pt x="2744572" y="2419760"/>
                  <a:pt x="2742686" y="2421903"/>
                </a:cubicBezTo>
                <a:cubicBezTo>
                  <a:pt x="2743886" y="2418817"/>
                  <a:pt x="2745086" y="2415731"/>
                  <a:pt x="2746286" y="2412730"/>
                </a:cubicBezTo>
                <a:cubicBezTo>
                  <a:pt x="2748087" y="2410587"/>
                  <a:pt x="2749887" y="2408444"/>
                  <a:pt x="2751601" y="2406301"/>
                </a:cubicBezTo>
                <a:cubicBezTo>
                  <a:pt x="2750572" y="2409387"/>
                  <a:pt x="2749458" y="2412473"/>
                  <a:pt x="2748258" y="2415473"/>
                </a:cubicBezTo>
                <a:close/>
                <a:moveTo>
                  <a:pt x="2797979" y="2305317"/>
                </a:moveTo>
                <a:cubicBezTo>
                  <a:pt x="2799264" y="2303088"/>
                  <a:pt x="2800550" y="2300773"/>
                  <a:pt x="2801750" y="2298545"/>
                </a:cubicBezTo>
                <a:cubicBezTo>
                  <a:pt x="2801322" y="2300002"/>
                  <a:pt x="2800807" y="2301459"/>
                  <a:pt x="2800293" y="2302916"/>
                </a:cubicBezTo>
                <a:cubicBezTo>
                  <a:pt x="2798921" y="2305488"/>
                  <a:pt x="2797550" y="2308060"/>
                  <a:pt x="2796093" y="2310632"/>
                </a:cubicBezTo>
                <a:cubicBezTo>
                  <a:pt x="2796778" y="2308832"/>
                  <a:pt x="2797379" y="2307117"/>
                  <a:pt x="2797979" y="2305317"/>
                </a:cubicBezTo>
                <a:close/>
                <a:moveTo>
                  <a:pt x="2778176" y="2363353"/>
                </a:moveTo>
                <a:cubicBezTo>
                  <a:pt x="2779205" y="2360438"/>
                  <a:pt x="2780148" y="2357609"/>
                  <a:pt x="2781176" y="2354694"/>
                </a:cubicBezTo>
                <a:cubicBezTo>
                  <a:pt x="2782891" y="2352037"/>
                  <a:pt x="2784605" y="2349465"/>
                  <a:pt x="2786234" y="2346893"/>
                </a:cubicBezTo>
                <a:cubicBezTo>
                  <a:pt x="2785377" y="2349551"/>
                  <a:pt x="2784434" y="2352208"/>
                  <a:pt x="2783577" y="2354952"/>
                </a:cubicBezTo>
                <a:cubicBezTo>
                  <a:pt x="2781776" y="2357695"/>
                  <a:pt x="2779976" y="2360524"/>
                  <a:pt x="2778176" y="2363353"/>
                </a:cubicBezTo>
                <a:close/>
                <a:moveTo>
                  <a:pt x="2794892" y="2332235"/>
                </a:moveTo>
                <a:cubicBezTo>
                  <a:pt x="2797293" y="2328034"/>
                  <a:pt x="2799522" y="2323919"/>
                  <a:pt x="2801665" y="2319719"/>
                </a:cubicBezTo>
                <a:cubicBezTo>
                  <a:pt x="2801322" y="2320833"/>
                  <a:pt x="2800979" y="2321947"/>
                  <a:pt x="2800636" y="2323062"/>
                </a:cubicBezTo>
                <a:cubicBezTo>
                  <a:pt x="2798236" y="2328377"/>
                  <a:pt x="2795578" y="2333692"/>
                  <a:pt x="2792663" y="2339007"/>
                </a:cubicBezTo>
                <a:cubicBezTo>
                  <a:pt x="2793435" y="2336692"/>
                  <a:pt x="2794207" y="2334463"/>
                  <a:pt x="2794892" y="2332235"/>
                </a:cubicBezTo>
                <a:close/>
                <a:moveTo>
                  <a:pt x="8929803" y="3421199"/>
                </a:moveTo>
                <a:cubicBezTo>
                  <a:pt x="8928173" y="3429257"/>
                  <a:pt x="8926545" y="3437401"/>
                  <a:pt x="8924916" y="3445460"/>
                </a:cubicBezTo>
                <a:cubicBezTo>
                  <a:pt x="8923715" y="3446745"/>
                  <a:pt x="8922515" y="3447945"/>
                  <a:pt x="8921230" y="3449231"/>
                </a:cubicBezTo>
                <a:cubicBezTo>
                  <a:pt x="8922773" y="3441087"/>
                  <a:pt x="8924316" y="3432943"/>
                  <a:pt x="8925859" y="3424885"/>
                </a:cubicBezTo>
                <a:cubicBezTo>
                  <a:pt x="8927230" y="3423599"/>
                  <a:pt x="8928517" y="3422399"/>
                  <a:pt x="8929803" y="3421199"/>
                </a:cubicBezTo>
                <a:close/>
                <a:moveTo>
                  <a:pt x="9005326" y="3332131"/>
                </a:moveTo>
                <a:cubicBezTo>
                  <a:pt x="9003783" y="3336760"/>
                  <a:pt x="9002326" y="3341389"/>
                  <a:pt x="9000782" y="3345933"/>
                </a:cubicBezTo>
                <a:cubicBezTo>
                  <a:pt x="9000440" y="3346618"/>
                  <a:pt x="9000011" y="3347390"/>
                  <a:pt x="8999668" y="3348076"/>
                </a:cubicBezTo>
                <a:cubicBezTo>
                  <a:pt x="9001125" y="3343447"/>
                  <a:pt x="9002583" y="3338903"/>
                  <a:pt x="9003954" y="3334274"/>
                </a:cubicBezTo>
                <a:cubicBezTo>
                  <a:pt x="9004469" y="3333674"/>
                  <a:pt x="9004897" y="3332903"/>
                  <a:pt x="9005326" y="3332131"/>
                </a:cubicBezTo>
                <a:close/>
                <a:moveTo>
                  <a:pt x="8990496" y="3378165"/>
                </a:moveTo>
                <a:cubicBezTo>
                  <a:pt x="8991524" y="3374908"/>
                  <a:pt x="8992467" y="3371650"/>
                  <a:pt x="8993496" y="3368393"/>
                </a:cubicBezTo>
                <a:cubicBezTo>
                  <a:pt x="8993582" y="3368221"/>
                  <a:pt x="8993667" y="3368050"/>
                  <a:pt x="8993839" y="3367878"/>
                </a:cubicBezTo>
                <a:cubicBezTo>
                  <a:pt x="8992724" y="3371307"/>
                  <a:pt x="8991610" y="3374736"/>
                  <a:pt x="8990496" y="3378165"/>
                </a:cubicBezTo>
                <a:close/>
                <a:moveTo>
                  <a:pt x="8980465" y="3397882"/>
                </a:moveTo>
                <a:cubicBezTo>
                  <a:pt x="8980037" y="3398568"/>
                  <a:pt x="8979694" y="3399254"/>
                  <a:pt x="8979265" y="3399939"/>
                </a:cubicBezTo>
                <a:cubicBezTo>
                  <a:pt x="8980894" y="3394196"/>
                  <a:pt x="8982523" y="3388452"/>
                  <a:pt x="8984238" y="3382709"/>
                </a:cubicBezTo>
                <a:cubicBezTo>
                  <a:pt x="8984752" y="3381937"/>
                  <a:pt x="8985352" y="3381165"/>
                  <a:pt x="8985866" y="3380308"/>
                </a:cubicBezTo>
                <a:cubicBezTo>
                  <a:pt x="8984066" y="3386223"/>
                  <a:pt x="8982266" y="3392053"/>
                  <a:pt x="8980465" y="3397882"/>
                </a:cubicBezTo>
                <a:close/>
                <a:moveTo>
                  <a:pt x="8946604" y="3488065"/>
                </a:moveTo>
                <a:cubicBezTo>
                  <a:pt x="8946433" y="3488322"/>
                  <a:pt x="8946261" y="3488665"/>
                  <a:pt x="8946090" y="3488922"/>
                </a:cubicBezTo>
                <a:cubicBezTo>
                  <a:pt x="8947719" y="3482664"/>
                  <a:pt x="8949347" y="3476320"/>
                  <a:pt x="8950976" y="3470063"/>
                </a:cubicBezTo>
                <a:cubicBezTo>
                  <a:pt x="8951234" y="3469634"/>
                  <a:pt x="8951576" y="3469291"/>
                  <a:pt x="8951834" y="3468862"/>
                </a:cubicBezTo>
                <a:cubicBezTo>
                  <a:pt x="8950034" y="3475292"/>
                  <a:pt x="8948318" y="3481635"/>
                  <a:pt x="8946604" y="3488065"/>
                </a:cubicBezTo>
                <a:close/>
                <a:moveTo>
                  <a:pt x="8941118" y="3475206"/>
                </a:moveTo>
                <a:cubicBezTo>
                  <a:pt x="8940603" y="3475892"/>
                  <a:pt x="8940003" y="3476663"/>
                  <a:pt x="8939404" y="3477435"/>
                </a:cubicBezTo>
                <a:cubicBezTo>
                  <a:pt x="8941118" y="3470234"/>
                  <a:pt x="8942832" y="3463033"/>
                  <a:pt x="8944547" y="3455918"/>
                </a:cubicBezTo>
                <a:cubicBezTo>
                  <a:pt x="8945147" y="3455146"/>
                  <a:pt x="8945833" y="3454375"/>
                  <a:pt x="8946519" y="3453603"/>
                </a:cubicBezTo>
                <a:cubicBezTo>
                  <a:pt x="8944719" y="3460718"/>
                  <a:pt x="8942918" y="3467919"/>
                  <a:pt x="8941118" y="3475206"/>
                </a:cubicBezTo>
                <a:close/>
                <a:moveTo>
                  <a:pt x="8952091" y="3446488"/>
                </a:moveTo>
                <a:cubicBezTo>
                  <a:pt x="8952605" y="3445802"/>
                  <a:pt x="8953205" y="3445116"/>
                  <a:pt x="8953719" y="3444431"/>
                </a:cubicBezTo>
                <a:cubicBezTo>
                  <a:pt x="8951919" y="3451460"/>
                  <a:pt x="8950034" y="3458489"/>
                  <a:pt x="8948233" y="3465519"/>
                </a:cubicBezTo>
                <a:cubicBezTo>
                  <a:pt x="8947805" y="3466119"/>
                  <a:pt x="8947376" y="3466719"/>
                  <a:pt x="8946948" y="3467319"/>
                </a:cubicBezTo>
                <a:cubicBezTo>
                  <a:pt x="8948576" y="3460376"/>
                  <a:pt x="8950376" y="3453432"/>
                  <a:pt x="8952091" y="3446488"/>
                </a:cubicBezTo>
                <a:close/>
                <a:moveTo>
                  <a:pt x="8630793" y="4037048"/>
                </a:moveTo>
                <a:cubicBezTo>
                  <a:pt x="8471259" y="4202497"/>
                  <a:pt x="8304010" y="4321054"/>
                  <a:pt x="8204912" y="4339143"/>
                </a:cubicBezTo>
                <a:cubicBezTo>
                  <a:pt x="8196939" y="4340600"/>
                  <a:pt x="8175422" y="4341372"/>
                  <a:pt x="8166593" y="4341372"/>
                </a:cubicBezTo>
                <a:cubicBezTo>
                  <a:pt x="8076153" y="4341372"/>
                  <a:pt x="7848724" y="4242702"/>
                  <a:pt x="7787345" y="4113086"/>
                </a:cubicBezTo>
                <a:cubicBezTo>
                  <a:pt x="7753655" y="4041934"/>
                  <a:pt x="7684218" y="3961095"/>
                  <a:pt x="7617181" y="3883000"/>
                </a:cubicBezTo>
                <a:cubicBezTo>
                  <a:pt x="7538914" y="3791874"/>
                  <a:pt x="7465019" y="3705806"/>
                  <a:pt x="7446074" y="3636798"/>
                </a:cubicBezTo>
                <a:cubicBezTo>
                  <a:pt x="7403555" y="3482407"/>
                  <a:pt x="7281653" y="3320558"/>
                  <a:pt x="7163781" y="3164110"/>
                </a:cubicBezTo>
                <a:cubicBezTo>
                  <a:pt x="7137207" y="3128791"/>
                  <a:pt x="7110375" y="3093215"/>
                  <a:pt x="7084400" y="3057639"/>
                </a:cubicBezTo>
                <a:cubicBezTo>
                  <a:pt x="7109861" y="3090558"/>
                  <a:pt x="7136007" y="3123391"/>
                  <a:pt x="7161982" y="3155966"/>
                </a:cubicBezTo>
                <a:cubicBezTo>
                  <a:pt x="7281911" y="3306328"/>
                  <a:pt x="7405869" y="3461833"/>
                  <a:pt x="7446503" y="3609366"/>
                </a:cubicBezTo>
                <a:cubicBezTo>
                  <a:pt x="7465105" y="3676917"/>
                  <a:pt x="7539857" y="3759641"/>
                  <a:pt x="7618982" y="3847253"/>
                </a:cubicBezTo>
                <a:cubicBezTo>
                  <a:pt x="7687562" y="3923205"/>
                  <a:pt x="7758456" y="4001729"/>
                  <a:pt x="7791032" y="4070394"/>
                </a:cubicBezTo>
                <a:cubicBezTo>
                  <a:pt x="7850868" y="4196753"/>
                  <a:pt x="8080096" y="4293023"/>
                  <a:pt x="8171994" y="4293023"/>
                </a:cubicBezTo>
                <a:cubicBezTo>
                  <a:pt x="8179280" y="4293023"/>
                  <a:pt x="8202083" y="4292337"/>
                  <a:pt x="8210484" y="4290794"/>
                </a:cubicBezTo>
                <a:cubicBezTo>
                  <a:pt x="8308039" y="4272963"/>
                  <a:pt x="8475545" y="4158177"/>
                  <a:pt x="8637223" y="3998300"/>
                </a:cubicBezTo>
                <a:cubicBezTo>
                  <a:pt x="8730663" y="3905888"/>
                  <a:pt x="8808416" y="3812105"/>
                  <a:pt x="8864394" y="3725951"/>
                </a:cubicBezTo>
                <a:cubicBezTo>
                  <a:pt x="8863023" y="3732895"/>
                  <a:pt x="8861651" y="3739753"/>
                  <a:pt x="8860365" y="3746697"/>
                </a:cubicBezTo>
                <a:cubicBezTo>
                  <a:pt x="8804473" y="3838337"/>
                  <a:pt x="8725777" y="3938635"/>
                  <a:pt x="8630793" y="4037048"/>
                </a:cubicBezTo>
                <a:close/>
                <a:moveTo>
                  <a:pt x="2940454" y="1903952"/>
                </a:moveTo>
                <a:cubicBezTo>
                  <a:pt x="2940539" y="1903867"/>
                  <a:pt x="2940539" y="1903781"/>
                  <a:pt x="2940625" y="1903695"/>
                </a:cubicBezTo>
                <a:cubicBezTo>
                  <a:pt x="2939339" y="1910039"/>
                  <a:pt x="2938053" y="1916297"/>
                  <a:pt x="2936767" y="1922640"/>
                </a:cubicBezTo>
                <a:cubicBezTo>
                  <a:pt x="2936596" y="1922898"/>
                  <a:pt x="2936510" y="1923069"/>
                  <a:pt x="2936339" y="1923326"/>
                </a:cubicBezTo>
                <a:cubicBezTo>
                  <a:pt x="2936853" y="1920754"/>
                  <a:pt x="2937453" y="1918183"/>
                  <a:pt x="2937967" y="1915611"/>
                </a:cubicBezTo>
                <a:cubicBezTo>
                  <a:pt x="2938825" y="1911668"/>
                  <a:pt x="2939596" y="1907810"/>
                  <a:pt x="2940454" y="1903952"/>
                </a:cubicBezTo>
                <a:close/>
                <a:moveTo>
                  <a:pt x="8919258" y="3526298"/>
                </a:moveTo>
                <a:cubicBezTo>
                  <a:pt x="8918658" y="3527155"/>
                  <a:pt x="8917973" y="3527927"/>
                  <a:pt x="8917372" y="3528784"/>
                </a:cubicBezTo>
                <a:cubicBezTo>
                  <a:pt x="8918915" y="3521583"/>
                  <a:pt x="8920458" y="3514382"/>
                  <a:pt x="8921916" y="3507181"/>
                </a:cubicBezTo>
                <a:cubicBezTo>
                  <a:pt x="8922601" y="3506324"/>
                  <a:pt x="8923373" y="3505467"/>
                  <a:pt x="8924059" y="3504609"/>
                </a:cubicBezTo>
                <a:cubicBezTo>
                  <a:pt x="8922429" y="3511896"/>
                  <a:pt x="8920887" y="3519097"/>
                  <a:pt x="8919258" y="3526298"/>
                </a:cubicBezTo>
                <a:close/>
                <a:moveTo>
                  <a:pt x="8929288" y="3498266"/>
                </a:moveTo>
                <a:cubicBezTo>
                  <a:pt x="8929973" y="3497409"/>
                  <a:pt x="8930660" y="3496551"/>
                  <a:pt x="8931259" y="3495780"/>
                </a:cubicBezTo>
                <a:cubicBezTo>
                  <a:pt x="8929631" y="3502810"/>
                  <a:pt x="8927916" y="3509924"/>
                  <a:pt x="8926288" y="3516954"/>
                </a:cubicBezTo>
                <a:cubicBezTo>
                  <a:pt x="8925687" y="3517726"/>
                  <a:pt x="8925087" y="3518497"/>
                  <a:pt x="8924572" y="3519269"/>
                </a:cubicBezTo>
                <a:cubicBezTo>
                  <a:pt x="8926202" y="3512239"/>
                  <a:pt x="8927744" y="3505295"/>
                  <a:pt x="8929288" y="3498266"/>
                </a:cubicBezTo>
                <a:close/>
                <a:moveTo>
                  <a:pt x="2920822" y="1976733"/>
                </a:moveTo>
                <a:cubicBezTo>
                  <a:pt x="2921080" y="1976390"/>
                  <a:pt x="2921251" y="1975961"/>
                  <a:pt x="2921508" y="1975618"/>
                </a:cubicBezTo>
                <a:cubicBezTo>
                  <a:pt x="2920222" y="1981619"/>
                  <a:pt x="2918936" y="1987534"/>
                  <a:pt x="2917736" y="1993535"/>
                </a:cubicBezTo>
                <a:cubicBezTo>
                  <a:pt x="2917394" y="1993964"/>
                  <a:pt x="2917136" y="1994478"/>
                  <a:pt x="2916793" y="1994907"/>
                </a:cubicBezTo>
                <a:cubicBezTo>
                  <a:pt x="2918165" y="1988820"/>
                  <a:pt x="2919451" y="1982734"/>
                  <a:pt x="2920822" y="1976733"/>
                </a:cubicBezTo>
                <a:close/>
                <a:moveTo>
                  <a:pt x="2933767" y="1935242"/>
                </a:moveTo>
                <a:cubicBezTo>
                  <a:pt x="2933938" y="1934899"/>
                  <a:pt x="2934196" y="1934642"/>
                  <a:pt x="2934367" y="1934299"/>
                </a:cubicBezTo>
                <a:cubicBezTo>
                  <a:pt x="2933167" y="1940300"/>
                  <a:pt x="2931967" y="1946301"/>
                  <a:pt x="2930767" y="1952301"/>
                </a:cubicBezTo>
                <a:cubicBezTo>
                  <a:pt x="2930509" y="1952730"/>
                  <a:pt x="2930252" y="1953073"/>
                  <a:pt x="2929909" y="1953501"/>
                </a:cubicBezTo>
                <a:cubicBezTo>
                  <a:pt x="2931195" y="1947415"/>
                  <a:pt x="2932481" y="1941328"/>
                  <a:pt x="2933767" y="1935242"/>
                </a:cubicBezTo>
                <a:close/>
                <a:moveTo>
                  <a:pt x="8891397" y="3586048"/>
                </a:moveTo>
                <a:cubicBezTo>
                  <a:pt x="8834219" y="3657972"/>
                  <a:pt x="8753209" y="3737353"/>
                  <a:pt x="8652996" y="3818449"/>
                </a:cubicBezTo>
                <a:cubicBezTo>
                  <a:pt x="8490547" y="3949951"/>
                  <a:pt x="8316612" y="4052735"/>
                  <a:pt x="8230115" y="4068595"/>
                </a:cubicBezTo>
                <a:cubicBezTo>
                  <a:pt x="8223085" y="4069880"/>
                  <a:pt x="8199339" y="4070480"/>
                  <a:pt x="8192996" y="4070480"/>
                </a:cubicBezTo>
                <a:cubicBezTo>
                  <a:pt x="8112757" y="4070480"/>
                  <a:pt x="7868699" y="3986813"/>
                  <a:pt x="7818978" y="3881714"/>
                </a:cubicBezTo>
                <a:cubicBezTo>
                  <a:pt x="7789917" y="3820335"/>
                  <a:pt x="7712079" y="3750726"/>
                  <a:pt x="7636727" y="3683346"/>
                </a:cubicBezTo>
                <a:cubicBezTo>
                  <a:pt x="7555716" y="3610909"/>
                  <a:pt x="7479249" y="3542500"/>
                  <a:pt x="7464162" y="3487636"/>
                </a:cubicBezTo>
                <a:cubicBezTo>
                  <a:pt x="7429186" y="3360506"/>
                  <a:pt x="7295026" y="3227632"/>
                  <a:pt x="7165239" y="3099044"/>
                </a:cubicBezTo>
                <a:cubicBezTo>
                  <a:pt x="7128463" y="3062611"/>
                  <a:pt x="7091344" y="3025750"/>
                  <a:pt x="7056283" y="2988974"/>
                </a:cubicBezTo>
                <a:cubicBezTo>
                  <a:pt x="7056283" y="2988888"/>
                  <a:pt x="7056283" y="2988888"/>
                  <a:pt x="7056283" y="2988802"/>
                </a:cubicBezTo>
                <a:cubicBezTo>
                  <a:pt x="7090915" y="3022921"/>
                  <a:pt x="7127520" y="3057039"/>
                  <a:pt x="7163696" y="3090815"/>
                </a:cubicBezTo>
                <a:cubicBezTo>
                  <a:pt x="7295370" y="3213402"/>
                  <a:pt x="7431501" y="3340189"/>
                  <a:pt x="7464505" y="3460204"/>
                </a:cubicBezTo>
                <a:cubicBezTo>
                  <a:pt x="7479421" y="3514211"/>
                  <a:pt x="7557002" y="3579876"/>
                  <a:pt x="7639298" y="3649313"/>
                </a:cubicBezTo>
                <a:cubicBezTo>
                  <a:pt x="7715765" y="3713950"/>
                  <a:pt x="7794889" y="3780816"/>
                  <a:pt x="7822493" y="3838937"/>
                </a:cubicBezTo>
                <a:cubicBezTo>
                  <a:pt x="7873242" y="3946007"/>
                  <a:pt x="8128359" y="4022046"/>
                  <a:pt x="8198311" y="4022046"/>
                </a:cubicBezTo>
                <a:cubicBezTo>
                  <a:pt x="8204655" y="4022046"/>
                  <a:pt x="8228744" y="4021446"/>
                  <a:pt x="8235516" y="4020246"/>
                </a:cubicBezTo>
                <a:cubicBezTo>
                  <a:pt x="8319269" y="4004986"/>
                  <a:pt x="8497319" y="3903917"/>
                  <a:pt x="8658997" y="3780044"/>
                </a:cubicBezTo>
                <a:cubicBezTo>
                  <a:pt x="8745751" y="3713521"/>
                  <a:pt x="8821446" y="3645370"/>
                  <a:pt x="8877939" y="3582876"/>
                </a:cubicBezTo>
                <a:cubicBezTo>
                  <a:pt x="8884196" y="3575933"/>
                  <a:pt x="8890198" y="3569075"/>
                  <a:pt x="8895941" y="3562303"/>
                </a:cubicBezTo>
                <a:cubicBezTo>
                  <a:pt x="8894398" y="3570275"/>
                  <a:pt x="8892940" y="3578162"/>
                  <a:pt x="8891397" y="3586048"/>
                </a:cubicBezTo>
                <a:close/>
                <a:moveTo>
                  <a:pt x="8900742" y="3556730"/>
                </a:moveTo>
                <a:cubicBezTo>
                  <a:pt x="8901513" y="3555788"/>
                  <a:pt x="8902284" y="3554845"/>
                  <a:pt x="8903056" y="3553901"/>
                </a:cubicBezTo>
                <a:cubicBezTo>
                  <a:pt x="8901513" y="3561703"/>
                  <a:pt x="8899969" y="3569418"/>
                  <a:pt x="8898341" y="3577133"/>
                </a:cubicBezTo>
                <a:cubicBezTo>
                  <a:pt x="8897656" y="3577990"/>
                  <a:pt x="8896969" y="3578848"/>
                  <a:pt x="8896284" y="3579790"/>
                </a:cubicBezTo>
                <a:cubicBezTo>
                  <a:pt x="8897826" y="3572075"/>
                  <a:pt x="8899284" y="3564360"/>
                  <a:pt x="8900742" y="3556730"/>
                </a:cubicBezTo>
                <a:close/>
                <a:moveTo>
                  <a:pt x="2940025" y="1947501"/>
                </a:moveTo>
                <a:cubicBezTo>
                  <a:pt x="2997461" y="1864604"/>
                  <a:pt x="3084986" y="1770907"/>
                  <a:pt x="3194028" y="1677553"/>
                </a:cubicBezTo>
                <a:cubicBezTo>
                  <a:pt x="3354419" y="1540307"/>
                  <a:pt x="3528013" y="1433151"/>
                  <a:pt x="3616224" y="1417034"/>
                </a:cubicBezTo>
                <a:cubicBezTo>
                  <a:pt x="3623082" y="1415748"/>
                  <a:pt x="3645713" y="1415063"/>
                  <a:pt x="3653428" y="1415063"/>
                </a:cubicBezTo>
                <a:cubicBezTo>
                  <a:pt x="3730667" y="1415063"/>
                  <a:pt x="3958524" y="1492815"/>
                  <a:pt x="4009273" y="1594742"/>
                </a:cubicBezTo>
                <a:cubicBezTo>
                  <a:pt x="4040820" y="1658179"/>
                  <a:pt x="4118829" y="1731902"/>
                  <a:pt x="4194267" y="1803226"/>
                </a:cubicBezTo>
                <a:cubicBezTo>
                  <a:pt x="4276392" y="1880892"/>
                  <a:pt x="4361346" y="1961217"/>
                  <a:pt x="4378233" y="2022253"/>
                </a:cubicBezTo>
                <a:cubicBezTo>
                  <a:pt x="4414666" y="2154784"/>
                  <a:pt x="4545740" y="2293401"/>
                  <a:pt x="4672527" y="2427475"/>
                </a:cubicBezTo>
                <a:cubicBezTo>
                  <a:pt x="4704846" y="2461679"/>
                  <a:pt x="4737421" y="2496141"/>
                  <a:pt x="4768625" y="2530688"/>
                </a:cubicBezTo>
                <a:cubicBezTo>
                  <a:pt x="4768625" y="2530774"/>
                  <a:pt x="4768711" y="2530859"/>
                  <a:pt x="4768711" y="2531031"/>
                </a:cubicBezTo>
                <a:cubicBezTo>
                  <a:pt x="4738107" y="2499141"/>
                  <a:pt x="4706131" y="2467337"/>
                  <a:pt x="4674413" y="2435790"/>
                </a:cubicBezTo>
                <a:cubicBezTo>
                  <a:pt x="4545740" y="2307717"/>
                  <a:pt x="4412695" y="2175186"/>
                  <a:pt x="4378148" y="2049770"/>
                </a:cubicBezTo>
                <a:cubicBezTo>
                  <a:pt x="4361603" y="1989763"/>
                  <a:pt x="4279393" y="1916211"/>
                  <a:pt x="4192381" y="1838373"/>
                </a:cubicBezTo>
                <a:cubicBezTo>
                  <a:pt x="4115572" y="1769621"/>
                  <a:pt x="4036105" y="1698555"/>
                  <a:pt x="4006015" y="1638119"/>
                </a:cubicBezTo>
                <a:cubicBezTo>
                  <a:pt x="3954237" y="1534049"/>
                  <a:pt x="3716008" y="1463583"/>
                  <a:pt x="3648542" y="1463583"/>
                </a:cubicBezTo>
                <a:cubicBezTo>
                  <a:pt x="3642284" y="1463583"/>
                  <a:pt x="3618281" y="1464183"/>
                  <a:pt x="3611166" y="1465469"/>
                </a:cubicBezTo>
                <a:cubicBezTo>
                  <a:pt x="3524412" y="1481328"/>
                  <a:pt x="3350562" y="1584370"/>
                  <a:pt x="3188370" y="1716129"/>
                </a:cubicBezTo>
                <a:cubicBezTo>
                  <a:pt x="3128791" y="1764563"/>
                  <a:pt x="3014348" y="1863404"/>
                  <a:pt x="2935996" y="1967817"/>
                </a:cubicBezTo>
                <a:cubicBezTo>
                  <a:pt x="2937453" y="1961045"/>
                  <a:pt x="2938739" y="1954273"/>
                  <a:pt x="2940025" y="1947501"/>
                </a:cubicBezTo>
                <a:close/>
                <a:moveTo>
                  <a:pt x="2931110" y="1974504"/>
                </a:moveTo>
                <a:cubicBezTo>
                  <a:pt x="2930595" y="1975190"/>
                  <a:pt x="2930081" y="1975961"/>
                  <a:pt x="2929566" y="1976647"/>
                </a:cubicBezTo>
                <a:cubicBezTo>
                  <a:pt x="2930852" y="1970046"/>
                  <a:pt x="2932224" y="1963531"/>
                  <a:pt x="2933510" y="1956930"/>
                </a:cubicBezTo>
                <a:cubicBezTo>
                  <a:pt x="2933938" y="1956244"/>
                  <a:pt x="2934367" y="1955645"/>
                  <a:pt x="2934796" y="1954959"/>
                </a:cubicBezTo>
                <a:cubicBezTo>
                  <a:pt x="2933595" y="1961560"/>
                  <a:pt x="2932395" y="1967989"/>
                  <a:pt x="2931110" y="1974504"/>
                </a:cubicBezTo>
                <a:close/>
                <a:moveTo>
                  <a:pt x="2942340" y="1935585"/>
                </a:moveTo>
                <a:cubicBezTo>
                  <a:pt x="2943625" y="1929070"/>
                  <a:pt x="2944911" y="1922555"/>
                  <a:pt x="2946111" y="1916039"/>
                </a:cubicBezTo>
                <a:cubicBezTo>
                  <a:pt x="3003119" y="1829114"/>
                  <a:pt x="3090044" y="1731216"/>
                  <a:pt x="3197971" y="1633919"/>
                </a:cubicBezTo>
                <a:cubicBezTo>
                  <a:pt x="3359392" y="1488615"/>
                  <a:pt x="3529299" y="1379744"/>
                  <a:pt x="3620853" y="1363028"/>
                </a:cubicBezTo>
                <a:cubicBezTo>
                  <a:pt x="3628140" y="1361742"/>
                  <a:pt x="3650428" y="1361056"/>
                  <a:pt x="3658315" y="1361056"/>
                </a:cubicBezTo>
                <a:cubicBezTo>
                  <a:pt x="3737010" y="1361056"/>
                  <a:pt x="3961524" y="1440009"/>
                  <a:pt x="4015274" y="1547937"/>
                </a:cubicBezTo>
                <a:cubicBezTo>
                  <a:pt x="4047849" y="1613259"/>
                  <a:pt x="4124058" y="1689297"/>
                  <a:pt x="4197782" y="1762849"/>
                </a:cubicBezTo>
                <a:cubicBezTo>
                  <a:pt x="4279478" y="1844288"/>
                  <a:pt x="4363917" y="1928470"/>
                  <a:pt x="4381491" y="1992592"/>
                </a:cubicBezTo>
                <a:cubicBezTo>
                  <a:pt x="4419467" y="2130524"/>
                  <a:pt x="4548054" y="2274884"/>
                  <a:pt x="4672441" y="2414531"/>
                </a:cubicBezTo>
                <a:cubicBezTo>
                  <a:pt x="4703645" y="2449592"/>
                  <a:pt x="4735192" y="2484997"/>
                  <a:pt x="4765368" y="2520401"/>
                </a:cubicBezTo>
                <a:cubicBezTo>
                  <a:pt x="4735707" y="2487740"/>
                  <a:pt x="4704932" y="2455078"/>
                  <a:pt x="4674328" y="2422760"/>
                </a:cubicBezTo>
                <a:cubicBezTo>
                  <a:pt x="4547969" y="2289115"/>
                  <a:pt x="4417410" y="2150926"/>
                  <a:pt x="4381319" y="2020024"/>
                </a:cubicBezTo>
                <a:cubicBezTo>
                  <a:pt x="4364003" y="1957188"/>
                  <a:pt x="4282393" y="1880035"/>
                  <a:pt x="4195896" y="1798339"/>
                </a:cubicBezTo>
                <a:cubicBezTo>
                  <a:pt x="4120715" y="1727273"/>
                  <a:pt x="4042963" y="1653807"/>
                  <a:pt x="4011844" y="1591228"/>
                </a:cubicBezTo>
                <a:cubicBezTo>
                  <a:pt x="3960495" y="1488100"/>
                  <a:pt x="3731010" y="1409405"/>
                  <a:pt x="3653257" y="1409405"/>
                </a:cubicBezTo>
                <a:cubicBezTo>
                  <a:pt x="3646742" y="1409405"/>
                  <a:pt x="3623167" y="1410005"/>
                  <a:pt x="3615624" y="1411376"/>
                </a:cubicBezTo>
                <a:cubicBezTo>
                  <a:pt x="3526984" y="1427579"/>
                  <a:pt x="3352876" y="1534906"/>
                  <a:pt x="3192142" y="1672495"/>
                </a:cubicBezTo>
                <a:cubicBezTo>
                  <a:pt x="3133506" y="1722815"/>
                  <a:pt x="3020178" y="1826114"/>
                  <a:pt x="2942340" y="1935585"/>
                </a:cubicBezTo>
                <a:close/>
                <a:moveTo>
                  <a:pt x="5447738" y="2764203"/>
                </a:moveTo>
                <a:cubicBezTo>
                  <a:pt x="5545979" y="2758802"/>
                  <a:pt x="6027411" y="2750658"/>
                  <a:pt x="6032555" y="2750658"/>
                </a:cubicBezTo>
                <a:cubicBezTo>
                  <a:pt x="6037441" y="2750658"/>
                  <a:pt x="6381112" y="2757259"/>
                  <a:pt x="6605369" y="2764203"/>
                </a:cubicBezTo>
                <a:lnTo>
                  <a:pt x="5447738" y="2764203"/>
                </a:lnTo>
                <a:close/>
                <a:moveTo>
                  <a:pt x="6386256" y="2775518"/>
                </a:moveTo>
                <a:cubicBezTo>
                  <a:pt x="6288615" y="2780919"/>
                  <a:pt x="5810098" y="2789063"/>
                  <a:pt x="5805040" y="2789063"/>
                </a:cubicBezTo>
                <a:cubicBezTo>
                  <a:pt x="5800154" y="2789063"/>
                  <a:pt x="5458711" y="2782462"/>
                  <a:pt x="5235741" y="2775518"/>
                </a:cubicBezTo>
                <a:lnTo>
                  <a:pt x="6386256" y="2775518"/>
                </a:lnTo>
                <a:close/>
                <a:moveTo>
                  <a:pt x="6755559" y="2764203"/>
                </a:moveTo>
                <a:cubicBezTo>
                  <a:pt x="6710125" y="2761545"/>
                  <a:pt x="6615141" y="2758116"/>
                  <a:pt x="6415831" y="2753144"/>
                </a:cubicBezTo>
                <a:cubicBezTo>
                  <a:pt x="6228779" y="2748515"/>
                  <a:pt x="6036327" y="2744829"/>
                  <a:pt x="6032640" y="2744829"/>
                </a:cubicBezTo>
                <a:cubicBezTo>
                  <a:pt x="6026811" y="2744829"/>
                  <a:pt x="5449539" y="2754087"/>
                  <a:pt x="5429308" y="2760517"/>
                </a:cubicBezTo>
                <a:lnTo>
                  <a:pt x="5429308" y="2760345"/>
                </a:lnTo>
                <a:cubicBezTo>
                  <a:pt x="5426479" y="2761631"/>
                  <a:pt x="5394074" y="2762831"/>
                  <a:pt x="5345811" y="2763860"/>
                </a:cubicBezTo>
                <a:cubicBezTo>
                  <a:pt x="5397332" y="2761545"/>
                  <a:pt x="5431965" y="2758888"/>
                  <a:pt x="5434108" y="2755887"/>
                </a:cubicBezTo>
                <a:cubicBezTo>
                  <a:pt x="5448339" y="2745600"/>
                  <a:pt x="6031526" y="2725712"/>
                  <a:pt x="6037098" y="2725712"/>
                </a:cubicBezTo>
                <a:cubicBezTo>
                  <a:pt x="6043356" y="2725712"/>
                  <a:pt x="6600225" y="2747315"/>
                  <a:pt x="6757616" y="2764117"/>
                </a:cubicBezTo>
                <a:lnTo>
                  <a:pt x="6755559" y="2764117"/>
                </a:lnTo>
                <a:close/>
                <a:moveTo>
                  <a:pt x="5086322" y="2775518"/>
                </a:moveTo>
                <a:cubicBezTo>
                  <a:pt x="5131499" y="2778176"/>
                  <a:pt x="5225882" y="2781605"/>
                  <a:pt x="5423992" y="2786577"/>
                </a:cubicBezTo>
                <a:cubicBezTo>
                  <a:pt x="5609930" y="2791206"/>
                  <a:pt x="5801268" y="2794892"/>
                  <a:pt x="5804954" y="2794892"/>
                </a:cubicBezTo>
                <a:cubicBezTo>
                  <a:pt x="5810784" y="2794892"/>
                  <a:pt x="6384542" y="2785634"/>
                  <a:pt x="6404601" y="2779205"/>
                </a:cubicBezTo>
                <a:lnTo>
                  <a:pt x="6404601" y="2779376"/>
                </a:lnTo>
                <a:cubicBezTo>
                  <a:pt x="6407430" y="2778090"/>
                  <a:pt x="6439577" y="2776976"/>
                  <a:pt x="6487497" y="2775861"/>
                </a:cubicBezTo>
                <a:cubicBezTo>
                  <a:pt x="6436319" y="2778176"/>
                  <a:pt x="6401943" y="2780833"/>
                  <a:pt x="6399800" y="2783834"/>
                </a:cubicBezTo>
                <a:cubicBezTo>
                  <a:pt x="6385570" y="2794121"/>
                  <a:pt x="5805984" y="2814009"/>
                  <a:pt x="5800411" y="2814009"/>
                </a:cubicBezTo>
                <a:cubicBezTo>
                  <a:pt x="5794239" y="2814009"/>
                  <a:pt x="5240627" y="2792406"/>
                  <a:pt x="5084093" y="2775604"/>
                </a:cubicBezTo>
                <a:lnTo>
                  <a:pt x="5086322" y="2775604"/>
                </a:lnTo>
                <a:close/>
                <a:moveTo>
                  <a:pt x="6421232" y="2736599"/>
                </a:moveTo>
                <a:cubicBezTo>
                  <a:pt x="6232551" y="2727170"/>
                  <a:pt x="6043013" y="2719969"/>
                  <a:pt x="6036926" y="2719969"/>
                </a:cubicBezTo>
                <a:cubicBezTo>
                  <a:pt x="6031097" y="2719969"/>
                  <a:pt x="5440366" y="2739600"/>
                  <a:pt x="5432051" y="2751087"/>
                </a:cubicBezTo>
                <a:cubicBezTo>
                  <a:pt x="5428794" y="2753573"/>
                  <a:pt x="5397075" y="2755887"/>
                  <a:pt x="5349926" y="2757945"/>
                </a:cubicBezTo>
                <a:cubicBezTo>
                  <a:pt x="5400161" y="2754516"/>
                  <a:pt x="5434108" y="2750572"/>
                  <a:pt x="5437280" y="2746201"/>
                </a:cubicBezTo>
                <a:cubicBezTo>
                  <a:pt x="5451768" y="2731284"/>
                  <a:pt x="6006323" y="2700938"/>
                  <a:pt x="6041384" y="2700938"/>
                </a:cubicBezTo>
                <a:cubicBezTo>
                  <a:pt x="6078846" y="2700938"/>
                  <a:pt x="6634687" y="2735228"/>
                  <a:pt x="6771418" y="2760174"/>
                </a:cubicBezTo>
                <a:cubicBezTo>
                  <a:pt x="6732070" y="2754944"/>
                  <a:pt x="6639744" y="2747486"/>
                  <a:pt x="6421232" y="2736599"/>
                </a:cubicBezTo>
                <a:close/>
                <a:moveTo>
                  <a:pt x="5418421" y="2803208"/>
                </a:moveTo>
                <a:cubicBezTo>
                  <a:pt x="5605987" y="2812637"/>
                  <a:pt x="5794410" y="2819838"/>
                  <a:pt x="5800411" y="2819838"/>
                </a:cubicBezTo>
                <a:cubicBezTo>
                  <a:pt x="5806240" y="2819838"/>
                  <a:pt x="6393371" y="2800207"/>
                  <a:pt x="6401687" y="2788720"/>
                </a:cubicBezTo>
                <a:cubicBezTo>
                  <a:pt x="6404944" y="2786234"/>
                  <a:pt x="6436405" y="2784005"/>
                  <a:pt x="6483125" y="2781862"/>
                </a:cubicBezTo>
                <a:cubicBezTo>
                  <a:pt x="6433233" y="2785291"/>
                  <a:pt x="6399543" y="2789234"/>
                  <a:pt x="6396372" y="2793607"/>
                </a:cubicBezTo>
                <a:cubicBezTo>
                  <a:pt x="6381884" y="2808523"/>
                  <a:pt x="5830672" y="2838869"/>
                  <a:pt x="5795782" y="2838869"/>
                </a:cubicBezTo>
                <a:cubicBezTo>
                  <a:pt x="5758406" y="2838869"/>
                  <a:pt x="5204365" y="2804494"/>
                  <a:pt x="5069434" y="2779548"/>
                </a:cubicBezTo>
                <a:cubicBezTo>
                  <a:pt x="5108096" y="2784691"/>
                  <a:pt x="5199650" y="2792235"/>
                  <a:pt x="5418421" y="2803208"/>
                </a:cubicBezTo>
                <a:close/>
                <a:moveTo>
                  <a:pt x="6426718" y="2719969"/>
                </a:moveTo>
                <a:cubicBezTo>
                  <a:pt x="6245238" y="2706253"/>
                  <a:pt x="6052357" y="2695108"/>
                  <a:pt x="6041384" y="2695108"/>
                </a:cubicBezTo>
                <a:cubicBezTo>
                  <a:pt x="6035641" y="2695108"/>
                  <a:pt x="5447738" y="2724341"/>
                  <a:pt x="5435137" y="2741657"/>
                </a:cubicBezTo>
                <a:cubicBezTo>
                  <a:pt x="5431536" y="2745515"/>
                  <a:pt x="5396218" y="2749201"/>
                  <a:pt x="5344440" y="2752458"/>
                </a:cubicBezTo>
                <a:cubicBezTo>
                  <a:pt x="5398790" y="2747744"/>
                  <a:pt x="5436252" y="2742429"/>
                  <a:pt x="5440538" y="2736514"/>
                </a:cubicBezTo>
                <a:cubicBezTo>
                  <a:pt x="5455111" y="2716625"/>
                  <a:pt x="6010694" y="2675992"/>
                  <a:pt x="6045842" y="2675992"/>
                </a:cubicBezTo>
                <a:cubicBezTo>
                  <a:pt x="6083990" y="2675992"/>
                  <a:pt x="6649346" y="2722540"/>
                  <a:pt x="6778791" y="2756144"/>
                </a:cubicBezTo>
                <a:cubicBezTo>
                  <a:pt x="6741929" y="2748601"/>
                  <a:pt x="6651403" y="2736942"/>
                  <a:pt x="6426718" y="2719969"/>
                </a:cubicBezTo>
                <a:close/>
                <a:moveTo>
                  <a:pt x="5412762" y="2819753"/>
                </a:moveTo>
                <a:cubicBezTo>
                  <a:pt x="5593128" y="2833469"/>
                  <a:pt x="5784981" y="2844613"/>
                  <a:pt x="5795868" y="2844613"/>
                </a:cubicBezTo>
                <a:cubicBezTo>
                  <a:pt x="5801526" y="2844613"/>
                  <a:pt x="6385913" y="2815466"/>
                  <a:pt x="6398600" y="2798064"/>
                </a:cubicBezTo>
                <a:cubicBezTo>
                  <a:pt x="6402201" y="2794206"/>
                  <a:pt x="6437262" y="2790520"/>
                  <a:pt x="6488697" y="2787263"/>
                </a:cubicBezTo>
                <a:cubicBezTo>
                  <a:pt x="6434690" y="2791978"/>
                  <a:pt x="6397486" y="2797293"/>
                  <a:pt x="6393114" y="2803122"/>
                </a:cubicBezTo>
                <a:cubicBezTo>
                  <a:pt x="6378541" y="2823010"/>
                  <a:pt x="5826215" y="2863644"/>
                  <a:pt x="5791324" y="2863644"/>
                </a:cubicBezTo>
                <a:cubicBezTo>
                  <a:pt x="5753348" y="2863644"/>
                  <a:pt x="5188249" y="2816838"/>
                  <a:pt x="5061547" y="2783234"/>
                </a:cubicBezTo>
                <a:cubicBezTo>
                  <a:pt x="5097209" y="2790949"/>
                  <a:pt x="5186706" y="2802608"/>
                  <a:pt x="5412762" y="2819753"/>
                </a:cubicBezTo>
                <a:close/>
                <a:moveTo>
                  <a:pt x="6045756" y="2670248"/>
                </a:moveTo>
                <a:cubicBezTo>
                  <a:pt x="6040099" y="2670248"/>
                  <a:pt x="5455111" y="2708996"/>
                  <a:pt x="5438223" y="2732142"/>
                </a:cubicBezTo>
                <a:cubicBezTo>
                  <a:pt x="5434880" y="2736771"/>
                  <a:pt x="5405648" y="2741228"/>
                  <a:pt x="5361928" y="2745258"/>
                </a:cubicBezTo>
                <a:cubicBezTo>
                  <a:pt x="5407705" y="2739857"/>
                  <a:pt x="5438823" y="2733770"/>
                  <a:pt x="5443710" y="2726998"/>
                </a:cubicBezTo>
                <a:cubicBezTo>
                  <a:pt x="5461969" y="2702052"/>
                  <a:pt x="6015752" y="2651131"/>
                  <a:pt x="6050214" y="2651131"/>
                </a:cubicBezTo>
                <a:cubicBezTo>
                  <a:pt x="6089476" y="2651131"/>
                  <a:pt x="6686208" y="2712939"/>
                  <a:pt x="6792335" y="2755287"/>
                </a:cubicBezTo>
                <a:cubicBezTo>
                  <a:pt x="6683893" y="2716797"/>
                  <a:pt x="6052528" y="2670248"/>
                  <a:pt x="6045756" y="2670248"/>
                </a:cubicBezTo>
                <a:close/>
                <a:moveTo>
                  <a:pt x="5029315" y="2775518"/>
                </a:moveTo>
                <a:cubicBezTo>
                  <a:pt x="5029486" y="2775861"/>
                  <a:pt x="5029657" y="2776204"/>
                  <a:pt x="5029743" y="2776462"/>
                </a:cubicBezTo>
                <a:cubicBezTo>
                  <a:pt x="5029829" y="2776804"/>
                  <a:pt x="5030086" y="2777147"/>
                  <a:pt x="5030258" y="2777490"/>
                </a:cubicBezTo>
                <a:cubicBezTo>
                  <a:pt x="5029829" y="2776804"/>
                  <a:pt x="5029486" y="2776119"/>
                  <a:pt x="5029229" y="2775518"/>
                </a:cubicBezTo>
                <a:lnTo>
                  <a:pt x="5029315" y="2775518"/>
                </a:lnTo>
                <a:close/>
                <a:moveTo>
                  <a:pt x="5791324" y="2869559"/>
                </a:moveTo>
                <a:cubicBezTo>
                  <a:pt x="5796896" y="2869559"/>
                  <a:pt x="6378541" y="2830811"/>
                  <a:pt x="6395428" y="2807665"/>
                </a:cubicBezTo>
                <a:cubicBezTo>
                  <a:pt x="6398772" y="2803036"/>
                  <a:pt x="6427661" y="2798664"/>
                  <a:pt x="6471038" y="2794549"/>
                </a:cubicBezTo>
                <a:cubicBezTo>
                  <a:pt x="6425689" y="2799950"/>
                  <a:pt x="6394828" y="2806037"/>
                  <a:pt x="6389856" y="2812723"/>
                </a:cubicBezTo>
                <a:cubicBezTo>
                  <a:pt x="6371597" y="2837669"/>
                  <a:pt x="5820985" y="2888590"/>
                  <a:pt x="5786695" y="2888590"/>
                </a:cubicBezTo>
                <a:cubicBezTo>
                  <a:pt x="5747433" y="2888590"/>
                  <a:pt x="5146415" y="2826011"/>
                  <a:pt x="5046631" y="2783662"/>
                </a:cubicBezTo>
                <a:cubicBezTo>
                  <a:pt x="5147701" y="2822324"/>
                  <a:pt x="5784552" y="2869559"/>
                  <a:pt x="5791324" y="2869559"/>
                </a:cubicBezTo>
                <a:close/>
                <a:moveTo>
                  <a:pt x="6437605" y="2686879"/>
                </a:moveTo>
                <a:cubicBezTo>
                  <a:pt x="6257068" y="2663819"/>
                  <a:pt x="6067959" y="2645388"/>
                  <a:pt x="6050214" y="2645388"/>
                </a:cubicBezTo>
                <a:cubicBezTo>
                  <a:pt x="6036755" y="2645388"/>
                  <a:pt x="5890937" y="2657647"/>
                  <a:pt x="5742890" y="2673592"/>
                </a:cubicBezTo>
                <a:cubicBezTo>
                  <a:pt x="5551466" y="2694337"/>
                  <a:pt x="5449967" y="2710796"/>
                  <a:pt x="5441395" y="2722540"/>
                </a:cubicBezTo>
                <a:cubicBezTo>
                  <a:pt x="5436937" y="2728713"/>
                  <a:pt x="5405219" y="2734456"/>
                  <a:pt x="5358585" y="2739771"/>
                </a:cubicBezTo>
                <a:cubicBezTo>
                  <a:pt x="5407191" y="2733085"/>
                  <a:pt x="5440795" y="2725626"/>
                  <a:pt x="5446796" y="2717397"/>
                </a:cubicBezTo>
                <a:cubicBezTo>
                  <a:pt x="5469684" y="2686022"/>
                  <a:pt x="6019867" y="2626271"/>
                  <a:pt x="6054586" y="2626271"/>
                </a:cubicBezTo>
                <a:cubicBezTo>
                  <a:pt x="6093248" y="2626271"/>
                  <a:pt x="6684750" y="2700252"/>
                  <a:pt x="6794479" y="2751173"/>
                </a:cubicBezTo>
                <a:cubicBezTo>
                  <a:pt x="6752387" y="2733342"/>
                  <a:pt x="6632887" y="2711825"/>
                  <a:pt x="6437605" y="2686879"/>
                </a:cubicBezTo>
                <a:close/>
                <a:moveTo>
                  <a:pt x="5366728" y="2732742"/>
                </a:moveTo>
                <a:cubicBezTo>
                  <a:pt x="5406076" y="2726227"/>
                  <a:pt x="5434794" y="2719111"/>
                  <a:pt x="5446110" y="2711396"/>
                </a:cubicBezTo>
                <a:cubicBezTo>
                  <a:pt x="5445509" y="2711911"/>
                  <a:pt x="5444995" y="2712425"/>
                  <a:pt x="5444567" y="2712939"/>
                </a:cubicBezTo>
                <a:cubicBezTo>
                  <a:pt x="5439423" y="2720054"/>
                  <a:pt x="5410020" y="2726655"/>
                  <a:pt x="5366728" y="2732742"/>
                </a:cubicBezTo>
                <a:close/>
                <a:moveTo>
                  <a:pt x="5026057" y="2778176"/>
                </a:moveTo>
                <a:cubicBezTo>
                  <a:pt x="5026143" y="2778519"/>
                  <a:pt x="5026315" y="2778947"/>
                  <a:pt x="5026486" y="2779290"/>
                </a:cubicBezTo>
                <a:cubicBezTo>
                  <a:pt x="5026057" y="2778519"/>
                  <a:pt x="5025714" y="2777833"/>
                  <a:pt x="5025543" y="2777147"/>
                </a:cubicBezTo>
                <a:cubicBezTo>
                  <a:pt x="5025457" y="2776890"/>
                  <a:pt x="5025371" y="2776633"/>
                  <a:pt x="5025286" y="2776376"/>
                </a:cubicBezTo>
                <a:cubicBezTo>
                  <a:pt x="5025543" y="2776976"/>
                  <a:pt x="5025886" y="2777576"/>
                  <a:pt x="5026057" y="2778176"/>
                </a:cubicBezTo>
                <a:close/>
                <a:moveTo>
                  <a:pt x="5401447" y="2852928"/>
                </a:moveTo>
                <a:cubicBezTo>
                  <a:pt x="5580955" y="2875988"/>
                  <a:pt x="5769036" y="2894419"/>
                  <a:pt x="5786695" y="2894419"/>
                </a:cubicBezTo>
                <a:cubicBezTo>
                  <a:pt x="5800068" y="2894419"/>
                  <a:pt x="5945115" y="2882160"/>
                  <a:pt x="6092305" y="2866216"/>
                </a:cubicBezTo>
                <a:cubicBezTo>
                  <a:pt x="6282614" y="2845470"/>
                  <a:pt x="6383513" y="2829011"/>
                  <a:pt x="6392085" y="2817266"/>
                </a:cubicBezTo>
                <a:cubicBezTo>
                  <a:pt x="6396543" y="2811094"/>
                  <a:pt x="6427918" y="2805351"/>
                  <a:pt x="6474038" y="2800121"/>
                </a:cubicBezTo>
                <a:cubicBezTo>
                  <a:pt x="6425861" y="2806722"/>
                  <a:pt x="6392600" y="2814180"/>
                  <a:pt x="6386599" y="2822410"/>
                </a:cubicBezTo>
                <a:cubicBezTo>
                  <a:pt x="6363710" y="2853785"/>
                  <a:pt x="5816613" y="2913536"/>
                  <a:pt x="5782152" y="2913536"/>
                </a:cubicBezTo>
                <a:cubicBezTo>
                  <a:pt x="5743318" y="2913536"/>
                  <a:pt x="5143929" y="2838098"/>
                  <a:pt x="5043202" y="2787177"/>
                </a:cubicBezTo>
                <a:cubicBezTo>
                  <a:pt x="5081864" y="2805179"/>
                  <a:pt x="5201879" y="2827296"/>
                  <a:pt x="5401447" y="2852928"/>
                </a:cubicBezTo>
                <a:close/>
                <a:moveTo>
                  <a:pt x="6388914" y="2826782"/>
                </a:moveTo>
                <a:cubicBezTo>
                  <a:pt x="6394057" y="2819753"/>
                  <a:pt x="6423032" y="2813152"/>
                  <a:pt x="6465894" y="2807065"/>
                </a:cubicBezTo>
                <a:cubicBezTo>
                  <a:pt x="6427404" y="2813495"/>
                  <a:pt x="6399029" y="2820524"/>
                  <a:pt x="6387627" y="2828068"/>
                </a:cubicBezTo>
                <a:cubicBezTo>
                  <a:pt x="6388142" y="2827725"/>
                  <a:pt x="6388656" y="2827211"/>
                  <a:pt x="6388914" y="2826782"/>
                </a:cubicBezTo>
                <a:close/>
                <a:moveTo>
                  <a:pt x="6054586" y="2620528"/>
                </a:moveTo>
                <a:cubicBezTo>
                  <a:pt x="6023039" y="2620528"/>
                  <a:pt x="5487601" y="2677449"/>
                  <a:pt x="5446281" y="2711310"/>
                </a:cubicBezTo>
                <a:cubicBezTo>
                  <a:pt x="5447910" y="2710196"/>
                  <a:pt x="5449196" y="2709082"/>
                  <a:pt x="5450053" y="2707882"/>
                </a:cubicBezTo>
                <a:cubicBezTo>
                  <a:pt x="5476799" y="2671277"/>
                  <a:pt x="6025011" y="2601411"/>
                  <a:pt x="6059043" y="2601411"/>
                </a:cubicBezTo>
                <a:cubicBezTo>
                  <a:pt x="6082361" y="2601411"/>
                  <a:pt x="6266927" y="2626528"/>
                  <a:pt x="6448064" y="2659447"/>
                </a:cubicBezTo>
                <a:cubicBezTo>
                  <a:pt x="6677892" y="2701281"/>
                  <a:pt x="6766446" y="2729998"/>
                  <a:pt x="6798593" y="2747915"/>
                </a:cubicBezTo>
                <a:cubicBezTo>
                  <a:pt x="6690837" y="2693051"/>
                  <a:pt x="6094534" y="2620528"/>
                  <a:pt x="6054586" y="2620528"/>
                </a:cubicBezTo>
                <a:close/>
                <a:moveTo>
                  <a:pt x="5447738" y="2703424"/>
                </a:moveTo>
                <a:cubicBezTo>
                  <a:pt x="5440966" y="2712682"/>
                  <a:pt x="5405304" y="2721255"/>
                  <a:pt x="5354298" y="2729056"/>
                </a:cubicBezTo>
                <a:cubicBezTo>
                  <a:pt x="5400247" y="2721083"/>
                  <a:pt x="5434708" y="2712253"/>
                  <a:pt x="5448424" y="2702738"/>
                </a:cubicBezTo>
                <a:cubicBezTo>
                  <a:pt x="5448167" y="2702909"/>
                  <a:pt x="5447910" y="2703167"/>
                  <a:pt x="5447738" y="2703424"/>
                </a:cubicBezTo>
                <a:close/>
                <a:moveTo>
                  <a:pt x="5022371" y="2779719"/>
                </a:moveTo>
                <a:cubicBezTo>
                  <a:pt x="5022543" y="2780233"/>
                  <a:pt x="5022714" y="2780662"/>
                  <a:pt x="5022971" y="2781176"/>
                </a:cubicBezTo>
                <a:cubicBezTo>
                  <a:pt x="5022543" y="2780319"/>
                  <a:pt x="5022114" y="2779462"/>
                  <a:pt x="5021857" y="2778690"/>
                </a:cubicBezTo>
                <a:cubicBezTo>
                  <a:pt x="5021771" y="2778262"/>
                  <a:pt x="5021600" y="2777919"/>
                  <a:pt x="5021428" y="2777490"/>
                </a:cubicBezTo>
                <a:cubicBezTo>
                  <a:pt x="5021771" y="2778262"/>
                  <a:pt x="5022114" y="2779033"/>
                  <a:pt x="5022371" y="2779719"/>
                </a:cubicBezTo>
                <a:close/>
                <a:moveTo>
                  <a:pt x="5782238" y="2919279"/>
                </a:moveTo>
                <a:cubicBezTo>
                  <a:pt x="5813270" y="2919279"/>
                  <a:pt x="6334649" y="2863558"/>
                  <a:pt x="6385741" y="2829611"/>
                </a:cubicBezTo>
                <a:cubicBezTo>
                  <a:pt x="6384798" y="2830382"/>
                  <a:pt x="6384027" y="2831154"/>
                  <a:pt x="6383427" y="2831926"/>
                </a:cubicBezTo>
                <a:cubicBezTo>
                  <a:pt x="6356681" y="2868530"/>
                  <a:pt x="5811555" y="2938396"/>
                  <a:pt x="5777694" y="2938396"/>
                </a:cubicBezTo>
                <a:cubicBezTo>
                  <a:pt x="5754463" y="2938396"/>
                  <a:pt x="5570839" y="2913279"/>
                  <a:pt x="5390646" y="2880360"/>
                </a:cubicBezTo>
                <a:cubicBezTo>
                  <a:pt x="5155245" y="2837326"/>
                  <a:pt x="5068920" y="2808094"/>
                  <a:pt x="5039344" y="2790263"/>
                </a:cubicBezTo>
                <a:cubicBezTo>
                  <a:pt x="5138014" y="2845299"/>
                  <a:pt x="5742118" y="2919279"/>
                  <a:pt x="5782238" y="2919279"/>
                </a:cubicBezTo>
                <a:close/>
                <a:moveTo>
                  <a:pt x="6385656" y="2836383"/>
                </a:moveTo>
                <a:cubicBezTo>
                  <a:pt x="6392428" y="2827125"/>
                  <a:pt x="6427661" y="2818553"/>
                  <a:pt x="6478153" y="2810837"/>
                </a:cubicBezTo>
                <a:cubicBezTo>
                  <a:pt x="6432805" y="2818724"/>
                  <a:pt x="6398857" y="2827468"/>
                  <a:pt x="6385142" y="2836898"/>
                </a:cubicBezTo>
                <a:cubicBezTo>
                  <a:pt x="6385313" y="2836726"/>
                  <a:pt x="6385570" y="2836555"/>
                  <a:pt x="6385656" y="2836383"/>
                </a:cubicBezTo>
                <a:close/>
                <a:moveTo>
                  <a:pt x="6059043" y="2595582"/>
                </a:moveTo>
                <a:cubicBezTo>
                  <a:pt x="6028611" y="2595582"/>
                  <a:pt x="5510747" y="2659961"/>
                  <a:pt x="5452025" y="2699566"/>
                </a:cubicBezTo>
                <a:cubicBezTo>
                  <a:pt x="5452453" y="2699137"/>
                  <a:pt x="5452882" y="2698709"/>
                  <a:pt x="5453225" y="2698280"/>
                </a:cubicBezTo>
                <a:cubicBezTo>
                  <a:pt x="5483657" y="2656618"/>
                  <a:pt x="6014124" y="2576551"/>
                  <a:pt x="6063415" y="2576551"/>
                </a:cubicBezTo>
                <a:cubicBezTo>
                  <a:pt x="6125309" y="2576551"/>
                  <a:pt x="6691951" y="2676506"/>
                  <a:pt x="6800993" y="2743800"/>
                </a:cubicBezTo>
                <a:cubicBezTo>
                  <a:pt x="6690237" y="2679935"/>
                  <a:pt x="6098477" y="2595582"/>
                  <a:pt x="6059043" y="2595582"/>
                </a:cubicBezTo>
                <a:close/>
                <a:moveTo>
                  <a:pt x="5380187" y="2718511"/>
                </a:moveTo>
                <a:cubicBezTo>
                  <a:pt x="5413620" y="2710968"/>
                  <a:pt x="5438652" y="2702824"/>
                  <a:pt x="5450653" y="2694080"/>
                </a:cubicBezTo>
                <a:cubicBezTo>
                  <a:pt x="5444052" y="2702738"/>
                  <a:pt x="5417992" y="2710968"/>
                  <a:pt x="5380187" y="2718511"/>
                </a:cubicBezTo>
                <a:close/>
                <a:moveTo>
                  <a:pt x="5018685" y="2781348"/>
                </a:moveTo>
                <a:cubicBezTo>
                  <a:pt x="5019028" y="2782377"/>
                  <a:pt x="5019457" y="2783405"/>
                  <a:pt x="5020056" y="2784434"/>
                </a:cubicBezTo>
                <a:cubicBezTo>
                  <a:pt x="5019199" y="2783062"/>
                  <a:pt x="5018599" y="2781605"/>
                  <a:pt x="5018171" y="2780233"/>
                </a:cubicBezTo>
                <a:cubicBezTo>
                  <a:pt x="5017999" y="2779633"/>
                  <a:pt x="5017742" y="2779119"/>
                  <a:pt x="5017570" y="2778519"/>
                </a:cubicBezTo>
                <a:cubicBezTo>
                  <a:pt x="5017999" y="2779548"/>
                  <a:pt x="5018342" y="2780491"/>
                  <a:pt x="5018685" y="2781348"/>
                </a:cubicBezTo>
                <a:close/>
                <a:moveTo>
                  <a:pt x="5777608" y="2944140"/>
                </a:moveTo>
                <a:cubicBezTo>
                  <a:pt x="5807869" y="2944140"/>
                  <a:pt x="6321962" y="2879846"/>
                  <a:pt x="6381198" y="2840241"/>
                </a:cubicBezTo>
                <a:cubicBezTo>
                  <a:pt x="6380855" y="2840669"/>
                  <a:pt x="6380426" y="2841012"/>
                  <a:pt x="6380084" y="2841441"/>
                </a:cubicBezTo>
                <a:cubicBezTo>
                  <a:pt x="6349651" y="2883103"/>
                  <a:pt x="5822014" y="2963171"/>
                  <a:pt x="5772979" y="2963171"/>
                </a:cubicBezTo>
                <a:cubicBezTo>
                  <a:pt x="5710572" y="2963171"/>
                  <a:pt x="5132356" y="2860472"/>
                  <a:pt x="5035058" y="2793178"/>
                </a:cubicBezTo>
                <a:cubicBezTo>
                  <a:pt x="5132871" y="2857472"/>
                  <a:pt x="5737918" y="2944140"/>
                  <a:pt x="5777608" y="2944140"/>
                </a:cubicBezTo>
                <a:close/>
                <a:moveTo>
                  <a:pt x="6452264" y="2821381"/>
                </a:moveTo>
                <a:cubicBezTo>
                  <a:pt x="6419432" y="2828839"/>
                  <a:pt x="6394743" y="2836898"/>
                  <a:pt x="6382827" y="2845556"/>
                </a:cubicBezTo>
                <a:cubicBezTo>
                  <a:pt x="6389599" y="2836983"/>
                  <a:pt x="6415145" y="2828839"/>
                  <a:pt x="6452264" y="2821381"/>
                </a:cubicBezTo>
                <a:close/>
                <a:moveTo>
                  <a:pt x="6453893" y="2637073"/>
                </a:moveTo>
                <a:cubicBezTo>
                  <a:pt x="6267698" y="2598068"/>
                  <a:pt x="6089305" y="2570722"/>
                  <a:pt x="6063415" y="2570722"/>
                </a:cubicBezTo>
                <a:cubicBezTo>
                  <a:pt x="6014552" y="2570722"/>
                  <a:pt x="5518290" y="2644616"/>
                  <a:pt x="5455882" y="2689279"/>
                </a:cubicBezTo>
                <a:cubicBezTo>
                  <a:pt x="5456054" y="2689108"/>
                  <a:pt x="5456225" y="2688936"/>
                  <a:pt x="5456397" y="2688765"/>
                </a:cubicBezTo>
                <a:cubicBezTo>
                  <a:pt x="5490601" y="2641873"/>
                  <a:pt x="6019524" y="2551691"/>
                  <a:pt x="6067873" y="2551691"/>
                </a:cubicBezTo>
                <a:cubicBezTo>
                  <a:pt x="6131224" y="2551691"/>
                  <a:pt x="6711582" y="2665362"/>
                  <a:pt x="6808966" y="2743286"/>
                </a:cubicBezTo>
                <a:cubicBezTo>
                  <a:pt x="6761046" y="2707281"/>
                  <a:pt x="6594654" y="2666562"/>
                  <a:pt x="6453893" y="2637073"/>
                </a:cubicBezTo>
                <a:close/>
                <a:moveTo>
                  <a:pt x="5367757" y="2715425"/>
                </a:moveTo>
                <a:cubicBezTo>
                  <a:pt x="5408134" y="2706253"/>
                  <a:pt x="5438823" y="2696137"/>
                  <a:pt x="5453225" y="2685250"/>
                </a:cubicBezTo>
                <a:cubicBezTo>
                  <a:pt x="5443795" y="2696137"/>
                  <a:pt x="5412163" y="2706253"/>
                  <a:pt x="5367757" y="2715425"/>
                </a:cubicBezTo>
                <a:close/>
                <a:moveTo>
                  <a:pt x="5384559" y="2902649"/>
                </a:moveTo>
                <a:cubicBezTo>
                  <a:pt x="5569725" y="2941654"/>
                  <a:pt x="5747262" y="2969000"/>
                  <a:pt x="5773065" y="2969000"/>
                </a:cubicBezTo>
                <a:cubicBezTo>
                  <a:pt x="5821585" y="2969000"/>
                  <a:pt x="6314161" y="2895190"/>
                  <a:pt x="6377255" y="2850614"/>
                </a:cubicBezTo>
                <a:cubicBezTo>
                  <a:pt x="6377169" y="2850785"/>
                  <a:pt x="6376998" y="2850871"/>
                  <a:pt x="6376912" y="2851042"/>
                </a:cubicBezTo>
                <a:cubicBezTo>
                  <a:pt x="6342708" y="2897934"/>
                  <a:pt x="5816613" y="2988117"/>
                  <a:pt x="5768521" y="2988117"/>
                </a:cubicBezTo>
                <a:cubicBezTo>
                  <a:pt x="5704485" y="2988117"/>
                  <a:pt x="5109382" y="2870759"/>
                  <a:pt x="5026915" y="2792749"/>
                </a:cubicBezTo>
                <a:cubicBezTo>
                  <a:pt x="5067548" y="2829611"/>
                  <a:pt x="5239684" y="2872131"/>
                  <a:pt x="5384559" y="2902649"/>
                </a:cubicBezTo>
                <a:close/>
                <a:moveTo>
                  <a:pt x="6464437" y="2824553"/>
                </a:moveTo>
                <a:cubicBezTo>
                  <a:pt x="6424832" y="2833640"/>
                  <a:pt x="6394657" y="2843584"/>
                  <a:pt x="6380255" y="2854386"/>
                </a:cubicBezTo>
                <a:cubicBezTo>
                  <a:pt x="6389771" y="2843584"/>
                  <a:pt x="6420803" y="2833554"/>
                  <a:pt x="6464437" y="2824553"/>
                </a:cubicBezTo>
                <a:close/>
                <a:moveTo>
                  <a:pt x="6067873" y="2545861"/>
                </a:moveTo>
                <a:cubicBezTo>
                  <a:pt x="6019953" y="2545861"/>
                  <a:pt x="5526777" y="2628757"/>
                  <a:pt x="5459740" y="2678906"/>
                </a:cubicBezTo>
                <a:cubicBezTo>
                  <a:pt x="5498402" y="2627729"/>
                  <a:pt x="6007266" y="2526830"/>
                  <a:pt x="6072245" y="2526830"/>
                </a:cubicBezTo>
                <a:cubicBezTo>
                  <a:pt x="6134567" y="2526830"/>
                  <a:pt x="6707296" y="2652074"/>
                  <a:pt x="6810509" y="2738657"/>
                </a:cubicBezTo>
                <a:cubicBezTo>
                  <a:pt x="6707639" y="2656618"/>
                  <a:pt x="6126080" y="2545861"/>
                  <a:pt x="6067873" y="2545861"/>
                </a:cubicBezTo>
                <a:close/>
                <a:moveTo>
                  <a:pt x="5373158" y="2708224"/>
                </a:moveTo>
                <a:cubicBezTo>
                  <a:pt x="5411734" y="2698452"/>
                  <a:pt x="5441223" y="2687736"/>
                  <a:pt x="5455797" y="2676335"/>
                </a:cubicBezTo>
                <a:cubicBezTo>
                  <a:pt x="5445509" y="2687736"/>
                  <a:pt x="5415249" y="2698366"/>
                  <a:pt x="5373158" y="2708224"/>
                </a:cubicBezTo>
                <a:close/>
                <a:moveTo>
                  <a:pt x="5014999" y="2782976"/>
                </a:moveTo>
                <a:cubicBezTo>
                  <a:pt x="5015341" y="2784177"/>
                  <a:pt x="5015942" y="2785377"/>
                  <a:pt x="5016542" y="2786577"/>
                </a:cubicBezTo>
                <a:cubicBezTo>
                  <a:pt x="5015685" y="2785034"/>
                  <a:pt x="5014913" y="2783405"/>
                  <a:pt x="5014484" y="2781862"/>
                </a:cubicBezTo>
                <a:cubicBezTo>
                  <a:pt x="5014227" y="2781176"/>
                  <a:pt x="5013970" y="2780405"/>
                  <a:pt x="5013713" y="2779719"/>
                </a:cubicBezTo>
                <a:cubicBezTo>
                  <a:pt x="5014141" y="2780833"/>
                  <a:pt x="5014656" y="2781948"/>
                  <a:pt x="5014999" y="2782976"/>
                </a:cubicBezTo>
                <a:close/>
                <a:moveTo>
                  <a:pt x="5768521" y="2993946"/>
                </a:moveTo>
                <a:cubicBezTo>
                  <a:pt x="5816099" y="2993946"/>
                  <a:pt x="6305674" y="2911221"/>
                  <a:pt x="6373312" y="2861072"/>
                </a:cubicBezTo>
                <a:cubicBezTo>
                  <a:pt x="6333707" y="2912250"/>
                  <a:pt x="5828443" y="3013062"/>
                  <a:pt x="5763978" y="3013062"/>
                </a:cubicBezTo>
                <a:cubicBezTo>
                  <a:pt x="5700713" y="3013062"/>
                  <a:pt x="5108182" y="2882589"/>
                  <a:pt x="5023571" y="2795835"/>
                </a:cubicBezTo>
                <a:cubicBezTo>
                  <a:pt x="5106467" y="2878303"/>
                  <a:pt x="5709285" y="2993946"/>
                  <a:pt x="5768521" y="2993946"/>
                </a:cubicBezTo>
                <a:close/>
                <a:moveTo>
                  <a:pt x="6458265" y="2831926"/>
                </a:moveTo>
                <a:cubicBezTo>
                  <a:pt x="6420717" y="2841612"/>
                  <a:pt x="6392000" y="2852071"/>
                  <a:pt x="6377598" y="2863215"/>
                </a:cubicBezTo>
                <a:cubicBezTo>
                  <a:pt x="6387884" y="2852071"/>
                  <a:pt x="6417374" y="2841612"/>
                  <a:pt x="6458265" y="2831926"/>
                </a:cubicBezTo>
                <a:close/>
                <a:moveTo>
                  <a:pt x="6072245" y="2521001"/>
                </a:moveTo>
                <a:cubicBezTo>
                  <a:pt x="6025354" y="2521001"/>
                  <a:pt x="5535006" y="2612813"/>
                  <a:pt x="5463598" y="2668534"/>
                </a:cubicBezTo>
                <a:cubicBezTo>
                  <a:pt x="5511432" y="2609726"/>
                  <a:pt x="6011638" y="2501884"/>
                  <a:pt x="6076703" y="2501884"/>
                </a:cubicBezTo>
                <a:cubicBezTo>
                  <a:pt x="6114765" y="2501884"/>
                  <a:pt x="6298473" y="2542518"/>
                  <a:pt x="6469666" y="2593096"/>
                </a:cubicBezTo>
                <a:cubicBezTo>
                  <a:pt x="6646345" y="2645217"/>
                  <a:pt x="6766104" y="2694508"/>
                  <a:pt x="6810680" y="2732656"/>
                </a:cubicBezTo>
                <a:cubicBezTo>
                  <a:pt x="6698723" y="2641787"/>
                  <a:pt x="6129338" y="2521001"/>
                  <a:pt x="6072245" y="2521001"/>
                </a:cubicBezTo>
                <a:close/>
                <a:moveTo>
                  <a:pt x="5381130" y="2700766"/>
                </a:moveTo>
                <a:cubicBezTo>
                  <a:pt x="5416363" y="2690651"/>
                  <a:pt x="5443624" y="2679592"/>
                  <a:pt x="5458197" y="2667762"/>
                </a:cubicBezTo>
                <a:cubicBezTo>
                  <a:pt x="5446967" y="2679507"/>
                  <a:pt x="5419192" y="2690565"/>
                  <a:pt x="5381130" y="2700766"/>
                </a:cubicBezTo>
                <a:close/>
                <a:moveTo>
                  <a:pt x="5011313" y="2784605"/>
                </a:moveTo>
                <a:cubicBezTo>
                  <a:pt x="5011998" y="2786748"/>
                  <a:pt x="5013027" y="2788892"/>
                  <a:pt x="5014313" y="2791035"/>
                </a:cubicBezTo>
                <a:cubicBezTo>
                  <a:pt x="5012770" y="2788463"/>
                  <a:pt x="5011570" y="2785977"/>
                  <a:pt x="5010713" y="2783491"/>
                </a:cubicBezTo>
                <a:cubicBezTo>
                  <a:pt x="5010284" y="2782205"/>
                  <a:pt x="5009770" y="2780919"/>
                  <a:pt x="5009170" y="2779633"/>
                </a:cubicBezTo>
                <a:cubicBezTo>
                  <a:pt x="5010112" y="2781348"/>
                  <a:pt x="5010798" y="2782976"/>
                  <a:pt x="5011313" y="2784605"/>
                </a:cubicBezTo>
                <a:close/>
                <a:moveTo>
                  <a:pt x="5763978" y="3018806"/>
                </a:moveTo>
                <a:cubicBezTo>
                  <a:pt x="5810527" y="3018806"/>
                  <a:pt x="6297445" y="2927166"/>
                  <a:pt x="6369454" y="2871445"/>
                </a:cubicBezTo>
                <a:cubicBezTo>
                  <a:pt x="6320848" y="2930252"/>
                  <a:pt x="5824071" y="3037923"/>
                  <a:pt x="5759434" y="3037923"/>
                </a:cubicBezTo>
                <a:cubicBezTo>
                  <a:pt x="5680053" y="3037923"/>
                  <a:pt x="5083321" y="2888933"/>
                  <a:pt x="5015856" y="2793521"/>
                </a:cubicBezTo>
                <a:cubicBezTo>
                  <a:pt x="5081436" y="2885247"/>
                  <a:pt x="5704313" y="3018806"/>
                  <a:pt x="5763978" y="3018806"/>
                </a:cubicBezTo>
                <a:close/>
                <a:moveTo>
                  <a:pt x="5015770" y="2793264"/>
                </a:moveTo>
                <a:cubicBezTo>
                  <a:pt x="5015341" y="2792578"/>
                  <a:pt x="5014913" y="2791978"/>
                  <a:pt x="5014484" y="2791292"/>
                </a:cubicBezTo>
                <a:cubicBezTo>
                  <a:pt x="5014827" y="2791978"/>
                  <a:pt x="5015341" y="2792663"/>
                  <a:pt x="5015770" y="2793264"/>
                </a:cubicBezTo>
                <a:close/>
                <a:moveTo>
                  <a:pt x="6450893" y="2839298"/>
                </a:moveTo>
                <a:cubicBezTo>
                  <a:pt x="6416345" y="2849328"/>
                  <a:pt x="6389685" y="2860215"/>
                  <a:pt x="6375197" y="2871873"/>
                </a:cubicBezTo>
                <a:cubicBezTo>
                  <a:pt x="6386341" y="2860215"/>
                  <a:pt x="6413688" y="2849328"/>
                  <a:pt x="6450893" y="2839298"/>
                </a:cubicBezTo>
                <a:close/>
                <a:moveTo>
                  <a:pt x="6470267" y="2587352"/>
                </a:moveTo>
                <a:cubicBezTo>
                  <a:pt x="6298902" y="2536774"/>
                  <a:pt x="6114850" y="2496055"/>
                  <a:pt x="6076703" y="2496055"/>
                </a:cubicBezTo>
                <a:cubicBezTo>
                  <a:pt x="6013609" y="2496055"/>
                  <a:pt x="5541779" y="2597725"/>
                  <a:pt x="5467455" y="2658075"/>
                </a:cubicBezTo>
                <a:cubicBezTo>
                  <a:pt x="5522319" y="2593696"/>
                  <a:pt x="6017638" y="2477024"/>
                  <a:pt x="6081075" y="2477024"/>
                </a:cubicBezTo>
                <a:cubicBezTo>
                  <a:pt x="6157456" y="2477024"/>
                  <a:pt x="6719983" y="2629529"/>
                  <a:pt x="6818910" y="2733770"/>
                </a:cubicBezTo>
                <a:cubicBezTo>
                  <a:pt x="6766446" y="2680878"/>
                  <a:pt x="6583338" y="2620785"/>
                  <a:pt x="6470267" y="2587352"/>
                </a:cubicBezTo>
                <a:close/>
                <a:moveTo>
                  <a:pt x="5387817" y="2692794"/>
                </a:moveTo>
                <a:cubicBezTo>
                  <a:pt x="5420306" y="2682421"/>
                  <a:pt x="5445681" y="2671277"/>
                  <a:pt x="5460254" y="2659361"/>
                </a:cubicBezTo>
                <a:cubicBezTo>
                  <a:pt x="5448424" y="2671277"/>
                  <a:pt x="5422535" y="2682421"/>
                  <a:pt x="5387817" y="2692794"/>
                </a:cubicBezTo>
                <a:close/>
                <a:moveTo>
                  <a:pt x="5007541" y="2786234"/>
                </a:moveTo>
                <a:cubicBezTo>
                  <a:pt x="5008055" y="2787777"/>
                  <a:pt x="5008655" y="2789234"/>
                  <a:pt x="5009426" y="2790777"/>
                </a:cubicBezTo>
                <a:cubicBezTo>
                  <a:pt x="5008484" y="2788892"/>
                  <a:pt x="5007627" y="2787006"/>
                  <a:pt x="5007026" y="2785205"/>
                </a:cubicBezTo>
                <a:cubicBezTo>
                  <a:pt x="5006598" y="2783748"/>
                  <a:pt x="5005912" y="2782205"/>
                  <a:pt x="5005312" y="2780748"/>
                </a:cubicBezTo>
                <a:cubicBezTo>
                  <a:pt x="5006255" y="2782548"/>
                  <a:pt x="5007026" y="2784348"/>
                  <a:pt x="5007541" y="2786234"/>
                </a:cubicBezTo>
                <a:close/>
                <a:moveTo>
                  <a:pt x="5011055" y="2793692"/>
                </a:moveTo>
                <a:cubicBezTo>
                  <a:pt x="5010969" y="2793607"/>
                  <a:pt x="5010969" y="2793521"/>
                  <a:pt x="5010884" y="2793435"/>
                </a:cubicBezTo>
                <a:cubicBezTo>
                  <a:pt x="5010969" y="2793521"/>
                  <a:pt x="5010969" y="2793607"/>
                  <a:pt x="5011055" y="2793692"/>
                </a:cubicBezTo>
                <a:close/>
                <a:moveTo>
                  <a:pt x="5367672" y="2952369"/>
                </a:moveTo>
                <a:cubicBezTo>
                  <a:pt x="5538093" y="3002947"/>
                  <a:pt x="5721372" y="3043666"/>
                  <a:pt x="5759434" y="3043666"/>
                </a:cubicBezTo>
                <a:cubicBezTo>
                  <a:pt x="5822099" y="3043666"/>
                  <a:pt x="6290501" y="2942168"/>
                  <a:pt x="6365510" y="2881817"/>
                </a:cubicBezTo>
                <a:cubicBezTo>
                  <a:pt x="6309789" y="2946197"/>
                  <a:pt x="5817899" y="3062697"/>
                  <a:pt x="5754891" y="3062697"/>
                </a:cubicBezTo>
                <a:cubicBezTo>
                  <a:pt x="5714515" y="3062697"/>
                  <a:pt x="5534406" y="3019235"/>
                  <a:pt x="5362699" y="2963256"/>
                </a:cubicBezTo>
                <a:cubicBezTo>
                  <a:pt x="5176590" y="2902563"/>
                  <a:pt x="5054004" y="2845127"/>
                  <a:pt x="5017314" y="2802265"/>
                </a:cubicBezTo>
                <a:cubicBezTo>
                  <a:pt x="5064548" y="2856100"/>
                  <a:pt x="5252542" y="2918250"/>
                  <a:pt x="5367672" y="2952369"/>
                </a:cubicBezTo>
                <a:close/>
                <a:moveTo>
                  <a:pt x="6444120" y="2847270"/>
                </a:moveTo>
                <a:cubicBezTo>
                  <a:pt x="6412659" y="2857386"/>
                  <a:pt x="6387970" y="2868273"/>
                  <a:pt x="6373483" y="2879846"/>
                </a:cubicBezTo>
                <a:cubicBezTo>
                  <a:pt x="6385313" y="2868273"/>
                  <a:pt x="6410430" y="2857386"/>
                  <a:pt x="6444120" y="2847270"/>
                </a:cubicBezTo>
                <a:close/>
                <a:moveTo>
                  <a:pt x="6081075" y="2471195"/>
                </a:moveTo>
                <a:cubicBezTo>
                  <a:pt x="6010009" y="2471195"/>
                  <a:pt x="5549837" y="2581351"/>
                  <a:pt x="5471399" y="2647531"/>
                </a:cubicBezTo>
                <a:cubicBezTo>
                  <a:pt x="5533378" y="2577151"/>
                  <a:pt x="6014209" y="2452164"/>
                  <a:pt x="6085533" y="2452164"/>
                </a:cubicBezTo>
                <a:cubicBezTo>
                  <a:pt x="6128481" y="2452164"/>
                  <a:pt x="6306531" y="2498284"/>
                  <a:pt x="6480468" y="2559920"/>
                </a:cubicBezTo>
                <a:cubicBezTo>
                  <a:pt x="6656375" y="2622242"/>
                  <a:pt x="6775619" y="2681564"/>
                  <a:pt x="6819167" y="2727341"/>
                </a:cubicBezTo>
                <a:cubicBezTo>
                  <a:pt x="6711754" y="2619242"/>
                  <a:pt x="6158399" y="2471195"/>
                  <a:pt x="6081075" y="2471195"/>
                </a:cubicBezTo>
                <a:close/>
                <a:moveTo>
                  <a:pt x="5360985" y="2695280"/>
                </a:moveTo>
                <a:cubicBezTo>
                  <a:pt x="5406676" y="2681907"/>
                  <a:pt x="5442852" y="2667076"/>
                  <a:pt x="5462226" y="2651046"/>
                </a:cubicBezTo>
                <a:cubicBezTo>
                  <a:pt x="5445853" y="2667162"/>
                  <a:pt x="5409076" y="2681992"/>
                  <a:pt x="5360985" y="2695280"/>
                </a:cubicBezTo>
                <a:close/>
                <a:moveTo>
                  <a:pt x="5003855" y="2787863"/>
                </a:moveTo>
                <a:cubicBezTo>
                  <a:pt x="5038145" y="2896477"/>
                  <a:pt x="5671910" y="3068612"/>
                  <a:pt x="5754891" y="3068612"/>
                </a:cubicBezTo>
                <a:cubicBezTo>
                  <a:pt x="5825443" y="3068612"/>
                  <a:pt x="6282357" y="2958713"/>
                  <a:pt x="6361481" y="2892533"/>
                </a:cubicBezTo>
                <a:cubicBezTo>
                  <a:pt x="6298731" y="2962913"/>
                  <a:pt x="5821157" y="3087643"/>
                  <a:pt x="5750348" y="3087643"/>
                </a:cubicBezTo>
                <a:cubicBezTo>
                  <a:pt x="5668738" y="3087643"/>
                  <a:pt x="5040116" y="2903249"/>
                  <a:pt x="5003340" y="2786834"/>
                </a:cubicBezTo>
                <a:cubicBezTo>
                  <a:pt x="5002826" y="2785120"/>
                  <a:pt x="5002140" y="2783491"/>
                  <a:pt x="5001454" y="2781776"/>
                </a:cubicBezTo>
                <a:cubicBezTo>
                  <a:pt x="5002397" y="2783748"/>
                  <a:pt x="5003254" y="2785806"/>
                  <a:pt x="5003855" y="2787863"/>
                </a:cubicBezTo>
                <a:close/>
                <a:moveTo>
                  <a:pt x="6470523" y="2844870"/>
                </a:moveTo>
                <a:cubicBezTo>
                  <a:pt x="6426118" y="2857986"/>
                  <a:pt x="6390713" y="2872473"/>
                  <a:pt x="6371340" y="2888161"/>
                </a:cubicBezTo>
                <a:cubicBezTo>
                  <a:pt x="6387799" y="2872388"/>
                  <a:pt x="6423718" y="2857900"/>
                  <a:pt x="6470523" y="2844870"/>
                </a:cubicBezTo>
                <a:close/>
                <a:moveTo>
                  <a:pt x="6481153" y="2554262"/>
                </a:moveTo>
                <a:cubicBezTo>
                  <a:pt x="6306960" y="2492540"/>
                  <a:pt x="6128652" y="2446420"/>
                  <a:pt x="6085447" y="2446420"/>
                </a:cubicBezTo>
                <a:cubicBezTo>
                  <a:pt x="6016010" y="2446420"/>
                  <a:pt x="5558838" y="2565149"/>
                  <a:pt x="5475513" y="2636901"/>
                </a:cubicBezTo>
                <a:cubicBezTo>
                  <a:pt x="5504660" y="2604840"/>
                  <a:pt x="5611473" y="2557606"/>
                  <a:pt x="5771350" y="2506342"/>
                </a:cubicBezTo>
                <a:cubicBezTo>
                  <a:pt x="5907225" y="2462794"/>
                  <a:pt x="6050128" y="2427389"/>
                  <a:pt x="6089819" y="2427389"/>
                </a:cubicBezTo>
                <a:cubicBezTo>
                  <a:pt x="6134481" y="2427389"/>
                  <a:pt x="6308074" y="2475052"/>
                  <a:pt x="6485697" y="2543461"/>
                </a:cubicBezTo>
                <a:cubicBezTo>
                  <a:pt x="6658176" y="2609812"/>
                  <a:pt x="6776047" y="2673249"/>
                  <a:pt x="6820881" y="2722626"/>
                </a:cubicBezTo>
                <a:cubicBezTo>
                  <a:pt x="6762674" y="2660818"/>
                  <a:pt x="6589081" y="2592495"/>
                  <a:pt x="6481153" y="2554262"/>
                </a:cubicBezTo>
                <a:close/>
                <a:moveTo>
                  <a:pt x="5401361" y="2676506"/>
                </a:moveTo>
                <a:cubicBezTo>
                  <a:pt x="5427850" y="2666219"/>
                  <a:pt x="5449196" y="2655246"/>
                  <a:pt x="5463340" y="2643673"/>
                </a:cubicBezTo>
                <a:cubicBezTo>
                  <a:pt x="5450739" y="2655246"/>
                  <a:pt x="5429136" y="2666219"/>
                  <a:pt x="5401361" y="2676506"/>
                </a:cubicBezTo>
                <a:close/>
                <a:moveTo>
                  <a:pt x="5000169" y="2789406"/>
                </a:moveTo>
                <a:cubicBezTo>
                  <a:pt x="5000768" y="2791463"/>
                  <a:pt x="5001626" y="2793521"/>
                  <a:pt x="5002569" y="2795578"/>
                </a:cubicBezTo>
                <a:cubicBezTo>
                  <a:pt x="5001368" y="2793178"/>
                  <a:pt x="5000340" y="2790777"/>
                  <a:pt x="4999568" y="2788377"/>
                </a:cubicBezTo>
                <a:cubicBezTo>
                  <a:pt x="4998968" y="2786491"/>
                  <a:pt x="4998282" y="2784691"/>
                  <a:pt x="4997511" y="2782805"/>
                </a:cubicBezTo>
                <a:cubicBezTo>
                  <a:pt x="4998625" y="2785034"/>
                  <a:pt x="4999483" y="2787263"/>
                  <a:pt x="5000169" y="2789406"/>
                </a:cubicBezTo>
                <a:close/>
                <a:moveTo>
                  <a:pt x="5004369" y="2798921"/>
                </a:moveTo>
                <a:cubicBezTo>
                  <a:pt x="5003940" y="2798064"/>
                  <a:pt x="5003511" y="2797293"/>
                  <a:pt x="5003083" y="2796435"/>
                </a:cubicBezTo>
                <a:cubicBezTo>
                  <a:pt x="5003511" y="2797293"/>
                  <a:pt x="5003855" y="2798150"/>
                  <a:pt x="5004369" y="2798921"/>
                </a:cubicBezTo>
                <a:close/>
                <a:moveTo>
                  <a:pt x="5007798" y="2804494"/>
                </a:moveTo>
                <a:cubicBezTo>
                  <a:pt x="5007455" y="2803979"/>
                  <a:pt x="5007112" y="2803551"/>
                  <a:pt x="5006855" y="2803036"/>
                </a:cubicBezTo>
                <a:cubicBezTo>
                  <a:pt x="5007112" y="2803551"/>
                  <a:pt x="5007455" y="2804065"/>
                  <a:pt x="5007798" y="2804494"/>
                </a:cubicBezTo>
                <a:close/>
                <a:moveTo>
                  <a:pt x="5356356" y="2985545"/>
                </a:moveTo>
                <a:cubicBezTo>
                  <a:pt x="5529606" y="3047267"/>
                  <a:pt x="5707228" y="3093387"/>
                  <a:pt x="5750262" y="3093387"/>
                </a:cubicBezTo>
                <a:cubicBezTo>
                  <a:pt x="5819185" y="3093387"/>
                  <a:pt x="6272585" y="2975086"/>
                  <a:pt x="6356938" y="2903334"/>
                </a:cubicBezTo>
                <a:cubicBezTo>
                  <a:pt x="6288444" y="2977744"/>
                  <a:pt x="5829901" y="3112503"/>
                  <a:pt x="5745633" y="3112503"/>
                </a:cubicBezTo>
                <a:cubicBezTo>
                  <a:pt x="5701056" y="3112503"/>
                  <a:pt x="5528149" y="3064840"/>
                  <a:pt x="5351469" y="2996432"/>
                </a:cubicBezTo>
                <a:cubicBezTo>
                  <a:pt x="5167932" y="2925451"/>
                  <a:pt x="5046374" y="2857814"/>
                  <a:pt x="5009598" y="2807151"/>
                </a:cubicBezTo>
                <a:cubicBezTo>
                  <a:pt x="5057004" y="2871359"/>
                  <a:pt x="5243113" y="2945168"/>
                  <a:pt x="5356356" y="2985545"/>
                </a:cubicBezTo>
                <a:close/>
                <a:moveTo>
                  <a:pt x="6419603" y="2868016"/>
                </a:moveTo>
                <a:cubicBezTo>
                  <a:pt x="6399200" y="2876674"/>
                  <a:pt x="6382484" y="2885761"/>
                  <a:pt x="6370568" y="2895276"/>
                </a:cubicBezTo>
                <a:cubicBezTo>
                  <a:pt x="6381284" y="2885761"/>
                  <a:pt x="6398171" y="2876674"/>
                  <a:pt x="6419603" y="2868016"/>
                </a:cubicBezTo>
                <a:close/>
                <a:moveTo>
                  <a:pt x="6089905" y="2421474"/>
                </a:moveTo>
                <a:cubicBezTo>
                  <a:pt x="6007180" y="2421474"/>
                  <a:pt x="5567153" y="2549805"/>
                  <a:pt x="5479971" y="2625757"/>
                </a:cubicBezTo>
                <a:cubicBezTo>
                  <a:pt x="5554295" y="2545861"/>
                  <a:pt x="6011552" y="2402358"/>
                  <a:pt x="6094276" y="2402358"/>
                </a:cubicBezTo>
                <a:cubicBezTo>
                  <a:pt x="6147426" y="2402358"/>
                  <a:pt x="6329163" y="2459279"/>
                  <a:pt x="6491183" y="2526659"/>
                </a:cubicBezTo>
                <a:cubicBezTo>
                  <a:pt x="6663062" y="2598153"/>
                  <a:pt x="6780762" y="2666648"/>
                  <a:pt x="6825168" y="2719969"/>
                </a:cubicBezTo>
                <a:cubicBezTo>
                  <a:pt x="6715697" y="2593353"/>
                  <a:pt x="6177687" y="2421474"/>
                  <a:pt x="6089905" y="2421474"/>
                </a:cubicBezTo>
                <a:close/>
                <a:moveTo>
                  <a:pt x="6826454" y="2721512"/>
                </a:moveTo>
                <a:cubicBezTo>
                  <a:pt x="6826540" y="2721597"/>
                  <a:pt x="6826540" y="2721683"/>
                  <a:pt x="6826625" y="2721683"/>
                </a:cubicBezTo>
                <a:cubicBezTo>
                  <a:pt x="6826540" y="2721683"/>
                  <a:pt x="6826540" y="2721597"/>
                  <a:pt x="6826454" y="2721512"/>
                </a:cubicBezTo>
                <a:close/>
                <a:moveTo>
                  <a:pt x="5406333" y="2668191"/>
                </a:moveTo>
                <a:cubicBezTo>
                  <a:pt x="5431108" y="2657818"/>
                  <a:pt x="5451253" y="2646931"/>
                  <a:pt x="5465141" y="2635444"/>
                </a:cubicBezTo>
                <a:cubicBezTo>
                  <a:pt x="5452625" y="2646845"/>
                  <a:pt x="5432308" y="2657818"/>
                  <a:pt x="5406333" y="2668191"/>
                </a:cubicBezTo>
                <a:close/>
                <a:moveTo>
                  <a:pt x="4996482" y="2791035"/>
                </a:moveTo>
                <a:cubicBezTo>
                  <a:pt x="4997682" y="2794807"/>
                  <a:pt x="4999397" y="2798664"/>
                  <a:pt x="5001540" y="2802522"/>
                </a:cubicBezTo>
                <a:cubicBezTo>
                  <a:pt x="4999139" y="2798235"/>
                  <a:pt x="4997168" y="2794035"/>
                  <a:pt x="4995882" y="2789920"/>
                </a:cubicBezTo>
                <a:cubicBezTo>
                  <a:pt x="4995196" y="2787863"/>
                  <a:pt x="4994425" y="2785806"/>
                  <a:pt x="4993653" y="2783748"/>
                </a:cubicBezTo>
                <a:cubicBezTo>
                  <a:pt x="4994768" y="2786234"/>
                  <a:pt x="4995711" y="2788634"/>
                  <a:pt x="4996482" y="2791035"/>
                </a:cubicBezTo>
                <a:close/>
                <a:moveTo>
                  <a:pt x="5745804" y="3118333"/>
                </a:moveTo>
                <a:cubicBezTo>
                  <a:pt x="5827929" y="3118333"/>
                  <a:pt x="6264527" y="2990345"/>
                  <a:pt x="6352566" y="2914393"/>
                </a:cubicBezTo>
                <a:cubicBezTo>
                  <a:pt x="6277214" y="2994374"/>
                  <a:pt x="5823300" y="3137364"/>
                  <a:pt x="5741261" y="3137364"/>
                </a:cubicBezTo>
                <a:cubicBezTo>
                  <a:pt x="5688197" y="3137364"/>
                  <a:pt x="5507232" y="3080442"/>
                  <a:pt x="5346069" y="3013062"/>
                </a:cubicBezTo>
                <a:cubicBezTo>
                  <a:pt x="5158160" y="2934538"/>
                  <a:pt x="5035316" y="2859615"/>
                  <a:pt x="5002654" y="2804408"/>
                </a:cubicBezTo>
                <a:cubicBezTo>
                  <a:pt x="5078178" y="2931967"/>
                  <a:pt x="5654850" y="3118333"/>
                  <a:pt x="5745804" y="3118333"/>
                </a:cubicBezTo>
                <a:close/>
                <a:moveTo>
                  <a:pt x="6425089" y="2872131"/>
                </a:moveTo>
                <a:cubicBezTo>
                  <a:pt x="6401515" y="2882075"/>
                  <a:pt x="6382141" y="2892619"/>
                  <a:pt x="6368511" y="2903677"/>
                </a:cubicBezTo>
                <a:cubicBezTo>
                  <a:pt x="6380941" y="2892619"/>
                  <a:pt x="6400400" y="2882075"/>
                  <a:pt x="6425089" y="2872131"/>
                </a:cubicBezTo>
                <a:close/>
                <a:moveTo>
                  <a:pt x="6492040" y="2521087"/>
                </a:moveTo>
                <a:cubicBezTo>
                  <a:pt x="6329849" y="2453621"/>
                  <a:pt x="6147683" y="2396614"/>
                  <a:pt x="6094276" y="2396614"/>
                </a:cubicBezTo>
                <a:cubicBezTo>
                  <a:pt x="6052014" y="2396614"/>
                  <a:pt x="5911254" y="2433819"/>
                  <a:pt x="5773751" y="2481396"/>
                </a:cubicBezTo>
                <a:cubicBezTo>
                  <a:pt x="5701913" y="2506256"/>
                  <a:pt x="5539122" y="2565921"/>
                  <a:pt x="5484772" y="2614356"/>
                </a:cubicBezTo>
                <a:cubicBezTo>
                  <a:pt x="5566896" y="2527687"/>
                  <a:pt x="6011724" y="2377583"/>
                  <a:pt x="6098648" y="2377583"/>
                </a:cubicBezTo>
                <a:cubicBezTo>
                  <a:pt x="6154627" y="2377583"/>
                  <a:pt x="6333107" y="2437076"/>
                  <a:pt x="6496498" y="2510200"/>
                </a:cubicBezTo>
                <a:cubicBezTo>
                  <a:pt x="6665205" y="2585723"/>
                  <a:pt x="6781620" y="2658247"/>
                  <a:pt x="6827225" y="2715254"/>
                </a:cubicBezTo>
                <a:cubicBezTo>
                  <a:pt x="6767989" y="2643588"/>
                  <a:pt x="6597568" y="2564978"/>
                  <a:pt x="6492040" y="2521087"/>
                </a:cubicBezTo>
                <a:close/>
                <a:moveTo>
                  <a:pt x="5424421" y="2654389"/>
                </a:moveTo>
                <a:cubicBezTo>
                  <a:pt x="5440538" y="2646331"/>
                  <a:pt x="5454254" y="2637930"/>
                  <a:pt x="5464969" y="2629186"/>
                </a:cubicBezTo>
                <a:cubicBezTo>
                  <a:pt x="5454854" y="2637930"/>
                  <a:pt x="5441137" y="2646331"/>
                  <a:pt x="5424421" y="2654389"/>
                </a:cubicBezTo>
                <a:close/>
                <a:moveTo>
                  <a:pt x="4992796" y="2792663"/>
                </a:moveTo>
                <a:cubicBezTo>
                  <a:pt x="4994253" y="2797293"/>
                  <a:pt x="4996397" y="2802093"/>
                  <a:pt x="4999054" y="2806808"/>
                </a:cubicBezTo>
                <a:cubicBezTo>
                  <a:pt x="4996139" y="2801579"/>
                  <a:pt x="4993739" y="2796521"/>
                  <a:pt x="4992196" y="2791635"/>
                </a:cubicBezTo>
                <a:cubicBezTo>
                  <a:pt x="4991510" y="2789320"/>
                  <a:pt x="4990653" y="2787091"/>
                  <a:pt x="4989710" y="2784777"/>
                </a:cubicBezTo>
                <a:cubicBezTo>
                  <a:pt x="4990910" y="2787434"/>
                  <a:pt x="4991939" y="2790006"/>
                  <a:pt x="4992796" y="2792663"/>
                </a:cubicBezTo>
                <a:close/>
                <a:moveTo>
                  <a:pt x="5345126" y="3018720"/>
                </a:moveTo>
                <a:cubicBezTo>
                  <a:pt x="5506546" y="3086186"/>
                  <a:pt x="5687940" y="3143193"/>
                  <a:pt x="5741261" y="3143193"/>
                </a:cubicBezTo>
                <a:cubicBezTo>
                  <a:pt x="5783438" y="3143193"/>
                  <a:pt x="5923598" y="3105988"/>
                  <a:pt x="6060415" y="3058411"/>
                </a:cubicBezTo>
                <a:cubicBezTo>
                  <a:pt x="6131739" y="3033637"/>
                  <a:pt x="6293073" y="2974229"/>
                  <a:pt x="6347679" y="2925880"/>
                </a:cubicBezTo>
                <a:cubicBezTo>
                  <a:pt x="6264698" y="3012548"/>
                  <a:pt x="5823043" y="3162224"/>
                  <a:pt x="5736718" y="3162224"/>
                </a:cubicBezTo>
                <a:cubicBezTo>
                  <a:pt x="5680825" y="3162224"/>
                  <a:pt x="5503031" y="3102731"/>
                  <a:pt x="5340496" y="3029607"/>
                </a:cubicBezTo>
                <a:cubicBezTo>
                  <a:pt x="5159703" y="2948340"/>
                  <a:pt x="5039173" y="2870330"/>
                  <a:pt x="5002054" y="2811609"/>
                </a:cubicBezTo>
                <a:cubicBezTo>
                  <a:pt x="5049803" y="2886532"/>
                  <a:pt x="5233769" y="2972172"/>
                  <a:pt x="5345126" y="3018720"/>
                </a:cubicBezTo>
                <a:close/>
                <a:moveTo>
                  <a:pt x="5001797" y="2811351"/>
                </a:moveTo>
                <a:cubicBezTo>
                  <a:pt x="5001026" y="2810151"/>
                  <a:pt x="5000340" y="2809037"/>
                  <a:pt x="4999654" y="2807837"/>
                </a:cubicBezTo>
                <a:cubicBezTo>
                  <a:pt x="5000340" y="2808951"/>
                  <a:pt x="5001026" y="2810151"/>
                  <a:pt x="5001797" y="2811351"/>
                </a:cubicBezTo>
                <a:close/>
                <a:moveTo>
                  <a:pt x="6403744" y="2887647"/>
                </a:moveTo>
                <a:cubicBezTo>
                  <a:pt x="6390885" y="2894333"/>
                  <a:pt x="6379741" y="2901277"/>
                  <a:pt x="6370482" y="2908392"/>
                </a:cubicBezTo>
                <a:cubicBezTo>
                  <a:pt x="6379312" y="2901277"/>
                  <a:pt x="6390542" y="2894333"/>
                  <a:pt x="6403744" y="2887647"/>
                </a:cubicBezTo>
                <a:close/>
                <a:moveTo>
                  <a:pt x="6497527" y="2504542"/>
                </a:moveTo>
                <a:cubicBezTo>
                  <a:pt x="6333878" y="2431333"/>
                  <a:pt x="6154970" y="2371754"/>
                  <a:pt x="6098734" y="2371754"/>
                </a:cubicBezTo>
                <a:cubicBezTo>
                  <a:pt x="6013523" y="2371754"/>
                  <a:pt x="5585156" y="2515943"/>
                  <a:pt x="5488715" y="2603811"/>
                </a:cubicBezTo>
                <a:cubicBezTo>
                  <a:pt x="5573583" y="2513886"/>
                  <a:pt x="6004265" y="2352637"/>
                  <a:pt x="6103106" y="2352637"/>
                </a:cubicBezTo>
                <a:cubicBezTo>
                  <a:pt x="6209148" y="2352637"/>
                  <a:pt x="6749987" y="2574065"/>
                  <a:pt x="6840084" y="2725541"/>
                </a:cubicBezTo>
                <a:cubicBezTo>
                  <a:pt x="6788563" y="2641787"/>
                  <a:pt x="6586938" y="2544575"/>
                  <a:pt x="6497527" y="2504542"/>
                </a:cubicBezTo>
                <a:close/>
                <a:moveTo>
                  <a:pt x="5416620" y="2651732"/>
                </a:moveTo>
                <a:cubicBezTo>
                  <a:pt x="5437023" y="2641873"/>
                  <a:pt x="5454168" y="2631501"/>
                  <a:pt x="5467284" y="2620699"/>
                </a:cubicBezTo>
                <a:cubicBezTo>
                  <a:pt x="5455025" y="2631501"/>
                  <a:pt x="5437709" y="2641873"/>
                  <a:pt x="5416620" y="2651732"/>
                </a:cubicBezTo>
                <a:close/>
                <a:moveTo>
                  <a:pt x="4989110" y="2794292"/>
                </a:moveTo>
                <a:cubicBezTo>
                  <a:pt x="5034373" y="2937624"/>
                  <a:pt x="5624332" y="3168053"/>
                  <a:pt x="5736632" y="3168053"/>
                </a:cubicBezTo>
                <a:cubicBezTo>
                  <a:pt x="5821242" y="3168053"/>
                  <a:pt x="6246181" y="3024378"/>
                  <a:pt x="6343479" y="2936510"/>
                </a:cubicBezTo>
                <a:cubicBezTo>
                  <a:pt x="6257583" y="3026521"/>
                  <a:pt x="5830158" y="3187084"/>
                  <a:pt x="5732088" y="3187084"/>
                </a:cubicBezTo>
                <a:cubicBezTo>
                  <a:pt x="5621589" y="3187084"/>
                  <a:pt x="5036173" y="2944225"/>
                  <a:pt x="4988510" y="2793178"/>
                </a:cubicBezTo>
                <a:cubicBezTo>
                  <a:pt x="4987738" y="2790692"/>
                  <a:pt x="4986795" y="2788206"/>
                  <a:pt x="4985852" y="2785720"/>
                </a:cubicBezTo>
                <a:cubicBezTo>
                  <a:pt x="4987138" y="2788634"/>
                  <a:pt x="4988253" y="2791463"/>
                  <a:pt x="4989110" y="2794292"/>
                </a:cubicBezTo>
                <a:close/>
                <a:moveTo>
                  <a:pt x="6414631" y="2888676"/>
                </a:moveTo>
                <a:cubicBezTo>
                  <a:pt x="6395943" y="2897848"/>
                  <a:pt x="6379998" y="2907449"/>
                  <a:pt x="6367482" y="2917393"/>
                </a:cubicBezTo>
                <a:cubicBezTo>
                  <a:pt x="6379312" y="2907449"/>
                  <a:pt x="6395343" y="2897848"/>
                  <a:pt x="6414631" y="2888676"/>
                </a:cubicBezTo>
                <a:close/>
                <a:moveTo>
                  <a:pt x="6502928" y="2487997"/>
                </a:moveTo>
                <a:cubicBezTo>
                  <a:pt x="6337907" y="2408873"/>
                  <a:pt x="6162342" y="2346893"/>
                  <a:pt x="6103106" y="2346893"/>
                </a:cubicBezTo>
                <a:cubicBezTo>
                  <a:pt x="6006151" y="2346893"/>
                  <a:pt x="5590385" y="2501970"/>
                  <a:pt x="5492572" y="2593353"/>
                </a:cubicBezTo>
                <a:cubicBezTo>
                  <a:pt x="5583013" y="2495283"/>
                  <a:pt x="6008294" y="2327862"/>
                  <a:pt x="6107564" y="2327862"/>
                </a:cubicBezTo>
                <a:cubicBezTo>
                  <a:pt x="6168429" y="2327862"/>
                  <a:pt x="6344079" y="2393356"/>
                  <a:pt x="6507385" y="2477024"/>
                </a:cubicBezTo>
                <a:cubicBezTo>
                  <a:pt x="6679864" y="2565406"/>
                  <a:pt x="6797736" y="2650874"/>
                  <a:pt x="6839655" y="2716968"/>
                </a:cubicBezTo>
                <a:cubicBezTo>
                  <a:pt x="6782048" y="2628843"/>
                  <a:pt x="6589338" y="2529402"/>
                  <a:pt x="6502928" y="2487997"/>
                </a:cubicBezTo>
                <a:close/>
                <a:moveTo>
                  <a:pt x="6839741" y="2717140"/>
                </a:moveTo>
                <a:cubicBezTo>
                  <a:pt x="6839998" y="2717568"/>
                  <a:pt x="6840341" y="2717997"/>
                  <a:pt x="6840598" y="2718511"/>
                </a:cubicBezTo>
                <a:cubicBezTo>
                  <a:pt x="6840341" y="2717997"/>
                  <a:pt x="6840084" y="2717568"/>
                  <a:pt x="6839741" y="2717140"/>
                </a:cubicBezTo>
                <a:close/>
                <a:moveTo>
                  <a:pt x="5434194" y="2636730"/>
                </a:moveTo>
                <a:cubicBezTo>
                  <a:pt x="5445853" y="2630043"/>
                  <a:pt x="5456311" y="2623099"/>
                  <a:pt x="5465141" y="2615984"/>
                </a:cubicBezTo>
                <a:cubicBezTo>
                  <a:pt x="5456654" y="2623099"/>
                  <a:pt x="5446195" y="2629958"/>
                  <a:pt x="5434194" y="2636730"/>
                </a:cubicBezTo>
                <a:close/>
                <a:moveTo>
                  <a:pt x="4985424" y="2795921"/>
                </a:moveTo>
                <a:cubicBezTo>
                  <a:pt x="5014999" y="2889618"/>
                  <a:pt x="5238912" y="3006119"/>
                  <a:pt x="5333810" y="3051810"/>
                </a:cubicBezTo>
                <a:cubicBezTo>
                  <a:pt x="5498059" y="3130934"/>
                  <a:pt x="5673024" y="3192913"/>
                  <a:pt x="5732088" y="3192913"/>
                </a:cubicBezTo>
                <a:cubicBezTo>
                  <a:pt x="5828272" y="3192913"/>
                  <a:pt x="6240523" y="3038608"/>
                  <a:pt x="6339450" y="2947140"/>
                </a:cubicBezTo>
                <a:cubicBezTo>
                  <a:pt x="6247810" y="3045295"/>
                  <a:pt x="5825957" y="3212030"/>
                  <a:pt x="5727545" y="3212030"/>
                </a:cubicBezTo>
                <a:cubicBezTo>
                  <a:pt x="5666766" y="3212030"/>
                  <a:pt x="5491801" y="3146536"/>
                  <a:pt x="5329266" y="3062869"/>
                </a:cubicBezTo>
                <a:cubicBezTo>
                  <a:pt x="5132099" y="2961456"/>
                  <a:pt x="5006598" y="2863730"/>
                  <a:pt x="4984909" y="2794892"/>
                </a:cubicBezTo>
                <a:cubicBezTo>
                  <a:pt x="4984052" y="2792235"/>
                  <a:pt x="4983109" y="2789492"/>
                  <a:pt x="4982080" y="2786834"/>
                </a:cubicBezTo>
                <a:cubicBezTo>
                  <a:pt x="4983280" y="2789835"/>
                  <a:pt x="4984481" y="2792835"/>
                  <a:pt x="4985424" y="2795921"/>
                </a:cubicBezTo>
                <a:close/>
                <a:moveTo>
                  <a:pt x="6396714" y="2903935"/>
                </a:moveTo>
                <a:cubicBezTo>
                  <a:pt x="6395000" y="2904963"/>
                  <a:pt x="6393200" y="2905906"/>
                  <a:pt x="6391571" y="2906935"/>
                </a:cubicBezTo>
                <a:cubicBezTo>
                  <a:pt x="6393285" y="2905992"/>
                  <a:pt x="6395000" y="2904963"/>
                  <a:pt x="6396714" y="2903935"/>
                </a:cubicBezTo>
                <a:close/>
                <a:moveTo>
                  <a:pt x="6391571" y="2907021"/>
                </a:moveTo>
                <a:cubicBezTo>
                  <a:pt x="6384370" y="2911393"/>
                  <a:pt x="6377769" y="2915850"/>
                  <a:pt x="6371769" y="2920394"/>
                </a:cubicBezTo>
                <a:cubicBezTo>
                  <a:pt x="6377683" y="2915850"/>
                  <a:pt x="6384284" y="2911393"/>
                  <a:pt x="6391571" y="2907021"/>
                </a:cubicBezTo>
                <a:close/>
                <a:moveTo>
                  <a:pt x="6508414" y="2471366"/>
                </a:moveTo>
                <a:cubicBezTo>
                  <a:pt x="6344851" y="2387613"/>
                  <a:pt x="6168771" y="2321947"/>
                  <a:pt x="6107564" y="2321947"/>
                </a:cubicBezTo>
                <a:cubicBezTo>
                  <a:pt x="6010694" y="2321947"/>
                  <a:pt x="5603672" y="2481396"/>
                  <a:pt x="5498316" y="2580751"/>
                </a:cubicBezTo>
                <a:cubicBezTo>
                  <a:pt x="5597071" y="2475395"/>
                  <a:pt x="6010694" y="2302831"/>
                  <a:pt x="6111936" y="2302831"/>
                </a:cubicBezTo>
                <a:cubicBezTo>
                  <a:pt x="6175887" y="2302831"/>
                  <a:pt x="6348108" y="2370554"/>
                  <a:pt x="6512700" y="2460222"/>
                </a:cubicBezTo>
                <a:cubicBezTo>
                  <a:pt x="6684493" y="2553919"/>
                  <a:pt x="6802108" y="2644874"/>
                  <a:pt x="6843770" y="2715254"/>
                </a:cubicBezTo>
                <a:cubicBezTo>
                  <a:pt x="6786677" y="2621471"/>
                  <a:pt x="6594225" y="2515343"/>
                  <a:pt x="6508414" y="2471366"/>
                </a:cubicBezTo>
                <a:close/>
                <a:moveTo>
                  <a:pt x="5439080" y="2627471"/>
                </a:moveTo>
                <a:cubicBezTo>
                  <a:pt x="5439252" y="2627386"/>
                  <a:pt x="5439338" y="2627300"/>
                  <a:pt x="5439509" y="2627214"/>
                </a:cubicBezTo>
                <a:cubicBezTo>
                  <a:pt x="5439338" y="2627300"/>
                  <a:pt x="5439252" y="2627386"/>
                  <a:pt x="5439080" y="2627471"/>
                </a:cubicBezTo>
                <a:close/>
                <a:moveTo>
                  <a:pt x="5444224" y="2624300"/>
                </a:moveTo>
                <a:cubicBezTo>
                  <a:pt x="5446281" y="2623014"/>
                  <a:pt x="5448339" y="2621728"/>
                  <a:pt x="5450310" y="2620356"/>
                </a:cubicBezTo>
                <a:cubicBezTo>
                  <a:pt x="5448339" y="2621642"/>
                  <a:pt x="5446367" y="2623014"/>
                  <a:pt x="5444224" y="2624300"/>
                </a:cubicBezTo>
                <a:close/>
                <a:moveTo>
                  <a:pt x="5450482" y="2620271"/>
                </a:moveTo>
                <a:cubicBezTo>
                  <a:pt x="5452796" y="2618727"/>
                  <a:pt x="5455111" y="2617099"/>
                  <a:pt x="5457254" y="2615556"/>
                </a:cubicBezTo>
                <a:cubicBezTo>
                  <a:pt x="5455111" y="2617099"/>
                  <a:pt x="5452796" y="2618642"/>
                  <a:pt x="5450482" y="2620271"/>
                </a:cubicBezTo>
                <a:close/>
                <a:moveTo>
                  <a:pt x="5458111" y="2614956"/>
                </a:moveTo>
                <a:cubicBezTo>
                  <a:pt x="5459483" y="2613927"/>
                  <a:pt x="5460855" y="2612898"/>
                  <a:pt x="5462226" y="2611869"/>
                </a:cubicBezTo>
                <a:cubicBezTo>
                  <a:pt x="5460855" y="2612898"/>
                  <a:pt x="5459483" y="2613927"/>
                  <a:pt x="5458111" y="2614956"/>
                </a:cubicBezTo>
                <a:close/>
                <a:moveTo>
                  <a:pt x="4981737" y="2797464"/>
                </a:moveTo>
                <a:cubicBezTo>
                  <a:pt x="5013198" y="2897248"/>
                  <a:pt x="5234540" y="3020178"/>
                  <a:pt x="5328238" y="3068355"/>
                </a:cubicBezTo>
                <a:cubicBezTo>
                  <a:pt x="5491115" y="3152108"/>
                  <a:pt x="5666509" y="3217774"/>
                  <a:pt x="5727631" y="3217774"/>
                </a:cubicBezTo>
                <a:cubicBezTo>
                  <a:pt x="5823728" y="3217774"/>
                  <a:pt x="6227150" y="3059182"/>
                  <a:pt x="6333621" y="2959741"/>
                </a:cubicBezTo>
                <a:cubicBezTo>
                  <a:pt x="6233751" y="3065183"/>
                  <a:pt x="5823471" y="3236805"/>
                  <a:pt x="5723087" y="3236890"/>
                </a:cubicBezTo>
                <a:cubicBezTo>
                  <a:pt x="5659308" y="3236890"/>
                  <a:pt x="5487601" y="3169253"/>
                  <a:pt x="5323780" y="3079499"/>
                </a:cubicBezTo>
                <a:cubicBezTo>
                  <a:pt x="5129270" y="2972943"/>
                  <a:pt x="5004369" y="2869816"/>
                  <a:pt x="4981309" y="2796521"/>
                </a:cubicBezTo>
                <a:cubicBezTo>
                  <a:pt x="4980366" y="2793607"/>
                  <a:pt x="4979337" y="2790692"/>
                  <a:pt x="4978222" y="2787691"/>
                </a:cubicBezTo>
                <a:cubicBezTo>
                  <a:pt x="4979423" y="2790949"/>
                  <a:pt x="4980709" y="2794206"/>
                  <a:pt x="4981737" y="2797464"/>
                </a:cubicBezTo>
                <a:close/>
                <a:moveTo>
                  <a:pt x="6386427" y="2916622"/>
                </a:moveTo>
                <a:cubicBezTo>
                  <a:pt x="6385913" y="2916965"/>
                  <a:pt x="6385313" y="2917308"/>
                  <a:pt x="6384798" y="2917651"/>
                </a:cubicBezTo>
                <a:cubicBezTo>
                  <a:pt x="6385399" y="2917308"/>
                  <a:pt x="6385913" y="2916965"/>
                  <a:pt x="6386427" y="2916622"/>
                </a:cubicBezTo>
                <a:close/>
                <a:moveTo>
                  <a:pt x="6380084" y="2920822"/>
                </a:moveTo>
                <a:cubicBezTo>
                  <a:pt x="6379141" y="2921508"/>
                  <a:pt x="6378198" y="2922108"/>
                  <a:pt x="6377255" y="2922794"/>
                </a:cubicBezTo>
                <a:cubicBezTo>
                  <a:pt x="6378198" y="2922108"/>
                  <a:pt x="6379141" y="2921508"/>
                  <a:pt x="6380084" y="2920822"/>
                </a:cubicBezTo>
                <a:close/>
                <a:moveTo>
                  <a:pt x="6372368" y="2926394"/>
                </a:moveTo>
                <a:cubicBezTo>
                  <a:pt x="6372197" y="2926480"/>
                  <a:pt x="6372111" y="2926566"/>
                  <a:pt x="6371940" y="2926737"/>
                </a:cubicBezTo>
                <a:cubicBezTo>
                  <a:pt x="6372111" y="2926566"/>
                  <a:pt x="6372283" y="2926480"/>
                  <a:pt x="6372368" y="2926394"/>
                </a:cubicBezTo>
                <a:close/>
                <a:moveTo>
                  <a:pt x="6845484" y="2709853"/>
                </a:moveTo>
                <a:cubicBezTo>
                  <a:pt x="6785734" y="2610841"/>
                  <a:pt x="6597911" y="2500684"/>
                  <a:pt x="6513814" y="2454821"/>
                </a:cubicBezTo>
                <a:cubicBezTo>
                  <a:pt x="6348965" y="2364896"/>
                  <a:pt x="6176144" y="2297087"/>
                  <a:pt x="6111936" y="2297087"/>
                </a:cubicBezTo>
                <a:cubicBezTo>
                  <a:pt x="6013095" y="2297087"/>
                  <a:pt x="5617303" y="2461165"/>
                  <a:pt x="5504746" y="2567549"/>
                </a:cubicBezTo>
                <a:cubicBezTo>
                  <a:pt x="5608816" y="2459536"/>
                  <a:pt x="6005208" y="2277970"/>
                  <a:pt x="6116393" y="2277970"/>
                </a:cubicBezTo>
                <a:cubicBezTo>
                  <a:pt x="6244381" y="2278056"/>
                  <a:pt x="6741500" y="2533002"/>
                  <a:pt x="6845484" y="2709853"/>
                </a:cubicBezTo>
                <a:close/>
                <a:moveTo>
                  <a:pt x="4978051" y="2799093"/>
                </a:moveTo>
                <a:cubicBezTo>
                  <a:pt x="5011484" y="2905049"/>
                  <a:pt x="5230168" y="3034236"/>
                  <a:pt x="5322580" y="3084900"/>
                </a:cubicBezTo>
                <a:cubicBezTo>
                  <a:pt x="5486743" y="3174826"/>
                  <a:pt x="5658879" y="3242634"/>
                  <a:pt x="5723001" y="3242634"/>
                </a:cubicBezTo>
                <a:cubicBezTo>
                  <a:pt x="5820985" y="3242634"/>
                  <a:pt x="6213348" y="3079414"/>
                  <a:pt x="6326934" y="2973029"/>
                </a:cubicBezTo>
                <a:cubicBezTo>
                  <a:pt x="6221750" y="3081128"/>
                  <a:pt x="5828700" y="3261665"/>
                  <a:pt x="5718458" y="3261665"/>
                </a:cubicBezTo>
                <a:cubicBezTo>
                  <a:pt x="5583099" y="3261665"/>
                  <a:pt x="5033087" y="2974143"/>
                  <a:pt x="4977537" y="2797978"/>
                </a:cubicBezTo>
                <a:cubicBezTo>
                  <a:pt x="4976508" y="2794721"/>
                  <a:pt x="4975394" y="2791549"/>
                  <a:pt x="4974194" y="2788291"/>
                </a:cubicBezTo>
                <a:cubicBezTo>
                  <a:pt x="4975565" y="2791978"/>
                  <a:pt x="4976851" y="2795578"/>
                  <a:pt x="4978051" y="2799093"/>
                </a:cubicBezTo>
                <a:close/>
                <a:moveTo>
                  <a:pt x="6519301" y="2438276"/>
                </a:moveTo>
                <a:cubicBezTo>
                  <a:pt x="6353166" y="2342093"/>
                  <a:pt x="6183688" y="2272227"/>
                  <a:pt x="6116393" y="2272227"/>
                </a:cubicBezTo>
                <a:cubicBezTo>
                  <a:pt x="6006666" y="2272227"/>
                  <a:pt x="5620303" y="2448478"/>
                  <a:pt x="5508003" y="2557520"/>
                </a:cubicBezTo>
                <a:cubicBezTo>
                  <a:pt x="5616017" y="2441534"/>
                  <a:pt x="6008980" y="2253110"/>
                  <a:pt x="6120766" y="2253110"/>
                </a:cubicBezTo>
                <a:cubicBezTo>
                  <a:pt x="6189774" y="2253110"/>
                  <a:pt x="6359167" y="2326319"/>
                  <a:pt x="6523501" y="2427132"/>
                </a:cubicBezTo>
                <a:cubicBezTo>
                  <a:pt x="6677978" y="2521944"/>
                  <a:pt x="6791478" y="2618042"/>
                  <a:pt x="6840941" y="2694251"/>
                </a:cubicBezTo>
                <a:cubicBezTo>
                  <a:pt x="6773476" y="2593010"/>
                  <a:pt x="6599025" y="2484396"/>
                  <a:pt x="6519301" y="2438276"/>
                </a:cubicBezTo>
                <a:close/>
                <a:moveTo>
                  <a:pt x="4974279" y="2800722"/>
                </a:moveTo>
                <a:cubicBezTo>
                  <a:pt x="5009684" y="2912936"/>
                  <a:pt x="5225625" y="3048467"/>
                  <a:pt x="5316836" y="3101531"/>
                </a:cubicBezTo>
                <a:cubicBezTo>
                  <a:pt x="5482200" y="3197714"/>
                  <a:pt x="5651078" y="3267580"/>
                  <a:pt x="5718372" y="3267580"/>
                </a:cubicBezTo>
                <a:cubicBezTo>
                  <a:pt x="5827157" y="3267580"/>
                  <a:pt x="6210605" y="3092101"/>
                  <a:pt x="6323676" y="2983059"/>
                </a:cubicBezTo>
                <a:cubicBezTo>
                  <a:pt x="6214806" y="3099044"/>
                  <a:pt x="5824757" y="3286697"/>
                  <a:pt x="5713829" y="3286697"/>
                </a:cubicBezTo>
                <a:cubicBezTo>
                  <a:pt x="5644906" y="3286697"/>
                  <a:pt x="5476113" y="3213487"/>
                  <a:pt x="5312465" y="3112675"/>
                </a:cubicBezTo>
                <a:cubicBezTo>
                  <a:pt x="5125927" y="2997718"/>
                  <a:pt x="4999311" y="2880703"/>
                  <a:pt x="4973679" y="2799693"/>
                </a:cubicBezTo>
                <a:cubicBezTo>
                  <a:pt x="4972479" y="2795750"/>
                  <a:pt x="4971022" y="2791892"/>
                  <a:pt x="4969565" y="2787949"/>
                </a:cubicBezTo>
                <a:cubicBezTo>
                  <a:pt x="4971365" y="2792235"/>
                  <a:pt x="4972993" y="2796521"/>
                  <a:pt x="4974279" y="2800722"/>
                </a:cubicBezTo>
                <a:close/>
                <a:moveTo>
                  <a:pt x="6120766" y="2247367"/>
                </a:moveTo>
                <a:cubicBezTo>
                  <a:pt x="6012066" y="2247367"/>
                  <a:pt x="5638048" y="2425246"/>
                  <a:pt x="5516490" y="2542175"/>
                </a:cubicBezTo>
                <a:cubicBezTo>
                  <a:pt x="5630418" y="2424560"/>
                  <a:pt x="6004522" y="2228336"/>
                  <a:pt x="6125138" y="2228336"/>
                </a:cubicBezTo>
                <a:cubicBezTo>
                  <a:pt x="6197404" y="2228336"/>
                  <a:pt x="6363367" y="2303259"/>
                  <a:pt x="6528816" y="2410587"/>
                </a:cubicBezTo>
                <a:cubicBezTo>
                  <a:pt x="6685693" y="2512343"/>
                  <a:pt x="6800565" y="2616070"/>
                  <a:pt x="6848142" y="2697423"/>
                </a:cubicBezTo>
                <a:cubicBezTo>
                  <a:pt x="6734385" y="2506428"/>
                  <a:pt x="6249439" y="2247367"/>
                  <a:pt x="6120766" y="2247367"/>
                </a:cubicBezTo>
                <a:close/>
                <a:moveTo>
                  <a:pt x="4970593" y="2802350"/>
                </a:moveTo>
                <a:cubicBezTo>
                  <a:pt x="5031286" y="2994717"/>
                  <a:pt x="5576583" y="3292440"/>
                  <a:pt x="5713829" y="3292440"/>
                </a:cubicBezTo>
                <a:cubicBezTo>
                  <a:pt x="5821500" y="3292440"/>
                  <a:pt x="6191231" y="3116189"/>
                  <a:pt x="6314333" y="2999175"/>
                </a:cubicBezTo>
                <a:cubicBezTo>
                  <a:pt x="6198861" y="3116961"/>
                  <a:pt x="5828786" y="3311471"/>
                  <a:pt x="5709285" y="3311471"/>
                </a:cubicBezTo>
                <a:cubicBezTo>
                  <a:pt x="5637191" y="3311471"/>
                  <a:pt x="5471656" y="3236547"/>
                  <a:pt x="5306892" y="3129220"/>
                </a:cubicBezTo>
                <a:cubicBezTo>
                  <a:pt x="5122926" y="3009462"/>
                  <a:pt x="4996996" y="2886875"/>
                  <a:pt x="4969993" y="2801236"/>
                </a:cubicBezTo>
                <a:cubicBezTo>
                  <a:pt x="4968364" y="2795921"/>
                  <a:pt x="4966393" y="2790606"/>
                  <a:pt x="4964250" y="2785291"/>
                </a:cubicBezTo>
                <a:cubicBezTo>
                  <a:pt x="4966736" y="2791035"/>
                  <a:pt x="4968879" y="2796693"/>
                  <a:pt x="4970593" y="2802350"/>
                </a:cubicBezTo>
                <a:close/>
                <a:moveTo>
                  <a:pt x="6530188" y="2405101"/>
                </a:moveTo>
                <a:cubicBezTo>
                  <a:pt x="6364310" y="2297516"/>
                  <a:pt x="6197832" y="2222421"/>
                  <a:pt x="6125138" y="2222421"/>
                </a:cubicBezTo>
                <a:cubicBezTo>
                  <a:pt x="6067016" y="2222421"/>
                  <a:pt x="5937657" y="2271198"/>
                  <a:pt x="5795439" y="2346808"/>
                </a:cubicBezTo>
                <a:cubicBezTo>
                  <a:pt x="5697884" y="2398586"/>
                  <a:pt x="5582413" y="2470252"/>
                  <a:pt x="5521462" y="2530174"/>
                </a:cubicBezTo>
                <a:cubicBezTo>
                  <a:pt x="5573668" y="2475052"/>
                  <a:pt x="5676024" y="2402186"/>
                  <a:pt x="5799725" y="2333092"/>
                </a:cubicBezTo>
                <a:cubicBezTo>
                  <a:pt x="5942800" y="2253110"/>
                  <a:pt x="6069245" y="2203390"/>
                  <a:pt x="6129595" y="2203390"/>
                </a:cubicBezTo>
                <a:cubicBezTo>
                  <a:pt x="6279185" y="2203390"/>
                  <a:pt x="6775019" y="2514229"/>
                  <a:pt x="6863401" y="2717997"/>
                </a:cubicBezTo>
                <a:cubicBezTo>
                  <a:pt x="6825596" y="2632615"/>
                  <a:pt x="6703353" y="2517486"/>
                  <a:pt x="6530188" y="2405101"/>
                </a:cubicBezTo>
                <a:close/>
                <a:moveTo>
                  <a:pt x="4966907" y="2803979"/>
                </a:moveTo>
                <a:cubicBezTo>
                  <a:pt x="4994253" y="2890733"/>
                  <a:pt x="5120955" y="3014348"/>
                  <a:pt x="5305606" y="3134621"/>
                </a:cubicBezTo>
                <a:cubicBezTo>
                  <a:pt x="5470798" y="3242205"/>
                  <a:pt x="5636762" y="3317301"/>
                  <a:pt x="5709285" y="3317301"/>
                </a:cubicBezTo>
                <a:cubicBezTo>
                  <a:pt x="5767321" y="3317301"/>
                  <a:pt x="5896338" y="3268523"/>
                  <a:pt x="6037955" y="3192913"/>
                </a:cubicBezTo>
                <a:cubicBezTo>
                  <a:pt x="6134139" y="3141650"/>
                  <a:pt x="6247982" y="3070841"/>
                  <a:pt x="6309275" y="3011176"/>
                </a:cubicBezTo>
                <a:cubicBezTo>
                  <a:pt x="6256639" y="3066126"/>
                  <a:pt x="6155484" y="3138221"/>
                  <a:pt x="6033583" y="3206630"/>
                </a:cubicBezTo>
                <a:cubicBezTo>
                  <a:pt x="5891023" y="3286611"/>
                  <a:pt x="5765007" y="3336331"/>
                  <a:pt x="5704742" y="3336331"/>
                </a:cubicBezTo>
                <a:cubicBezTo>
                  <a:pt x="5630504" y="3336331"/>
                  <a:pt x="5464627" y="3257979"/>
                  <a:pt x="5301320" y="3145765"/>
                </a:cubicBezTo>
                <a:cubicBezTo>
                  <a:pt x="5120012" y="3021206"/>
                  <a:pt x="4994768" y="2893047"/>
                  <a:pt x="4966307" y="2802865"/>
                </a:cubicBezTo>
                <a:cubicBezTo>
                  <a:pt x="4964335" y="2796521"/>
                  <a:pt x="4961935" y="2790092"/>
                  <a:pt x="4959363" y="2783748"/>
                </a:cubicBezTo>
                <a:cubicBezTo>
                  <a:pt x="4962278" y="2790520"/>
                  <a:pt x="4964849" y="2797293"/>
                  <a:pt x="4966907" y="2803979"/>
                </a:cubicBezTo>
                <a:close/>
                <a:moveTo>
                  <a:pt x="6535589" y="2388556"/>
                </a:moveTo>
                <a:cubicBezTo>
                  <a:pt x="6371254" y="2276084"/>
                  <a:pt x="6204262" y="2197561"/>
                  <a:pt x="6129510" y="2197561"/>
                </a:cubicBezTo>
                <a:cubicBezTo>
                  <a:pt x="6068730" y="2197561"/>
                  <a:pt x="5941857" y="2247367"/>
                  <a:pt x="5798440" y="2327605"/>
                </a:cubicBezTo>
                <a:cubicBezTo>
                  <a:pt x="5678425" y="2394728"/>
                  <a:pt x="5578297" y="2465365"/>
                  <a:pt x="5524377" y="2520229"/>
                </a:cubicBezTo>
                <a:cubicBezTo>
                  <a:pt x="5648249" y="2384527"/>
                  <a:pt x="6009666" y="2178530"/>
                  <a:pt x="6133882" y="2178530"/>
                </a:cubicBezTo>
                <a:cubicBezTo>
                  <a:pt x="6288529" y="2178530"/>
                  <a:pt x="6775962" y="2500170"/>
                  <a:pt x="6866659" y="2715854"/>
                </a:cubicBezTo>
                <a:cubicBezTo>
                  <a:pt x="6828083" y="2626100"/>
                  <a:pt x="6706525" y="2505485"/>
                  <a:pt x="6535589" y="2388556"/>
                </a:cubicBezTo>
                <a:close/>
                <a:moveTo>
                  <a:pt x="4963221" y="2805608"/>
                </a:moveTo>
                <a:cubicBezTo>
                  <a:pt x="4992025" y="2896991"/>
                  <a:pt x="5117955" y="3026178"/>
                  <a:pt x="5299949" y="3151251"/>
                </a:cubicBezTo>
                <a:cubicBezTo>
                  <a:pt x="5463683" y="3263722"/>
                  <a:pt x="5630076" y="3342247"/>
                  <a:pt x="5704742" y="3342247"/>
                </a:cubicBezTo>
                <a:cubicBezTo>
                  <a:pt x="5824157" y="3342247"/>
                  <a:pt x="6167657" y="3156052"/>
                  <a:pt x="6299674" y="3027807"/>
                </a:cubicBezTo>
                <a:cubicBezTo>
                  <a:pt x="6173915" y="3156652"/>
                  <a:pt x="5829729" y="3361277"/>
                  <a:pt x="5700199" y="3361277"/>
                </a:cubicBezTo>
                <a:cubicBezTo>
                  <a:pt x="5541607" y="3361277"/>
                  <a:pt x="5030601" y="3019749"/>
                  <a:pt x="4962706" y="2804579"/>
                </a:cubicBezTo>
                <a:cubicBezTo>
                  <a:pt x="4960563" y="2797807"/>
                  <a:pt x="4958077" y="2791035"/>
                  <a:pt x="4955420" y="2784177"/>
                </a:cubicBezTo>
                <a:cubicBezTo>
                  <a:pt x="4958335" y="2791292"/>
                  <a:pt x="4960992" y="2798493"/>
                  <a:pt x="4963221" y="2805608"/>
                </a:cubicBezTo>
                <a:close/>
                <a:moveTo>
                  <a:pt x="6133967" y="2172700"/>
                </a:moveTo>
                <a:cubicBezTo>
                  <a:pt x="6014381" y="2172700"/>
                  <a:pt x="5675338" y="2363181"/>
                  <a:pt x="5538350" y="2498884"/>
                </a:cubicBezTo>
                <a:cubicBezTo>
                  <a:pt x="5669423" y="2362495"/>
                  <a:pt x="6008894" y="2153584"/>
                  <a:pt x="6138339" y="2153584"/>
                </a:cubicBezTo>
                <a:cubicBezTo>
                  <a:pt x="6218063" y="2153584"/>
                  <a:pt x="6381455" y="2236823"/>
                  <a:pt x="6545018" y="2360695"/>
                </a:cubicBezTo>
                <a:cubicBezTo>
                  <a:pt x="6702667" y="2480110"/>
                  <a:pt x="6818567" y="2603983"/>
                  <a:pt x="6864001" y="2700081"/>
                </a:cubicBezTo>
                <a:cubicBezTo>
                  <a:pt x="6759503" y="2483539"/>
                  <a:pt x="6286129" y="2172700"/>
                  <a:pt x="6133967" y="2172700"/>
                </a:cubicBezTo>
                <a:close/>
                <a:moveTo>
                  <a:pt x="6865287" y="2702738"/>
                </a:moveTo>
                <a:cubicBezTo>
                  <a:pt x="6865973" y="2704195"/>
                  <a:pt x="6866573" y="2705567"/>
                  <a:pt x="6867173" y="2706938"/>
                </a:cubicBezTo>
                <a:cubicBezTo>
                  <a:pt x="6866573" y="2705567"/>
                  <a:pt x="6865887" y="2704110"/>
                  <a:pt x="6865287" y="2702738"/>
                </a:cubicBezTo>
                <a:close/>
                <a:moveTo>
                  <a:pt x="4959534" y="2807151"/>
                </a:moveTo>
                <a:cubicBezTo>
                  <a:pt x="5027858" y="3023607"/>
                  <a:pt x="5541007" y="3367021"/>
                  <a:pt x="5700199" y="3367021"/>
                </a:cubicBezTo>
                <a:cubicBezTo>
                  <a:pt x="5829643" y="3367021"/>
                  <a:pt x="6172458" y="3163596"/>
                  <a:pt x="6300102" y="3034151"/>
                </a:cubicBezTo>
                <a:cubicBezTo>
                  <a:pt x="6244038" y="3094844"/>
                  <a:pt x="6142197" y="3173968"/>
                  <a:pt x="6027068" y="3245206"/>
                </a:cubicBezTo>
                <a:cubicBezTo>
                  <a:pt x="5884336" y="3333502"/>
                  <a:pt x="5760463" y="3386138"/>
                  <a:pt x="5695570" y="3386138"/>
                </a:cubicBezTo>
                <a:cubicBezTo>
                  <a:pt x="5615931" y="3386138"/>
                  <a:pt x="5453053" y="3302899"/>
                  <a:pt x="5290090" y="3179026"/>
                </a:cubicBezTo>
                <a:cubicBezTo>
                  <a:pt x="5114183" y="3045295"/>
                  <a:pt x="4990396" y="2905906"/>
                  <a:pt x="4958849" y="2806122"/>
                </a:cubicBezTo>
                <a:cubicBezTo>
                  <a:pt x="4956620" y="2798921"/>
                  <a:pt x="4953963" y="2791721"/>
                  <a:pt x="4951134" y="2784520"/>
                </a:cubicBezTo>
                <a:cubicBezTo>
                  <a:pt x="4954391" y="2792063"/>
                  <a:pt x="4957134" y="2799693"/>
                  <a:pt x="4959534" y="2807151"/>
                </a:cubicBezTo>
                <a:close/>
                <a:moveTo>
                  <a:pt x="6546476" y="2355466"/>
                </a:moveTo>
                <a:cubicBezTo>
                  <a:pt x="6382484" y="2231250"/>
                  <a:pt x="6218492" y="2147840"/>
                  <a:pt x="6138339" y="2147840"/>
                </a:cubicBezTo>
                <a:cubicBezTo>
                  <a:pt x="6008123" y="2147840"/>
                  <a:pt x="5666166" y="2358381"/>
                  <a:pt x="5535264" y="2495198"/>
                </a:cubicBezTo>
                <a:cubicBezTo>
                  <a:pt x="5666166" y="2348865"/>
                  <a:pt x="6008037" y="2128723"/>
                  <a:pt x="6142711" y="2128723"/>
                </a:cubicBezTo>
                <a:cubicBezTo>
                  <a:pt x="6225779" y="2128723"/>
                  <a:pt x="6385741" y="2213248"/>
                  <a:pt x="6550333" y="2344065"/>
                </a:cubicBezTo>
                <a:cubicBezTo>
                  <a:pt x="6710897" y="2471709"/>
                  <a:pt x="6828511" y="2605097"/>
                  <a:pt x="6871545" y="2707196"/>
                </a:cubicBezTo>
                <a:cubicBezTo>
                  <a:pt x="6829368" y="2608783"/>
                  <a:pt x="6710382" y="2479596"/>
                  <a:pt x="6546476" y="2355466"/>
                </a:cubicBezTo>
                <a:close/>
                <a:moveTo>
                  <a:pt x="4955848" y="2808780"/>
                </a:moveTo>
                <a:cubicBezTo>
                  <a:pt x="4987652" y="2909678"/>
                  <a:pt x="5112125" y="3050010"/>
                  <a:pt x="5288719" y="3184341"/>
                </a:cubicBezTo>
                <a:cubicBezTo>
                  <a:pt x="5452025" y="3308556"/>
                  <a:pt x="5615588" y="3391967"/>
                  <a:pt x="5695655" y="3391967"/>
                </a:cubicBezTo>
                <a:cubicBezTo>
                  <a:pt x="5760892" y="3391967"/>
                  <a:pt x="5885279" y="3339160"/>
                  <a:pt x="6028354" y="3250606"/>
                </a:cubicBezTo>
                <a:cubicBezTo>
                  <a:pt x="6138425" y="3182541"/>
                  <a:pt x="6236494" y="3107103"/>
                  <a:pt x="6294187" y="3047352"/>
                </a:cubicBezTo>
                <a:cubicBezTo>
                  <a:pt x="6161657" y="3193685"/>
                  <a:pt x="5824157" y="3410998"/>
                  <a:pt x="5691026" y="3410998"/>
                </a:cubicBezTo>
                <a:cubicBezTo>
                  <a:pt x="5608044" y="3410998"/>
                  <a:pt x="5448510" y="3326473"/>
                  <a:pt x="5284518" y="3195657"/>
                </a:cubicBezTo>
                <a:cubicBezTo>
                  <a:pt x="5111354" y="3057468"/>
                  <a:pt x="4988253" y="2912421"/>
                  <a:pt x="4955163" y="2807751"/>
                </a:cubicBezTo>
                <a:cubicBezTo>
                  <a:pt x="4952762" y="2800121"/>
                  <a:pt x="4950019" y="2792492"/>
                  <a:pt x="4947105" y="2784862"/>
                </a:cubicBezTo>
                <a:cubicBezTo>
                  <a:pt x="4950448" y="2792835"/>
                  <a:pt x="4953362" y="2800807"/>
                  <a:pt x="4955848" y="2808780"/>
                </a:cubicBezTo>
                <a:close/>
                <a:moveTo>
                  <a:pt x="6551962" y="2338921"/>
                </a:moveTo>
                <a:cubicBezTo>
                  <a:pt x="6386942" y="2207762"/>
                  <a:pt x="6226379" y="2122980"/>
                  <a:pt x="6142797" y="2122980"/>
                </a:cubicBezTo>
                <a:cubicBezTo>
                  <a:pt x="6012837" y="2122980"/>
                  <a:pt x="5690598" y="2327177"/>
                  <a:pt x="5549237" y="2473424"/>
                </a:cubicBezTo>
                <a:cubicBezTo>
                  <a:pt x="5609501" y="2408015"/>
                  <a:pt x="5706628" y="2327348"/>
                  <a:pt x="5812241" y="2256111"/>
                </a:cubicBezTo>
                <a:cubicBezTo>
                  <a:pt x="5955573" y="2159413"/>
                  <a:pt x="6077646" y="2103863"/>
                  <a:pt x="6147255" y="2103863"/>
                </a:cubicBezTo>
                <a:cubicBezTo>
                  <a:pt x="6232465" y="2103863"/>
                  <a:pt x="6392857" y="2191646"/>
                  <a:pt x="6555820" y="2327434"/>
                </a:cubicBezTo>
                <a:cubicBezTo>
                  <a:pt x="6705581" y="2452250"/>
                  <a:pt x="6821653" y="2588038"/>
                  <a:pt x="6869573" y="2692622"/>
                </a:cubicBezTo>
                <a:cubicBezTo>
                  <a:pt x="6822424" y="2591295"/>
                  <a:pt x="6707125" y="2462279"/>
                  <a:pt x="6551962" y="2338921"/>
                </a:cubicBezTo>
                <a:close/>
                <a:moveTo>
                  <a:pt x="4952162" y="2810409"/>
                </a:moveTo>
                <a:cubicBezTo>
                  <a:pt x="4985509" y="2916193"/>
                  <a:pt x="5109296" y="3062183"/>
                  <a:pt x="5283061" y="3200886"/>
                </a:cubicBezTo>
                <a:cubicBezTo>
                  <a:pt x="5447482" y="3332045"/>
                  <a:pt x="5607616" y="3416827"/>
                  <a:pt x="5691112" y="3416827"/>
                </a:cubicBezTo>
                <a:cubicBezTo>
                  <a:pt x="5819956" y="3416827"/>
                  <a:pt x="6139711" y="3213916"/>
                  <a:pt x="6281586" y="3067755"/>
                </a:cubicBezTo>
                <a:cubicBezTo>
                  <a:pt x="6144597" y="3215888"/>
                  <a:pt x="5827243" y="3435858"/>
                  <a:pt x="5686568" y="3435858"/>
                </a:cubicBezTo>
                <a:cubicBezTo>
                  <a:pt x="5601443" y="3435858"/>
                  <a:pt x="5441481" y="3348076"/>
                  <a:pt x="5279117" y="3212287"/>
                </a:cubicBezTo>
                <a:cubicBezTo>
                  <a:pt x="5111268" y="3071870"/>
                  <a:pt x="4985766" y="2917479"/>
                  <a:pt x="4951648" y="2809380"/>
                </a:cubicBezTo>
                <a:cubicBezTo>
                  <a:pt x="4949162" y="2801408"/>
                  <a:pt x="4946333" y="2793349"/>
                  <a:pt x="4943247" y="2785291"/>
                </a:cubicBezTo>
                <a:cubicBezTo>
                  <a:pt x="4946505" y="2793692"/>
                  <a:pt x="4949505" y="2802093"/>
                  <a:pt x="4952162" y="2810409"/>
                </a:cubicBezTo>
                <a:close/>
                <a:moveTo>
                  <a:pt x="8648538" y="3862169"/>
                </a:moveTo>
                <a:cubicBezTo>
                  <a:pt x="8487547" y="3999414"/>
                  <a:pt x="8313354" y="4106571"/>
                  <a:pt x="8225057" y="4122687"/>
                </a:cubicBezTo>
                <a:cubicBezTo>
                  <a:pt x="8218199" y="4123973"/>
                  <a:pt x="8195482" y="4124659"/>
                  <a:pt x="8187681" y="4124659"/>
                </a:cubicBezTo>
                <a:cubicBezTo>
                  <a:pt x="8108214" y="4124659"/>
                  <a:pt x="7864498" y="4037476"/>
                  <a:pt x="7812634" y="3928005"/>
                </a:cubicBezTo>
                <a:cubicBezTo>
                  <a:pt x="7782544" y="3864483"/>
                  <a:pt x="7706335" y="3792388"/>
                  <a:pt x="7632612" y="3722694"/>
                </a:cubicBezTo>
                <a:cubicBezTo>
                  <a:pt x="7552287" y="3646742"/>
                  <a:pt x="7476335" y="3574990"/>
                  <a:pt x="7460561" y="3517468"/>
                </a:cubicBezTo>
                <a:cubicBezTo>
                  <a:pt x="7424128" y="3384937"/>
                  <a:pt x="7292369" y="3246320"/>
                  <a:pt x="7165068" y="3112246"/>
                </a:cubicBezTo>
                <a:cubicBezTo>
                  <a:pt x="7130006" y="3075299"/>
                  <a:pt x="7094516" y="3038008"/>
                  <a:pt x="7060911" y="3000632"/>
                </a:cubicBezTo>
                <a:cubicBezTo>
                  <a:pt x="7094087" y="3035265"/>
                  <a:pt x="7128891" y="3069812"/>
                  <a:pt x="7163439" y="3104017"/>
                </a:cubicBezTo>
                <a:cubicBezTo>
                  <a:pt x="7292712" y="3232090"/>
                  <a:pt x="7426357" y="3364535"/>
                  <a:pt x="7460905" y="3490036"/>
                </a:cubicBezTo>
                <a:cubicBezTo>
                  <a:pt x="7476507" y="3546615"/>
                  <a:pt x="7553488" y="3615538"/>
                  <a:pt x="7635012" y="3688490"/>
                </a:cubicBezTo>
                <a:cubicBezTo>
                  <a:pt x="7710021" y="3755527"/>
                  <a:pt x="7787517" y="3824878"/>
                  <a:pt x="7816149" y="3885314"/>
                </a:cubicBezTo>
                <a:cubicBezTo>
                  <a:pt x="7866470" y="3991613"/>
                  <a:pt x="8112243" y="4076309"/>
                  <a:pt x="8192996" y="4076309"/>
                </a:cubicBezTo>
                <a:cubicBezTo>
                  <a:pt x="8199339" y="4076309"/>
                  <a:pt x="8223343" y="4075709"/>
                  <a:pt x="8230458" y="4074424"/>
                </a:cubicBezTo>
                <a:cubicBezTo>
                  <a:pt x="8317383" y="4058564"/>
                  <a:pt x="8491748" y="3955437"/>
                  <a:pt x="8654539" y="3823764"/>
                </a:cubicBezTo>
                <a:cubicBezTo>
                  <a:pt x="8709918" y="3779015"/>
                  <a:pt x="8812273" y="3691061"/>
                  <a:pt x="8889511" y="3595649"/>
                </a:cubicBezTo>
                <a:cubicBezTo>
                  <a:pt x="8888055" y="3603365"/>
                  <a:pt x="8886511" y="3611166"/>
                  <a:pt x="8885053" y="3618881"/>
                </a:cubicBezTo>
                <a:cubicBezTo>
                  <a:pt x="8828389" y="3694319"/>
                  <a:pt x="8747894" y="3777472"/>
                  <a:pt x="8648538" y="3862169"/>
                </a:cubicBezTo>
                <a:close/>
                <a:moveTo>
                  <a:pt x="8883168" y="3628740"/>
                </a:moveTo>
                <a:cubicBezTo>
                  <a:pt x="8881796" y="3635854"/>
                  <a:pt x="8880425" y="3642970"/>
                  <a:pt x="8879053" y="3650085"/>
                </a:cubicBezTo>
                <a:cubicBezTo>
                  <a:pt x="8822217" y="3730152"/>
                  <a:pt x="8741807" y="3818363"/>
                  <a:pt x="8644166" y="3905974"/>
                </a:cubicBezTo>
                <a:cubicBezTo>
                  <a:pt x="8482146" y="4051278"/>
                  <a:pt x="8311725" y="4160149"/>
                  <a:pt x="8220085" y="4176865"/>
                </a:cubicBezTo>
                <a:cubicBezTo>
                  <a:pt x="8212798" y="4178151"/>
                  <a:pt x="8190424" y="4178837"/>
                  <a:pt x="8182538" y="4178837"/>
                </a:cubicBezTo>
                <a:cubicBezTo>
                  <a:pt x="8101527" y="4178837"/>
                  <a:pt x="7861412" y="4090283"/>
                  <a:pt x="7806462" y="3974297"/>
                </a:cubicBezTo>
                <a:cubicBezTo>
                  <a:pt x="7775430" y="3908717"/>
                  <a:pt x="7700849" y="3834308"/>
                  <a:pt x="7628754" y="3762385"/>
                </a:cubicBezTo>
                <a:cubicBezTo>
                  <a:pt x="7549030" y="3682832"/>
                  <a:pt x="7473678" y="3607651"/>
                  <a:pt x="7457047" y="3547386"/>
                </a:cubicBezTo>
                <a:cubicBezTo>
                  <a:pt x="7419071" y="3409455"/>
                  <a:pt x="7289883" y="3265094"/>
                  <a:pt x="7164896" y="3125534"/>
                </a:cubicBezTo>
                <a:cubicBezTo>
                  <a:pt x="7131806" y="3088586"/>
                  <a:pt x="7098459" y="3051296"/>
                  <a:pt x="7066655" y="3014005"/>
                </a:cubicBezTo>
                <a:cubicBezTo>
                  <a:pt x="7098031" y="3048553"/>
                  <a:pt x="7130778" y="3083100"/>
                  <a:pt x="7163267" y="3117304"/>
                </a:cubicBezTo>
                <a:cubicBezTo>
                  <a:pt x="7290226" y="3250949"/>
                  <a:pt x="7421385" y="3389052"/>
                  <a:pt x="7457475" y="3520040"/>
                </a:cubicBezTo>
                <a:cubicBezTo>
                  <a:pt x="7473763" y="3579276"/>
                  <a:pt x="7550144" y="3651456"/>
                  <a:pt x="7630983" y="3727923"/>
                </a:cubicBezTo>
                <a:cubicBezTo>
                  <a:pt x="7704363" y="3797361"/>
                  <a:pt x="7780316" y="3869112"/>
                  <a:pt x="7809977" y="3931691"/>
                </a:cubicBezTo>
                <a:cubicBezTo>
                  <a:pt x="7863384" y="4044506"/>
                  <a:pt x="8105557" y="4130574"/>
                  <a:pt x="8187853" y="4130574"/>
                </a:cubicBezTo>
                <a:cubicBezTo>
                  <a:pt x="8194368" y="4130574"/>
                  <a:pt x="8218028" y="4129973"/>
                  <a:pt x="8225572" y="4128602"/>
                </a:cubicBezTo>
                <a:cubicBezTo>
                  <a:pt x="8314297" y="4112400"/>
                  <a:pt x="8489004" y="4004986"/>
                  <a:pt x="8650339" y="3867484"/>
                </a:cubicBezTo>
                <a:cubicBezTo>
                  <a:pt x="8704946" y="3820677"/>
                  <a:pt x="8806444" y="3728866"/>
                  <a:pt x="8883168" y="3628740"/>
                </a:cubicBezTo>
                <a:close/>
                <a:moveTo>
                  <a:pt x="6557363" y="2322290"/>
                </a:moveTo>
                <a:cubicBezTo>
                  <a:pt x="6393885" y="2186073"/>
                  <a:pt x="6232894" y="2098034"/>
                  <a:pt x="6147169" y="2098034"/>
                </a:cubicBezTo>
                <a:cubicBezTo>
                  <a:pt x="6007608" y="2098034"/>
                  <a:pt x="5696341" y="2311489"/>
                  <a:pt x="5555238" y="2459965"/>
                </a:cubicBezTo>
                <a:cubicBezTo>
                  <a:pt x="5695398" y="2305831"/>
                  <a:pt x="6010009" y="2078917"/>
                  <a:pt x="6151626" y="2078917"/>
                </a:cubicBezTo>
                <a:cubicBezTo>
                  <a:pt x="6240352" y="2078917"/>
                  <a:pt x="6397229" y="2167728"/>
                  <a:pt x="6561221" y="2310803"/>
                </a:cubicBezTo>
                <a:cubicBezTo>
                  <a:pt x="6708925" y="2439648"/>
                  <a:pt x="6824396" y="2580837"/>
                  <a:pt x="6873002" y="2690136"/>
                </a:cubicBezTo>
                <a:cubicBezTo>
                  <a:pt x="6825082" y="2584180"/>
                  <a:pt x="6710468" y="2449935"/>
                  <a:pt x="6557363" y="2322290"/>
                </a:cubicBezTo>
                <a:close/>
                <a:moveTo>
                  <a:pt x="3202000" y="1590113"/>
                </a:moveTo>
                <a:cubicBezTo>
                  <a:pt x="3361792" y="1438894"/>
                  <a:pt x="3532042" y="1325823"/>
                  <a:pt x="3625482" y="1308764"/>
                </a:cubicBezTo>
                <a:cubicBezTo>
                  <a:pt x="3633026" y="1307392"/>
                  <a:pt x="3655314" y="1306706"/>
                  <a:pt x="3663201" y="1306706"/>
                </a:cubicBezTo>
                <a:cubicBezTo>
                  <a:pt x="3741211" y="1306706"/>
                  <a:pt x="3965467" y="1388659"/>
                  <a:pt x="4021274" y="1500788"/>
                </a:cubicBezTo>
                <a:cubicBezTo>
                  <a:pt x="4054707" y="1567996"/>
                  <a:pt x="4129202" y="1646263"/>
                  <a:pt x="4201211" y="1721872"/>
                </a:cubicBezTo>
                <a:cubicBezTo>
                  <a:pt x="4282393" y="1807169"/>
                  <a:pt x="4366403" y="1895380"/>
                  <a:pt x="4384920" y="1962588"/>
                </a:cubicBezTo>
                <a:cubicBezTo>
                  <a:pt x="4424353" y="2106006"/>
                  <a:pt x="4550627" y="2256111"/>
                  <a:pt x="4672613" y="2401329"/>
                </a:cubicBezTo>
                <a:cubicBezTo>
                  <a:pt x="4701759" y="2435962"/>
                  <a:pt x="4731163" y="2470938"/>
                  <a:pt x="4759453" y="2505999"/>
                </a:cubicBezTo>
                <a:cubicBezTo>
                  <a:pt x="4731763" y="2473681"/>
                  <a:pt x="4703045" y="2441534"/>
                  <a:pt x="4674585" y="2409558"/>
                </a:cubicBezTo>
                <a:cubicBezTo>
                  <a:pt x="4550627" y="2270341"/>
                  <a:pt x="4422382" y="2126495"/>
                  <a:pt x="4384834" y="1990020"/>
                </a:cubicBezTo>
                <a:cubicBezTo>
                  <a:pt x="4366746" y="1924269"/>
                  <a:pt x="4285650" y="1843345"/>
                  <a:pt x="4199668" y="1757706"/>
                </a:cubicBezTo>
                <a:cubicBezTo>
                  <a:pt x="4126202" y="1684411"/>
                  <a:pt x="4050164" y="1608630"/>
                  <a:pt x="4018017" y="1544079"/>
                </a:cubicBezTo>
                <a:cubicBezTo>
                  <a:pt x="3963667" y="1434865"/>
                  <a:pt x="3737524" y="1355055"/>
                  <a:pt x="3658315" y="1355055"/>
                </a:cubicBezTo>
                <a:cubicBezTo>
                  <a:pt x="3650342" y="1355055"/>
                  <a:pt x="3627797" y="1355741"/>
                  <a:pt x="3620424" y="1357113"/>
                </a:cubicBezTo>
                <a:cubicBezTo>
                  <a:pt x="3528441" y="1373915"/>
                  <a:pt x="3358020" y="1483043"/>
                  <a:pt x="3196257" y="1628689"/>
                </a:cubicBezTo>
                <a:cubicBezTo>
                  <a:pt x="3090987" y="1723501"/>
                  <a:pt x="3005604" y="1819256"/>
                  <a:pt x="2948255" y="1904895"/>
                </a:cubicBezTo>
                <a:cubicBezTo>
                  <a:pt x="2949540" y="1898123"/>
                  <a:pt x="2950912" y="1891265"/>
                  <a:pt x="2952198" y="1884493"/>
                </a:cubicBezTo>
                <a:cubicBezTo>
                  <a:pt x="3008862" y="1793624"/>
                  <a:pt x="3095101" y="1691269"/>
                  <a:pt x="3202000" y="1590113"/>
                </a:cubicBezTo>
                <a:close/>
                <a:moveTo>
                  <a:pt x="2954427" y="1873006"/>
                </a:moveTo>
                <a:cubicBezTo>
                  <a:pt x="2955713" y="1866490"/>
                  <a:pt x="2956913" y="1859890"/>
                  <a:pt x="2958198" y="1853374"/>
                </a:cubicBezTo>
                <a:cubicBezTo>
                  <a:pt x="3014520" y="1758305"/>
                  <a:pt x="3100073" y="1651492"/>
                  <a:pt x="3205858" y="1546479"/>
                </a:cubicBezTo>
                <a:cubicBezTo>
                  <a:pt x="3366507" y="1386945"/>
                  <a:pt x="3532985" y="1272416"/>
                  <a:pt x="3630026" y="1254757"/>
                </a:cubicBezTo>
                <a:cubicBezTo>
                  <a:pt x="3637741" y="1253385"/>
                  <a:pt x="3659172" y="1252614"/>
                  <a:pt x="3668002" y="1252614"/>
                </a:cubicBezTo>
                <a:cubicBezTo>
                  <a:pt x="3754412" y="1252614"/>
                  <a:pt x="3970354" y="1339625"/>
                  <a:pt x="4027189" y="1453982"/>
                </a:cubicBezTo>
                <a:cubicBezTo>
                  <a:pt x="4061565" y="1522991"/>
                  <a:pt x="4134088" y="1603229"/>
                  <a:pt x="4204297" y="1680810"/>
                </a:cubicBezTo>
                <a:cubicBezTo>
                  <a:pt x="4285136" y="1770136"/>
                  <a:pt x="4368718" y="1862547"/>
                  <a:pt x="4388092" y="1932927"/>
                </a:cubicBezTo>
                <a:cubicBezTo>
                  <a:pt x="4429068" y="2081832"/>
                  <a:pt x="4552855" y="2237766"/>
                  <a:pt x="4672613" y="2388641"/>
                </a:cubicBezTo>
                <a:cubicBezTo>
                  <a:pt x="4699531" y="2422589"/>
                  <a:pt x="4726706" y="2456879"/>
                  <a:pt x="4753109" y="2491169"/>
                </a:cubicBezTo>
                <a:cubicBezTo>
                  <a:pt x="4727391" y="2459622"/>
                  <a:pt x="4700902" y="2428075"/>
                  <a:pt x="4674670" y="2396871"/>
                </a:cubicBezTo>
                <a:cubicBezTo>
                  <a:pt x="4553027" y="2252082"/>
                  <a:pt x="4427182" y="2102406"/>
                  <a:pt x="4388092" y="1960445"/>
                </a:cubicBezTo>
                <a:cubicBezTo>
                  <a:pt x="4369147" y="1891694"/>
                  <a:pt x="4288479" y="1806997"/>
                  <a:pt x="4203097" y="1717243"/>
                </a:cubicBezTo>
                <a:cubicBezTo>
                  <a:pt x="4131345" y="1641891"/>
                  <a:pt x="4057107" y="1563881"/>
                  <a:pt x="4024018" y="1497359"/>
                </a:cubicBezTo>
                <a:cubicBezTo>
                  <a:pt x="3967610" y="1383945"/>
                  <a:pt x="3741639" y="1301134"/>
                  <a:pt x="3663201" y="1301134"/>
                </a:cubicBezTo>
                <a:cubicBezTo>
                  <a:pt x="3655914" y="1301134"/>
                  <a:pt x="3633111" y="1301820"/>
                  <a:pt x="3625053" y="1303277"/>
                </a:cubicBezTo>
                <a:cubicBezTo>
                  <a:pt x="3531099" y="1320422"/>
                  <a:pt x="3360334" y="1433751"/>
                  <a:pt x="3200200" y="1585312"/>
                </a:cubicBezTo>
                <a:cubicBezTo>
                  <a:pt x="3096044" y="1683639"/>
                  <a:pt x="3011434" y="1783423"/>
                  <a:pt x="2954427" y="1873006"/>
                </a:cubicBezTo>
                <a:close/>
                <a:moveTo>
                  <a:pt x="2942939" y="1912953"/>
                </a:moveTo>
                <a:cubicBezTo>
                  <a:pt x="2942682" y="1913382"/>
                  <a:pt x="2942425" y="1913725"/>
                  <a:pt x="2942168" y="1914154"/>
                </a:cubicBezTo>
                <a:cubicBezTo>
                  <a:pt x="2943540" y="1907553"/>
                  <a:pt x="2944825" y="1900952"/>
                  <a:pt x="2946197" y="1894265"/>
                </a:cubicBezTo>
                <a:cubicBezTo>
                  <a:pt x="2946369" y="1894008"/>
                  <a:pt x="2946540" y="1893665"/>
                  <a:pt x="2946711" y="1893408"/>
                </a:cubicBezTo>
                <a:cubicBezTo>
                  <a:pt x="2945511" y="1899923"/>
                  <a:pt x="2944225" y="1906438"/>
                  <a:pt x="2942939" y="1912953"/>
                </a:cubicBezTo>
                <a:close/>
                <a:moveTo>
                  <a:pt x="2940796" y="1924098"/>
                </a:moveTo>
                <a:cubicBezTo>
                  <a:pt x="2939596" y="1930356"/>
                  <a:pt x="2938396" y="1936614"/>
                  <a:pt x="2937196" y="1942871"/>
                </a:cubicBezTo>
                <a:cubicBezTo>
                  <a:pt x="2936853" y="1943386"/>
                  <a:pt x="2936424" y="1943986"/>
                  <a:pt x="2936081" y="1944500"/>
                </a:cubicBezTo>
                <a:cubicBezTo>
                  <a:pt x="2937367" y="1938157"/>
                  <a:pt x="2938653" y="1931899"/>
                  <a:pt x="2939939" y="1925555"/>
                </a:cubicBezTo>
                <a:cubicBezTo>
                  <a:pt x="2940196" y="1925041"/>
                  <a:pt x="2940539" y="1924612"/>
                  <a:pt x="2940796" y="1924098"/>
                </a:cubicBezTo>
                <a:close/>
                <a:moveTo>
                  <a:pt x="2928195" y="1965160"/>
                </a:moveTo>
                <a:cubicBezTo>
                  <a:pt x="2926909" y="1971418"/>
                  <a:pt x="2925709" y="1977676"/>
                  <a:pt x="2924423" y="1983934"/>
                </a:cubicBezTo>
                <a:cubicBezTo>
                  <a:pt x="2923994" y="1984534"/>
                  <a:pt x="2923566" y="1985134"/>
                  <a:pt x="2923137" y="1985734"/>
                </a:cubicBezTo>
                <a:cubicBezTo>
                  <a:pt x="2924509" y="1979390"/>
                  <a:pt x="2925794" y="1973047"/>
                  <a:pt x="2927166" y="1966789"/>
                </a:cubicBezTo>
                <a:cubicBezTo>
                  <a:pt x="2927509" y="1966189"/>
                  <a:pt x="2927852" y="1965674"/>
                  <a:pt x="2928195" y="1965160"/>
                </a:cubicBezTo>
                <a:close/>
                <a:moveTo>
                  <a:pt x="2915250" y="2005194"/>
                </a:moveTo>
                <a:cubicBezTo>
                  <a:pt x="2913793" y="2011880"/>
                  <a:pt x="2912421" y="2018567"/>
                  <a:pt x="2910964" y="2025253"/>
                </a:cubicBezTo>
                <a:cubicBezTo>
                  <a:pt x="2910450" y="2025939"/>
                  <a:pt x="2910021" y="2026539"/>
                  <a:pt x="2909593" y="2027225"/>
                </a:cubicBezTo>
                <a:cubicBezTo>
                  <a:pt x="2911135" y="2020453"/>
                  <a:pt x="2912593" y="2013680"/>
                  <a:pt x="2914136" y="2006908"/>
                </a:cubicBezTo>
                <a:cubicBezTo>
                  <a:pt x="2914479" y="2006308"/>
                  <a:pt x="2914822" y="2005794"/>
                  <a:pt x="2915250" y="2005194"/>
                </a:cubicBezTo>
                <a:close/>
                <a:moveTo>
                  <a:pt x="2920737" y="1997050"/>
                </a:moveTo>
                <a:cubicBezTo>
                  <a:pt x="2921251" y="1996364"/>
                  <a:pt x="2921680" y="1995678"/>
                  <a:pt x="2922194" y="1994992"/>
                </a:cubicBezTo>
                <a:cubicBezTo>
                  <a:pt x="2920822" y="2001936"/>
                  <a:pt x="2919365" y="2008880"/>
                  <a:pt x="2917994" y="2015823"/>
                </a:cubicBezTo>
                <a:cubicBezTo>
                  <a:pt x="2917394" y="2016595"/>
                  <a:pt x="2916879" y="2017366"/>
                  <a:pt x="2916279" y="2018052"/>
                </a:cubicBezTo>
                <a:cubicBezTo>
                  <a:pt x="2917736" y="2011023"/>
                  <a:pt x="2919279" y="2004079"/>
                  <a:pt x="2920737" y="1997050"/>
                </a:cubicBezTo>
                <a:close/>
                <a:moveTo>
                  <a:pt x="2927423" y="1987363"/>
                </a:moveTo>
                <a:cubicBezTo>
                  <a:pt x="2928023" y="1986591"/>
                  <a:pt x="2928538" y="1985734"/>
                  <a:pt x="2929138" y="1984962"/>
                </a:cubicBezTo>
                <a:cubicBezTo>
                  <a:pt x="2927766" y="1992163"/>
                  <a:pt x="2926395" y="1999279"/>
                  <a:pt x="2925023" y="2006479"/>
                </a:cubicBezTo>
                <a:cubicBezTo>
                  <a:pt x="2924423" y="2007337"/>
                  <a:pt x="2923737" y="2008108"/>
                  <a:pt x="2923051" y="2008966"/>
                </a:cubicBezTo>
                <a:cubicBezTo>
                  <a:pt x="2924509" y="2001764"/>
                  <a:pt x="2925966" y="1994564"/>
                  <a:pt x="2927423" y="1987363"/>
                </a:cubicBezTo>
                <a:close/>
                <a:moveTo>
                  <a:pt x="2934196" y="1977933"/>
                </a:moveTo>
                <a:cubicBezTo>
                  <a:pt x="2991546" y="1899752"/>
                  <a:pt x="3078985" y="1811541"/>
                  <a:pt x="3190085" y="1721272"/>
                </a:cubicBezTo>
                <a:cubicBezTo>
                  <a:pt x="3351934" y="1589770"/>
                  <a:pt x="3525270" y="1486900"/>
                  <a:pt x="3611680" y="1471127"/>
                </a:cubicBezTo>
                <a:cubicBezTo>
                  <a:pt x="3618710" y="1469841"/>
                  <a:pt x="3642370" y="1469241"/>
                  <a:pt x="3648628" y="1469241"/>
                </a:cubicBezTo>
                <a:cubicBezTo>
                  <a:pt x="3724409" y="1469241"/>
                  <a:pt x="3955523" y="1545708"/>
                  <a:pt x="4003358" y="1641634"/>
                </a:cubicBezTo>
                <a:cubicBezTo>
                  <a:pt x="4033876" y="1703013"/>
                  <a:pt x="4113686" y="1774336"/>
                  <a:pt x="4190753" y="1843345"/>
                </a:cubicBezTo>
                <a:cubicBezTo>
                  <a:pt x="4273477" y="1917326"/>
                  <a:pt x="4358945" y="1993878"/>
                  <a:pt x="4374976" y="2052085"/>
                </a:cubicBezTo>
                <a:cubicBezTo>
                  <a:pt x="4409952" y="2179215"/>
                  <a:pt x="4543511" y="2312175"/>
                  <a:pt x="4672613" y="2440677"/>
                </a:cubicBezTo>
                <a:cubicBezTo>
                  <a:pt x="4705789" y="2473681"/>
                  <a:pt x="4739307" y="2507028"/>
                  <a:pt x="4771197" y="2540461"/>
                </a:cubicBezTo>
                <a:cubicBezTo>
                  <a:pt x="4771283" y="2540632"/>
                  <a:pt x="4771283" y="2540889"/>
                  <a:pt x="4771368" y="2541060"/>
                </a:cubicBezTo>
                <a:cubicBezTo>
                  <a:pt x="4739907" y="2510200"/>
                  <a:pt x="4706989" y="2479424"/>
                  <a:pt x="4674413" y="2448906"/>
                </a:cubicBezTo>
                <a:cubicBezTo>
                  <a:pt x="4543425" y="2326319"/>
                  <a:pt x="4407980" y="2199532"/>
                  <a:pt x="4374890" y="2079517"/>
                </a:cubicBezTo>
                <a:cubicBezTo>
                  <a:pt x="4359117" y="2022339"/>
                  <a:pt x="4276306" y="1952301"/>
                  <a:pt x="4188609" y="1878149"/>
                </a:cubicBezTo>
                <a:cubicBezTo>
                  <a:pt x="4110171" y="1811798"/>
                  <a:pt x="4029075" y="1743218"/>
                  <a:pt x="4000014" y="1684925"/>
                </a:cubicBezTo>
                <a:cubicBezTo>
                  <a:pt x="3951323" y="1587027"/>
                  <a:pt x="3709664" y="1517590"/>
                  <a:pt x="3643656" y="1517590"/>
                </a:cubicBezTo>
                <a:cubicBezTo>
                  <a:pt x="3637312" y="1517590"/>
                  <a:pt x="3613395" y="1518190"/>
                  <a:pt x="3606537" y="1519390"/>
                </a:cubicBezTo>
                <a:cubicBezTo>
                  <a:pt x="3522955" y="1534649"/>
                  <a:pt x="3345418" y="1635719"/>
                  <a:pt x="3184513" y="1759591"/>
                </a:cubicBezTo>
                <a:cubicBezTo>
                  <a:pt x="3098188" y="1826028"/>
                  <a:pt x="3022835" y="1894265"/>
                  <a:pt x="2966514" y="1956759"/>
                </a:cubicBezTo>
                <a:cubicBezTo>
                  <a:pt x="2953141" y="1971589"/>
                  <a:pt x="2940968" y="1985991"/>
                  <a:pt x="2929909" y="2000050"/>
                </a:cubicBezTo>
                <a:cubicBezTo>
                  <a:pt x="2931367" y="1992763"/>
                  <a:pt x="2932824" y="1985391"/>
                  <a:pt x="2934196" y="1977933"/>
                </a:cubicBezTo>
                <a:close/>
                <a:moveTo>
                  <a:pt x="4948476" y="2812037"/>
                </a:moveTo>
                <a:cubicBezTo>
                  <a:pt x="4983452" y="2922880"/>
                  <a:pt x="5106467" y="3074441"/>
                  <a:pt x="5277489" y="3217431"/>
                </a:cubicBezTo>
                <a:cubicBezTo>
                  <a:pt x="5440366" y="3353648"/>
                  <a:pt x="5600929" y="3441688"/>
                  <a:pt x="5686568" y="3441688"/>
                </a:cubicBezTo>
                <a:cubicBezTo>
                  <a:pt x="5825614" y="3441688"/>
                  <a:pt x="6136796" y="3227546"/>
                  <a:pt x="6277471" y="3079071"/>
                </a:cubicBezTo>
                <a:cubicBezTo>
                  <a:pt x="6215663" y="3147565"/>
                  <a:pt x="6119737" y="3230547"/>
                  <a:pt x="6017467" y="3302899"/>
                </a:cubicBezTo>
                <a:cubicBezTo>
                  <a:pt x="5875592" y="3403197"/>
                  <a:pt x="5753348" y="3460718"/>
                  <a:pt x="5682111" y="3460718"/>
                </a:cubicBezTo>
                <a:cubicBezTo>
                  <a:pt x="5593471" y="3460718"/>
                  <a:pt x="5436937" y="3371907"/>
                  <a:pt x="5273631" y="3228832"/>
                </a:cubicBezTo>
                <a:cubicBezTo>
                  <a:pt x="5108525" y="3084300"/>
                  <a:pt x="4983795" y="2924166"/>
                  <a:pt x="4948048" y="2810923"/>
                </a:cubicBezTo>
                <a:cubicBezTo>
                  <a:pt x="4945390" y="2802436"/>
                  <a:pt x="4942389" y="2793949"/>
                  <a:pt x="4939218" y="2785463"/>
                </a:cubicBezTo>
                <a:cubicBezTo>
                  <a:pt x="4942561" y="2794378"/>
                  <a:pt x="4945647" y="2803208"/>
                  <a:pt x="4948476" y="2812037"/>
                </a:cubicBezTo>
                <a:close/>
                <a:moveTo>
                  <a:pt x="7162753" y="3130249"/>
                </a:moveTo>
                <a:cubicBezTo>
                  <a:pt x="7287312" y="3269380"/>
                  <a:pt x="7416156" y="3413313"/>
                  <a:pt x="7453704" y="3549701"/>
                </a:cubicBezTo>
                <a:cubicBezTo>
                  <a:pt x="7470763" y="3611595"/>
                  <a:pt x="7546544" y="3687204"/>
                  <a:pt x="7626782" y="3767271"/>
                </a:cubicBezTo>
                <a:cubicBezTo>
                  <a:pt x="7698620" y="3838937"/>
                  <a:pt x="7772943" y="3913089"/>
                  <a:pt x="7803547" y="3977812"/>
                </a:cubicBezTo>
                <a:cubicBezTo>
                  <a:pt x="7859097" y="4095083"/>
                  <a:pt x="8101013" y="4184666"/>
                  <a:pt x="8182452" y="4184666"/>
                </a:cubicBezTo>
                <a:cubicBezTo>
                  <a:pt x="8190424" y="4184666"/>
                  <a:pt x="8213056" y="4183980"/>
                  <a:pt x="8220428" y="4182609"/>
                </a:cubicBezTo>
                <a:cubicBezTo>
                  <a:pt x="8312497" y="4165806"/>
                  <a:pt x="8483518" y="4056679"/>
                  <a:pt x="8645881" y="3911032"/>
                </a:cubicBezTo>
                <a:cubicBezTo>
                  <a:pt x="8741207" y="3825564"/>
                  <a:pt x="8820246" y="3739325"/>
                  <a:pt x="8877082" y="3660457"/>
                </a:cubicBezTo>
                <a:cubicBezTo>
                  <a:pt x="8875624" y="3667744"/>
                  <a:pt x="8874252" y="3675117"/>
                  <a:pt x="8872795" y="3682403"/>
                </a:cubicBezTo>
                <a:cubicBezTo>
                  <a:pt x="8816302" y="3766328"/>
                  <a:pt x="8736492" y="3858397"/>
                  <a:pt x="8639709" y="3949694"/>
                </a:cubicBezTo>
                <a:cubicBezTo>
                  <a:pt x="8479317" y="4100913"/>
                  <a:pt x="8308639" y="4213898"/>
                  <a:pt x="8215027" y="4231043"/>
                </a:cubicBezTo>
                <a:cubicBezTo>
                  <a:pt x="8207483" y="4232415"/>
                  <a:pt x="8185109" y="4233101"/>
                  <a:pt x="8177223" y="4233101"/>
                </a:cubicBezTo>
                <a:cubicBezTo>
                  <a:pt x="8094755" y="4233101"/>
                  <a:pt x="7858240" y="4143347"/>
                  <a:pt x="7800119" y="4020588"/>
                </a:cubicBezTo>
                <a:cubicBezTo>
                  <a:pt x="7768143" y="3953037"/>
                  <a:pt x="7695277" y="3876399"/>
                  <a:pt x="7624725" y="3802247"/>
                </a:cubicBezTo>
                <a:cubicBezTo>
                  <a:pt x="7545515" y="3718922"/>
                  <a:pt x="7470763" y="3640312"/>
                  <a:pt x="7453361" y="3577133"/>
                </a:cubicBezTo>
                <a:cubicBezTo>
                  <a:pt x="7413927" y="3433801"/>
                  <a:pt x="7287140" y="3283611"/>
                  <a:pt x="7164553" y="3138478"/>
                </a:cubicBezTo>
                <a:cubicBezTo>
                  <a:pt x="7133778" y="3101959"/>
                  <a:pt x="7102660" y="3065183"/>
                  <a:pt x="7072827" y="3028321"/>
                </a:cubicBezTo>
                <a:cubicBezTo>
                  <a:pt x="7102059" y="3062440"/>
                  <a:pt x="7132578" y="3096473"/>
                  <a:pt x="7162753" y="3130249"/>
                </a:cubicBezTo>
                <a:close/>
                <a:moveTo>
                  <a:pt x="8882139" y="3653171"/>
                </a:moveTo>
                <a:cubicBezTo>
                  <a:pt x="8882568" y="3652657"/>
                  <a:pt x="8882910" y="3652057"/>
                  <a:pt x="8883339" y="3651542"/>
                </a:cubicBezTo>
                <a:cubicBezTo>
                  <a:pt x="8881882" y="3658743"/>
                  <a:pt x="8880425" y="3665944"/>
                  <a:pt x="8878967" y="3673145"/>
                </a:cubicBezTo>
                <a:cubicBezTo>
                  <a:pt x="8878624" y="3673574"/>
                  <a:pt x="8878368" y="3674088"/>
                  <a:pt x="8878110" y="3674516"/>
                </a:cubicBezTo>
                <a:cubicBezTo>
                  <a:pt x="8879396" y="3667401"/>
                  <a:pt x="8880767" y="3660286"/>
                  <a:pt x="8882139" y="3653171"/>
                </a:cubicBezTo>
                <a:close/>
                <a:moveTo>
                  <a:pt x="8884196" y="3642798"/>
                </a:moveTo>
                <a:cubicBezTo>
                  <a:pt x="8885568" y="3635940"/>
                  <a:pt x="8886854" y="3628997"/>
                  <a:pt x="8888225" y="3622139"/>
                </a:cubicBezTo>
                <a:cubicBezTo>
                  <a:pt x="8888740" y="3621453"/>
                  <a:pt x="8889254" y="3620767"/>
                  <a:pt x="8889769" y="3620081"/>
                </a:cubicBezTo>
                <a:cubicBezTo>
                  <a:pt x="8888397" y="3627025"/>
                  <a:pt x="8886940" y="3633883"/>
                  <a:pt x="8885568" y="3640827"/>
                </a:cubicBezTo>
                <a:cubicBezTo>
                  <a:pt x="8885053" y="3641513"/>
                  <a:pt x="8884625" y="3642198"/>
                  <a:pt x="8884196" y="3642798"/>
                </a:cubicBezTo>
                <a:close/>
                <a:moveTo>
                  <a:pt x="8890112" y="3612023"/>
                </a:moveTo>
                <a:cubicBezTo>
                  <a:pt x="8891569" y="3604479"/>
                  <a:pt x="8893026" y="3596935"/>
                  <a:pt x="8894484" y="3589477"/>
                </a:cubicBezTo>
                <a:cubicBezTo>
                  <a:pt x="8895084" y="3588706"/>
                  <a:pt x="8895769" y="3587849"/>
                  <a:pt x="8896370" y="3587077"/>
                </a:cubicBezTo>
                <a:cubicBezTo>
                  <a:pt x="8894826" y="3594621"/>
                  <a:pt x="8893284" y="3602250"/>
                  <a:pt x="8891740" y="3609794"/>
                </a:cubicBezTo>
                <a:cubicBezTo>
                  <a:pt x="8891226" y="3610566"/>
                  <a:pt x="8890712" y="3611251"/>
                  <a:pt x="8890112" y="3612023"/>
                </a:cubicBezTo>
                <a:close/>
                <a:moveTo>
                  <a:pt x="8901427" y="3580562"/>
                </a:moveTo>
                <a:cubicBezTo>
                  <a:pt x="8901942" y="3579876"/>
                  <a:pt x="8902456" y="3579190"/>
                  <a:pt x="8903056" y="3578504"/>
                </a:cubicBezTo>
                <a:cubicBezTo>
                  <a:pt x="8901513" y="3585877"/>
                  <a:pt x="8899884" y="3593249"/>
                  <a:pt x="8898341" y="3600707"/>
                </a:cubicBezTo>
                <a:cubicBezTo>
                  <a:pt x="8897912" y="3601307"/>
                  <a:pt x="8897398" y="3601993"/>
                  <a:pt x="8896969" y="3602593"/>
                </a:cubicBezTo>
                <a:cubicBezTo>
                  <a:pt x="8898427" y="3595221"/>
                  <a:pt x="8899969" y="3587934"/>
                  <a:pt x="8901427" y="3580562"/>
                </a:cubicBezTo>
                <a:close/>
                <a:moveTo>
                  <a:pt x="8903484" y="3570446"/>
                </a:moveTo>
                <a:cubicBezTo>
                  <a:pt x="8905028" y="3562902"/>
                  <a:pt x="8906485" y="3555359"/>
                  <a:pt x="8908028" y="3547815"/>
                </a:cubicBezTo>
                <a:cubicBezTo>
                  <a:pt x="8908714" y="3546958"/>
                  <a:pt x="8909400" y="3546186"/>
                  <a:pt x="8910085" y="3545329"/>
                </a:cubicBezTo>
                <a:cubicBezTo>
                  <a:pt x="8908456" y="3552873"/>
                  <a:pt x="8906828" y="3560502"/>
                  <a:pt x="8905284" y="3568046"/>
                </a:cubicBezTo>
                <a:cubicBezTo>
                  <a:pt x="8904685" y="3568903"/>
                  <a:pt x="8904085" y="3569675"/>
                  <a:pt x="8903484" y="3570446"/>
                </a:cubicBezTo>
                <a:close/>
                <a:moveTo>
                  <a:pt x="8915143" y="3538985"/>
                </a:moveTo>
                <a:cubicBezTo>
                  <a:pt x="8915744" y="3538214"/>
                  <a:pt x="8916257" y="3537528"/>
                  <a:pt x="8916858" y="3536756"/>
                </a:cubicBezTo>
                <a:cubicBezTo>
                  <a:pt x="8915229" y="3544214"/>
                  <a:pt x="8913600" y="3551587"/>
                  <a:pt x="8911885" y="3559045"/>
                </a:cubicBezTo>
                <a:cubicBezTo>
                  <a:pt x="8911372" y="3559731"/>
                  <a:pt x="8910943" y="3560417"/>
                  <a:pt x="8910429" y="3561102"/>
                </a:cubicBezTo>
                <a:cubicBezTo>
                  <a:pt x="8912057" y="3553730"/>
                  <a:pt x="8913600" y="3546357"/>
                  <a:pt x="8915143" y="3538985"/>
                </a:cubicBezTo>
                <a:close/>
                <a:moveTo>
                  <a:pt x="8912229" y="3535299"/>
                </a:moveTo>
                <a:cubicBezTo>
                  <a:pt x="8911457" y="3536242"/>
                  <a:pt x="8910771" y="3537185"/>
                  <a:pt x="8910000" y="3538042"/>
                </a:cubicBezTo>
                <a:cubicBezTo>
                  <a:pt x="8911457" y="3530670"/>
                  <a:pt x="8913000" y="3523297"/>
                  <a:pt x="8914458" y="3516011"/>
                </a:cubicBezTo>
                <a:cubicBezTo>
                  <a:pt x="8915229" y="3515068"/>
                  <a:pt x="8916086" y="3514125"/>
                  <a:pt x="8916858" y="3513268"/>
                </a:cubicBezTo>
                <a:cubicBezTo>
                  <a:pt x="8915315" y="3520555"/>
                  <a:pt x="8913772" y="3527927"/>
                  <a:pt x="8912229" y="3535299"/>
                </a:cubicBezTo>
                <a:close/>
                <a:moveTo>
                  <a:pt x="8905028" y="3544129"/>
                </a:moveTo>
                <a:cubicBezTo>
                  <a:pt x="8904256" y="3545158"/>
                  <a:pt x="8903399" y="3546101"/>
                  <a:pt x="8902542" y="3547129"/>
                </a:cubicBezTo>
                <a:cubicBezTo>
                  <a:pt x="8903999" y="3539671"/>
                  <a:pt x="8905456" y="3532127"/>
                  <a:pt x="8906828" y="3524669"/>
                </a:cubicBezTo>
                <a:cubicBezTo>
                  <a:pt x="8907771" y="3523641"/>
                  <a:pt x="8908628" y="3522612"/>
                  <a:pt x="8909571" y="3521583"/>
                </a:cubicBezTo>
                <a:cubicBezTo>
                  <a:pt x="8908028" y="3529127"/>
                  <a:pt x="8906570" y="3536585"/>
                  <a:pt x="8905028" y="3544129"/>
                </a:cubicBezTo>
                <a:close/>
                <a:moveTo>
                  <a:pt x="8897741" y="3552958"/>
                </a:moveTo>
                <a:cubicBezTo>
                  <a:pt x="8725262" y="3757670"/>
                  <a:pt x="8369761" y="3989899"/>
                  <a:pt x="8235087" y="4014416"/>
                </a:cubicBezTo>
                <a:cubicBezTo>
                  <a:pt x="8228744" y="4015617"/>
                  <a:pt x="8205254" y="4016216"/>
                  <a:pt x="8198225" y="4016216"/>
                </a:cubicBezTo>
                <a:cubicBezTo>
                  <a:pt x="8130931" y="4016216"/>
                  <a:pt x="7874442" y="3939149"/>
                  <a:pt x="7825236" y="3835422"/>
                </a:cubicBezTo>
                <a:cubicBezTo>
                  <a:pt x="7797204" y="3776186"/>
                  <a:pt x="7717736" y="3709064"/>
                  <a:pt x="7640927" y="3644170"/>
                </a:cubicBezTo>
                <a:cubicBezTo>
                  <a:pt x="7559231" y="3575161"/>
                  <a:pt x="7482164" y="3510010"/>
                  <a:pt x="7467763" y="3457804"/>
                </a:cubicBezTo>
                <a:cubicBezTo>
                  <a:pt x="7434244" y="3336074"/>
                  <a:pt x="7297599" y="3208773"/>
                  <a:pt x="7165496" y="3085757"/>
                </a:cubicBezTo>
                <a:cubicBezTo>
                  <a:pt x="7127777" y="3050610"/>
                  <a:pt x="7089715" y="3015205"/>
                  <a:pt x="7053882" y="2979715"/>
                </a:cubicBezTo>
                <a:cubicBezTo>
                  <a:pt x="7053882" y="2979544"/>
                  <a:pt x="7053797" y="2979458"/>
                  <a:pt x="7053797" y="2979287"/>
                </a:cubicBezTo>
                <a:cubicBezTo>
                  <a:pt x="7089286" y="3012205"/>
                  <a:pt x="7126834" y="3045038"/>
                  <a:pt x="7164039" y="3077528"/>
                </a:cubicBezTo>
                <a:cubicBezTo>
                  <a:pt x="7298027" y="3194628"/>
                  <a:pt x="7436644" y="3315758"/>
                  <a:pt x="7468191" y="3430372"/>
                </a:cubicBezTo>
                <a:cubicBezTo>
                  <a:pt x="7482336" y="3481893"/>
                  <a:pt x="7560688" y="3544300"/>
                  <a:pt x="7643670" y="3610394"/>
                </a:cubicBezTo>
                <a:cubicBezTo>
                  <a:pt x="7721680" y="3672545"/>
                  <a:pt x="7802347" y="3736839"/>
                  <a:pt x="7828836" y="3792732"/>
                </a:cubicBezTo>
                <a:cubicBezTo>
                  <a:pt x="7876413" y="3893201"/>
                  <a:pt x="8135217" y="3967868"/>
                  <a:pt x="8203540" y="3967868"/>
                </a:cubicBezTo>
                <a:cubicBezTo>
                  <a:pt x="8209198" y="3967868"/>
                  <a:pt x="8233973" y="3967353"/>
                  <a:pt x="8240488" y="3966153"/>
                </a:cubicBezTo>
                <a:cubicBezTo>
                  <a:pt x="8360846" y="3944207"/>
                  <a:pt x="8722862" y="3728009"/>
                  <a:pt x="8902113" y="3529898"/>
                </a:cubicBezTo>
                <a:cubicBezTo>
                  <a:pt x="8900656" y="3537614"/>
                  <a:pt x="8899198" y="3545329"/>
                  <a:pt x="8897741" y="3552958"/>
                </a:cubicBezTo>
                <a:close/>
                <a:moveTo>
                  <a:pt x="6562849" y="2305746"/>
                </a:moveTo>
                <a:cubicBezTo>
                  <a:pt x="6398429" y="2162328"/>
                  <a:pt x="6240866" y="2073173"/>
                  <a:pt x="6151626" y="2073173"/>
                </a:cubicBezTo>
                <a:cubicBezTo>
                  <a:pt x="6079789" y="2073173"/>
                  <a:pt x="5956774" y="2130867"/>
                  <a:pt x="5813956" y="2231508"/>
                </a:cubicBezTo>
                <a:cubicBezTo>
                  <a:pt x="5715201" y="2301116"/>
                  <a:pt x="5622360" y="2380583"/>
                  <a:pt x="5560124" y="2447620"/>
                </a:cubicBezTo>
                <a:cubicBezTo>
                  <a:pt x="5623560" y="2376126"/>
                  <a:pt x="5718801" y="2290915"/>
                  <a:pt x="5818499" y="2217620"/>
                </a:cubicBezTo>
                <a:cubicBezTo>
                  <a:pt x="5959774" y="2113722"/>
                  <a:pt x="6082789" y="2054143"/>
                  <a:pt x="6155998" y="2054143"/>
                </a:cubicBezTo>
                <a:cubicBezTo>
                  <a:pt x="6246867" y="2054143"/>
                  <a:pt x="6404172" y="2146126"/>
                  <a:pt x="6566536" y="2294258"/>
                </a:cubicBezTo>
                <a:cubicBezTo>
                  <a:pt x="6717840" y="2432275"/>
                  <a:pt x="6835883" y="2585209"/>
                  <a:pt x="6881918" y="2701109"/>
                </a:cubicBezTo>
                <a:cubicBezTo>
                  <a:pt x="6836827" y="2589238"/>
                  <a:pt x="6717411" y="2440591"/>
                  <a:pt x="6562849" y="2305746"/>
                </a:cubicBezTo>
                <a:close/>
                <a:moveTo>
                  <a:pt x="4674842" y="2383841"/>
                </a:moveTo>
                <a:cubicBezTo>
                  <a:pt x="4555427" y="2233479"/>
                  <a:pt x="4431983" y="2077888"/>
                  <a:pt x="4391435" y="1930356"/>
                </a:cubicBezTo>
                <a:cubicBezTo>
                  <a:pt x="4371632" y="1858518"/>
                  <a:pt x="4291394" y="1769793"/>
                  <a:pt x="4206440" y="1675838"/>
                </a:cubicBezTo>
                <a:cubicBezTo>
                  <a:pt x="4136489" y="1598514"/>
                  <a:pt x="4064137" y="1518447"/>
                  <a:pt x="4030104" y="1450124"/>
                </a:cubicBezTo>
                <a:cubicBezTo>
                  <a:pt x="3972583" y="1334653"/>
                  <a:pt x="3755098" y="1246613"/>
                  <a:pt x="3668087" y="1246613"/>
                </a:cubicBezTo>
                <a:cubicBezTo>
                  <a:pt x="3660801" y="1246613"/>
                  <a:pt x="3638084" y="1247299"/>
                  <a:pt x="3629683" y="1248842"/>
                </a:cubicBezTo>
                <a:cubicBezTo>
                  <a:pt x="3532213" y="1266673"/>
                  <a:pt x="3365135" y="1381458"/>
                  <a:pt x="3204058" y="1541421"/>
                </a:cubicBezTo>
                <a:cubicBezTo>
                  <a:pt x="3101102" y="1643691"/>
                  <a:pt x="3017177" y="1747676"/>
                  <a:pt x="2960599" y="1841202"/>
                </a:cubicBezTo>
                <a:cubicBezTo>
                  <a:pt x="2961799" y="1834858"/>
                  <a:pt x="2963085" y="1828514"/>
                  <a:pt x="2964371" y="1822171"/>
                </a:cubicBezTo>
                <a:cubicBezTo>
                  <a:pt x="3020349" y="1722901"/>
                  <a:pt x="3105217" y="1611630"/>
                  <a:pt x="3209887" y="1502674"/>
                </a:cubicBezTo>
                <a:cubicBezTo>
                  <a:pt x="3368907" y="1337224"/>
                  <a:pt x="3535642" y="1218581"/>
                  <a:pt x="3634654" y="1200579"/>
                </a:cubicBezTo>
                <a:cubicBezTo>
                  <a:pt x="3642627" y="1199121"/>
                  <a:pt x="3664058" y="1198350"/>
                  <a:pt x="3672888" y="1198350"/>
                </a:cubicBezTo>
                <a:cubicBezTo>
                  <a:pt x="3760670" y="1198350"/>
                  <a:pt x="3973268" y="1286475"/>
                  <a:pt x="4033276" y="1406919"/>
                </a:cubicBezTo>
                <a:cubicBezTo>
                  <a:pt x="4068423" y="1477556"/>
                  <a:pt x="4139060" y="1559595"/>
                  <a:pt x="4207383" y="1639062"/>
                </a:cubicBezTo>
                <a:cubicBezTo>
                  <a:pt x="4287879" y="1732588"/>
                  <a:pt x="4371204" y="1829372"/>
                  <a:pt x="4391435" y="1903009"/>
                </a:cubicBezTo>
                <a:cubicBezTo>
                  <a:pt x="4433954" y="2057400"/>
                  <a:pt x="4555341" y="2219249"/>
                  <a:pt x="4672785" y="2375783"/>
                </a:cubicBezTo>
                <a:cubicBezTo>
                  <a:pt x="4697559" y="2408873"/>
                  <a:pt x="4722591" y="2442220"/>
                  <a:pt x="4746937" y="2475567"/>
                </a:cubicBezTo>
                <a:cubicBezTo>
                  <a:pt x="4723276" y="2444791"/>
                  <a:pt x="4698931" y="2414273"/>
                  <a:pt x="4674842" y="2383841"/>
                </a:cubicBezTo>
                <a:close/>
                <a:moveTo>
                  <a:pt x="2952626" y="1862976"/>
                </a:moveTo>
                <a:cubicBezTo>
                  <a:pt x="2951426" y="1869234"/>
                  <a:pt x="2950226" y="1875406"/>
                  <a:pt x="2949026" y="1881664"/>
                </a:cubicBezTo>
                <a:cubicBezTo>
                  <a:pt x="2948940" y="1881835"/>
                  <a:pt x="2948769" y="1882007"/>
                  <a:pt x="2948683" y="1882264"/>
                </a:cubicBezTo>
                <a:cubicBezTo>
                  <a:pt x="2949969" y="1875920"/>
                  <a:pt x="2951255" y="1869491"/>
                  <a:pt x="2952541" y="1863147"/>
                </a:cubicBezTo>
                <a:cubicBezTo>
                  <a:pt x="2952626" y="1863061"/>
                  <a:pt x="2952626" y="1862976"/>
                  <a:pt x="2952626" y="1862976"/>
                </a:cubicBezTo>
                <a:close/>
                <a:moveTo>
                  <a:pt x="2928023" y="1944843"/>
                </a:moveTo>
                <a:cubicBezTo>
                  <a:pt x="2926823" y="1950501"/>
                  <a:pt x="2925623" y="1956159"/>
                  <a:pt x="2924423" y="1961902"/>
                </a:cubicBezTo>
                <a:cubicBezTo>
                  <a:pt x="2924251" y="1962160"/>
                  <a:pt x="2924080" y="1962417"/>
                  <a:pt x="2923994" y="1962588"/>
                </a:cubicBezTo>
                <a:cubicBezTo>
                  <a:pt x="2925280" y="1956759"/>
                  <a:pt x="2926566" y="1951015"/>
                  <a:pt x="2927852" y="1945186"/>
                </a:cubicBezTo>
                <a:cubicBezTo>
                  <a:pt x="2927852" y="1945100"/>
                  <a:pt x="2927938" y="1945015"/>
                  <a:pt x="2928023" y="1944843"/>
                </a:cubicBezTo>
                <a:close/>
                <a:moveTo>
                  <a:pt x="2930681" y="1932413"/>
                </a:moveTo>
                <a:cubicBezTo>
                  <a:pt x="2930852" y="1931813"/>
                  <a:pt x="2930938" y="1931127"/>
                  <a:pt x="2931110" y="1930527"/>
                </a:cubicBezTo>
                <a:cubicBezTo>
                  <a:pt x="2930938" y="1931127"/>
                  <a:pt x="2930767" y="1931727"/>
                  <a:pt x="2930681" y="1932413"/>
                </a:cubicBezTo>
                <a:cubicBezTo>
                  <a:pt x="2930681" y="1932327"/>
                  <a:pt x="2930681" y="1932327"/>
                  <a:pt x="2930681" y="1932413"/>
                </a:cubicBezTo>
                <a:close/>
                <a:moveTo>
                  <a:pt x="2914907" y="1986334"/>
                </a:moveTo>
                <a:cubicBezTo>
                  <a:pt x="2913622" y="1991992"/>
                  <a:pt x="2912421" y="1997650"/>
                  <a:pt x="2911135" y="2003222"/>
                </a:cubicBezTo>
                <a:cubicBezTo>
                  <a:pt x="2911050" y="2003393"/>
                  <a:pt x="2910878" y="2003565"/>
                  <a:pt x="2910793" y="2003736"/>
                </a:cubicBezTo>
                <a:cubicBezTo>
                  <a:pt x="2912164" y="1997993"/>
                  <a:pt x="2913450" y="1992163"/>
                  <a:pt x="2914822" y="1986420"/>
                </a:cubicBezTo>
                <a:cubicBezTo>
                  <a:pt x="2914822" y="1986505"/>
                  <a:pt x="2914822" y="1986420"/>
                  <a:pt x="2914907" y="1986334"/>
                </a:cubicBezTo>
                <a:close/>
                <a:moveTo>
                  <a:pt x="2908307" y="2015823"/>
                </a:moveTo>
                <a:cubicBezTo>
                  <a:pt x="2906849" y="2022253"/>
                  <a:pt x="2905478" y="2028596"/>
                  <a:pt x="2904020" y="2035026"/>
                </a:cubicBezTo>
                <a:cubicBezTo>
                  <a:pt x="2903763" y="2035455"/>
                  <a:pt x="2903506" y="2035883"/>
                  <a:pt x="2903163" y="2036226"/>
                </a:cubicBezTo>
                <a:cubicBezTo>
                  <a:pt x="2904706" y="2029711"/>
                  <a:pt x="2906164" y="2023196"/>
                  <a:pt x="2907707" y="2016766"/>
                </a:cubicBezTo>
                <a:cubicBezTo>
                  <a:pt x="2907964" y="2016424"/>
                  <a:pt x="2908135" y="2016166"/>
                  <a:pt x="2908307" y="2015823"/>
                </a:cubicBezTo>
                <a:close/>
                <a:moveTo>
                  <a:pt x="2897334" y="2044970"/>
                </a:moveTo>
                <a:cubicBezTo>
                  <a:pt x="2896991" y="2045484"/>
                  <a:pt x="2896648" y="2045999"/>
                  <a:pt x="2896305" y="2046513"/>
                </a:cubicBezTo>
                <a:cubicBezTo>
                  <a:pt x="2897848" y="2040426"/>
                  <a:pt x="2899305" y="2034254"/>
                  <a:pt x="2900763" y="2028082"/>
                </a:cubicBezTo>
                <a:cubicBezTo>
                  <a:pt x="2901020" y="2027654"/>
                  <a:pt x="2901277" y="2027139"/>
                  <a:pt x="2901620" y="2026710"/>
                </a:cubicBezTo>
                <a:cubicBezTo>
                  <a:pt x="2900249" y="2032797"/>
                  <a:pt x="2898791" y="2038883"/>
                  <a:pt x="2897334" y="2044970"/>
                </a:cubicBezTo>
                <a:close/>
                <a:moveTo>
                  <a:pt x="2890047" y="2056371"/>
                </a:moveTo>
                <a:cubicBezTo>
                  <a:pt x="2889961" y="2056457"/>
                  <a:pt x="2889961" y="2056543"/>
                  <a:pt x="2889876" y="2056629"/>
                </a:cubicBezTo>
                <a:cubicBezTo>
                  <a:pt x="2890819" y="2052857"/>
                  <a:pt x="2891847" y="2048999"/>
                  <a:pt x="2892790" y="2045227"/>
                </a:cubicBezTo>
                <a:cubicBezTo>
                  <a:pt x="2891847" y="2048999"/>
                  <a:pt x="2890990" y="2052685"/>
                  <a:pt x="2890047" y="2056371"/>
                </a:cubicBezTo>
                <a:close/>
                <a:moveTo>
                  <a:pt x="2878903" y="2084318"/>
                </a:moveTo>
                <a:cubicBezTo>
                  <a:pt x="2877617" y="2089375"/>
                  <a:pt x="2876245" y="2094348"/>
                  <a:pt x="2874960" y="2099405"/>
                </a:cubicBezTo>
                <a:cubicBezTo>
                  <a:pt x="2874788" y="2099663"/>
                  <a:pt x="2874617" y="2100006"/>
                  <a:pt x="2874445" y="2100263"/>
                </a:cubicBezTo>
                <a:cubicBezTo>
                  <a:pt x="2875903" y="2095033"/>
                  <a:pt x="2877360" y="2089804"/>
                  <a:pt x="2878731" y="2084661"/>
                </a:cubicBezTo>
                <a:cubicBezTo>
                  <a:pt x="2878731" y="2084489"/>
                  <a:pt x="2878817" y="2084403"/>
                  <a:pt x="2878903" y="2084318"/>
                </a:cubicBezTo>
                <a:close/>
                <a:moveTo>
                  <a:pt x="2886104" y="2071288"/>
                </a:moveTo>
                <a:cubicBezTo>
                  <a:pt x="2886275" y="2071030"/>
                  <a:pt x="2886361" y="2070859"/>
                  <a:pt x="2886532" y="2070602"/>
                </a:cubicBezTo>
                <a:cubicBezTo>
                  <a:pt x="2885161" y="2076259"/>
                  <a:pt x="2883704" y="2081917"/>
                  <a:pt x="2882332" y="2087489"/>
                </a:cubicBezTo>
                <a:cubicBezTo>
                  <a:pt x="2882075" y="2087918"/>
                  <a:pt x="2881818" y="2088261"/>
                  <a:pt x="2881561" y="2088690"/>
                </a:cubicBezTo>
                <a:cubicBezTo>
                  <a:pt x="2883104" y="2082860"/>
                  <a:pt x="2884646" y="2077031"/>
                  <a:pt x="2886104" y="2071288"/>
                </a:cubicBezTo>
                <a:close/>
                <a:moveTo>
                  <a:pt x="2893048" y="2059886"/>
                </a:moveTo>
                <a:cubicBezTo>
                  <a:pt x="2893476" y="2059200"/>
                  <a:pt x="2893905" y="2058515"/>
                  <a:pt x="2894419" y="2057743"/>
                </a:cubicBezTo>
                <a:cubicBezTo>
                  <a:pt x="2892962" y="2063830"/>
                  <a:pt x="2891590" y="2069830"/>
                  <a:pt x="2890133" y="2075917"/>
                </a:cubicBezTo>
                <a:cubicBezTo>
                  <a:pt x="2889533" y="2076774"/>
                  <a:pt x="2889019" y="2077546"/>
                  <a:pt x="2888504" y="2078317"/>
                </a:cubicBezTo>
                <a:cubicBezTo>
                  <a:pt x="2889961" y="2072230"/>
                  <a:pt x="2891504" y="2066058"/>
                  <a:pt x="2893048" y="2059886"/>
                </a:cubicBezTo>
                <a:close/>
                <a:moveTo>
                  <a:pt x="2900334" y="2048485"/>
                </a:moveTo>
                <a:cubicBezTo>
                  <a:pt x="2900677" y="2047970"/>
                  <a:pt x="2901020" y="2047456"/>
                  <a:pt x="2901363" y="2046942"/>
                </a:cubicBezTo>
                <a:cubicBezTo>
                  <a:pt x="2899906" y="2053285"/>
                  <a:pt x="2898534" y="2059629"/>
                  <a:pt x="2897077" y="2066058"/>
                </a:cubicBezTo>
                <a:cubicBezTo>
                  <a:pt x="2896648" y="2066658"/>
                  <a:pt x="2896219" y="2067258"/>
                  <a:pt x="2895705" y="2067944"/>
                </a:cubicBezTo>
                <a:cubicBezTo>
                  <a:pt x="2897334" y="2061429"/>
                  <a:pt x="2898791" y="2054914"/>
                  <a:pt x="2900334" y="2048485"/>
                </a:cubicBezTo>
                <a:close/>
                <a:moveTo>
                  <a:pt x="2907021" y="2038712"/>
                </a:moveTo>
                <a:cubicBezTo>
                  <a:pt x="2907535" y="2037940"/>
                  <a:pt x="2908050" y="2037169"/>
                  <a:pt x="2908649" y="2036397"/>
                </a:cubicBezTo>
                <a:cubicBezTo>
                  <a:pt x="2907278" y="2042998"/>
                  <a:pt x="2905821" y="2049599"/>
                  <a:pt x="2904449" y="2056286"/>
                </a:cubicBezTo>
                <a:cubicBezTo>
                  <a:pt x="2903849" y="2057057"/>
                  <a:pt x="2903249" y="2057914"/>
                  <a:pt x="2902649" y="2058686"/>
                </a:cubicBezTo>
                <a:cubicBezTo>
                  <a:pt x="2904020" y="2051999"/>
                  <a:pt x="2905563" y="2045399"/>
                  <a:pt x="2907021" y="2038712"/>
                </a:cubicBezTo>
                <a:close/>
                <a:moveTo>
                  <a:pt x="2913965" y="2028939"/>
                </a:moveTo>
                <a:cubicBezTo>
                  <a:pt x="2914564" y="2028082"/>
                  <a:pt x="2915165" y="2027225"/>
                  <a:pt x="2915851" y="2026368"/>
                </a:cubicBezTo>
                <a:cubicBezTo>
                  <a:pt x="2914907" y="2030911"/>
                  <a:pt x="2913965" y="2035540"/>
                  <a:pt x="2913107" y="2040084"/>
                </a:cubicBezTo>
                <a:cubicBezTo>
                  <a:pt x="2912678" y="2042312"/>
                  <a:pt x="2912164" y="2044541"/>
                  <a:pt x="2911736" y="2046856"/>
                </a:cubicBezTo>
                <a:cubicBezTo>
                  <a:pt x="2911050" y="2047713"/>
                  <a:pt x="2910278" y="2048656"/>
                  <a:pt x="2909593" y="2049513"/>
                </a:cubicBezTo>
                <a:cubicBezTo>
                  <a:pt x="2911050" y="2042570"/>
                  <a:pt x="2912507" y="2035712"/>
                  <a:pt x="2913965" y="2028939"/>
                </a:cubicBezTo>
                <a:close/>
                <a:moveTo>
                  <a:pt x="2920994" y="2019424"/>
                </a:moveTo>
                <a:cubicBezTo>
                  <a:pt x="2921680" y="2018481"/>
                  <a:pt x="2922365" y="2017538"/>
                  <a:pt x="2923137" y="2016595"/>
                </a:cubicBezTo>
                <a:cubicBezTo>
                  <a:pt x="2921765" y="2023624"/>
                  <a:pt x="2920479" y="2030568"/>
                  <a:pt x="2919108" y="2037598"/>
                </a:cubicBezTo>
                <a:cubicBezTo>
                  <a:pt x="2918336" y="2038541"/>
                  <a:pt x="2917565" y="2039569"/>
                  <a:pt x="2916708" y="2040512"/>
                </a:cubicBezTo>
                <a:cubicBezTo>
                  <a:pt x="2918165" y="2033483"/>
                  <a:pt x="2919537" y="2026453"/>
                  <a:pt x="2920994" y="2019424"/>
                </a:cubicBezTo>
                <a:close/>
                <a:moveTo>
                  <a:pt x="2928109" y="2010080"/>
                </a:moveTo>
                <a:cubicBezTo>
                  <a:pt x="3091501" y="1799968"/>
                  <a:pt x="3467919" y="1550680"/>
                  <a:pt x="3607137" y="1525305"/>
                </a:cubicBezTo>
                <a:cubicBezTo>
                  <a:pt x="3613480" y="1524105"/>
                  <a:pt x="3636969" y="1523505"/>
                  <a:pt x="3643827" y="1523505"/>
                </a:cubicBezTo>
                <a:cubicBezTo>
                  <a:pt x="3709407" y="1523505"/>
                  <a:pt x="3949265" y="1592085"/>
                  <a:pt x="3997357" y="1688697"/>
                </a:cubicBezTo>
                <a:cubicBezTo>
                  <a:pt x="4026846" y="1747933"/>
                  <a:pt x="4108285" y="1816770"/>
                  <a:pt x="4187066" y="1883378"/>
                </a:cubicBezTo>
                <a:cubicBezTo>
                  <a:pt x="4270391" y="1953759"/>
                  <a:pt x="4356459" y="2026625"/>
                  <a:pt x="4371718" y="2082003"/>
                </a:cubicBezTo>
                <a:cubicBezTo>
                  <a:pt x="4405237" y="2203733"/>
                  <a:pt x="4541197" y="2331034"/>
                  <a:pt x="4672699" y="2454050"/>
                </a:cubicBezTo>
                <a:cubicBezTo>
                  <a:pt x="4706731" y="2485939"/>
                  <a:pt x="4741107" y="2518086"/>
                  <a:pt x="4773768" y="2550233"/>
                </a:cubicBezTo>
                <a:cubicBezTo>
                  <a:pt x="4773854" y="2550576"/>
                  <a:pt x="4773940" y="2550833"/>
                  <a:pt x="4774026" y="2551176"/>
                </a:cubicBezTo>
                <a:cubicBezTo>
                  <a:pt x="4741793" y="2521430"/>
                  <a:pt x="4707932" y="2491683"/>
                  <a:pt x="4674499" y="2462279"/>
                </a:cubicBezTo>
                <a:cubicBezTo>
                  <a:pt x="4541111" y="2345093"/>
                  <a:pt x="4403265" y="2223964"/>
                  <a:pt x="4371718" y="2109350"/>
                </a:cubicBezTo>
                <a:cubicBezTo>
                  <a:pt x="4356716" y="2054828"/>
                  <a:pt x="4273306" y="1988306"/>
                  <a:pt x="4184923" y="1917840"/>
                </a:cubicBezTo>
                <a:cubicBezTo>
                  <a:pt x="4104856" y="1853975"/>
                  <a:pt x="4022132" y="1787967"/>
                  <a:pt x="3994271" y="1731988"/>
                </a:cubicBezTo>
                <a:cubicBezTo>
                  <a:pt x="3947637" y="1638290"/>
                  <a:pt x="3705635" y="1571854"/>
                  <a:pt x="3639112" y="1571854"/>
                </a:cubicBezTo>
                <a:cubicBezTo>
                  <a:pt x="3633540" y="1571854"/>
                  <a:pt x="3608766" y="1572368"/>
                  <a:pt x="3602250" y="1573568"/>
                </a:cubicBezTo>
                <a:cubicBezTo>
                  <a:pt x="3477949" y="1596285"/>
                  <a:pt x="3094759" y="1827914"/>
                  <a:pt x="2924080" y="2031683"/>
                </a:cubicBezTo>
                <a:cubicBezTo>
                  <a:pt x="2925280" y="2024567"/>
                  <a:pt x="2926652" y="2017281"/>
                  <a:pt x="2928109" y="2010080"/>
                </a:cubicBezTo>
                <a:close/>
                <a:moveTo>
                  <a:pt x="4944790" y="2813666"/>
                </a:moveTo>
                <a:cubicBezTo>
                  <a:pt x="4980880" y="2927937"/>
                  <a:pt x="5106124" y="3088929"/>
                  <a:pt x="5271831" y="3234061"/>
                </a:cubicBezTo>
                <a:cubicBezTo>
                  <a:pt x="5435651" y="3377479"/>
                  <a:pt x="5592871" y="3466633"/>
                  <a:pt x="5682025" y="3466633"/>
                </a:cubicBezTo>
                <a:cubicBezTo>
                  <a:pt x="5822614" y="3466633"/>
                  <a:pt x="6120766" y="3253607"/>
                  <a:pt x="6266927" y="3097673"/>
                </a:cubicBezTo>
                <a:cubicBezTo>
                  <a:pt x="6203576" y="3168139"/>
                  <a:pt x="6110822" y="3250949"/>
                  <a:pt x="6014124" y="3322272"/>
                </a:cubicBezTo>
                <a:cubicBezTo>
                  <a:pt x="5873277" y="3426171"/>
                  <a:pt x="5750519" y="3485750"/>
                  <a:pt x="5677396" y="3485750"/>
                </a:cubicBezTo>
                <a:cubicBezTo>
                  <a:pt x="5586613" y="3485750"/>
                  <a:pt x="5429651" y="3393767"/>
                  <a:pt x="5267888" y="3245634"/>
                </a:cubicBezTo>
                <a:cubicBezTo>
                  <a:pt x="5105610" y="3097073"/>
                  <a:pt x="4981566" y="2931195"/>
                  <a:pt x="4944190" y="2812723"/>
                </a:cubicBezTo>
                <a:cubicBezTo>
                  <a:pt x="4941361" y="2803893"/>
                  <a:pt x="4938361" y="2794978"/>
                  <a:pt x="4935017" y="2785977"/>
                </a:cubicBezTo>
                <a:cubicBezTo>
                  <a:pt x="4938617" y="2795150"/>
                  <a:pt x="4941875" y="2804408"/>
                  <a:pt x="4944790" y="2813666"/>
                </a:cubicBezTo>
                <a:close/>
                <a:moveTo>
                  <a:pt x="8635251" y="3993328"/>
                </a:moveTo>
                <a:cubicBezTo>
                  <a:pt x="8474002" y="4152862"/>
                  <a:pt x="8307096" y="4267305"/>
                  <a:pt x="8209970" y="4285050"/>
                </a:cubicBezTo>
                <a:cubicBezTo>
                  <a:pt x="8202254" y="4286422"/>
                  <a:pt x="8180823" y="4287193"/>
                  <a:pt x="8171908" y="4287193"/>
                </a:cubicBezTo>
                <a:cubicBezTo>
                  <a:pt x="8079410" y="4287193"/>
                  <a:pt x="7850868" y="4187409"/>
                  <a:pt x="7793774" y="4066794"/>
                </a:cubicBezTo>
                <a:cubicBezTo>
                  <a:pt x="7760942" y="3997357"/>
                  <a:pt x="7689705" y="3918576"/>
                  <a:pt x="7620953" y="3842366"/>
                </a:cubicBezTo>
                <a:cubicBezTo>
                  <a:pt x="7542258" y="3755269"/>
                  <a:pt x="7467934" y="3672888"/>
                  <a:pt x="7449760" y="3606879"/>
                </a:cubicBezTo>
                <a:cubicBezTo>
                  <a:pt x="7408784" y="3458061"/>
                  <a:pt x="7284482" y="3302041"/>
                  <a:pt x="7164210" y="3151251"/>
                </a:cubicBezTo>
                <a:cubicBezTo>
                  <a:pt x="7135492" y="3115247"/>
                  <a:pt x="7106517" y="3078899"/>
                  <a:pt x="7078571" y="3042466"/>
                </a:cubicBezTo>
                <a:cubicBezTo>
                  <a:pt x="7106003" y="3076156"/>
                  <a:pt x="7134378" y="3109675"/>
                  <a:pt x="7162496" y="3143021"/>
                </a:cubicBezTo>
                <a:cubicBezTo>
                  <a:pt x="7284740" y="3287725"/>
                  <a:pt x="7411098" y="3437401"/>
                  <a:pt x="7450189" y="3579362"/>
                </a:cubicBezTo>
                <a:cubicBezTo>
                  <a:pt x="7468019" y="3644084"/>
                  <a:pt x="7543200" y="3723208"/>
                  <a:pt x="7622839" y="3806962"/>
                </a:cubicBezTo>
                <a:cubicBezTo>
                  <a:pt x="7693048" y="3880857"/>
                  <a:pt x="7765657" y="3957237"/>
                  <a:pt x="7797289" y="4023932"/>
                </a:cubicBezTo>
                <a:cubicBezTo>
                  <a:pt x="7856011" y="4147975"/>
                  <a:pt x="8094241" y="4238673"/>
                  <a:pt x="8177223" y="4238673"/>
                </a:cubicBezTo>
                <a:cubicBezTo>
                  <a:pt x="8184509" y="4238673"/>
                  <a:pt x="8207398" y="4237987"/>
                  <a:pt x="8215456" y="4236530"/>
                </a:cubicBezTo>
                <a:cubicBezTo>
                  <a:pt x="8365389" y="4209183"/>
                  <a:pt x="8702631" y="3938635"/>
                  <a:pt x="8870566" y="3694062"/>
                </a:cubicBezTo>
                <a:cubicBezTo>
                  <a:pt x="8869280" y="3700834"/>
                  <a:pt x="8867908" y="3707692"/>
                  <a:pt x="8866538" y="3714465"/>
                </a:cubicBezTo>
                <a:cubicBezTo>
                  <a:pt x="8810387" y="3802333"/>
                  <a:pt x="8731092" y="3898516"/>
                  <a:pt x="8635251" y="3993328"/>
                </a:cubicBezTo>
                <a:close/>
                <a:moveTo>
                  <a:pt x="8875710" y="3686518"/>
                </a:moveTo>
                <a:cubicBezTo>
                  <a:pt x="8875967" y="3686175"/>
                  <a:pt x="8876225" y="3685832"/>
                  <a:pt x="8876395" y="3685490"/>
                </a:cubicBezTo>
                <a:cubicBezTo>
                  <a:pt x="8875024" y="3692090"/>
                  <a:pt x="8873738" y="3698691"/>
                  <a:pt x="8872366" y="3705292"/>
                </a:cubicBezTo>
                <a:cubicBezTo>
                  <a:pt x="8872195" y="3705549"/>
                  <a:pt x="8872023" y="3705806"/>
                  <a:pt x="8871852" y="3706063"/>
                </a:cubicBezTo>
                <a:cubicBezTo>
                  <a:pt x="8873223" y="3699548"/>
                  <a:pt x="8874509" y="3693033"/>
                  <a:pt x="8875710" y="3686518"/>
                </a:cubicBezTo>
                <a:close/>
                <a:moveTo>
                  <a:pt x="8878024" y="3696205"/>
                </a:moveTo>
                <a:cubicBezTo>
                  <a:pt x="8879310" y="3689862"/>
                  <a:pt x="8880596" y="3683603"/>
                  <a:pt x="8881882" y="3677260"/>
                </a:cubicBezTo>
                <a:cubicBezTo>
                  <a:pt x="8882053" y="3677088"/>
                  <a:pt x="8882139" y="3676831"/>
                  <a:pt x="8882225" y="3676660"/>
                </a:cubicBezTo>
                <a:cubicBezTo>
                  <a:pt x="8880853" y="3683089"/>
                  <a:pt x="8879482" y="3689518"/>
                  <a:pt x="8878110" y="3695948"/>
                </a:cubicBezTo>
                <a:cubicBezTo>
                  <a:pt x="8878110" y="3696034"/>
                  <a:pt x="8878024" y="3696119"/>
                  <a:pt x="8878024" y="3696205"/>
                </a:cubicBezTo>
                <a:close/>
                <a:moveTo>
                  <a:pt x="8884368" y="3664829"/>
                </a:moveTo>
                <a:cubicBezTo>
                  <a:pt x="8885740" y="3657886"/>
                  <a:pt x="8887197" y="3650942"/>
                  <a:pt x="8888568" y="3643998"/>
                </a:cubicBezTo>
                <a:cubicBezTo>
                  <a:pt x="8888826" y="3643570"/>
                  <a:pt x="8889083" y="3643227"/>
                  <a:pt x="8889340" y="3642798"/>
                </a:cubicBezTo>
                <a:cubicBezTo>
                  <a:pt x="8887883" y="3649828"/>
                  <a:pt x="8886339" y="3656943"/>
                  <a:pt x="8884882" y="3663972"/>
                </a:cubicBezTo>
                <a:cubicBezTo>
                  <a:pt x="8884711" y="3664229"/>
                  <a:pt x="8884540" y="3664573"/>
                  <a:pt x="8884368" y="3664829"/>
                </a:cubicBezTo>
                <a:close/>
                <a:moveTo>
                  <a:pt x="8890797" y="3633111"/>
                </a:moveTo>
                <a:cubicBezTo>
                  <a:pt x="8892169" y="3626425"/>
                  <a:pt x="8893454" y="3619824"/>
                  <a:pt x="8894826" y="3613138"/>
                </a:cubicBezTo>
                <a:cubicBezTo>
                  <a:pt x="8895255" y="3612623"/>
                  <a:pt x="8895597" y="3612023"/>
                  <a:pt x="8896026" y="3611509"/>
                </a:cubicBezTo>
                <a:cubicBezTo>
                  <a:pt x="8894998" y="3616480"/>
                  <a:pt x="8893969" y="3621453"/>
                  <a:pt x="8892855" y="3626339"/>
                </a:cubicBezTo>
                <a:cubicBezTo>
                  <a:pt x="8892511" y="3628139"/>
                  <a:pt x="8892083" y="3629939"/>
                  <a:pt x="8891740" y="3631740"/>
                </a:cubicBezTo>
                <a:cubicBezTo>
                  <a:pt x="8891483" y="3632168"/>
                  <a:pt x="8891141" y="3632683"/>
                  <a:pt x="8890797" y="3633111"/>
                </a:cubicBezTo>
                <a:close/>
                <a:moveTo>
                  <a:pt x="8897313" y="3623425"/>
                </a:moveTo>
                <a:cubicBezTo>
                  <a:pt x="8898684" y="3616995"/>
                  <a:pt x="8900055" y="3610566"/>
                  <a:pt x="8901427" y="3604137"/>
                </a:cubicBezTo>
                <a:cubicBezTo>
                  <a:pt x="8901685" y="3603708"/>
                  <a:pt x="8902027" y="3603365"/>
                  <a:pt x="8902284" y="3602936"/>
                </a:cubicBezTo>
                <a:cubicBezTo>
                  <a:pt x="8900828" y="3609451"/>
                  <a:pt x="8899370" y="3615966"/>
                  <a:pt x="8897998" y="3622481"/>
                </a:cubicBezTo>
                <a:cubicBezTo>
                  <a:pt x="8897656" y="3622825"/>
                  <a:pt x="8897484" y="3623081"/>
                  <a:pt x="8897313" y="3623425"/>
                </a:cubicBezTo>
                <a:close/>
                <a:moveTo>
                  <a:pt x="8903742" y="3592992"/>
                </a:moveTo>
                <a:cubicBezTo>
                  <a:pt x="8905284" y="3585877"/>
                  <a:pt x="8906742" y="3578762"/>
                  <a:pt x="8908286" y="3571646"/>
                </a:cubicBezTo>
                <a:cubicBezTo>
                  <a:pt x="8908714" y="3571046"/>
                  <a:pt x="8909143" y="3570446"/>
                  <a:pt x="8909571" y="3569932"/>
                </a:cubicBezTo>
                <a:cubicBezTo>
                  <a:pt x="8907942" y="3577133"/>
                  <a:pt x="8906399" y="3584334"/>
                  <a:pt x="8904771" y="3591535"/>
                </a:cubicBezTo>
                <a:cubicBezTo>
                  <a:pt x="8904427" y="3592049"/>
                  <a:pt x="8904085" y="3592563"/>
                  <a:pt x="8903742" y="3592992"/>
                </a:cubicBezTo>
                <a:close/>
                <a:moveTo>
                  <a:pt x="8914971" y="3562560"/>
                </a:moveTo>
                <a:cubicBezTo>
                  <a:pt x="8915315" y="3562045"/>
                  <a:pt x="8915658" y="3561617"/>
                  <a:pt x="8916000" y="3561102"/>
                </a:cubicBezTo>
                <a:cubicBezTo>
                  <a:pt x="8914372" y="3568132"/>
                  <a:pt x="8912742" y="3575161"/>
                  <a:pt x="8911114" y="3582190"/>
                </a:cubicBezTo>
                <a:cubicBezTo>
                  <a:pt x="8910857" y="3582620"/>
                  <a:pt x="8910599" y="3582962"/>
                  <a:pt x="8910343" y="3583391"/>
                </a:cubicBezTo>
                <a:cubicBezTo>
                  <a:pt x="8911885" y="3576447"/>
                  <a:pt x="8913429" y="3569503"/>
                  <a:pt x="8914971" y="3562560"/>
                </a:cubicBezTo>
                <a:close/>
                <a:moveTo>
                  <a:pt x="8917458" y="3551501"/>
                </a:moveTo>
                <a:cubicBezTo>
                  <a:pt x="8919087" y="3544386"/>
                  <a:pt x="8920629" y="3537185"/>
                  <a:pt x="8922259" y="3530070"/>
                </a:cubicBezTo>
                <a:cubicBezTo>
                  <a:pt x="8922773" y="3529384"/>
                  <a:pt x="8923287" y="3528698"/>
                  <a:pt x="8923801" y="3528013"/>
                </a:cubicBezTo>
                <a:cubicBezTo>
                  <a:pt x="8922087" y="3535299"/>
                  <a:pt x="8920372" y="3542500"/>
                  <a:pt x="8918744" y="3549787"/>
                </a:cubicBezTo>
                <a:cubicBezTo>
                  <a:pt x="8918229" y="3550387"/>
                  <a:pt x="8917801" y="3550901"/>
                  <a:pt x="8917458" y="3551501"/>
                </a:cubicBezTo>
                <a:close/>
                <a:moveTo>
                  <a:pt x="8929288" y="3520640"/>
                </a:moveTo>
                <a:cubicBezTo>
                  <a:pt x="8929631" y="3520211"/>
                  <a:pt x="8929973" y="3519783"/>
                  <a:pt x="8930231" y="3519354"/>
                </a:cubicBezTo>
                <a:cubicBezTo>
                  <a:pt x="8928517" y="3526384"/>
                  <a:pt x="8926801" y="3533413"/>
                  <a:pt x="8925087" y="3540442"/>
                </a:cubicBezTo>
                <a:cubicBezTo>
                  <a:pt x="8924830" y="3540786"/>
                  <a:pt x="8924658" y="3541128"/>
                  <a:pt x="8924402" y="3541471"/>
                </a:cubicBezTo>
                <a:cubicBezTo>
                  <a:pt x="8926030" y="3534527"/>
                  <a:pt x="8927660" y="3527584"/>
                  <a:pt x="8929288" y="3520640"/>
                </a:cubicBezTo>
                <a:close/>
                <a:moveTo>
                  <a:pt x="8931946" y="3509239"/>
                </a:moveTo>
                <a:cubicBezTo>
                  <a:pt x="8933488" y="3502466"/>
                  <a:pt x="8935118" y="3495780"/>
                  <a:pt x="8936660" y="3489007"/>
                </a:cubicBezTo>
                <a:cubicBezTo>
                  <a:pt x="8937175" y="3488322"/>
                  <a:pt x="8937603" y="3487722"/>
                  <a:pt x="8938118" y="3487122"/>
                </a:cubicBezTo>
                <a:cubicBezTo>
                  <a:pt x="8936403" y="3493980"/>
                  <a:pt x="8934774" y="3500838"/>
                  <a:pt x="8933060" y="3507696"/>
                </a:cubicBezTo>
                <a:cubicBezTo>
                  <a:pt x="8932717" y="3508210"/>
                  <a:pt x="8932288" y="3508725"/>
                  <a:pt x="8931946" y="3509239"/>
                </a:cubicBezTo>
                <a:close/>
                <a:moveTo>
                  <a:pt x="8933917" y="3484550"/>
                </a:moveTo>
                <a:cubicBezTo>
                  <a:pt x="8933231" y="3485407"/>
                  <a:pt x="8932460" y="3486350"/>
                  <a:pt x="8931774" y="3487293"/>
                </a:cubicBezTo>
                <a:cubicBezTo>
                  <a:pt x="8933402" y="3479921"/>
                  <a:pt x="8935118" y="3472548"/>
                  <a:pt x="8936746" y="3465176"/>
                </a:cubicBezTo>
                <a:cubicBezTo>
                  <a:pt x="8937603" y="3464147"/>
                  <a:pt x="8938460" y="3463205"/>
                  <a:pt x="8939232" y="3462175"/>
                </a:cubicBezTo>
                <a:cubicBezTo>
                  <a:pt x="8937431" y="3469634"/>
                  <a:pt x="8935717" y="3477092"/>
                  <a:pt x="8933917" y="3484550"/>
                </a:cubicBezTo>
                <a:close/>
                <a:moveTo>
                  <a:pt x="8926459" y="3493808"/>
                </a:moveTo>
                <a:cubicBezTo>
                  <a:pt x="8925687" y="3494751"/>
                  <a:pt x="8924916" y="3495694"/>
                  <a:pt x="8924144" y="3496723"/>
                </a:cubicBezTo>
                <a:cubicBezTo>
                  <a:pt x="8925773" y="3489093"/>
                  <a:pt x="8927402" y="3481549"/>
                  <a:pt x="8929030" y="3473920"/>
                </a:cubicBezTo>
                <a:cubicBezTo>
                  <a:pt x="8929887" y="3472891"/>
                  <a:pt x="8930745" y="3471948"/>
                  <a:pt x="8931603" y="3470920"/>
                </a:cubicBezTo>
                <a:cubicBezTo>
                  <a:pt x="8929887" y="3478549"/>
                  <a:pt x="8928173" y="3486179"/>
                  <a:pt x="8926459" y="3493808"/>
                </a:cubicBezTo>
                <a:close/>
                <a:moveTo>
                  <a:pt x="8919087" y="3502724"/>
                </a:moveTo>
                <a:cubicBezTo>
                  <a:pt x="8918229" y="3503752"/>
                  <a:pt x="8917372" y="3504781"/>
                  <a:pt x="8916515" y="3505810"/>
                </a:cubicBezTo>
                <a:cubicBezTo>
                  <a:pt x="8916858" y="3504009"/>
                  <a:pt x="8917286" y="3502209"/>
                  <a:pt x="8917629" y="3500409"/>
                </a:cubicBezTo>
                <a:cubicBezTo>
                  <a:pt x="8918830" y="3494408"/>
                  <a:pt x="8920030" y="3488493"/>
                  <a:pt x="8921230" y="3482493"/>
                </a:cubicBezTo>
                <a:cubicBezTo>
                  <a:pt x="8922173" y="3481464"/>
                  <a:pt x="8923116" y="3480435"/>
                  <a:pt x="8924059" y="3479406"/>
                </a:cubicBezTo>
                <a:cubicBezTo>
                  <a:pt x="8922429" y="3487208"/>
                  <a:pt x="8920715" y="3494922"/>
                  <a:pt x="8919087" y="3502724"/>
                </a:cubicBezTo>
                <a:close/>
                <a:moveTo>
                  <a:pt x="8914200" y="3498609"/>
                </a:moveTo>
                <a:cubicBezTo>
                  <a:pt x="8913343" y="3502895"/>
                  <a:pt x="8912486" y="3507267"/>
                  <a:pt x="8911629" y="3511553"/>
                </a:cubicBezTo>
                <a:cubicBezTo>
                  <a:pt x="8910685" y="3512668"/>
                  <a:pt x="8909742" y="3513696"/>
                  <a:pt x="8908799" y="3514811"/>
                </a:cubicBezTo>
                <a:cubicBezTo>
                  <a:pt x="8910343" y="3506838"/>
                  <a:pt x="8911800" y="3498952"/>
                  <a:pt x="8913343" y="3490979"/>
                </a:cubicBezTo>
                <a:cubicBezTo>
                  <a:pt x="8914372" y="3489865"/>
                  <a:pt x="8915400" y="3488836"/>
                  <a:pt x="8916429" y="3487722"/>
                </a:cubicBezTo>
                <a:cubicBezTo>
                  <a:pt x="8915658" y="3491322"/>
                  <a:pt x="8914971" y="3495008"/>
                  <a:pt x="8914200" y="3498609"/>
                </a:cubicBezTo>
                <a:close/>
                <a:moveTo>
                  <a:pt x="8903999" y="3520211"/>
                </a:moveTo>
                <a:cubicBezTo>
                  <a:pt x="8845963" y="3585277"/>
                  <a:pt x="8763753" y="3657200"/>
                  <a:pt x="8661826" y="3731095"/>
                </a:cubicBezTo>
                <a:cubicBezTo>
                  <a:pt x="8499206" y="3849052"/>
                  <a:pt x="8321841" y="3945493"/>
                  <a:pt x="8240059" y="3960410"/>
                </a:cubicBezTo>
                <a:cubicBezTo>
                  <a:pt x="8233973" y="3961524"/>
                  <a:pt x="8210484" y="3962124"/>
                  <a:pt x="8203455" y="3962124"/>
                </a:cubicBezTo>
                <a:cubicBezTo>
                  <a:pt x="8135475" y="3962124"/>
                  <a:pt x="7878557" y="3888400"/>
                  <a:pt x="7831494" y="3789217"/>
                </a:cubicBezTo>
                <a:cubicBezTo>
                  <a:pt x="7804490" y="3732209"/>
                  <a:pt x="7723480" y="3667659"/>
                  <a:pt x="7645128" y="3605251"/>
                </a:cubicBezTo>
                <a:cubicBezTo>
                  <a:pt x="7566432" y="3542500"/>
                  <a:pt x="7484993" y="3477692"/>
                  <a:pt x="7471363" y="3428057"/>
                </a:cubicBezTo>
                <a:cubicBezTo>
                  <a:pt x="7439302" y="3311643"/>
                  <a:pt x="7300170" y="3190085"/>
                  <a:pt x="7165668" y="3072470"/>
                </a:cubicBezTo>
                <a:cubicBezTo>
                  <a:pt x="7127091" y="3038694"/>
                  <a:pt x="7088087" y="3004661"/>
                  <a:pt x="7051482" y="2970543"/>
                </a:cubicBezTo>
                <a:cubicBezTo>
                  <a:pt x="7051396" y="2970371"/>
                  <a:pt x="7051396" y="2970200"/>
                  <a:pt x="7051310" y="2970028"/>
                </a:cubicBezTo>
                <a:cubicBezTo>
                  <a:pt x="7086972" y="3000975"/>
                  <a:pt x="7125291" y="3032436"/>
                  <a:pt x="7164296" y="3064240"/>
                </a:cubicBezTo>
                <a:cubicBezTo>
                  <a:pt x="7300685" y="3175940"/>
                  <a:pt x="7441702" y="3291411"/>
                  <a:pt x="7471791" y="3400625"/>
                </a:cubicBezTo>
                <a:cubicBezTo>
                  <a:pt x="7485250" y="3449660"/>
                  <a:pt x="7564375" y="3508982"/>
                  <a:pt x="7648042" y="3571732"/>
                </a:cubicBezTo>
                <a:cubicBezTo>
                  <a:pt x="7727509" y="3631311"/>
                  <a:pt x="7809720" y="3692948"/>
                  <a:pt x="7835094" y="3746526"/>
                </a:cubicBezTo>
                <a:cubicBezTo>
                  <a:pt x="7880529" y="3842538"/>
                  <a:pt x="8139761" y="3913775"/>
                  <a:pt x="8208769" y="3913775"/>
                </a:cubicBezTo>
                <a:cubicBezTo>
                  <a:pt x="8214427" y="3913775"/>
                  <a:pt x="8239202" y="3913261"/>
                  <a:pt x="8245545" y="3912146"/>
                </a:cubicBezTo>
                <a:cubicBezTo>
                  <a:pt x="8324670" y="3897745"/>
                  <a:pt x="8506149" y="3803447"/>
                  <a:pt x="8667655" y="3692862"/>
                </a:cubicBezTo>
                <a:cubicBezTo>
                  <a:pt x="8757152" y="3631568"/>
                  <a:pt x="8834733" y="3569332"/>
                  <a:pt x="8891998" y="3512839"/>
                </a:cubicBezTo>
                <a:cubicBezTo>
                  <a:pt x="8897741" y="3507181"/>
                  <a:pt x="8903227" y="3501523"/>
                  <a:pt x="8908628" y="3495951"/>
                </a:cubicBezTo>
                <a:cubicBezTo>
                  <a:pt x="8907085" y="3503924"/>
                  <a:pt x="8905542" y="3512067"/>
                  <a:pt x="8903999" y="3520211"/>
                </a:cubicBezTo>
                <a:close/>
                <a:moveTo>
                  <a:pt x="6568336" y="2289201"/>
                </a:moveTo>
                <a:cubicBezTo>
                  <a:pt x="6405458" y="2140639"/>
                  <a:pt x="6247467" y="2048313"/>
                  <a:pt x="6156084" y="2048313"/>
                </a:cubicBezTo>
                <a:cubicBezTo>
                  <a:pt x="6082447" y="2048313"/>
                  <a:pt x="5958831" y="2108064"/>
                  <a:pt x="5817128" y="2212305"/>
                </a:cubicBezTo>
                <a:cubicBezTo>
                  <a:pt x="5722316" y="2282000"/>
                  <a:pt x="5631361" y="2362581"/>
                  <a:pt x="5568011" y="2432018"/>
                </a:cubicBezTo>
                <a:cubicBezTo>
                  <a:pt x="5632990" y="2357866"/>
                  <a:pt x="5726345" y="2271541"/>
                  <a:pt x="5821757" y="2198418"/>
                </a:cubicBezTo>
                <a:cubicBezTo>
                  <a:pt x="5904224" y="2135238"/>
                  <a:pt x="6057843" y="2029368"/>
                  <a:pt x="6160542" y="2029368"/>
                </a:cubicBezTo>
                <a:cubicBezTo>
                  <a:pt x="6253553" y="2029368"/>
                  <a:pt x="6411288" y="2124523"/>
                  <a:pt x="6572108" y="2277799"/>
                </a:cubicBezTo>
                <a:cubicBezTo>
                  <a:pt x="6720926" y="2419588"/>
                  <a:pt x="6838284" y="2577922"/>
                  <a:pt x="6885433" y="2698966"/>
                </a:cubicBezTo>
                <a:cubicBezTo>
                  <a:pt x="6839055" y="2581951"/>
                  <a:pt x="6720412" y="2427989"/>
                  <a:pt x="6568336" y="2289201"/>
                </a:cubicBezTo>
                <a:close/>
                <a:moveTo>
                  <a:pt x="4675013" y="2371154"/>
                </a:moveTo>
                <a:cubicBezTo>
                  <a:pt x="4557913" y="2215048"/>
                  <a:pt x="4436869" y="2053714"/>
                  <a:pt x="4394693" y="1900523"/>
                </a:cubicBezTo>
                <a:cubicBezTo>
                  <a:pt x="4374033" y="1825514"/>
                  <a:pt x="4294051" y="1732588"/>
                  <a:pt x="4209441" y="1634261"/>
                </a:cubicBezTo>
                <a:cubicBezTo>
                  <a:pt x="4141289" y="1555052"/>
                  <a:pt x="4070823" y="1473184"/>
                  <a:pt x="4036019" y="1403233"/>
                </a:cubicBezTo>
                <a:cubicBezTo>
                  <a:pt x="3975411" y="1281503"/>
                  <a:pt x="3761270" y="1192521"/>
                  <a:pt x="3672888" y="1192521"/>
                </a:cubicBezTo>
                <a:cubicBezTo>
                  <a:pt x="3665430" y="1192521"/>
                  <a:pt x="3643056" y="1193206"/>
                  <a:pt x="3634226" y="1194835"/>
                </a:cubicBezTo>
                <a:cubicBezTo>
                  <a:pt x="3534699" y="1213009"/>
                  <a:pt x="3367364" y="1331909"/>
                  <a:pt x="3207915" y="1497873"/>
                </a:cubicBezTo>
                <a:cubicBezTo>
                  <a:pt x="3106160" y="1603743"/>
                  <a:pt x="3023007" y="1712014"/>
                  <a:pt x="2966771" y="1809483"/>
                </a:cubicBezTo>
                <a:cubicBezTo>
                  <a:pt x="2967971" y="1803483"/>
                  <a:pt x="2969171" y="1797396"/>
                  <a:pt x="2970286" y="1791395"/>
                </a:cubicBezTo>
                <a:cubicBezTo>
                  <a:pt x="3025921" y="1687754"/>
                  <a:pt x="3110189" y="1571939"/>
                  <a:pt x="3213745" y="1459039"/>
                </a:cubicBezTo>
                <a:cubicBezTo>
                  <a:pt x="3373450" y="1285018"/>
                  <a:pt x="3536499" y="1165260"/>
                  <a:pt x="3639198" y="1146486"/>
                </a:cubicBezTo>
                <a:cubicBezTo>
                  <a:pt x="3647513" y="1144943"/>
                  <a:pt x="3668687" y="1144172"/>
                  <a:pt x="3677689" y="1144172"/>
                </a:cubicBezTo>
                <a:cubicBezTo>
                  <a:pt x="3764699" y="1144172"/>
                  <a:pt x="3977126" y="1235297"/>
                  <a:pt x="4039191" y="1359941"/>
                </a:cubicBezTo>
                <a:cubicBezTo>
                  <a:pt x="4075110" y="1432036"/>
                  <a:pt x="4143775" y="1515790"/>
                  <a:pt x="4210127" y="1596800"/>
                </a:cubicBezTo>
                <a:cubicBezTo>
                  <a:pt x="4290451" y="1694783"/>
                  <a:pt x="4373518" y="1796110"/>
                  <a:pt x="4394693" y="1873091"/>
                </a:cubicBezTo>
                <a:cubicBezTo>
                  <a:pt x="4438755" y="2033140"/>
                  <a:pt x="4557741" y="2200904"/>
                  <a:pt x="4672870" y="2363096"/>
                </a:cubicBezTo>
                <a:cubicBezTo>
                  <a:pt x="4695587" y="2395157"/>
                  <a:pt x="4718476" y="2427389"/>
                  <a:pt x="4740850" y="2459708"/>
                </a:cubicBezTo>
                <a:cubicBezTo>
                  <a:pt x="4719248" y="2430132"/>
                  <a:pt x="4697045" y="2400557"/>
                  <a:pt x="4675013" y="2371154"/>
                </a:cubicBezTo>
                <a:close/>
                <a:moveTo>
                  <a:pt x="2908478" y="1997221"/>
                </a:moveTo>
                <a:cubicBezTo>
                  <a:pt x="2907278" y="2002536"/>
                  <a:pt x="2905992" y="2007851"/>
                  <a:pt x="2904792" y="2013166"/>
                </a:cubicBezTo>
                <a:cubicBezTo>
                  <a:pt x="2904620" y="2013423"/>
                  <a:pt x="2904449" y="2013766"/>
                  <a:pt x="2904278" y="2014023"/>
                </a:cubicBezTo>
                <a:cubicBezTo>
                  <a:pt x="2905563" y="2008623"/>
                  <a:pt x="2906935" y="2003136"/>
                  <a:pt x="2908221" y="1997736"/>
                </a:cubicBezTo>
                <a:cubicBezTo>
                  <a:pt x="2908307" y="1997564"/>
                  <a:pt x="2908392" y="1997393"/>
                  <a:pt x="2908478" y="1997221"/>
                </a:cubicBezTo>
                <a:close/>
                <a:moveTo>
                  <a:pt x="2860472" y="2135924"/>
                </a:moveTo>
                <a:cubicBezTo>
                  <a:pt x="2860729" y="2135410"/>
                  <a:pt x="2860986" y="2134896"/>
                  <a:pt x="2861243" y="2134381"/>
                </a:cubicBezTo>
                <a:cubicBezTo>
                  <a:pt x="2860129" y="2138325"/>
                  <a:pt x="2859100" y="2142268"/>
                  <a:pt x="2857986" y="2146297"/>
                </a:cubicBezTo>
                <a:cubicBezTo>
                  <a:pt x="2857643" y="2146811"/>
                  <a:pt x="2857386" y="2147411"/>
                  <a:pt x="2857043" y="2147926"/>
                </a:cubicBezTo>
                <a:cubicBezTo>
                  <a:pt x="2858158" y="2143897"/>
                  <a:pt x="2859272" y="2139953"/>
                  <a:pt x="2860472" y="2135924"/>
                </a:cubicBezTo>
                <a:close/>
                <a:moveTo>
                  <a:pt x="2869730" y="2117408"/>
                </a:moveTo>
                <a:cubicBezTo>
                  <a:pt x="2870073" y="2116808"/>
                  <a:pt x="2870416" y="2116293"/>
                  <a:pt x="2870673" y="2115693"/>
                </a:cubicBezTo>
                <a:cubicBezTo>
                  <a:pt x="2869302" y="2121008"/>
                  <a:pt x="2867930" y="2126237"/>
                  <a:pt x="2866559" y="2131552"/>
                </a:cubicBezTo>
                <a:cubicBezTo>
                  <a:pt x="2866130" y="2132238"/>
                  <a:pt x="2865701" y="2133010"/>
                  <a:pt x="2865273" y="2133695"/>
                </a:cubicBezTo>
                <a:cubicBezTo>
                  <a:pt x="2866816" y="2128209"/>
                  <a:pt x="2868273" y="2122808"/>
                  <a:pt x="2869730" y="2117408"/>
                </a:cubicBezTo>
                <a:close/>
                <a:moveTo>
                  <a:pt x="2877703" y="2103520"/>
                </a:moveTo>
                <a:cubicBezTo>
                  <a:pt x="2878046" y="2102920"/>
                  <a:pt x="2878388" y="2102320"/>
                  <a:pt x="2878817" y="2101720"/>
                </a:cubicBezTo>
                <a:cubicBezTo>
                  <a:pt x="2877360" y="2107635"/>
                  <a:pt x="2875903" y="2113550"/>
                  <a:pt x="2874359" y="2119465"/>
                </a:cubicBezTo>
                <a:cubicBezTo>
                  <a:pt x="2873931" y="2120151"/>
                  <a:pt x="2873417" y="2120837"/>
                  <a:pt x="2872988" y="2121522"/>
                </a:cubicBezTo>
                <a:cubicBezTo>
                  <a:pt x="2874617" y="2115522"/>
                  <a:pt x="2876160" y="2109521"/>
                  <a:pt x="2877703" y="2103520"/>
                </a:cubicBezTo>
                <a:close/>
                <a:moveTo>
                  <a:pt x="2885075" y="2091776"/>
                </a:moveTo>
                <a:cubicBezTo>
                  <a:pt x="2885761" y="2090747"/>
                  <a:pt x="2886361" y="2089718"/>
                  <a:pt x="2887047" y="2088776"/>
                </a:cubicBezTo>
                <a:cubicBezTo>
                  <a:pt x="2885504" y="2095205"/>
                  <a:pt x="2884046" y="2101634"/>
                  <a:pt x="2882503" y="2108064"/>
                </a:cubicBezTo>
                <a:cubicBezTo>
                  <a:pt x="2881732" y="2109092"/>
                  <a:pt x="2881046" y="2110121"/>
                  <a:pt x="2880274" y="2111150"/>
                </a:cubicBezTo>
                <a:cubicBezTo>
                  <a:pt x="2881903" y="2104634"/>
                  <a:pt x="2883532" y="2098205"/>
                  <a:pt x="2885075" y="2091776"/>
                </a:cubicBezTo>
                <a:close/>
                <a:moveTo>
                  <a:pt x="2892876" y="2080203"/>
                </a:moveTo>
                <a:cubicBezTo>
                  <a:pt x="2893390" y="2079432"/>
                  <a:pt x="2893905" y="2078660"/>
                  <a:pt x="2894419" y="2077888"/>
                </a:cubicBezTo>
                <a:cubicBezTo>
                  <a:pt x="2892876" y="2084575"/>
                  <a:pt x="2891419" y="2091347"/>
                  <a:pt x="2889876" y="2098034"/>
                </a:cubicBezTo>
                <a:cubicBezTo>
                  <a:pt x="2889276" y="2098805"/>
                  <a:pt x="2888676" y="2099663"/>
                  <a:pt x="2888075" y="2100434"/>
                </a:cubicBezTo>
                <a:cubicBezTo>
                  <a:pt x="2889704" y="2093747"/>
                  <a:pt x="2891333" y="2086975"/>
                  <a:pt x="2892876" y="2080203"/>
                </a:cubicBezTo>
                <a:close/>
                <a:moveTo>
                  <a:pt x="2899991" y="2070344"/>
                </a:moveTo>
                <a:cubicBezTo>
                  <a:pt x="2900677" y="2069402"/>
                  <a:pt x="2901363" y="2068459"/>
                  <a:pt x="2902049" y="2067516"/>
                </a:cubicBezTo>
                <a:cubicBezTo>
                  <a:pt x="2900591" y="2074545"/>
                  <a:pt x="2899048" y="2081489"/>
                  <a:pt x="2897591" y="2088518"/>
                </a:cubicBezTo>
                <a:cubicBezTo>
                  <a:pt x="2896820" y="2089547"/>
                  <a:pt x="2896048" y="2090490"/>
                  <a:pt x="2895276" y="2091433"/>
                </a:cubicBezTo>
                <a:cubicBezTo>
                  <a:pt x="2896820" y="2084403"/>
                  <a:pt x="2898363" y="2077374"/>
                  <a:pt x="2899991" y="2070344"/>
                </a:cubicBezTo>
                <a:close/>
                <a:moveTo>
                  <a:pt x="2907278" y="2060572"/>
                </a:moveTo>
                <a:cubicBezTo>
                  <a:pt x="2908050" y="2059543"/>
                  <a:pt x="2908821" y="2058515"/>
                  <a:pt x="2909593" y="2057571"/>
                </a:cubicBezTo>
                <a:cubicBezTo>
                  <a:pt x="2908135" y="2064772"/>
                  <a:pt x="2906678" y="2072059"/>
                  <a:pt x="2905220" y="2079260"/>
                </a:cubicBezTo>
                <a:cubicBezTo>
                  <a:pt x="2904363" y="2080289"/>
                  <a:pt x="2903506" y="2081317"/>
                  <a:pt x="2902649" y="2082346"/>
                </a:cubicBezTo>
                <a:cubicBezTo>
                  <a:pt x="2904192" y="2075059"/>
                  <a:pt x="2905735" y="2067773"/>
                  <a:pt x="2907278" y="2060572"/>
                </a:cubicBezTo>
                <a:close/>
                <a:moveTo>
                  <a:pt x="2914564" y="2051142"/>
                </a:moveTo>
                <a:cubicBezTo>
                  <a:pt x="2915422" y="2050113"/>
                  <a:pt x="2916279" y="2048999"/>
                  <a:pt x="2917051" y="2047970"/>
                </a:cubicBezTo>
                <a:cubicBezTo>
                  <a:pt x="2915593" y="2055428"/>
                  <a:pt x="2914222" y="2062801"/>
                  <a:pt x="2912764" y="2070259"/>
                </a:cubicBezTo>
                <a:cubicBezTo>
                  <a:pt x="2911821" y="2071288"/>
                  <a:pt x="2910878" y="2072402"/>
                  <a:pt x="2910021" y="2073431"/>
                </a:cubicBezTo>
                <a:cubicBezTo>
                  <a:pt x="2911564" y="2065973"/>
                  <a:pt x="2913107" y="2058515"/>
                  <a:pt x="2914564" y="2051142"/>
                </a:cubicBezTo>
                <a:close/>
                <a:moveTo>
                  <a:pt x="2922022" y="2041969"/>
                </a:moveTo>
                <a:cubicBezTo>
                  <a:pt x="2980230" y="1971246"/>
                  <a:pt x="3069041" y="1891179"/>
                  <a:pt x="3182198" y="1808712"/>
                </a:cubicBezTo>
                <a:cubicBezTo>
                  <a:pt x="3344133" y="1690754"/>
                  <a:pt x="3520897" y="1594314"/>
                  <a:pt x="3602508" y="1579397"/>
                </a:cubicBezTo>
                <a:cubicBezTo>
                  <a:pt x="3608594" y="1578283"/>
                  <a:pt x="3631997" y="1577683"/>
                  <a:pt x="3639027" y="1577683"/>
                </a:cubicBezTo>
                <a:cubicBezTo>
                  <a:pt x="3703149" y="1577683"/>
                  <a:pt x="3946351" y="1644977"/>
                  <a:pt x="3991442" y="1735674"/>
                </a:cubicBezTo>
                <a:cubicBezTo>
                  <a:pt x="4019817" y="1792681"/>
                  <a:pt x="4102970" y="1859032"/>
                  <a:pt x="4183294" y="1923155"/>
                </a:cubicBezTo>
                <a:cubicBezTo>
                  <a:pt x="4267219" y="1990106"/>
                  <a:pt x="4353973" y="2059286"/>
                  <a:pt x="4368461" y="2111836"/>
                </a:cubicBezTo>
                <a:cubicBezTo>
                  <a:pt x="4400522" y="2228250"/>
                  <a:pt x="4538968" y="2349894"/>
                  <a:pt x="4672785" y="2467423"/>
                </a:cubicBezTo>
                <a:cubicBezTo>
                  <a:pt x="4707674" y="2498112"/>
                  <a:pt x="4742908" y="2528973"/>
                  <a:pt x="4776340" y="2560006"/>
                </a:cubicBezTo>
                <a:cubicBezTo>
                  <a:pt x="4776426" y="2560349"/>
                  <a:pt x="4776512" y="2560692"/>
                  <a:pt x="4776598" y="2561035"/>
                </a:cubicBezTo>
                <a:cubicBezTo>
                  <a:pt x="4744022" y="2532917"/>
                  <a:pt x="4709475" y="2504542"/>
                  <a:pt x="4674499" y="2475653"/>
                </a:cubicBezTo>
                <a:cubicBezTo>
                  <a:pt x="4538796" y="2363953"/>
                  <a:pt x="4398465" y="2248481"/>
                  <a:pt x="4368375" y="2139267"/>
                </a:cubicBezTo>
                <a:cubicBezTo>
                  <a:pt x="4354145" y="2087404"/>
                  <a:pt x="4269963" y="2024225"/>
                  <a:pt x="4180894" y="1957359"/>
                </a:cubicBezTo>
                <a:cubicBezTo>
                  <a:pt x="4099284" y="1896066"/>
                  <a:pt x="4014931" y="1832715"/>
                  <a:pt x="3988185" y="1778965"/>
                </a:cubicBezTo>
                <a:cubicBezTo>
                  <a:pt x="3944551" y="1691269"/>
                  <a:pt x="3699291" y="1626118"/>
                  <a:pt x="3634140" y="1626118"/>
                </a:cubicBezTo>
                <a:cubicBezTo>
                  <a:pt x="3628482" y="1626118"/>
                  <a:pt x="3603794" y="1626632"/>
                  <a:pt x="3597536" y="1627746"/>
                </a:cubicBezTo>
                <a:cubicBezTo>
                  <a:pt x="3518583" y="1642148"/>
                  <a:pt x="3337789" y="1736446"/>
                  <a:pt x="3176883" y="1847031"/>
                </a:cubicBezTo>
                <a:cubicBezTo>
                  <a:pt x="3087815" y="1908239"/>
                  <a:pt x="3010577" y="1970475"/>
                  <a:pt x="2953569" y="2027053"/>
                </a:cubicBezTo>
                <a:cubicBezTo>
                  <a:pt x="2940539" y="2039912"/>
                  <a:pt x="2928623" y="2052514"/>
                  <a:pt x="2917736" y="2064772"/>
                </a:cubicBezTo>
                <a:cubicBezTo>
                  <a:pt x="2919108" y="2057143"/>
                  <a:pt x="2920565" y="2049599"/>
                  <a:pt x="2922022" y="2041969"/>
                </a:cubicBezTo>
                <a:close/>
                <a:moveTo>
                  <a:pt x="4941104" y="2815295"/>
                </a:moveTo>
                <a:cubicBezTo>
                  <a:pt x="4978823" y="2934710"/>
                  <a:pt x="5103381" y="3101531"/>
                  <a:pt x="5266173" y="3250606"/>
                </a:cubicBezTo>
                <a:cubicBezTo>
                  <a:pt x="5428536" y="3399168"/>
                  <a:pt x="5586099" y="3491494"/>
                  <a:pt x="5677481" y="3491494"/>
                </a:cubicBezTo>
                <a:cubicBezTo>
                  <a:pt x="5778294" y="3491494"/>
                  <a:pt x="5932599" y="3388795"/>
                  <a:pt x="6015667" y="3327502"/>
                </a:cubicBezTo>
                <a:cubicBezTo>
                  <a:pt x="6107649" y="3259608"/>
                  <a:pt x="6196118" y="3181426"/>
                  <a:pt x="6259126" y="3113189"/>
                </a:cubicBezTo>
                <a:cubicBezTo>
                  <a:pt x="6114508" y="3276152"/>
                  <a:pt x="5826300" y="3510524"/>
                  <a:pt x="5672938" y="3510524"/>
                </a:cubicBezTo>
                <a:cubicBezTo>
                  <a:pt x="5580012" y="3510524"/>
                  <a:pt x="5422621" y="3415370"/>
                  <a:pt x="5262401" y="3262094"/>
                </a:cubicBezTo>
                <a:cubicBezTo>
                  <a:pt x="5103039" y="3109675"/>
                  <a:pt x="4979680" y="2938053"/>
                  <a:pt x="4940590" y="2814180"/>
                </a:cubicBezTo>
                <a:cubicBezTo>
                  <a:pt x="4937503" y="2804408"/>
                  <a:pt x="4934074" y="2794549"/>
                  <a:pt x="4930474" y="2784691"/>
                </a:cubicBezTo>
                <a:cubicBezTo>
                  <a:pt x="4934246" y="2794978"/>
                  <a:pt x="4937846" y="2805094"/>
                  <a:pt x="4941104" y="2815295"/>
                </a:cubicBezTo>
                <a:close/>
                <a:moveTo>
                  <a:pt x="7161467" y="3168653"/>
                </a:moveTo>
                <a:cubicBezTo>
                  <a:pt x="7279082" y="3324673"/>
                  <a:pt x="7400640" y="3486093"/>
                  <a:pt x="7442816" y="3639198"/>
                </a:cubicBezTo>
                <a:cubicBezTo>
                  <a:pt x="7462190" y="3709664"/>
                  <a:pt x="7536514" y="3796160"/>
                  <a:pt x="7615124" y="3887714"/>
                </a:cubicBezTo>
                <a:cubicBezTo>
                  <a:pt x="7681989" y="3965639"/>
                  <a:pt x="7751169" y="4046135"/>
                  <a:pt x="7784602" y="4116600"/>
                </a:cubicBezTo>
                <a:cubicBezTo>
                  <a:pt x="7846581" y="4247503"/>
                  <a:pt x="8075638" y="4347115"/>
                  <a:pt x="8166593" y="4347115"/>
                </a:cubicBezTo>
                <a:cubicBezTo>
                  <a:pt x="8174051" y="4347115"/>
                  <a:pt x="8196511" y="4346429"/>
                  <a:pt x="8205340" y="4344800"/>
                </a:cubicBezTo>
                <a:cubicBezTo>
                  <a:pt x="8304953" y="4326627"/>
                  <a:pt x="8472716" y="4207640"/>
                  <a:pt x="8632765" y="4041763"/>
                </a:cubicBezTo>
                <a:cubicBezTo>
                  <a:pt x="8725177" y="3945922"/>
                  <a:pt x="8802330" y="3848281"/>
                  <a:pt x="8857965" y="3758270"/>
                </a:cubicBezTo>
                <a:cubicBezTo>
                  <a:pt x="8856679" y="3764871"/>
                  <a:pt x="8855393" y="3771471"/>
                  <a:pt x="8854107" y="3778158"/>
                </a:cubicBezTo>
                <a:cubicBezTo>
                  <a:pt x="8798729" y="3873913"/>
                  <a:pt x="8720548" y="3978412"/>
                  <a:pt x="8626507" y="4080596"/>
                </a:cubicBezTo>
                <a:cubicBezTo>
                  <a:pt x="8466201" y="4254618"/>
                  <a:pt x="8302810" y="4374376"/>
                  <a:pt x="8200025" y="4393149"/>
                </a:cubicBezTo>
                <a:cubicBezTo>
                  <a:pt x="8191624" y="4394692"/>
                  <a:pt x="8170450" y="4395464"/>
                  <a:pt x="8161449" y="4395464"/>
                </a:cubicBezTo>
                <a:cubicBezTo>
                  <a:pt x="8069552" y="4395464"/>
                  <a:pt x="7845810" y="4295680"/>
                  <a:pt x="7781173" y="4159291"/>
                </a:cubicBezTo>
                <a:cubicBezTo>
                  <a:pt x="7746712" y="4086511"/>
                  <a:pt x="7679160" y="4003872"/>
                  <a:pt x="7613752" y="3923891"/>
                </a:cubicBezTo>
                <a:cubicBezTo>
                  <a:pt x="7535914" y="3828650"/>
                  <a:pt x="7462362" y="3738639"/>
                  <a:pt x="7442474" y="3666544"/>
                </a:cubicBezTo>
                <a:cubicBezTo>
                  <a:pt x="7398411" y="3506581"/>
                  <a:pt x="7278910" y="3338817"/>
                  <a:pt x="7163353" y="3176626"/>
                </a:cubicBezTo>
                <a:cubicBezTo>
                  <a:pt x="7138922" y="3142336"/>
                  <a:pt x="7114233" y="3107703"/>
                  <a:pt x="7090230" y="3073070"/>
                </a:cubicBezTo>
                <a:cubicBezTo>
                  <a:pt x="7113633" y="3105131"/>
                  <a:pt x="7137635" y="3137021"/>
                  <a:pt x="7161467" y="3168653"/>
                </a:cubicBezTo>
                <a:close/>
                <a:moveTo>
                  <a:pt x="8865765" y="3737353"/>
                </a:moveTo>
                <a:cubicBezTo>
                  <a:pt x="8867051" y="3730752"/>
                  <a:pt x="8868337" y="3724152"/>
                  <a:pt x="8869624" y="3717636"/>
                </a:cubicBezTo>
                <a:cubicBezTo>
                  <a:pt x="8869709" y="3717465"/>
                  <a:pt x="8869880" y="3717293"/>
                  <a:pt x="8869966" y="3717036"/>
                </a:cubicBezTo>
                <a:cubicBezTo>
                  <a:pt x="8868595" y="3723723"/>
                  <a:pt x="8867223" y="3730409"/>
                  <a:pt x="8865851" y="3737096"/>
                </a:cubicBezTo>
                <a:cubicBezTo>
                  <a:pt x="8865851" y="3737181"/>
                  <a:pt x="8865851" y="3737267"/>
                  <a:pt x="8865765" y="3737353"/>
                </a:cubicBezTo>
                <a:close/>
                <a:moveTo>
                  <a:pt x="8890626" y="3654971"/>
                </a:moveTo>
                <a:cubicBezTo>
                  <a:pt x="8892083" y="3648285"/>
                  <a:pt x="8893454" y="3641513"/>
                  <a:pt x="8894912" y="3634826"/>
                </a:cubicBezTo>
                <a:cubicBezTo>
                  <a:pt x="8895084" y="3634569"/>
                  <a:pt x="8895169" y="3634397"/>
                  <a:pt x="8895341" y="3634140"/>
                </a:cubicBezTo>
                <a:cubicBezTo>
                  <a:pt x="8893798" y="3640998"/>
                  <a:pt x="8892341" y="3647770"/>
                  <a:pt x="8890797" y="3654628"/>
                </a:cubicBezTo>
                <a:cubicBezTo>
                  <a:pt x="8890712" y="3654800"/>
                  <a:pt x="8890626" y="3654886"/>
                  <a:pt x="8890626" y="3654971"/>
                </a:cubicBezTo>
                <a:close/>
                <a:moveTo>
                  <a:pt x="8900998" y="3625568"/>
                </a:moveTo>
                <a:cubicBezTo>
                  <a:pt x="8901084" y="3625482"/>
                  <a:pt x="8901084" y="3625396"/>
                  <a:pt x="8901170" y="3625396"/>
                </a:cubicBezTo>
                <a:cubicBezTo>
                  <a:pt x="8900398" y="3628740"/>
                  <a:pt x="8899627" y="3631997"/>
                  <a:pt x="8898855" y="3635254"/>
                </a:cubicBezTo>
                <a:cubicBezTo>
                  <a:pt x="8899541" y="3631997"/>
                  <a:pt x="8900313" y="3628740"/>
                  <a:pt x="8900998" y="3625568"/>
                </a:cubicBezTo>
                <a:close/>
                <a:moveTo>
                  <a:pt x="8903656" y="3613652"/>
                </a:moveTo>
                <a:cubicBezTo>
                  <a:pt x="8905028" y="3607479"/>
                  <a:pt x="8906399" y="3601307"/>
                  <a:pt x="8907771" y="3595049"/>
                </a:cubicBezTo>
                <a:cubicBezTo>
                  <a:pt x="8907942" y="3594792"/>
                  <a:pt x="8908200" y="3594450"/>
                  <a:pt x="8908371" y="3594192"/>
                </a:cubicBezTo>
                <a:cubicBezTo>
                  <a:pt x="8906914" y="3600536"/>
                  <a:pt x="8905456" y="3606794"/>
                  <a:pt x="8903999" y="3613138"/>
                </a:cubicBezTo>
                <a:cubicBezTo>
                  <a:pt x="8903828" y="3613309"/>
                  <a:pt x="8903742" y="3613480"/>
                  <a:pt x="8903656" y="3613652"/>
                </a:cubicBezTo>
                <a:close/>
                <a:moveTo>
                  <a:pt x="8917029" y="3573275"/>
                </a:moveTo>
                <a:cubicBezTo>
                  <a:pt x="8918572" y="3566589"/>
                  <a:pt x="8920116" y="3559988"/>
                  <a:pt x="8921658" y="3553301"/>
                </a:cubicBezTo>
                <a:cubicBezTo>
                  <a:pt x="8921830" y="3553044"/>
                  <a:pt x="8922001" y="3552873"/>
                  <a:pt x="8922173" y="3552616"/>
                </a:cubicBezTo>
                <a:cubicBezTo>
                  <a:pt x="8920544" y="3559474"/>
                  <a:pt x="8918830" y="3566246"/>
                  <a:pt x="8917200" y="3573104"/>
                </a:cubicBezTo>
                <a:cubicBezTo>
                  <a:pt x="8917114" y="3573189"/>
                  <a:pt x="8917029" y="3573189"/>
                  <a:pt x="8917029" y="3573275"/>
                </a:cubicBezTo>
                <a:close/>
                <a:moveTo>
                  <a:pt x="8928002" y="3544043"/>
                </a:moveTo>
                <a:cubicBezTo>
                  <a:pt x="8928002" y="3544043"/>
                  <a:pt x="8928002" y="3544043"/>
                  <a:pt x="8928002" y="3544043"/>
                </a:cubicBezTo>
                <a:cubicBezTo>
                  <a:pt x="8928002" y="3544214"/>
                  <a:pt x="8927916" y="3544300"/>
                  <a:pt x="8927916" y="3544472"/>
                </a:cubicBezTo>
                <a:cubicBezTo>
                  <a:pt x="8928002" y="3544386"/>
                  <a:pt x="8928002" y="3544214"/>
                  <a:pt x="8928002" y="3544043"/>
                </a:cubicBezTo>
                <a:close/>
                <a:moveTo>
                  <a:pt x="8931173" y="3531356"/>
                </a:moveTo>
                <a:cubicBezTo>
                  <a:pt x="8932803" y="3524669"/>
                  <a:pt x="8934431" y="3517983"/>
                  <a:pt x="8936060" y="3511382"/>
                </a:cubicBezTo>
                <a:cubicBezTo>
                  <a:pt x="8936232" y="3511125"/>
                  <a:pt x="8936488" y="3510868"/>
                  <a:pt x="8936660" y="3510524"/>
                </a:cubicBezTo>
                <a:cubicBezTo>
                  <a:pt x="8934946" y="3517382"/>
                  <a:pt x="8933145" y="3524155"/>
                  <a:pt x="8931431" y="3531013"/>
                </a:cubicBezTo>
                <a:cubicBezTo>
                  <a:pt x="8931259" y="3531185"/>
                  <a:pt x="8931173" y="3531270"/>
                  <a:pt x="8931173" y="3531356"/>
                </a:cubicBezTo>
                <a:close/>
                <a:moveTo>
                  <a:pt x="8938975" y="3499380"/>
                </a:moveTo>
                <a:cubicBezTo>
                  <a:pt x="8940603" y="3492779"/>
                  <a:pt x="8942232" y="3486265"/>
                  <a:pt x="8943861" y="3479750"/>
                </a:cubicBezTo>
                <a:cubicBezTo>
                  <a:pt x="8944204" y="3479320"/>
                  <a:pt x="8944547" y="3478806"/>
                  <a:pt x="8944889" y="3478378"/>
                </a:cubicBezTo>
                <a:cubicBezTo>
                  <a:pt x="8943175" y="3484979"/>
                  <a:pt x="8941547" y="3491580"/>
                  <a:pt x="8939832" y="3498180"/>
                </a:cubicBezTo>
                <a:cubicBezTo>
                  <a:pt x="8939490" y="3498523"/>
                  <a:pt x="8939232" y="3498952"/>
                  <a:pt x="8938975" y="3499380"/>
                </a:cubicBezTo>
                <a:close/>
                <a:moveTo>
                  <a:pt x="8954320" y="3456775"/>
                </a:moveTo>
                <a:cubicBezTo>
                  <a:pt x="8956034" y="3450088"/>
                  <a:pt x="8957748" y="3443487"/>
                  <a:pt x="8959549" y="3436801"/>
                </a:cubicBezTo>
                <a:cubicBezTo>
                  <a:pt x="8960063" y="3436115"/>
                  <a:pt x="8960492" y="3435515"/>
                  <a:pt x="8961006" y="3434830"/>
                </a:cubicBezTo>
                <a:cubicBezTo>
                  <a:pt x="8959120" y="3441602"/>
                  <a:pt x="8957234" y="3448460"/>
                  <a:pt x="8955434" y="3455232"/>
                </a:cubicBezTo>
                <a:cubicBezTo>
                  <a:pt x="8955091" y="3455746"/>
                  <a:pt x="8954662" y="3456261"/>
                  <a:pt x="8954320" y="3456775"/>
                </a:cubicBezTo>
                <a:close/>
                <a:moveTo>
                  <a:pt x="8967264" y="3426257"/>
                </a:moveTo>
                <a:cubicBezTo>
                  <a:pt x="8967521" y="3425914"/>
                  <a:pt x="8967778" y="3425485"/>
                  <a:pt x="8968036" y="3425143"/>
                </a:cubicBezTo>
                <a:cubicBezTo>
                  <a:pt x="8966150" y="3431572"/>
                  <a:pt x="8964263" y="3438087"/>
                  <a:pt x="8962463" y="3444516"/>
                </a:cubicBezTo>
                <a:cubicBezTo>
                  <a:pt x="8962292" y="3444688"/>
                  <a:pt x="8962206" y="3444945"/>
                  <a:pt x="8962034" y="3445116"/>
                </a:cubicBezTo>
                <a:cubicBezTo>
                  <a:pt x="8963749" y="3438944"/>
                  <a:pt x="8965549" y="3432601"/>
                  <a:pt x="8967264" y="3426257"/>
                </a:cubicBezTo>
                <a:close/>
                <a:moveTo>
                  <a:pt x="8974893" y="3415198"/>
                </a:moveTo>
                <a:cubicBezTo>
                  <a:pt x="8975150" y="3414770"/>
                  <a:pt x="8975408" y="3414427"/>
                  <a:pt x="8975665" y="3413998"/>
                </a:cubicBezTo>
                <a:cubicBezTo>
                  <a:pt x="8973864" y="3419999"/>
                  <a:pt x="8972064" y="3426000"/>
                  <a:pt x="8970265" y="3432001"/>
                </a:cubicBezTo>
                <a:cubicBezTo>
                  <a:pt x="8970093" y="3432258"/>
                  <a:pt x="8969921" y="3432515"/>
                  <a:pt x="8969836" y="3432772"/>
                </a:cubicBezTo>
                <a:cubicBezTo>
                  <a:pt x="8971465" y="3426857"/>
                  <a:pt x="8973179" y="3421028"/>
                  <a:pt x="8974893" y="3415198"/>
                </a:cubicBezTo>
                <a:close/>
                <a:moveTo>
                  <a:pt x="8972064" y="3411255"/>
                </a:moveTo>
                <a:cubicBezTo>
                  <a:pt x="8971721" y="3411770"/>
                  <a:pt x="8971293" y="3412369"/>
                  <a:pt x="8970950" y="3412884"/>
                </a:cubicBezTo>
                <a:cubicBezTo>
                  <a:pt x="8972665" y="3406626"/>
                  <a:pt x="8974379" y="3400368"/>
                  <a:pt x="8976093" y="3394110"/>
                </a:cubicBezTo>
                <a:cubicBezTo>
                  <a:pt x="8976608" y="3393424"/>
                  <a:pt x="8977036" y="3392824"/>
                  <a:pt x="8977551" y="3392138"/>
                </a:cubicBezTo>
                <a:cubicBezTo>
                  <a:pt x="8975751" y="3398568"/>
                  <a:pt x="8973864" y="3404911"/>
                  <a:pt x="8972064" y="3411255"/>
                </a:cubicBezTo>
                <a:close/>
                <a:moveTo>
                  <a:pt x="8964435" y="3422314"/>
                </a:moveTo>
                <a:cubicBezTo>
                  <a:pt x="8963835" y="3423085"/>
                  <a:pt x="8963235" y="3423942"/>
                  <a:pt x="8962721" y="3424714"/>
                </a:cubicBezTo>
                <a:cubicBezTo>
                  <a:pt x="8964435" y="3418113"/>
                  <a:pt x="8966150" y="3411512"/>
                  <a:pt x="8967950" y="3404911"/>
                </a:cubicBezTo>
                <a:cubicBezTo>
                  <a:pt x="8968635" y="3404054"/>
                  <a:pt x="8969322" y="3403197"/>
                  <a:pt x="8970007" y="3402340"/>
                </a:cubicBezTo>
                <a:cubicBezTo>
                  <a:pt x="8968121" y="3408941"/>
                  <a:pt x="8966321" y="3415627"/>
                  <a:pt x="8964435" y="3422314"/>
                </a:cubicBezTo>
                <a:close/>
                <a:moveTo>
                  <a:pt x="8956719" y="3432858"/>
                </a:moveTo>
                <a:cubicBezTo>
                  <a:pt x="8956120" y="3433629"/>
                  <a:pt x="8955434" y="3434486"/>
                  <a:pt x="8954834" y="3435258"/>
                </a:cubicBezTo>
                <a:cubicBezTo>
                  <a:pt x="8956549" y="3428315"/>
                  <a:pt x="8958263" y="3421456"/>
                  <a:pt x="8959977" y="3414512"/>
                </a:cubicBezTo>
                <a:cubicBezTo>
                  <a:pt x="8960663" y="3413655"/>
                  <a:pt x="8961435" y="3412798"/>
                  <a:pt x="8962120" y="3411941"/>
                </a:cubicBezTo>
                <a:cubicBezTo>
                  <a:pt x="8960320" y="3418884"/>
                  <a:pt x="8958520" y="3425828"/>
                  <a:pt x="8956719" y="3432858"/>
                </a:cubicBezTo>
                <a:close/>
                <a:moveTo>
                  <a:pt x="8949176" y="3442545"/>
                </a:moveTo>
                <a:cubicBezTo>
                  <a:pt x="8948490" y="3443402"/>
                  <a:pt x="8947719" y="3444345"/>
                  <a:pt x="8947032" y="3445202"/>
                </a:cubicBezTo>
                <a:cubicBezTo>
                  <a:pt x="8948748" y="3438087"/>
                  <a:pt x="8950376" y="3430886"/>
                  <a:pt x="8952091" y="3423771"/>
                </a:cubicBezTo>
                <a:cubicBezTo>
                  <a:pt x="8952862" y="3422828"/>
                  <a:pt x="8953719" y="3421885"/>
                  <a:pt x="8954491" y="3421028"/>
                </a:cubicBezTo>
                <a:cubicBezTo>
                  <a:pt x="8952776" y="3428143"/>
                  <a:pt x="8950976" y="3435344"/>
                  <a:pt x="8949176" y="3442545"/>
                </a:cubicBezTo>
                <a:close/>
                <a:moveTo>
                  <a:pt x="8941633" y="3451889"/>
                </a:moveTo>
                <a:cubicBezTo>
                  <a:pt x="8940775" y="3452918"/>
                  <a:pt x="8939832" y="3454032"/>
                  <a:pt x="8938975" y="3455061"/>
                </a:cubicBezTo>
                <a:cubicBezTo>
                  <a:pt x="8940603" y="3447688"/>
                  <a:pt x="8942318" y="3440316"/>
                  <a:pt x="8943946" y="3432943"/>
                </a:cubicBezTo>
                <a:cubicBezTo>
                  <a:pt x="8944975" y="3431829"/>
                  <a:pt x="8945919" y="3430715"/>
                  <a:pt x="8946948" y="3429686"/>
                </a:cubicBezTo>
                <a:cubicBezTo>
                  <a:pt x="8945147" y="3437058"/>
                  <a:pt x="8943433" y="3444431"/>
                  <a:pt x="8941633" y="3451889"/>
                </a:cubicBezTo>
                <a:close/>
                <a:moveTo>
                  <a:pt x="8933831" y="3461147"/>
                </a:moveTo>
                <a:cubicBezTo>
                  <a:pt x="8932889" y="3462175"/>
                  <a:pt x="8931946" y="3463290"/>
                  <a:pt x="8931088" y="3464319"/>
                </a:cubicBezTo>
                <a:cubicBezTo>
                  <a:pt x="8932717" y="3456775"/>
                  <a:pt x="8934345" y="3449146"/>
                  <a:pt x="8935975" y="3441602"/>
                </a:cubicBezTo>
                <a:cubicBezTo>
                  <a:pt x="8937003" y="3440487"/>
                  <a:pt x="8938032" y="3439459"/>
                  <a:pt x="8939061" y="3438344"/>
                </a:cubicBezTo>
                <a:cubicBezTo>
                  <a:pt x="8937261" y="3445888"/>
                  <a:pt x="8935546" y="3453518"/>
                  <a:pt x="8933831" y="3461147"/>
                </a:cubicBezTo>
                <a:close/>
                <a:moveTo>
                  <a:pt x="8926116" y="3469891"/>
                </a:moveTo>
                <a:cubicBezTo>
                  <a:pt x="8925087" y="3471005"/>
                  <a:pt x="8924144" y="3472206"/>
                  <a:pt x="8923116" y="3473320"/>
                </a:cubicBezTo>
                <a:cubicBezTo>
                  <a:pt x="8924658" y="3465519"/>
                  <a:pt x="8926288" y="3457804"/>
                  <a:pt x="8927830" y="3450003"/>
                </a:cubicBezTo>
                <a:cubicBezTo>
                  <a:pt x="8928945" y="3448888"/>
                  <a:pt x="8930059" y="3447774"/>
                  <a:pt x="8931088" y="3446574"/>
                </a:cubicBezTo>
                <a:cubicBezTo>
                  <a:pt x="8929374" y="3454375"/>
                  <a:pt x="8927744" y="3462175"/>
                  <a:pt x="8926116" y="3469891"/>
                </a:cubicBezTo>
                <a:close/>
                <a:moveTo>
                  <a:pt x="8918229" y="3478549"/>
                </a:moveTo>
                <a:cubicBezTo>
                  <a:pt x="8917114" y="3479750"/>
                  <a:pt x="8916086" y="3480864"/>
                  <a:pt x="8914971" y="3482064"/>
                </a:cubicBezTo>
                <a:cubicBezTo>
                  <a:pt x="8916515" y="3474091"/>
                  <a:pt x="8917973" y="3466205"/>
                  <a:pt x="8919515" y="3458232"/>
                </a:cubicBezTo>
                <a:cubicBezTo>
                  <a:pt x="8920715" y="3457032"/>
                  <a:pt x="8921830" y="3455918"/>
                  <a:pt x="8923030" y="3454717"/>
                </a:cubicBezTo>
                <a:cubicBezTo>
                  <a:pt x="8921487" y="3462690"/>
                  <a:pt x="8919858" y="3470577"/>
                  <a:pt x="8918229" y="3478549"/>
                </a:cubicBezTo>
                <a:close/>
                <a:moveTo>
                  <a:pt x="8910343" y="3487036"/>
                </a:moveTo>
                <a:cubicBezTo>
                  <a:pt x="8851878" y="3548672"/>
                  <a:pt x="8769068" y="3616995"/>
                  <a:pt x="8666284" y="3687375"/>
                </a:cubicBezTo>
                <a:cubicBezTo>
                  <a:pt x="8505035" y="3797789"/>
                  <a:pt x="8323984" y="3891915"/>
                  <a:pt x="8245117" y="3906231"/>
                </a:cubicBezTo>
                <a:cubicBezTo>
                  <a:pt x="8239373" y="3907260"/>
                  <a:pt x="8215627" y="3907860"/>
                  <a:pt x="8208769" y="3907860"/>
                </a:cubicBezTo>
                <a:cubicBezTo>
                  <a:pt x="8137018" y="3907860"/>
                  <a:pt x="7880871" y="3833622"/>
                  <a:pt x="7837923" y="3742840"/>
                </a:cubicBezTo>
                <a:cubicBezTo>
                  <a:pt x="7812034" y="3688147"/>
                  <a:pt x="7729395" y="3626167"/>
                  <a:pt x="7649585" y="3566332"/>
                </a:cubicBezTo>
                <a:cubicBezTo>
                  <a:pt x="7570204" y="3506753"/>
                  <a:pt x="7488079" y="3445202"/>
                  <a:pt x="7475049" y="3398139"/>
                </a:cubicBezTo>
                <a:cubicBezTo>
                  <a:pt x="7444445" y="3287040"/>
                  <a:pt x="7302828" y="3171054"/>
                  <a:pt x="7165925" y="3058925"/>
                </a:cubicBezTo>
                <a:cubicBezTo>
                  <a:pt x="7126406" y="3026521"/>
                  <a:pt x="7086458" y="2993860"/>
                  <a:pt x="7049081" y="2961113"/>
                </a:cubicBezTo>
                <a:cubicBezTo>
                  <a:pt x="7048996" y="2960856"/>
                  <a:pt x="7048910" y="2960599"/>
                  <a:pt x="7048824" y="2960342"/>
                </a:cubicBezTo>
                <a:cubicBezTo>
                  <a:pt x="7085343" y="2990088"/>
                  <a:pt x="7124605" y="3020178"/>
                  <a:pt x="7164553" y="3050696"/>
                </a:cubicBezTo>
                <a:cubicBezTo>
                  <a:pt x="7303342" y="3156995"/>
                  <a:pt x="7446846" y="3266894"/>
                  <a:pt x="7475392" y="3370707"/>
                </a:cubicBezTo>
                <a:cubicBezTo>
                  <a:pt x="7488251" y="3417256"/>
                  <a:pt x="7567975" y="3473491"/>
                  <a:pt x="7652500" y="3532984"/>
                </a:cubicBezTo>
                <a:cubicBezTo>
                  <a:pt x="7733424" y="3589992"/>
                  <a:pt x="7817178" y="3648971"/>
                  <a:pt x="7841438" y="3700148"/>
                </a:cubicBezTo>
                <a:cubicBezTo>
                  <a:pt x="7884815" y="3791702"/>
                  <a:pt x="8151934" y="3859511"/>
                  <a:pt x="8214084" y="3859511"/>
                </a:cubicBezTo>
                <a:cubicBezTo>
                  <a:pt x="8219571" y="3859511"/>
                  <a:pt x="8244688" y="3858997"/>
                  <a:pt x="8250603" y="3857968"/>
                </a:cubicBezTo>
                <a:cubicBezTo>
                  <a:pt x="8326984" y="3843995"/>
                  <a:pt x="8512064" y="3752269"/>
                  <a:pt x="8672027" y="3649142"/>
                </a:cubicBezTo>
                <a:cubicBezTo>
                  <a:pt x="8741636" y="3604222"/>
                  <a:pt x="8840477" y="3535385"/>
                  <a:pt x="8914971" y="3462861"/>
                </a:cubicBezTo>
                <a:cubicBezTo>
                  <a:pt x="8913429" y="3470834"/>
                  <a:pt x="8911885" y="3478892"/>
                  <a:pt x="8910343" y="3487036"/>
                </a:cubicBezTo>
                <a:close/>
                <a:moveTo>
                  <a:pt x="6573737" y="2272656"/>
                </a:moveTo>
                <a:cubicBezTo>
                  <a:pt x="6412402" y="2118951"/>
                  <a:pt x="6254068" y="2023453"/>
                  <a:pt x="6160456" y="2023453"/>
                </a:cubicBezTo>
                <a:cubicBezTo>
                  <a:pt x="6057072" y="2023453"/>
                  <a:pt x="5902853" y="2129752"/>
                  <a:pt x="5820214" y="2193103"/>
                </a:cubicBezTo>
                <a:cubicBezTo>
                  <a:pt x="5730803" y="2261597"/>
                  <a:pt x="5643277" y="2341664"/>
                  <a:pt x="5578983" y="2412559"/>
                </a:cubicBezTo>
                <a:cubicBezTo>
                  <a:pt x="5726002" y="2243938"/>
                  <a:pt x="6008037" y="2004336"/>
                  <a:pt x="6164914" y="2004336"/>
                </a:cubicBezTo>
                <a:cubicBezTo>
                  <a:pt x="6261526" y="2004336"/>
                  <a:pt x="6415745" y="2100263"/>
                  <a:pt x="6577423" y="2260997"/>
                </a:cubicBezTo>
                <a:cubicBezTo>
                  <a:pt x="6723755" y="2406558"/>
                  <a:pt x="6840513" y="2570464"/>
                  <a:pt x="6888776" y="2696737"/>
                </a:cubicBezTo>
                <a:cubicBezTo>
                  <a:pt x="6841456" y="2574836"/>
                  <a:pt x="6723412" y="2415302"/>
                  <a:pt x="6573737" y="2272656"/>
                </a:cubicBezTo>
                <a:close/>
                <a:moveTo>
                  <a:pt x="4675271" y="2358724"/>
                </a:moveTo>
                <a:cubicBezTo>
                  <a:pt x="4560485" y="2196875"/>
                  <a:pt x="4441756" y="2029540"/>
                  <a:pt x="4398036" y="1870691"/>
                </a:cubicBezTo>
                <a:cubicBezTo>
                  <a:pt x="4376433" y="1792253"/>
                  <a:pt x="4296795" y="1695040"/>
                  <a:pt x="4212356" y="1592085"/>
                </a:cubicBezTo>
                <a:cubicBezTo>
                  <a:pt x="4146090" y="1511246"/>
                  <a:pt x="4077596" y="1427750"/>
                  <a:pt x="4042020" y="1356255"/>
                </a:cubicBezTo>
                <a:cubicBezTo>
                  <a:pt x="3979355" y="1230325"/>
                  <a:pt x="3765300" y="1138342"/>
                  <a:pt x="3677774" y="1138342"/>
                </a:cubicBezTo>
                <a:cubicBezTo>
                  <a:pt x="3668687" y="1138342"/>
                  <a:pt x="3647342" y="1139114"/>
                  <a:pt x="3638855" y="1140743"/>
                </a:cubicBezTo>
                <a:cubicBezTo>
                  <a:pt x="3535642" y="1159602"/>
                  <a:pt x="3371993" y="1279703"/>
                  <a:pt x="3211859" y="1454239"/>
                </a:cubicBezTo>
                <a:cubicBezTo>
                  <a:pt x="3111303" y="1563795"/>
                  <a:pt x="3028922" y="1676267"/>
                  <a:pt x="2973029" y="1777937"/>
                </a:cubicBezTo>
                <a:cubicBezTo>
                  <a:pt x="2974058" y="1772536"/>
                  <a:pt x="2975172" y="1767135"/>
                  <a:pt x="2976201" y="1761734"/>
                </a:cubicBezTo>
                <a:cubicBezTo>
                  <a:pt x="3122962" y="1475070"/>
                  <a:pt x="3454632" y="1126941"/>
                  <a:pt x="3643913" y="1092479"/>
                </a:cubicBezTo>
                <a:cubicBezTo>
                  <a:pt x="3652657" y="1090851"/>
                  <a:pt x="3673488" y="1090079"/>
                  <a:pt x="3682661" y="1090079"/>
                </a:cubicBezTo>
                <a:cubicBezTo>
                  <a:pt x="3771043" y="1090079"/>
                  <a:pt x="3980041" y="1182062"/>
                  <a:pt x="4045277" y="1313136"/>
                </a:cubicBezTo>
                <a:cubicBezTo>
                  <a:pt x="4081796" y="1386516"/>
                  <a:pt x="4148405" y="1471727"/>
                  <a:pt x="4212784" y="1554109"/>
                </a:cubicBezTo>
                <a:cubicBezTo>
                  <a:pt x="4293023" y="1656721"/>
                  <a:pt x="4375919" y="1762849"/>
                  <a:pt x="4398121" y="1843431"/>
                </a:cubicBezTo>
                <a:cubicBezTo>
                  <a:pt x="4443727" y="2009137"/>
                  <a:pt x="4560399" y="2182901"/>
                  <a:pt x="4673213" y="2350923"/>
                </a:cubicBezTo>
                <a:cubicBezTo>
                  <a:pt x="4693787" y="2381612"/>
                  <a:pt x="4714533" y="2412473"/>
                  <a:pt x="4734935" y="2443420"/>
                </a:cubicBezTo>
                <a:cubicBezTo>
                  <a:pt x="4715133" y="2414959"/>
                  <a:pt x="4695159" y="2386755"/>
                  <a:pt x="4675271" y="2358724"/>
                </a:cubicBezTo>
                <a:close/>
                <a:moveTo>
                  <a:pt x="2839555" y="2207419"/>
                </a:moveTo>
                <a:cubicBezTo>
                  <a:pt x="2840670" y="2204676"/>
                  <a:pt x="2841870" y="2201847"/>
                  <a:pt x="2843156" y="2199018"/>
                </a:cubicBezTo>
                <a:cubicBezTo>
                  <a:pt x="2842041" y="2202876"/>
                  <a:pt x="2840927" y="2206733"/>
                  <a:pt x="2839898" y="2210591"/>
                </a:cubicBezTo>
                <a:cubicBezTo>
                  <a:pt x="2838955" y="2212220"/>
                  <a:pt x="2838012" y="2213934"/>
                  <a:pt x="2837155" y="2215563"/>
                </a:cubicBezTo>
                <a:cubicBezTo>
                  <a:pt x="2837926" y="2212820"/>
                  <a:pt x="2838784" y="2210162"/>
                  <a:pt x="2839555" y="2207419"/>
                </a:cubicBezTo>
                <a:close/>
                <a:moveTo>
                  <a:pt x="2847271" y="2181358"/>
                </a:moveTo>
                <a:cubicBezTo>
                  <a:pt x="2848299" y="2177844"/>
                  <a:pt x="2849328" y="2174329"/>
                  <a:pt x="2850356" y="2170814"/>
                </a:cubicBezTo>
                <a:cubicBezTo>
                  <a:pt x="2850957" y="2169357"/>
                  <a:pt x="2851557" y="2167985"/>
                  <a:pt x="2852242" y="2166528"/>
                </a:cubicBezTo>
                <a:cubicBezTo>
                  <a:pt x="2851128" y="2170386"/>
                  <a:pt x="2850099" y="2174329"/>
                  <a:pt x="2848985" y="2178272"/>
                </a:cubicBezTo>
                <a:cubicBezTo>
                  <a:pt x="2848385" y="2179215"/>
                  <a:pt x="2847785" y="2180244"/>
                  <a:pt x="2847271" y="2181358"/>
                </a:cubicBezTo>
                <a:close/>
                <a:moveTo>
                  <a:pt x="2860815" y="2149898"/>
                </a:moveTo>
                <a:cubicBezTo>
                  <a:pt x="2861329" y="2148869"/>
                  <a:pt x="2861929" y="2147926"/>
                  <a:pt x="2862530" y="2146897"/>
                </a:cubicBezTo>
                <a:cubicBezTo>
                  <a:pt x="2861158" y="2152298"/>
                  <a:pt x="2859700" y="2157613"/>
                  <a:pt x="2858243" y="2163013"/>
                </a:cubicBezTo>
                <a:cubicBezTo>
                  <a:pt x="2857557" y="2164042"/>
                  <a:pt x="2856957" y="2164985"/>
                  <a:pt x="2856357" y="2166014"/>
                </a:cubicBezTo>
                <a:cubicBezTo>
                  <a:pt x="2857815" y="2160613"/>
                  <a:pt x="2859358" y="2155212"/>
                  <a:pt x="2860815" y="2149898"/>
                </a:cubicBezTo>
                <a:close/>
                <a:moveTo>
                  <a:pt x="2869387" y="2135410"/>
                </a:moveTo>
                <a:cubicBezTo>
                  <a:pt x="2869902" y="2134553"/>
                  <a:pt x="2870502" y="2133695"/>
                  <a:pt x="2871016" y="2132838"/>
                </a:cubicBezTo>
                <a:cubicBezTo>
                  <a:pt x="2869473" y="2138839"/>
                  <a:pt x="2868016" y="2144754"/>
                  <a:pt x="2866473" y="2150755"/>
                </a:cubicBezTo>
                <a:cubicBezTo>
                  <a:pt x="2865873" y="2151612"/>
                  <a:pt x="2865187" y="2152555"/>
                  <a:pt x="2864587" y="2153412"/>
                </a:cubicBezTo>
                <a:cubicBezTo>
                  <a:pt x="2866216" y="2147497"/>
                  <a:pt x="2867844" y="2141411"/>
                  <a:pt x="2869387" y="2135410"/>
                </a:cubicBezTo>
                <a:close/>
                <a:moveTo>
                  <a:pt x="2877188" y="2123494"/>
                </a:moveTo>
                <a:cubicBezTo>
                  <a:pt x="2878046" y="2122294"/>
                  <a:pt x="2878817" y="2121094"/>
                  <a:pt x="2879675" y="2119808"/>
                </a:cubicBezTo>
                <a:cubicBezTo>
                  <a:pt x="2878131" y="2126237"/>
                  <a:pt x="2876588" y="2132667"/>
                  <a:pt x="2875045" y="2139096"/>
                </a:cubicBezTo>
                <a:cubicBezTo>
                  <a:pt x="2874102" y="2140296"/>
                  <a:pt x="2873245" y="2141496"/>
                  <a:pt x="2872302" y="2142696"/>
                </a:cubicBezTo>
                <a:cubicBezTo>
                  <a:pt x="2874017" y="2136353"/>
                  <a:pt x="2875645" y="2129923"/>
                  <a:pt x="2877188" y="2123494"/>
                </a:cubicBezTo>
                <a:close/>
                <a:moveTo>
                  <a:pt x="2885418" y="2111921"/>
                </a:moveTo>
                <a:cubicBezTo>
                  <a:pt x="2886104" y="2110978"/>
                  <a:pt x="2886790" y="2110035"/>
                  <a:pt x="2887475" y="2109092"/>
                </a:cubicBezTo>
                <a:cubicBezTo>
                  <a:pt x="2885932" y="2115865"/>
                  <a:pt x="2884475" y="2122551"/>
                  <a:pt x="2882932" y="2129323"/>
                </a:cubicBezTo>
                <a:cubicBezTo>
                  <a:pt x="2882160" y="2130266"/>
                  <a:pt x="2881389" y="2131209"/>
                  <a:pt x="2880617" y="2132152"/>
                </a:cubicBezTo>
                <a:cubicBezTo>
                  <a:pt x="2882160" y="2125466"/>
                  <a:pt x="2883789" y="2118694"/>
                  <a:pt x="2885418" y="2111921"/>
                </a:cubicBezTo>
                <a:close/>
                <a:moveTo>
                  <a:pt x="2892790" y="2102149"/>
                </a:moveTo>
                <a:cubicBezTo>
                  <a:pt x="2893648" y="2101034"/>
                  <a:pt x="2894419" y="2099920"/>
                  <a:pt x="2895362" y="2098805"/>
                </a:cubicBezTo>
                <a:cubicBezTo>
                  <a:pt x="2893905" y="2105835"/>
                  <a:pt x="2892362" y="2112864"/>
                  <a:pt x="2890905" y="2119808"/>
                </a:cubicBezTo>
                <a:cubicBezTo>
                  <a:pt x="2889961" y="2120922"/>
                  <a:pt x="2889019" y="2121951"/>
                  <a:pt x="2888161" y="2123066"/>
                </a:cubicBezTo>
                <a:cubicBezTo>
                  <a:pt x="2889704" y="2116122"/>
                  <a:pt x="2891247" y="2109092"/>
                  <a:pt x="2892790" y="2102149"/>
                </a:cubicBezTo>
                <a:close/>
                <a:moveTo>
                  <a:pt x="2900420" y="2092462"/>
                </a:moveTo>
                <a:cubicBezTo>
                  <a:pt x="2901363" y="2091347"/>
                  <a:pt x="2902220" y="2090233"/>
                  <a:pt x="2903163" y="2089033"/>
                </a:cubicBezTo>
                <a:cubicBezTo>
                  <a:pt x="2901706" y="2096234"/>
                  <a:pt x="2900249" y="2103520"/>
                  <a:pt x="2898791" y="2110721"/>
                </a:cubicBezTo>
                <a:cubicBezTo>
                  <a:pt x="2897762" y="2111836"/>
                  <a:pt x="2896820" y="2112950"/>
                  <a:pt x="2895791" y="2114064"/>
                </a:cubicBezTo>
                <a:cubicBezTo>
                  <a:pt x="2897419" y="2106863"/>
                  <a:pt x="2898963" y="2099663"/>
                  <a:pt x="2900420" y="2092462"/>
                </a:cubicBezTo>
                <a:close/>
                <a:moveTo>
                  <a:pt x="2908135" y="2083118"/>
                </a:moveTo>
                <a:cubicBezTo>
                  <a:pt x="2909078" y="2081917"/>
                  <a:pt x="2910107" y="2080803"/>
                  <a:pt x="2911050" y="2079603"/>
                </a:cubicBezTo>
                <a:cubicBezTo>
                  <a:pt x="2909593" y="2087061"/>
                  <a:pt x="2908221" y="2094519"/>
                  <a:pt x="2906763" y="2101891"/>
                </a:cubicBezTo>
                <a:cubicBezTo>
                  <a:pt x="2905649" y="2103006"/>
                  <a:pt x="2904620" y="2104206"/>
                  <a:pt x="2903592" y="2105320"/>
                </a:cubicBezTo>
                <a:cubicBezTo>
                  <a:pt x="2905135" y="2097948"/>
                  <a:pt x="2906678" y="2090576"/>
                  <a:pt x="2908135" y="2083118"/>
                </a:cubicBezTo>
                <a:close/>
                <a:moveTo>
                  <a:pt x="2915851" y="2074116"/>
                </a:moveTo>
                <a:cubicBezTo>
                  <a:pt x="2974486" y="2006994"/>
                  <a:pt x="3063983" y="1930956"/>
                  <a:pt x="3178255" y="1852432"/>
                </a:cubicBezTo>
                <a:cubicBezTo>
                  <a:pt x="3338818" y="1742018"/>
                  <a:pt x="3519269" y="1647892"/>
                  <a:pt x="3597879" y="1633576"/>
                </a:cubicBezTo>
                <a:cubicBezTo>
                  <a:pt x="3603622" y="1632547"/>
                  <a:pt x="3627282" y="1631947"/>
                  <a:pt x="3634140" y="1631947"/>
                </a:cubicBezTo>
                <a:cubicBezTo>
                  <a:pt x="3698863" y="1631947"/>
                  <a:pt x="3942407" y="1696155"/>
                  <a:pt x="3985441" y="1782651"/>
                </a:cubicBezTo>
                <a:cubicBezTo>
                  <a:pt x="4012702" y="1837430"/>
                  <a:pt x="4097484" y="1901123"/>
                  <a:pt x="4179437" y="1962674"/>
                </a:cubicBezTo>
                <a:cubicBezTo>
                  <a:pt x="4263962" y="2026196"/>
                  <a:pt x="4351401" y="2091861"/>
                  <a:pt x="4365118" y="2141668"/>
                </a:cubicBezTo>
                <a:cubicBezTo>
                  <a:pt x="4395721" y="2252768"/>
                  <a:pt x="4536568" y="2368753"/>
                  <a:pt x="4672870" y="2480882"/>
                </a:cubicBezTo>
                <a:cubicBezTo>
                  <a:pt x="4708618" y="2510285"/>
                  <a:pt x="4744622" y="2539946"/>
                  <a:pt x="4778826" y="2569693"/>
                </a:cubicBezTo>
                <a:cubicBezTo>
                  <a:pt x="4778912" y="2570121"/>
                  <a:pt x="4779083" y="2570550"/>
                  <a:pt x="4779169" y="2570979"/>
                </a:cubicBezTo>
                <a:cubicBezTo>
                  <a:pt x="4745822" y="2544061"/>
                  <a:pt x="4710418" y="2516800"/>
                  <a:pt x="4674499" y="2489111"/>
                </a:cubicBezTo>
                <a:cubicBezTo>
                  <a:pt x="4536396" y="2382812"/>
                  <a:pt x="4393664" y="2272913"/>
                  <a:pt x="4365118" y="2169100"/>
                </a:cubicBezTo>
                <a:cubicBezTo>
                  <a:pt x="4351573" y="2119894"/>
                  <a:pt x="4266791" y="2060058"/>
                  <a:pt x="4176951" y="1996707"/>
                </a:cubicBezTo>
                <a:cubicBezTo>
                  <a:pt x="4093798" y="1938071"/>
                  <a:pt x="4007815" y="1877378"/>
                  <a:pt x="3982270" y="1825943"/>
                </a:cubicBezTo>
                <a:cubicBezTo>
                  <a:pt x="3940607" y="1742275"/>
                  <a:pt x="3687975" y="1680296"/>
                  <a:pt x="3629340" y="1680296"/>
                </a:cubicBezTo>
                <a:cubicBezTo>
                  <a:pt x="3623853" y="1680296"/>
                  <a:pt x="3598821" y="1680810"/>
                  <a:pt x="3592992" y="1681839"/>
                </a:cubicBezTo>
                <a:cubicBezTo>
                  <a:pt x="3516868" y="1695726"/>
                  <a:pt x="3332388" y="1787452"/>
                  <a:pt x="3173026" y="1890665"/>
                </a:cubicBezTo>
                <a:cubicBezTo>
                  <a:pt x="3097416" y="1939700"/>
                  <a:pt x="2987174" y="2017195"/>
                  <a:pt x="2911564" y="2096919"/>
                </a:cubicBezTo>
                <a:cubicBezTo>
                  <a:pt x="2912936" y="2089375"/>
                  <a:pt x="2914393" y="2081746"/>
                  <a:pt x="2915851" y="2074116"/>
                </a:cubicBezTo>
                <a:close/>
                <a:moveTo>
                  <a:pt x="4937332" y="2816838"/>
                </a:moveTo>
                <a:cubicBezTo>
                  <a:pt x="4976679" y="2941654"/>
                  <a:pt x="5100552" y="3114218"/>
                  <a:pt x="5260515" y="3267066"/>
                </a:cubicBezTo>
                <a:cubicBezTo>
                  <a:pt x="5421335" y="3420771"/>
                  <a:pt x="5579327" y="3516268"/>
                  <a:pt x="5672852" y="3516268"/>
                </a:cubicBezTo>
                <a:cubicBezTo>
                  <a:pt x="5824071" y="3516268"/>
                  <a:pt x="6105678" y="3289697"/>
                  <a:pt x="6253125" y="3126734"/>
                </a:cubicBezTo>
                <a:cubicBezTo>
                  <a:pt x="6106364" y="3295355"/>
                  <a:pt x="5824500" y="3535385"/>
                  <a:pt x="5668309" y="3535385"/>
                </a:cubicBezTo>
                <a:cubicBezTo>
                  <a:pt x="5571697" y="3535385"/>
                  <a:pt x="5417906" y="3439459"/>
                  <a:pt x="5256743" y="3278724"/>
                </a:cubicBezTo>
                <a:cubicBezTo>
                  <a:pt x="5100295" y="3122619"/>
                  <a:pt x="4977708" y="2945254"/>
                  <a:pt x="4936818" y="2815809"/>
                </a:cubicBezTo>
                <a:cubicBezTo>
                  <a:pt x="4933388" y="2804836"/>
                  <a:pt x="4929531" y="2793778"/>
                  <a:pt x="4925416" y="2782719"/>
                </a:cubicBezTo>
                <a:cubicBezTo>
                  <a:pt x="4929788" y="2794121"/>
                  <a:pt x="4933817" y="2805522"/>
                  <a:pt x="4937332" y="2816838"/>
                </a:cubicBezTo>
                <a:close/>
                <a:moveTo>
                  <a:pt x="7160953" y="3181169"/>
                </a:moveTo>
                <a:cubicBezTo>
                  <a:pt x="7276253" y="3342932"/>
                  <a:pt x="7395496" y="3510268"/>
                  <a:pt x="7439216" y="3669116"/>
                </a:cubicBezTo>
                <a:cubicBezTo>
                  <a:pt x="7459447" y="3742582"/>
                  <a:pt x="7533342" y="3833022"/>
                  <a:pt x="7611609" y="3928777"/>
                </a:cubicBezTo>
                <a:cubicBezTo>
                  <a:pt x="7676760" y="4008501"/>
                  <a:pt x="7744140" y="4090883"/>
                  <a:pt x="7778344" y="4163063"/>
                </a:cubicBezTo>
                <a:cubicBezTo>
                  <a:pt x="7843581" y="4300823"/>
                  <a:pt x="8068952" y="4401550"/>
                  <a:pt x="8161363" y="4401550"/>
                </a:cubicBezTo>
                <a:cubicBezTo>
                  <a:pt x="8170450" y="4401550"/>
                  <a:pt x="8191881" y="4400779"/>
                  <a:pt x="8200369" y="4399150"/>
                </a:cubicBezTo>
                <a:cubicBezTo>
                  <a:pt x="8303667" y="4380291"/>
                  <a:pt x="8467659" y="4260190"/>
                  <a:pt x="8628393" y="4085654"/>
                </a:cubicBezTo>
                <a:cubicBezTo>
                  <a:pt x="8719862" y="3986384"/>
                  <a:pt x="8796328" y="3884800"/>
                  <a:pt x="8851536" y="3791017"/>
                </a:cubicBezTo>
                <a:cubicBezTo>
                  <a:pt x="8850421" y="3796846"/>
                  <a:pt x="8849221" y="3802675"/>
                  <a:pt x="8848021" y="3808505"/>
                </a:cubicBezTo>
                <a:cubicBezTo>
                  <a:pt x="8792471" y="3909489"/>
                  <a:pt x="8714204" y="4019817"/>
                  <a:pt x="8621964" y="4124573"/>
                </a:cubicBezTo>
                <a:cubicBezTo>
                  <a:pt x="8463458" y="4304595"/>
                  <a:pt x="8299809" y="4428382"/>
                  <a:pt x="8194882" y="4447499"/>
                </a:cubicBezTo>
                <a:cubicBezTo>
                  <a:pt x="8186138" y="4449128"/>
                  <a:pt x="8165307" y="4449899"/>
                  <a:pt x="8156048" y="4449899"/>
                </a:cubicBezTo>
                <a:cubicBezTo>
                  <a:pt x="8062694" y="4449899"/>
                  <a:pt x="7842724" y="4349258"/>
                  <a:pt x="7774744" y="4205755"/>
                </a:cubicBezTo>
                <a:cubicBezTo>
                  <a:pt x="7739597" y="4131516"/>
                  <a:pt x="7673931" y="4047163"/>
                  <a:pt x="7610409" y="3965639"/>
                </a:cubicBezTo>
                <a:cubicBezTo>
                  <a:pt x="7532828" y="3866026"/>
                  <a:pt x="7459533" y="3771986"/>
                  <a:pt x="7438787" y="3696548"/>
                </a:cubicBezTo>
                <a:cubicBezTo>
                  <a:pt x="7393182" y="3530841"/>
                  <a:pt x="7276082" y="3357163"/>
                  <a:pt x="7162753" y="3189142"/>
                </a:cubicBezTo>
                <a:cubicBezTo>
                  <a:pt x="7140379" y="3155880"/>
                  <a:pt x="7117747" y="3122448"/>
                  <a:pt x="7095630" y="3088843"/>
                </a:cubicBezTo>
                <a:cubicBezTo>
                  <a:pt x="7117233" y="3119790"/>
                  <a:pt x="7139178" y="3150565"/>
                  <a:pt x="7160953" y="3181169"/>
                </a:cubicBezTo>
                <a:close/>
                <a:moveTo>
                  <a:pt x="8939746" y="3513182"/>
                </a:moveTo>
                <a:cubicBezTo>
                  <a:pt x="8940689" y="3509410"/>
                  <a:pt x="8941717" y="3505638"/>
                  <a:pt x="8942661" y="3501781"/>
                </a:cubicBezTo>
                <a:cubicBezTo>
                  <a:pt x="8942746" y="3501695"/>
                  <a:pt x="8942832" y="3501523"/>
                  <a:pt x="8942918" y="3501438"/>
                </a:cubicBezTo>
                <a:cubicBezTo>
                  <a:pt x="8941889" y="3505381"/>
                  <a:pt x="8940860" y="3509324"/>
                  <a:pt x="8939746" y="3513182"/>
                </a:cubicBezTo>
                <a:close/>
                <a:moveTo>
                  <a:pt x="8958091" y="3459690"/>
                </a:moveTo>
                <a:cubicBezTo>
                  <a:pt x="8958177" y="3459604"/>
                  <a:pt x="8958263" y="3459518"/>
                  <a:pt x="8958263" y="3459347"/>
                </a:cubicBezTo>
                <a:cubicBezTo>
                  <a:pt x="8957320" y="3462690"/>
                  <a:pt x="8956377" y="3466033"/>
                  <a:pt x="8955434" y="3469377"/>
                </a:cubicBezTo>
                <a:cubicBezTo>
                  <a:pt x="8956377" y="3466119"/>
                  <a:pt x="8957234" y="3462947"/>
                  <a:pt x="8958091" y="3459690"/>
                </a:cubicBezTo>
                <a:close/>
                <a:moveTo>
                  <a:pt x="8965207" y="3448888"/>
                </a:moveTo>
                <a:cubicBezTo>
                  <a:pt x="8965121" y="3449146"/>
                  <a:pt x="8965035" y="3449403"/>
                  <a:pt x="8964950" y="3449660"/>
                </a:cubicBezTo>
                <a:cubicBezTo>
                  <a:pt x="8965035" y="3449403"/>
                  <a:pt x="8965121" y="3449146"/>
                  <a:pt x="8965207" y="3448888"/>
                </a:cubicBezTo>
                <a:cubicBezTo>
                  <a:pt x="8965207" y="3448888"/>
                  <a:pt x="8965207" y="3448888"/>
                  <a:pt x="8965207" y="3448888"/>
                </a:cubicBezTo>
                <a:close/>
                <a:moveTo>
                  <a:pt x="8990925" y="3363849"/>
                </a:moveTo>
                <a:cubicBezTo>
                  <a:pt x="8990238" y="3364964"/>
                  <a:pt x="8989467" y="3366164"/>
                  <a:pt x="8988781" y="3367278"/>
                </a:cubicBezTo>
                <a:cubicBezTo>
                  <a:pt x="8990496" y="3361363"/>
                  <a:pt x="8992295" y="3355534"/>
                  <a:pt x="8994011" y="3349619"/>
                </a:cubicBezTo>
                <a:cubicBezTo>
                  <a:pt x="8994782" y="3348504"/>
                  <a:pt x="8995553" y="3347390"/>
                  <a:pt x="8996324" y="3346276"/>
                </a:cubicBezTo>
                <a:cubicBezTo>
                  <a:pt x="8994524" y="3352105"/>
                  <a:pt x="8992724" y="3357934"/>
                  <a:pt x="8990925" y="3363849"/>
                </a:cubicBezTo>
                <a:close/>
                <a:moveTo>
                  <a:pt x="8981580" y="3378165"/>
                </a:moveTo>
                <a:cubicBezTo>
                  <a:pt x="8980980" y="3379022"/>
                  <a:pt x="8980465" y="3379880"/>
                  <a:pt x="8979866" y="3380737"/>
                </a:cubicBezTo>
                <a:cubicBezTo>
                  <a:pt x="8981666" y="3374308"/>
                  <a:pt x="8983466" y="3367792"/>
                  <a:pt x="8985266" y="3361363"/>
                </a:cubicBezTo>
                <a:cubicBezTo>
                  <a:pt x="8985952" y="3360420"/>
                  <a:pt x="8986638" y="3359477"/>
                  <a:pt x="8987410" y="3358620"/>
                </a:cubicBezTo>
                <a:cubicBezTo>
                  <a:pt x="8985438" y="3365135"/>
                  <a:pt x="8983551" y="3371650"/>
                  <a:pt x="8981580" y="3378165"/>
                </a:cubicBezTo>
                <a:close/>
                <a:moveTo>
                  <a:pt x="8973522" y="3389567"/>
                </a:moveTo>
                <a:cubicBezTo>
                  <a:pt x="8972750" y="3390595"/>
                  <a:pt x="8971979" y="3391624"/>
                  <a:pt x="8971207" y="3392567"/>
                </a:cubicBezTo>
                <a:cubicBezTo>
                  <a:pt x="8973007" y="3385795"/>
                  <a:pt x="8974808" y="3378937"/>
                  <a:pt x="8976608" y="3372164"/>
                </a:cubicBezTo>
                <a:cubicBezTo>
                  <a:pt x="8977551" y="3371050"/>
                  <a:pt x="8978408" y="3370021"/>
                  <a:pt x="8979265" y="3368907"/>
                </a:cubicBezTo>
                <a:cubicBezTo>
                  <a:pt x="8977379" y="3375765"/>
                  <a:pt x="8975408" y="3382709"/>
                  <a:pt x="8973522" y="3389567"/>
                </a:cubicBezTo>
                <a:close/>
                <a:moveTo>
                  <a:pt x="8965292" y="3400196"/>
                </a:moveTo>
                <a:cubicBezTo>
                  <a:pt x="8964521" y="3401140"/>
                  <a:pt x="8963749" y="3402168"/>
                  <a:pt x="8962892" y="3403111"/>
                </a:cubicBezTo>
                <a:cubicBezTo>
                  <a:pt x="8964692" y="3395996"/>
                  <a:pt x="8966492" y="3388967"/>
                  <a:pt x="8968207" y="3381851"/>
                </a:cubicBezTo>
                <a:cubicBezTo>
                  <a:pt x="8969150" y="3380823"/>
                  <a:pt x="8970007" y="3379794"/>
                  <a:pt x="8970864" y="3378765"/>
                </a:cubicBezTo>
                <a:cubicBezTo>
                  <a:pt x="8969064" y="3385881"/>
                  <a:pt x="8967179" y="3393081"/>
                  <a:pt x="8965292" y="3400196"/>
                </a:cubicBezTo>
                <a:close/>
                <a:moveTo>
                  <a:pt x="8957320" y="3409883"/>
                </a:moveTo>
                <a:cubicBezTo>
                  <a:pt x="8956463" y="3410912"/>
                  <a:pt x="8955520" y="3411941"/>
                  <a:pt x="8954662" y="3413055"/>
                </a:cubicBezTo>
                <a:cubicBezTo>
                  <a:pt x="8956377" y="3405683"/>
                  <a:pt x="8958177" y="3398396"/>
                  <a:pt x="8959977" y="3391024"/>
                </a:cubicBezTo>
                <a:cubicBezTo>
                  <a:pt x="8961006" y="3389995"/>
                  <a:pt x="8961950" y="3388881"/>
                  <a:pt x="8962978" y="3387852"/>
                </a:cubicBezTo>
                <a:cubicBezTo>
                  <a:pt x="8961091" y="3395139"/>
                  <a:pt x="8959206" y="3402511"/>
                  <a:pt x="8957320" y="3409883"/>
                </a:cubicBezTo>
                <a:close/>
                <a:moveTo>
                  <a:pt x="8949433" y="3419142"/>
                </a:moveTo>
                <a:cubicBezTo>
                  <a:pt x="8948404" y="3420342"/>
                  <a:pt x="8947290" y="3421456"/>
                  <a:pt x="8946261" y="3422656"/>
                </a:cubicBezTo>
                <a:cubicBezTo>
                  <a:pt x="8947976" y="3415113"/>
                  <a:pt x="8949690" y="3407569"/>
                  <a:pt x="8951404" y="3400025"/>
                </a:cubicBezTo>
                <a:cubicBezTo>
                  <a:pt x="8952605" y="3398825"/>
                  <a:pt x="8953719" y="3397625"/>
                  <a:pt x="8954834" y="3396425"/>
                </a:cubicBezTo>
                <a:cubicBezTo>
                  <a:pt x="8953034" y="3403968"/>
                  <a:pt x="8951234" y="3411598"/>
                  <a:pt x="8949433" y="3419142"/>
                </a:cubicBezTo>
                <a:close/>
                <a:moveTo>
                  <a:pt x="8941204" y="3428315"/>
                </a:moveTo>
                <a:cubicBezTo>
                  <a:pt x="8940175" y="3429429"/>
                  <a:pt x="8939061" y="3430629"/>
                  <a:pt x="8937946" y="3431743"/>
                </a:cubicBezTo>
                <a:cubicBezTo>
                  <a:pt x="8939574" y="3424028"/>
                  <a:pt x="8941289" y="3416227"/>
                  <a:pt x="8942918" y="3408512"/>
                </a:cubicBezTo>
                <a:cubicBezTo>
                  <a:pt x="8944118" y="3407312"/>
                  <a:pt x="8945233" y="3406197"/>
                  <a:pt x="8946433" y="3404997"/>
                </a:cubicBezTo>
                <a:cubicBezTo>
                  <a:pt x="8944719" y="3412798"/>
                  <a:pt x="8942918" y="3420513"/>
                  <a:pt x="8941204" y="3428315"/>
                </a:cubicBezTo>
                <a:close/>
                <a:moveTo>
                  <a:pt x="8933060" y="3436973"/>
                </a:moveTo>
                <a:cubicBezTo>
                  <a:pt x="8931946" y="3438173"/>
                  <a:pt x="8930745" y="3439373"/>
                  <a:pt x="8929631" y="3440573"/>
                </a:cubicBezTo>
                <a:cubicBezTo>
                  <a:pt x="8931259" y="3432601"/>
                  <a:pt x="8932803" y="3424714"/>
                  <a:pt x="8934431" y="3416741"/>
                </a:cubicBezTo>
                <a:cubicBezTo>
                  <a:pt x="8935717" y="3415542"/>
                  <a:pt x="8936917" y="3414341"/>
                  <a:pt x="8938118" y="3413141"/>
                </a:cubicBezTo>
                <a:cubicBezTo>
                  <a:pt x="8936488" y="3421113"/>
                  <a:pt x="8934774" y="3429086"/>
                  <a:pt x="8933060" y="3436973"/>
                </a:cubicBezTo>
                <a:close/>
                <a:moveTo>
                  <a:pt x="8916686" y="3453775"/>
                </a:moveTo>
                <a:cubicBezTo>
                  <a:pt x="8857793" y="3512153"/>
                  <a:pt x="8774383" y="3576876"/>
                  <a:pt x="8670741" y="3643656"/>
                </a:cubicBezTo>
                <a:cubicBezTo>
                  <a:pt x="8511036" y="3746697"/>
                  <a:pt x="8326299" y="3838252"/>
                  <a:pt x="8250175" y="3852139"/>
                </a:cubicBezTo>
                <a:cubicBezTo>
                  <a:pt x="8244774" y="3853082"/>
                  <a:pt x="8220771" y="3853682"/>
                  <a:pt x="8214084" y="3853682"/>
                </a:cubicBezTo>
                <a:cubicBezTo>
                  <a:pt x="8152362" y="3853682"/>
                  <a:pt x="7886958" y="3786817"/>
                  <a:pt x="7844267" y="3696548"/>
                </a:cubicBezTo>
                <a:cubicBezTo>
                  <a:pt x="7819492" y="3644170"/>
                  <a:pt x="7735310" y="3584934"/>
                  <a:pt x="7653957" y="3527584"/>
                </a:cubicBezTo>
                <a:cubicBezTo>
                  <a:pt x="7573804" y="3471177"/>
                  <a:pt x="7490994" y="3412798"/>
                  <a:pt x="7478735" y="3368221"/>
                </a:cubicBezTo>
                <a:cubicBezTo>
                  <a:pt x="7449589" y="3262437"/>
                  <a:pt x="7305485" y="3152108"/>
                  <a:pt x="7166096" y="3045381"/>
                </a:cubicBezTo>
                <a:cubicBezTo>
                  <a:pt x="7125634" y="3014434"/>
                  <a:pt x="7084743" y="2983059"/>
                  <a:pt x="7046510" y="2951769"/>
                </a:cubicBezTo>
                <a:cubicBezTo>
                  <a:pt x="7046424" y="2951426"/>
                  <a:pt x="7046338" y="2951083"/>
                  <a:pt x="7046253" y="2950740"/>
                </a:cubicBezTo>
                <a:cubicBezTo>
                  <a:pt x="7083629" y="2979115"/>
                  <a:pt x="7123834" y="3007919"/>
                  <a:pt x="7164810" y="3037151"/>
                </a:cubicBezTo>
                <a:cubicBezTo>
                  <a:pt x="7305999" y="3138050"/>
                  <a:pt x="7451989" y="3242291"/>
                  <a:pt x="7479078" y="3340789"/>
                </a:cubicBezTo>
                <a:cubicBezTo>
                  <a:pt x="7491251" y="3384937"/>
                  <a:pt x="7571747" y="3438087"/>
                  <a:pt x="7657043" y="3494408"/>
                </a:cubicBezTo>
                <a:cubicBezTo>
                  <a:pt x="7739425" y="3548758"/>
                  <a:pt x="7824636" y="3605079"/>
                  <a:pt x="7847782" y="3653857"/>
                </a:cubicBezTo>
                <a:cubicBezTo>
                  <a:pt x="7889015" y="3740868"/>
                  <a:pt x="8156734" y="3805333"/>
                  <a:pt x="8219399" y="3805333"/>
                </a:cubicBezTo>
                <a:cubicBezTo>
                  <a:pt x="8224972" y="3805333"/>
                  <a:pt x="8250089" y="3804819"/>
                  <a:pt x="8255661" y="3803790"/>
                </a:cubicBezTo>
                <a:cubicBezTo>
                  <a:pt x="8319955" y="3792046"/>
                  <a:pt x="8499120" y="3712836"/>
                  <a:pt x="8676485" y="3605422"/>
                </a:cubicBezTo>
                <a:cubicBezTo>
                  <a:pt x="8746865" y="3562817"/>
                  <a:pt x="8846391" y="3497580"/>
                  <a:pt x="8921487" y="3429000"/>
                </a:cubicBezTo>
                <a:cubicBezTo>
                  <a:pt x="8919772" y="3437230"/>
                  <a:pt x="8918229" y="3445545"/>
                  <a:pt x="8916686" y="3453775"/>
                </a:cubicBezTo>
                <a:close/>
                <a:moveTo>
                  <a:pt x="6579223" y="2256111"/>
                </a:moveTo>
                <a:cubicBezTo>
                  <a:pt x="6417031" y="2094862"/>
                  <a:pt x="6262126" y="1998593"/>
                  <a:pt x="6164828" y="1998593"/>
                </a:cubicBezTo>
                <a:cubicBezTo>
                  <a:pt x="6010866" y="1998593"/>
                  <a:pt x="5737232" y="2227907"/>
                  <a:pt x="5587213" y="2396185"/>
                </a:cubicBezTo>
                <a:cubicBezTo>
                  <a:pt x="5735946" y="2223364"/>
                  <a:pt x="6010266" y="1979562"/>
                  <a:pt x="6169286" y="1979562"/>
                </a:cubicBezTo>
                <a:cubicBezTo>
                  <a:pt x="6268127" y="1979562"/>
                  <a:pt x="6422689" y="2078574"/>
                  <a:pt x="6582738" y="2244538"/>
                </a:cubicBezTo>
                <a:cubicBezTo>
                  <a:pt x="6726327" y="2393442"/>
                  <a:pt x="6842227" y="2562578"/>
                  <a:pt x="6891862" y="2694251"/>
                </a:cubicBezTo>
                <a:cubicBezTo>
                  <a:pt x="6843341" y="2567035"/>
                  <a:pt x="6726155" y="2402186"/>
                  <a:pt x="6579223" y="2256111"/>
                </a:cubicBezTo>
                <a:close/>
                <a:moveTo>
                  <a:pt x="4675527" y="2346465"/>
                </a:moveTo>
                <a:cubicBezTo>
                  <a:pt x="4562971" y="2178787"/>
                  <a:pt x="4446556" y="2005451"/>
                  <a:pt x="4401293" y="1840859"/>
                </a:cubicBezTo>
                <a:cubicBezTo>
                  <a:pt x="4378748" y="1758906"/>
                  <a:pt x="4295509" y="1652350"/>
                  <a:pt x="4214927" y="1549308"/>
                </a:cubicBezTo>
                <a:cubicBezTo>
                  <a:pt x="4150719" y="1467098"/>
                  <a:pt x="4084282" y="1382059"/>
                  <a:pt x="4048020" y="1309278"/>
                </a:cubicBezTo>
                <a:cubicBezTo>
                  <a:pt x="3982184" y="1177004"/>
                  <a:pt x="3771643" y="1084078"/>
                  <a:pt x="3682661" y="1084078"/>
                </a:cubicBezTo>
                <a:cubicBezTo>
                  <a:pt x="3673402" y="1084078"/>
                  <a:pt x="3652400" y="1084936"/>
                  <a:pt x="3643484" y="1086479"/>
                </a:cubicBezTo>
                <a:cubicBezTo>
                  <a:pt x="3456004" y="1120683"/>
                  <a:pt x="3129134" y="1461783"/>
                  <a:pt x="2979030" y="1747504"/>
                </a:cubicBezTo>
                <a:cubicBezTo>
                  <a:pt x="2980058" y="1742275"/>
                  <a:pt x="2981087" y="1737046"/>
                  <a:pt x="2982202" y="1731816"/>
                </a:cubicBezTo>
                <a:cubicBezTo>
                  <a:pt x="3037751" y="1617974"/>
                  <a:pt x="3121591" y="1490844"/>
                  <a:pt x="3221803" y="1371514"/>
                </a:cubicBezTo>
                <a:cubicBezTo>
                  <a:pt x="3380394" y="1182576"/>
                  <a:pt x="3539928" y="1058018"/>
                  <a:pt x="3648542" y="1038216"/>
                </a:cubicBezTo>
                <a:cubicBezTo>
                  <a:pt x="3657543" y="1036587"/>
                  <a:pt x="3678374" y="1035729"/>
                  <a:pt x="3687547" y="1035729"/>
                </a:cubicBezTo>
                <a:cubicBezTo>
                  <a:pt x="3785531" y="1035729"/>
                  <a:pt x="3985870" y="1134570"/>
                  <a:pt x="4051278" y="1265987"/>
                </a:cubicBezTo>
                <a:cubicBezTo>
                  <a:pt x="4088311" y="1340396"/>
                  <a:pt x="4152691" y="1426721"/>
                  <a:pt x="4215013" y="1510303"/>
                </a:cubicBezTo>
                <a:cubicBezTo>
                  <a:pt x="4295251" y="1617802"/>
                  <a:pt x="4378148" y="1729073"/>
                  <a:pt x="4401379" y="1813427"/>
                </a:cubicBezTo>
                <a:cubicBezTo>
                  <a:pt x="4448528" y="1984877"/>
                  <a:pt x="4562885" y="2164728"/>
                  <a:pt x="4673470" y="2338664"/>
                </a:cubicBezTo>
                <a:cubicBezTo>
                  <a:pt x="4691987" y="2367810"/>
                  <a:pt x="4710675" y="2397214"/>
                  <a:pt x="4729106" y="2426618"/>
                </a:cubicBezTo>
                <a:cubicBezTo>
                  <a:pt x="4711361" y="2399786"/>
                  <a:pt x="4693444" y="2373040"/>
                  <a:pt x="4675527" y="2346465"/>
                </a:cubicBezTo>
                <a:close/>
                <a:moveTo>
                  <a:pt x="2827554" y="2248653"/>
                </a:moveTo>
                <a:cubicBezTo>
                  <a:pt x="2827725" y="2248138"/>
                  <a:pt x="2827811" y="2247538"/>
                  <a:pt x="2827982" y="2247024"/>
                </a:cubicBezTo>
                <a:cubicBezTo>
                  <a:pt x="2827982" y="2246938"/>
                  <a:pt x="2828068" y="2246852"/>
                  <a:pt x="2828068" y="2246767"/>
                </a:cubicBezTo>
                <a:cubicBezTo>
                  <a:pt x="2829611" y="2241623"/>
                  <a:pt x="2831669" y="2236394"/>
                  <a:pt x="2834069" y="2231079"/>
                </a:cubicBezTo>
                <a:cubicBezTo>
                  <a:pt x="2832954" y="2235022"/>
                  <a:pt x="2831840" y="2239051"/>
                  <a:pt x="2830640" y="2242995"/>
                </a:cubicBezTo>
                <a:cubicBezTo>
                  <a:pt x="2829611" y="2244881"/>
                  <a:pt x="2828582" y="2246767"/>
                  <a:pt x="2827554" y="2248653"/>
                </a:cubicBezTo>
                <a:close/>
                <a:moveTo>
                  <a:pt x="2851642" y="2182559"/>
                </a:moveTo>
                <a:cubicBezTo>
                  <a:pt x="2852500" y="2181101"/>
                  <a:pt x="2853271" y="2179558"/>
                  <a:pt x="2854214" y="2178101"/>
                </a:cubicBezTo>
                <a:cubicBezTo>
                  <a:pt x="2852757" y="2183673"/>
                  <a:pt x="2851299" y="2189245"/>
                  <a:pt x="2849756" y="2194817"/>
                </a:cubicBezTo>
                <a:cubicBezTo>
                  <a:pt x="2848814" y="2196189"/>
                  <a:pt x="2847956" y="2197475"/>
                  <a:pt x="2847099" y="2198846"/>
                </a:cubicBezTo>
                <a:cubicBezTo>
                  <a:pt x="2848642" y="2193360"/>
                  <a:pt x="2850185" y="2187959"/>
                  <a:pt x="2851642" y="2182559"/>
                </a:cubicBezTo>
                <a:close/>
                <a:moveTo>
                  <a:pt x="2860901" y="2167385"/>
                </a:moveTo>
                <a:cubicBezTo>
                  <a:pt x="2861672" y="2166271"/>
                  <a:pt x="2862444" y="2165157"/>
                  <a:pt x="2863129" y="2164042"/>
                </a:cubicBezTo>
                <a:cubicBezTo>
                  <a:pt x="2861586" y="2170214"/>
                  <a:pt x="2860043" y="2176387"/>
                  <a:pt x="2858500" y="2182559"/>
                </a:cubicBezTo>
                <a:cubicBezTo>
                  <a:pt x="2857643" y="2183673"/>
                  <a:pt x="2856786" y="2184787"/>
                  <a:pt x="2856014" y="2185988"/>
                </a:cubicBezTo>
                <a:cubicBezTo>
                  <a:pt x="2857643" y="2179730"/>
                  <a:pt x="2859272" y="2173557"/>
                  <a:pt x="2860901" y="2167385"/>
                </a:cubicBezTo>
                <a:close/>
                <a:moveTo>
                  <a:pt x="2869216" y="2155298"/>
                </a:moveTo>
                <a:cubicBezTo>
                  <a:pt x="2870245" y="2153841"/>
                  <a:pt x="2871273" y="2152469"/>
                  <a:pt x="2872302" y="2151012"/>
                </a:cubicBezTo>
                <a:cubicBezTo>
                  <a:pt x="2870759" y="2157698"/>
                  <a:pt x="2869130" y="2164299"/>
                  <a:pt x="2867587" y="2170900"/>
                </a:cubicBezTo>
                <a:cubicBezTo>
                  <a:pt x="2866473" y="2172272"/>
                  <a:pt x="2865358" y="2173643"/>
                  <a:pt x="2864244" y="2175015"/>
                </a:cubicBezTo>
                <a:cubicBezTo>
                  <a:pt x="2865873" y="2168500"/>
                  <a:pt x="2867587" y="2161899"/>
                  <a:pt x="2869216" y="2155298"/>
                </a:cubicBezTo>
                <a:close/>
                <a:moveTo>
                  <a:pt x="2877874" y="2143725"/>
                </a:moveTo>
                <a:cubicBezTo>
                  <a:pt x="2878731" y="2142611"/>
                  <a:pt x="2879589" y="2141496"/>
                  <a:pt x="2880446" y="2140382"/>
                </a:cubicBezTo>
                <a:cubicBezTo>
                  <a:pt x="2878903" y="2147326"/>
                  <a:pt x="2877274" y="2154269"/>
                  <a:pt x="2875731" y="2161213"/>
                </a:cubicBezTo>
                <a:cubicBezTo>
                  <a:pt x="2874788" y="2162328"/>
                  <a:pt x="2873845" y="2163356"/>
                  <a:pt x="2872988" y="2164471"/>
                </a:cubicBezTo>
                <a:cubicBezTo>
                  <a:pt x="2874531" y="2157613"/>
                  <a:pt x="2876160" y="2150669"/>
                  <a:pt x="2877874" y="2143725"/>
                </a:cubicBezTo>
                <a:close/>
                <a:moveTo>
                  <a:pt x="2885675" y="2133953"/>
                </a:moveTo>
                <a:cubicBezTo>
                  <a:pt x="2886704" y="2132753"/>
                  <a:pt x="2887647" y="2131552"/>
                  <a:pt x="2888676" y="2130352"/>
                </a:cubicBezTo>
                <a:cubicBezTo>
                  <a:pt x="2887133" y="2137553"/>
                  <a:pt x="2885589" y="2144754"/>
                  <a:pt x="2884046" y="2151955"/>
                </a:cubicBezTo>
                <a:cubicBezTo>
                  <a:pt x="2882932" y="2153155"/>
                  <a:pt x="2881903" y="2154355"/>
                  <a:pt x="2880789" y="2155555"/>
                </a:cubicBezTo>
                <a:cubicBezTo>
                  <a:pt x="2882418" y="2148269"/>
                  <a:pt x="2884046" y="2141153"/>
                  <a:pt x="2885675" y="2133953"/>
                </a:cubicBezTo>
                <a:close/>
                <a:moveTo>
                  <a:pt x="2893648" y="2124437"/>
                </a:moveTo>
                <a:cubicBezTo>
                  <a:pt x="2894676" y="2123237"/>
                  <a:pt x="2895705" y="2121951"/>
                  <a:pt x="2896820" y="2120751"/>
                </a:cubicBezTo>
                <a:cubicBezTo>
                  <a:pt x="2895362" y="2128209"/>
                  <a:pt x="2893819" y="2135581"/>
                  <a:pt x="2892362" y="2143039"/>
                </a:cubicBezTo>
                <a:cubicBezTo>
                  <a:pt x="2891247" y="2144240"/>
                  <a:pt x="2890047" y="2145440"/>
                  <a:pt x="2888933" y="2146640"/>
                </a:cubicBezTo>
                <a:cubicBezTo>
                  <a:pt x="2890476" y="2139182"/>
                  <a:pt x="2892105" y="2131809"/>
                  <a:pt x="2893648" y="2124437"/>
                </a:cubicBezTo>
                <a:close/>
                <a:moveTo>
                  <a:pt x="2901620" y="2115265"/>
                </a:moveTo>
                <a:cubicBezTo>
                  <a:pt x="2902734" y="2113979"/>
                  <a:pt x="2903849" y="2112778"/>
                  <a:pt x="2904963" y="2111493"/>
                </a:cubicBezTo>
                <a:cubicBezTo>
                  <a:pt x="2904449" y="2114407"/>
                  <a:pt x="2903849" y="2117236"/>
                  <a:pt x="2903334" y="2120151"/>
                </a:cubicBezTo>
                <a:cubicBezTo>
                  <a:pt x="2902392" y="2124866"/>
                  <a:pt x="2901534" y="2129666"/>
                  <a:pt x="2900591" y="2134381"/>
                </a:cubicBezTo>
                <a:cubicBezTo>
                  <a:pt x="2899391" y="2135581"/>
                  <a:pt x="2898191" y="2136867"/>
                  <a:pt x="2896991" y="2138067"/>
                </a:cubicBezTo>
                <a:cubicBezTo>
                  <a:pt x="2898620" y="2130438"/>
                  <a:pt x="2900163" y="2122894"/>
                  <a:pt x="2901620" y="2115265"/>
                </a:cubicBezTo>
                <a:close/>
                <a:moveTo>
                  <a:pt x="2906763" y="2121865"/>
                </a:moveTo>
                <a:cubicBezTo>
                  <a:pt x="2907707" y="2116722"/>
                  <a:pt x="2908735" y="2111578"/>
                  <a:pt x="2909678" y="2106435"/>
                </a:cubicBezTo>
                <a:cubicBezTo>
                  <a:pt x="2968743" y="2042913"/>
                  <a:pt x="3058925" y="1970818"/>
                  <a:pt x="3174226" y="1896066"/>
                </a:cubicBezTo>
                <a:cubicBezTo>
                  <a:pt x="3333331" y="1793024"/>
                  <a:pt x="3517383" y="1701470"/>
                  <a:pt x="3593249" y="1687582"/>
                </a:cubicBezTo>
                <a:cubicBezTo>
                  <a:pt x="3598993" y="1686554"/>
                  <a:pt x="3623767" y="1686039"/>
                  <a:pt x="3629254" y="1686039"/>
                </a:cubicBezTo>
                <a:cubicBezTo>
                  <a:pt x="3687547" y="1686039"/>
                  <a:pt x="3938378" y="1747076"/>
                  <a:pt x="3979440" y="1829543"/>
                </a:cubicBezTo>
                <a:cubicBezTo>
                  <a:pt x="4005587" y="1882007"/>
                  <a:pt x="4091997" y="1943043"/>
                  <a:pt x="4175493" y="2001936"/>
                </a:cubicBezTo>
                <a:cubicBezTo>
                  <a:pt x="4260704" y="2062029"/>
                  <a:pt x="4348830" y="2124266"/>
                  <a:pt x="4361860" y="2171414"/>
                </a:cubicBezTo>
                <a:cubicBezTo>
                  <a:pt x="4391006" y="2277199"/>
                  <a:pt x="4534339" y="2387613"/>
                  <a:pt x="4673042" y="2494341"/>
                </a:cubicBezTo>
                <a:cubicBezTo>
                  <a:pt x="4709646" y="2522458"/>
                  <a:pt x="4746508" y="2550919"/>
                  <a:pt x="4781484" y="2579380"/>
                </a:cubicBezTo>
                <a:cubicBezTo>
                  <a:pt x="4781655" y="2579894"/>
                  <a:pt x="4781741" y="2580408"/>
                  <a:pt x="4781912" y="2580923"/>
                </a:cubicBezTo>
                <a:cubicBezTo>
                  <a:pt x="4747794" y="2555120"/>
                  <a:pt x="4711446" y="2529059"/>
                  <a:pt x="4674585" y="2502570"/>
                </a:cubicBezTo>
                <a:cubicBezTo>
                  <a:pt x="4534167" y="2401672"/>
                  <a:pt x="4388949" y="2297430"/>
                  <a:pt x="4361860" y="2198932"/>
                </a:cubicBezTo>
                <a:cubicBezTo>
                  <a:pt x="4349001" y="2152298"/>
                  <a:pt x="4263448" y="2095719"/>
                  <a:pt x="4172922" y="2035797"/>
                </a:cubicBezTo>
                <a:cubicBezTo>
                  <a:pt x="4088225" y="1979819"/>
                  <a:pt x="4000700" y="1921869"/>
                  <a:pt x="3976269" y="1872834"/>
                </a:cubicBezTo>
                <a:cubicBezTo>
                  <a:pt x="3936664" y="1793281"/>
                  <a:pt x="3683604" y="1734388"/>
                  <a:pt x="3624453" y="1734388"/>
                </a:cubicBezTo>
                <a:cubicBezTo>
                  <a:pt x="3618967" y="1734388"/>
                  <a:pt x="3593935" y="1734903"/>
                  <a:pt x="3588363" y="1735846"/>
                </a:cubicBezTo>
                <a:cubicBezTo>
                  <a:pt x="3514811" y="1749304"/>
                  <a:pt x="3326730" y="1838287"/>
                  <a:pt x="3169168" y="1934213"/>
                </a:cubicBezTo>
                <a:cubicBezTo>
                  <a:pt x="3092701" y="1980762"/>
                  <a:pt x="2981516" y="2054228"/>
                  <a:pt x="2905392" y="2129580"/>
                </a:cubicBezTo>
                <a:cubicBezTo>
                  <a:pt x="2905735" y="2127180"/>
                  <a:pt x="2906249" y="2124523"/>
                  <a:pt x="2906763" y="2121865"/>
                </a:cubicBezTo>
                <a:close/>
                <a:moveTo>
                  <a:pt x="4933646" y="2818467"/>
                </a:moveTo>
                <a:cubicBezTo>
                  <a:pt x="4974794" y="2948854"/>
                  <a:pt x="5097895" y="3127077"/>
                  <a:pt x="5254857" y="3283696"/>
                </a:cubicBezTo>
                <a:cubicBezTo>
                  <a:pt x="5416534" y="3444945"/>
                  <a:pt x="5571097" y="3541214"/>
                  <a:pt x="5668309" y="3541214"/>
                </a:cubicBezTo>
                <a:cubicBezTo>
                  <a:pt x="5820814" y="3541214"/>
                  <a:pt x="6092048" y="3314043"/>
                  <a:pt x="6242409" y="3146022"/>
                </a:cubicBezTo>
                <a:cubicBezTo>
                  <a:pt x="6093333" y="3318672"/>
                  <a:pt x="5821242" y="3560245"/>
                  <a:pt x="5663766" y="3560245"/>
                </a:cubicBezTo>
                <a:cubicBezTo>
                  <a:pt x="5565010" y="3560245"/>
                  <a:pt x="5410705" y="3461233"/>
                  <a:pt x="5251171" y="3295269"/>
                </a:cubicBezTo>
                <a:cubicBezTo>
                  <a:pt x="5097638" y="3135649"/>
                  <a:pt x="4975822" y="2952540"/>
                  <a:pt x="4933131" y="2817352"/>
                </a:cubicBezTo>
                <a:cubicBezTo>
                  <a:pt x="4929274" y="2805265"/>
                  <a:pt x="4925159" y="2793092"/>
                  <a:pt x="4920615" y="2780833"/>
                </a:cubicBezTo>
                <a:cubicBezTo>
                  <a:pt x="4925330" y="2793521"/>
                  <a:pt x="4929788" y="2806037"/>
                  <a:pt x="4933646" y="2818467"/>
                </a:cubicBezTo>
                <a:close/>
                <a:moveTo>
                  <a:pt x="7160353" y="3193428"/>
                </a:moveTo>
                <a:cubicBezTo>
                  <a:pt x="7273338" y="3361020"/>
                  <a:pt x="7390267" y="3534356"/>
                  <a:pt x="7435530" y="3698863"/>
                </a:cubicBezTo>
                <a:cubicBezTo>
                  <a:pt x="7456618" y="3775501"/>
                  <a:pt x="7530256" y="3870055"/>
                  <a:pt x="7608180" y="3970096"/>
                </a:cubicBezTo>
                <a:cubicBezTo>
                  <a:pt x="7671531" y="4051450"/>
                  <a:pt x="7737025" y="4135546"/>
                  <a:pt x="7771915" y="4209183"/>
                </a:cubicBezTo>
                <a:cubicBezTo>
                  <a:pt x="7840495" y="4353973"/>
                  <a:pt x="8062094" y="4455557"/>
                  <a:pt x="8156048" y="4455557"/>
                </a:cubicBezTo>
                <a:cubicBezTo>
                  <a:pt x="8165307" y="4455557"/>
                  <a:pt x="8186395" y="4454700"/>
                  <a:pt x="8195225" y="4453157"/>
                </a:cubicBezTo>
                <a:cubicBezTo>
                  <a:pt x="8376790" y="4419981"/>
                  <a:pt x="8688401" y="4101170"/>
                  <a:pt x="8845192" y="3822135"/>
                </a:cubicBezTo>
                <a:cubicBezTo>
                  <a:pt x="8843992" y="3828050"/>
                  <a:pt x="8842877" y="3833879"/>
                  <a:pt x="8841677" y="3839795"/>
                </a:cubicBezTo>
                <a:cubicBezTo>
                  <a:pt x="8786470" y="3945065"/>
                  <a:pt x="8708718" y="4059850"/>
                  <a:pt x="8617506" y="4168121"/>
                </a:cubicBezTo>
                <a:cubicBezTo>
                  <a:pt x="8458400" y="4356973"/>
                  <a:pt x="8298523" y="4481618"/>
                  <a:pt x="8189824" y="4501420"/>
                </a:cubicBezTo>
                <a:cubicBezTo>
                  <a:pt x="8180823" y="4503049"/>
                  <a:pt x="8159906" y="4503906"/>
                  <a:pt x="8150733" y="4503906"/>
                </a:cubicBezTo>
                <a:cubicBezTo>
                  <a:pt x="8046921" y="4503906"/>
                  <a:pt x="7834323" y="4391006"/>
                  <a:pt x="7768400" y="4251875"/>
                </a:cubicBezTo>
                <a:cubicBezTo>
                  <a:pt x="7732567" y="4176351"/>
                  <a:pt x="7668874" y="4090540"/>
                  <a:pt x="7607323" y="4007644"/>
                </a:cubicBezTo>
                <a:cubicBezTo>
                  <a:pt x="7529913" y="3903488"/>
                  <a:pt x="7456789" y="3805075"/>
                  <a:pt x="7435187" y="3726295"/>
                </a:cubicBezTo>
                <a:cubicBezTo>
                  <a:pt x="7388038" y="3554845"/>
                  <a:pt x="7273252" y="3375079"/>
                  <a:pt x="7162153" y="3201229"/>
                </a:cubicBezTo>
                <a:cubicBezTo>
                  <a:pt x="7141922" y="3169510"/>
                  <a:pt x="7121519" y="3137535"/>
                  <a:pt x="7101460" y="3105474"/>
                </a:cubicBezTo>
                <a:cubicBezTo>
                  <a:pt x="7120919" y="3134963"/>
                  <a:pt x="7140721" y="3164281"/>
                  <a:pt x="7160353" y="3193428"/>
                </a:cubicBezTo>
                <a:close/>
                <a:moveTo>
                  <a:pt x="9026671" y="3264494"/>
                </a:moveTo>
                <a:cubicBezTo>
                  <a:pt x="9025814" y="3267066"/>
                  <a:pt x="9025043" y="3269637"/>
                  <a:pt x="9024357" y="3272295"/>
                </a:cubicBezTo>
                <a:cubicBezTo>
                  <a:pt x="9023414" y="3274695"/>
                  <a:pt x="9022385" y="3277095"/>
                  <a:pt x="9021356" y="3279496"/>
                </a:cubicBezTo>
                <a:cubicBezTo>
                  <a:pt x="9022728" y="3275210"/>
                  <a:pt x="9024100" y="3270923"/>
                  <a:pt x="9025471" y="3266723"/>
                </a:cubicBezTo>
                <a:cubicBezTo>
                  <a:pt x="9025814" y="3265866"/>
                  <a:pt x="9026243" y="3265180"/>
                  <a:pt x="9026671" y="3264494"/>
                </a:cubicBezTo>
                <a:close/>
                <a:moveTo>
                  <a:pt x="9017156" y="3296212"/>
                </a:moveTo>
                <a:cubicBezTo>
                  <a:pt x="9015870" y="3300070"/>
                  <a:pt x="9014584" y="3304013"/>
                  <a:pt x="9013299" y="3307871"/>
                </a:cubicBezTo>
                <a:cubicBezTo>
                  <a:pt x="9012356" y="3310014"/>
                  <a:pt x="9011412" y="3312071"/>
                  <a:pt x="9010297" y="3314214"/>
                </a:cubicBezTo>
                <a:cubicBezTo>
                  <a:pt x="9011755" y="3309671"/>
                  <a:pt x="9013127" y="3305042"/>
                  <a:pt x="9014584" y="3300498"/>
                </a:cubicBezTo>
                <a:cubicBezTo>
                  <a:pt x="9015528" y="3299041"/>
                  <a:pt x="9016299" y="3297584"/>
                  <a:pt x="9017156" y="3296212"/>
                </a:cubicBezTo>
                <a:close/>
                <a:moveTo>
                  <a:pt x="9001125" y="3330759"/>
                </a:moveTo>
                <a:cubicBezTo>
                  <a:pt x="9000183" y="3332302"/>
                  <a:pt x="8999154" y="3333931"/>
                  <a:pt x="8998125" y="3335474"/>
                </a:cubicBezTo>
                <a:cubicBezTo>
                  <a:pt x="9000011" y="3329216"/>
                  <a:pt x="9001811" y="3322958"/>
                  <a:pt x="9003698" y="3316615"/>
                </a:cubicBezTo>
                <a:cubicBezTo>
                  <a:pt x="9004812" y="3315072"/>
                  <a:pt x="9005926" y="3313529"/>
                  <a:pt x="9006955" y="3312071"/>
                </a:cubicBezTo>
                <a:cubicBezTo>
                  <a:pt x="9005068" y="3318329"/>
                  <a:pt x="9003097" y="3324587"/>
                  <a:pt x="9001125" y="3330759"/>
                </a:cubicBezTo>
                <a:close/>
                <a:moveTo>
                  <a:pt x="8991181" y="3345761"/>
                </a:moveTo>
                <a:cubicBezTo>
                  <a:pt x="8990324" y="3346961"/>
                  <a:pt x="8989553" y="3348076"/>
                  <a:pt x="8988696" y="3349276"/>
                </a:cubicBezTo>
                <a:cubicBezTo>
                  <a:pt x="8990581" y="3342418"/>
                  <a:pt x="8992553" y="3335560"/>
                  <a:pt x="8994524" y="3328702"/>
                </a:cubicBezTo>
                <a:cubicBezTo>
                  <a:pt x="8995467" y="3327587"/>
                  <a:pt x="8996410" y="3326387"/>
                  <a:pt x="8997268" y="3325273"/>
                </a:cubicBezTo>
                <a:cubicBezTo>
                  <a:pt x="8995211" y="3332045"/>
                  <a:pt x="8993238" y="3338903"/>
                  <a:pt x="8991181" y="3345761"/>
                </a:cubicBezTo>
                <a:close/>
                <a:moveTo>
                  <a:pt x="8982437" y="3357506"/>
                </a:moveTo>
                <a:cubicBezTo>
                  <a:pt x="8981494" y="3358706"/>
                  <a:pt x="8980465" y="3359906"/>
                  <a:pt x="8979523" y="3361106"/>
                </a:cubicBezTo>
                <a:cubicBezTo>
                  <a:pt x="8981408" y="3353905"/>
                  <a:pt x="8983381" y="3346704"/>
                  <a:pt x="8985266" y="3339503"/>
                </a:cubicBezTo>
                <a:cubicBezTo>
                  <a:pt x="8986381" y="3338217"/>
                  <a:pt x="8987495" y="3337017"/>
                  <a:pt x="8988524" y="3335731"/>
                </a:cubicBezTo>
                <a:cubicBezTo>
                  <a:pt x="8986467" y="3343018"/>
                  <a:pt x="8984495" y="3350219"/>
                  <a:pt x="8982437" y="3357506"/>
                </a:cubicBezTo>
                <a:close/>
                <a:moveTo>
                  <a:pt x="8973780" y="3368135"/>
                </a:moveTo>
                <a:cubicBezTo>
                  <a:pt x="8972836" y="3369250"/>
                  <a:pt x="8971807" y="3370364"/>
                  <a:pt x="8970864" y="3371479"/>
                </a:cubicBezTo>
                <a:cubicBezTo>
                  <a:pt x="8972750" y="3364020"/>
                  <a:pt x="8974637" y="3356562"/>
                  <a:pt x="8976522" y="3349104"/>
                </a:cubicBezTo>
                <a:cubicBezTo>
                  <a:pt x="8977637" y="3347990"/>
                  <a:pt x="8978665" y="3346790"/>
                  <a:pt x="8979780" y="3345675"/>
                </a:cubicBezTo>
                <a:cubicBezTo>
                  <a:pt x="8977723" y="3353219"/>
                  <a:pt x="8975751" y="3360677"/>
                  <a:pt x="8973780" y="3368135"/>
                </a:cubicBezTo>
                <a:close/>
                <a:moveTo>
                  <a:pt x="8965463" y="3377737"/>
                </a:moveTo>
                <a:cubicBezTo>
                  <a:pt x="8964435" y="3378851"/>
                  <a:pt x="8963320" y="3380051"/>
                  <a:pt x="8962292" y="3381165"/>
                </a:cubicBezTo>
                <a:cubicBezTo>
                  <a:pt x="8964093" y="3373536"/>
                  <a:pt x="8965978" y="3365821"/>
                  <a:pt x="8967778" y="3358191"/>
                </a:cubicBezTo>
                <a:cubicBezTo>
                  <a:pt x="8968979" y="3356991"/>
                  <a:pt x="8970093" y="3355877"/>
                  <a:pt x="8971207" y="3354677"/>
                </a:cubicBezTo>
                <a:cubicBezTo>
                  <a:pt x="8969322" y="3362392"/>
                  <a:pt x="8967350" y="3370107"/>
                  <a:pt x="8965463" y="3377737"/>
                </a:cubicBezTo>
                <a:close/>
                <a:moveTo>
                  <a:pt x="8957148" y="3386909"/>
                </a:moveTo>
                <a:cubicBezTo>
                  <a:pt x="8955948" y="3388195"/>
                  <a:pt x="8954748" y="3389395"/>
                  <a:pt x="8953548" y="3390681"/>
                </a:cubicBezTo>
                <a:cubicBezTo>
                  <a:pt x="8955349" y="3382794"/>
                  <a:pt x="8957148" y="3374993"/>
                  <a:pt x="8958862" y="3367107"/>
                </a:cubicBezTo>
                <a:cubicBezTo>
                  <a:pt x="8960234" y="3365821"/>
                  <a:pt x="8961520" y="3364535"/>
                  <a:pt x="8962807" y="3363249"/>
                </a:cubicBezTo>
                <a:cubicBezTo>
                  <a:pt x="8960921" y="3371136"/>
                  <a:pt x="8959034" y="3379022"/>
                  <a:pt x="8957148" y="3386909"/>
                </a:cubicBezTo>
                <a:close/>
                <a:moveTo>
                  <a:pt x="8948490" y="3395825"/>
                </a:moveTo>
                <a:cubicBezTo>
                  <a:pt x="8947290" y="3397025"/>
                  <a:pt x="8946090" y="3398310"/>
                  <a:pt x="8944805" y="3399511"/>
                </a:cubicBezTo>
                <a:cubicBezTo>
                  <a:pt x="8946519" y="3391453"/>
                  <a:pt x="8948233" y="3383394"/>
                  <a:pt x="8949948" y="3375422"/>
                </a:cubicBezTo>
                <a:cubicBezTo>
                  <a:pt x="8951234" y="3374222"/>
                  <a:pt x="8952605" y="3372936"/>
                  <a:pt x="8953891" y="3371736"/>
                </a:cubicBezTo>
                <a:cubicBezTo>
                  <a:pt x="8952177" y="3379794"/>
                  <a:pt x="8950376" y="3387766"/>
                  <a:pt x="8948490" y="3395825"/>
                </a:cubicBezTo>
                <a:close/>
                <a:moveTo>
                  <a:pt x="8940089" y="3404311"/>
                </a:moveTo>
                <a:cubicBezTo>
                  <a:pt x="8938803" y="3405597"/>
                  <a:pt x="8937517" y="3406883"/>
                  <a:pt x="8936232" y="3408083"/>
                </a:cubicBezTo>
                <a:cubicBezTo>
                  <a:pt x="8937860" y="3399854"/>
                  <a:pt x="8939574" y="3391710"/>
                  <a:pt x="8941204" y="3383480"/>
                </a:cubicBezTo>
                <a:cubicBezTo>
                  <a:pt x="8942576" y="3382194"/>
                  <a:pt x="8943946" y="3380994"/>
                  <a:pt x="8945404" y="3379708"/>
                </a:cubicBezTo>
                <a:cubicBezTo>
                  <a:pt x="8943604" y="3387938"/>
                  <a:pt x="8941803" y="3396082"/>
                  <a:pt x="8940089" y="3404311"/>
                </a:cubicBezTo>
                <a:close/>
                <a:moveTo>
                  <a:pt x="8931603" y="3412541"/>
                </a:moveTo>
                <a:cubicBezTo>
                  <a:pt x="8930231" y="3413827"/>
                  <a:pt x="8928945" y="3415113"/>
                  <a:pt x="8927574" y="3416399"/>
                </a:cubicBezTo>
                <a:cubicBezTo>
                  <a:pt x="8929202" y="3408083"/>
                  <a:pt x="8930745" y="3399682"/>
                  <a:pt x="8932374" y="3391367"/>
                </a:cubicBezTo>
                <a:cubicBezTo>
                  <a:pt x="8933831" y="3390081"/>
                  <a:pt x="8935288" y="3388881"/>
                  <a:pt x="8936746" y="3387595"/>
                </a:cubicBezTo>
                <a:cubicBezTo>
                  <a:pt x="8934946" y="3395910"/>
                  <a:pt x="8933231" y="3404140"/>
                  <a:pt x="8931603" y="3412541"/>
                </a:cubicBezTo>
                <a:close/>
                <a:moveTo>
                  <a:pt x="8923544" y="3417856"/>
                </a:moveTo>
                <a:cubicBezTo>
                  <a:pt x="8923373" y="3418713"/>
                  <a:pt x="8923202" y="3419656"/>
                  <a:pt x="8923030" y="3420513"/>
                </a:cubicBezTo>
                <a:cubicBezTo>
                  <a:pt x="8739922" y="3589306"/>
                  <a:pt x="8360931" y="3778673"/>
                  <a:pt x="8255232" y="3797961"/>
                </a:cubicBezTo>
                <a:cubicBezTo>
                  <a:pt x="8249917" y="3798904"/>
                  <a:pt x="8224714" y="3799418"/>
                  <a:pt x="8219399" y="3799418"/>
                </a:cubicBezTo>
                <a:cubicBezTo>
                  <a:pt x="8159049" y="3799418"/>
                  <a:pt x="7890387" y="3734181"/>
                  <a:pt x="7850610" y="3650256"/>
                </a:cubicBezTo>
                <a:cubicBezTo>
                  <a:pt x="7826951" y="3600279"/>
                  <a:pt x="7741226" y="3543700"/>
                  <a:pt x="7658415" y="3489007"/>
                </a:cubicBezTo>
                <a:cubicBezTo>
                  <a:pt x="7577576" y="3435601"/>
                  <a:pt x="7493909" y="3380394"/>
                  <a:pt x="7482336" y="3338389"/>
                </a:cubicBezTo>
                <a:cubicBezTo>
                  <a:pt x="7454646" y="3237919"/>
                  <a:pt x="7308057" y="3133163"/>
                  <a:pt x="7166268" y="3031836"/>
                </a:cubicBezTo>
                <a:cubicBezTo>
                  <a:pt x="7124863" y="3002261"/>
                  <a:pt x="7083029" y="2972343"/>
                  <a:pt x="7044110" y="2942511"/>
                </a:cubicBezTo>
                <a:cubicBezTo>
                  <a:pt x="7044024" y="2942082"/>
                  <a:pt x="7043852" y="2941654"/>
                  <a:pt x="7043766" y="2941225"/>
                </a:cubicBezTo>
                <a:cubicBezTo>
                  <a:pt x="7081914" y="2968314"/>
                  <a:pt x="7123148" y="2995746"/>
                  <a:pt x="7165068" y="3023607"/>
                </a:cubicBezTo>
                <a:cubicBezTo>
                  <a:pt x="7308657" y="3119104"/>
                  <a:pt x="7457133" y="3217774"/>
                  <a:pt x="7482764" y="3310957"/>
                </a:cubicBezTo>
                <a:cubicBezTo>
                  <a:pt x="7494251" y="3352791"/>
                  <a:pt x="7575605" y="3402940"/>
                  <a:pt x="7661672" y="3456004"/>
                </a:cubicBezTo>
                <a:cubicBezTo>
                  <a:pt x="7745512" y="3507696"/>
                  <a:pt x="7832180" y="3561188"/>
                  <a:pt x="7854125" y="3607565"/>
                </a:cubicBezTo>
                <a:cubicBezTo>
                  <a:pt x="7892358" y="3688318"/>
                  <a:pt x="8163421" y="3751069"/>
                  <a:pt x="8224714" y="3751069"/>
                </a:cubicBezTo>
                <a:cubicBezTo>
                  <a:pt x="8230115" y="3751069"/>
                  <a:pt x="8255490" y="3750554"/>
                  <a:pt x="8260719" y="3749612"/>
                </a:cubicBezTo>
                <a:cubicBezTo>
                  <a:pt x="8323984" y="3738039"/>
                  <a:pt x="8502634" y="3662944"/>
                  <a:pt x="8680857" y="3561703"/>
                </a:cubicBezTo>
                <a:cubicBezTo>
                  <a:pt x="8751923" y="3521326"/>
                  <a:pt x="8852307" y="3459775"/>
                  <a:pt x="8927916" y="3395139"/>
                </a:cubicBezTo>
                <a:cubicBezTo>
                  <a:pt x="8926373" y="3402768"/>
                  <a:pt x="8924916" y="3410312"/>
                  <a:pt x="8923544" y="3417856"/>
                </a:cubicBezTo>
                <a:close/>
                <a:moveTo>
                  <a:pt x="6584623" y="2239566"/>
                </a:moveTo>
                <a:cubicBezTo>
                  <a:pt x="6423975" y="2073088"/>
                  <a:pt x="6268727" y="1973732"/>
                  <a:pt x="6169200" y="1973732"/>
                </a:cubicBezTo>
                <a:cubicBezTo>
                  <a:pt x="6011123" y="1973732"/>
                  <a:pt x="5739975" y="2213162"/>
                  <a:pt x="5589699" y="2386070"/>
                </a:cubicBezTo>
                <a:cubicBezTo>
                  <a:pt x="5738517" y="2208105"/>
                  <a:pt x="6007608" y="1954616"/>
                  <a:pt x="6173572" y="1954616"/>
                </a:cubicBezTo>
                <a:cubicBezTo>
                  <a:pt x="6389085" y="1954616"/>
                  <a:pt x="6786591" y="2396957"/>
                  <a:pt x="6895634" y="2693308"/>
                </a:cubicBezTo>
                <a:cubicBezTo>
                  <a:pt x="6846256" y="2560520"/>
                  <a:pt x="6729413" y="2389670"/>
                  <a:pt x="6584623" y="2239566"/>
                </a:cubicBezTo>
                <a:close/>
                <a:moveTo>
                  <a:pt x="4675956" y="2334463"/>
                </a:moveTo>
                <a:cubicBezTo>
                  <a:pt x="4565628" y="2160956"/>
                  <a:pt x="4451528" y="1981448"/>
                  <a:pt x="4404637" y="1811026"/>
                </a:cubicBezTo>
                <a:cubicBezTo>
                  <a:pt x="4381062" y="1725387"/>
                  <a:pt x="4297823" y="1613773"/>
                  <a:pt x="4217242" y="1505760"/>
                </a:cubicBezTo>
                <a:cubicBezTo>
                  <a:pt x="4155091" y="1422435"/>
                  <a:pt x="4090797" y="1336281"/>
                  <a:pt x="4054021" y="1262301"/>
                </a:cubicBezTo>
                <a:cubicBezTo>
                  <a:pt x="3988013" y="1129684"/>
                  <a:pt x="3786216" y="1029900"/>
                  <a:pt x="3687547" y="1029900"/>
                </a:cubicBezTo>
                <a:cubicBezTo>
                  <a:pt x="3678374" y="1029900"/>
                  <a:pt x="3657286" y="1030757"/>
                  <a:pt x="3648113" y="1032386"/>
                </a:cubicBezTo>
                <a:cubicBezTo>
                  <a:pt x="3458490" y="1067019"/>
                  <a:pt x="3135306" y="1415920"/>
                  <a:pt x="2985631" y="1714586"/>
                </a:cubicBezTo>
                <a:cubicBezTo>
                  <a:pt x="2986488" y="1710214"/>
                  <a:pt x="2987345" y="1705842"/>
                  <a:pt x="2988202" y="1701556"/>
                </a:cubicBezTo>
                <a:cubicBezTo>
                  <a:pt x="3043495" y="1582998"/>
                  <a:pt x="3126734" y="1450896"/>
                  <a:pt x="3225746" y="1327795"/>
                </a:cubicBezTo>
                <a:cubicBezTo>
                  <a:pt x="3382537" y="1132770"/>
                  <a:pt x="3542329" y="1004268"/>
                  <a:pt x="3653086" y="984037"/>
                </a:cubicBezTo>
                <a:cubicBezTo>
                  <a:pt x="3662087" y="982409"/>
                  <a:pt x="3682060" y="981466"/>
                  <a:pt x="3692347" y="981466"/>
                </a:cubicBezTo>
                <a:cubicBezTo>
                  <a:pt x="3791703" y="981466"/>
                  <a:pt x="3988613" y="1081164"/>
                  <a:pt x="4057193" y="1218924"/>
                </a:cubicBezTo>
                <a:cubicBezTo>
                  <a:pt x="4094569" y="1294105"/>
                  <a:pt x="4156720" y="1381287"/>
                  <a:pt x="4216813" y="1465555"/>
                </a:cubicBezTo>
                <a:cubicBezTo>
                  <a:pt x="4297223" y="1578369"/>
                  <a:pt x="4380291" y="1695040"/>
                  <a:pt x="4404637" y="1783509"/>
                </a:cubicBezTo>
                <a:cubicBezTo>
                  <a:pt x="4453414" y="1960788"/>
                  <a:pt x="4565457" y="2146811"/>
                  <a:pt x="4673899" y="2326748"/>
                </a:cubicBezTo>
                <a:cubicBezTo>
                  <a:pt x="4690272" y="2354009"/>
                  <a:pt x="4706817" y="2381441"/>
                  <a:pt x="4723191" y="2408873"/>
                </a:cubicBezTo>
                <a:cubicBezTo>
                  <a:pt x="4707503" y="2384012"/>
                  <a:pt x="4691644" y="2359152"/>
                  <a:pt x="4675956" y="2334463"/>
                </a:cubicBezTo>
                <a:close/>
                <a:moveTo>
                  <a:pt x="2812123" y="2278742"/>
                </a:moveTo>
                <a:cubicBezTo>
                  <a:pt x="2812123" y="2278742"/>
                  <a:pt x="2812123" y="2278742"/>
                  <a:pt x="2812123" y="2278742"/>
                </a:cubicBezTo>
                <a:cubicBezTo>
                  <a:pt x="2812123" y="2278742"/>
                  <a:pt x="2812123" y="2278742"/>
                  <a:pt x="2812123" y="2278742"/>
                </a:cubicBezTo>
                <a:cubicBezTo>
                  <a:pt x="2812123" y="2278742"/>
                  <a:pt x="2812123" y="2278742"/>
                  <a:pt x="2812123" y="2278742"/>
                </a:cubicBezTo>
                <a:close/>
                <a:moveTo>
                  <a:pt x="2808866" y="2295287"/>
                </a:moveTo>
                <a:cubicBezTo>
                  <a:pt x="2806808" y="2300173"/>
                  <a:pt x="2804579" y="2305060"/>
                  <a:pt x="2802179" y="2309946"/>
                </a:cubicBezTo>
                <a:cubicBezTo>
                  <a:pt x="2802608" y="2308574"/>
                  <a:pt x="2803036" y="2307289"/>
                  <a:pt x="2803465" y="2305917"/>
                </a:cubicBezTo>
                <a:cubicBezTo>
                  <a:pt x="2805351" y="2302402"/>
                  <a:pt x="2807065" y="2298802"/>
                  <a:pt x="2808866" y="2295287"/>
                </a:cubicBezTo>
                <a:close/>
                <a:moveTo>
                  <a:pt x="2819667" y="2278313"/>
                </a:moveTo>
                <a:cubicBezTo>
                  <a:pt x="2820953" y="2273341"/>
                  <a:pt x="2822753" y="2268369"/>
                  <a:pt x="2824896" y="2263312"/>
                </a:cubicBezTo>
                <a:cubicBezTo>
                  <a:pt x="2823782" y="2267169"/>
                  <a:pt x="2822667" y="2271113"/>
                  <a:pt x="2821467" y="2275056"/>
                </a:cubicBezTo>
                <a:cubicBezTo>
                  <a:pt x="2820867" y="2276170"/>
                  <a:pt x="2820267" y="2277199"/>
                  <a:pt x="2819667" y="2278313"/>
                </a:cubicBezTo>
                <a:close/>
                <a:moveTo>
                  <a:pt x="2842813" y="2214105"/>
                </a:moveTo>
                <a:cubicBezTo>
                  <a:pt x="2843841" y="2212305"/>
                  <a:pt x="2844956" y="2210419"/>
                  <a:pt x="2846070" y="2208619"/>
                </a:cubicBezTo>
                <a:cubicBezTo>
                  <a:pt x="2844441" y="2214620"/>
                  <a:pt x="2842813" y="2220621"/>
                  <a:pt x="2841184" y="2226621"/>
                </a:cubicBezTo>
                <a:cubicBezTo>
                  <a:pt x="2840069" y="2228250"/>
                  <a:pt x="2838955" y="2229879"/>
                  <a:pt x="2837841" y="2231508"/>
                </a:cubicBezTo>
                <a:cubicBezTo>
                  <a:pt x="2839555" y="2225678"/>
                  <a:pt x="2841184" y="2219849"/>
                  <a:pt x="2842813" y="2214105"/>
                </a:cubicBezTo>
                <a:close/>
                <a:moveTo>
                  <a:pt x="2852757" y="2198418"/>
                </a:moveTo>
                <a:cubicBezTo>
                  <a:pt x="2853700" y="2197046"/>
                  <a:pt x="2854643" y="2195675"/>
                  <a:pt x="2855586" y="2194389"/>
                </a:cubicBezTo>
                <a:cubicBezTo>
                  <a:pt x="2853871" y="2201075"/>
                  <a:pt x="2852157" y="2207676"/>
                  <a:pt x="2850528" y="2214277"/>
                </a:cubicBezTo>
                <a:cubicBezTo>
                  <a:pt x="2849499" y="2215563"/>
                  <a:pt x="2848471" y="2216934"/>
                  <a:pt x="2847442" y="2218220"/>
                </a:cubicBezTo>
                <a:cubicBezTo>
                  <a:pt x="2849156" y="2211619"/>
                  <a:pt x="2850957" y="2205019"/>
                  <a:pt x="2852757" y="2198418"/>
                </a:cubicBezTo>
                <a:close/>
                <a:moveTo>
                  <a:pt x="2861415" y="2186331"/>
                </a:moveTo>
                <a:cubicBezTo>
                  <a:pt x="2862615" y="2184787"/>
                  <a:pt x="2863730" y="2183159"/>
                  <a:pt x="2865015" y="2181616"/>
                </a:cubicBezTo>
                <a:cubicBezTo>
                  <a:pt x="2863301" y="2188645"/>
                  <a:pt x="2861586" y="2195760"/>
                  <a:pt x="2859872" y="2202876"/>
                </a:cubicBezTo>
                <a:cubicBezTo>
                  <a:pt x="2858586" y="2204419"/>
                  <a:pt x="2857300" y="2205876"/>
                  <a:pt x="2856014" y="2207419"/>
                </a:cubicBezTo>
                <a:cubicBezTo>
                  <a:pt x="2857815" y="2200304"/>
                  <a:pt x="2859615" y="2193360"/>
                  <a:pt x="2861415" y="2186331"/>
                </a:cubicBezTo>
                <a:close/>
                <a:moveTo>
                  <a:pt x="2870416" y="2174843"/>
                </a:moveTo>
                <a:cubicBezTo>
                  <a:pt x="2871359" y="2173643"/>
                  <a:pt x="2872388" y="2172443"/>
                  <a:pt x="2873417" y="2171243"/>
                </a:cubicBezTo>
                <a:cubicBezTo>
                  <a:pt x="2871788" y="2178530"/>
                  <a:pt x="2870073" y="2185902"/>
                  <a:pt x="2868444" y="2193189"/>
                </a:cubicBezTo>
                <a:cubicBezTo>
                  <a:pt x="2867330" y="2194389"/>
                  <a:pt x="2866216" y="2195589"/>
                  <a:pt x="2865187" y="2196789"/>
                </a:cubicBezTo>
                <a:cubicBezTo>
                  <a:pt x="2866901" y="2189502"/>
                  <a:pt x="2868702" y="2182130"/>
                  <a:pt x="2870416" y="2174843"/>
                </a:cubicBezTo>
                <a:close/>
                <a:moveTo>
                  <a:pt x="2878560" y="2165242"/>
                </a:moveTo>
                <a:cubicBezTo>
                  <a:pt x="2879675" y="2163956"/>
                  <a:pt x="2880789" y="2162670"/>
                  <a:pt x="2881989" y="2161299"/>
                </a:cubicBezTo>
                <a:cubicBezTo>
                  <a:pt x="2880360" y="2168843"/>
                  <a:pt x="2878731" y="2176387"/>
                  <a:pt x="2877103" y="2183930"/>
                </a:cubicBezTo>
                <a:cubicBezTo>
                  <a:pt x="2875817" y="2185216"/>
                  <a:pt x="2874617" y="2186502"/>
                  <a:pt x="2873417" y="2187788"/>
                </a:cubicBezTo>
                <a:cubicBezTo>
                  <a:pt x="2875131" y="2180330"/>
                  <a:pt x="2876845" y="2172786"/>
                  <a:pt x="2878560" y="2165242"/>
                </a:cubicBezTo>
                <a:close/>
                <a:moveTo>
                  <a:pt x="2886875" y="2155898"/>
                </a:moveTo>
                <a:cubicBezTo>
                  <a:pt x="2888075" y="2154612"/>
                  <a:pt x="2889276" y="2153326"/>
                  <a:pt x="2890476" y="2151955"/>
                </a:cubicBezTo>
                <a:cubicBezTo>
                  <a:pt x="2888933" y="2159670"/>
                  <a:pt x="2887304" y="2167471"/>
                  <a:pt x="2885761" y="2175272"/>
                </a:cubicBezTo>
                <a:cubicBezTo>
                  <a:pt x="2884475" y="2176558"/>
                  <a:pt x="2883189" y="2177844"/>
                  <a:pt x="2881903" y="2179044"/>
                </a:cubicBezTo>
                <a:cubicBezTo>
                  <a:pt x="2883618" y="2171414"/>
                  <a:pt x="2885247" y="2163699"/>
                  <a:pt x="2886875" y="2155898"/>
                </a:cubicBezTo>
                <a:close/>
                <a:moveTo>
                  <a:pt x="2895276" y="2147068"/>
                </a:moveTo>
                <a:cubicBezTo>
                  <a:pt x="2896562" y="2145783"/>
                  <a:pt x="2897762" y="2144497"/>
                  <a:pt x="2899048" y="2143125"/>
                </a:cubicBezTo>
                <a:cubicBezTo>
                  <a:pt x="2897505" y="2151098"/>
                  <a:pt x="2896048" y="2158984"/>
                  <a:pt x="2894505" y="2166957"/>
                </a:cubicBezTo>
                <a:cubicBezTo>
                  <a:pt x="2893133" y="2168243"/>
                  <a:pt x="2891847" y="2169528"/>
                  <a:pt x="2890476" y="2170814"/>
                </a:cubicBezTo>
                <a:cubicBezTo>
                  <a:pt x="2892019" y="2162842"/>
                  <a:pt x="2893648" y="2154955"/>
                  <a:pt x="2895276" y="2147068"/>
                </a:cubicBezTo>
                <a:close/>
                <a:moveTo>
                  <a:pt x="2903592" y="2138496"/>
                </a:moveTo>
                <a:cubicBezTo>
                  <a:pt x="3076756" y="1964989"/>
                  <a:pt x="3479492" y="1761649"/>
                  <a:pt x="3588706" y="1741761"/>
                </a:cubicBezTo>
                <a:cubicBezTo>
                  <a:pt x="3594021" y="1740818"/>
                  <a:pt x="3619138" y="1740303"/>
                  <a:pt x="3624453" y="1740303"/>
                </a:cubicBezTo>
                <a:cubicBezTo>
                  <a:pt x="3681375" y="1740303"/>
                  <a:pt x="3935292" y="1799882"/>
                  <a:pt x="3973525" y="1876606"/>
                </a:cubicBezTo>
                <a:cubicBezTo>
                  <a:pt x="3998471" y="1926755"/>
                  <a:pt x="4086511" y="1984962"/>
                  <a:pt x="4171550" y="2041284"/>
                </a:cubicBezTo>
                <a:cubicBezTo>
                  <a:pt x="4257447" y="2098120"/>
                  <a:pt x="4346344" y="2156927"/>
                  <a:pt x="4358602" y="2201418"/>
                </a:cubicBezTo>
                <a:cubicBezTo>
                  <a:pt x="4386292" y="2301888"/>
                  <a:pt x="4532110" y="2406730"/>
                  <a:pt x="4673213" y="2507971"/>
                </a:cubicBezTo>
                <a:cubicBezTo>
                  <a:pt x="4710675" y="2534888"/>
                  <a:pt x="4748480" y="2561977"/>
                  <a:pt x="4784141" y="2589152"/>
                </a:cubicBezTo>
                <a:cubicBezTo>
                  <a:pt x="4784312" y="2589752"/>
                  <a:pt x="4784484" y="2590352"/>
                  <a:pt x="4784656" y="2590867"/>
                </a:cubicBezTo>
                <a:cubicBezTo>
                  <a:pt x="4749766" y="2566264"/>
                  <a:pt x="4712561" y="2541403"/>
                  <a:pt x="4674756" y="2516114"/>
                </a:cubicBezTo>
                <a:cubicBezTo>
                  <a:pt x="4531938" y="2420617"/>
                  <a:pt x="4384234" y="2321947"/>
                  <a:pt x="4358602" y="2228764"/>
                </a:cubicBezTo>
                <a:cubicBezTo>
                  <a:pt x="4346429" y="2184702"/>
                  <a:pt x="4260190" y="2131295"/>
                  <a:pt x="4168807" y="2074802"/>
                </a:cubicBezTo>
                <a:cubicBezTo>
                  <a:pt x="4082653" y="2021481"/>
                  <a:pt x="3993499" y="1966360"/>
                  <a:pt x="3970354" y="1919811"/>
                </a:cubicBezTo>
                <a:cubicBezTo>
                  <a:pt x="3931263" y="1841287"/>
                  <a:pt x="3668773" y="1788652"/>
                  <a:pt x="3619653" y="1788652"/>
                </a:cubicBezTo>
                <a:cubicBezTo>
                  <a:pt x="3614252" y="1788652"/>
                  <a:pt x="3588963" y="1789167"/>
                  <a:pt x="3583820" y="1790110"/>
                </a:cubicBezTo>
                <a:cubicBezTo>
                  <a:pt x="3520726" y="1801597"/>
                  <a:pt x="3342761" y="1876777"/>
                  <a:pt x="3165310" y="1978019"/>
                </a:cubicBezTo>
                <a:cubicBezTo>
                  <a:pt x="3087986" y="2022167"/>
                  <a:pt x="2975944" y="2091604"/>
                  <a:pt x="2899134" y="2162670"/>
                </a:cubicBezTo>
                <a:cubicBezTo>
                  <a:pt x="2900506" y="2154612"/>
                  <a:pt x="2902049" y="2146554"/>
                  <a:pt x="2903592" y="2138496"/>
                </a:cubicBezTo>
                <a:close/>
                <a:moveTo>
                  <a:pt x="4929960" y="2820096"/>
                </a:moveTo>
                <a:cubicBezTo>
                  <a:pt x="5019371" y="3103588"/>
                  <a:pt x="5443795" y="3566075"/>
                  <a:pt x="5663766" y="3566075"/>
                </a:cubicBezTo>
                <a:cubicBezTo>
                  <a:pt x="5766721" y="3566075"/>
                  <a:pt x="5906710" y="3467662"/>
                  <a:pt x="6005980" y="3385109"/>
                </a:cubicBezTo>
                <a:cubicBezTo>
                  <a:pt x="6084675" y="3319701"/>
                  <a:pt x="6165771" y="3240577"/>
                  <a:pt x="6230922" y="3166596"/>
                </a:cubicBezTo>
                <a:cubicBezTo>
                  <a:pt x="6080218" y="3343618"/>
                  <a:pt x="5820385" y="3585191"/>
                  <a:pt x="5659137" y="3585191"/>
                </a:cubicBezTo>
                <a:cubicBezTo>
                  <a:pt x="5437537" y="3585191"/>
                  <a:pt x="5022628" y="3114647"/>
                  <a:pt x="4929360" y="2819067"/>
                </a:cubicBezTo>
                <a:cubicBezTo>
                  <a:pt x="4925159" y="2805694"/>
                  <a:pt x="4920530" y="2792149"/>
                  <a:pt x="4915557" y="2778605"/>
                </a:cubicBezTo>
                <a:cubicBezTo>
                  <a:pt x="4920787" y="2792492"/>
                  <a:pt x="4925673" y="2806379"/>
                  <a:pt x="4929960" y="2820096"/>
                </a:cubicBezTo>
                <a:close/>
                <a:moveTo>
                  <a:pt x="7159753" y="3205429"/>
                </a:moveTo>
                <a:cubicBezTo>
                  <a:pt x="7270509" y="3378937"/>
                  <a:pt x="7385038" y="3558359"/>
                  <a:pt x="7431930" y="3728695"/>
                </a:cubicBezTo>
                <a:cubicBezTo>
                  <a:pt x="7453961" y="3808676"/>
                  <a:pt x="7527342" y="3907517"/>
                  <a:pt x="7605094" y="4012187"/>
                </a:cubicBezTo>
                <a:cubicBezTo>
                  <a:pt x="7666559" y="4094912"/>
                  <a:pt x="7730081" y="4180466"/>
                  <a:pt x="7765657" y="4255561"/>
                </a:cubicBezTo>
                <a:cubicBezTo>
                  <a:pt x="7796604" y="4320969"/>
                  <a:pt x="7860640" y="4385348"/>
                  <a:pt x="7945936" y="4437041"/>
                </a:cubicBezTo>
                <a:cubicBezTo>
                  <a:pt x="8018888" y="4481274"/>
                  <a:pt x="8099298" y="4509821"/>
                  <a:pt x="8150819" y="4509821"/>
                </a:cubicBezTo>
                <a:cubicBezTo>
                  <a:pt x="8160078" y="4509821"/>
                  <a:pt x="8181080" y="4508964"/>
                  <a:pt x="8190253" y="4507335"/>
                </a:cubicBezTo>
                <a:cubicBezTo>
                  <a:pt x="8299467" y="4487361"/>
                  <a:pt x="8460029" y="4362374"/>
                  <a:pt x="8619649" y="4172922"/>
                </a:cubicBezTo>
                <a:cubicBezTo>
                  <a:pt x="8708032" y="4067994"/>
                  <a:pt x="8783899" y="3956895"/>
                  <a:pt x="8838933" y="3854110"/>
                </a:cubicBezTo>
                <a:cubicBezTo>
                  <a:pt x="8837819" y="3859768"/>
                  <a:pt x="8836704" y="3865426"/>
                  <a:pt x="8835590" y="3870998"/>
                </a:cubicBezTo>
                <a:cubicBezTo>
                  <a:pt x="8780641" y="3980812"/>
                  <a:pt x="8703403" y="4100055"/>
                  <a:pt x="8613220" y="4211927"/>
                </a:cubicBezTo>
                <a:cubicBezTo>
                  <a:pt x="8455915" y="4406951"/>
                  <a:pt x="8295866" y="4535453"/>
                  <a:pt x="8184938" y="4555684"/>
                </a:cubicBezTo>
                <a:cubicBezTo>
                  <a:pt x="8175937" y="4557312"/>
                  <a:pt x="8155963" y="4558256"/>
                  <a:pt x="8145590" y="4558256"/>
                </a:cubicBezTo>
                <a:cubicBezTo>
                  <a:pt x="8043235" y="4558256"/>
                  <a:pt x="7832437" y="4446642"/>
                  <a:pt x="7762228" y="4298338"/>
                </a:cubicBezTo>
                <a:cubicBezTo>
                  <a:pt x="7725966" y="4221699"/>
                  <a:pt x="7664330" y="4134774"/>
                  <a:pt x="7604665" y="4050678"/>
                </a:cubicBezTo>
                <a:cubicBezTo>
                  <a:pt x="7530770" y="3946436"/>
                  <a:pt x="7454304" y="3838594"/>
                  <a:pt x="7431586" y="3756213"/>
                </a:cubicBezTo>
                <a:cubicBezTo>
                  <a:pt x="7382809" y="3578933"/>
                  <a:pt x="7270338" y="3392996"/>
                  <a:pt x="7161553" y="3213059"/>
                </a:cubicBezTo>
                <a:cubicBezTo>
                  <a:pt x="7143294" y="3182884"/>
                  <a:pt x="7124948" y="3152537"/>
                  <a:pt x="7106860" y="3122105"/>
                </a:cubicBezTo>
                <a:cubicBezTo>
                  <a:pt x="7124348" y="3150051"/>
                  <a:pt x="7142093" y="3177826"/>
                  <a:pt x="7159753" y="3205429"/>
                </a:cubicBezTo>
                <a:close/>
                <a:moveTo>
                  <a:pt x="9011498" y="3297669"/>
                </a:moveTo>
                <a:cubicBezTo>
                  <a:pt x="9010297" y="3299641"/>
                  <a:pt x="9008927" y="3301699"/>
                  <a:pt x="9007641" y="3303756"/>
                </a:cubicBezTo>
                <a:cubicBezTo>
                  <a:pt x="9009612" y="3297155"/>
                  <a:pt x="9011584" y="3290640"/>
                  <a:pt x="9013555" y="3284039"/>
                </a:cubicBezTo>
                <a:cubicBezTo>
                  <a:pt x="9014927" y="3282239"/>
                  <a:pt x="9016299" y="3280353"/>
                  <a:pt x="9017585" y="3278553"/>
                </a:cubicBezTo>
                <a:cubicBezTo>
                  <a:pt x="9015528" y="3284896"/>
                  <a:pt x="9013555" y="3291326"/>
                  <a:pt x="9011498" y="3297669"/>
                </a:cubicBezTo>
                <a:close/>
                <a:moveTo>
                  <a:pt x="9000696" y="3313614"/>
                </a:moveTo>
                <a:cubicBezTo>
                  <a:pt x="8999668" y="3314986"/>
                  <a:pt x="8998639" y="3316357"/>
                  <a:pt x="8997610" y="3317729"/>
                </a:cubicBezTo>
                <a:cubicBezTo>
                  <a:pt x="8999668" y="3310614"/>
                  <a:pt x="9001640" y="3303499"/>
                  <a:pt x="9003698" y="3296298"/>
                </a:cubicBezTo>
                <a:cubicBezTo>
                  <a:pt x="9004897" y="3294926"/>
                  <a:pt x="9006011" y="3293555"/>
                  <a:pt x="9007126" y="3292183"/>
                </a:cubicBezTo>
                <a:cubicBezTo>
                  <a:pt x="9004983" y="3299384"/>
                  <a:pt x="9002839" y="3306499"/>
                  <a:pt x="9000696" y="3313614"/>
                </a:cubicBezTo>
                <a:close/>
                <a:moveTo>
                  <a:pt x="8991438" y="3325444"/>
                </a:moveTo>
                <a:cubicBezTo>
                  <a:pt x="8990238" y="3326902"/>
                  <a:pt x="8989124" y="3328273"/>
                  <a:pt x="8987838" y="3329730"/>
                </a:cubicBezTo>
                <a:cubicBezTo>
                  <a:pt x="8989895" y="3322272"/>
                  <a:pt x="8991867" y="3314729"/>
                  <a:pt x="8993925" y="3307185"/>
                </a:cubicBezTo>
                <a:cubicBezTo>
                  <a:pt x="8995211" y="3305728"/>
                  <a:pt x="8996582" y="3304356"/>
                  <a:pt x="8997782" y="3302899"/>
                </a:cubicBezTo>
                <a:cubicBezTo>
                  <a:pt x="8995725" y="3310442"/>
                  <a:pt x="8993582" y="3317986"/>
                  <a:pt x="8991438" y="3325444"/>
                </a:cubicBezTo>
                <a:close/>
                <a:moveTo>
                  <a:pt x="8982266" y="3336246"/>
                </a:moveTo>
                <a:cubicBezTo>
                  <a:pt x="8981152" y="3337532"/>
                  <a:pt x="8980037" y="3338732"/>
                  <a:pt x="8978837" y="3340018"/>
                </a:cubicBezTo>
                <a:cubicBezTo>
                  <a:pt x="8980809" y="3332217"/>
                  <a:pt x="8982780" y="3324501"/>
                  <a:pt x="8984752" y="3316786"/>
                </a:cubicBezTo>
                <a:cubicBezTo>
                  <a:pt x="8986038" y="3315500"/>
                  <a:pt x="8987238" y="3314214"/>
                  <a:pt x="8988524" y="3312928"/>
                </a:cubicBezTo>
                <a:cubicBezTo>
                  <a:pt x="8986467" y="3320729"/>
                  <a:pt x="8984324" y="3328530"/>
                  <a:pt x="8982266" y="3336246"/>
                </a:cubicBezTo>
                <a:close/>
                <a:moveTo>
                  <a:pt x="8973522" y="3345761"/>
                </a:moveTo>
                <a:cubicBezTo>
                  <a:pt x="8972322" y="3347047"/>
                  <a:pt x="8971122" y="3348333"/>
                  <a:pt x="8969836" y="3349619"/>
                </a:cubicBezTo>
                <a:cubicBezTo>
                  <a:pt x="8971721" y="3341646"/>
                  <a:pt x="8973694" y="3333674"/>
                  <a:pt x="8975579" y="3325787"/>
                </a:cubicBezTo>
                <a:cubicBezTo>
                  <a:pt x="8976951" y="3324501"/>
                  <a:pt x="8978236" y="3323216"/>
                  <a:pt x="8979608" y="3321929"/>
                </a:cubicBezTo>
                <a:cubicBezTo>
                  <a:pt x="8977551" y="3329902"/>
                  <a:pt x="8975579" y="3337789"/>
                  <a:pt x="8973522" y="3345761"/>
                </a:cubicBezTo>
                <a:close/>
                <a:moveTo>
                  <a:pt x="8964778" y="3354762"/>
                </a:moveTo>
                <a:cubicBezTo>
                  <a:pt x="8963406" y="3356134"/>
                  <a:pt x="8962034" y="3357506"/>
                  <a:pt x="8960663" y="3358877"/>
                </a:cubicBezTo>
                <a:cubicBezTo>
                  <a:pt x="8962549" y="3350733"/>
                  <a:pt x="8964349" y="3342589"/>
                  <a:pt x="8966236" y="3334446"/>
                </a:cubicBezTo>
                <a:cubicBezTo>
                  <a:pt x="8967692" y="3333074"/>
                  <a:pt x="8969236" y="3331702"/>
                  <a:pt x="8970693" y="3330416"/>
                </a:cubicBezTo>
                <a:cubicBezTo>
                  <a:pt x="8968721" y="3338475"/>
                  <a:pt x="8966750" y="3346618"/>
                  <a:pt x="8964778" y="3354762"/>
                </a:cubicBezTo>
                <a:close/>
                <a:moveTo>
                  <a:pt x="8955862" y="3363592"/>
                </a:moveTo>
                <a:cubicBezTo>
                  <a:pt x="8954491" y="3364878"/>
                  <a:pt x="8953120" y="3366164"/>
                  <a:pt x="8951748" y="3367535"/>
                </a:cubicBezTo>
                <a:cubicBezTo>
                  <a:pt x="8953548" y="3359220"/>
                  <a:pt x="8955263" y="3350905"/>
                  <a:pt x="8957063" y="3342675"/>
                </a:cubicBezTo>
                <a:cubicBezTo>
                  <a:pt x="8958520" y="3341389"/>
                  <a:pt x="8959977" y="3340103"/>
                  <a:pt x="8961435" y="3338817"/>
                </a:cubicBezTo>
                <a:cubicBezTo>
                  <a:pt x="8959635" y="3346961"/>
                  <a:pt x="8957748" y="3355277"/>
                  <a:pt x="8955862" y="3363592"/>
                </a:cubicBezTo>
                <a:close/>
                <a:moveTo>
                  <a:pt x="8947032" y="3371822"/>
                </a:moveTo>
                <a:cubicBezTo>
                  <a:pt x="8945576" y="3373107"/>
                  <a:pt x="8944204" y="3374393"/>
                  <a:pt x="8942746" y="3375765"/>
                </a:cubicBezTo>
                <a:cubicBezTo>
                  <a:pt x="8944461" y="3367364"/>
                  <a:pt x="8946175" y="3358877"/>
                  <a:pt x="8947890" y="3350476"/>
                </a:cubicBezTo>
                <a:cubicBezTo>
                  <a:pt x="8949433" y="3349190"/>
                  <a:pt x="8950976" y="3347904"/>
                  <a:pt x="8952519" y="3346618"/>
                </a:cubicBezTo>
                <a:cubicBezTo>
                  <a:pt x="8950633" y="3355019"/>
                  <a:pt x="8948833" y="3363421"/>
                  <a:pt x="8947032" y="3371822"/>
                </a:cubicBezTo>
                <a:close/>
                <a:moveTo>
                  <a:pt x="8938204" y="3379880"/>
                </a:moveTo>
                <a:cubicBezTo>
                  <a:pt x="8936746" y="3381165"/>
                  <a:pt x="8935203" y="3382537"/>
                  <a:pt x="8933746" y="3383823"/>
                </a:cubicBezTo>
                <a:cubicBezTo>
                  <a:pt x="8935374" y="3375250"/>
                  <a:pt x="8937003" y="3366678"/>
                  <a:pt x="8938632" y="3358105"/>
                </a:cubicBezTo>
                <a:cubicBezTo>
                  <a:pt x="8940261" y="3356820"/>
                  <a:pt x="8941803" y="3355534"/>
                  <a:pt x="8943347" y="3354248"/>
                </a:cubicBezTo>
                <a:cubicBezTo>
                  <a:pt x="8941633" y="3362735"/>
                  <a:pt x="8939918" y="3371307"/>
                  <a:pt x="8938204" y="3379880"/>
                </a:cubicBezTo>
                <a:close/>
                <a:moveTo>
                  <a:pt x="8929288" y="3387681"/>
                </a:moveTo>
                <a:cubicBezTo>
                  <a:pt x="8853679" y="3452746"/>
                  <a:pt x="8751580" y="3515411"/>
                  <a:pt x="8679657" y="3556302"/>
                </a:cubicBezTo>
                <a:cubicBezTo>
                  <a:pt x="8501606" y="3657457"/>
                  <a:pt x="8323384" y="3732467"/>
                  <a:pt x="8260290" y="3743954"/>
                </a:cubicBezTo>
                <a:cubicBezTo>
                  <a:pt x="8255232" y="3744897"/>
                  <a:pt x="8230029" y="3745325"/>
                  <a:pt x="8224714" y="3745325"/>
                </a:cubicBezTo>
                <a:cubicBezTo>
                  <a:pt x="8163850" y="3745325"/>
                  <a:pt x="7894587" y="3683517"/>
                  <a:pt x="7856954" y="3604051"/>
                </a:cubicBezTo>
                <a:cubicBezTo>
                  <a:pt x="7834409" y="3556473"/>
                  <a:pt x="7747226" y="3502638"/>
                  <a:pt x="7662959" y="3450689"/>
                </a:cubicBezTo>
                <a:cubicBezTo>
                  <a:pt x="7581348" y="3400368"/>
                  <a:pt x="7496909" y="3348247"/>
                  <a:pt x="7486022" y="3308642"/>
                </a:cubicBezTo>
                <a:cubicBezTo>
                  <a:pt x="7459790" y="3213402"/>
                  <a:pt x="7310714" y="3114218"/>
                  <a:pt x="7166439" y="3018292"/>
                </a:cubicBezTo>
                <a:cubicBezTo>
                  <a:pt x="7124091" y="2990174"/>
                  <a:pt x="7081400" y="2961713"/>
                  <a:pt x="7041623" y="2933338"/>
                </a:cubicBezTo>
                <a:cubicBezTo>
                  <a:pt x="7041452" y="2932824"/>
                  <a:pt x="7041366" y="2932395"/>
                  <a:pt x="7041195" y="2931881"/>
                </a:cubicBezTo>
                <a:cubicBezTo>
                  <a:pt x="7080200" y="2957598"/>
                  <a:pt x="7122377" y="2983659"/>
                  <a:pt x="7165239" y="3010148"/>
                </a:cubicBezTo>
                <a:cubicBezTo>
                  <a:pt x="7311229" y="3100245"/>
                  <a:pt x="7462190" y="3193428"/>
                  <a:pt x="7486279" y="3281210"/>
                </a:cubicBezTo>
                <a:cubicBezTo>
                  <a:pt x="7497166" y="3320644"/>
                  <a:pt x="7579205" y="3367878"/>
                  <a:pt x="7666130" y="3417770"/>
                </a:cubicBezTo>
                <a:cubicBezTo>
                  <a:pt x="7751426" y="3466805"/>
                  <a:pt x="7839552" y="3517468"/>
                  <a:pt x="7860297" y="3561274"/>
                </a:cubicBezTo>
                <a:cubicBezTo>
                  <a:pt x="7897931" y="3640741"/>
                  <a:pt x="8179108" y="3696891"/>
                  <a:pt x="8229858" y="3696891"/>
                </a:cubicBezTo>
                <a:cubicBezTo>
                  <a:pt x="8233715" y="3696891"/>
                  <a:pt x="8260461" y="3696462"/>
                  <a:pt x="8265605" y="3695519"/>
                </a:cubicBezTo>
                <a:cubicBezTo>
                  <a:pt x="8359045" y="3678460"/>
                  <a:pt x="8743950" y="3513354"/>
                  <a:pt x="8934174" y="3361535"/>
                </a:cubicBezTo>
                <a:cubicBezTo>
                  <a:pt x="8932545" y="3370279"/>
                  <a:pt x="8930917" y="3378937"/>
                  <a:pt x="8929288" y="3387681"/>
                </a:cubicBezTo>
                <a:close/>
                <a:moveTo>
                  <a:pt x="6173658" y="1948786"/>
                </a:moveTo>
                <a:cubicBezTo>
                  <a:pt x="6011895" y="1948786"/>
                  <a:pt x="5752920" y="2188045"/>
                  <a:pt x="5601272" y="2365239"/>
                </a:cubicBezTo>
                <a:cubicBezTo>
                  <a:pt x="5750176" y="2185130"/>
                  <a:pt x="6008380" y="1929755"/>
                  <a:pt x="6178030" y="1929755"/>
                </a:cubicBezTo>
                <a:cubicBezTo>
                  <a:pt x="6282786" y="1929755"/>
                  <a:pt x="6434262" y="2032368"/>
                  <a:pt x="6593453" y="2211191"/>
                </a:cubicBezTo>
                <a:cubicBezTo>
                  <a:pt x="6730870" y="2365581"/>
                  <a:pt x="6844799" y="2544490"/>
                  <a:pt x="6897520" y="2687136"/>
                </a:cubicBezTo>
                <a:cubicBezTo>
                  <a:pt x="6786335" y="2389670"/>
                  <a:pt x="6389342" y="1948786"/>
                  <a:pt x="6173658" y="1948786"/>
                </a:cubicBezTo>
                <a:close/>
                <a:moveTo>
                  <a:pt x="6898892" y="2690737"/>
                </a:moveTo>
                <a:cubicBezTo>
                  <a:pt x="6899063" y="2691165"/>
                  <a:pt x="6899234" y="2691679"/>
                  <a:pt x="6899406" y="2692108"/>
                </a:cubicBezTo>
                <a:cubicBezTo>
                  <a:pt x="6899234" y="2691679"/>
                  <a:pt x="6899063" y="2691165"/>
                  <a:pt x="6898892" y="2690737"/>
                </a:cubicBezTo>
                <a:close/>
                <a:moveTo>
                  <a:pt x="4676385" y="2322719"/>
                </a:moveTo>
                <a:cubicBezTo>
                  <a:pt x="4568200" y="2143211"/>
                  <a:pt x="4456414" y="1957531"/>
                  <a:pt x="4407894" y="1781194"/>
                </a:cubicBezTo>
                <a:cubicBezTo>
                  <a:pt x="4383205" y="1691611"/>
                  <a:pt x="4299795" y="1574511"/>
                  <a:pt x="4219128" y="1461268"/>
                </a:cubicBezTo>
                <a:cubicBezTo>
                  <a:pt x="4159206" y="1377172"/>
                  <a:pt x="4097227" y="1290161"/>
                  <a:pt x="4060022" y="1215409"/>
                </a:cubicBezTo>
                <a:cubicBezTo>
                  <a:pt x="3990842" y="1076449"/>
                  <a:pt x="3792389" y="975808"/>
                  <a:pt x="3692347" y="975808"/>
                </a:cubicBezTo>
                <a:cubicBezTo>
                  <a:pt x="3683775" y="975808"/>
                  <a:pt x="3662601" y="976579"/>
                  <a:pt x="3652743" y="978379"/>
                </a:cubicBezTo>
                <a:cubicBezTo>
                  <a:pt x="3541300" y="998696"/>
                  <a:pt x="3380909" y="1127627"/>
                  <a:pt x="3223603" y="1323251"/>
                </a:cubicBezTo>
                <a:cubicBezTo>
                  <a:pt x="3128020" y="1442152"/>
                  <a:pt x="3046924" y="1569539"/>
                  <a:pt x="2991546" y="1685182"/>
                </a:cubicBezTo>
                <a:cubicBezTo>
                  <a:pt x="2992488" y="1680639"/>
                  <a:pt x="2993346" y="1676095"/>
                  <a:pt x="2994289" y="1671552"/>
                </a:cubicBezTo>
                <a:cubicBezTo>
                  <a:pt x="3049324" y="1548022"/>
                  <a:pt x="3132049" y="1410948"/>
                  <a:pt x="3229775" y="1284075"/>
                </a:cubicBezTo>
                <a:cubicBezTo>
                  <a:pt x="3384766" y="1082964"/>
                  <a:pt x="3544815" y="950605"/>
                  <a:pt x="3657800" y="929945"/>
                </a:cubicBezTo>
                <a:cubicBezTo>
                  <a:pt x="3667059" y="928230"/>
                  <a:pt x="3687033" y="927287"/>
                  <a:pt x="3697319" y="927287"/>
                </a:cubicBezTo>
                <a:cubicBezTo>
                  <a:pt x="3795646" y="927287"/>
                  <a:pt x="3992642" y="1030072"/>
                  <a:pt x="4063365" y="1172032"/>
                </a:cubicBezTo>
                <a:cubicBezTo>
                  <a:pt x="4100999" y="1247642"/>
                  <a:pt x="4160663" y="1335167"/>
                  <a:pt x="4218271" y="1419778"/>
                </a:cubicBezTo>
                <a:cubicBezTo>
                  <a:pt x="4299023" y="1538335"/>
                  <a:pt x="4382520" y="1660922"/>
                  <a:pt x="4408066" y="1753677"/>
                </a:cubicBezTo>
                <a:cubicBezTo>
                  <a:pt x="4458472" y="1936956"/>
                  <a:pt x="4568286" y="2129323"/>
                  <a:pt x="4674499" y="2315347"/>
                </a:cubicBezTo>
                <a:cubicBezTo>
                  <a:pt x="4688815" y="2340464"/>
                  <a:pt x="4703217" y="2365667"/>
                  <a:pt x="4717533" y="2391042"/>
                </a:cubicBezTo>
                <a:cubicBezTo>
                  <a:pt x="4703817" y="2368239"/>
                  <a:pt x="4690101" y="2345436"/>
                  <a:pt x="4676385" y="2322719"/>
                </a:cubicBezTo>
                <a:close/>
                <a:moveTo>
                  <a:pt x="2809637" y="2274027"/>
                </a:moveTo>
                <a:cubicBezTo>
                  <a:pt x="2809466" y="2274627"/>
                  <a:pt x="2809294" y="2275227"/>
                  <a:pt x="2809037" y="2275827"/>
                </a:cubicBezTo>
                <a:cubicBezTo>
                  <a:pt x="2807923" y="2278056"/>
                  <a:pt x="2806808" y="2280285"/>
                  <a:pt x="2805694" y="2282428"/>
                </a:cubicBezTo>
                <a:cubicBezTo>
                  <a:pt x="2806037" y="2281485"/>
                  <a:pt x="2806294" y="2280628"/>
                  <a:pt x="2806637" y="2279685"/>
                </a:cubicBezTo>
                <a:cubicBezTo>
                  <a:pt x="2807665" y="2277799"/>
                  <a:pt x="2808608" y="2275913"/>
                  <a:pt x="2809637" y="2274027"/>
                </a:cubicBezTo>
                <a:close/>
                <a:moveTo>
                  <a:pt x="2793864" y="2322976"/>
                </a:moveTo>
                <a:cubicBezTo>
                  <a:pt x="2793178" y="2325034"/>
                  <a:pt x="2792492" y="2327177"/>
                  <a:pt x="2791806" y="2329234"/>
                </a:cubicBezTo>
                <a:cubicBezTo>
                  <a:pt x="2790263" y="2331977"/>
                  <a:pt x="2788634" y="2334635"/>
                  <a:pt x="2787006" y="2337378"/>
                </a:cubicBezTo>
                <a:cubicBezTo>
                  <a:pt x="2787777" y="2334978"/>
                  <a:pt x="2788634" y="2332663"/>
                  <a:pt x="2789492" y="2330263"/>
                </a:cubicBezTo>
                <a:cubicBezTo>
                  <a:pt x="2791035" y="2327777"/>
                  <a:pt x="2792492" y="2325376"/>
                  <a:pt x="2793864" y="2322976"/>
                </a:cubicBezTo>
                <a:close/>
                <a:moveTo>
                  <a:pt x="2778176" y="2351437"/>
                </a:moveTo>
                <a:cubicBezTo>
                  <a:pt x="2776547" y="2353923"/>
                  <a:pt x="2774919" y="2356323"/>
                  <a:pt x="2773204" y="2358809"/>
                </a:cubicBezTo>
                <a:cubicBezTo>
                  <a:pt x="2774147" y="2356237"/>
                  <a:pt x="2775090" y="2353752"/>
                  <a:pt x="2775947" y="2351180"/>
                </a:cubicBezTo>
                <a:cubicBezTo>
                  <a:pt x="2777576" y="2348865"/>
                  <a:pt x="2779119" y="2346550"/>
                  <a:pt x="2780662" y="2344150"/>
                </a:cubicBezTo>
                <a:cubicBezTo>
                  <a:pt x="2779891" y="2346550"/>
                  <a:pt x="2779033" y="2348951"/>
                  <a:pt x="2778176" y="2351437"/>
                </a:cubicBezTo>
                <a:close/>
                <a:moveTo>
                  <a:pt x="2772861" y="2366867"/>
                </a:moveTo>
                <a:cubicBezTo>
                  <a:pt x="2771918" y="2369696"/>
                  <a:pt x="2770890" y="2372525"/>
                  <a:pt x="2769946" y="2375354"/>
                </a:cubicBezTo>
                <a:cubicBezTo>
                  <a:pt x="2768146" y="2377840"/>
                  <a:pt x="2766346" y="2380412"/>
                  <a:pt x="2764460" y="2382898"/>
                </a:cubicBezTo>
                <a:cubicBezTo>
                  <a:pt x="2765489" y="2379983"/>
                  <a:pt x="2766603" y="2377069"/>
                  <a:pt x="2767632" y="2374154"/>
                </a:cubicBezTo>
                <a:cubicBezTo>
                  <a:pt x="2769432" y="2371668"/>
                  <a:pt x="2771147" y="2369268"/>
                  <a:pt x="2772861" y="2366867"/>
                </a:cubicBezTo>
                <a:close/>
                <a:moveTo>
                  <a:pt x="2772861" y="2378697"/>
                </a:moveTo>
                <a:cubicBezTo>
                  <a:pt x="2774747" y="2376040"/>
                  <a:pt x="2776547" y="2373382"/>
                  <a:pt x="2778348" y="2370811"/>
                </a:cubicBezTo>
                <a:cubicBezTo>
                  <a:pt x="2777319" y="2373897"/>
                  <a:pt x="2776290" y="2376983"/>
                  <a:pt x="2775261" y="2380069"/>
                </a:cubicBezTo>
                <a:cubicBezTo>
                  <a:pt x="2773375" y="2382898"/>
                  <a:pt x="2771404" y="2385641"/>
                  <a:pt x="2769432" y="2388470"/>
                </a:cubicBezTo>
                <a:cubicBezTo>
                  <a:pt x="2770547" y="2385213"/>
                  <a:pt x="2771747" y="2381955"/>
                  <a:pt x="2772861" y="2378697"/>
                </a:cubicBezTo>
                <a:close/>
                <a:moveTo>
                  <a:pt x="2786577" y="2358038"/>
                </a:moveTo>
                <a:cubicBezTo>
                  <a:pt x="2789063" y="2353923"/>
                  <a:pt x="2791549" y="2349808"/>
                  <a:pt x="2793778" y="2345693"/>
                </a:cubicBezTo>
                <a:cubicBezTo>
                  <a:pt x="2793092" y="2347751"/>
                  <a:pt x="2792492" y="2349894"/>
                  <a:pt x="2791892" y="2351951"/>
                </a:cubicBezTo>
                <a:cubicBezTo>
                  <a:pt x="2789406" y="2356923"/>
                  <a:pt x="2786663" y="2361809"/>
                  <a:pt x="2783748" y="2366782"/>
                </a:cubicBezTo>
                <a:cubicBezTo>
                  <a:pt x="2784605" y="2363867"/>
                  <a:pt x="2785634" y="2360952"/>
                  <a:pt x="2786577" y="2358038"/>
                </a:cubicBezTo>
                <a:close/>
                <a:moveTo>
                  <a:pt x="2812037" y="2307631"/>
                </a:moveTo>
                <a:cubicBezTo>
                  <a:pt x="2812638" y="2305145"/>
                  <a:pt x="2813409" y="2302659"/>
                  <a:pt x="2814266" y="2300088"/>
                </a:cubicBezTo>
                <a:cubicBezTo>
                  <a:pt x="2813580" y="2302488"/>
                  <a:pt x="2812895" y="2304888"/>
                  <a:pt x="2812209" y="2307374"/>
                </a:cubicBezTo>
                <a:cubicBezTo>
                  <a:pt x="2812123" y="2307460"/>
                  <a:pt x="2812123" y="2307546"/>
                  <a:pt x="2812037" y="2307631"/>
                </a:cubicBezTo>
                <a:close/>
                <a:moveTo>
                  <a:pt x="2833812" y="2245738"/>
                </a:moveTo>
                <a:cubicBezTo>
                  <a:pt x="2835097" y="2243509"/>
                  <a:pt x="2836469" y="2241280"/>
                  <a:pt x="2837841" y="2239051"/>
                </a:cubicBezTo>
                <a:cubicBezTo>
                  <a:pt x="2836126" y="2245309"/>
                  <a:pt x="2834497" y="2251567"/>
                  <a:pt x="2832783" y="2257825"/>
                </a:cubicBezTo>
                <a:cubicBezTo>
                  <a:pt x="2831411" y="2259797"/>
                  <a:pt x="2830040" y="2261683"/>
                  <a:pt x="2828754" y="2263569"/>
                </a:cubicBezTo>
                <a:cubicBezTo>
                  <a:pt x="2830468" y="2257654"/>
                  <a:pt x="2832097" y="2251739"/>
                  <a:pt x="2833812" y="2245738"/>
                </a:cubicBezTo>
                <a:close/>
                <a:moveTo>
                  <a:pt x="2844356" y="2229536"/>
                </a:moveTo>
                <a:cubicBezTo>
                  <a:pt x="2845470" y="2227993"/>
                  <a:pt x="2846585" y="2226450"/>
                  <a:pt x="2847785" y="2224821"/>
                </a:cubicBezTo>
                <a:cubicBezTo>
                  <a:pt x="2845984" y="2231765"/>
                  <a:pt x="2844270" y="2238709"/>
                  <a:pt x="2842470" y="2245566"/>
                </a:cubicBezTo>
                <a:cubicBezTo>
                  <a:pt x="2841184" y="2247110"/>
                  <a:pt x="2839984" y="2248567"/>
                  <a:pt x="2838784" y="2250024"/>
                </a:cubicBezTo>
                <a:cubicBezTo>
                  <a:pt x="2840670" y="2243252"/>
                  <a:pt x="2842470" y="2236394"/>
                  <a:pt x="2844356" y="2229536"/>
                </a:cubicBezTo>
                <a:close/>
                <a:moveTo>
                  <a:pt x="2853528" y="2217363"/>
                </a:moveTo>
                <a:cubicBezTo>
                  <a:pt x="2854900" y="2215648"/>
                  <a:pt x="2856272" y="2214020"/>
                  <a:pt x="2857643" y="2212305"/>
                </a:cubicBezTo>
                <a:cubicBezTo>
                  <a:pt x="2855843" y="2219592"/>
                  <a:pt x="2854128" y="2226964"/>
                  <a:pt x="2852328" y="2234251"/>
                </a:cubicBezTo>
                <a:cubicBezTo>
                  <a:pt x="2850871" y="2235880"/>
                  <a:pt x="2849328" y="2237508"/>
                  <a:pt x="2847956" y="2239137"/>
                </a:cubicBezTo>
                <a:cubicBezTo>
                  <a:pt x="2849842" y="2231936"/>
                  <a:pt x="2851642" y="2224649"/>
                  <a:pt x="2853528" y="2217363"/>
                </a:cubicBezTo>
                <a:close/>
                <a:moveTo>
                  <a:pt x="2862958" y="2206047"/>
                </a:moveTo>
                <a:cubicBezTo>
                  <a:pt x="2864073" y="2204761"/>
                  <a:pt x="2865273" y="2203390"/>
                  <a:pt x="2866473" y="2202104"/>
                </a:cubicBezTo>
                <a:cubicBezTo>
                  <a:pt x="2864758" y="2209733"/>
                  <a:pt x="2862958" y="2217277"/>
                  <a:pt x="2861243" y="2224907"/>
                </a:cubicBezTo>
                <a:cubicBezTo>
                  <a:pt x="2859958" y="2226193"/>
                  <a:pt x="2858758" y="2227479"/>
                  <a:pt x="2857472" y="2228764"/>
                </a:cubicBezTo>
                <a:cubicBezTo>
                  <a:pt x="2859272" y="2221135"/>
                  <a:pt x="2861158" y="2213591"/>
                  <a:pt x="2862958" y="2206047"/>
                </a:cubicBezTo>
                <a:close/>
                <a:moveTo>
                  <a:pt x="2871445" y="2196532"/>
                </a:moveTo>
                <a:cubicBezTo>
                  <a:pt x="2872731" y="2195160"/>
                  <a:pt x="2874017" y="2193789"/>
                  <a:pt x="2875303" y="2192417"/>
                </a:cubicBezTo>
                <a:cubicBezTo>
                  <a:pt x="2873588" y="2200218"/>
                  <a:pt x="2871959" y="2208019"/>
                  <a:pt x="2870245" y="2215906"/>
                </a:cubicBezTo>
                <a:cubicBezTo>
                  <a:pt x="2868873" y="2217277"/>
                  <a:pt x="2867501" y="2218563"/>
                  <a:pt x="2866130" y="2219935"/>
                </a:cubicBezTo>
                <a:cubicBezTo>
                  <a:pt x="2867930" y="2212134"/>
                  <a:pt x="2869730" y="2204333"/>
                  <a:pt x="2871445" y="2196532"/>
                </a:cubicBezTo>
                <a:close/>
                <a:moveTo>
                  <a:pt x="2880189" y="2187359"/>
                </a:moveTo>
                <a:cubicBezTo>
                  <a:pt x="2881475" y="2185988"/>
                  <a:pt x="2882846" y="2184702"/>
                  <a:pt x="2884218" y="2183330"/>
                </a:cubicBezTo>
                <a:cubicBezTo>
                  <a:pt x="2882589" y="2191303"/>
                  <a:pt x="2880960" y="2199361"/>
                  <a:pt x="2879332" y="2207333"/>
                </a:cubicBezTo>
                <a:cubicBezTo>
                  <a:pt x="2877874" y="2208705"/>
                  <a:pt x="2876417" y="2209991"/>
                  <a:pt x="2875045" y="2211362"/>
                </a:cubicBezTo>
                <a:cubicBezTo>
                  <a:pt x="2876760" y="2203390"/>
                  <a:pt x="2878474" y="2195417"/>
                  <a:pt x="2880189" y="2187359"/>
                </a:cubicBezTo>
                <a:close/>
                <a:moveTo>
                  <a:pt x="2888847" y="2178701"/>
                </a:moveTo>
                <a:cubicBezTo>
                  <a:pt x="2890219" y="2177329"/>
                  <a:pt x="2891590" y="2176044"/>
                  <a:pt x="2892962" y="2174672"/>
                </a:cubicBezTo>
                <a:cubicBezTo>
                  <a:pt x="2891419" y="2182816"/>
                  <a:pt x="2889876" y="2190960"/>
                  <a:pt x="2888333" y="2199189"/>
                </a:cubicBezTo>
                <a:cubicBezTo>
                  <a:pt x="2886875" y="2200475"/>
                  <a:pt x="2885418" y="2201847"/>
                  <a:pt x="2883961" y="2203133"/>
                </a:cubicBezTo>
                <a:cubicBezTo>
                  <a:pt x="2885504" y="2194989"/>
                  <a:pt x="2887218" y="2186845"/>
                  <a:pt x="2888847" y="2178701"/>
                </a:cubicBezTo>
                <a:close/>
                <a:moveTo>
                  <a:pt x="2897505" y="2170471"/>
                </a:moveTo>
                <a:cubicBezTo>
                  <a:pt x="2973886" y="2098977"/>
                  <a:pt x="3088072" y="2028254"/>
                  <a:pt x="3166339" y="1983591"/>
                </a:cubicBezTo>
                <a:cubicBezTo>
                  <a:pt x="3343618" y="1882435"/>
                  <a:pt x="3521155" y="1807426"/>
                  <a:pt x="3584077" y="1795939"/>
                </a:cubicBezTo>
                <a:cubicBezTo>
                  <a:pt x="3589135" y="1794996"/>
                  <a:pt x="3614252" y="1794567"/>
                  <a:pt x="3619567" y="1794567"/>
                </a:cubicBezTo>
                <a:cubicBezTo>
                  <a:pt x="3677003" y="1794567"/>
                  <a:pt x="3931349" y="1850974"/>
                  <a:pt x="3967439" y="1923583"/>
                </a:cubicBezTo>
                <a:cubicBezTo>
                  <a:pt x="3991185" y="1971332"/>
                  <a:pt x="4080767" y="2026796"/>
                  <a:pt x="4167436" y="2080289"/>
                </a:cubicBezTo>
                <a:cubicBezTo>
                  <a:pt x="4254104" y="2133867"/>
                  <a:pt x="4343686" y="2189245"/>
                  <a:pt x="4355259" y="2231165"/>
                </a:cubicBezTo>
                <a:cubicBezTo>
                  <a:pt x="4381491" y="2326405"/>
                  <a:pt x="4529795" y="2425589"/>
                  <a:pt x="4673299" y="2521515"/>
                </a:cubicBezTo>
                <a:cubicBezTo>
                  <a:pt x="4711618" y="2547147"/>
                  <a:pt x="4750194" y="2572950"/>
                  <a:pt x="4786713" y="2598839"/>
                </a:cubicBezTo>
                <a:cubicBezTo>
                  <a:pt x="4786885" y="2599525"/>
                  <a:pt x="4787056" y="2600125"/>
                  <a:pt x="4787227" y="2600811"/>
                </a:cubicBezTo>
                <a:cubicBezTo>
                  <a:pt x="4751566" y="2577408"/>
                  <a:pt x="4713418" y="2553748"/>
                  <a:pt x="4674756" y="2529745"/>
                </a:cubicBezTo>
                <a:cubicBezTo>
                  <a:pt x="4529538" y="2439648"/>
                  <a:pt x="4379433" y="2346465"/>
                  <a:pt x="4355259" y="2258682"/>
                </a:cubicBezTo>
                <a:cubicBezTo>
                  <a:pt x="4343772" y="2217106"/>
                  <a:pt x="4256761" y="2166957"/>
                  <a:pt x="4164607" y="2113807"/>
                </a:cubicBezTo>
                <a:cubicBezTo>
                  <a:pt x="4076910" y="2063229"/>
                  <a:pt x="3986213" y="2011023"/>
                  <a:pt x="3964267" y="1966875"/>
                </a:cubicBezTo>
                <a:cubicBezTo>
                  <a:pt x="3928091" y="1894265"/>
                  <a:pt x="3662601" y="1842916"/>
                  <a:pt x="3614766" y="1842916"/>
                </a:cubicBezTo>
                <a:cubicBezTo>
                  <a:pt x="3610909" y="1842916"/>
                  <a:pt x="3584334" y="1843345"/>
                  <a:pt x="3579190" y="1844288"/>
                </a:cubicBezTo>
                <a:cubicBezTo>
                  <a:pt x="3482664" y="1861947"/>
                  <a:pt x="3073499" y="2039055"/>
                  <a:pt x="2892876" y="2195417"/>
                </a:cubicBezTo>
                <a:cubicBezTo>
                  <a:pt x="2894333" y="2187016"/>
                  <a:pt x="2895962" y="2178701"/>
                  <a:pt x="2897505" y="2170471"/>
                </a:cubicBezTo>
                <a:close/>
                <a:moveTo>
                  <a:pt x="4926273" y="2821724"/>
                </a:moveTo>
                <a:cubicBezTo>
                  <a:pt x="5019885" y="3118504"/>
                  <a:pt x="5436680" y="3590935"/>
                  <a:pt x="5659222" y="3590935"/>
                </a:cubicBezTo>
                <a:cubicBezTo>
                  <a:pt x="5819442" y="3590935"/>
                  <a:pt x="6076188" y="3354076"/>
                  <a:pt x="6228008" y="3177140"/>
                </a:cubicBezTo>
                <a:cubicBezTo>
                  <a:pt x="6078846" y="3357163"/>
                  <a:pt x="5822700" y="3610051"/>
                  <a:pt x="5654679" y="3610051"/>
                </a:cubicBezTo>
                <a:cubicBezTo>
                  <a:pt x="5549922" y="3610051"/>
                  <a:pt x="5398790" y="3507439"/>
                  <a:pt x="5240027" y="3328616"/>
                </a:cubicBezTo>
                <a:cubicBezTo>
                  <a:pt x="5092666" y="3162567"/>
                  <a:pt x="4972222" y="2967971"/>
                  <a:pt x="4925759" y="2820696"/>
                </a:cubicBezTo>
                <a:cubicBezTo>
                  <a:pt x="4921216" y="2806208"/>
                  <a:pt x="4916243" y="2791549"/>
                  <a:pt x="4910928" y="2776890"/>
                </a:cubicBezTo>
                <a:cubicBezTo>
                  <a:pt x="4916415" y="2791892"/>
                  <a:pt x="4921558" y="2806894"/>
                  <a:pt x="4926273" y="2821724"/>
                </a:cubicBezTo>
                <a:close/>
                <a:moveTo>
                  <a:pt x="7158981" y="3217174"/>
                </a:moveTo>
                <a:cubicBezTo>
                  <a:pt x="7267509" y="3396682"/>
                  <a:pt x="7379809" y="3582276"/>
                  <a:pt x="7428329" y="3758613"/>
                </a:cubicBezTo>
                <a:cubicBezTo>
                  <a:pt x="7451303" y="3842195"/>
                  <a:pt x="7524684" y="3945579"/>
                  <a:pt x="7602265" y="4055050"/>
                </a:cubicBezTo>
                <a:cubicBezTo>
                  <a:pt x="7661758" y="4138889"/>
                  <a:pt x="7723223" y="4225643"/>
                  <a:pt x="7759313" y="4301852"/>
                </a:cubicBezTo>
                <a:cubicBezTo>
                  <a:pt x="7830208" y="4451442"/>
                  <a:pt x="8042463" y="4564085"/>
                  <a:pt x="8145504" y="4564085"/>
                </a:cubicBezTo>
                <a:cubicBezTo>
                  <a:pt x="8154163" y="4564085"/>
                  <a:pt x="8175337" y="4563313"/>
                  <a:pt x="8185195" y="4561513"/>
                </a:cubicBezTo>
                <a:cubicBezTo>
                  <a:pt x="8296638" y="4541197"/>
                  <a:pt x="8457458" y="4412266"/>
                  <a:pt x="8615191" y="4216641"/>
                </a:cubicBezTo>
                <a:cubicBezTo>
                  <a:pt x="8702459" y="4108371"/>
                  <a:pt x="8777640" y="3993156"/>
                  <a:pt x="8832418" y="3886172"/>
                </a:cubicBezTo>
                <a:cubicBezTo>
                  <a:pt x="8831304" y="3891486"/>
                  <a:pt x="8830190" y="3896887"/>
                  <a:pt x="8829161" y="3902202"/>
                </a:cubicBezTo>
                <a:cubicBezTo>
                  <a:pt x="8774468" y="4016559"/>
                  <a:pt x="8697830" y="4140346"/>
                  <a:pt x="8608676" y="4255732"/>
                </a:cubicBezTo>
                <a:cubicBezTo>
                  <a:pt x="8453257" y="4456843"/>
                  <a:pt x="8292866" y="4589202"/>
                  <a:pt x="8179794" y="4609862"/>
                </a:cubicBezTo>
                <a:cubicBezTo>
                  <a:pt x="8170536" y="4611577"/>
                  <a:pt x="8150477" y="4612519"/>
                  <a:pt x="8140189" y="4612519"/>
                </a:cubicBezTo>
                <a:cubicBezTo>
                  <a:pt x="8036462" y="4612519"/>
                  <a:pt x="7829351" y="4500048"/>
                  <a:pt x="7755798" y="4344629"/>
                </a:cubicBezTo>
                <a:cubicBezTo>
                  <a:pt x="7719108" y="4267219"/>
                  <a:pt x="7659701" y="4179437"/>
                  <a:pt x="7602179" y="4094569"/>
                </a:cubicBezTo>
                <a:cubicBezTo>
                  <a:pt x="7528199" y="3985355"/>
                  <a:pt x="7451646" y="3872370"/>
                  <a:pt x="7427900" y="3786131"/>
                </a:cubicBezTo>
                <a:cubicBezTo>
                  <a:pt x="7377494" y="3602850"/>
                  <a:pt x="7267252" y="3410569"/>
                  <a:pt x="7160696" y="3224632"/>
                </a:cubicBezTo>
                <a:cubicBezTo>
                  <a:pt x="7144579" y="3196514"/>
                  <a:pt x="7128377" y="3168225"/>
                  <a:pt x="7112346" y="3139935"/>
                </a:cubicBezTo>
                <a:cubicBezTo>
                  <a:pt x="7127863" y="3165739"/>
                  <a:pt x="7143465" y="3191542"/>
                  <a:pt x="7158981" y="3217174"/>
                </a:cubicBezTo>
                <a:close/>
                <a:moveTo>
                  <a:pt x="9058475" y="3186141"/>
                </a:moveTo>
                <a:cubicBezTo>
                  <a:pt x="9059247" y="3183912"/>
                  <a:pt x="9060018" y="3181684"/>
                  <a:pt x="9060790" y="3179455"/>
                </a:cubicBezTo>
                <a:cubicBezTo>
                  <a:pt x="9063190" y="3175168"/>
                  <a:pt x="9065762" y="3170797"/>
                  <a:pt x="9068505" y="3166510"/>
                </a:cubicBezTo>
                <a:cubicBezTo>
                  <a:pt x="9067476" y="3169339"/>
                  <a:pt x="9066448" y="3172168"/>
                  <a:pt x="9065419" y="3174997"/>
                </a:cubicBezTo>
                <a:cubicBezTo>
                  <a:pt x="9063019" y="3178683"/>
                  <a:pt x="9060704" y="3182455"/>
                  <a:pt x="9058475" y="3186141"/>
                </a:cubicBezTo>
                <a:close/>
                <a:moveTo>
                  <a:pt x="9077678" y="3152880"/>
                </a:moveTo>
                <a:cubicBezTo>
                  <a:pt x="9079736" y="3149965"/>
                  <a:pt x="9081879" y="3147051"/>
                  <a:pt x="9084108" y="3144136"/>
                </a:cubicBezTo>
                <a:cubicBezTo>
                  <a:pt x="9082907" y="3147222"/>
                  <a:pt x="9081707" y="3150308"/>
                  <a:pt x="9080507" y="3153309"/>
                </a:cubicBezTo>
                <a:cubicBezTo>
                  <a:pt x="9078364" y="3156137"/>
                  <a:pt x="9076392" y="3158966"/>
                  <a:pt x="9074335" y="3161795"/>
                </a:cubicBezTo>
                <a:cubicBezTo>
                  <a:pt x="9075449" y="3158795"/>
                  <a:pt x="9076564" y="3155880"/>
                  <a:pt x="9077678" y="3152880"/>
                </a:cubicBezTo>
                <a:close/>
                <a:moveTo>
                  <a:pt x="9083079" y="3138135"/>
                </a:moveTo>
                <a:cubicBezTo>
                  <a:pt x="9084278" y="3134792"/>
                  <a:pt x="9085564" y="3131449"/>
                  <a:pt x="9086765" y="3128191"/>
                </a:cubicBezTo>
                <a:cubicBezTo>
                  <a:pt x="9088994" y="3125277"/>
                  <a:pt x="9091308" y="3122362"/>
                  <a:pt x="9093709" y="3119533"/>
                </a:cubicBezTo>
                <a:cubicBezTo>
                  <a:pt x="9092337" y="3122962"/>
                  <a:pt x="9091051" y="3126391"/>
                  <a:pt x="9089679" y="3129820"/>
                </a:cubicBezTo>
                <a:cubicBezTo>
                  <a:pt x="9087450" y="3132563"/>
                  <a:pt x="9085222" y="3135392"/>
                  <a:pt x="9083079" y="3138135"/>
                </a:cubicBezTo>
                <a:close/>
                <a:moveTo>
                  <a:pt x="9057704" y="3176540"/>
                </a:moveTo>
                <a:cubicBezTo>
                  <a:pt x="9056761" y="3178169"/>
                  <a:pt x="9055904" y="3179883"/>
                  <a:pt x="9055047" y="3181512"/>
                </a:cubicBezTo>
                <a:cubicBezTo>
                  <a:pt x="9056332" y="3178340"/>
                  <a:pt x="9057789" y="3175168"/>
                  <a:pt x="9059333" y="3171911"/>
                </a:cubicBezTo>
                <a:cubicBezTo>
                  <a:pt x="9058732" y="3173454"/>
                  <a:pt x="9058219" y="3174997"/>
                  <a:pt x="9057704" y="3176540"/>
                </a:cubicBezTo>
                <a:close/>
                <a:moveTo>
                  <a:pt x="9022471" y="3263294"/>
                </a:moveTo>
                <a:cubicBezTo>
                  <a:pt x="9020928" y="3265866"/>
                  <a:pt x="9019299" y="3268437"/>
                  <a:pt x="9017499" y="3271009"/>
                </a:cubicBezTo>
                <a:cubicBezTo>
                  <a:pt x="9019385" y="3264665"/>
                  <a:pt x="9021271" y="3258407"/>
                  <a:pt x="9023242" y="3252064"/>
                </a:cubicBezTo>
                <a:cubicBezTo>
                  <a:pt x="9024957" y="3249835"/>
                  <a:pt x="9026585" y="3247692"/>
                  <a:pt x="9028129" y="3245463"/>
                </a:cubicBezTo>
                <a:cubicBezTo>
                  <a:pt x="9026243" y="3251378"/>
                  <a:pt x="9024357" y="3257379"/>
                  <a:pt x="9022471" y="3263294"/>
                </a:cubicBezTo>
                <a:close/>
                <a:moveTo>
                  <a:pt x="9010641" y="3280524"/>
                </a:moveTo>
                <a:cubicBezTo>
                  <a:pt x="9009440" y="3282153"/>
                  <a:pt x="9008070" y="3283782"/>
                  <a:pt x="9006784" y="3285411"/>
                </a:cubicBezTo>
                <a:cubicBezTo>
                  <a:pt x="9008755" y="3278467"/>
                  <a:pt x="9010812" y="3271438"/>
                  <a:pt x="9012784" y="3264494"/>
                </a:cubicBezTo>
                <a:cubicBezTo>
                  <a:pt x="9014156" y="3262951"/>
                  <a:pt x="9015528" y="3261408"/>
                  <a:pt x="9016813" y="3259865"/>
                </a:cubicBezTo>
                <a:cubicBezTo>
                  <a:pt x="9014755" y="3266723"/>
                  <a:pt x="9012698" y="3273581"/>
                  <a:pt x="9010641" y="3280524"/>
                </a:cubicBezTo>
                <a:close/>
                <a:moveTo>
                  <a:pt x="9000868" y="3292526"/>
                </a:moveTo>
                <a:cubicBezTo>
                  <a:pt x="8999497" y="3294155"/>
                  <a:pt x="8998125" y="3295698"/>
                  <a:pt x="8996668" y="3297326"/>
                </a:cubicBezTo>
                <a:cubicBezTo>
                  <a:pt x="8998639" y="3289954"/>
                  <a:pt x="9000611" y="3282668"/>
                  <a:pt x="9002669" y="3275295"/>
                </a:cubicBezTo>
                <a:cubicBezTo>
                  <a:pt x="9004211" y="3273752"/>
                  <a:pt x="9005669" y="3272209"/>
                  <a:pt x="9007126" y="3270666"/>
                </a:cubicBezTo>
                <a:cubicBezTo>
                  <a:pt x="9004983" y="3277953"/>
                  <a:pt x="9002925" y="3285239"/>
                  <a:pt x="9000868" y="3292526"/>
                </a:cubicBezTo>
                <a:close/>
                <a:moveTo>
                  <a:pt x="8991095" y="3303413"/>
                </a:moveTo>
                <a:cubicBezTo>
                  <a:pt x="8989810" y="3304784"/>
                  <a:pt x="8988438" y="3306156"/>
                  <a:pt x="8987152" y="3307528"/>
                </a:cubicBezTo>
                <a:cubicBezTo>
                  <a:pt x="8989124" y="3299898"/>
                  <a:pt x="8991009" y="3292269"/>
                  <a:pt x="8992982" y="3284725"/>
                </a:cubicBezTo>
                <a:cubicBezTo>
                  <a:pt x="8994439" y="3283353"/>
                  <a:pt x="8995896" y="3281982"/>
                  <a:pt x="8997268" y="3280610"/>
                </a:cubicBezTo>
                <a:cubicBezTo>
                  <a:pt x="8995211" y="3288240"/>
                  <a:pt x="8993152" y="3295783"/>
                  <a:pt x="8991095" y="3303413"/>
                </a:cubicBezTo>
                <a:close/>
                <a:moveTo>
                  <a:pt x="8981923" y="3312843"/>
                </a:moveTo>
                <a:cubicBezTo>
                  <a:pt x="8980551" y="3314214"/>
                  <a:pt x="8979179" y="3315586"/>
                  <a:pt x="8977723" y="3316872"/>
                </a:cubicBezTo>
                <a:cubicBezTo>
                  <a:pt x="8979608" y="3309071"/>
                  <a:pt x="8981494" y="3301184"/>
                  <a:pt x="8983466" y="3293383"/>
                </a:cubicBezTo>
                <a:cubicBezTo>
                  <a:pt x="8985009" y="3292012"/>
                  <a:pt x="8986467" y="3290726"/>
                  <a:pt x="8987923" y="3289354"/>
                </a:cubicBezTo>
                <a:cubicBezTo>
                  <a:pt x="8985952" y="3297241"/>
                  <a:pt x="8983895" y="3305042"/>
                  <a:pt x="8981923" y="3312843"/>
                </a:cubicBezTo>
                <a:close/>
                <a:moveTo>
                  <a:pt x="8972750" y="3321758"/>
                </a:moveTo>
                <a:cubicBezTo>
                  <a:pt x="8971293" y="3323130"/>
                  <a:pt x="8969664" y="3324587"/>
                  <a:pt x="8968121" y="3326044"/>
                </a:cubicBezTo>
                <a:cubicBezTo>
                  <a:pt x="8969921" y="3317986"/>
                  <a:pt x="8971807" y="3309928"/>
                  <a:pt x="8973608" y="3301870"/>
                </a:cubicBezTo>
                <a:cubicBezTo>
                  <a:pt x="8975236" y="3300498"/>
                  <a:pt x="8976866" y="3299041"/>
                  <a:pt x="8978494" y="3297669"/>
                </a:cubicBezTo>
                <a:cubicBezTo>
                  <a:pt x="8976694" y="3305728"/>
                  <a:pt x="8974722" y="3313700"/>
                  <a:pt x="8972750" y="3321758"/>
                </a:cubicBezTo>
                <a:close/>
                <a:moveTo>
                  <a:pt x="8963406" y="3330416"/>
                </a:moveTo>
                <a:cubicBezTo>
                  <a:pt x="8961950" y="3331788"/>
                  <a:pt x="8960406" y="3333074"/>
                  <a:pt x="8958862" y="3334446"/>
                </a:cubicBezTo>
                <a:cubicBezTo>
                  <a:pt x="8960663" y="3326216"/>
                  <a:pt x="8962378" y="3317986"/>
                  <a:pt x="8964177" y="3309757"/>
                </a:cubicBezTo>
                <a:cubicBezTo>
                  <a:pt x="8965807" y="3308471"/>
                  <a:pt x="8967435" y="3307099"/>
                  <a:pt x="8969064" y="3305813"/>
                </a:cubicBezTo>
                <a:cubicBezTo>
                  <a:pt x="8967093" y="3313957"/>
                  <a:pt x="8965292" y="3322187"/>
                  <a:pt x="8963406" y="3330416"/>
                </a:cubicBezTo>
                <a:close/>
                <a:moveTo>
                  <a:pt x="8954148" y="3338560"/>
                </a:moveTo>
                <a:cubicBezTo>
                  <a:pt x="8952605" y="3339846"/>
                  <a:pt x="8950976" y="3341218"/>
                  <a:pt x="8949433" y="3342589"/>
                </a:cubicBezTo>
                <a:cubicBezTo>
                  <a:pt x="8951148" y="3334188"/>
                  <a:pt x="8952862" y="3325787"/>
                  <a:pt x="8954576" y="3317386"/>
                </a:cubicBezTo>
                <a:cubicBezTo>
                  <a:pt x="8956291" y="3316100"/>
                  <a:pt x="8957920" y="3314729"/>
                  <a:pt x="8959635" y="3313443"/>
                </a:cubicBezTo>
                <a:cubicBezTo>
                  <a:pt x="8957834" y="3321758"/>
                  <a:pt x="8955948" y="3330159"/>
                  <a:pt x="8954148" y="3338560"/>
                </a:cubicBezTo>
                <a:close/>
                <a:moveTo>
                  <a:pt x="8944975" y="3346361"/>
                </a:moveTo>
                <a:cubicBezTo>
                  <a:pt x="8943433" y="3347647"/>
                  <a:pt x="8941717" y="3349019"/>
                  <a:pt x="8940089" y="3350305"/>
                </a:cubicBezTo>
                <a:cubicBezTo>
                  <a:pt x="8941717" y="3341732"/>
                  <a:pt x="8943347" y="3333160"/>
                  <a:pt x="8944975" y="3324673"/>
                </a:cubicBezTo>
                <a:cubicBezTo>
                  <a:pt x="8946690" y="3323387"/>
                  <a:pt x="8948404" y="3322101"/>
                  <a:pt x="8950119" y="3320729"/>
                </a:cubicBezTo>
                <a:cubicBezTo>
                  <a:pt x="8948404" y="3329302"/>
                  <a:pt x="8946690" y="3337874"/>
                  <a:pt x="8944975" y="3346361"/>
                </a:cubicBezTo>
                <a:close/>
                <a:moveTo>
                  <a:pt x="8935717" y="3353905"/>
                </a:moveTo>
                <a:cubicBezTo>
                  <a:pt x="8875881" y="3402082"/>
                  <a:pt x="8791099" y="3455746"/>
                  <a:pt x="8684029" y="3512497"/>
                </a:cubicBezTo>
                <a:cubicBezTo>
                  <a:pt x="8510864" y="3604393"/>
                  <a:pt x="8327756" y="3678374"/>
                  <a:pt x="8265262" y="3689776"/>
                </a:cubicBezTo>
                <a:cubicBezTo>
                  <a:pt x="8260547" y="3690633"/>
                  <a:pt x="8234659" y="3691061"/>
                  <a:pt x="8229943" y="3691061"/>
                </a:cubicBezTo>
                <a:cubicBezTo>
                  <a:pt x="8170450" y="3691061"/>
                  <a:pt x="7898016" y="3631140"/>
                  <a:pt x="7863212" y="3557673"/>
                </a:cubicBezTo>
                <a:cubicBezTo>
                  <a:pt x="7841781" y="3512497"/>
                  <a:pt x="7753141" y="3461490"/>
                  <a:pt x="7667416" y="3412198"/>
                </a:cubicBezTo>
                <a:cubicBezTo>
                  <a:pt x="7585034" y="3364878"/>
                  <a:pt x="7499824" y="3315843"/>
                  <a:pt x="7489622" y="3278724"/>
                </a:cubicBezTo>
                <a:cubicBezTo>
                  <a:pt x="7464848" y="3188713"/>
                  <a:pt x="7313200" y="3095187"/>
                  <a:pt x="7166525" y="3004661"/>
                </a:cubicBezTo>
                <a:cubicBezTo>
                  <a:pt x="7123320" y="2978001"/>
                  <a:pt x="7079685" y="2950998"/>
                  <a:pt x="7039138" y="2924080"/>
                </a:cubicBezTo>
                <a:cubicBezTo>
                  <a:pt x="7038966" y="2923566"/>
                  <a:pt x="7038880" y="2922966"/>
                  <a:pt x="7038709" y="2922451"/>
                </a:cubicBezTo>
                <a:cubicBezTo>
                  <a:pt x="7078485" y="2946797"/>
                  <a:pt x="7121605" y="2971400"/>
                  <a:pt x="7165496" y="2996517"/>
                </a:cubicBezTo>
                <a:cubicBezTo>
                  <a:pt x="7313886" y="3081214"/>
                  <a:pt x="7467334" y="3168911"/>
                  <a:pt x="7489965" y="3251292"/>
                </a:cubicBezTo>
                <a:cubicBezTo>
                  <a:pt x="7500166" y="3288411"/>
                  <a:pt x="7583063" y="3332645"/>
                  <a:pt x="7670845" y="3379537"/>
                </a:cubicBezTo>
                <a:cubicBezTo>
                  <a:pt x="7757513" y="3425828"/>
                  <a:pt x="7847181" y="3473663"/>
                  <a:pt x="7866727" y="3514982"/>
                </a:cubicBezTo>
                <a:cubicBezTo>
                  <a:pt x="7901360" y="3588191"/>
                  <a:pt x="8185709" y="3642713"/>
                  <a:pt x="8235258" y="3642713"/>
                </a:cubicBezTo>
                <a:cubicBezTo>
                  <a:pt x="8239202" y="3642713"/>
                  <a:pt x="8265862" y="3642370"/>
                  <a:pt x="8270748" y="3641427"/>
                </a:cubicBezTo>
                <a:cubicBezTo>
                  <a:pt x="8331442" y="3630368"/>
                  <a:pt x="8518408" y="3559045"/>
                  <a:pt x="8689600" y="3474349"/>
                </a:cubicBezTo>
                <a:cubicBezTo>
                  <a:pt x="8774468" y="3432343"/>
                  <a:pt x="8869624" y="3380394"/>
                  <a:pt x="8940775" y="3327845"/>
                </a:cubicBezTo>
                <a:cubicBezTo>
                  <a:pt x="8938975" y="3336589"/>
                  <a:pt x="8937346" y="3345247"/>
                  <a:pt x="8935717" y="3353905"/>
                </a:cubicBezTo>
                <a:close/>
                <a:moveTo>
                  <a:pt x="6595511" y="2206476"/>
                </a:moveTo>
                <a:cubicBezTo>
                  <a:pt x="6435719" y="2026968"/>
                  <a:pt x="6283557" y="1924012"/>
                  <a:pt x="6178030" y="1924012"/>
                </a:cubicBezTo>
                <a:cubicBezTo>
                  <a:pt x="6010266" y="1924012"/>
                  <a:pt x="5756777" y="2171843"/>
                  <a:pt x="5606415" y="2351866"/>
                </a:cubicBezTo>
                <a:cubicBezTo>
                  <a:pt x="5759778" y="2161899"/>
                  <a:pt x="6010866" y="1904895"/>
                  <a:pt x="6182402" y="1904895"/>
                </a:cubicBezTo>
                <a:cubicBezTo>
                  <a:pt x="6289472" y="1904895"/>
                  <a:pt x="6441206" y="2010509"/>
                  <a:pt x="6598854" y="2194646"/>
                </a:cubicBezTo>
                <a:cubicBezTo>
                  <a:pt x="6728985" y="2346722"/>
                  <a:pt x="6842827" y="2531116"/>
                  <a:pt x="6897863" y="2677106"/>
                </a:cubicBezTo>
                <a:cubicBezTo>
                  <a:pt x="6843856" y="2534974"/>
                  <a:pt x="6731042" y="2358724"/>
                  <a:pt x="6595511" y="2206476"/>
                </a:cubicBezTo>
                <a:close/>
                <a:moveTo>
                  <a:pt x="4676985" y="2311403"/>
                </a:moveTo>
                <a:cubicBezTo>
                  <a:pt x="4571029" y="2125723"/>
                  <a:pt x="4461387" y="1933699"/>
                  <a:pt x="4411152" y="1751276"/>
                </a:cubicBezTo>
                <a:cubicBezTo>
                  <a:pt x="4385349" y="1657407"/>
                  <a:pt x="4301509" y="1534392"/>
                  <a:pt x="4220499" y="1415405"/>
                </a:cubicBezTo>
                <a:cubicBezTo>
                  <a:pt x="4162892" y="1330881"/>
                  <a:pt x="4103399" y="1243527"/>
                  <a:pt x="4065937" y="1168260"/>
                </a:cubicBezTo>
                <a:cubicBezTo>
                  <a:pt x="3994614" y="1025100"/>
                  <a:pt x="3796160" y="921372"/>
                  <a:pt x="3697148" y="921372"/>
                </a:cubicBezTo>
                <a:cubicBezTo>
                  <a:pt x="3686518" y="921372"/>
                  <a:pt x="3666801" y="922315"/>
                  <a:pt x="3657286" y="924030"/>
                </a:cubicBezTo>
                <a:cubicBezTo>
                  <a:pt x="3543615" y="944775"/>
                  <a:pt x="3382966" y="1077649"/>
                  <a:pt x="3227461" y="1279360"/>
                </a:cubicBezTo>
                <a:cubicBezTo>
                  <a:pt x="3133249" y="1401604"/>
                  <a:pt x="3052925" y="1533620"/>
                  <a:pt x="2997718" y="1653807"/>
                </a:cubicBezTo>
                <a:cubicBezTo>
                  <a:pt x="2998575" y="1649692"/>
                  <a:pt x="2999432" y="1645577"/>
                  <a:pt x="3000204" y="1641462"/>
                </a:cubicBezTo>
                <a:cubicBezTo>
                  <a:pt x="3055068" y="1512875"/>
                  <a:pt x="3137107" y="1370657"/>
                  <a:pt x="3233547" y="1240098"/>
                </a:cubicBezTo>
                <a:cubicBezTo>
                  <a:pt x="3388967" y="1029814"/>
                  <a:pt x="3545243" y="896941"/>
                  <a:pt x="3662172" y="875595"/>
                </a:cubicBezTo>
                <a:cubicBezTo>
                  <a:pt x="3671859" y="873795"/>
                  <a:pt x="3691490" y="872852"/>
                  <a:pt x="3701949" y="872852"/>
                </a:cubicBezTo>
                <a:cubicBezTo>
                  <a:pt x="3811419" y="872852"/>
                  <a:pt x="3999586" y="985237"/>
                  <a:pt x="4069109" y="1124798"/>
                </a:cubicBezTo>
                <a:cubicBezTo>
                  <a:pt x="4106742" y="1200321"/>
                  <a:pt x="4163664" y="1287675"/>
                  <a:pt x="4218785" y="1372200"/>
                </a:cubicBezTo>
                <a:cubicBezTo>
                  <a:pt x="4300138" y="1497016"/>
                  <a:pt x="4384320" y="1626032"/>
                  <a:pt x="4411152" y="1723587"/>
                </a:cubicBezTo>
                <a:cubicBezTo>
                  <a:pt x="4463273" y="1913039"/>
                  <a:pt x="4570943" y="2111836"/>
                  <a:pt x="4675013" y="2304203"/>
                </a:cubicBezTo>
                <a:cubicBezTo>
                  <a:pt x="4687272" y="2326834"/>
                  <a:pt x="4699531" y="2349551"/>
                  <a:pt x="4711789" y="2372354"/>
                </a:cubicBezTo>
                <a:cubicBezTo>
                  <a:pt x="4700216" y="2352123"/>
                  <a:pt x="4688558" y="2331720"/>
                  <a:pt x="4676985" y="2311403"/>
                </a:cubicBezTo>
                <a:close/>
                <a:moveTo>
                  <a:pt x="2804236" y="2274713"/>
                </a:moveTo>
                <a:cubicBezTo>
                  <a:pt x="2803979" y="2275399"/>
                  <a:pt x="2803808" y="2275999"/>
                  <a:pt x="2803636" y="2276599"/>
                </a:cubicBezTo>
                <a:cubicBezTo>
                  <a:pt x="2802693" y="2278399"/>
                  <a:pt x="2801665" y="2280199"/>
                  <a:pt x="2800722" y="2282000"/>
                </a:cubicBezTo>
                <a:cubicBezTo>
                  <a:pt x="2800979" y="2281142"/>
                  <a:pt x="2801322" y="2280371"/>
                  <a:pt x="2801579" y="2279514"/>
                </a:cubicBezTo>
                <a:cubicBezTo>
                  <a:pt x="2802436" y="2277970"/>
                  <a:pt x="2803379" y="2276342"/>
                  <a:pt x="2804236" y="2274713"/>
                </a:cubicBezTo>
                <a:close/>
                <a:moveTo>
                  <a:pt x="2788549" y="2321090"/>
                </a:moveTo>
                <a:cubicBezTo>
                  <a:pt x="2787863" y="2323062"/>
                  <a:pt x="2787263" y="2325034"/>
                  <a:pt x="2786577" y="2326920"/>
                </a:cubicBezTo>
                <a:cubicBezTo>
                  <a:pt x="2785120" y="2329234"/>
                  <a:pt x="2783662" y="2331549"/>
                  <a:pt x="2782205" y="2333949"/>
                </a:cubicBezTo>
                <a:cubicBezTo>
                  <a:pt x="2782977" y="2331892"/>
                  <a:pt x="2783662" y="2329748"/>
                  <a:pt x="2784434" y="2327691"/>
                </a:cubicBezTo>
                <a:cubicBezTo>
                  <a:pt x="2785806" y="2325548"/>
                  <a:pt x="2787177" y="2323319"/>
                  <a:pt x="2788549" y="2321090"/>
                </a:cubicBezTo>
                <a:close/>
                <a:moveTo>
                  <a:pt x="2773118" y="2347751"/>
                </a:moveTo>
                <a:cubicBezTo>
                  <a:pt x="2771832" y="2349637"/>
                  <a:pt x="2770547" y="2351437"/>
                  <a:pt x="2769261" y="2353323"/>
                </a:cubicBezTo>
                <a:cubicBezTo>
                  <a:pt x="2770032" y="2351265"/>
                  <a:pt x="2770804" y="2349208"/>
                  <a:pt x="2771575" y="2347151"/>
                </a:cubicBezTo>
                <a:cubicBezTo>
                  <a:pt x="2772861" y="2345350"/>
                  <a:pt x="2774061" y="2343550"/>
                  <a:pt x="2775261" y="2341750"/>
                </a:cubicBezTo>
                <a:cubicBezTo>
                  <a:pt x="2774576" y="2343722"/>
                  <a:pt x="2773804" y="2345693"/>
                  <a:pt x="2773118" y="2347751"/>
                </a:cubicBezTo>
                <a:close/>
                <a:moveTo>
                  <a:pt x="2767375" y="2363353"/>
                </a:moveTo>
                <a:cubicBezTo>
                  <a:pt x="2766517" y="2365753"/>
                  <a:pt x="2765660" y="2368239"/>
                  <a:pt x="2764717" y="2370639"/>
                </a:cubicBezTo>
                <a:cubicBezTo>
                  <a:pt x="2763260" y="2372697"/>
                  <a:pt x="2761717" y="2374668"/>
                  <a:pt x="2760174" y="2376726"/>
                </a:cubicBezTo>
                <a:cubicBezTo>
                  <a:pt x="2761117" y="2374240"/>
                  <a:pt x="2762060" y="2371754"/>
                  <a:pt x="2763003" y="2369353"/>
                </a:cubicBezTo>
                <a:cubicBezTo>
                  <a:pt x="2764546" y="2367382"/>
                  <a:pt x="2766003" y="2365410"/>
                  <a:pt x="2767375" y="2363353"/>
                </a:cubicBezTo>
                <a:close/>
                <a:moveTo>
                  <a:pt x="2759574" y="2384955"/>
                </a:moveTo>
                <a:cubicBezTo>
                  <a:pt x="2758545" y="2387699"/>
                  <a:pt x="2757516" y="2390527"/>
                  <a:pt x="2756488" y="2393271"/>
                </a:cubicBezTo>
                <a:cubicBezTo>
                  <a:pt x="2754859" y="2395328"/>
                  <a:pt x="2753144" y="2397471"/>
                  <a:pt x="2751430" y="2399529"/>
                </a:cubicBezTo>
                <a:cubicBezTo>
                  <a:pt x="2752544" y="2396700"/>
                  <a:pt x="2753573" y="2393956"/>
                  <a:pt x="2754687" y="2391128"/>
                </a:cubicBezTo>
                <a:cubicBezTo>
                  <a:pt x="2756316" y="2389070"/>
                  <a:pt x="2757945" y="2387013"/>
                  <a:pt x="2759574" y="2384955"/>
                </a:cubicBezTo>
                <a:close/>
                <a:moveTo>
                  <a:pt x="2743543" y="2409044"/>
                </a:moveTo>
                <a:cubicBezTo>
                  <a:pt x="2742000" y="2410844"/>
                  <a:pt x="2740457" y="2412645"/>
                  <a:pt x="2738914" y="2414445"/>
                </a:cubicBezTo>
                <a:cubicBezTo>
                  <a:pt x="2739943" y="2411873"/>
                  <a:pt x="2741057" y="2409301"/>
                  <a:pt x="2742086" y="2406644"/>
                </a:cubicBezTo>
                <a:cubicBezTo>
                  <a:pt x="2743629" y="2404844"/>
                  <a:pt x="2745086" y="2403043"/>
                  <a:pt x="2746629" y="2401243"/>
                </a:cubicBezTo>
                <a:cubicBezTo>
                  <a:pt x="2745601" y="2403815"/>
                  <a:pt x="2744572" y="2406387"/>
                  <a:pt x="2743543" y="2409044"/>
                </a:cubicBezTo>
                <a:close/>
                <a:moveTo>
                  <a:pt x="2738657" y="2421646"/>
                </a:moveTo>
                <a:cubicBezTo>
                  <a:pt x="2737542" y="2424475"/>
                  <a:pt x="2736428" y="2427389"/>
                  <a:pt x="2735313" y="2430218"/>
                </a:cubicBezTo>
                <a:cubicBezTo>
                  <a:pt x="2733599" y="2432104"/>
                  <a:pt x="2731884" y="2433990"/>
                  <a:pt x="2730084" y="2435790"/>
                </a:cubicBezTo>
                <a:cubicBezTo>
                  <a:pt x="2731284" y="2432961"/>
                  <a:pt x="2732485" y="2430047"/>
                  <a:pt x="2733599" y="2427218"/>
                </a:cubicBezTo>
                <a:cubicBezTo>
                  <a:pt x="2735313" y="2425332"/>
                  <a:pt x="2736942" y="2423532"/>
                  <a:pt x="2738657" y="2421646"/>
                </a:cubicBezTo>
                <a:close/>
                <a:moveTo>
                  <a:pt x="2722540" y="2443677"/>
                </a:moveTo>
                <a:cubicBezTo>
                  <a:pt x="2720912" y="2445306"/>
                  <a:pt x="2719283" y="2446935"/>
                  <a:pt x="2717654" y="2448563"/>
                </a:cubicBezTo>
                <a:cubicBezTo>
                  <a:pt x="2718769" y="2445906"/>
                  <a:pt x="2719969" y="2443248"/>
                  <a:pt x="2721169" y="2440677"/>
                </a:cubicBezTo>
                <a:cubicBezTo>
                  <a:pt x="2722712" y="2439048"/>
                  <a:pt x="2724255" y="2437419"/>
                  <a:pt x="2725798" y="2435790"/>
                </a:cubicBezTo>
                <a:cubicBezTo>
                  <a:pt x="2724684" y="2438362"/>
                  <a:pt x="2723569" y="2441020"/>
                  <a:pt x="2722540" y="2443677"/>
                </a:cubicBezTo>
                <a:close/>
                <a:moveTo>
                  <a:pt x="2717740" y="2455078"/>
                </a:moveTo>
                <a:cubicBezTo>
                  <a:pt x="2716540" y="2457993"/>
                  <a:pt x="2715340" y="2460822"/>
                  <a:pt x="2714139" y="2463737"/>
                </a:cubicBezTo>
                <a:cubicBezTo>
                  <a:pt x="2712339" y="2465365"/>
                  <a:pt x="2710625" y="2467080"/>
                  <a:pt x="2708824" y="2468709"/>
                </a:cubicBezTo>
                <a:cubicBezTo>
                  <a:pt x="2710111" y="2465880"/>
                  <a:pt x="2711311" y="2463051"/>
                  <a:pt x="2712596" y="2460222"/>
                </a:cubicBezTo>
                <a:cubicBezTo>
                  <a:pt x="2714311" y="2458508"/>
                  <a:pt x="2716025" y="2456793"/>
                  <a:pt x="2717740" y="2455078"/>
                </a:cubicBezTo>
                <a:close/>
                <a:moveTo>
                  <a:pt x="2725198" y="2447620"/>
                </a:moveTo>
                <a:cubicBezTo>
                  <a:pt x="2727084" y="2445734"/>
                  <a:pt x="2728884" y="2443848"/>
                  <a:pt x="2730684" y="2441877"/>
                </a:cubicBezTo>
                <a:cubicBezTo>
                  <a:pt x="2729484" y="2444963"/>
                  <a:pt x="2728198" y="2448135"/>
                  <a:pt x="2726998" y="2451221"/>
                </a:cubicBezTo>
                <a:cubicBezTo>
                  <a:pt x="2725112" y="2453107"/>
                  <a:pt x="2723226" y="2454993"/>
                  <a:pt x="2721340" y="2456793"/>
                </a:cubicBezTo>
                <a:cubicBezTo>
                  <a:pt x="2722626" y="2453793"/>
                  <a:pt x="2723912" y="2450707"/>
                  <a:pt x="2725198" y="2447620"/>
                </a:cubicBezTo>
                <a:close/>
                <a:moveTo>
                  <a:pt x="2737971" y="2433990"/>
                </a:moveTo>
                <a:cubicBezTo>
                  <a:pt x="2739943" y="2431847"/>
                  <a:pt x="2741829" y="2429704"/>
                  <a:pt x="2743715" y="2427561"/>
                </a:cubicBezTo>
                <a:cubicBezTo>
                  <a:pt x="2742515" y="2430904"/>
                  <a:pt x="2741228" y="2434247"/>
                  <a:pt x="2740028" y="2437505"/>
                </a:cubicBezTo>
                <a:cubicBezTo>
                  <a:pt x="2738057" y="2439648"/>
                  <a:pt x="2736085" y="2441791"/>
                  <a:pt x="2734028" y="2443848"/>
                </a:cubicBezTo>
                <a:cubicBezTo>
                  <a:pt x="2735399" y="2440677"/>
                  <a:pt x="2736685" y="2437333"/>
                  <a:pt x="2737971" y="2433990"/>
                </a:cubicBezTo>
                <a:close/>
                <a:moveTo>
                  <a:pt x="2751087" y="2419074"/>
                </a:moveTo>
                <a:cubicBezTo>
                  <a:pt x="2753144" y="2416588"/>
                  <a:pt x="2755202" y="2414102"/>
                  <a:pt x="2757259" y="2411702"/>
                </a:cubicBezTo>
                <a:cubicBezTo>
                  <a:pt x="2756059" y="2415216"/>
                  <a:pt x="2754773" y="2418645"/>
                  <a:pt x="2753573" y="2422160"/>
                </a:cubicBezTo>
                <a:cubicBezTo>
                  <a:pt x="2751516" y="2424646"/>
                  <a:pt x="2749372" y="2427132"/>
                  <a:pt x="2747229" y="2429618"/>
                </a:cubicBezTo>
                <a:cubicBezTo>
                  <a:pt x="2748515" y="2426103"/>
                  <a:pt x="2749801" y="2422589"/>
                  <a:pt x="2751087" y="2419074"/>
                </a:cubicBezTo>
                <a:close/>
                <a:moveTo>
                  <a:pt x="2764631" y="2402358"/>
                </a:moveTo>
                <a:cubicBezTo>
                  <a:pt x="2766689" y="2399700"/>
                  <a:pt x="2768661" y="2396957"/>
                  <a:pt x="2770632" y="2394299"/>
                </a:cubicBezTo>
                <a:cubicBezTo>
                  <a:pt x="2769518" y="2397728"/>
                  <a:pt x="2768318" y="2401243"/>
                  <a:pt x="2767203" y="2404672"/>
                </a:cubicBezTo>
                <a:cubicBezTo>
                  <a:pt x="2765146" y="2407501"/>
                  <a:pt x="2763089" y="2410244"/>
                  <a:pt x="2760945" y="2413073"/>
                </a:cubicBezTo>
                <a:cubicBezTo>
                  <a:pt x="2762060" y="2409558"/>
                  <a:pt x="2763346" y="2405958"/>
                  <a:pt x="2764631" y="2402358"/>
                </a:cubicBezTo>
                <a:close/>
                <a:moveTo>
                  <a:pt x="2778262" y="2383241"/>
                </a:moveTo>
                <a:cubicBezTo>
                  <a:pt x="2780919" y="2379212"/>
                  <a:pt x="2783405" y="2375268"/>
                  <a:pt x="2785806" y="2371239"/>
                </a:cubicBezTo>
                <a:cubicBezTo>
                  <a:pt x="2784948" y="2374068"/>
                  <a:pt x="2784005" y="2376983"/>
                  <a:pt x="2783148" y="2379812"/>
                </a:cubicBezTo>
                <a:cubicBezTo>
                  <a:pt x="2780576" y="2384355"/>
                  <a:pt x="2777919" y="2388813"/>
                  <a:pt x="2774919" y="2393356"/>
                </a:cubicBezTo>
                <a:cubicBezTo>
                  <a:pt x="2776033" y="2390013"/>
                  <a:pt x="2777147" y="2386584"/>
                  <a:pt x="2778262" y="2383241"/>
                </a:cubicBezTo>
                <a:close/>
                <a:moveTo>
                  <a:pt x="2794978" y="2354694"/>
                </a:moveTo>
                <a:cubicBezTo>
                  <a:pt x="2794978" y="2354694"/>
                  <a:pt x="2794978" y="2354694"/>
                  <a:pt x="2794978" y="2354694"/>
                </a:cubicBezTo>
                <a:cubicBezTo>
                  <a:pt x="2794978" y="2354694"/>
                  <a:pt x="2794978" y="2354694"/>
                  <a:pt x="2794978" y="2354780"/>
                </a:cubicBezTo>
                <a:cubicBezTo>
                  <a:pt x="2794978" y="2354780"/>
                  <a:pt x="2794978" y="2354780"/>
                  <a:pt x="2794978" y="2354694"/>
                </a:cubicBezTo>
                <a:close/>
                <a:moveTo>
                  <a:pt x="2824468" y="2278399"/>
                </a:moveTo>
                <a:cubicBezTo>
                  <a:pt x="2826011" y="2275827"/>
                  <a:pt x="2827554" y="2273256"/>
                  <a:pt x="2829354" y="2270598"/>
                </a:cubicBezTo>
                <a:cubicBezTo>
                  <a:pt x="2827639" y="2276856"/>
                  <a:pt x="2825925" y="2283114"/>
                  <a:pt x="2824210" y="2289458"/>
                </a:cubicBezTo>
                <a:cubicBezTo>
                  <a:pt x="2822496" y="2291687"/>
                  <a:pt x="2820953" y="2293915"/>
                  <a:pt x="2819410" y="2296059"/>
                </a:cubicBezTo>
                <a:cubicBezTo>
                  <a:pt x="2821124" y="2290229"/>
                  <a:pt x="2822839" y="2284314"/>
                  <a:pt x="2824468" y="2278399"/>
                </a:cubicBezTo>
                <a:close/>
                <a:moveTo>
                  <a:pt x="2835698" y="2261511"/>
                </a:moveTo>
                <a:cubicBezTo>
                  <a:pt x="2836983" y="2259797"/>
                  <a:pt x="2838355" y="2257997"/>
                  <a:pt x="2839727" y="2256282"/>
                </a:cubicBezTo>
                <a:cubicBezTo>
                  <a:pt x="2837926" y="2263312"/>
                  <a:pt x="2836126" y="2270255"/>
                  <a:pt x="2834326" y="2277199"/>
                </a:cubicBezTo>
                <a:cubicBezTo>
                  <a:pt x="2832954" y="2278828"/>
                  <a:pt x="2831497" y="2280371"/>
                  <a:pt x="2830126" y="2282000"/>
                </a:cubicBezTo>
                <a:cubicBezTo>
                  <a:pt x="2832011" y="2275142"/>
                  <a:pt x="2833897" y="2268369"/>
                  <a:pt x="2835698" y="2261511"/>
                </a:cubicBezTo>
                <a:close/>
                <a:moveTo>
                  <a:pt x="2845385" y="2249338"/>
                </a:moveTo>
                <a:cubicBezTo>
                  <a:pt x="2846928" y="2247538"/>
                  <a:pt x="2848385" y="2245738"/>
                  <a:pt x="2850014" y="2243852"/>
                </a:cubicBezTo>
                <a:cubicBezTo>
                  <a:pt x="2848213" y="2251224"/>
                  <a:pt x="2846413" y="2258597"/>
                  <a:pt x="2844613" y="2266055"/>
                </a:cubicBezTo>
                <a:cubicBezTo>
                  <a:pt x="2842898" y="2267769"/>
                  <a:pt x="2841355" y="2269484"/>
                  <a:pt x="2839727" y="2271284"/>
                </a:cubicBezTo>
                <a:cubicBezTo>
                  <a:pt x="2841613" y="2263912"/>
                  <a:pt x="2843499" y="2256625"/>
                  <a:pt x="2845385" y="2249338"/>
                </a:cubicBezTo>
                <a:close/>
                <a:moveTo>
                  <a:pt x="2855243" y="2238108"/>
                </a:moveTo>
                <a:cubicBezTo>
                  <a:pt x="2856529" y="2236737"/>
                  <a:pt x="2857815" y="2235365"/>
                  <a:pt x="2859186" y="2233908"/>
                </a:cubicBezTo>
                <a:cubicBezTo>
                  <a:pt x="2857472" y="2241537"/>
                  <a:pt x="2855671" y="2249167"/>
                  <a:pt x="2853957" y="2256796"/>
                </a:cubicBezTo>
                <a:cubicBezTo>
                  <a:pt x="2852500" y="2258168"/>
                  <a:pt x="2851128" y="2259625"/>
                  <a:pt x="2849671" y="2260997"/>
                </a:cubicBezTo>
                <a:cubicBezTo>
                  <a:pt x="2851557" y="2253367"/>
                  <a:pt x="2853357" y="2245738"/>
                  <a:pt x="2855243" y="2238108"/>
                </a:cubicBezTo>
                <a:close/>
                <a:moveTo>
                  <a:pt x="2864158" y="2228764"/>
                </a:moveTo>
                <a:cubicBezTo>
                  <a:pt x="2865530" y="2227393"/>
                  <a:pt x="2866987" y="2225936"/>
                  <a:pt x="2868444" y="2224478"/>
                </a:cubicBezTo>
                <a:cubicBezTo>
                  <a:pt x="2866730" y="2232365"/>
                  <a:pt x="2865101" y="2240166"/>
                  <a:pt x="2863387" y="2248053"/>
                </a:cubicBezTo>
                <a:cubicBezTo>
                  <a:pt x="2861844" y="2249510"/>
                  <a:pt x="2860301" y="2250882"/>
                  <a:pt x="2858758" y="2252339"/>
                </a:cubicBezTo>
                <a:cubicBezTo>
                  <a:pt x="2860558" y="2244452"/>
                  <a:pt x="2862358" y="2236565"/>
                  <a:pt x="2864158" y="2228764"/>
                </a:cubicBezTo>
                <a:close/>
                <a:moveTo>
                  <a:pt x="2873159" y="2219763"/>
                </a:moveTo>
                <a:cubicBezTo>
                  <a:pt x="2874617" y="2218392"/>
                  <a:pt x="2876074" y="2217020"/>
                  <a:pt x="2877617" y="2215648"/>
                </a:cubicBezTo>
                <a:cubicBezTo>
                  <a:pt x="2875988" y="2223707"/>
                  <a:pt x="2874359" y="2231765"/>
                  <a:pt x="2872731" y="2239823"/>
                </a:cubicBezTo>
                <a:cubicBezTo>
                  <a:pt x="2871102" y="2241195"/>
                  <a:pt x="2869559" y="2242566"/>
                  <a:pt x="2868016" y="2243938"/>
                </a:cubicBezTo>
                <a:cubicBezTo>
                  <a:pt x="2869730" y="2235880"/>
                  <a:pt x="2871445" y="2227822"/>
                  <a:pt x="2873159" y="2219763"/>
                </a:cubicBezTo>
                <a:close/>
                <a:moveTo>
                  <a:pt x="2882246" y="2211362"/>
                </a:moveTo>
                <a:cubicBezTo>
                  <a:pt x="2883704" y="2209991"/>
                  <a:pt x="2885247" y="2208619"/>
                  <a:pt x="2886790" y="2207333"/>
                </a:cubicBezTo>
                <a:cubicBezTo>
                  <a:pt x="2885247" y="2215563"/>
                  <a:pt x="2883618" y="2223878"/>
                  <a:pt x="2882075" y="2232108"/>
                </a:cubicBezTo>
                <a:cubicBezTo>
                  <a:pt x="2880446" y="2233479"/>
                  <a:pt x="2878817" y="2234765"/>
                  <a:pt x="2877274" y="2236137"/>
                </a:cubicBezTo>
                <a:cubicBezTo>
                  <a:pt x="2878903" y="2227822"/>
                  <a:pt x="2880532" y="2219592"/>
                  <a:pt x="2882246" y="2211362"/>
                </a:cubicBezTo>
                <a:close/>
                <a:moveTo>
                  <a:pt x="2891247" y="2203304"/>
                </a:moveTo>
                <a:cubicBezTo>
                  <a:pt x="2951169" y="2150840"/>
                  <a:pt x="3042895" y="2091004"/>
                  <a:pt x="3162395" y="2027311"/>
                </a:cubicBezTo>
                <a:cubicBezTo>
                  <a:pt x="3334789" y="1935328"/>
                  <a:pt x="3517211" y="1861433"/>
                  <a:pt x="3579448" y="1850031"/>
                </a:cubicBezTo>
                <a:cubicBezTo>
                  <a:pt x="3584163" y="1849174"/>
                  <a:pt x="3609966" y="1848746"/>
                  <a:pt x="3614681" y="1848746"/>
                </a:cubicBezTo>
                <a:cubicBezTo>
                  <a:pt x="3670745" y="1848746"/>
                  <a:pt x="3928091" y="1903438"/>
                  <a:pt x="3961438" y="1970561"/>
                </a:cubicBezTo>
                <a:cubicBezTo>
                  <a:pt x="3983984" y="2015909"/>
                  <a:pt x="4075195" y="2068459"/>
                  <a:pt x="4163321" y="2119294"/>
                </a:cubicBezTo>
                <a:cubicBezTo>
                  <a:pt x="4250675" y="2169700"/>
                  <a:pt x="4341114" y="2221735"/>
                  <a:pt x="4351916" y="2261083"/>
                </a:cubicBezTo>
                <a:cubicBezTo>
                  <a:pt x="4376690" y="2351094"/>
                  <a:pt x="4527481" y="2444706"/>
                  <a:pt x="4673384" y="2535231"/>
                </a:cubicBezTo>
                <a:cubicBezTo>
                  <a:pt x="4712561" y="2559492"/>
                  <a:pt x="4751995" y="2584009"/>
                  <a:pt x="4789199" y="2608612"/>
                </a:cubicBezTo>
                <a:cubicBezTo>
                  <a:pt x="4789370" y="2609298"/>
                  <a:pt x="4789542" y="2610069"/>
                  <a:pt x="4789799" y="2610755"/>
                </a:cubicBezTo>
                <a:cubicBezTo>
                  <a:pt x="4753366" y="2588638"/>
                  <a:pt x="4714361" y="2566178"/>
                  <a:pt x="4674756" y="2543461"/>
                </a:cubicBezTo>
                <a:cubicBezTo>
                  <a:pt x="4527223" y="2458765"/>
                  <a:pt x="4374633" y="2371068"/>
                  <a:pt x="4351916" y="2288601"/>
                </a:cubicBezTo>
                <a:cubicBezTo>
                  <a:pt x="4341114" y="2249510"/>
                  <a:pt x="4253332" y="2202447"/>
                  <a:pt x="4160320" y="2152641"/>
                </a:cubicBezTo>
                <a:cubicBezTo>
                  <a:pt x="4071166" y="2104892"/>
                  <a:pt x="3978926" y="2055514"/>
                  <a:pt x="3958266" y="2013937"/>
                </a:cubicBezTo>
                <a:cubicBezTo>
                  <a:pt x="3924234" y="1945529"/>
                  <a:pt x="3658143" y="1897180"/>
                  <a:pt x="3609880" y="1897180"/>
                </a:cubicBezTo>
                <a:cubicBezTo>
                  <a:pt x="3606022" y="1897180"/>
                  <a:pt x="3579362" y="1897523"/>
                  <a:pt x="3574476" y="1898466"/>
                </a:cubicBezTo>
                <a:cubicBezTo>
                  <a:pt x="3514040" y="1909525"/>
                  <a:pt x="3327845" y="1980848"/>
                  <a:pt x="3157424" y="2065544"/>
                </a:cubicBezTo>
                <a:cubicBezTo>
                  <a:pt x="3060211" y="2113893"/>
                  <a:pt x="2980573" y="2160013"/>
                  <a:pt x="2920822" y="2202704"/>
                </a:cubicBezTo>
                <a:cubicBezTo>
                  <a:pt x="2908392" y="2211534"/>
                  <a:pt x="2896991" y="2220192"/>
                  <a:pt x="2886532" y="2228679"/>
                </a:cubicBezTo>
                <a:cubicBezTo>
                  <a:pt x="2888075" y="2220021"/>
                  <a:pt x="2889618" y="2211705"/>
                  <a:pt x="2891247" y="2203304"/>
                </a:cubicBezTo>
                <a:close/>
                <a:moveTo>
                  <a:pt x="4922587" y="2823353"/>
                </a:moveTo>
                <a:cubicBezTo>
                  <a:pt x="4969307" y="2971400"/>
                  <a:pt x="5090180" y="3166853"/>
                  <a:pt x="5237970" y="3333331"/>
                </a:cubicBezTo>
                <a:cubicBezTo>
                  <a:pt x="5397332" y="3512839"/>
                  <a:pt x="5549237" y="3615795"/>
                  <a:pt x="5654679" y="3615795"/>
                </a:cubicBezTo>
                <a:cubicBezTo>
                  <a:pt x="5820728" y="3615795"/>
                  <a:pt x="6071902" y="3370707"/>
                  <a:pt x="6222435" y="3191028"/>
                </a:cubicBezTo>
                <a:cubicBezTo>
                  <a:pt x="6068902" y="3380651"/>
                  <a:pt x="5819871" y="3634912"/>
                  <a:pt x="5650050" y="3634912"/>
                </a:cubicBezTo>
                <a:cubicBezTo>
                  <a:pt x="5543065" y="3634912"/>
                  <a:pt x="5391589" y="3529298"/>
                  <a:pt x="5234369" y="3345161"/>
                </a:cubicBezTo>
                <a:cubicBezTo>
                  <a:pt x="5092323" y="3178855"/>
                  <a:pt x="4969736" y="2973543"/>
                  <a:pt x="4921987" y="2822239"/>
                </a:cubicBezTo>
                <a:cubicBezTo>
                  <a:pt x="4917186" y="2806980"/>
                  <a:pt x="4911957" y="2791635"/>
                  <a:pt x="4906471" y="2776204"/>
                </a:cubicBezTo>
                <a:cubicBezTo>
                  <a:pt x="4912300" y="2792063"/>
                  <a:pt x="4917701" y="2807751"/>
                  <a:pt x="4922587" y="2823353"/>
                </a:cubicBezTo>
                <a:close/>
                <a:moveTo>
                  <a:pt x="7158124" y="3228489"/>
                </a:moveTo>
                <a:cubicBezTo>
                  <a:pt x="7264508" y="3414084"/>
                  <a:pt x="7374494" y="3606022"/>
                  <a:pt x="7424728" y="3788445"/>
                </a:cubicBezTo>
                <a:cubicBezTo>
                  <a:pt x="7448731" y="3875799"/>
                  <a:pt x="7522198" y="3984155"/>
                  <a:pt x="7599865" y="4098855"/>
                </a:cubicBezTo>
                <a:cubicBezTo>
                  <a:pt x="7657215" y="4183552"/>
                  <a:pt x="7716622" y="4271163"/>
                  <a:pt x="7753055" y="4348144"/>
                </a:cubicBezTo>
                <a:cubicBezTo>
                  <a:pt x="7827293" y="4504849"/>
                  <a:pt x="8035862" y="4618263"/>
                  <a:pt x="8140275" y="4618263"/>
                </a:cubicBezTo>
                <a:cubicBezTo>
                  <a:pt x="8149105" y="4618263"/>
                  <a:pt x="8169936" y="4617492"/>
                  <a:pt x="8180223" y="4615606"/>
                </a:cubicBezTo>
                <a:cubicBezTo>
                  <a:pt x="8293980" y="4594860"/>
                  <a:pt x="8454971" y="4461986"/>
                  <a:pt x="8610905" y="4260276"/>
                </a:cubicBezTo>
                <a:cubicBezTo>
                  <a:pt x="8697059" y="4148833"/>
                  <a:pt x="8771468" y="4029504"/>
                  <a:pt x="8825904" y="3918233"/>
                </a:cubicBezTo>
                <a:cubicBezTo>
                  <a:pt x="8824874" y="3923119"/>
                  <a:pt x="8823931" y="3928005"/>
                  <a:pt x="8822903" y="3932892"/>
                </a:cubicBezTo>
                <a:cubicBezTo>
                  <a:pt x="8768468" y="4051964"/>
                  <a:pt x="8692430" y="4180551"/>
                  <a:pt x="8604305" y="4299452"/>
                </a:cubicBezTo>
                <a:cubicBezTo>
                  <a:pt x="8448457" y="4509735"/>
                  <a:pt x="8291923" y="4642609"/>
                  <a:pt x="8174822" y="4663954"/>
                </a:cubicBezTo>
                <a:cubicBezTo>
                  <a:pt x="8165135" y="4665755"/>
                  <a:pt x="8145504" y="4666698"/>
                  <a:pt x="8135046" y="4666698"/>
                </a:cubicBezTo>
                <a:cubicBezTo>
                  <a:pt x="8019660" y="4666698"/>
                  <a:pt x="7821978" y="4543682"/>
                  <a:pt x="7749626" y="4390920"/>
                </a:cubicBezTo>
                <a:cubicBezTo>
                  <a:pt x="7712765" y="4313082"/>
                  <a:pt x="7655672" y="4224871"/>
                  <a:pt x="7600379" y="4139575"/>
                </a:cubicBezTo>
                <a:cubicBezTo>
                  <a:pt x="7526055" y="4024874"/>
                  <a:pt x="7449246" y="3906317"/>
                  <a:pt x="7424386" y="3815963"/>
                </a:cubicBezTo>
                <a:cubicBezTo>
                  <a:pt x="7372265" y="3626596"/>
                  <a:pt x="7264251" y="3427800"/>
                  <a:pt x="7159838" y="3235605"/>
                </a:cubicBezTo>
                <a:cubicBezTo>
                  <a:pt x="7145779" y="3209715"/>
                  <a:pt x="7131635" y="3183741"/>
                  <a:pt x="7117661" y="3157681"/>
                </a:cubicBezTo>
                <a:cubicBezTo>
                  <a:pt x="7131034" y="3181255"/>
                  <a:pt x="7144665" y="3204915"/>
                  <a:pt x="7158124" y="3228489"/>
                </a:cubicBezTo>
                <a:close/>
                <a:moveTo>
                  <a:pt x="9039102" y="3259865"/>
                </a:moveTo>
                <a:cubicBezTo>
                  <a:pt x="9039102" y="3259779"/>
                  <a:pt x="9039102" y="3259779"/>
                  <a:pt x="9039187" y="3259779"/>
                </a:cubicBezTo>
                <a:cubicBezTo>
                  <a:pt x="9040473" y="3257293"/>
                  <a:pt x="9041759" y="3254807"/>
                  <a:pt x="9043045" y="3252407"/>
                </a:cubicBezTo>
                <a:cubicBezTo>
                  <a:pt x="9042873" y="3252750"/>
                  <a:pt x="9042788" y="3253178"/>
                  <a:pt x="9042616" y="3253521"/>
                </a:cubicBezTo>
                <a:cubicBezTo>
                  <a:pt x="9041330" y="3255664"/>
                  <a:pt x="9040216" y="3257807"/>
                  <a:pt x="9039102" y="3259865"/>
                </a:cubicBezTo>
                <a:close/>
                <a:moveTo>
                  <a:pt x="9052303" y="3227461"/>
                </a:moveTo>
                <a:cubicBezTo>
                  <a:pt x="9050846" y="3229861"/>
                  <a:pt x="9049474" y="3232347"/>
                  <a:pt x="9048017" y="3234747"/>
                </a:cubicBezTo>
                <a:cubicBezTo>
                  <a:pt x="9048360" y="3233633"/>
                  <a:pt x="9048789" y="3232604"/>
                  <a:pt x="9049131" y="3231490"/>
                </a:cubicBezTo>
                <a:cubicBezTo>
                  <a:pt x="9050675" y="3228746"/>
                  <a:pt x="9052217" y="3226003"/>
                  <a:pt x="9053761" y="3223260"/>
                </a:cubicBezTo>
                <a:cubicBezTo>
                  <a:pt x="9053332" y="3224632"/>
                  <a:pt x="9052818" y="3226003"/>
                  <a:pt x="9052303" y="3227461"/>
                </a:cubicBezTo>
                <a:close/>
                <a:moveTo>
                  <a:pt x="9056847" y="3209973"/>
                </a:moveTo>
                <a:cubicBezTo>
                  <a:pt x="9057532" y="3208173"/>
                  <a:pt x="9058133" y="3206287"/>
                  <a:pt x="9058818" y="3204486"/>
                </a:cubicBezTo>
                <a:cubicBezTo>
                  <a:pt x="9060618" y="3201572"/>
                  <a:pt x="9062419" y="3198657"/>
                  <a:pt x="9064219" y="3195657"/>
                </a:cubicBezTo>
                <a:cubicBezTo>
                  <a:pt x="9063448" y="3197714"/>
                  <a:pt x="9062591" y="3199857"/>
                  <a:pt x="9061818" y="3201914"/>
                </a:cubicBezTo>
                <a:cubicBezTo>
                  <a:pt x="9060190" y="3204658"/>
                  <a:pt x="9058475" y="3207315"/>
                  <a:pt x="9056847" y="3209973"/>
                </a:cubicBezTo>
                <a:close/>
                <a:moveTo>
                  <a:pt x="9065677" y="3185713"/>
                </a:moveTo>
                <a:cubicBezTo>
                  <a:pt x="9066619" y="3183227"/>
                  <a:pt x="9067476" y="3180741"/>
                  <a:pt x="9068419" y="3178255"/>
                </a:cubicBezTo>
                <a:cubicBezTo>
                  <a:pt x="9070391" y="3175254"/>
                  <a:pt x="9072363" y="3172340"/>
                  <a:pt x="9074421" y="3169339"/>
                </a:cubicBezTo>
                <a:cubicBezTo>
                  <a:pt x="9073392" y="3172082"/>
                  <a:pt x="9072363" y="3174740"/>
                  <a:pt x="9071334" y="3177483"/>
                </a:cubicBezTo>
                <a:cubicBezTo>
                  <a:pt x="9069362" y="3180226"/>
                  <a:pt x="9067476" y="3182969"/>
                  <a:pt x="9065677" y="3185713"/>
                </a:cubicBezTo>
                <a:close/>
                <a:moveTo>
                  <a:pt x="9083421" y="3156823"/>
                </a:moveTo>
                <a:cubicBezTo>
                  <a:pt x="9085136" y="3154509"/>
                  <a:pt x="9086936" y="3152194"/>
                  <a:pt x="9088736" y="3149794"/>
                </a:cubicBezTo>
                <a:cubicBezTo>
                  <a:pt x="9087622" y="3152451"/>
                  <a:pt x="9086507" y="3155195"/>
                  <a:pt x="9085393" y="3157852"/>
                </a:cubicBezTo>
                <a:cubicBezTo>
                  <a:pt x="9083679" y="3160081"/>
                  <a:pt x="9081965" y="3162310"/>
                  <a:pt x="9080335" y="3164624"/>
                </a:cubicBezTo>
                <a:cubicBezTo>
                  <a:pt x="9081364" y="3162052"/>
                  <a:pt x="9082393" y="3159395"/>
                  <a:pt x="9083421" y="3156823"/>
                </a:cubicBezTo>
                <a:close/>
                <a:moveTo>
                  <a:pt x="9088994" y="3142250"/>
                </a:moveTo>
                <a:cubicBezTo>
                  <a:pt x="9090194" y="3139250"/>
                  <a:pt x="9091308" y="3136249"/>
                  <a:pt x="9092509" y="3133334"/>
                </a:cubicBezTo>
                <a:cubicBezTo>
                  <a:pt x="9094394" y="3131020"/>
                  <a:pt x="9096366" y="3128620"/>
                  <a:pt x="9098337" y="3126305"/>
                </a:cubicBezTo>
                <a:cubicBezTo>
                  <a:pt x="9097137" y="3129306"/>
                  <a:pt x="9095852" y="3132306"/>
                  <a:pt x="9094652" y="3135306"/>
                </a:cubicBezTo>
                <a:cubicBezTo>
                  <a:pt x="9092765" y="3137621"/>
                  <a:pt x="9090879" y="3139935"/>
                  <a:pt x="9088994" y="3142250"/>
                </a:cubicBezTo>
                <a:close/>
                <a:moveTo>
                  <a:pt x="9097652" y="3120133"/>
                </a:moveTo>
                <a:cubicBezTo>
                  <a:pt x="9098938" y="3116875"/>
                  <a:pt x="9100224" y="3113618"/>
                  <a:pt x="9101509" y="3110360"/>
                </a:cubicBezTo>
                <a:cubicBezTo>
                  <a:pt x="9103566" y="3107960"/>
                  <a:pt x="9105709" y="3105645"/>
                  <a:pt x="9107938" y="3103245"/>
                </a:cubicBezTo>
                <a:cubicBezTo>
                  <a:pt x="9106568" y="3106503"/>
                  <a:pt x="9105196" y="3109846"/>
                  <a:pt x="9103824" y="3113104"/>
                </a:cubicBezTo>
                <a:cubicBezTo>
                  <a:pt x="9101766" y="3115418"/>
                  <a:pt x="9099709" y="3117733"/>
                  <a:pt x="9097652" y="3120133"/>
                </a:cubicBezTo>
                <a:close/>
                <a:moveTo>
                  <a:pt x="9115654" y="3095016"/>
                </a:moveTo>
                <a:cubicBezTo>
                  <a:pt x="9117625" y="3092958"/>
                  <a:pt x="9119597" y="3090987"/>
                  <a:pt x="9121655" y="3088929"/>
                </a:cubicBezTo>
                <a:cubicBezTo>
                  <a:pt x="9120283" y="3092015"/>
                  <a:pt x="9118911" y="3095101"/>
                  <a:pt x="9117625" y="3098187"/>
                </a:cubicBezTo>
                <a:cubicBezTo>
                  <a:pt x="9115654" y="3100245"/>
                  <a:pt x="9113768" y="3102302"/>
                  <a:pt x="9111882" y="3104274"/>
                </a:cubicBezTo>
                <a:cubicBezTo>
                  <a:pt x="9113083" y="3101188"/>
                  <a:pt x="9114282" y="3098102"/>
                  <a:pt x="9115654" y="3095016"/>
                </a:cubicBezTo>
                <a:close/>
                <a:moveTo>
                  <a:pt x="9112911" y="3091244"/>
                </a:moveTo>
                <a:cubicBezTo>
                  <a:pt x="9110682" y="3093558"/>
                  <a:pt x="9108453" y="3095873"/>
                  <a:pt x="9106310" y="3098187"/>
                </a:cubicBezTo>
                <a:cubicBezTo>
                  <a:pt x="9107682" y="3094673"/>
                  <a:pt x="9109139" y="3091072"/>
                  <a:pt x="9110511" y="3087557"/>
                </a:cubicBezTo>
                <a:cubicBezTo>
                  <a:pt x="9112740" y="3085243"/>
                  <a:pt x="9114968" y="3082928"/>
                  <a:pt x="9117283" y="3080614"/>
                </a:cubicBezTo>
                <a:cubicBezTo>
                  <a:pt x="9115825" y="3084214"/>
                  <a:pt x="9114368" y="3087729"/>
                  <a:pt x="9112911" y="3091244"/>
                </a:cubicBezTo>
                <a:close/>
                <a:moveTo>
                  <a:pt x="9098680" y="3106674"/>
                </a:moveTo>
                <a:cubicBezTo>
                  <a:pt x="9096280" y="3109417"/>
                  <a:pt x="9093965" y="3112161"/>
                  <a:pt x="9091651" y="3114904"/>
                </a:cubicBezTo>
                <a:cubicBezTo>
                  <a:pt x="9093022" y="3111218"/>
                  <a:pt x="9094394" y="3107531"/>
                  <a:pt x="9095766" y="3103845"/>
                </a:cubicBezTo>
                <a:cubicBezTo>
                  <a:pt x="9098081" y="3101102"/>
                  <a:pt x="9100566" y="3098273"/>
                  <a:pt x="9103053" y="3095530"/>
                </a:cubicBezTo>
                <a:cubicBezTo>
                  <a:pt x="9101681" y="3099302"/>
                  <a:pt x="9100224" y="3102988"/>
                  <a:pt x="9098680" y="3106674"/>
                </a:cubicBezTo>
                <a:close/>
                <a:moveTo>
                  <a:pt x="9083850" y="3124762"/>
                </a:moveTo>
                <a:cubicBezTo>
                  <a:pt x="9081192" y="3128277"/>
                  <a:pt x="9078621" y="3131706"/>
                  <a:pt x="9076135" y="3135220"/>
                </a:cubicBezTo>
                <a:cubicBezTo>
                  <a:pt x="9077335" y="3131706"/>
                  <a:pt x="9078535" y="3128277"/>
                  <a:pt x="9079821" y="3124762"/>
                </a:cubicBezTo>
                <a:cubicBezTo>
                  <a:pt x="9082393" y="3120990"/>
                  <a:pt x="9085136" y="3117218"/>
                  <a:pt x="9088051" y="3113446"/>
                </a:cubicBezTo>
                <a:cubicBezTo>
                  <a:pt x="9086679" y="3117304"/>
                  <a:pt x="9085307" y="3121076"/>
                  <a:pt x="9083850" y="3124762"/>
                </a:cubicBezTo>
                <a:close/>
                <a:moveTo>
                  <a:pt x="9067476" y="3148422"/>
                </a:moveTo>
                <a:cubicBezTo>
                  <a:pt x="9065076" y="3152280"/>
                  <a:pt x="9062847" y="3156137"/>
                  <a:pt x="9060790" y="3160081"/>
                </a:cubicBezTo>
                <a:cubicBezTo>
                  <a:pt x="9063448" y="3153223"/>
                  <a:pt x="9066705" y="3146451"/>
                  <a:pt x="9070648" y="3139593"/>
                </a:cubicBezTo>
                <a:cubicBezTo>
                  <a:pt x="9069534" y="3142507"/>
                  <a:pt x="9068505" y="3145508"/>
                  <a:pt x="9067476" y="3148422"/>
                </a:cubicBezTo>
                <a:close/>
                <a:moveTo>
                  <a:pt x="9033186" y="3229861"/>
                </a:moveTo>
                <a:cubicBezTo>
                  <a:pt x="9031387" y="3232947"/>
                  <a:pt x="9029329" y="3236033"/>
                  <a:pt x="9027186" y="3239205"/>
                </a:cubicBezTo>
                <a:cubicBezTo>
                  <a:pt x="9029243" y="3232518"/>
                  <a:pt x="9031301" y="3225918"/>
                  <a:pt x="9033272" y="3219231"/>
                </a:cubicBezTo>
                <a:cubicBezTo>
                  <a:pt x="9035330" y="3216659"/>
                  <a:pt x="9037215" y="3214173"/>
                  <a:pt x="9039016" y="3211601"/>
                </a:cubicBezTo>
                <a:cubicBezTo>
                  <a:pt x="9037129" y="3217688"/>
                  <a:pt x="9035158" y="3223775"/>
                  <a:pt x="9033186" y="3229861"/>
                </a:cubicBezTo>
                <a:close/>
                <a:moveTo>
                  <a:pt x="9020328" y="3248378"/>
                </a:moveTo>
                <a:cubicBezTo>
                  <a:pt x="9018870" y="3250178"/>
                  <a:pt x="9017413" y="3251978"/>
                  <a:pt x="9015870" y="3253864"/>
                </a:cubicBezTo>
                <a:cubicBezTo>
                  <a:pt x="9018013" y="3246577"/>
                  <a:pt x="9020070" y="3239205"/>
                  <a:pt x="9022213" y="3231918"/>
                </a:cubicBezTo>
                <a:cubicBezTo>
                  <a:pt x="9023843" y="3230204"/>
                  <a:pt x="9025471" y="3228404"/>
                  <a:pt x="9027014" y="3226689"/>
                </a:cubicBezTo>
                <a:cubicBezTo>
                  <a:pt x="9024786" y="3233890"/>
                  <a:pt x="9022557" y="3241091"/>
                  <a:pt x="9020328" y="3248378"/>
                </a:cubicBezTo>
                <a:close/>
                <a:moveTo>
                  <a:pt x="9010041" y="3260551"/>
                </a:moveTo>
                <a:cubicBezTo>
                  <a:pt x="9008498" y="3262265"/>
                  <a:pt x="9006869" y="3263980"/>
                  <a:pt x="9005240" y="3265694"/>
                </a:cubicBezTo>
                <a:cubicBezTo>
                  <a:pt x="9007383" y="3257979"/>
                  <a:pt x="9009440" y="3250264"/>
                  <a:pt x="9011584" y="3242548"/>
                </a:cubicBezTo>
                <a:cubicBezTo>
                  <a:pt x="9013299" y="3240920"/>
                  <a:pt x="9015013" y="3239205"/>
                  <a:pt x="9016642" y="3237576"/>
                </a:cubicBezTo>
                <a:cubicBezTo>
                  <a:pt x="9014413" y="3245292"/>
                  <a:pt x="9012184" y="3252921"/>
                  <a:pt x="9010041" y="3260551"/>
                </a:cubicBezTo>
                <a:close/>
                <a:moveTo>
                  <a:pt x="8999839" y="3271266"/>
                </a:moveTo>
                <a:cubicBezTo>
                  <a:pt x="8998383" y="3272723"/>
                  <a:pt x="8996839" y="3274181"/>
                  <a:pt x="8995381" y="3275724"/>
                </a:cubicBezTo>
                <a:cubicBezTo>
                  <a:pt x="8997439" y="3267751"/>
                  <a:pt x="8999497" y="3259779"/>
                  <a:pt x="9001554" y="3251807"/>
                </a:cubicBezTo>
                <a:cubicBezTo>
                  <a:pt x="9003183" y="3250349"/>
                  <a:pt x="9004812" y="3248892"/>
                  <a:pt x="9006354" y="3247520"/>
                </a:cubicBezTo>
                <a:cubicBezTo>
                  <a:pt x="9004126" y="3255407"/>
                  <a:pt x="9001982" y="3263379"/>
                  <a:pt x="8999839" y="3271266"/>
                </a:cubicBezTo>
                <a:close/>
                <a:moveTo>
                  <a:pt x="8990152" y="3280610"/>
                </a:moveTo>
                <a:cubicBezTo>
                  <a:pt x="8988610" y="3282067"/>
                  <a:pt x="8987066" y="3283439"/>
                  <a:pt x="8985524" y="3284896"/>
                </a:cubicBezTo>
                <a:cubicBezTo>
                  <a:pt x="8987495" y="3276667"/>
                  <a:pt x="8989553" y="3268523"/>
                  <a:pt x="8991524" y="3260293"/>
                </a:cubicBezTo>
                <a:cubicBezTo>
                  <a:pt x="8993238" y="3258922"/>
                  <a:pt x="8994868" y="3257464"/>
                  <a:pt x="8996496" y="3256093"/>
                </a:cubicBezTo>
                <a:cubicBezTo>
                  <a:pt x="8994439" y="3264323"/>
                  <a:pt x="8992295" y="3272380"/>
                  <a:pt x="8990152" y="3280610"/>
                </a:cubicBezTo>
                <a:close/>
                <a:moveTo>
                  <a:pt x="8980637" y="3289268"/>
                </a:moveTo>
                <a:cubicBezTo>
                  <a:pt x="8979009" y="3290726"/>
                  <a:pt x="8977294" y="3292183"/>
                  <a:pt x="8975579" y="3293640"/>
                </a:cubicBezTo>
                <a:cubicBezTo>
                  <a:pt x="8977465" y="3285239"/>
                  <a:pt x="8979437" y="3276924"/>
                  <a:pt x="8981322" y="3268523"/>
                </a:cubicBezTo>
                <a:cubicBezTo>
                  <a:pt x="8983123" y="3267066"/>
                  <a:pt x="8984923" y="3265694"/>
                  <a:pt x="8986723" y="3264237"/>
                </a:cubicBezTo>
                <a:cubicBezTo>
                  <a:pt x="8984666" y="3272552"/>
                  <a:pt x="8982694" y="3280953"/>
                  <a:pt x="8980637" y="3289268"/>
                </a:cubicBezTo>
                <a:close/>
                <a:moveTo>
                  <a:pt x="8970864" y="3297669"/>
                </a:moveTo>
                <a:cubicBezTo>
                  <a:pt x="8969236" y="3299041"/>
                  <a:pt x="8967521" y="3300413"/>
                  <a:pt x="8965893" y="3301784"/>
                </a:cubicBezTo>
                <a:cubicBezTo>
                  <a:pt x="8967778" y="3293212"/>
                  <a:pt x="8969578" y="3284725"/>
                  <a:pt x="8971465" y="3276152"/>
                </a:cubicBezTo>
                <a:cubicBezTo>
                  <a:pt x="8973265" y="3274781"/>
                  <a:pt x="8974979" y="3273495"/>
                  <a:pt x="8976780" y="3272123"/>
                </a:cubicBezTo>
                <a:cubicBezTo>
                  <a:pt x="8974808" y="3280610"/>
                  <a:pt x="8972836" y="3289097"/>
                  <a:pt x="8970864" y="3297669"/>
                </a:cubicBezTo>
                <a:close/>
                <a:moveTo>
                  <a:pt x="8961349" y="3305470"/>
                </a:moveTo>
                <a:cubicBezTo>
                  <a:pt x="8959635" y="3306842"/>
                  <a:pt x="8957920" y="3308214"/>
                  <a:pt x="8956206" y="3309585"/>
                </a:cubicBezTo>
                <a:cubicBezTo>
                  <a:pt x="8958005" y="3300841"/>
                  <a:pt x="8959721" y="3292183"/>
                  <a:pt x="8961520" y="3283439"/>
                </a:cubicBezTo>
                <a:cubicBezTo>
                  <a:pt x="8963320" y="3282153"/>
                  <a:pt x="8965207" y="3280782"/>
                  <a:pt x="8967007" y="3279496"/>
                </a:cubicBezTo>
                <a:cubicBezTo>
                  <a:pt x="8965035" y="3288154"/>
                  <a:pt x="8963149" y="3296812"/>
                  <a:pt x="8961349" y="3305470"/>
                </a:cubicBezTo>
                <a:close/>
                <a:moveTo>
                  <a:pt x="8951748" y="3313014"/>
                </a:moveTo>
                <a:cubicBezTo>
                  <a:pt x="8950034" y="3314386"/>
                  <a:pt x="8948233" y="3315672"/>
                  <a:pt x="8946433" y="3317043"/>
                </a:cubicBezTo>
                <a:cubicBezTo>
                  <a:pt x="8948147" y="3308214"/>
                  <a:pt x="8949776" y="3299384"/>
                  <a:pt x="8951490" y="3290469"/>
                </a:cubicBezTo>
                <a:cubicBezTo>
                  <a:pt x="8953377" y="3289183"/>
                  <a:pt x="8955263" y="3287811"/>
                  <a:pt x="8957063" y="3286525"/>
                </a:cubicBezTo>
                <a:cubicBezTo>
                  <a:pt x="8955263" y="3295440"/>
                  <a:pt x="8953548" y="3304185"/>
                  <a:pt x="8951748" y="3313014"/>
                </a:cubicBezTo>
                <a:close/>
                <a:moveTo>
                  <a:pt x="8942061" y="3320301"/>
                </a:moveTo>
                <a:cubicBezTo>
                  <a:pt x="8753552" y="3461062"/>
                  <a:pt x="8364875" y="3618367"/>
                  <a:pt x="8270234" y="3635597"/>
                </a:cubicBezTo>
                <a:cubicBezTo>
                  <a:pt x="8265862" y="3636369"/>
                  <a:pt x="8239716" y="3636798"/>
                  <a:pt x="8235173" y="3636798"/>
                </a:cubicBezTo>
                <a:cubicBezTo>
                  <a:pt x="8185966" y="3636798"/>
                  <a:pt x="7903588" y="3583305"/>
                  <a:pt x="7869470" y="3511382"/>
                </a:cubicBezTo>
                <a:cubicBezTo>
                  <a:pt x="7849239" y="3468605"/>
                  <a:pt x="7759056" y="3420513"/>
                  <a:pt x="7671874" y="3373965"/>
                </a:cubicBezTo>
                <a:cubicBezTo>
                  <a:pt x="7588720" y="3329559"/>
                  <a:pt x="7502738" y="3283611"/>
                  <a:pt x="7493137" y="3248892"/>
                </a:cubicBezTo>
                <a:cubicBezTo>
                  <a:pt x="7469820" y="3164196"/>
                  <a:pt x="7315686" y="3076156"/>
                  <a:pt x="7166611" y="2990945"/>
                </a:cubicBezTo>
                <a:cubicBezTo>
                  <a:pt x="7122462" y="2965742"/>
                  <a:pt x="7077885" y="2940282"/>
                  <a:pt x="7036566" y="2914822"/>
                </a:cubicBezTo>
                <a:cubicBezTo>
                  <a:pt x="7036394" y="2914221"/>
                  <a:pt x="7036223" y="2913622"/>
                  <a:pt x="7036052" y="2913021"/>
                </a:cubicBezTo>
                <a:cubicBezTo>
                  <a:pt x="7076599" y="2935996"/>
                  <a:pt x="7120748" y="2959141"/>
                  <a:pt x="7165582" y="2982801"/>
                </a:cubicBezTo>
                <a:cubicBezTo>
                  <a:pt x="7316372" y="3062183"/>
                  <a:pt x="7472306" y="3144308"/>
                  <a:pt x="7493480" y="3221374"/>
                </a:cubicBezTo>
                <a:cubicBezTo>
                  <a:pt x="7503081" y="3256179"/>
                  <a:pt x="7586749" y="3297498"/>
                  <a:pt x="7675388" y="3341303"/>
                </a:cubicBezTo>
                <a:cubicBezTo>
                  <a:pt x="7763514" y="3384852"/>
                  <a:pt x="7854554" y="3429857"/>
                  <a:pt x="7872899" y="3468605"/>
                </a:cubicBezTo>
                <a:cubicBezTo>
                  <a:pt x="7905474" y="3537271"/>
                  <a:pt x="8190424" y="3588363"/>
                  <a:pt x="8240316" y="3588363"/>
                </a:cubicBezTo>
                <a:cubicBezTo>
                  <a:pt x="8243745" y="3588363"/>
                  <a:pt x="8271092" y="3588020"/>
                  <a:pt x="8275549" y="3587163"/>
                </a:cubicBezTo>
                <a:cubicBezTo>
                  <a:pt x="8355702" y="3572504"/>
                  <a:pt x="8751837" y="3427286"/>
                  <a:pt x="8947118" y="3293297"/>
                </a:cubicBezTo>
                <a:cubicBezTo>
                  <a:pt x="8945490" y="3302470"/>
                  <a:pt x="8943776" y="3311385"/>
                  <a:pt x="8942061" y="3320301"/>
                </a:cubicBezTo>
                <a:close/>
                <a:moveTo>
                  <a:pt x="6600997" y="2189931"/>
                </a:moveTo>
                <a:cubicBezTo>
                  <a:pt x="6442834" y="2005108"/>
                  <a:pt x="6290244" y="1899152"/>
                  <a:pt x="6182488" y="1899152"/>
                </a:cubicBezTo>
                <a:cubicBezTo>
                  <a:pt x="6019096" y="1899152"/>
                  <a:pt x="5784295" y="2130609"/>
                  <a:pt x="5629218" y="2316890"/>
                </a:cubicBezTo>
                <a:cubicBezTo>
                  <a:pt x="5764150" y="2149812"/>
                  <a:pt x="6009409" y="1880121"/>
                  <a:pt x="6186860" y="1880121"/>
                </a:cubicBezTo>
                <a:cubicBezTo>
                  <a:pt x="6296159" y="1880121"/>
                  <a:pt x="6448235" y="1988734"/>
                  <a:pt x="6604255" y="2178101"/>
                </a:cubicBezTo>
                <a:cubicBezTo>
                  <a:pt x="6731385" y="2332492"/>
                  <a:pt x="6844285" y="2521858"/>
                  <a:pt x="6900777" y="2673677"/>
                </a:cubicBezTo>
                <a:cubicBezTo>
                  <a:pt x="6845313" y="2525801"/>
                  <a:pt x="6733442" y="2344664"/>
                  <a:pt x="6600997" y="2189931"/>
                </a:cubicBezTo>
                <a:close/>
                <a:moveTo>
                  <a:pt x="4677756" y="2300602"/>
                </a:moveTo>
                <a:cubicBezTo>
                  <a:pt x="4573858" y="2108664"/>
                  <a:pt x="4466445" y="1910125"/>
                  <a:pt x="4414495" y="1721444"/>
                </a:cubicBezTo>
                <a:cubicBezTo>
                  <a:pt x="4387320" y="1622860"/>
                  <a:pt x="4302967" y="1493415"/>
                  <a:pt x="4221271" y="1368171"/>
                </a:cubicBezTo>
                <a:cubicBezTo>
                  <a:pt x="4166235" y="1283818"/>
                  <a:pt x="4109400" y="1196635"/>
                  <a:pt x="4071938" y="1121369"/>
                </a:cubicBezTo>
                <a:cubicBezTo>
                  <a:pt x="4001900" y="980608"/>
                  <a:pt x="3812277" y="867280"/>
                  <a:pt x="3702034" y="867280"/>
                </a:cubicBezTo>
                <a:cubicBezTo>
                  <a:pt x="3691490" y="867280"/>
                  <a:pt x="3671688" y="868223"/>
                  <a:pt x="3661915" y="870023"/>
                </a:cubicBezTo>
                <a:cubicBezTo>
                  <a:pt x="3544301" y="891540"/>
                  <a:pt x="3387338" y="1024842"/>
                  <a:pt x="3231404" y="1235812"/>
                </a:cubicBezTo>
                <a:cubicBezTo>
                  <a:pt x="3138650" y="1361313"/>
                  <a:pt x="3059097" y="1497787"/>
                  <a:pt x="3004233" y="1622689"/>
                </a:cubicBezTo>
                <a:cubicBezTo>
                  <a:pt x="3005004" y="1619088"/>
                  <a:pt x="3005690" y="1615573"/>
                  <a:pt x="3006462" y="1611973"/>
                </a:cubicBezTo>
                <a:cubicBezTo>
                  <a:pt x="3061154" y="1478070"/>
                  <a:pt x="3142593" y="1330624"/>
                  <a:pt x="3237662" y="1196550"/>
                </a:cubicBezTo>
                <a:cubicBezTo>
                  <a:pt x="3391196" y="980094"/>
                  <a:pt x="3547729" y="843448"/>
                  <a:pt x="3666973" y="821674"/>
                </a:cubicBezTo>
                <a:cubicBezTo>
                  <a:pt x="3677431" y="819788"/>
                  <a:pt x="3696977" y="818845"/>
                  <a:pt x="3707006" y="818845"/>
                </a:cubicBezTo>
                <a:cubicBezTo>
                  <a:pt x="3817677" y="818845"/>
                  <a:pt x="4002586" y="932088"/>
                  <a:pt x="4075281" y="1077992"/>
                </a:cubicBezTo>
                <a:cubicBezTo>
                  <a:pt x="4112571" y="1152916"/>
                  <a:pt x="4166578" y="1239412"/>
                  <a:pt x="4218871" y="1322994"/>
                </a:cubicBezTo>
                <a:cubicBezTo>
                  <a:pt x="4301252" y="1454839"/>
                  <a:pt x="4386377" y="1591142"/>
                  <a:pt x="4414666" y="1693926"/>
                </a:cubicBezTo>
                <a:cubicBezTo>
                  <a:pt x="4468588" y="1889722"/>
                  <a:pt x="4574029" y="2095290"/>
                  <a:pt x="4676042" y="2294087"/>
                </a:cubicBezTo>
                <a:cubicBezTo>
                  <a:pt x="4686158" y="2313804"/>
                  <a:pt x="4696359" y="2333692"/>
                  <a:pt x="4706475" y="2353580"/>
                </a:cubicBezTo>
                <a:cubicBezTo>
                  <a:pt x="4696788" y="2335921"/>
                  <a:pt x="4687272" y="2318261"/>
                  <a:pt x="4677756" y="2300602"/>
                </a:cubicBezTo>
                <a:close/>
                <a:moveTo>
                  <a:pt x="2798836" y="2275656"/>
                </a:moveTo>
                <a:cubicBezTo>
                  <a:pt x="2798750" y="2275913"/>
                  <a:pt x="2798664" y="2276170"/>
                  <a:pt x="2798579" y="2276342"/>
                </a:cubicBezTo>
                <a:cubicBezTo>
                  <a:pt x="2798064" y="2277199"/>
                  <a:pt x="2797636" y="2278056"/>
                  <a:pt x="2797121" y="2278914"/>
                </a:cubicBezTo>
                <a:cubicBezTo>
                  <a:pt x="2797207" y="2278656"/>
                  <a:pt x="2797379" y="2278313"/>
                  <a:pt x="2797464" y="2278056"/>
                </a:cubicBezTo>
                <a:cubicBezTo>
                  <a:pt x="2797893" y="2277285"/>
                  <a:pt x="2798321" y="2276427"/>
                  <a:pt x="2798836" y="2275656"/>
                </a:cubicBezTo>
                <a:close/>
                <a:moveTo>
                  <a:pt x="2788634" y="2301716"/>
                </a:moveTo>
                <a:cubicBezTo>
                  <a:pt x="2789406" y="2300345"/>
                  <a:pt x="2790263" y="2299059"/>
                  <a:pt x="2791035" y="2297773"/>
                </a:cubicBezTo>
                <a:cubicBezTo>
                  <a:pt x="2790692" y="2298716"/>
                  <a:pt x="2790349" y="2299745"/>
                  <a:pt x="2790006" y="2300688"/>
                </a:cubicBezTo>
                <a:cubicBezTo>
                  <a:pt x="2789235" y="2302059"/>
                  <a:pt x="2788377" y="2303345"/>
                  <a:pt x="2787606" y="2304717"/>
                </a:cubicBezTo>
                <a:cubicBezTo>
                  <a:pt x="2787949" y="2303688"/>
                  <a:pt x="2788292" y="2302659"/>
                  <a:pt x="2788634" y="2301716"/>
                </a:cubicBezTo>
                <a:close/>
                <a:moveTo>
                  <a:pt x="2783148" y="2319804"/>
                </a:moveTo>
                <a:cubicBezTo>
                  <a:pt x="2782634" y="2321348"/>
                  <a:pt x="2782034" y="2322805"/>
                  <a:pt x="2781519" y="2324348"/>
                </a:cubicBezTo>
                <a:cubicBezTo>
                  <a:pt x="2780405" y="2326062"/>
                  <a:pt x="2779376" y="2327691"/>
                  <a:pt x="2778262" y="2329405"/>
                </a:cubicBezTo>
                <a:cubicBezTo>
                  <a:pt x="2778862" y="2327777"/>
                  <a:pt x="2779462" y="2326148"/>
                  <a:pt x="2780148" y="2324519"/>
                </a:cubicBezTo>
                <a:cubicBezTo>
                  <a:pt x="2781091" y="2322976"/>
                  <a:pt x="2782119" y="2321433"/>
                  <a:pt x="2783148" y="2319804"/>
                </a:cubicBezTo>
                <a:close/>
                <a:moveTo>
                  <a:pt x="2768746" y="2343550"/>
                </a:moveTo>
                <a:cubicBezTo>
                  <a:pt x="2767803" y="2344836"/>
                  <a:pt x="2766946" y="2346208"/>
                  <a:pt x="2766003" y="2347494"/>
                </a:cubicBezTo>
                <a:cubicBezTo>
                  <a:pt x="2766603" y="2346036"/>
                  <a:pt x="2767203" y="2344493"/>
                  <a:pt x="2767803" y="2343036"/>
                </a:cubicBezTo>
                <a:cubicBezTo>
                  <a:pt x="2768661" y="2341750"/>
                  <a:pt x="2769518" y="2340550"/>
                  <a:pt x="2770375" y="2339264"/>
                </a:cubicBezTo>
                <a:cubicBezTo>
                  <a:pt x="2769775" y="2340721"/>
                  <a:pt x="2769261" y="2342179"/>
                  <a:pt x="2768746" y="2343550"/>
                </a:cubicBezTo>
                <a:close/>
                <a:moveTo>
                  <a:pt x="2762488" y="2360009"/>
                </a:moveTo>
                <a:cubicBezTo>
                  <a:pt x="2761717" y="2361895"/>
                  <a:pt x="2761031" y="2363867"/>
                  <a:pt x="2760259" y="2365753"/>
                </a:cubicBezTo>
                <a:cubicBezTo>
                  <a:pt x="2759145" y="2367296"/>
                  <a:pt x="2757945" y="2368839"/>
                  <a:pt x="2756830" y="2370382"/>
                </a:cubicBezTo>
                <a:cubicBezTo>
                  <a:pt x="2757602" y="2368496"/>
                  <a:pt x="2758373" y="2366525"/>
                  <a:pt x="2759145" y="2364639"/>
                </a:cubicBezTo>
                <a:cubicBezTo>
                  <a:pt x="2760259" y="2363096"/>
                  <a:pt x="2761374" y="2361552"/>
                  <a:pt x="2762488" y="2360009"/>
                </a:cubicBezTo>
                <a:close/>
                <a:moveTo>
                  <a:pt x="2754516" y="2380669"/>
                </a:moveTo>
                <a:cubicBezTo>
                  <a:pt x="2753659" y="2382984"/>
                  <a:pt x="2752801" y="2385213"/>
                  <a:pt x="2751859" y="2387527"/>
                </a:cubicBezTo>
                <a:cubicBezTo>
                  <a:pt x="2750487" y="2389242"/>
                  <a:pt x="2749115" y="2390956"/>
                  <a:pt x="2747744" y="2392756"/>
                </a:cubicBezTo>
                <a:cubicBezTo>
                  <a:pt x="2748687" y="2390442"/>
                  <a:pt x="2749630" y="2388127"/>
                  <a:pt x="2750572" y="2385813"/>
                </a:cubicBezTo>
                <a:cubicBezTo>
                  <a:pt x="2751944" y="2384098"/>
                  <a:pt x="2753230" y="2382384"/>
                  <a:pt x="2754516" y="2380669"/>
                </a:cubicBezTo>
                <a:close/>
                <a:moveTo>
                  <a:pt x="2739343" y="2402872"/>
                </a:moveTo>
                <a:cubicBezTo>
                  <a:pt x="2738142" y="2404329"/>
                  <a:pt x="2736857" y="2405786"/>
                  <a:pt x="2735656" y="2407244"/>
                </a:cubicBezTo>
                <a:cubicBezTo>
                  <a:pt x="2736514" y="2405187"/>
                  <a:pt x="2737457" y="2403129"/>
                  <a:pt x="2738314" y="2401072"/>
                </a:cubicBezTo>
                <a:cubicBezTo>
                  <a:pt x="2739514" y="2399614"/>
                  <a:pt x="2740714" y="2398157"/>
                  <a:pt x="2741914" y="2396700"/>
                </a:cubicBezTo>
                <a:cubicBezTo>
                  <a:pt x="2741057" y="2398671"/>
                  <a:pt x="2740200" y="2400729"/>
                  <a:pt x="2739343" y="2402872"/>
                </a:cubicBezTo>
                <a:close/>
                <a:moveTo>
                  <a:pt x="2733856" y="2416159"/>
                </a:moveTo>
                <a:cubicBezTo>
                  <a:pt x="2732913" y="2418560"/>
                  <a:pt x="2731884" y="2420960"/>
                  <a:pt x="2730856" y="2423360"/>
                </a:cubicBezTo>
                <a:cubicBezTo>
                  <a:pt x="2729399" y="2424903"/>
                  <a:pt x="2728027" y="2426532"/>
                  <a:pt x="2726570" y="2428075"/>
                </a:cubicBezTo>
                <a:cubicBezTo>
                  <a:pt x="2727598" y="2425675"/>
                  <a:pt x="2728627" y="2423360"/>
                  <a:pt x="2729656" y="2420960"/>
                </a:cubicBezTo>
                <a:cubicBezTo>
                  <a:pt x="2731113" y="2419417"/>
                  <a:pt x="2732485" y="2417788"/>
                  <a:pt x="2733856" y="2416159"/>
                </a:cubicBezTo>
                <a:close/>
                <a:moveTo>
                  <a:pt x="2718511" y="2436648"/>
                </a:moveTo>
                <a:cubicBezTo>
                  <a:pt x="2717226" y="2438019"/>
                  <a:pt x="2715854" y="2439391"/>
                  <a:pt x="2714568" y="2440762"/>
                </a:cubicBezTo>
                <a:cubicBezTo>
                  <a:pt x="2715511" y="2438619"/>
                  <a:pt x="2716540" y="2436476"/>
                  <a:pt x="2717483" y="2434419"/>
                </a:cubicBezTo>
                <a:cubicBezTo>
                  <a:pt x="2718769" y="2433047"/>
                  <a:pt x="2720054" y="2431676"/>
                  <a:pt x="2721255" y="2430304"/>
                </a:cubicBezTo>
                <a:cubicBezTo>
                  <a:pt x="2720312" y="2432447"/>
                  <a:pt x="2719455" y="2434590"/>
                  <a:pt x="2718511" y="2436648"/>
                </a:cubicBezTo>
                <a:close/>
                <a:moveTo>
                  <a:pt x="2713111" y="2448992"/>
                </a:moveTo>
                <a:cubicBezTo>
                  <a:pt x="2712082" y="2451392"/>
                  <a:pt x="2710968" y="2453793"/>
                  <a:pt x="2709939" y="2456193"/>
                </a:cubicBezTo>
                <a:cubicBezTo>
                  <a:pt x="2708482" y="2457650"/>
                  <a:pt x="2706938" y="2459022"/>
                  <a:pt x="2705481" y="2460479"/>
                </a:cubicBezTo>
                <a:cubicBezTo>
                  <a:pt x="2706596" y="2458079"/>
                  <a:pt x="2707710" y="2455764"/>
                  <a:pt x="2708739" y="2453364"/>
                </a:cubicBezTo>
                <a:cubicBezTo>
                  <a:pt x="2710196" y="2451907"/>
                  <a:pt x="2711654" y="2450449"/>
                  <a:pt x="2713111" y="2448992"/>
                </a:cubicBezTo>
                <a:close/>
                <a:moveTo>
                  <a:pt x="2704967" y="2467509"/>
                </a:moveTo>
                <a:cubicBezTo>
                  <a:pt x="2703767" y="2470166"/>
                  <a:pt x="2702652" y="2472738"/>
                  <a:pt x="2701452" y="2475395"/>
                </a:cubicBezTo>
                <a:cubicBezTo>
                  <a:pt x="2699823" y="2476853"/>
                  <a:pt x="2698109" y="2478396"/>
                  <a:pt x="2696394" y="2479853"/>
                </a:cubicBezTo>
                <a:cubicBezTo>
                  <a:pt x="2697594" y="2477281"/>
                  <a:pt x="2698795" y="2474624"/>
                  <a:pt x="2699995" y="2472052"/>
                </a:cubicBezTo>
                <a:cubicBezTo>
                  <a:pt x="2701709" y="2470595"/>
                  <a:pt x="2703338" y="2469052"/>
                  <a:pt x="2704967" y="2467509"/>
                </a:cubicBezTo>
                <a:close/>
                <a:moveTo>
                  <a:pt x="2688851" y="2486454"/>
                </a:moveTo>
                <a:cubicBezTo>
                  <a:pt x="2687308" y="2487740"/>
                  <a:pt x="2685764" y="2489111"/>
                  <a:pt x="2684221" y="2490397"/>
                </a:cubicBezTo>
                <a:cubicBezTo>
                  <a:pt x="2685336" y="2488083"/>
                  <a:pt x="2686536" y="2485768"/>
                  <a:pt x="2687650" y="2483453"/>
                </a:cubicBezTo>
                <a:cubicBezTo>
                  <a:pt x="2689194" y="2482082"/>
                  <a:pt x="2690737" y="2480710"/>
                  <a:pt x="2692194" y="2479339"/>
                </a:cubicBezTo>
                <a:cubicBezTo>
                  <a:pt x="2691080" y="2481739"/>
                  <a:pt x="2689965" y="2484053"/>
                  <a:pt x="2688851" y="2486454"/>
                </a:cubicBezTo>
                <a:close/>
                <a:moveTo>
                  <a:pt x="2683964" y="2496998"/>
                </a:moveTo>
                <a:cubicBezTo>
                  <a:pt x="2682764" y="2499570"/>
                  <a:pt x="2681564" y="2502142"/>
                  <a:pt x="2680278" y="2504713"/>
                </a:cubicBezTo>
                <a:cubicBezTo>
                  <a:pt x="2678564" y="2506085"/>
                  <a:pt x="2676849" y="2507456"/>
                  <a:pt x="2675049" y="2508742"/>
                </a:cubicBezTo>
                <a:cubicBezTo>
                  <a:pt x="2676335" y="2506256"/>
                  <a:pt x="2677535" y="2503685"/>
                  <a:pt x="2678821" y="2501198"/>
                </a:cubicBezTo>
                <a:cubicBezTo>
                  <a:pt x="2680535" y="2499827"/>
                  <a:pt x="2682250" y="2498455"/>
                  <a:pt x="2683964" y="2496998"/>
                </a:cubicBezTo>
                <a:close/>
                <a:moveTo>
                  <a:pt x="2667677" y="2514486"/>
                </a:moveTo>
                <a:cubicBezTo>
                  <a:pt x="2666048" y="2515686"/>
                  <a:pt x="2664419" y="2516886"/>
                  <a:pt x="2662876" y="2518172"/>
                </a:cubicBezTo>
                <a:cubicBezTo>
                  <a:pt x="2664076" y="2515943"/>
                  <a:pt x="2665190" y="2513714"/>
                  <a:pt x="2666391" y="2511400"/>
                </a:cubicBezTo>
                <a:cubicBezTo>
                  <a:pt x="2668020" y="2510114"/>
                  <a:pt x="2669562" y="2508828"/>
                  <a:pt x="2671105" y="2507542"/>
                </a:cubicBezTo>
                <a:cubicBezTo>
                  <a:pt x="2669991" y="2509857"/>
                  <a:pt x="2668791" y="2512171"/>
                  <a:pt x="2667677" y="2514486"/>
                </a:cubicBezTo>
                <a:close/>
                <a:moveTo>
                  <a:pt x="2662704" y="2524430"/>
                </a:moveTo>
                <a:cubicBezTo>
                  <a:pt x="2661419" y="2526916"/>
                  <a:pt x="2660218" y="2529402"/>
                  <a:pt x="2658933" y="2531888"/>
                </a:cubicBezTo>
                <a:cubicBezTo>
                  <a:pt x="2657132" y="2533088"/>
                  <a:pt x="2655418" y="2534374"/>
                  <a:pt x="2653618" y="2535574"/>
                </a:cubicBezTo>
                <a:cubicBezTo>
                  <a:pt x="2654904" y="2533174"/>
                  <a:pt x="2656189" y="2530688"/>
                  <a:pt x="2657475" y="2528288"/>
                </a:cubicBezTo>
                <a:cubicBezTo>
                  <a:pt x="2659190" y="2527088"/>
                  <a:pt x="2660990" y="2525716"/>
                  <a:pt x="2662704" y="2524430"/>
                </a:cubicBezTo>
                <a:close/>
                <a:moveTo>
                  <a:pt x="2410930" y="2729056"/>
                </a:moveTo>
                <a:cubicBezTo>
                  <a:pt x="2409644" y="2730341"/>
                  <a:pt x="2408444" y="2731627"/>
                  <a:pt x="2407158" y="2732913"/>
                </a:cubicBezTo>
                <a:cubicBezTo>
                  <a:pt x="2405015" y="2733085"/>
                  <a:pt x="2402872" y="2733342"/>
                  <a:pt x="2400729" y="2733513"/>
                </a:cubicBezTo>
                <a:cubicBezTo>
                  <a:pt x="2402015" y="2732313"/>
                  <a:pt x="2403215" y="2731113"/>
                  <a:pt x="2404501" y="2729913"/>
                </a:cubicBezTo>
                <a:cubicBezTo>
                  <a:pt x="2406644" y="2729655"/>
                  <a:pt x="2408787" y="2729398"/>
                  <a:pt x="2410930" y="2729056"/>
                </a:cubicBezTo>
                <a:close/>
                <a:moveTo>
                  <a:pt x="2624043" y="2582123"/>
                </a:moveTo>
                <a:cubicBezTo>
                  <a:pt x="2622585" y="2584780"/>
                  <a:pt x="2621213" y="2587438"/>
                  <a:pt x="2619756" y="2590095"/>
                </a:cubicBezTo>
                <a:cubicBezTo>
                  <a:pt x="2617613" y="2591124"/>
                  <a:pt x="2615556" y="2592238"/>
                  <a:pt x="2613412" y="2593267"/>
                </a:cubicBezTo>
                <a:cubicBezTo>
                  <a:pt x="2614870" y="2590695"/>
                  <a:pt x="2616327" y="2588124"/>
                  <a:pt x="2617785" y="2585552"/>
                </a:cubicBezTo>
                <a:cubicBezTo>
                  <a:pt x="2619928" y="2584437"/>
                  <a:pt x="2621985" y="2583323"/>
                  <a:pt x="2624043" y="2582123"/>
                </a:cubicBezTo>
                <a:close/>
                <a:moveTo>
                  <a:pt x="2622671" y="2576979"/>
                </a:moveTo>
                <a:cubicBezTo>
                  <a:pt x="2624043" y="2574493"/>
                  <a:pt x="2625414" y="2572093"/>
                  <a:pt x="2626786" y="2569607"/>
                </a:cubicBezTo>
                <a:cubicBezTo>
                  <a:pt x="2628757" y="2568407"/>
                  <a:pt x="2630729" y="2567292"/>
                  <a:pt x="2632615" y="2566092"/>
                </a:cubicBezTo>
                <a:cubicBezTo>
                  <a:pt x="2631243" y="2568664"/>
                  <a:pt x="2629872" y="2571150"/>
                  <a:pt x="2628586" y="2573722"/>
                </a:cubicBezTo>
                <a:cubicBezTo>
                  <a:pt x="2626614" y="2574836"/>
                  <a:pt x="2624643" y="2575951"/>
                  <a:pt x="2622671" y="2576979"/>
                </a:cubicBezTo>
                <a:close/>
                <a:moveTo>
                  <a:pt x="2599525" y="2617699"/>
                </a:moveTo>
                <a:cubicBezTo>
                  <a:pt x="2601925" y="2616670"/>
                  <a:pt x="2604240" y="2615641"/>
                  <a:pt x="2606640" y="2614613"/>
                </a:cubicBezTo>
                <a:cubicBezTo>
                  <a:pt x="2605183" y="2617270"/>
                  <a:pt x="2603726" y="2619928"/>
                  <a:pt x="2602354" y="2622585"/>
                </a:cubicBezTo>
                <a:cubicBezTo>
                  <a:pt x="2599954" y="2623528"/>
                  <a:pt x="2597639" y="2624471"/>
                  <a:pt x="2595239" y="2625414"/>
                </a:cubicBezTo>
                <a:cubicBezTo>
                  <a:pt x="2596525" y="2622756"/>
                  <a:pt x="2597982" y="2620271"/>
                  <a:pt x="2599525" y="2617699"/>
                </a:cubicBezTo>
                <a:close/>
                <a:moveTo>
                  <a:pt x="2588809" y="2627814"/>
                </a:moveTo>
                <a:cubicBezTo>
                  <a:pt x="2586495" y="2628671"/>
                  <a:pt x="2584266" y="2629615"/>
                  <a:pt x="2581952" y="2630472"/>
                </a:cubicBezTo>
                <a:cubicBezTo>
                  <a:pt x="2583409" y="2628157"/>
                  <a:pt x="2584780" y="2625757"/>
                  <a:pt x="2586238" y="2623442"/>
                </a:cubicBezTo>
                <a:cubicBezTo>
                  <a:pt x="2588552" y="2622499"/>
                  <a:pt x="2590781" y="2621471"/>
                  <a:pt x="2593096" y="2620528"/>
                </a:cubicBezTo>
                <a:cubicBezTo>
                  <a:pt x="2591638" y="2622928"/>
                  <a:pt x="2590181" y="2625328"/>
                  <a:pt x="2588809" y="2627814"/>
                </a:cubicBezTo>
                <a:close/>
                <a:moveTo>
                  <a:pt x="2604240" y="2609383"/>
                </a:moveTo>
                <a:cubicBezTo>
                  <a:pt x="2605783" y="2606726"/>
                  <a:pt x="2607326" y="2604068"/>
                  <a:pt x="2608783" y="2601411"/>
                </a:cubicBezTo>
                <a:cubicBezTo>
                  <a:pt x="2611012" y="2600297"/>
                  <a:pt x="2613241" y="2599182"/>
                  <a:pt x="2615470" y="2598153"/>
                </a:cubicBezTo>
                <a:cubicBezTo>
                  <a:pt x="2614013" y="2600897"/>
                  <a:pt x="2612470" y="2603640"/>
                  <a:pt x="2611012" y="2606383"/>
                </a:cubicBezTo>
                <a:cubicBezTo>
                  <a:pt x="2608783" y="2607326"/>
                  <a:pt x="2606469" y="2608355"/>
                  <a:pt x="2604240" y="2609383"/>
                </a:cubicBezTo>
                <a:close/>
                <a:moveTo>
                  <a:pt x="2606640" y="2596610"/>
                </a:moveTo>
                <a:cubicBezTo>
                  <a:pt x="2604669" y="2597553"/>
                  <a:pt x="2602611" y="2598582"/>
                  <a:pt x="2600554" y="2599525"/>
                </a:cubicBezTo>
                <a:cubicBezTo>
                  <a:pt x="2601925" y="2597211"/>
                  <a:pt x="2603297" y="2594896"/>
                  <a:pt x="2604754" y="2592581"/>
                </a:cubicBezTo>
                <a:cubicBezTo>
                  <a:pt x="2606812" y="2591553"/>
                  <a:pt x="2608783" y="2590438"/>
                  <a:pt x="2610755" y="2589410"/>
                </a:cubicBezTo>
                <a:cubicBezTo>
                  <a:pt x="2609384" y="2591810"/>
                  <a:pt x="2608012" y="2594210"/>
                  <a:pt x="2606640" y="2596610"/>
                </a:cubicBezTo>
                <a:close/>
                <a:moveTo>
                  <a:pt x="2602097" y="2604669"/>
                </a:moveTo>
                <a:cubicBezTo>
                  <a:pt x="2600640" y="2607155"/>
                  <a:pt x="2599182" y="2609726"/>
                  <a:pt x="2597725" y="2612212"/>
                </a:cubicBezTo>
                <a:cubicBezTo>
                  <a:pt x="2595582" y="2613155"/>
                  <a:pt x="2593439" y="2614098"/>
                  <a:pt x="2591210" y="2615041"/>
                </a:cubicBezTo>
                <a:cubicBezTo>
                  <a:pt x="2592667" y="2612641"/>
                  <a:pt x="2594124" y="2610155"/>
                  <a:pt x="2595582" y="2607755"/>
                </a:cubicBezTo>
                <a:cubicBezTo>
                  <a:pt x="2597811" y="2606726"/>
                  <a:pt x="2599954" y="2605697"/>
                  <a:pt x="2602097" y="2604669"/>
                </a:cubicBezTo>
                <a:close/>
                <a:moveTo>
                  <a:pt x="2584523" y="2617956"/>
                </a:moveTo>
                <a:cubicBezTo>
                  <a:pt x="2582466" y="2618813"/>
                  <a:pt x="2580409" y="2619670"/>
                  <a:pt x="2578351" y="2620613"/>
                </a:cubicBezTo>
                <a:cubicBezTo>
                  <a:pt x="2579723" y="2618385"/>
                  <a:pt x="2581180" y="2616241"/>
                  <a:pt x="2582552" y="2614013"/>
                </a:cubicBezTo>
                <a:cubicBezTo>
                  <a:pt x="2584609" y="2613070"/>
                  <a:pt x="2586666" y="2612127"/>
                  <a:pt x="2588638" y="2611184"/>
                </a:cubicBezTo>
                <a:cubicBezTo>
                  <a:pt x="2587266" y="2613327"/>
                  <a:pt x="2585895" y="2615641"/>
                  <a:pt x="2584523" y="2617956"/>
                </a:cubicBezTo>
                <a:close/>
                <a:moveTo>
                  <a:pt x="2579465" y="2626186"/>
                </a:moveTo>
                <a:cubicBezTo>
                  <a:pt x="2578094" y="2628414"/>
                  <a:pt x="2576808" y="2630643"/>
                  <a:pt x="2575436" y="2632872"/>
                </a:cubicBezTo>
                <a:cubicBezTo>
                  <a:pt x="2573208" y="2633729"/>
                  <a:pt x="2571065" y="2634501"/>
                  <a:pt x="2568836" y="2635358"/>
                </a:cubicBezTo>
                <a:cubicBezTo>
                  <a:pt x="2570207" y="2633215"/>
                  <a:pt x="2571579" y="2631072"/>
                  <a:pt x="2572951" y="2628929"/>
                </a:cubicBezTo>
                <a:cubicBezTo>
                  <a:pt x="2575094" y="2628072"/>
                  <a:pt x="2577322" y="2627128"/>
                  <a:pt x="2579465" y="2626186"/>
                </a:cubicBezTo>
                <a:close/>
                <a:moveTo>
                  <a:pt x="2570636" y="2640759"/>
                </a:moveTo>
                <a:cubicBezTo>
                  <a:pt x="2569264" y="2642988"/>
                  <a:pt x="2567978" y="2645131"/>
                  <a:pt x="2566607" y="2647360"/>
                </a:cubicBezTo>
                <a:cubicBezTo>
                  <a:pt x="2564292" y="2648131"/>
                  <a:pt x="2561977" y="2648903"/>
                  <a:pt x="2559577" y="2649674"/>
                </a:cubicBezTo>
                <a:cubicBezTo>
                  <a:pt x="2560949" y="2647531"/>
                  <a:pt x="2562320" y="2645474"/>
                  <a:pt x="2563606" y="2643331"/>
                </a:cubicBezTo>
                <a:cubicBezTo>
                  <a:pt x="2566007" y="2642473"/>
                  <a:pt x="2568321" y="2641616"/>
                  <a:pt x="2570636" y="2640759"/>
                </a:cubicBezTo>
                <a:close/>
                <a:moveTo>
                  <a:pt x="2562063" y="2637844"/>
                </a:moveTo>
                <a:cubicBezTo>
                  <a:pt x="2560006" y="2638616"/>
                  <a:pt x="2557863" y="2639387"/>
                  <a:pt x="2555720" y="2640159"/>
                </a:cubicBezTo>
                <a:cubicBezTo>
                  <a:pt x="2557006" y="2638273"/>
                  <a:pt x="2558291" y="2636301"/>
                  <a:pt x="2559663" y="2634415"/>
                </a:cubicBezTo>
                <a:cubicBezTo>
                  <a:pt x="2561720" y="2633558"/>
                  <a:pt x="2563863" y="2632701"/>
                  <a:pt x="2565921" y="2631843"/>
                </a:cubicBezTo>
                <a:cubicBezTo>
                  <a:pt x="2564635" y="2633815"/>
                  <a:pt x="2563349" y="2635872"/>
                  <a:pt x="2562063" y="2637844"/>
                </a:cubicBezTo>
                <a:close/>
                <a:moveTo>
                  <a:pt x="2556920" y="2645816"/>
                </a:moveTo>
                <a:cubicBezTo>
                  <a:pt x="2555634" y="2647788"/>
                  <a:pt x="2554348" y="2649760"/>
                  <a:pt x="2553062" y="2651817"/>
                </a:cubicBezTo>
                <a:cubicBezTo>
                  <a:pt x="2550833" y="2652503"/>
                  <a:pt x="2548604" y="2653274"/>
                  <a:pt x="2546290" y="2653960"/>
                </a:cubicBezTo>
                <a:cubicBezTo>
                  <a:pt x="2547576" y="2652074"/>
                  <a:pt x="2548862" y="2650103"/>
                  <a:pt x="2550233" y="2648217"/>
                </a:cubicBezTo>
                <a:cubicBezTo>
                  <a:pt x="2552462" y="2647360"/>
                  <a:pt x="2554691" y="2646588"/>
                  <a:pt x="2556920" y="2645816"/>
                </a:cubicBezTo>
                <a:close/>
                <a:moveTo>
                  <a:pt x="2508314" y="2692365"/>
                </a:moveTo>
                <a:cubicBezTo>
                  <a:pt x="2510885" y="2691765"/>
                  <a:pt x="2513372" y="2691251"/>
                  <a:pt x="2515858" y="2690651"/>
                </a:cubicBezTo>
                <a:cubicBezTo>
                  <a:pt x="2514400" y="2692794"/>
                  <a:pt x="2512943" y="2694937"/>
                  <a:pt x="2511486" y="2697080"/>
                </a:cubicBezTo>
                <a:cubicBezTo>
                  <a:pt x="2508999" y="2697594"/>
                  <a:pt x="2506428" y="2698023"/>
                  <a:pt x="2503856" y="2698538"/>
                </a:cubicBezTo>
                <a:cubicBezTo>
                  <a:pt x="2505399" y="2696480"/>
                  <a:pt x="2506856" y="2694423"/>
                  <a:pt x="2508314" y="2692365"/>
                </a:cubicBezTo>
                <a:close/>
                <a:moveTo>
                  <a:pt x="2497512" y="2699652"/>
                </a:moveTo>
                <a:cubicBezTo>
                  <a:pt x="2495112" y="2700081"/>
                  <a:pt x="2492626" y="2700509"/>
                  <a:pt x="2490140" y="2701023"/>
                </a:cubicBezTo>
                <a:cubicBezTo>
                  <a:pt x="2491597" y="2699137"/>
                  <a:pt x="2492969" y="2697337"/>
                  <a:pt x="2494426" y="2695451"/>
                </a:cubicBezTo>
                <a:cubicBezTo>
                  <a:pt x="2496912" y="2694937"/>
                  <a:pt x="2499313" y="2694337"/>
                  <a:pt x="2501713" y="2693823"/>
                </a:cubicBezTo>
                <a:cubicBezTo>
                  <a:pt x="2500341" y="2695794"/>
                  <a:pt x="2498884" y="2697766"/>
                  <a:pt x="2497512" y="2699652"/>
                </a:cubicBezTo>
                <a:close/>
                <a:moveTo>
                  <a:pt x="2513543" y="2685164"/>
                </a:moveTo>
                <a:cubicBezTo>
                  <a:pt x="2515000" y="2683193"/>
                  <a:pt x="2516372" y="2681221"/>
                  <a:pt x="2517829" y="2679335"/>
                </a:cubicBezTo>
                <a:cubicBezTo>
                  <a:pt x="2520229" y="2678735"/>
                  <a:pt x="2522630" y="2678049"/>
                  <a:pt x="2525030" y="2677449"/>
                </a:cubicBezTo>
                <a:cubicBezTo>
                  <a:pt x="2523659" y="2679507"/>
                  <a:pt x="2522201" y="2681564"/>
                  <a:pt x="2520830" y="2683536"/>
                </a:cubicBezTo>
                <a:cubicBezTo>
                  <a:pt x="2518429" y="2684050"/>
                  <a:pt x="2516029" y="2684564"/>
                  <a:pt x="2513543" y="2685164"/>
                </a:cubicBezTo>
                <a:close/>
                <a:moveTo>
                  <a:pt x="2531545" y="2675563"/>
                </a:moveTo>
                <a:cubicBezTo>
                  <a:pt x="2534031" y="2674877"/>
                  <a:pt x="2536517" y="2674191"/>
                  <a:pt x="2539003" y="2673506"/>
                </a:cubicBezTo>
                <a:cubicBezTo>
                  <a:pt x="2537546" y="2675735"/>
                  <a:pt x="2536089" y="2677963"/>
                  <a:pt x="2534631" y="2680192"/>
                </a:cubicBezTo>
                <a:cubicBezTo>
                  <a:pt x="2532145" y="2680792"/>
                  <a:pt x="2529659" y="2681393"/>
                  <a:pt x="2527088" y="2681907"/>
                </a:cubicBezTo>
                <a:cubicBezTo>
                  <a:pt x="2528631" y="2679849"/>
                  <a:pt x="2530088" y="2677706"/>
                  <a:pt x="2531545" y="2675563"/>
                </a:cubicBezTo>
                <a:close/>
                <a:moveTo>
                  <a:pt x="2536775" y="2668019"/>
                </a:moveTo>
                <a:cubicBezTo>
                  <a:pt x="2538146" y="2665962"/>
                  <a:pt x="2539518" y="2663990"/>
                  <a:pt x="2540889" y="2661933"/>
                </a:cubicBezTo>
                <a:cubicBezTo>
                  <a:pt x="2543289" y="2661161"/>
                  <a:pt x="2545604" y="2660476"/>
                  <a:pt x="2548005" y="2659704"/>
                </a:cubicBezTo>
                <a:cubicBezTo>
                  <a:pt x="2546633" y="2661847"/>
                  <a:pt x="2545261" y="2663905"/>
                  <a:pt x="2543890" y="2666048"/>
                </a:cubicBezTo>
                <a:cubicBezTo>
                  <a:pt x="2541489" y="2666733"/>
                  <a:pt x="2539089" y="2667334"/>
                  <a:pt x="2536775" y="2668019"/>
                </a:cubicBezTo>
                <a:close/>
                <a:moveTo>
                  <a:pt x="2539518" y="2656104"/>
                </a:moveTo>
                <a:cubicBezTo>
                  <a:pt x="2537374" y="2656789"/>
                  <a:pt x="2535231" y="2657475"/>
                  <a:pt x="2533088" y="2658075"/>
                </a:cubicBezTo>
                <a:cubicBezTo>
                  <a:pt x="2534288" y="2656361"/>
                  <a:pt x="2535574" y="2654646"/>
                  <a:pt x="2536775" y="2652932"/>
                </a:cubicBezTo>
                <a:cubicBezTo>
                  <a:pt x="2538918" y="2652160"/>
                  <a:pt x="2541061" y="2651474"/>
                  <a:pt x="2543118" y="2650703"/>
                </a:cubicBezTo>
                <a:cubicBezTo>
                  <a:pt x="2542004" y="2652503"/>
                  <a:pt x="2540804" y="2654303"/>
                  <a:pt x="2539518" y="2656104"/>
                </a:cubicBezTo>
                <a:close/>
                <a:moveTo>
                  <a:pt x="2534117" y="2664076"/>
                </a:moveTo>
                <a:cubicBezTo>
                  <a:pt x="2532831" y="2665962"/>
                  <a:pt x="2531459" y="2667934"/>
                  <a:pt x="2530174" y="2669820"/>
                </a:cubicBezTo>
                <a:cubicBezTo>
                  <a:pt x="2527945" y="2670419"/>
                  <a:pt x="2525630" y="2671020"/>
                  <a:pt x="2523316" y="2671620"/>
                </a:cubicBezTo>
                <a:cubicBezTo>
                  <a:pt x="2524687" y="2669820"/>
                  <a:pt x="2525973" y="2667934"/>
                  <a:pt x="2527259" y="2666133"/>
                </a:cubicBezTo>
                <a:cubicBezTo>
                  <a:pt x="2529573" y="2665448"/>
                  <a:pt x="2531888" y="2664762"/>
                  <a:pt x="2534117" y="2664076"/>
                </a:cubicBezTo>
                <a:close/>
                <a:moveTo>
                  <a:pt x="2516543" y="2673506"/>
                </a:moveTo>
                <a:cubicBezTo>
                  <a:pt x="2514400" y="2674106"/>
                  <a:pt x="2512171" y="2674620"/>
                  <a:pt x="2510028" y="2675220"/>
                </a:cubicBezTo>
                <a:cubicBezTo>
                  <a:pt x="2511314" y="2673592"/>
                  <a:pt x="2512600" y="2671963"/>
                  <a:pt x="2513800" y="2670248"/>
                </a:cubicBezTo>
                <a:cubicBezTo>
                  <a:pt x="2515943" y="2669562"/>
                  <a:pt x="2518172" y="2668962"/>
                  <a:pt x="2520315" y="2668276"/>
                </a:cubicBezTo>
                <a:cubicBezTo>
                  <a:pt x="2519029" y="2669991"/>
                  <a:pt x="2517744" y="2671791"/>
                  <a:pt x="2516543" y="2673506"/>
                </a:cubicBezTo>
                <a:close/>
                <a:moveTo>
                  <a:pt x="2510971" y="2681050"/>
                </a:moveTo>
                <a:cubicBezTo>
                  <a:pt x="2509600" y="2682936"/>
                  <a:pt x="2508314" y="2684736"/>
                  <a:pt x="2506942" y="2686622"/>
                </a:cubicBezTo>
                <a:cubicBezTo>
                  <a:pt x="2504628" y="2687136"/>
                  <a:pt x="2502313" y="2687650"/>
                  <a:pt x="2499998" y="2688165"/>
                </a:cubicBezTo>
                <a:cubicBezTo>
                  <a:pt x="2501370" y="2686364"/>
                  <a:pt x="2502742" y="2684650"/>
                  <a:pt x="2504028" y="2682850"/>
                </a:cubicBezTo>
                <a:cubicBezTo>
                  <a:pt x="2506428" y="2682250"/>
                  <a:pt x="2508742" y="2681650"/>
                  <a:pt x="2510971" y="2681050"/>
                </a:cubicBezTo>
                <a:close/>
                <a:moveTo>
                  <a:pt x="2493140" y="2689708"/>
                </a:moveTo>
                <a:cubicBezTo>
                  <a:pt x="2490912" y="2690222"/>
                  <a:pt x="2488768" y="2690651"/>
                  <a:pt x="2486540" y="2691165"/>
                </a:cubicBezTo>
                <a:cubicBezTo>
                  <a:pt x="2487825" y="2689622"/>
                  <a:pt x="2489111" y="2687993"/>
                  <a:pt x="2490397" y="2686450"/>
                </a:cubicBezTo>
                <a:cubicBezTo>
                  <a:pt x="2492626" y="2685850"/>
                  <a:pt x="2494769" y="2685336"/>
                  <a:pt x="2496998" y="2684736"/>
                </a:cubicBezTo>
                <a:cubicBezTo>
                  <a:pt x="2495712" y="2686364"/>
                  <a:pt x="2494426" y="2687993"/>
                  <a:pt x="2493140" y="2689708"/>
                </a:cubicBezTo>
                <a:close/>
                <a:moveTo>
                  <a:pt x="2487568" y="2696909"/>
                </a:moveTo>
                <a:cubicBezTo>
                  <a:pt x="2486197" y="2698709"/>
                  <a:pt x="2484825" y="2700423"/>
                  <a:pt x="2483454" y="2702224"/>
                </a:cubicBezTo>
                <a:cubicBezTo>
                  <a:pt x="2481139" y="2702652"/>
                  <a:pt x="2478739" y="2703081"/>
                  <a:pt x="2476424" y="2703509"/>
                </a:cubicBezTo>
                <a:cubicBezTo>
                  <a:pt x="2477796" y="2701795"/>
                  <a:pt x="2479167" y="2700166"/>
                  <a:pt x="2480539" y="2698452"/>
                </a:cubicBezTo>
                <a:cubicBezTo>
                  <a:pt x="2482939" y="2697937"/>
                  <a:pt x="2485254" y="2697423"/>
                  <a:pt x="2487568" y="2696909"/>
                </a:cubicBezTo>
                <a:close/>
                <a:moveTo>
                  <a:pt x="2442563" y="2729313"/>
                </a:moveTo>
                <a:cubicBezTo>
                  <a:pt x="2444020" y="2727598"/>
                  <a:pt x="2445563" y="2725884"/>
                  <a:pt x="2447020" y="2724169"/>
                </a:cubicBezTo>
                <a:cubicBezTo>
                  <a:pt x="2449506" y="2723826"/>
                  <a:pt x="2451992" y="2723483"/>
                  <a:pt x="2454478" y="2723141"/>
                </a:cubicBezTo>
                <a:cubicBezTo>
                  <a:pt x="2453021" y="2724941"/>
                  <a:pt x="2451564" y="2726741"/>
                  <a:pt x="2450106" y="2728541"/>
                </a:cubicBezTo>
                <a:cubicBezTo>
                  <a:pt x="2447620" y="2728798"/>
                  <a:pt x="2445049" y="2729056"/>
                  <a:pt x="2442563" y="2729313"/>
                </a:cubicBezTo>
                <a:close/>
                <a:moveTo>
                  <a:pt x="1314679" y="3243406"/>
                </a:moveTo>
                <a:cubicBezTo>
                  <a:pt x="1317593" y="3244348"/>
                  <a:pt x="1320422" y="3245206"/>
                  <a:pt x="1323337" y="3246149"/>
                </a:cubicBezTo>
                <a:cubicBezTo>
                  <a:pt x="1328309" y="3253349"/>
                  <a:pt x="1333195" y="3260465"/>
                  <a:pt x="1337996" y="3267580"/>
                </a:cubicBezTo>
                <a:cubicBezTo>
                  <a:pt x="1335167" y="3266637"/>
                  <a:pt x="1332338" y="3265694"/>
                  <a:pt x="1329509" y="3264665"/>
                </a:cubicBezTo>
                <a:cubicBezTo>
                  <a:pt x="1324709" y="3257636"/>
                  <a:pt x="1319736" y="3250521"/>
                  <a:pt x="1314679" y="3243406"/>
                </a:cubicBezTo>
                <a:close/>
                <a:moveTo>
                  <a:pt x="1322480" y="3262265"/>
                </a:moveTo>
                <a:cubicBezTo>
                  <a:pt x="1319736" y="3261322"/>
                  <a:pt x="1316993" y="3260379"/>
                  <a:pt x="1314336" y="3259350"/>
                </a:cubicBezTo>
                <a:cubicBezTo>
                  <a:pt x="1309364" y="3252407"/>
                  <a:pt x="1304392" y="3245377"/>
                  <a:pt x="1299334" y="3238348"/>
                </a:cubicBezTo>
                <a:cubicBezTo>
                  <a:pt x="1302077" y="3239291"/>
                  <a:pt x="1304906" y="3240234"/>
                  <a:pt x="1307649" y="3241091"/>
                </a:cubicBezTo>
                <a:cubicBezTo>
                  <a:pt x="1312621" y="3248206"/>
                  <a:pt x="1317593" y="3255235"/>
                  <a:pt x="1322480" y="3262265"/>
                </a:cubicBezTo>
                <a:close/>
                <a:moveTo>
                  <a:pt x="1330195" y="3248292"/>
                </a:moveTo>
                <a:cubicBezTo>
                  <a:pt x="1333195" y="3249235"/>
                  <a:pt x="1336196" y="3250092"/>
                  <a:pt x="1339110" y="3251035"/>
                </a:cubicBezTo>
                <a:cubicBezTo>
                  <a:pt x="1343997" y="3258322"/>
                  <a:pt x="1348883" y="3265523"/>
                  <a:pt x="1353684" y="3272723"/>
                </a:cubicBezTo>
                <a:cubicBezTo>
                  <a:pt x="1350769" y="3271781"/>
                  <a:pt x="1347854" y="3270837"/>
                  <a:pt x="1344854" y="3269809"/>
                </a:cubicBezTo>
                <a:cubicBezTo>
                  <a:pt x="1340053" y="3262694"/>
                  <a:pt x="1335167" y="3255493"/>
                  <a:pt x="1330195" y="3248292"/>
                </a:cubicBezTo>
                <a:close/>
                <a:moveTo>
                  <a:pt x="1345711" y="3253007"/>
                </a:moveTo>
                <a:cubicBezTo>
                  <a:pt x="1348797" y="3253950"/>
                  <a:pt x="1351798" y="3254807"/>
                  <a:pt x="1354884" y="3255750"/>
                </a:cubicBezTo>
                <a:cubicBezTo>
                  <a:pt x="1359770" y="3263122"/>
                  <a:pt x="1364571" y="3270409"/>
                  <a:pt x="1369371" y="3277696"/>
                </a:cubicBezTo>
                <a:cubicBezTo>
                  <a:pt x="1366371" y="3276753"/>
                  <a:pt x="1363370" y="3275810"/>
                  <a:pt x="1360370" y="3274867"/>
                </a:cubicBezTo>
                <a:cubicBezTo>
                  <a:pt x="1355484" y="3267580"/>
                  <a:pt x="1350683" y="3260379"/>
                  <a:pt x="1345711" y="3253007"/>
                </a:cubicBezTo>
                <a:close/>
                <a:moveTo>
                  <a:pt x="1374429" y="3285582"/>
                </a:moveTo>
                <a:cubicBezTo>
                  <a:pt x="1379058" y="3292783"/>
                  <a:pt x="1383602" y="3299898"/>
                  <a:pt x="1388145" y="3306928"/>
                </a:cubicBezTo>
                <a:cubicBezTo>
                  <a:pt x="1385230" y="3305985"/>
                  <a:pt x="1382316" y="3305042"/>
                  <a:pt x="1379401" y="3304013"/>
                </a:cubicBezTo>
                <a:cubicBezTo>
                  <a:pt x="1374858" y="3296984"/>
                  <a:pt x="1370228" y="3289868"/>
                  <a:pt x="1365599" y="3282753"/>
                </a:cubicBezTo>
                <a:cubicBezTo>
                  <a:pt x="1368514" y="3283696"/>
                  <a:pt x="1371514" y="3284639"/>
                  <a:pt x="1374429" y="3285582"/>
                </a:cubicBezTo>
                <a:close/>
                <a:moveTo>
                  <a:pt x="1380858" y="3287468"/>
                </a:moveTo>
                <a:cubicBezTo>
                  <a:pt x="1383945" y="3288411"/>
                  <a:pt x="1386945" y="3289268"/>
                  <a:pt x="1390031" y="3290211"/>
                </a:cubicBezTo>
                <a:cubicBezTo>
                  <a:pt x="1394660" y="3297498"/>
                  <a:pt x="1399118" y="3304699"/>
                  <a:pt x="1403576" y="3311900"/>
                </a:cubicBezTo>
                <a:cubicBezTo>
                  <a:pt x="1400575" y="3310957"/>
                  <a:pt x="1397575" y="3310014"/>
                  <a:pt x="1394574" y="3308985"/>
                </a:cubicBezTo>
                <a:cubicBezTo>
                  <a:pt x="1390031" y="3301870"/>
                  <a:pt x="1385488" y="3294669"/>
                  <a:pt x="1380858" y="3287468"/>
                </a:cubicBezTo>
                <a:close/>
                <a:moveTo>
                  <a:pt x="1392603" y="3314129"/>
                </a:moveTo>
                <a:cubicBezTo>
                  <a:pt x="1397318" y="3321587"/>
                  <a:pt x="1401947" y="3329045"/>
                  <a:pt x="1406490" y="3336331"/>
                </a:cubicBezTo>
                <a:cubicBezTo>
                  <a:pt x="1403661" y="3335388"/>
                  <a:pt x="1400832" y="3334360"/>
                  <a:pt x="1398003" y="3333331"/>
                </a:cubicBezTo>
                <a:cubicBezTo>
                  <a:pt x="1393374" y="3326044"/>
                  <a:pt x="1388745" y="3318672"/>
                  <a:pt x="1384030" y="3311214"/>
                </a:cubicBezTo>
                <a:cubicBezTo>
                  <a:pt x="1386859" y="3312243"/>
                  <a:pt x="1389774" y="3313186"/>
                  <a:pt x="1392603" y="3314129"/>
                </a:cubicBezTo>
                <a:close/>
                <a:moveTo>
                  <a:pt x="1399032" y="3316186"/>
                </a:moveTo>
                <a:cubicBezTo>
                  <a:pt x="1402033" y="3317129"/>
                  <a:pt x="1404947" y="3318072"/>
                  <a:pt x="1407948" y="3319015"/>
                </a:cubicBezTo>
                <a:cubicBezTo>
                  <a:pt x="1412577" y="3326559"/>
                  <a:pt x="1417120" y="3334017"/>
                  <a:pt x="1421663" y="3341475"/>
                </a:cubicBezTo>
                <a:cubicBezTo>
                  <a:pt x="1418749" y="3340532"/>
                  <a:pt x="1415834" y="3339589"/>
                  <a:pt x="1412920" y="3338560"/>
                </a:cubicBezTo>
                <a:cubicBezTo>
                  <a:pt x="1408376" y="3331102"/>
                  <a:pt x="1403747" y="3323644"/>
                  <a:pt x="1399032" y="3316186"/>
                </a:cubicBezTo>
                <a:close/>
                <a:moveTo>
                  <a:pt x="1414120" y="3320901"/>
                </a:moveTo>
                <a:cubicBezTo>
                  <a:pt x="1417206" y="3321844"/>
                  <a:pt x="1420292" y="3322787"/>
                  <a:pt x="1423292" y="3323644"/>
                </a:cubicBezTo>
                <a:cubicBezTo>
                  <a:pt x="1427922" y="3331274"/>
                  <a:pt x="1432379" y="3338817"/>
                  <a:pt x="1436837" y="3346361"/>
                </a:cubicBezTo>
                <a:cubicBezTo>
                  <a:pt x="1433836" y="3345418"/>
                  <a:pt x="1430836" y="3344475"/>
                  <a:pt x="1427836" y="3343532"/>
                </a:cubicBezTo>
                <a:cubicBezTo>
                  <a:pt x="1423292" y="3335989"/>
                  <a:pt x="1418749" y="3328445"/>
                  <a:pt x="1414120" y="3320901"/>
                </a:cubicBezTo>
                <a:close/>
                <a:moveTo>
                  <a:pt x="1440866" y="3353305"/>
                </a:moveTo>
                <a:cubicBezTo>
                  <a:pt x="1445324" y="3360935"/>
                  <a:pt x="1449696" y="3368478"/>
                  <a:pt x="1454068" y="3375936"/>
                </a:cubicBezTo>
                <a:cubicBezTo>
                  <a:pt x="1451153" y="3374993"/>
                  <a:pt x="1448238" y="3374050"/>
                  <a:pt x="1445324" y="3373022"/>
                </a:cubicBezTo>
                <a:cubicBezTo>
                  <a:pt x="1440952" y="3365564"/>
                  <a:pt x="1436580" y="3358105"/>
                  <a:pt x="1432036" y="3350476"/>
                </a:cubicBezTo>
                <a:cubicBezTo>
                  <a:pt x="1435037" y="3351419"/>
                  <a:pt x="1437951" y="3352362"/>
                  <a:pt x="1440866" y="3353305"/>
                </a:cubicBezTo>
                <a:close/>
                <a:moveTo>
                  <a:pt x="1446867" y="3355105"/>
                </a:moveTo>
                <a:cubicBezTo>
                  <a:pt x="1493330" y="3369078"/>
                  <a:pt x="1531049" y="3376965"/>
                  <a:pt x="1549908" y="3376965"/>
                </a:cubicBezTo>
                <a:cubicBezTo>
                  <a:pt x="1626375" y="3376965"/>
                  <a:pt x="1917668" y="3244949"/>
                  <a:pt x="1950415" y="3155109"/>
                </a:cubicBezTo>
                <a:cubicBezTo>
                  <a:pt x="1994821" y="3033379"/>
                  <a:pt x="2147669" y="2905135"/>
                  <a:pt x="2318261" y="2770032"/>
                </a:cubicBezTo>
                <a:lnTo>
                  <a:pt x="2325377" y="2770032"/>
                </a:lnTo>
                <a:cubicBezTo>
                  <a:pt x="2159842" y="2910364"/>
                  <a:pt x="2011880" y="3043752"/>
                  <a:pt x="1965331" y="3171482"/>
                </a:cubicBezTo>
                <a:cubicBezTo>
                  <a:pt x="1931384" y="3264580"/>
                  <a:pt x="1642748" y="3401483"/>
                  <a:pt x="1567653" y="3401483"/>
                </a:cubicBezTo>
                <a:cubicBezTo>
                  <a:pt x="1545793" y="3401483"/>
                  <a:pt x="1506788" y="3392910"/>
                  <a:pt x="1460068" y="3377908"/>
                </a:cubicBezTo>
                <a:cubicBezTo>
                  <a:pt x="1455782" y="3370364"/>
                  <a:pt x="1451410" y="3362735"/>
                  <a:pt x="1446867" y="3355105"/>
                </a:cubicBezTo>
                <a:close/>
                <a:moveTo>
                  <a:pt x="1458182" y="3383051"/>
                </a:moveTo>
                <a:cubicBezTo>
                  <a:pt x="1462383" y="3390338"/>
                  <a:pt x="1466498" y="3397625"/>
                  <a:pt x="1470527" y="3404826"/>
                </a:cubicBezTo>
                <a:cubicBezTo>
                  <a:pt x="1467698" y="3403883"/>
                  <a:pt x="1464869" y="3402854"/>
                  <a:pt x="1462040" y="3401825"/>
                </a:cubicBezTo>
                <a:cubicBezTo>
                  <a:pt x="1457925" y="3394710"/>
                  <a:pt x="1453810" y="3387509"/>
                  <a:pt x="1449524" y="3380223"/>
                </a:cubicBezTo>
                <a:cubicBezTo>
                  <a:pt x="1452439" y="3381165"/>
                  <a:pt x="1455353" y="3382109"/>
                  <a:pt x="1458182" y="3383051"/>
                </a:cubicBezTo>
                <a:close/>
                <a:moveTo>
                  <a:pt x="1464097" y="3384937"/>
                </a:moveTo>
                <a:cubicBezTo>
                  <a:pt x="1509017" y="3399168"/>
                  <a:pt x="1546393" y="3407312"/>
                  <a:pt x="1567653" y="3407312"/>
                </a:cubicBezTo>
                <a:cubicBezTo>
                  <a:pt x="1647806" y="3407312"/>
                  <a:pt x="1933528" y="3269895"/>
                  <a:pt x="1968332" y="3174483"/>
                </a:cubicBezTo>
                <a:cubicBezTo>
                  <a:pt x="2014966" y="3046581"/>
                  <a:pt x="2165499" y="2911907"/>
                  <a:pt x="2333006" y="2770118"/>
                </a:cubicBezTo>
                <a:lnTo>
                  <a:pt x="2340464" y="2770118"/>
                </a:lnTo>
                <a:cubicBezTo>
                  <a:pt x="2177844" y="2917308"/>
                  <a:pt x="2032025" y="3057125"/>
                  <a:pt x="1983162" y="3190856"/>
                </a:cubicBezTo>
                <a:cubicBezTo>
                  <a:pt x="1947072" y="3289697"/>
                  <a:pt x="1664008" y="3431915"/>
                  <a:pt x="1585312" y="3431915"/>
                </a:cubicBezTo>
                <a:cubicBezTo>
                  <a:pt x="1563881" y="3431915"/>
                  <a:pt x="1524362" y="3423085"/>
                  <a:pt x="1476270" y="3406883"/>
                </a:cubicBezTo>
                <a:cubicBezTo>
                  <a:pt x="1472413" y="3399597"/>
                  <a:pt x="1468298" y="3392310"/>
                  <a:pt x="1464097" y="3384937"/>
                </a:cubicBezTo>
                <a:close/>
                <a:moveTo>
                  <a:pt x="1585484" y="3437658"/>
                </a:moveTo>
                <a:cubicBezTo>
                  <a:pt x="1666837" y="3437658"/>
                  <a:pt x="1948872" y="3296641"/>
                  <a:pt x="1986420" y="3193771"/>
                </a:cubicBezTo>
                <a:cubicBezTo>
                  <a:pt x="2035369" y="3059697"/>
                  <a:pt x="2183587" y="2918679"/>
                  <a:pt x="2348008" y="2770032"/>
                </a:cubicBezTo>
                <a:lnTo>
                  <a:pt x="2355809" y="2770032"/>
                </a:lnTo>
                <a:cubicBezTo>
                  <a:pt x="2196189" y="2923994"/>
                  <a:pt x="2052342" y="3070241"/>
                  <a:pt x="2001336" y="3210144"/>
                </a:cubicBezTo>
                <a:cubicBezTo>
                  <a:pt x="1964817" y="3310357"/>
                  <a:pt x="1692040" y="3462175"/>
                  <a:pt x="1603229" y="3462175"/>
                </a:cubicBezTo>
                <a:cubicBezTo>
                  <a:pt x="1580598" y="3462175"/>
                  <a:pt x="1540307" y="3452574"/>
                  <a:pt x="1492301" y="3435515"/>
                </a:cubicBezTo>
                <a:cubicBezTo>
                  <a:pt x="1488529" y="3428571"/>
                  <a:pt x="1484586" y="3421542"/>
                  <a:pt x="1480642" y="3414427"/>
                </a:cubicBezTo>
                <a:cubicBezTo>
                  <a:pt x="1525905" y="3429257"/>
                  <a:pt x="1563624" y="3437658"/>
                  <a:pt x="1585484" y="3437658"/>
                </a:cubicBezTo>
                <a:close/>
                <a:moveTo>
                  <a:pt x="2354352" y="2764203"/>
                </a:moveTo>
                <a:cubicBezTo>
                  <a:pt x="2355723" y="2763003"/>
                  <a:pt x="2357095" y="2761717"/>
                  <a:pt x="2358466" y="2760517"/>
                </a:cubicBezTo>
                <a:cubicBezTo>
                  <a:pt x="2360952" y="2760431"/>
                  <a:pt x="2363439" y="2760345"/>
                  <a:pt x="2365924" y="2760259"/>
                </a:cubicBezTo>
                <a:cubicBezTo>
                  <a:pt x="2364553" y="2761545"/>
                  <a:pt x="2363181" y="2762917"/>
                  <a:pt x="2361810" y="2764203"/>
                </a:cubicBezTo>
                <a:lnTo>
                  <a:pt x="2354352" y="2764203"/>
                </a:lnTo>
                <a:close/>
                <a:moveTo>
                  <a:pt x="2373125" y="2760088"/>
                </a:moveTo>
                <a:cubicBezTo>
                  <a:pt x="2375697" y="2760002"/>
                  <a:pt x="2378269" y="2759916"/>
                  <a:pt x="2380926" y="2759831"/>
                </a:cubicBezTo>
                <a:cubicBezTo>
                  <a:pt x="2379469" y="2761288"/>
                  <a:pt x="2378097" y="2762745"/>
                  <a:pt x="2376640" y="2764203"/>
                </a:cubicBezTo>
                <a:lnTo>
                  <a:pt x="2368839" y="2764203"/>
                </a:lnTo>
                <a:cubicBezTo>
                  <a:pt x="2370296" y="2762831"/>
                  <a:pt x="2371668" y="2761460"/>
                  <a:pt x="2373125" y="2760088"/>
                </a:cubicBezTo>
                <a:close/>
                <a:moveTo>
                  <a:pt x="2379383" y="2754087"/>
                </a:moveTo>
                <a:cubicBezTo>
                  <a:pt x="2380755" y="2752801"/>
                  <a:pt x="2382127" y="2751430"/>
                  <a:pt x="2383498" y="2750144"/>
                </a:cubicBezTo>
                <a:cubicBezTo>
                  <a:pt x="2385984" y="2749973"/>
                  <a:pt x="2388384" y="2749801"/>
                  <a:pt x="2390870" y="2749630"/>
                </a:cubicBezTo>
                <a:cubicBezTo>
                  <a:pt x="2389499" y="2751001"/>
                  <a:pt x="2388127" y="2752458"/>
                  <a:pt x="2386756" y="2753830"/>
                </a:cubicBezTo>
                <a:cubicBezTo>
                  <a:pt x="2384356" y="2753916"/>
                  <a:pt x="2381869" y="2754001"/>
                  <a:pt x="2379383" y="2754087"/>
                </a:cubicBezTo>
                <a:close/>
                <a:moveTo>
                  <a:pt x="2397986" y="2749201"/>
                </a:moveTo>
                <a:cubicBezTo>
                  <a:pt x="2400557" y="2749029"/>
                  <a:pt x="2403129" y="2748858"/>
                  <a:pt x="2405701" y="2748686"/>
                </a:cubicBezTo>
                <a:cubicBezTo>
                  <a:pt x="2404244" y="2750230"/>
                  <a:pt x="2402872" y="2751773"/>
                  <a:pt x="2401415" y="2753401"/>
                </a:cubicBezTo>
                <a:cubicBezTo>
                  <a:pt x="2398843" y="2753487"/>
                  <a:pt x="2396271" y="2753573"/>
                  <a:pt x="2393699" y="2753659"/>
                </a:cubicBezTo>
                <a:cubicBezTo>
                  <a:pt x="2395157" y="2752116"/>
                  <a:pt x="2396614" y="2750658"/>
                  <a:pt x="2397986" y="2749201"/>
                </a:cubicBezTo>
                <a:close/>
                <a:moveTo>
                  <a:pt x="2404158" y="2742943"/>
                </a:moveTo>
                <a:cubicBezTo>
                  <a:pt x="2405529" y="2741486"/>
                  <a:pt x="2406987" y="2740114"/>
                  <a:pt x="2408358" y="2738657"/>
                </a:cubicBezTo>
                <a:cubicBezTo>
                  <a:pt x="2410759" y="2738400"/>
                  <a:pt x="2413245" y="2738142"/>
                  <a:pt x="2415645" y="2737971"/>
                </a:cubicBezTo>
                <a:cubicBezTo>
                  <a:pt x="2414273" y="2739514"/>
                  <a:pt x="2412902" y="2740971"/>
                  <a:pt x="2411444" y="2742514"/>
                </a:cubicBezTo>
                <a:cubicBezTo>
                  <a:pt x="2408959" y="2742600"/>
                  <a:pt x="2406558" y="2742771"/>
                  <a:pt x="2404158" y="2742943"/>
                </a:cubicBezTo>
                <a:close/>
                <a:moveTo>
                  <a:pt x="2422674" y="2737199"/>
                </a:moveTo>
                <a:cubicBezTo>
                  <a:pt x="2425246" y="2736942"/>
                  <a:pt x="2427732" y="2736685"/>
                  <a:pt x="2430218" y="2736428"/>
                </a:cubicBezTo>
                <a:cubicBezTo>
                  <a:pt x="2428761" y="2738142"/>
                  <a:pt x="2427304" y="2739771"/>
                  <a:pt x="2425846" y="2741486"/>
                </a:cubicBezTo>
                <a:cubicBezTo>
                  <a:pt x="2423274" y="2741657"/>
                  <a:pt x="2420789" y="2741829"/>
                  <a:pt x="2418217" y="2742000"/>
                </a:cubicBezTo>
                <a:cubicBezTo>
                  <a:pt x="2419674" y="2740371"/>
                  <a:pt x="2421217" y="2738828"/>
                  <a:pt x="2422674" y="2737199"/>
                </a:cubicBezTo>
                <a:close/>
                <a:moveTo>
                  <a:pt x="2428589" y="2730770"/>
                </a:moveTo>
                <a:cubicBezTo>
                  <a:pt x="2430047" y="2729227"/>
                  <a:pt x="2431418" y="2727684"/>
                  <a:pt x="2432876" y="2726141"/>
                </a:cubicBezTo>
                <a:cubicBezTo>
                  <a:pt x="2435276" y="2725798"/>
                  <a:pt x="2437676" y="2725455"/>
                  <a:pt x="2440077" y="2725198"/>
                </a:cubicBezTo>
                <a:cubicBezTo>
                  <a:pt x="2439305" y="2726055"/>
                  <a:pt x="2438534" y="2726998"/>
                  <a:pt x="2437762" y="2727855"/>
                </a:cubicBezTo>
                <a:cubicBezTo>
                  <a:pt x="2437162" y="2728627"/>
                  <a:pt x="2436476" y="2729313"/>
                  <a:pt x="2435876" y="2730084"/>
                </a:cubicBezTo>
                <a:cubicBezTo>
                  <a:pt x="2433390" y="2730256"/>
                  <a:pt x="2430990" y="2730513"/>
                  <a:pt x="2428589" y="2730770"/>
                </a:cubicBezTo>
                <a:close/>
                <a:moveTo>
                  <a:pt x="2452764" y="2717568"/>
                </a:moveTo>
                <a:cubicBezTo>
                  <a:pt x="2454136" y="2715940"/>
                  <a:pt x="2455593" y="2714311"/>
                  <a:pt x="2456964" y="2712682"/>
                </a:cubicBezTo>
                <a:cubicBezTo>
                  <a:pt x="2459365" y="2712253"/>
                  <a:pt x="2461679" y="2711825"/>
                  <a:pt x="2463994" y="2711482"/>
                </a:cubicBezTo>
                <a:cubicBezTo>
                  <a:pt x="2462622" y="2713196"/>
                  <a:pt x="2461165" y="2714911"/>
                  <a:pt x="2459793" y="2716625"/>
                </a:cubicBezTo>
                <a:cubicBezTo>
                  <a:pt x="2457479" y="2716968"/>
                  <a:pt x="2455079" y="2717226"/>
                  <a:pt x="2452764" y="2717568"/>
                </a:cubicBezTo>
                <a:close/>
                <a:moveTo>
                  <a:pt x="2470938" y="2710282"/>
                </a:moveTo>
                <a:cubicBezTo>
                  <a:pt x="2473424" y="2709853"/>
                  <a:pt x="2475910" y="2709425"/>
                  <a:pt x="2478310" y="2708996"/>
                </a:cubicBezTo>
                <a:cubicBezTo>
                  <a:pt x="2476853" y="2710882"/>
                  <a:pt x="2475395" y="2712768"/>
                  <a:pt x="2473938" y="2714654"/>
                </a:cubicBezTo>
                <a:cubicBezTo>
                  <a:pt x="2471452" y="2714997"/>
                  <a:pt x="2468966" y="2715340"/>
                  <a:pt x="2466480" y="2715683"/>
                </a:cubicBezTo>
                <a:cubicBezTo>
                  <a:pt x="2468023" y="2713882"/>
                  <a:pt x="2469480" y="2712082"/>
                  <a:pt x="2470938" y="2710282"/>
                </a:cubicBezTo>
                <a:close/>
                <a:moveTo>
                  <a:pt x="2469566" y="2704709"/>
                </a:moveTo>
                <a:cubicBezTo>
                  <a:pt x="2467337" y="2705138"/>
                  <a:pt x="2465108" y="2705481"/>
                  <a:pt x="2462879" y="2705910"/>
                </a:cubicBezTo>
                <a:cubicBezTo>
                  <a:pt x="2464165" y="2704367"/>
                  <a:pt x="2465451" y="2702909"/>
                  <a:pt x="2466737" y="2701366"/>
                </a:cubicBezTo>
                <a:cubicBezTo>
                  <a:pt x="2468966" y="2700852"/>
                  <a:pt x="2471195" y="2700423"/>
                  <a:pt x="2473424" y="2699909"/>
                </a:cubicBezTo>
                <a:cubicBezTo>
                  <a:pt x="2472138" y="2701538"/>
                  <a:pt x="2470852" y="2703167"/>
                  <a:pt x="2469566" y="2704709"/>
                </a:cubicBezTo>
                <a:close/>
                <a:moveTo>
                  <a:pt x="2455593" y="2707196"/>
                </a:moveTo>
                <a:cubicBezTo>
                  <a:pt x="2453450" y="2707539"/>
                  <a:pt x="2451392" y="2707967"/>
                  <a:pt x="2449249" y="2708310"/>
                </a:cubicBezTo>
                <a:cubicBezTo>
                  <a:pt x="2450449" y="2707024"/>
                  <a:pt x="2451649" y="2705653"/>
                  <a:pt x="2452850" y="2704367"/>
                </a:cubicBezTo>
                <a:cubicBezTo>
                  <a:pt x="2454993" y="2703938"/>
                  <a:pt x="2457050" y="2703509"/>
                  <a:pt x="2459193" y="2703081"/>
                </a:cubicBezTo>
                <a:cubicBezTo>
                  <a:pt x="2457993" y="2704367"/>
                  <a:pt x="2456793" y="2705824"/>
                  <a:pt x="2455593" y="2707196"/>
                </a:cubicBezTo>
                <a:close/>
                <a:moveTo>
                  <a:pt x="2449763" y="2713968"/>
                </a:moveTo>
                <a:cubicBezTo>
                  <a:pt x="2448392" y="2715511"/>
                  <a:pt x="2447106" y="2717054"/>
                  <a:pt x="2445734" y="2718597"/>
                </a:cubicBezTo>
                <a:cubicBezTo>
                  <a:pt x="2443506" y="2718940"/>
                  <a:pt x="2441191" y="2719197"/>
                  <a:pt x="2438962" y="2719540"/>
                </a:cubicBezTo>
                <a:cubicBezTo>
                  <a:pt x="2440334" y="2718083"/>
                  <a:pt x="2441620" y="2716625"/>
                  <a:pt x="2442991" y="2715168"/>
                </a:cubicBezTo>
                <a:cubicBezTo>
                  <a:pt x="2445220" y="2714739"/>
                  <a:pt x="2447449" y="2714311"/>
                  <a:pt x="2449763" y="2713968"/>
                </a:cubicBezTo>
                <a:close/>
                <a:moveTo>
                  <a:pt x="2431590" y="2720483"/>
                </a:moveTo>
                <a:cubicBezTo>
                  <a:pt x="2429447" y="2720740"/>
                  <a:pt x="2427304" y="2721083"/>
                  <a:pt x="2425160" y="2721340"/>
                </a:cubicBezTo>
                <a:cubicBezTo>
                  <a:pt x="2426446" y="2720054"/>
                  <a:pt x="2427647" y="2718769"/>
                  <a:pt x="2428932" y="2717483"/>
                </a:cubicBezTo>
                <a:cubicBezTo>
                  <a:pt x="2431075" y="2717140"/>
                  <a:pt x="2433219" y="2716797"/>
                  <a:pt x="2435276" y="2716368"/>
                </a:cubicBezTo>
                <a:cubicBezTo>
                  <a:pt x="2434076" y="2717826"/>
                  <a:pt x="2432876" y="2719111"/>
                  <a:pt x="2431590" y="2720483"/>
                </a:cubicBezTo>
                <a:close/>
                <a:moveTo>
                  <a:pt x="2425503" y="2727170"/>
                </a:moveTo>
                <a:cubicBezTo>
                  <a:pt x="2424132" y="2728627"/>
                  <a:pt x="2422846" y="2730084"/>
                  <a:pt x="2421474" y="2731541"/>
                </a:cubicBezTo>
                <a:cubicBezTo>
                  <a:pt x="2419160" y="2731799"/>
                  <a:pt x="2416931" y="2731970"/>
                  <a:pt x="2414616" y="2732227"/>
                </a:cubicBezTo>
                <a:cubicBezTo>
                  <a:pt x="2415388" y="2731370"/>
                  <a:pt x="2416245" y="2730599"/>
                  <a:pt x="2417017" y="2729741"/>
                </a:cubicBezTo>
                <a:cubicBezTo>
                  <a:pt x="2417531" y="2729227"/>
                  <a:pt x="2418045" y="2728627"/>
                  <a:pt x="2418560" y="2728113"/>
                </a:cubicBezTo>
                <a:cubicBezTo>
                  <a:pt x="2420960" y="2727770"/>
                  <a:pt x="2423189" y="2727427"/>
                  <a:pt x="2425503" y="2727170"/>
                </a:cubicBezTo>
                <a:close/>
                <a:moveTo>
                  <a:pt x="2400900" y="2739342"/>
                </a:moveTo>
                <a:cubicBezTo>
                  <a:pt x="2399615" y="2740714"/>
                  <a:pt x="2398243" y="2742000"/>
                  <a:pt x="2396957" y="2743372"/>
                </a:cubicBezTo>
                <a:cubicBezTo>
                  <a:pt x="2394642" y="2743543"/>
                  <a:pt x="2392328" y="2743629"/>
                  <a:pt x="2390013" y="2743800"/>
                </a:cubicBezTo>
                <a:cubicBezTo>
                  <a:pt x="2391299" y="2742514"/>
                  <a:pt x="2392671" y="2741228"/>
                  <a:pt x="2393957" y="2740028"/>
                </a:cubicBezTo>
                <a:cubicBezTo>
                  <a:pt x="2396271" y="2739771"/>
                  <a:pt x="2398586" y="2739600"/>
                  <a:pt x="2400900" y="2739342"/>
                </a:cubicBezTo>
                <a:close/>
                <a:moveTo>
                  <a:pt x="2382555" y="2744315"/>
                </a:moveTo>
                <a:cubicBezTo>
                  <a:pt x="2380412" y="2744486"/>
                  <a:pt x="2378183" y="2744572"/>
                  <a:pt x="2376040" y="2744743"/>
                </a:cubicBezTo>
                <a:cubicBezTo>
                  <a:pt x="2377240" y="2743629"/>
                  <a:pt x="2378526" y="2742514"/>
                  <a:pt x="2379726" y="2741400"/>
                </a:cubicBezTo>
                <a:cubicBezTo>
                  <a:pt x="2381869" y="2741228"/>
                  <a:pt x="2384098" y="2740971"/>
                  <a:pt x="2386241" y="2740800"/>
                </a:cubicBezTo>
                <a:cubicBezTo>
                  <a:pt x="2384955" y="2742000"/>
                  <a:pt x="2383755" y="2743114"/>
                  <a:pt x="2382555" y="2744315"/>
                </a:cubicBezTo>
                <a:close/>
                <a:moveTo>
                  <a:pt x="2376040" y="2750572"/>
                </a:moveTo>
                <a:cubicBezTo>
                  <a:pt x="2374754" y="2751773"/>
                  <a:pt x="2373468" y="2753059"/>
                  <a:pt x="2372182" y="2754259"/>
                </a:cubicBezTo>
                <a:cubicBezTo>
                  <a:pt x="2369868" y="2754344"/>
                  <a:pt x="2367553" y="2754430"/>
                  <a:pt x="2365153" y="2754516"/>
                </a:cubicBezTo>
                <a:cubicBezTo>
                  <a:pt x="2366439" y="2753316"/>
                  <a:pt x="2367725" y="2752201"/>
                  <a:pt x="2369011" y="2751001"/>
                </a:cubicBezTo>
                <a:cubicBezTo>
                  <a:pt x="2371325" y="2750830"/>
                  <a:pt x="2373725" y="2750744"/>
                  <a:pt x="2376040" y="2750572"/>
                </a:cubicBezTo>
                <a:close/>
                <a:moveTo>
                  <a:pt x="2357524" y="2754773"/>
                </a:moveTo>
                <a:cubicBezTo>
                  <a:pt x="2355295" y="2754859"/>
                  <a:pt x="2353151" y="2754944"/>
                  <a:pt x="2350923" y="2754944"/>
                </a:cubicBezTo>
                <a:cubicBezTo>
                  <a:pt x="2352123" y="2753916"/>
                  <a:pt x="2353323" y="2752973"/>
                  <a:pt x="2354523" y="2751944"/>
                </a:cubicBezTo>
                <a:cubicBezTo>
                  <a:pt x="2356752" y="2751773"/>
                  <a:pt x="2358895" y="2751687"/>
                  <a:pt x="2361124" y="2751516"/>
                </a:cubicBezTo>
                <a:cubicBezTo>
                  <a:pt x="2359924" y="2752630"/>
                  <a:pt x="2358724" y="2753659"/>
                  <a:pt x="2357524" y="2754773"/>
                </a:cubicBezTo>
                <a:close/>
                <a:moveTo>
                  <a:pt x="2350837" y="2760774"/>
                </a:moveTo>
                <a:cubicBezTo>
                  <a:pt x="2349551" y="2761888"/>
                  <a:pt x="2348265" y="2763088"/>
                  <a:pt x="2346979" y="2764203"/>
                </a:cubicBezTo>
                <a:lnTo>
                  <a:pt x="2339950" y="2764203"/>
                </a:lnTo>
                <a:cubicBezTo>
                  <a:pt x="2341236" y="2763088"/>
                  <a:pt x="2342522" y="2762060"/>
                  <a:pt x="2343807" y="2760945"/>
                </a:cubicBezTo>
                <a:cubicBezTo>
                  <a:pt x="2346208" y="2760945"/>
                  <a:pt x="2348522" y="2760860"/>
                  <a:pt x="2350837" y="2760774"/>
                </a:cubicBezTo>
                <a:close/>
                <a:moveTo>
                  <a:pt x="2332235" y="2764203"/>
                </a:moveTo>
                <a:lnTo>
                  <a:pt x="2325634" y="2764203"/>
                </a:lnTo>
                <a:cubicBezTo>
                  <a:pt x="2326834" y="2763260"/>
                  <a:pt x="2327948" y="2762317"/>
                  <a:pt x="2329149" y="2761460"/>
                </a:cubicBezTo>
                <a:cubicBezTo>
                  <a:pt x="2331377" y="2761374"/>
                  <a:pt x="2333606" y="2761288"/>
                  <a:pt x="2335749" y="2761288"/>
                </a:cubicBezTo>
                <a:cubicBezTo>
                  <a:pt x="2334635" y="2762231"/>
                  <a:pt x="2333435" y="2763260"/>
                  <a:pt x="2332235" y="2764203"/>
                </a:cubicBezTo>
                <a:close/>
                <a:moveTo>
                  <a:pt x="2317490" y="2764203"/>
                </a:moveTo>
                <a:lnTo>
                  <a:pt x="2311318" y="2764203"/>
                </a:lnTo>
                <a:cubicBezTo>
                  <a:pt x="2312346" y="2763431"/>
                  <a:pt x="2313461" y="2762660"/>
                  <a:pt x="2314489" y="2761888"/>
                </a:cubicBezTo>
                <a:cubicBezTo>
                  <a:pt x="2316547" y="2761802"/>
                  <a:pt x="2318604" y="2761802"/>
                  <a:pt x="2320662" y="2761717"/>
                </a:cubicBezTo>
                <a:cubicBezTo>
                  <a:pt x="2319633" y="2762574"/>
                  <a:pt x="2318518" y="2763346"/>
                  <a:pt x="2317490" y="2764203"/>
                </a:cubicBezTo>
                <a:close/>
                <a:moveTo>
                  <a:pt x="2310118" y="2770032"/>
                </a:moveTo>
                <a:cubicBezTo>
                  <a:pt x="2141668" y="2903592"/>
                  <a:pt x="1991735" y="3030550"/>
                  <a:pt x="1947329" y="3152108"/>
                </a:cubicBezTo>
                <a:cubicBezTo>
                  <a:pt x="1915011" y="3240748"/>
                  <a:pt x="1625861" y="3371136"/>
                  <a:pt x="1549908" y="3371136"/>
                </a:cubicBezTo>
                <a:cubicBezTo>
                  <a:pt x="1529849" y="3371136"/>
                  <a:pt x="1490758" y="3362906"/>
                  <a:pt x="1442752" y="3348162"/>
                </a:cubicBezTo>
                <a:cubicBezTo>
                  <a:pt x="1438294" y="3340618"/>
                  <a:pt x="1433836" y="3332988"/>
                  <a:pt x="1429207" y="3325359"/>
                </a:cubicBezTo>
                <a:cubicBezTo>
                  <a:pt x="1475842" y="3338903"/>
                  <a:pt x="1513647" y="3346533"/>
                  <a:pt x="1532077" y="3346533"/>
                </a:cubicBezTo>
                <a:cubicBezTo>
                  <a:pt x="1599372" y="3346533"/>
                  <a:pt x="1899409" y="3226003"/>
                  <a:pt x="1932327" y="3135735"/>
                </a:cubicBezTo>
                <a:cubicBezTo>
                  <a:pt x="1974504" y="3020092"/>
                  <a:pt x="2129581" y="2898277"/>
                  <a:pt x="2303259" y="2769946"/>
                </a:cubicBezTo>
                <a:lnTo>
                  <a:pt x="2310118" y="2769946"/>
                </a:lnTo>
                <a:close/>
                <a:moveTo>
                  <a:pt x="1929413" y="3132820"/>
                </a:moveTo>
                <a:cubicBezTo>
                  <a:pt x="1897952" y="3219145"/>
                  <a:pt x="1597571" y="3340789"/>
                  <a:pt x="1532163" y="3340789"/>
                </a:cubicBezTo>
                <a:cubicBezTo>
                  <a:pt x="1513132" y="3340789"/>
                  <a:pt x="1473699" y="3332731"/>
                  <a:pt x="1425093" y="3318415"/>
                </a:cubicBezTo>
                <a:cubicBezTo>
                  <a:pt x="1420635" y="3311043"/>
                  <a:pt x="1416177" y="3303670"/>
                  <a:pt x="1411634" y="3296298"/>
                </a:cubicBezTo>
                <a:cubicBezTo>
                  <a:pt x="1458182" y="3308985"/>
                  <a:pt x="1495816" y="3316186"/>
                  <a:pt x="1514418" y="3316186"/>
                </a:cubicBezTo>
                <a:cubicBezTo>
                  <a:pt x="1580941" y="3316186"/>
                  <a:pt x="1884236" y="3199343"/>
                  <a:pt x="1914497" y="3116361"/>
                </a:cubicBezTo>
                <a:cubicBezTo>
                  <a:pt x="1954444" y="3006890"/>
                  <a:pt x="2111750" y="2891504"/>
                  <a:pt x="2288601" y="2769946"/>
                </a:cubicBezTo>
                <a:lnTo>
                  <a:pt x="2294859" y="2769946"/>
                </a:lnTo>
                <a:cubicBezTo>
                  <a:pt x="2123494" y="2896819"/>
                  <a:pt x="1971589" y="3017349"/>
                  <a:pt x="1929413" y="3132820"/>
                </a:cubicBezTo>
                <a:close/>
                <a:moveTo>
                  <a:pt x="1419006" y="3316615"/>
                </a:moveTo>
                <a:cubicBezTo>
                  <a:pt x="1415920" y="3315672"/>
                  <a:pt x="1412920" y="3314729"/>
                  <a:pt x="1409748" y="3313786"/>
                </a:cubicBezTo>
                <a:cubicBezTo>
                  <a:pt x="1405290" y="3306585"/>
                  <a:pt x="1400747" y="3299298"/>
                  <a:pt x="1396203" y="3292012"/>
                </a:cubicBezTo>
                <a:cubicBezTo>
                  <a:pt x="1399375" y="3292955"/>
                  <a:pt x="1402461" y="3293812"/>
                  <a:pt x="1405547" y="3294669"/>
                </a:cubicBezTo>
                <a:cubicBezTo>
                  <a:pt x="1410091" y="3302041"/>
                  <a:pt x="1414548" y="3309328"/>
                  <a:pt x="1419006" y="3316615"/>
                </a:cubicBezTo>
                <a:close/>
                <a:moveTo>
                  <a:pt x="1391403" y="3284382"/>
                </a:moveTo>
                <a:cubicBezTo>
                  <a:pt x="1386688" y="3276924"/>
                  <a:pt x="1381887" y="3269466"/>
                  <a:pt x="1377087" y="3262008"/>
                </a:cubicBezTo>
                <a:cubicBezTo>
                  <a:pt x="1380344" y="3262865"/>
                  <a:pt x="1383516" y="3263722"/>
                  <a:pt x="1386688" y="3264580"/>
                </a:cubicBezTo>
                <a:cubicBezTo>
                  <a:pt x="1391488" y="3272123"/>
                  <a:pt x="1396203" y="3279582"/>
                  <a:pt x="1400918" y="3287040"/>
                </a:cubicBezTo>
                <a:cubicBezTo>
                  <a:pt x="1397746" y="3286182"/>
                  <a:pt x="1394574" y="3285325"/>
                  <a:pt x="1391403" y="3284382"/>
                </a:cubicBezTo>
                <a:close/>
                <a:moveTo>
                  <a:pt x="1385059" y="3282496"/>
                </a:moveTo>
                <a:cubicBezTo>
                  <a:pt x="1381973" y="3281553"/>
                  <a:pt x="1378972" y="3280696"/>
                  <a:pt x="1375801" y="3279667"/>
                </a:cubicBezTo>
                <a:cubicBezTo>
                  <a:pt x="1371086" y="3272295"/>
                  <a:pt x="1366285" y="3265008"/>
                  <a:pt x="1361399" y="3257550"/>
                </a:cubicBezTo>
                <a:cubicBezTo>
                  <a:pt x="1364571" y="3258407"/>
                  <a:pt x="1367657" y="3259350"/>
                  <a:pt x="1370743" y="3260208"/>
                </a:cubicBezTo>
                <a:cubicBezTo>
                  <a:pt x="1375544" y="3267666"/>
                  <a:pt x="1380344" y="3275124"/>
                  <a:pt x="1385059" y="3282496"/>
                </a:cubicBezTo>
                <a:close/>
                <a:moveTo>
                  <a:pt x="1356770" y="3250692"/>
                </a:moveTo>
                <a:cubicBezTo>
                  <a:pt x="1351712" y="3243063"/>
                  <a:pt x="1346568" y="3235433"/>
                  <a:pt x="1341339" y="3227804"/>
                </a:cubicBezTo>
                <a:cubicBezTo>
                  <a:pt x="1344597" y="3228661"/>
                  <a:pt x="1347769" y="3229518"/>
                  <a:pt x="1350940" y="3230375"/>
                </a:cubicBezTo>
                <a:cubicBezTo>
                  <a:pt x="1356084" y="3238090"/>
                  <a:pt x="1361227" y="3245720"/>
                  <a:pt x="1366285" y="3253435"/>
                </a:cubicBezTo>
                <a:cubicBezTo>
                  <a:pt x="1363113" y="3252492"/>
                  <a:pt x="1359942" y="3251635"/>
                  <a:pt x="1356770" y="3250692"/>
                </a:cubicBezTo>
                <a:close/>
                <a:moveTo>
                  <a:pt x="1350255" y="3248806"/>
                </a:moveTo>
                <a:cubicBezTo>
                  <a:pt x="1347168" y="3247863"/>
                  <a:pt x="1344082" y="3247006"/>
                  <a:pt x="1340996" y="3246063"/>
                </a:cubicBezTo>
                <a:cubicBezTo>
                  <a:pt x="1335853" y="3238519"/>
                  <a:pt x="1330709" y="3230975"/>
                  <a:pt x="1325480" y="3223432"/>
                </a:cubicBezTo>
                <a:cubicBezTo>
                  <a:pt x="1328652" y="3224289"/>
                  <a:pt x="1331738" y="3225232"/>
                  <a:pt x="1334910" y="3226003"/>
                </a:cubicBezTo>
                <a:cubicBezTo>
                  <a:pt x="1340053" y="3233633"/>
                  <a:pt x="1345111" y="3241177"/>
                  <a:pt x="1350255" y="3248806"/>
                </a:cubicBezTo>
                <a:close/>
                <a:moveTo>
                  <a:pt x="1334224" y="3243920"/>
                </a:moveTo>
                <a:cubicBezTo>
                  <a:pt x="1331224" y="3242977"/>
                  <a:pt x="1328223" y="3242034"/>
                  <a:pt x="1325223" y="3241091"/>
                </a:cubicBezTo>
                <a:cubicBezTo>
                  <a:pt x="1320079" y="3233719"/>
                  <a:pt x="1314850" y="3226261"/>
                  <a:pt x="1309621" y="3218802"/>
                </a:cubicBezTo>
                <a:cubicBezTo>
                  <a:pt x="1312707" y="3219660"/>
                  <a:pt x="1315707" y="3220603"/>
                  <a:pt x="1318708" y="3221460"/>
                </a:cubicBezTo>
                <a:cubicBezTo>
                  <a:pt x="1323937" y="3229004"/>
                  <a:pt x="1329080" y="3236462"/>
                  <a:pt x="1334224" y="3243920"/>
                </a:cubicBezTo>
                <a:close/>
                <a:moveTo>
                  <a:pt x="1318279" y="3238948"/>
                </a:moveTo>
                <a:cubicBezTo>
                  <a:pt x="1315365" y="3238005"/>
                  <a:pt x="1312450" y="3237062"/>
                  <a:pt x="1309449" y="3236119"/>
                </a:cubicBezTo>
                <a:cubicBezTo>
                  <a:pt x="1304306" y="3228832"/>
                  <a:pt x="1299077" y="3221546"/>
                  <a:pt x="1293762" y="3214173"/>
                </a:cubicBezTo>
                <a:cubicBezTo>
                  <a:pt x="1296762" y="3215116"/>
                  <a:pt x="1299677" y="3215974"/>
                  <a:pt x="1302677" y="3216831"/>
                </a:cubicBezTo>
                <a:cubicBezTo>
                  <a:pt x="1307907" y="3224203"/>
                  <a:pt x="1313136" y="3231576"/>
                  <a:pt x="1318279" y="3238948"/>
                </a:cubicBezTo>
                <a:close/>
                <a:moveTo>
                  <a:pt x="1302334" y="3233719"/>
                </a:moveTo>
                <a:cubicBezTo>
                  <a:pt x="1299505" y="3232776"/>
                  <a:pt x="1296676" y="3231833"/>
                  <a:pt x="1293847" y="3230890"/>
                </a:cubicBezTo>
                <a:cubicBezTo>
                  <a:pt x="1288618" y="3223689"/>
                  <a:pt x="1283389" y="3216488"/>
                  <a:pt x="1277988" y="3209287"/>
                </a:cubicBezTo>
                <a:cubicBezTo>
                  <a:pt x="1280903" y="3210230"/>
                  <a:pt x="1283818" y="3211087"/>
                  <a:pt x="1286647" y="3211944"/>
                </a:cubicBezTo>
                <a:cubicBezTo>
                  <a:pt x="1291962" y="3219231"/>
                  <a:pt x="1297191" y="3226432"/>
                  <a:pt x="1302334" y="3233719"/>
                </a:cubicBezTo>
                <a:close/>
                <a:moveTo>
                  <a:pt x="1286475" y="3228318"/>
                </a:moveTo>
                <a:cubicBezTo>
                  <a:pt x="1283732" y="3227375"/>
                  <a:pt x="1280989" y="3226432"/>
                  <a:pt x="1278331" y="3225489"/>
                </a:cubicBezTo>
                <a:cubicBezTo>
                  <a:pt x="1273102" y="3218460"/>
                  <a:pt x="1267787" y="3211344"/>
                  <a:pt x="1262386" y="3204315"/>
                </a:cubicBezTo>
                <a:cubicBezTo>
                  <a:pt x="1265215" y="3205258"/>
                  <a:pt x="1267959" y="3206115"/>
                  <a:pt x="1270702" y="3206972"/>
                </a:cubicBezTo>
                <a:cubicBezTo>
                  <a:pt x="1276017" y="3214088"/>
                  <a:pt x="1281246" y="3221203"/>
                  <a:pt x="1286475" y="3228318"/>
                </a:cubicBezTo>
                <a:close/>
                <a:moveTo>
                  <a:pt x="1270616" y="3222746"/>
                </a:moveTo>
                <a:cubicBezTo>
                  <a:pt x="1267959" y="3221803"/>
                  <a:pt x="1265387" y="3220860"/>
                  <a:pt x="1262729" y="3219917"/>
                </a:cubicBezTo>
                <a:cubicBezTo>
                  <a:pt x="1257500" y="3212973"/>
                  <a:pt x="1252185" y="3206115"/>
                  <a:pt x="1246699" y="3199086"/>
                </a:cubicBezTo>
                <a:cubicBezTo>
                  <a:pt x="1249356" y="3200029"/>
                  <a:pt x="1252014" y="3200886"/>
                  <a:pt x="1254757" y="3201743"/>
                </a:cubicBezTo>
                <a:cubicBezTo>
                  <a:pt x="1260072" y="3208773"/>
                  <a:pt x="1265387" y="3215716"/>
                  <a:pt x="1270616" y="3222746"/>
                </a:cubicBezTo>
                <a:close/>
                <a:moveTo>
                  <a:pt x="1254843" y="3217002"/>
                </a:moveTo>
                <a:cubicBezTo>
                  <a:pt x="1252357" y="3216059"/>
                  <a:pt x="1249785" y="3215116"/>
                  <a:pt x="1247299" y="3214173"/>
                </a:cubicBezTo>
                <a:cubicBezTo>
                  <a:pt x="1241984" y="3207401"/>
                  <a:pt x="1236669" y="3200629"/>
                  <a:pt x="1231183" y="3193771"/>
                </a:cubicBezTo>
                <a:cubicBezTo>
                  <a:pt x="1233754" y="3194628"/>
                  <a:pt x="1236326" y="3195571"/>
                  <a:pt x="1238898" y="3196428"/>
                </a:cubicBezTo>
                <a:cubicBezTo>
                  <a:pt x="1244213" y="3203286"/>
                  <a:pt x="1249613" y="3210144"/>
                  <a:pt x="1254843" y="3217002"/>
                </a:cubicBezTo>
                <a:close/>
                <a:moveTo>
                  <a:pt x="1238984" y="3211002"/>
                </a:moveTo>
                <a:cubicBezTo>
                  <a:pt x="1236583" y="3210058"/>
                  <a:pt x="1234183" y="3209116"/>
                  <a:pt x="1231868" y="3208173"/>
                </a:cubicBezTo>
                <a:cubicBezTo>
                  <a:pt x="1226553" y="3201572"/>
                  <a:pt x="1221153" y="3194885"/>
                  <a:pt x="1215666" y="3188199"/>
                </a:cubicBezTo>
                <a:cubicBezTo>
                  <a:pt x="1218152" y="3189056"/>
                  <a:pt x="1220553" y="3189999"/>
                  <a:pt x="1223039" y="3190856"/>
                </a:cubicBezTo>
                <a:cubicBezTo>
                  <a:pt x="1228439" y="3197543"/>
                  <a:pt x="1233754" y="3204315"/>
                  <a:pt x="1238984" y="3211002"/>
                </a:cubicBezTo>
                <a:close/>
                <a:moveTo>
                  <a:pt x="1223210" y="3204744"/>
                </a:moveTo>
                <a:cubicBezTo>
                  <a:pt x="1220981" y="3203886"/>
                  <a:pt x="1218752" y="3202943"/>
                  <a:pt x="1216524" y="3202000"/>
                </a:cubicBezTo>
                <a:cubicBezTo>
                  <a:pt x="1211209" y="3195485"/>
                  <a:pt x="1205808" y="3188970"/>
                  <a:pt x="1200322" y="3182455"/>
                </a:cubicBezTo>
                <a:cubicBezTo>
                  <a:pt x="1202636" y="3183312"/>
                  <a:pt x="1204951" y="3184170"/>
                  <a:pt x="1207180" y="3185027"/>
                </a:cubicBezTo>
                <a:cubicBezTo>
                  <a:pt x="1212580" y="3191628"/>
                  <a:pt x="1217981" y="3198228"/>
                  <a:pt x="1223210" y="3204744"/>
                </a:cubicBezTo>
                <a:close/>
                <a:moveTo>
                  <a:pt x="1207437" y="3198228"/>
                </a:moveTo>
                <a:cubicBezTo>
                  <a:pt x="1205379" y="3197371"/>
                  <a:pt x="1203236" y="3196428"/>
                  <a:pt x="1201179" y="3195571"/>
                </a:cubicBezTo>
                <a:cubicBezTo>
                  <a:pt x="1195864" y="3189227"/>
                  <a:pt x="1190377" y="3182884"/>
                  <a:pt x="1184891" y="3176454"/>
                </a:cubicBezTo>
                <a:cubicBezTo>
                  <a:pt x="1187034" y="3177311"/>
                  <a:pt x="1189177" y="3178169"/>
                  <a:pt x="1191320" y="3178940"/>
                </a:cubicBezTo>
                <a:cubicBezTo>
                  <a:pt x="1196807" y="3185455"/>
                  <a:pt x="1202122" y="3191885"/>
                  <a:pt x="1207437" y="3198228"/>
                </a:cubicBezTo>
                <a:close/>
                <a:moveTo>
                  <a:pt x="1214895" y="3207315"/>
                </a:moveTo>
                <a:cubicBezTo>
                  <a:pt x="1220124" y="3213659"/>
                  <a:pt x="1225267" y="3220003"/>
                  <a:pt x="1230411" y="3226261"/>
                </a:cubicBezTo>
                <a:cubicBezTo>
                  <a:pt x="1228525" y="3225403"/>
                  <a:pt x="1226639" y="3224632"/>
                  <a:pt x="1224753" y="3223775"/>
                </a:cubicBezTo>
                <a:cubicBezTo>
                  <a:pt x="1219610" y="3217517"/>
                  <a:pt x="1214380" y="3211259"/>
                  <a:pt x="1208980" y="3204915"/>
                </a:cubicBezTo>
                <a:cubicBezTo>
                  <a:pt x="1210951" y="3205686"/>
                  <a:pt x="1212923" y="3206458"/>
                  <a:pt x="1214895" y="3207315"/>
                </a:cubicBezTo>
                <a:close/>
                <a:moveTo>
                  <a:pt x="1223810" y="3210830"/>
                </a:moveTo>
                <a:cubicBezTo>
                  <a:pt x="1225953" y="3211687"/>
                  <a:pt x="1228096" y="3212545"/>
                  <a:pt x="1230240" y="3213402"/>
                </a:cubicBezTo>
                <a:cubicBezTo>
                  <a:pt x="1235469" y="3219917"/>
                  <a:pt x="1240527" y="3226346"/>
                  <a:pt x="1245584" y="3232776"/>
                </a:cubicBezTo>
                <a:cubicBezTo>
                  <a:pt x="1243527" y="3231918"/>
                  <a:pt x="1241470" y="3231061"/>
                  <a:pt x="1239412" y="3230204"/>
                </a:cubicBezTo>
                <a:cubicBezTo>
                  <a:pt x="1234354" y="3223775"/>
                  <a:pt x="1229039" y="3217345"/>
                  <a:pt x="1223810" y="3210830"/>
                </a:cubicBezTo>
                <a:close/>
                <a:moveTo>
                  <a:pt x="1238641" y="3216659"/>
                </a:moveTo>
                <a:cubicBezTo>
                  <a:pt x="1240955" y="3217517"/>
                  <a:pt x="1243270" y="3218374"/>
                  <a:pt x="1245499" y="3219317"/>
                </a:cubicBezTo>
                <a:cubicBezTo>
                  <a:pt x="1250642" y="3225918"/>
                  <a:pt x="1255786" y="3232518"/>
                  <a:pt x="1260843" y="3239034"/>
                </a:cubicBezTo>
                <a:cubicBezTo>
                  <a:pt x="1258615" y="3238090"/>
                  <a:pt x="1256386" y="3237233"/>
                  <a:pt x="1254157" y="3236290"/>
                </a:cubicBezTo>
                <a:cubicBezTo>
                  <a:pt x="1249099" y="3229861"/>
                  <a:pt x="1243956" y="3223260"/>
                  <a:pt x="1238641" y="3216659"/>
                </a:cubicBezTo>
                <a:close/>
                <a:moveTo>
                  <a:pt x="1253728" y="3222317"/>
                </a:moveTo>
                <a:cubicBezTo>
                  <a:pt x="1256129" y="3223174"/>
                  <a:pt x="1258615" y="3224117"/>
                  <a:pt x="1261015" y="3224975"/>
                </a:cubicBezTo>
                <a:cubicBezTo>
                  <a:pt x="1266158" y="3231747"/>
                  <a:pt x="1271216" y="3238433"/>
                  <a:pt x="1276188" y="3245120"/>
                </a:cubicBezTo>
                <a:cubicBezTo>
                  <a:pt x="1273788" y="3244177"/>
                  <a:pt x="1271473" y="3243234"/>
                  <a:pt x="1269073" y="3242291"/>
                </a:cubicBezTo>
                <a:cubicBezTo>
                  <a:pt x="1264015" y="3235690"/>
                  <a:pt x="1258872" y="3229089"/>
                  <a:pt x="1253728" y="3222317"/>
                </a:cubicBezTo>
                <a:close/>
                <a:moveTo>
                  <a:pt x="1268816" y="3227889"/>
                </a:moveTo>
                <a:cubicBezTo>
                  <a:pt x="1271388" y="3228832"/>
                  <a:pt x="1273959" y="3229690"/>
                  <a:pt x="1276531" y="3230632"/>
                </a:cubicBezTo>
                <a:cubicBezTo>
                  <a:pt x="1281589" y="3237491"/>
                  <a:pt x="1286647" y="3244348"/>
                  <a:pt x="1291619" y="3251121"/>
                </a:cubicBezTo>
                <a:cubicBezTo>
                  <a:pt x="1289133" y="3250178"/>
                  <a:pt x="1286647" y="3249235"/>
                  <a:pt x="1284161" y="3248292"/>
                </a:cubicBezTo>
                <a:cubicBezTo>
                  <a:pt x="1279017" y="3241434"/>
                  <a:pt x="1273959" y="3234662"/>
                  <a:pt x="1268816" y="3227889"/>
                </a:cubicBezTo>
                <a:close/>
                <a:moveTo>
                  <a:pt x="1283989" y="3233204"/>
                </a:moveTo>
                <a:cubicBezTo>
                  <a:pt x="1286647" y="3234147"/>
                  <a:pt x="1289304" y="3235004"/>
                  <a:pt x="1292047" y="3235947"/>
                </a:cubicBezTo>
                <a:cubicBezTo>
                  <a:pt x="1297105" y="3242891"/>
                  <a:pt x="1302077" y="3249835"/>
                  <a:pt x="1307049" y="3256779"/>
                </a:cubicBezTo>
                <a:cubicBezTo>
                  <a:pt x="1304392" y="3255836"/>
                  <a:pt x="1301820" y="3254893"/>
                  <a:pt x="1299163" y="3253864"/>
                </a:cubicBezTo>
                <a:cubicBezTo>
                  <a:pt x="1294105" y="3247006"/>
                  <a:pt x="1289133" y="3240148"/>
                  <a:pt x="1283989" y="3233204"/>
                </a:cubicBezTo>
                <a:close/>
                <a:moveTo>
                  <a:pt x="1312964" y="3265094"/>
                </a:moveTo>
                <a:cubicBezTo>
                  <a:pt x="1317765" y="3271866"/>
                  <a:pt x="1322480" y="3278553"/>
                  <a:pt x="1327109" y="3285239"/>
                </a:cubicBezTo>
                <a:cubicBezTo>
                  <a:pt x="1324623" y="3284296"/>
                  <a:pt x="1322137" y="3283353"/>
                  <a:pt x="1319651" y="3282325"/>
                </a:cubicBezTo>
                <a:cubicBezTo>
                  <a:pt x="1314936" y="3275724"/>
                  <a:pt x="1310221" y="3269037"/>
                  <a:pt x="1305335" y="3262265"/>
                </a:cubicBezTo>
                <a:cubicBezTo>
                  <a:pt x="1307821" y="3263294"/>
                  <a:pt x="1310392" y="3264237"/>
                  <a:pt x="1312964" y="3265094"/>
                </a:cubicBezTo>
                <a:close/>
                <a:moveTo>
                  <a:pt x="1320165" y="3267666"/>
                </a:moveTo>
                <a:cubicBezTo>
                  <a:pt x="1322823" y="3268609"/>
                  <a:pt x="1325566" y="3269552"/>
                  <a:pt x="1328223" y="3270494"/>
                </a:cubicBezTo>
                <a:cubicBezTo>
                  <a:pt x="1332938" y="3277353"/>
                  <a:pt x="1337653" y="3284211"/>
                  <a:pt x="1342282" y="3290983"/>
                </a:cubicBezTo>
                <a:cubicBezTo>
                  <a:pt x="1339710" y="3290040"/>
                  <a:pt x="1337053" y="3289011"/>
                  <a:pt x="1334396" y="3288068"/>
                </a:cubicBezTo>
                <a:cubicBezTo>
                  <a:pt x="1329681" y="3281296"/>
                  <a:pt x="1324966" y="3274524"/>
                  <a:pt x="1320165" y="3267666"/>
                </a:cubicBezTo>
                <a:close/>
                <a:moveTo>
                  <a:pt x="1335167" y="3272895"/>
                </a:moveTo>
                <a:cubicBezTo>
                  <a:pt x="1337996" y="3273838"/>
                  <a:pt x="1340739" y="3274781"/>
                  <a:pt x="1343482" y="3275724"/>
                </a:cubicBezTo>
                <a:cubicBezTo>
                  <a:pt x="1348197" y="3282668"/>
                  <a:pt x="1352826" y="3289611"/>
                  <a:pt x="1357370" y="3296469"/>
                </a:cubicBezTo>
                <a:cubicBezTo>
                  <a:pt x="1354627" y="3295526"/>
                  <a:pt x="1351883" y="3294498"/>
                  <a:pt x="1349140" y="3293555"/>
                </a:cubicBezTo>
                <a:cubicBezTo>
                  <a:pt x="1344597" y="3286697"/>
                  <a:pt x="1339968" y="3279839"/>
                  <a:pt x="1335167" y="3272895"/>
                </a:cubicBezTo>
                <a:close/>
                <a:moveTo>
                  <a:pt x="1350340" y="3277953"/>
                </a:moveTo>
                <a:cubicBezTo>
                  <a:pt x="1353255" y="3278896"/>
                  <a:pt x="1356084" y="3279839"/>
                  <a:pt x="1358913" y="3280696"/>
                </a:cubicBezTo>
                <a:cubicBezTo>
                  <a:pt x="1363542" y="3287725"/>
                  <a:pt x="1368171" y="3294755"/>
                  <a:pt x="1372715" y="3301784"/>
                </a:cubicBezTo>
                <a:cubicBezTo>
                  <a:pt x="1369886" y="3300841"/>
                  <a:pt x="1367057" y="3299813"/>
                  <a:pt x="1364228" y="3298870"/>
                </a:cubicBezTo>
                <a:cubicBezTo>
                  <a:pt x="1359684" y="3291926"/>
                  <a:pt x="1355055" y="3284982"/>
                  <a:pt x="1350340" y="3277953"/>
                </a:cubicBezTo>
                <a:close/>
                <a:moveTo>
                  <a:pt x="1377429" y="3309071"/>
                </a:moveTo>
                <a:cubicBezTo>
                  <a:pt x="1382144" y="3316443"/>
                  <a:pt x="1386859" y="3323730"/>
                  <a:pt x="1391403" y="3331017"/>
                </a:cubicBezTo>
                <a:cubicBezTo>
                  <a:pt x="1388659" y="3330073"/>
                  <a:pt x="1385916" y="3329045"/>
                  <a:pt x="1383173" y="3328016"/>
                </a:cubicBezTo>
                <a:cubicBezTo>
                  <a:pt x="1378544" y="3320815"/>
                  <a:pt x="1373829" y="3313529"/>
                  <a:pt x="1369028" y="3306156"/>
                </a:cubicBezTo>
                <a:cubicBezTo>
                  <a:pt x="1371857" y="3307185"/>
                  <a:pt x="1374686" y="3308128"/>
                  <a:pt x="1377429" y="3309071"/>
                </a:cubicBezTo>
                <a:close/>
                <a:moveTo>
                  <a:pt x="1396117" y="3338475"/>
                </a:moveTo>
                <a:cubicBezTo>
                  <a:pt x="1400661" y="3345761"/>
                  <a:pt x="1405204" y="3353048"/>
                  <a:pt x="1409662" y="3360163"/>
                </a:cubicBezTo>
                <a:cubicBezTo>
                  <a:pt x="1407005" y="3359134"/>
                  <a:pt x="1404433" y="3358191"/>
                  <a:pt x="1401775" y="3357163"/>
                </a:cubicBezTo>
                <a:cubicBezTo>
                  <a:pt x="1397318" y="3350048"/>
                  <a:pt x="1392774" y="3342846"/>
                  <a:pt x="1388145" y="3335560"/>
                </a:cubicBezTo>
                <a:cubicBezTo>
                  <a:pt x="1390803" y="3336589"/>
                  <a:pt x="1393460" y="3337532"/>
                  <a:pt x="1396117" y="3338475"/>
                </a:cubicBezTo>
                <a:close/>
                <a:moveTo>
                  <a:pt x="1402633" y="3340789"/>
                </a:moveTo>
                <a:cubicBezTo>
                  <a:pt x="1405461" y="3341732"/>
                  <a:pt x="1408205" y="3342675"/>
                  <a:pt x="1410948" y="3343618"/>
                </a:cubicBezTo>
                <a:cubicBezTo>
                  <a:pt x="1415491" y="3351076"/>
                  <a:pt x="1419949" y="3358363"/>
                  <a:pt x="1424321" y="3365649"/>
                </a:cubicBezTo>
                <a:cubicBezTo>
                  <a:pt x="1421578" y="3364706"/>
                  <a:pt x="1418920" y="3363678"/>
                  <a:pt x="1416091" y="3362649"/>
                </a:cubicBezTo>
                <a:cubicBezTo>
                  <a:pt x="1411719" y="3355448"/>
                  <a:pt x="1407262" y="3348162"/>
                  <a:pt x="1402633" y="3340789"/>
                </a:cubicBezTo>
                <a:close/>
                <a:moveTo>
                  <a:pt x="1417292" y="3345761"/>
                </a:moveTo>
                <a:cubicBezTo>
                  <a:pt x="1420206" y="3346704"/>
                  <a:pt x="1423035" y="3347647"/>
                  <a:pt x="1425950" y="3348590"/>
                </a:cubicBezTo>
                <a:cubicBezTo>
                  <a:pt x="1430493" y="3356134"/>
                  <a:pt x="1434951" y="3363592"/>
                  <a:pt x="1439237" y="3370964"/>
                </a:cubicBezTo>
                <a:cubicBezTo>
                  <a:pt x="1436408" y="3370021"/>
                  <a:pt x="1433579" y="3368993"/>
                  <a:pt x="1430750" y="3367964"/>
                </a:cubicBezTo>
                <a:cubicBezTo>
                  <a:pt x="1426293" y="3360592"/>
                  <a:pt x="1421835" y="3353219"/>
                  <a:pt x="1417292" y="3345761"/>
                </a:cubicBezTo>
                <a:close/>
                <a:moveTo>
                  <a:pt x="1443438" y="3378080"/>
                </a:moveTo>
                <a:cubicBezTo>
                  <a:pt x="1447638" y="3385366"/>
                  <a:pt x="1451839" y="3392481"/>
                  <a:pt x="1455868" y="3399597"/>
                </a:cubicBezTo>
                <a:cubicBezTo>
                  <a:pt x="1453125" y="3398653"/>
                  <a:pt x="1450381" y="3397625"/>
                  <a:pt x="1447638" y="3396596"/>
                </a:cubicBezTo>
                <a:cubicBezTo>
                  <a:pt x="1443523" y="3389567"/>
                  <a:pt x="1439323" y="3382452"/>
                  <a:pt x="1435037" y="3375165"/>
                </a:cubicBezTo>
                <a:cubicBezTo>
                  <a:pt x="1437866" y="3376194"/>
                  <a:pt x="1440694" y="3377136"/>
                  <a:pt x="1443438" y="3378080"/>
                </a:cubicBezTo>
                <a:close/>
                <a:moveTo>
                  <a:pt x="1460326" y="3407397"/>
                </a:moveTo>
                <a:cubicBezTo>
                  <a:pt x="1464269" y="3414341"/>
                  <a:pt x="1468212" y="3421199"/>
                  <a:pt x="1471984" y="3428057"/>
                </a:cubicBezTo>
                <a:cubicBezTo>
                  <a:pt x="1469327" y="3427028"/>
                  <a:pt x="1466669" y="3426000"/>
                  <a:pt x="1464012" y="3424971"/>
                </a:cubicBezTo>
                <a:cubicBezTo>
                  <a:pt x="1460154" y="3418284"/>
                  <a:pt x="1456211" y="3411426"/>
                  <a:pt x="1452182" y="3404483"/>
                </a:cubicBezTo>
                <a:cubicBezTo>
                  <a:pt x="1455011" y="3405511"/>
                  <a:pt x="1457668" y="3406454"/>
                  <a:pt x="1460326" y="3407397"/>
                </a:cubicBezTo>
                <a:close/>
                <a:moveTo>
                  <a:pt x="1466412" y="3409541"/>
                </a:moveTo>
                <a:cubicBezTo>
                  <a:pt x="1469241" y="3410484"/>
                  <a:pt x="1471984" y="3411426"/>
                  <a:pt x="1474727" y="3412369"/>
                </a:cubicBezTo>
                <a:cubicBezTo>
                  <a:pt x="1478671" y="3419399"/>
                  <a:pt x="1482528" y="3426428"/>
                  <a:pt x="1486300" y="3433286"/>
                </a:cubicBezTo>
                <a:cubicBezTo>
                  <a:pt x="1483557" y="3432258"/>
                  <a:pt x="1480814" y="3431315"/>
                  <a:pt x="1478071" y="3430286"/>
                </a:cubicBezTo>
                <a:cubicBezTo>
                  <a:pt x="1474299" y="3423514"/>
                  <a:pt x="1470441" y="3416570"/>
                  <a:pt x="1466412" y="3409541"/>
                </a:cubicBezTo>
                <a:close/>
                <a:moveTo>
                  <a:pt x="1490672" y="3441259"/>
                </a:moveTo>
                <a:cubicBezTo>
                  <a:pt x="1494530" y="3448374"/>
                  <a:pt x="1498302" y="3455403"/>
                  <a:pt x="1502074" y="3462347"/>
                </a:cubicBezTo>
                <a:cubicBezTo>
                  <a:pt x="1499416" y="3461318"/>
                  <a:pt x="1496759" y="3460376"/>
                  <a:pt x="1494101" y="3459261"/>
                </a:cubicBezTo>
                <a:cubicBezTo>
                  <a:pt x="1490329" y="3452403"/>
                  <a:pt x="1486557" y="3445460"/>
                  <a:pt x="1482614" y="3438344"/>
                </a:cubicBezTo>
                <a:cubicBezTo>
                  <a:pt x="1485271" y="3439373"/>
                  <a:pt x="1488015" y="3440316"/>
                  <a:pt x="1490672" y="3441259"/>
                </a:cubicBezTo>
                <a:close/>
                <a:moveTo>
                  <a:pt x="1496502" y="3443316"/>
                </a:moveTo>
                <a:cubicBezTo>
                  <a:pt x="1543564" y="3459518"/>
                  <a:pt x="1581712" y="3468005"/>
                  <a:pt x="1603143" y="3468005"/>
                </a:cubicBezTo>
                <a:cubicBezTo>
                  <a:pt x="1683468" y="3468005"/>
                  <a:pt x="1965074" y="3320558"/>
                  <a:pt x="2004251" y="3213145"/>
                </a:cubicBezTo>
                <a:cubicBezTo>
                  <a:pt x="2055429" y="3072984"/>
                  <a:pt x="2201418" y="2925451"/>
                  <a:pt x="2362667" y="2770118"/>
                </a:cubicBezTo>
                <a:lnTo>
                  <a:pt x="2370811" y="2770118"/>
                </a:lnTo>
                <a:cubicBezTo>
                  <a:pt x="2214106" y="2930852"/>
                  <a:pt x="2072402" y="3083528"/>
                  <a:pt x="2019167" y="3229518"/>
                </a:cubicBezTo>
                <a:cubicBezTo>
                  <a:pt x="1979990" y="3336931"/>
                  <a:pt x="1710900" y="3492608"/>
                  <a:pt x="1620888" y="3492608"/>
                </a:cubicBezTo>
                <a:cubicBezTo>
                  <a:pt x="1597486" y="3492608"/>
                  <a:pt x="1556509" y="3482493"/>
                  <a:pt x="1507817" y="3464576"/>
                </a:cubicBezTo>
                <a:cubicBezTo>
                  <a:pt x="1504217" y="3457547"/>
                  <a:pt x="1500445" y="3450517"/>
                  <a:pt x="1496502" y="3443316"/>
                </a:cubicBezTo>
                <a:close/>
                <a:moveTo>
                  <a:pt x="1620974" y="3498352"/>
                </a:moveTo>
                <a:cubicBezTo>
                  <a:pt x="1711586" y="3498352"/>
                  <a:pt x="1982734" y="3341046"/>
                  <a:pt x="2022339" y="3232433"/>
                </a:cubicBezTo>
                <a:cubicBezTo>
                  <a:pt x="2075745" y="3086100"/>
                  <a:pt x="2219420" y="2932224"/>
                  <a:pt x="2377669" y="2770032"/>
                </a:cubicBezTo>
                <a:lnTo>
                  <a:pt x="2386070" y="2770032"/>
                </a:lnTo>
                <a:cubicBezTo>
                  <a:pt x="2232365" y="2937624"/>
                  <a:pt x="2092719" y="3096730"/>
                  <a:pt x="2037255" y="3248721"/>
                </a:cubicBezTo>
                <a:cubicBezTo>
                  <a:pt x="2018995" y="3298784"/>
                  <a:pt x="1951616" y="3365735"/>
                  <a:pt x="1856975" y="3427800"/>
                </a:cubicBezTo>
                <a:cubicBezTo>
                  <a:pt x="1770307" y="3484636"/>
                  <a:pt x="1682610" y="3522783"/>
                  <a:pt x="1638719" y="3522783"/>
                </a:cubicBezTo>
                <a:cubicBezTo>
                  <a:pt x="1612745" y="3522783"/>
                  <a:pt x="1571254" y="3512067"/>
                  <a:pt x="1523162" y="3493379"/>
                </a:cubicBezTo>
                <a:cubicBezTo>
                  <a:pt x="1519476" y="3486265"/>
                  <a:pt x="1515704" y="3479064"/>
                  <a:pt x="1511761" y="3471606"/>
                </a:cubicBezTo>
                <a:cubicBezTo>
                  <a:pt x="1558738" y="3488751"/>
                  <a:pt x="1598171" y="3498352"/>
                  <a:pt x="1620974" y="3498352"/>
                </a:cubicBezTo>
                <a:close/>
                <a:moveTo>
                  <a:pt x="2383327" y="2764203"/>
                </a:moveTo>
                <a:cubicBezTo>
                  <a:pt x="2384870" y="2762660"/>
                  <a:pt x="2386327" y="2761117"/>
                  <a:pt x="2387870" y="2759574"/>
                </a:cubicBezTo>
                <a:cubicBezTo>
                  <a:pt x="2390527" y="2759488"/>
                  <a:pt x="2393271" y="2759402"/>
                  <a:pt x="2395928" y="2759317"/>
                </a:cubicBezTo>
                <a:cubicBezTo>
                  <a:pt x="2394471" y="2760945"/>
                  <a:pt x="2392928" y="2762574"/>
                  <a:pt x="2391471" y="2764203"/>
                </a:cubicBezTo>
                <a:lnTo>
                  <a:pt x="2383327" y="2764203"/>
                </a:lnTo>
                <a:close/>
                <a:moveTo>
                  <a:pt x="2402529" y="2759145"/>
                </a:moveTo>
                <a:cubicBezTo>
                  <a:pt x="2405358" y="2759059"/>
                  <a:pt x="2408101" y="2758974"/>
                  <a:pt x="2410844" y="2758888"/>
                </a:cubicBezTo>
                <a:cubicBezTo>
                  <a:pt x="2409301" y="2760688"/>
                  <a:pt x="2407758" y="2762488"/>
                  <a:pt x="2406215" y="2764288"/>
                </a:cubicBezTo>
                <a:lnTo>
                  <a:pt x="2397814" y="2764288"/>
                </a:lnTo>
                <a:cubicBezTo>
                  <a:pt x="2399357" y="2762488"/>
                  <a:pt x="2400900" y="2760860"/>
                  <a:pt x="2402529" y="2759145"/>
                </a:cubicBezTo>
                <a:close/>
                <a:moveTo>
                  <a:pt x="2408015" y="2753144"/>
                </a:moveTo>
                <a:cubicBezTo>
                  <a:pt x="2409558" y="2751516"/>
                  <a:pt x="2411016" y="2749887"/>
                  <a:pt x="2412559" y="2748258"/>
                </a:cubicBezTo>
                <a:cubicBezTo>
                  <a:pt x="2415216" y="2748087"/>
                  <a:pt x="2417874" y="2747915"/>
                  <a:pt x="2420531" y="2747744"/>
                </a:cubicBezTo>
                <a:cubicBezTo>
                  <a:pt x="2419074" y="2749458"/>
                  <a:pt x="2417531" y="2751173"/>
                  <a:pt x="2416074" y="2752887"/>
                </a:cubicBezTo>
                <a:cubicBezTo>
                  <a:pt x="2413330" y="2752973"/>
                  <a:pt x="2410673" y="2753059"/>
                  <a:pt x="2408015" y="2753144"/>
                </a:cubicBezTo>
                <a:close/>
                <a:moveTo>
                  <a:pt x="2427046" y="2747229"/>
                </a:moveTo>
                <a:cubicBezTo>
                  <a:pt x="2429790" y="2747058"/>
                  <a:pt x="2432533" y="2746886"/>
                  <a:pt x="2435276" y="2746715"/>
                </a:cubicBezTo>
                <a:cubicBezTo>
                  <a:pt x="2433733" y="2748601"/>
                  <a:pt x="2432190" y="2750487"/>
                  <a:pt x="2430647" y="2752373"/>
                </a:cubicBezTo>
                <a:cubicBezTo>
                  <a:pt x="2427904" y="2752458"/>
                  <a:pt x="2425160" y="2752544"/>
                  <a:pt x="2422332" y="2752630"/>
                </a:cubicBezTo>
                <a:cubicBezTo>
                  <a:pt x="2423960" y="2750830"/>
                  <a:pt x="2425503" y="2749029"/>
                  <a:pt x="2427046" y="2747229"/>
                </a:cubicBezTo>
                <a:close/>
                <a:moveTo>
                  <a:pt x="2432447" y="2741057"/>
                </a:moveTo>
                <a:cubicBezTo>
                  <a:pt x="2433990" y="2739257"/>
                  <a:pt x="2435533" y="2737542"/>
                  <a:pt x="2436991" y="2735742"/>
                </a:cubicBezTo>
                <a:cubicBezTo>
                  <a:pt x="2439648" y="2735485"/>
                  <a:pt x="2442220" y="2735228"/>
                  <a:pt x="2444877" y="2734971"/>
                </a:cubicBezTo>
                <a:cubicBezTo>
                  <a:pt x="2443334" y="2736856"/>
                  <a:pt x="2441877" y="2738657"/>
                  <a:pt x="2440334" y="2740543"/>
                </a:cubicBezTo>
                <a:cubicBezTo>
                  <a:pt x="2437676" y="2740714"/>
                  <a:pt x="2435019" y="2740885"/>
                  <a:pt x="2432447" y="2741057"/>
                </a:cubicBezTo>
                <a:close/>
                <a:moveTo>
                  <a:pt x="2450878" y="2734885"/>
                </a:moveTo>
                <a:cubicBezTo>
                  <a:pt x="2451050" y="2734713"/>
                  <a:pt x="2451221" y="2734456"/>
                  <a:pt x="2451392" y="2734285"/>
                </a:cubicBezTo>
                <a:cubicBezTo>
                  <a:pt x="2454136" y="2734028"/>
                  <a:pt x="2456793" y="2733685"/>
                  <a:pt x="2459536" y="2733427"/>
                </a:cubicBezTo>
                <a:cubicBezTo>
                  <a:pt x="2457993" y="2735485"/>
                  <a:pt x="2456450" y="2737457"/>
                  <a:pt x="2454907" y="2739514"/>
                </a:cubicBezTo>
                <a:cubicBezTo>
                  <a:pt x="2452164" y="2739685"/>
                  <a:pt x="2449506" y="2739857"/>
                  <a:pt x="2446763" y="2740114"/>
                </a:cubicBezTo>
                <a:cubicBezTo>
                  <a:pt x="2448049" y="2738400"/>
                  <a:pt x="2449421" y="2736599"/>
                  <a:pt x="2450878" y="2734885"/>
                </a:cubicBezTo>
                <a:close/>
                <a:moveTo>
                  <a:pt x="2456536" y="2727855"/>
                </a:moveTo>
                <a:cubicBezTo>
                  <a:pt x="2458079" y="2725969"/>
                  <a:pt x="2459622" y="2724083"/>
                  <a:pt x="2461165" y="2722197"/>
                </a:cubicBezTo>
                <a:cubicBezTo>
                  <a:pt x="2463737" y="2721854"/>
                  <a:pt x="2466394" y="2721512"/>
                  <a:pt x="2468966" y="2721083"/>
                </a:cubicBezTo>
                <a:cubicBezTo>
                  <a:pt x="2467423" y="2723055"/>
                  <a:pt x="2465966" y="2725027"/>
                  <a:pt x="2464423" y="2726998"/>
                </a:cubicBezTo>
                <a:cubicBezTo>
                  <a:pt x="2461765" y="2727341"/>
                  <a:pt x="2459193" y="2727598"/>
                  <a:pt x="2456536" y="2727855"/>
                </a:cubicBezTo>
                <a:close/>
                <a:moveTo>
                  <a:pt x="2475310" y="2720226"/>
                </a:moveTo>
                <a:cubicBezTo>
                  <a:pt x="2477967" y="2719883"/>
                  <a:pt x="2480710" y="2719454"/>
                  <a:pt x="2483368" y="2719111"/>
                </a:cubicBezTo>
                <a:cubicBezTo>
                  <a:pt x="2481825" y="2721255"/>
                  <a:pt x="2480282" y="2723398"/>
                  <a:pt x="2478653" y="2725541"/>
                </a:cubicBezTo>
                <a:cubicBezTo>
                  <a:pt x="2475995" y="2725798"/>
                  <a:pt x="2473252" y="2726141"/>
                  <a:pt x="2470595" y="2726398"/>
                </a:cubicBezTo>
                <a:cubicBezTo>
                  <a:pt x="2472224" y="2724341"/>
                  <a:pt x="2473767" y="2722283"/>
                  <a:pt x="2475310" y="2720226"/>
                </a:cubicBezTo>
                <a:close/>
                <a:moveTo>
                  <a:pt x="2480453" y="2713711"/>
                </a:moveTo>
                <a:cubicBezTo>
                  <a:pt x="2481996" y="2711739"/>
                  <a:pt x="2483539" y="2709767"/>
                  <a:pt x="2484997" y="2707796"/>
                </a:cubicBezTo>
                <a:cubicBezTo>
                  <a:pt x="2487568" y="2707367"/>
                  <a:pt x="2490140" y="2706853"/>
                  <a:pt x="2492626" y="2706424"/>
                </a:cubicBezTo>
                <a:cubicBezTo>
                  <a:pt x="2491083" y="2708481"/>
                  <a:pt x="2489626" y="2710539"/>
                  <a:pt x="2488083" y="2712596"/>
                </a:cubicBezTo>
                <a:cubicBezTo>
                  <a:pt x="2485597" y="2712939"/>
                  <a:pt x="2483025" y="2713282"/>
                  <a:pt x="2480453" y="2713711"/>
                </a:cubicBezTo>
                <a:close/>
                <a:moveTo>
                  <a:pt x="2498970" y="2705224"/>
                </a:moveTo>
                <a:cubicBezTo>
                  <a:pt x="2501627" y="2704709"/>
                  <a:pt x="2504285" y="2704281"/>
                  <a:pt x="2506856" y="2703767"/>
                </a:cubicBezTo>
                <a:cubicBezTo>
                  <a:pt x="2505313" y="2705996"/>
                  <a:pt x="2503770" y="2708224"/>
                  <a:pt x="2502227" y="2710539"/>
                </a:cubicBezTo>
                <a:cubicBezTo>
                  <a:pt x="2499570" y="2710968"/>
                  <a:pt x="2496912" y="2711310"/>
                  <a:pt x="2494255" y="2711739"/>
                </a:cubicBezTo>
                <a:cubicBezTo>
                  <a:pt x="2495884" y="2709510"/>
                  <a:pt x="2497427" y="2707367"/>
                  <a:pt x="2498970" y="2705224"/>
                </a:cubicBezTo>
                <a:close/>
                <a:moveTo>
                  <a:pt x="2513029" y="2702566"/>
                </a:moveTo>
                <a:cubicBezTo>
                  <a:pt x="2515772" y="2702052"/>
                  <a:pt x="2518429" y="2701538"/>
                  <a:pt x="2521173" y="2701023"/>
                </a:cubicBezTo>
                <a:cubicBezTo>
                  <a:pt x="2519630" y="2703424"/>
                  <a:pt x="2518001" y="2705910"/>
                  <a:pt x="2516458" y="2708310"/>
                </a:cubicBezTo>
                <a:cubicBezTo>
                  <a:pt x="2513715" y="2708739"/>
                  <a:pt x="2510971" y="2709167"/>
                  <a:pt x="2508228" y="2709510"/>
                </a:cubicBezTo>
                <a:cubicBezTo>
                  <a:pt x="2509857" y="2707281"/>
                  <a:pt x="2511400" y="2704967"/>
                  <a:pt x="2513029" y="2702566"/>
                </a:cubicBezTo>
                <a:close/>
                <a:moveTo>
                  <a:pt x="2517658" y="2695966"/>
                </a:moveTo>
                <a:cubicBezTo>
                  <a:pt x="2519201" y="2693737"/>
                  <a:pt x="2520744" y="2691508"/>
                  <a:pt x="2522287" y="2689279"/>
                </a:cubicBezTo>
                <a:cubicBezTo>
                  <a:pt x="2524944" y="2688679"/>
                  <a:pt x="2527516" y="2688079"/>
                  <a:pt x="2530088" y="2687479"/>
                </a:cubicBezTo>
                <a:cubicBezTo>
                  <a:pt x="2528545" y="2689793"/>
                  <a:pt x="2527088" y="2692194"/>
                  <a:pt x="2525544" y="2694508"/>
                </a:cubicBezTo>
                <a:cubicBezTo>
                  <a:pt x="2522887" y="2694937"/>
                  <a:pt x="2520229" y="2695451"/>
                  <a:pt x="2517658" y="2695966"/>
                </a:cubicBezTo>
                <a:close/>
                <a:moveTo>
                  <a:pt x="2536089" y="2686022"/>
                </a:moveTo>
                <a:cubicBezTo>
                  <a:pt x="2538746" y="2685421"/>
                  <a:pt x="2541489" y="2684736"/>
                  <a:pt x="2544147" y="2684136"/>
                </a:cubicBezTo>
                <a:cubicBezTo>
                  <a:pt x="2542604" y="2686707"/>
                  <a:pt x="2541061" y="2689193"/>
                  <a:pt x="2539518" y="2691765"/>
                </a:cubicBezTo>
                <a:cubicBezTo>
                  <a:pt x="2536860" y="2692280"/>
                  <a:pt x="2534117" y="2692794"/>
                  <a:pt x="2531459" y="2693308"/>
                </a:cubicBezTo>
                <a:cubicBezTo>
                  <a:pt x="2533003" y="2690822"/>
                  <a:pt x="2534546" y="2688422"/>
                  <a:pt x="2536089" y="2686022"/>
                </a:cubicBezTo>
                <a:close/>
                <a:moveTo>
                  <a:pt x="2540804" y="2678821"/>
                </a:moveTo>
                <a:cubicBezTo>
                  <a:pt x="2542347" y="2676506"/>
                  <a:pt x="2543804" y="2674191"/>
                  <a:pt x="2545347" y="2671791"/>
                </a:cubicBezTo>
                <a:cubicBezTo>
                  <a:pt x="2547919" y="2671105"/>
                  <a:pt x="2550490" y="2670334"/>
                  <a:pt x="2553062" y="2669648"/>
                </a:cubicBezTo>
                <a:cubicBezTo>
                  <a:pt x="2551605" y="2672048"/>
                  <a:pt x="2550062" y="2674534"/>
                  <a:pt x="2548604" y="2676935"/>
                </a:cubicBezTo>
                <a:cubicBezTo>
                  <a:pt x="2545947" y="2677621"/>
                  <a:pt x="2543375" y="2678220"/>
                  <a:pt x="2540804" y="2678821"/>
                </a:cubicBezTo>
                <a:close/>
                <a:moveTo>
                  <a:pt x="2550148" y="2664333"/>
                </a:moveTo>
                <a:cubicBezTo>
                  <a:pt x="2551605" y="2662104"/>
                  <a:pt x="2553062" y="2659875"/>
                  <a:pt x="2554434" y="2657647"/>
                </a:cubicBezTo>
                <a:cubicBezTo>
                  <a:pt x="2556920" y="2656875"/>
                  <a:pt x="2559320" y="2656104"/>
                  <a:pt x="2561806" y="2655246"/>
                </a:cubicBezTo>
                <a:cubicBezTo>
                  <a:pt x="2560349" y="2657561"/>
                  <a:pt x="2558977" y="2659875"/>
                  <a:pt x="2557520" y="2662190"/>
                </a:cubicBezTo>
                <a:cubicBezTo>
                  <a:pt x="2555120" y="2662876"/>
                  <a:pt x="2552633" y="2663647"/>
                  <a:pt x="2550148" y="2664333"/>
                </a:cubicBezTo>
                <a:close/>
                <a:moveTo>
                  <a:pt x="2568064" y="2653189"/>
                </a:moveTo>
                <a:cubicBezTo>
                  <a:pt x="2570636" y="2652332"/>
                  <a:pt x="2573122" y="2651474"/>
                  <a:pt x="2575608" y="2650703"/>
                </a:cubicBezTo>
                <a:cubicBezTo>
                  <a:pt x="2574151" y="2653189"/>
                  <a:pt x="2572693" y="2655761"/>
                  <a:pt x="2571236" y="2658247"/>
                </a:cubicBezTo>
                <a:cubicBezTo>
                  <a:pt x="2568750" y="2659018"/>
                  <a:pt x="2566178" y="2659704"/>
                  <a:pt x="2563606" y="2660476"/>
                </a:cubicBezTo>
                <a:cubicBezTo>
                  <a:pt x="2565150" y="2658075"/>
                  <a:pt x="2566607" y="2655589"/>
                  <a:pt x="2568064" y="2653189"/>
                </a:cubicBezTo>
                <a:close/>
                <a:moveTo>
                  <a:pt x="2572865" y="2645302"/>
                </a:moveTo>
                <a:cubicBezTo>
                  <a:pt x="2574236" y="2642988"/>
                  <a:pt x="2575694" y="2640673"/>
                  <a:pt x="2577065" y="2638358"/>
                </a:cubicBezTo>
                <a:cubicBezTo>
                  <a:pt x="2579465" y="2637416"/>
                  <a:pt x="2581866" y="2636558"/>
                  <a:pt x="2584266" y="2635615"/>
                </a:cubicBezTo>
                <a:cubicBezTo>
                  <a:pt x="2582894" y="2638015"/>
                  <a:pt x="2581523" y="2640416"/>
                  <a:pt x="2580151" y="2642816"/>
                </a:cubicBezTo>
                <a:cubicBezTo>
                  <a:pt x="2577751" y="2643673"/>
                  <a:pt x="2575351" y="2644445"/>
                  <a:pt x="2572865" y="2645302"/>
                </a:cubicBezTo>
                <a:close/>
                <a:moveTo>
                  <a:pt x="2590610" y="2633215"/>
                </a:moveTo>
                <a:cubicBezTo>
                  <a:pt x="2593096" y="2632272"/>
                  <a:pt x="2595582" y="2631243"/>
                  <a:pt x="2598068" y="2630300"/>
                </a:cubicBezTo>
                <a:cubicBezTo>
                  <a:pt x="2596610" y="2632958"/>
                  <a:pt x="2595239" y="2635530"/>
                  <a:pt x="2593782" y="2638187"/>
                </a:cubicBezTo>
                <a:cubicBezTo>
                  <a:pt x="2591296" y="2639044"/>
                  <a:pt x="2588809" y="2639901"/>
                  <a:pt x="2586238" y="2640759"/>
                </a:cubicBezTo>
                <a:cubicBezTo>
                  <a:pt x="2587695" y="2638187"/>
                  <a:pt x="2589152" y="2635701"/>
                  <a:pt x="2590610" y="2633215"/>
                </a:cubicBezTo>
                <a:close/>
                <a:moveTo>
                  <a:pt x="2604068" y="2627900"/>
                </a:moveTo>
                <a:cubicBezTo>
                  <a:pt x="2606640" y="2626871"/>
                  <a:pt x="2609212" y="2625843"/>
                  <a:pt x="2611698" y="2624814"/>
                </a:cubicBezTo>
                <a:cubicBezTo>
                  <a:pt x="2610241" y="2627643"/>
                  <a:pt x="2608783" y="2630472"/>
                  <a:pt x="2607326" y="2633301"/>
                </a:cubicBezTo>
                <a:cubicBezTo>
                  <a:pt x="2604754" y="2634244"/>
                  <a:pt x="2602183" y="2635101"/>
                  <a:pt x="2599611" y="2636044"/>
                </a:cubicBezTo>
                <a:cubicBezTo>
                  <a:pt x="2601154" y="2633301"/>
                  <a:pt x="2602611" y="2630643"/>
                  <a:pt x="2604068" y="2627900"/>
                </a:cubicBezTo>
                <a:close/>
                <a:moveTo>
                  <a:pt x="2608269" y="2620099"/>
                </a:moveTo>
                <a:cubicBezTo>
                  <a:pt x="2609812" y="2617356"/>
                  <a:pt x="2611269" y="2614527"/>
                  <a:pt x="2612813" y="2611784"/>
                </a:cubicBezTo>
                <a:cubicBezTo>
                  <a:pt x="2615298" y="2610669"/>
                  <a:pt x="2617699" y="2609555"/>
                  <a:pt x="2620099" y="2608440"/>
                </a:cubicBezTo>
                <a:cubicBezTo>
                  <a:pt x="2618642" y="2611355"/>
                  <a:pt x="2617184" y="2614184"/>
                  <a:pt x="2615641" y="2617099"/>
                </a:cubicBezTo>
                <a:cubicBezTo>
                  <a:pt x="2613241" y="2618127"/>
                  <a:pt x="2610755" y="2619070"/>
                  <a:pt x="2608269" y="2620099"/>
                </a:cubicBezTo>
                <a:close/>
                <a:moveTo>
                  <a:pt x="2617270" y="2603468"/>
                </a:moveTo>
                <a:cubicBezTo>
                  <a:pt x="2618813" y="2600554"/>
                  <a:pt x="2620356" y="2597639"/>
                  <a:pt x="2621985" y="2594810"/>
                </a:cubicBezTo>
                <a:cubicBezTo>
                  <a:pt x="2624300" y="2593610"/>
                  <a:pt x="2626614" y="2592410"/>
                  <a:pt x="2628929" y="2591295"/>
                </a:cubicBezTo>
                <a:cubicBezTo>
                  <a:pt x="2627386" y="2594296"/>
                  <a:pt x="2625843" y="2597296"/>
                  <a:pt x="2624300" y="2600297"/>
                </a:cubicBezTo>
                <a:cubicBezTo>
                  <a:pt x="2621985" y="2601325"/>
                  <a:pt x="2619670" y="2602440"/>
                  <a:pt x="2617270" y="2603468"/>
                </a:cubicBezTo>
                <a:close/>
                <a:moveTo>
                  <a:pt x="2626271" y="2586752"/>
                </a:moveTo>
                <a:cubicBezTo>
                  <a:pt x="2627814" y="2583923"/>
                  <a:pt x="2629272" y="2581180"/>
                  <a:pt x="2630815" y="2578351"/>
                </a:cubicBezTo>
                <a:cubicBezTo>
                  <a:pt x="2633044" y="2577151"/>
                  <a:pt x="2635187" y="2575865"/>
                  <a:pt x="2637330" y="2574665"/>
                </a:cubicBezTo>
                <a:cubicBezTo>
                  <a:pt x="2635873" y="2577579"/>
                  <a:pt x="2634415" y="2580494"/>
                  <a:pt x="2632958" y="2583323"/>
                </a:cubicBezTo>
                <a:cubicBezTo>
                  <a:pt x="2630729" y="2584523"/>
                  <a:pt x="2628500" y="2585638"/>
                  <a:pt x="2626271" y="2586752"/>
                </a:cubicBezTo>
                <a:close/>
                <a:moveTo>
                  <a:pt x="2635358" y="2569950"/>
                </a:moveTo>
                <a:cubicBezTo>
                  <a:pt x="2636815" y="2567292"/>
                  <a:pt x="2638273" y="2564549"/>
                  <a:pt x="2639645" y="2561892"/>
                </a:cubicBezTo>
                <a:cubicBezTo>
                  <a:pt x="2641702" y="2560606"/>
                  <a:pt x="2643759" y="2559320"/>
                  <a:pt x="2645817" y="2558034"/>
                </a:cubicBezTo>
                <a:cubicBezTo>
                  <a:pt x="2644445" y="2560777"/>
                  <a:pt x="2642988" y="2563606"/>
                  <a:pt x="2641616" y="2566349"/>
                </a:cubicBezTo>
                <a:cubicBezTo>
                  <a:pt x="2639473" y="2567549"/>
                  <a:pt x="2637416" y="2568750"/>
                  <a:pt x="2635358" y="2569950"/>
                </a:cubicBezTo>
                <a:close/>
                <a:moveTo>
                  <a:pt x="2644445" y="2552891"/>
                </a:moveTo>
                <a:cubicBezTo>
                  <a:pt x="2645817" y="2550319"/>
                  <a:pt x="2647188" y="2547747"/>
                  <a:pt x="2648560" y="2545175"/>
                </a:cubicBezTo>
                <a:cubicBezTo>
                  <a:pt x="2650446" y="2543890"/>
                  <a:pt x="2652417" y="2542604"/>
                  <a:pt x="2654218" y="2541318"/>
                </a:cubicBezTo>
                <a:cubicBezTo>
                  <a:pt x="2652932" y="2543975"/>
                  <a:pt x="2651560" y="2546633"/>
                  <a:pt x="2650274" y="2549204"/>
                </a:cubicBezTo>
                <a:cubicBezTo>
                  <a:pt x="2648303" y="2550404"/>
                  <a:pt x="2646417" y="2551605"/>
                  <a:pt x="2644445" y="2552891"/>
                </a:cubicBezTo>
                <a:close/>
                <a:moveTo>
                  <a:pt x="2646245" y="2540632"/>
                </a:moveTo>
                <a:cubicBezTo>
                  <a:pt x="2644616" y="2541746"/>
                  <a:pt x="2642902" y="2542861"/>
                  <a:pt x="2641273" y="2543975"/>
                </a:cubicBezTo>
                <a:cubicBezTo>
                  <a:pt x="2642473" y="2541832"/>
                  <a:pt x="2643674" y="2539689"/>
                  <a:pt x="2644874" y="2537546"/>
                </a:cubicBezTo>
                <a:cubicBezTo>
                  <a:pt x="2646502" y="2536346"/>
                  <a:pt x="2648131" y="2535145"/>
                  <a:pt x="2649760" y="2534031"/>
                </a:cubicBezTo>
                <a:cubicBezTo>
                  <a:pt x="2648646" y="2536174"/>
                  <a:pt x="2647445" y="2538403"/>
                  <a:pt x="2646245" y="2540632"/>
                </a:cubicBezTo>
                <a:close/>
                <a:moveTo>
                  <a:pt x="2641273" y="2550062"/>
                </a:moveTo>
                <a:cubicBezTo>
                  <a:pt x="2639987" y="2552462"/>
                  <a:pt x="2638701" y="2554862"/>
                  <a:pt x="2637416" y="2557263"/>
                </a:cubicBezTo>
                <a:cubicBezTo>
                  <a:pt x="2635615" y="2558377"/>
                  <a:pt x="2633730" y="2559492"/>
                  <a:pt x="2631929" y="2560606"/>
                </a:cubicBezTo>
                <a:cubicBezTo>
                  <a:pt x="2633215" y="2558291"/>
                  <a:pt x="2634587" y="2555977"/>
                  <a:pt x="2635873" y="2553662"/>
                </a:cubicBezTo>
                <a:cubicBezTo>
                  <a:pt x="2637673" y="2552462"/>
                  <a:pt x="2639473" y="2551262"/>
                  <a:pt x="2641273" y="2550062"/>
                </a:cubicBezTo>
                <a:close/>
                <a:moveTo>
                  <a:pt x="2624557" y="2564978"/>
                </a:moveTo>
                <a:cubicBezTo>
                  <a:pt x="2622842" y="2566007"/>
                  <a:pt x="2621128" y="2567035"/>
                  <a:pt x="2619413" y="2568064"/>
                </a:cubicBezTo>
                <a:cubicBezTo>
                  <a:pt x="2620614" y="2566007"/>
                  <a:pt x="2621899" y="2563949"/>
                  <a:pt x="2623099" y="2561892"/>
                </a:cubicBezTo>
                <a:cubicBezTo>
                  <a:pt x="2624814" y="2560777"/>
                  <a:pt x="2626443" y="2559749"/>
                  <a:pt x="2628157" y="2558634"/>
                </a:cubicBezTo>
                <a:cubicBezTo>
                  <a:pt x="2626957" y="2560692"/>
                  <a:pt x="2625757" y="2562835"/>
                  <a:pt x="2624557" y="2564978"/>
                </a:cubicBezTo>
                <a:close/>
                <a:moveTo>
                  <a:pt x="2619499" y="2573979"/>
                </a:moveTo>
                <a:cubicBezTo>
                  <a:pt x="2618213" y="2576294"/>
                  <a:pt x="2616927" y="2578523"/>
                  <a:pt x="2615641" y="2580837"/>
                </a:cubicBezTo>
                <a:cubicBezTo>
                  <a:pt x="2613755" y="2581866"/>
                  <a:pt x="2611869" y="2582894"/>
                  <a:pt x="2609984" y="2583837"/>
                </a:cubicBezTo>
                <a:cubicBezTo>
                  <a:pt x="2611269" y="2581609"/>
                  <a:pt x="2612641" y="2579465"/>
                  <a:pt x="2613927" y="2577236"/>
                </a:cubicBezTo>
                <a:cubicBezTo>
                  <a:pt x="2615813" y="2576208"/>
                  <a:pt x="2617699" y="2575093"/>
                  <a:pt x="2619499" y="2573979"/>
                </a:cubicBezTo>
                <a:close/>
                <a:moveTo>
                  <a:pt x="2602697" y="2587781"/>
                </a:moveTo>
                <a:cubicBezTo>
                  <a:pt x="2600982" y="2588724"/>
                  <a:pt x="2599182" y="2589581"/>
                  <a:pt x="2597468" y="2590524"/>
                </a:cubicBezTo>
                <a:cubicBezTo>
                  <a:pt x="2598668" y="2588552"/>
                  <a:pt x="2599954" y="2586580"/>
                  <a:pt x="2601154" y="2584609"/>
                </a:cubicBezTo>
                <a:cubicBezTo>
                  <a:pt x="2602868" y="2583580"/>
                  <a:pt x="2604669" y="2582637"/>
                  <a:pt x="2606383" y="2581609"/>
                </a:cubicBezTo>
                <a:cubicBezTo>
                  <a:pt x="2605097" y="2583666"/>
                  <a:pt x="2603897" y="2585723"/>
                  <a:pt x="2602697" y="2587781"/>
                </a:cubicBezTo>
                <a:close/>
                <a:moveTo>
                  <a:pt x="2597468" y="2596353"/>
                </a:moveTo>
                <a:cubicBezTo>
                  <a:pt x="2596182" y="2598496"/>
                  <a:pt x="2594810" y="2600725"/>
                  <a:pt x="2593524" y="2602868"/>
                </a:cubicBezTo>
                <a:cubicBezTo>
                  <a:pt x="2591638" y="2603811"/>
                  <a:pt x="2589667" y="2604669"/>
                  <a:pt x="2587781" y="2605611"/>
                </a:cubicBezTo>
                <a:cubicBezTo>
                  <a:pt x="2589152" y="2603554"/>
                  <a:pt x="2590438" y="2601411"/>
                  <a:pt x="2591810" y="2599354"/>
                </a:cubicBezTo>
                <a:cubicBezTo>
                  <a:pt x="2593696" y="2598325"/>
                  <a:pt x="2595668" y="2597382"/>
                  <a:pt x="2597468" y="2596353"/>
                </a:cubicBezTo>
                <a:close/>
                <a:moveTo>
                  <a:pt x="2580494" y="2608955"/>
                </a:moveTo>
                <a:cubicBezTo>
                  <a:pt x="2578694" y="2609812"/>
                  <a:pt x="2576894" y="2610584"/>
                  <a:pt x="2575094" y="2611441"/>
                </a:cubicBezTo>
                <a:cubicBezTo>
                  <a:pt x="2576379" y="2609555"/>
                  <a:pt x="2577579" y="2607755"/>
                  <a:pt x="2578865" y="2605869"/>
                </a:cubicBezTo>
                <a:cubicBezTo>
                  <a:pt x="2580666" y="2604926"/>
                  <a:pt x="2582466" y="2604068"/>
                  <a:pt x="2584180" y="2603126"/>
                </a:cubicBezTo>
                <a:cubicBezTo>
                  <a:pt x="2582980" y="2605183"/>
                  <a:pt x="2581780" y="2607069"/>
                  <a:pt x="2580494" y="2608955"/>
                </a:cubicBezTo>
                <a:close/>
                <a:moveTo>
                  <a:pt x="2575179" y="2617270"/>
                </a:moveTo>
                <a:cubicBezTo>
                  <a:pt x="2573893" y="2619327"/>
                  <a:pt x="2572522" y="2621385"/>
                  <a:pt x="2571236" y="2623442"/>
                </a:cubicBezTo>
                <a:cubicBezTo>
                  <a:pt x="2569264" y="2624214"/>
                  <a:pt x="2567293" y="2625071"/>
                  <a:pt x="2565407" y="2625843"/>
                </a:cubicBezTo>
                <a:cubicBezTo>
                  <a:pt x="2566778" y="2623871"/>
                  <a:pt x="2568064" y="2621899"/>
                  <a:pt x="2569436" y="2619928"/>
                </a:cubicBezTo>
                <a:cubicBezTo>
                  <a:pt x="2571322" y="2619070"/>
                  <a:pt x="2573293" y="2618213"/>
                  <a:pt x="2575179" y="2617270"/>
                </a:cubicBezTo>
                <a:close/>
                <a:moveTo>
                  <a:pt x="2558120" y="2628843"/>
                </a:moveTo>
                <a:cubicBezTo>
                  <a:pt x="2556320" y="2629615"/>
                  <a:pt x="2554434" y="2630300"/>
                  <a:pt x="2552633" y="2631072"/>
                </a:cubicBezTo>
                <a:cubicBezTo>
                  <a:pt x="2553920" y="2629357"/>
                  <a:pt x="2555120" y="2627557"/>
                  <a:pt x="2556405" y="2625843"/>
                </a:cubicBezTo>
                <a:cubicBezTo>
                  <a:pt x="2558206" y="2625071"/>
                  <a:pt x="2560006" y="2624214"/>
                  <a:pt x="2561806" y="2623442"/>
                </a:cubicBezTo>
                <a:cubicBezTo>
                  <a:pt x="2560520" y="2625243"/>
                  <a:pt x="2559320" y="2627043"/>
                  <a:pt x="2558120" y="2628843"/>
                </a:cubicBezTo>
                <a:close/>
                <a:moveTo>
                  <a:pt x="2552291" y="2637330"/>
                </a:moveTo>
                <a:cubicBezTo>
                  <a:pt x="2551090" y="2639130"/>
                  <a:pt x="2549890" y="2640930"/>
                  <a:pt x="2548690" y="2642645"/>
                </a:cubicBezTo>
                <a:cubicBezTo>
                  <a:pt x="2546718" y="2643331"/>
                  <a:pt x="2544747" y="2644102"/>
                  <a:pt x="2542689" y="2644788"/>
                </a:cubicBezTo>
                <a:cubicBezTo>
                  <a:pt x="2543890" y="2643073"/>
                  <a:pt x="2545175" y="2641359"/>
                  <a:pt x="2546376" y="2639644"/>
                </a:cubicBezTo>
                <a:cubicBezTo>
                  <a:pt x="2548347" y="2638873"/>
                  <a:pt x="2550319" y="2638101"/>
                  <a:pt x="2552291" y="2637330"/>
                </a:cubicBezTo>
                <a:close/>
                <a:moveTo>
                  <a:pt x="2535403" y="2647360"/>
                </a:moveTo>
                <a:cubicBezTo>
                  <a:pt x="2533517" y="2648045"/>
                  <a:pt x="2531717" y="2648646"/>
                  <a:pt x="2529831" y="2649331"/>
                </a:cubicBezTo>
                <a:cubicBezTo>
                  <a:pt x="2530945" y="2647874"/>
                  <a:pt x="2532145" y="2646331"/>
                  <a:pt x="2533260" y="2644874"/>
                </a:cubicBezTo>
                <a:cubicBezTo>
                  <a:pt x="2535146" y="2644188"/>
                  <a:pt x="2536946" y="2643416"/>
                  <a:pt x="2538832" y="2642730"/>
                </a:cubicBezTo>
                <a:cubicBezTo>
                  <a:pt x="2537632" y="2644273"/>
                  <a:pt x="2536517" y="2645816"/>
                  <a:pt x="2535403" y="2647360"/>
                </a:cubicBezTo>
                <a:close/>
                <a:moveTo>
                  <a:pt x="2529488" y="2655503"/>
                </a:moveTo>
                <a:cubicBezTo>
                  <a:pt x="2528373" y="2657132"/>
                  <a:pt x="2527173" y="2658675"/>
                  <a:pt x="2526059" y="2660304"/>
                </a:cubicBezTo>
                <a:cubicBezTo>
                  <a:pt x="2524001" y="2660904"/>
                  <a:pt x="2522030" y="2661590"/>
                  <a:pt x="2519972" y="2662190"/>
                </a:cubicBezTo>
                <a:cubicBezTo>
                  <a:pt x="2521173" y="2660647"/>
                  <a:pt x="2522287" y="2659190"/>
                  <a:pt x="2523487" y="2657647"/>
                </a:cubicBezTo>
                <a:cubicBezTo>
                  <a:pt x="2525459" y="2656875"/>
                  <a:pt x="2527516" y="2656189"/>
                  <a:pt x="2529488" y="2655503"/>
                </a:cubicBezTo>
                <a:close/>
                <a:moveTo>
                  <a:pt x="2512600" y="2664419"/>
                </a:moveTo>
                <a:cubicBezTo>
                  <a:pt x="2510714" y="2665019"/>
                  <a:pt x="2508828" y="2665533"/>
                  <a:pt x="2506942" y="2666133"/>
                </a:cubicBezTo>
                <a:cubicBezTo>
                  <a:pt x="2508057" y="2664847"/>
                  <a:pt x="2509085" y="2663476"/>
                  <a:pt x="2510200" y="2662190"/>
                </a:cubicBezTo>
                <a:cubicBezTo>
                  <a:pt x="2512086" y="2661590"/>
                  <a:pt x="2513972" y="2660904"/>
                  <a:pt x="2515858" y="2660304"/>
                </a:cubicBezTo>
                <a:cubicBezTo>
                  <a:pt x="2514743" y="2661590"/>
                  <a:pt x="2513629" y="2663047"/>
                  <a:pt x="2512600" y="2664419"/>
                </a:cubicBezTo>
                <a:close/>
                <a:moveTo>
                  <a:pt x="2506428" y="2672477"/>
                </a:moveTo>
                <a:cubicBezTo>
                  <a:pt x="2505228" y="2674020"/>
                  <a:pt x="2504113" y="2675563"/>
                  <a:pt x="2502913" y="2677106"/>
                </a:cubicBezTo>
                <a:cubicBezTo>
                  <a:pt x="2500856" y="2677621"/>
                  <a:pt x="2498798" y="2678135"/>
                  <a:pt x="2496741" y="2678735"/>
                </a:cubicBezTo>
                <a:cubicBezTo>
                  <a:pt x="2497941" y="2677278"/>
                  <a:pt x="2499141" y="2675820"/>
                  <a:pt x="2500256" y="2674363"/>
                </a:cubicBezTo>
                <a:cubicBezTo>
                  <a:pt x="2502313" y="2673677"/>
                  <a:pt x="2504371" y="2673077"/>
                  <a:pt x="2506428" y="2672477"/>
                </a:cubicBezTo>
                <a:close/>
                <a:moveTo>
                  <a:pt x="2489197" y="2680621"/>
                </a:moveTo>
                <a:cubicBezTo>
                  <a:pt x="2487311" y="2681135"/>
                  <a:pt x="2485340" y="2681564"/>
                  <a:pt x="2483454" y="2682078"/>
                </a:cubicBezTo>
                <a:cubicBezTo>
                  <a:pt x="2484568" y="2680792"/>
                  <a:pt x="2485682" y="2679507"/>
                  <a:pt x="2486711" y="2678306"/>
                </a:cubicBezTo>
                <a:cubicBezTo>
                  <a:pt x="2488597" y="2677706"/>
                  <a:pt x="2490569" y="2677192"/>
                  <a:pt x="2492455" y="2676592"/>
                </a:cubicBezTo>
                <a:cubicBezTo>
                  <a:pt x="2491426" y="2677963"/>
                  <a:pt x="2490311" y="2679249"/>
                  <a:pt x="2489197" y="2680621"/>
                </a:cubicBezTo>
                <a:close/>
                <a:moveTo>
                  <a:pt x="2482939" y="2688250"/>
                </a:moveTo>
                <a:cubicBezTo>
                  <a:pt x="2481739" y="2689708"/>
                  <a:pt x="2480539" y="2691165"/>
                  <a:pt x="2479339" y="2692622"/>
                </a:cubicBezTo>
                <a:cubicBezTo>
                  <a:pt x="2477281" y="2693051"/>
                  <a:pt x="2475224" y="2693480"/>
                  <a:pt x="2473081" y="2693994"/>
                </a:cubicBezTo>
                <a:cubicBezTo>
                  <a:pt x="2474281" y="2692622"/>
                  <a:pt x="2475481" y="2691251"/>
                  <a:pt x="2476681" y="2689793"/>
                </a:cubicBezTo>
                <a:cubicBezTo>
                  <a:pt x="2478824" y="2689365"/>
                  <a:pt x="2480882" y="2688851"/>
                  <a:pt x="2482939" y="2688250"/>
                </a:cubicBezTo>
                <a:close/>
                <a:moveTo>
                  <a:pt x="2465623" y="2695623"/>
                </a:moveTo>
                <a:cubicBezTo>
                  <a:pt x="2463651" y="2696051"/>
                  <a:pt x="2461765" y="2696480"/>
                  <a:pt x="2459793" y="2696823"/>
                </a:cubicBezTo>
                <a:cubicBezTo>
                  <a:pt x="2460908" y="2695623"/>
                  <a:pt x="2462022" y="2694423"/>
                  <a:pt x="2463137" y="2693222"/>
                </a:cubicBezTo>
                <a:cubicBezTo>
                  <a:pt x="2465108" y="2692708"/>
                  <a:pt x="2466994" y="2692280"/>
                  <a:pt x="2468966" y="2691765"/>
                </a:cubicBezTo>
                <a:cubicBezTo>
                  <a:pt x="2467766" y="2693051"/>
                  <a:pt x="2466651" y="2694337"/>
                  <a:pt x="2465623" y="2695623"/>
                </a:cubicBezTo>
                <a:close/>
                <a:moveTo>
                  <a:pt x="2451821" y="2698538"/>
                </a:moveTo>
                <a:cubicBezTo>
                  <a:pt x="2450021" y="2698880"/>
                  <a:pt x="2448220" y="2699309"/>
                  <a:pt x="2446420" y="2699652"/>
                </a:cubicBezTo>
                <a:cubicBezTo>
                  <a:pt x="2447449" y="2698623"/>
                  <a:pt x="2448392" y="2697594"/>
                  <a:pt x="2449421" y="2696566"/>
                </a:cubicBezTo>
                <a:cubicBezTo>
                  <a:pt x="2451221" y="2696137"/>
                  <a:pt x="2453021" y="2695708"/>
                  <a:pt x="2454821" y="2695280"/>
                </a:cubicBezTo>
                <a:cubicBezTo>
                  <a:pt x="2453793" y="2696394"/>
                  <a:pt x="2452764" y="2697509"/>
                  <a:pt x="2451821" y="2698538"/>
                </a:cubicBezTo>
                <a:close/>
                <a:moveTo>
                  <a:pt x="2444963" y="2705996"/>
                </a:moveTo>
                <a:cubicBezTo>
                  <a:pt x="2443848" y="2707196"/>
                  <a:pt x="2442734" y="2708396"/>
                  <a:pt x="2441620" y="2709596"/>
                </a:cubicBezTo>
                <a:cubicBezTo>
                  <a:pt x="2439648" y="2709939"/>
                  <a:pt x="2437676" y="2710282"/>
                  <a:pt x="2435705" y="2710625"/>
                </a:cubicBezTo>
                <a:cubicBezTo>
                  <a:pt x="2436819" y="2709510"/>
                  <a:pt x="2437934" y="2708310"/>
                  <a:pt x="2439048" y="2707196"/>
                </a:cubicBezTo>
                <a:cubicBezTo>
                  <a:pt x="2441020" y="2706767"/>
                  <a:pt x="2442991" y="2706338"/>
                  <a:pt x="2444963" y="2705996"/>
                </a:cubicBezTo>
                <a:close/>
                <a:moveTo>
                  <a:pt x="2427732" y="2711996"/>
                </a:moveTo>
                <a:cubicBezTo>
                  <a:pt x="2425932" y="2712339"/>
                  <a:pt x="2424132" y="2712596"/>
                  <a:pt x="2422332" y="2712939"/>
                </a:cubicBezTo>
                <a:cubicBezTo>
                  <a:pt x="2423360" y="2711996"/>
                  <a:pt x="2424303" y="2711053"/>
                  <a:pt x="2425332" y="2710025"/>
                </a:cubicBezTo>
                <a:cubicBezTo>
                  <a:pt x="2427132" y="2709682"/>
                  <a:pt x="2428932" y="2709253"/>
                  <a:pt x="2430732" y="2708910"/>
                </a:cubicBezTo>
                <a:cubicBezTo>
                  <a:pt x="2429704" y="2709939"/>
                  <a:pt x="2428675" y="2710968"/>
                  <a:pt x="2427732" y="2711996"/>
                </a:cubicBezTo>
                <a:close/>
                <a:moveTo>
                  <a:pt x="2420960" y="2718854"/>
                </a:moveTo>
                <a:cubicBezTo>
                  <a:pt x="2419846" y="2720054"/>
                  <a:pt x="2418646" y="2721255"/>
                  <a:pt x="2417531" y="2722369"/>
                </a:cubicBezTo>
                <a:cubicBezTo>
                  <a:pt x="2415559" y="2722626"/>
                  <a:pt x="2413587" y="2722883"/>
                  <a:pt x="2411530" y="2723141"/>
                </a:cubicBezTo>
                <a:cubicBezTo>
                  <a:pt x="2412730" y="2722026"/>
                  <a:pt x="2413845" y="2720912"/>
                  <a:pt x="2415045" y="2719797"/>
                </a:cubicBezTo>
                <a:cubicBezTo>
                  <a:pt x="2417017" y="2719540"/>
                  <a:pt x="2418988" y="2719197"/>
                  <a:pt x="2420960" y="2718854"/>
                </a:cubicBezTo>
                <a:close/>
                <a:moveTo>
                  <a:pt x="2403729" y="2723998"/>
                </a:moveTo>
                <a:cubicBezTo>
                  <a:pt x="2403644" y="2724083"/>
                  <a:pt x="2403472" y="2724255"/>
                  <a:pt x="2403386" y="2724341"/>
                </a:cubicBezTo>
                <a:cubicBezTo>
                  <a:pt x="2401586" y="2724598"/>
                  <a:pt x="2399700" y="2724855"/>
                  <a:pt x="2397900" y="2725027"/>
                </a:cubicBezTo>
                <a:cubicBezTo>
                  <a:pt x="2398929" y="2724083"/>
                  <a:pt x="2399957" y="2723141"/>
                  <a:pt x="2401072" y="2722197"/>
                </a:cubicBezTo>
                <a:cubicBezTo>
                  <a:pt x="2402872" y="2721854"/>
                  <a:pt x="2404758" y="2721597"/>
                  <a:pt x="2406558" y="2721255"/>
                </a:cubicBezTo>
                <a:cubicBezTo>
                  <a:pt x="2405615" y="2722197"/>
                  <a:pt x="2404672" y="2723055"/>
                  <a:pt x="2403729" y="2723998"/>
                </a:cubicBezTo>
                <a:close/>
                <a:moveTo>
                  <a:pt x="2396357" y="2731027"/>
                </a:moveTo>
                <a:cubicBezTo>
                  <a:pt x="2395242" y="2732142"/>
                  <a:pt x="2394042" y="2733256"/>
                  <a:pt x="2392928" y="2734285"/>
                </a:cubicBezTo>
                <a:cubicBezTo>
                  <a:pt x="2390956" y="2734456"/>
                  <a:pt x="2388899" y="2734713"/>
                  <a:pt x="2386927" y="2734885"/>
                </a:cubicBezTo>
                <a:cubicBezTo>
                  <a:pt x="2388042" y="2733856"/>
                  <a:pt x="2389242" y="2732828"/>
                  <a:pt x="2390356" y="2731799"/>
                </a:cubicBezTo>
                <a:cubicBezTo>
                  <a:pt x="2392413" y="2731541"/>
                  <a:pt x="2394385" y="2731284"/>
                  <a:pt x="2396357" y="2731027"/>
                </a:cubicBezTo>
                <a:close/>
                <a:moveTo>
                  <a:pt x="2371411" y="2742257"/>
                </a:moveTo>
                <a:cubicBezTo>
                  <a:pt x="2370296" y="2743286"/>
                  <a:pt x="2369182" y="2744315"/>
                  <a:pt x="2368068" y="2745258"/>
                </a:cubicBezTo>
                <a:cubicBezTo>
                  <a:pt x="2366010" y="2745343"/>
                  <a:pt x="2364038" y="2745515"/>
                  <a:pt x="2361981" y="2745600"/>
                </a:cubicBezTo>
                <a:cubicBezTo>
                  <a:pt x="2363096" y="2744657"/>
                  <a:pt x="2364210" y="2743715"/>
                  <a:pt x="2365325" y="2742771"/>
                </a:cubicBezTo>
                <a:cubicBezTo>
                  <a:pt x="2367382" y="2742600"/>
                  <a:pt x="2369439" y="2742429"/>
                  <a:pt x="2371411" y="2742257"/>
                </a:cubicBezTo>
                <a:close/>
                <a:moveTo>
                  <a:pt x="2353666" y="2746201"/>
                </a:moveTo>
                <a:cubicBezTo>
                  <a:pt x="2351780" y="2746286"/>
                  <a:pt x="2349980" y="2746458"/>
                  <a:pt x="2348094" y="2746543"/>
                </a:cubicBezTo>
                <a:cubicBezTo>
                  <a:pt x="2349122" y="2745772"/>
                  <a:pt x="2350065" y="2745000"/>
                  <a:pt x="2351094" y="2744229"/>
                </a:cubicBezTo>
                <a:cubicBezTo>
                  <a:pt x="2352980" y="2744057"/>
                  <a:pt x="2354780" y="2743886"/>
                  <a:pt x="2356666" y="2743715"/>
                </a:cubicBezTo>
                <a:cubicBezTo>
                  <a:pt x="2355638" y="2744486"/>
                  <a:pt x="2354609" y="2745343"/>
                  <a:pt x="2353666" y="2746201"/>
                </a:cubicBezTo>
                <a:close/>
                <a:moveTo>
                  <a:pt x="2346208" y="2752458"/>
                </a:moveTo>
                <a:cubicBezTo>
                  <a:pt x="2345093" y="2753401"/>
                  <a:pt x="2344065" y="2754259"/>
                  <a:pt x="2342950" y="2755202"/>
                </a:cubicBezTo>
                <a:cubicBezTo>
                  <a:pt x="2340893" y="2755287"/>
                  <a:pt x="2338921" y="2755287"/>
                  <a:pt x="2336864" y="2755373"/>
                </a:cubicBezTo>
                <a:cubicBezTo>
                  <a:pt x="2337978" y="2754516"/>
                  <a:pt x="2339007" y="2753659"/>
                  <a:pt x="2340121" y="2752801"/>
                </a:cubicBezTo>
                <a:cubicBezTo>
                  <a:pt x="2342093" y="2752716"/>
                  <a:pt x="2344150" y="2752544"/>
                  <a:pt x="2346208" y="2752458"/>
                </a:cubicBezTo>
                <a:close/>
                <a:moveTo>
                  <a:pt x="2328291" y="2755630"/>
                </a:moveTo>
                <a:cubicBezTo>
                  <a:pt x="2326405" y="2755716"/>
                  <a:pt x="2324605" y="2755716"/>
                  <a:pt x="2322719" y="2755802"/>
                </a:cubicBezTo>
                <a:cubicBezTo>
                  <a:pt x="2323662" y="2755116"/>
                  <a:pt x="2324605" y="2754430"/>
                  <a:pt x="2325548" y="2753744"/>
                </a:cubicBezTo>
                <a:cubicBezTo>
                  <a:pt x="2327434" y="2753659"/>
                  <a:pt x="2329320" y="2753487"/>
                  <a:pt x="2331120" y="2753401"/>
                </a:cubicBezTo>
                <a:cubicBezTo>
                  <a:pt x="2330263" y="2754173"/>
                  <a:pt x="2329234" y="2754859"/>
                  <a:pt x="2328291" y="2755630"/>
                </a:cubicBezTo>
                <a:close/>
                <a:moveTo>
                  <a:pt x="2313718" y="2756059"/>
                </a:moveTo>
                <a:cubicBezTo>
                  <a:pt x="2312089" y="2756144"/>
                  <a:pt x="2310375" y="2756144"/>
                  <a:pt x="2308746" y="2756230"/>
                </a:cubicBezTo>
                <a:cubicBezTo>
                  <a:pt x="2309517" y="2755716"/>
                  <a:pt x="2310289" y="2755116"/>
                  <a:pt x="2311146" y="2754602"/>
                </a:cubicBezTo>
                <a:cubicBezTo>
                  <a:pt x="2312861" y="2754516"/>
                  <a:pt x="2314489" y="2754430"/>
                  <a:pt x="2316204" y="2754259"/>
                </a:cubicBezTo>
                <a:cubicBezTo>
                  <a:pt x="2315347" y="2754944"/>
                  <a:pt x="2314489" y="2755459"/>
                  <a:pt x="2313718" y="2756059"/>
                </a:cubicBezTo>
                <a:close/>
                <a:moveTo>
                  <a:pt x="2305488" y="2762145"/>
                </a:moveTo>
                <a:cubicBezTo>
                  <a:pt x="2304545" y="2762831"/>
                  <a:pt x="2303602" y="2763517"/>
                  <a:pt x="2302659" y="2764203"/>
                </a:cubicBezTo>
                <a:lnTo>
                  <a:pt x="2297087" y="2764203"/>
                </a:lnTo>
                <a:cubicBezTo>
                  <a:pt x="2298030" y="2763603"/>
                  <a:pt x="2298888" y="2762917"/>
                  <a:pt x="2299831" y="2762317"/>
                </a:cubicBezTo>
                <a:cubicBezTo>
                  <a:pt x="2301716" y="2762317"/>
                  <a:pt x="2303602" y="2762231"/>
                  <a:pt x="2305488" y="2762145"/>
                </a:cubicBezTo>
                <a:close/>
                <a:moveTo>
                  <a:pt x="2287915" y="2764203"/>
                </a:moveTo>
                <a:lnTo>
                  <a:pt x="2282943" y="2764203"/>
                </a:lnTo>
                <a:cubicBezTo>
                  <a:pt x="2283714" y="2763688"/>
                  <a:pt x="2284486" y="2763260"/>
                  <a:pt x="2285257" y="2762745"/>
                </a:cubicBezTo>
                <a:cubicBezTo>
                  <a:pt x="2286972" y="2762660"/>
                  <a:pt x="2288601" y="2762660"/>
                  <a:pt x="2290315" y="2762574"/>
                </a:cubicBezTo>
                <a:cubicBezTo>
                  <a:pt x="2289458" y="2763174"/>
                  <a:pt x="2288686" y="2763688"/>
                  <a:pt x="2287915" y="2764203"/>
                </a:cubicBezTo>
                <a:close/>
                <a:moveTo>
                  <a:pt x="2279428" y="2770032"/>
                </a:moveTo>
                <a:cubicBezTo>
                  <a:pt x="2105235" y="2890047"/>
                  <a:pt x="1951358" y="3004147"/>
                  <a:pt x="1911410" y="3113446"/>
                </a:cubicBezTo>
                <a:cubicBezTo>
                  <a:pt x="1882521" y="3192570"/>
                  <a:pt x="1579055" y="3310357"/>
                  <a:pt x="1514418" y="3310357"/>
                </a:cubicBezTo>
                <a:cubicBezTo>
                  <a:pt x="1495559" y="3310357"/>
                  <a:pt x="1455525" y="3302384"/>
                  <a:pt x="1406919" y="3288754"/>
                </a:cubicBezTo>
                <a:cubicBezTo>
                  <a:pt x="1402290" y="3281210"/>
                  <a:pt x="1397489" y="3273667"/>
                  <a:pt x="1392689" y="3266123"/>
                </a:cubicBezTo>
                <a:cubicBezTo>
                  <a:pt x="1439923" y="3278467"/>
                  <a:pt x="1478499" y="3285754"/>
                  <a:pt x="1496587" y="3285754"/>
                </a:cubicBezTo>
                <a:cubicBezTo>
                  <a:pt x="1528906" y="3285754"/>
                  <a:pt x="1624146" y="3256693"/>
                  <a:pt x="1709014" y="3220945"/>
                </a:cubicBezTo>
                <a:cubicBezTo>
                  <a:pt x="1771764" y="3194456"/>
                  <a:pt x="1879521" y="3143193"/>
                  <a:pt x="1896409" y="3097073"/>
                </a:cubicBezTo>
                <a:cubicBezTo>
                  <a:pt x="1934128" y="2993774"/>
                  <a:pt x="2093662" y="2884732"/>
                  <a:pt x="2273599" y="2769946"/>
                </a:cubicBezTo>
                <a:lnTo>
                  <a:pt x="2279428" y="2769946"/>
                </a:lnTo>
                <a:close/>
                <a:moveTo>
                  <a:pt x="1893494" y="3094158"/>
                </a:moveTo>
                <a:cubicBezTo>
                  <a:pt x="1866233" y="3168825"/>
                  <a:pt x="1562167" y="3280096"/>
                  <a:pt x="1496673" y="3280096"/>
                </a:cubicBezTo>
                <a:cubicBezTo>
                  <a:pt x="1477728" y="3280096"/>
                  <a:pt x="1437694" y="3272638"/>
                  <a:pt x="1388488" y="3259522"/>
                </a:cubicBezTo>
                <a:cubicBezTo>
                  <a:pt x="1383516" y="3251721"/>
                  <a:pt x="1378458" y="3243920"/>
                  <a:pt x="1373315" y="3236119"/>
                </a:cubicBezTo>
                <a:cubicBezTo>
                  <a:pt x="1423378" y="3248549"/>
                  <a:pt x="1462983" y="3255578"/>
                  <a:pt x="1478928" y="3255578"/>
                </a:cubicBezTo>
                <a:cubicBezTo>
                  <a:pt x="1535678" y="3255578"/>
                  <a:pt x="1851146" y="3152880"/>
                  <a:pt x="1878578" y="3077871"/>
                </a:cubicBezTo>
                <a:cubicBezTo>
                  <a:pt x="1913896" y="2981087"/>
                  <a:pt x="2081832" y="2874702"/>
                  <a:pt x="2258940" y="2770118"/>
                </a:cubicBezTo>
                <a:lnTo>
                  <a:pt x="2263998" y="2770118"/>
                </a:lnTo>
                <a:cubicBezTo>
                  <a:pt x="2086975" y="2883189"/>
                  <a:pt x="1931127" y="2990860"/>
                  <a:pt x="1893494" y="3094158"/>
                </a:cubicBezTo>
                <a:close/>
                <a:moveTo>
                  <a:pt x="1382316" y="3257893"/>
                </a:moveTo>
                <a:cubicBezTo>
                  <a:pt x="1379144" y="3257036"/>
                  <a:pt x="1375886" y="3256179"/>
                  <a:pt x="1372629" y="3255235"/>
                </a:cubicBezTo>
                <a:cubicBezTo>
                  <a:pt x="1367571" y="3247520"/>
                  <a:pt x="1362513" y="3239805"/>
                  <a:pt x="1357370" y="3232004"/>
                </a:cubicBezTo>
                <a:cubicBezTo>
                  <a:pt x="1360627" y="3232861"/>
                  <a:pt x="1363885" y="3233719"/>
                  <a:pt x="1367142" y="3234490"/>
                </a:cubicBezTo>
                <a:cubicBezTo>
                  <a:pt x="1372200" y="3242291"/>
                  <a:pt x="1377258" y="3250092"/>
                  <a:pt x="1382316" y="3257893"/>
                </a:cubicBezTo>
                <a:close/>
                <a:moveTo>
                  <a:pt x="1352741" y="3225146"/>
                </a:moveTo>
                <a:cubicBezTo>
                  <a:pt x="1348626" y="3219059"/>
                  <a:pt x="1344597" y="3213059"/>
                  <a:pt x="1340396" y="3206972"/>
                </a:cubicBezTo>
                <a:cubicBezTo>
                  <a:pt x="1339453" y="3205601"/>
                  <a:pt x="1338510" y="3204229"/>
                  <a:pt x="1337482" y="3202858"/>
                </a:cubicBezTo>
                <a:cubicBezTo>
                  <a:pt x="1340825" y="3203715"/>
                  <a:pt x="1344168" y="3204486"/>
                  <a:pt x="1347426" y="3205258"/>
                </a:cubicBezTo>
                <a:cubicBezTo>
                  <a:pt x="1350769" y="3210230"/>
                  <a:pt x="1354112" y="3215116"/>
                  <a:pt x="1357456" y="3220088"/>
                </a:cubicBezTo>
                <a:cubicBezTo>
                  <a:pt x="1359170" y="3222660"/>
                  <a:pt x="1360799" y="3225232"/>
                  <a:pt x="1362513" y="3227718"/>
                </a:cubicBezTo>
                <a:cubicBezTo>
                  <a:pt x="1359342" y="3226860"/>
                  <a:pt x="1355998" y="3226003"/>
                  <a:pt x="1352741" y="3225146"/>
                </a:cubicBezTo>
                <a:close/>
                <a:moveTo>
                  <a:pt x="1337996" y="3211173"/>
                </a:moveTo>
                <a:cubicBezTo>
                  <a:pt x="1340825" y="3215202"/>
                  <a:pt x="1343482" y="3219317"/>
                  <a:pt x="1346225" y="3223346"/>
                </a:cubicBezTo>
                <a:cubicBezTo>
                  <a:pt x="1343054" y="3222489"/>
                  <a:pt x="1339796" y="3221631"/>
                  <a:pt x="1336539" y="3220688"/>
                </a:cubicBezTo>
                <a:cubicBezTo>
                  <a:pt x="1331481" y="3213316"/>
                  <a:pt x="1326423" y="3206029"/>
                  <a:pt x="1321280" y="3198657"/>
                </a:cubicBezTo>
                <a:cubicBezTo>
                  <a:pt x="1324537" y="3199514"/>
                  <a:pt x="1327795" y="3200286"/>
                  <a:pt x="1330966" y="3201057"/>
                </a:cubicBezTo>
                <a:cubicBezTo>
                  <a:pt x="1333367" y="3204572"/>
                  <a:pt x="1335681" y="3207830"/>
                  <a:pt x="1337996" y="3211173"/>
                </a:cubicBezTo>
                <a:close/>
                <a:moveTo>
                  <a:pt x="1318451" y="3202429"/>
                </a:moveTo>
                <a:cubicBezTo>
                  <a:pt x="1322308" y="3207915"/>
                  <a:pt x="1326166" y="3213487"/>
                  <a:pt x="1329938" y="3218974"/>
                </a:cubicBezTo>
                <a:cubicBezTo>
                  <a:pt x="1326766" y="3218117"/>
                  <a:pt x="1323594" y="3217174"/>
                  <a:pt x="1320422" y="3216316"/>
                </a:cubicBezTo>
                <a:cubicBezTo>
                  <a:pt x="1315365" y="3209116"/>
                  <a:pt x="1310221" y="3201829"/>
                  <a:pt x="1305078" y="3194628"/>
                </a:cubicBezTo>
                <a:cubicBezTo>
                  <a:pt x="1308335" y="3195485"/>
                  <a:pt x="1311507" y="3196342"/>
                  <a:pt x="1314679" y="3197114"/>
                </a:cubicBezTo>
                <a:cubicBezTo>
                  <a:pt x="1315965" y="3198829"/>
                  <a:pt x="1317165" y="3200629"/>
                  <a:pt x="1318451" y="3202429"/>
                </a:cubicBezTo>
                <a:close/>
                <a:moveTo>
                  <a:pt x="1298905" y="3193599"/>
                </a:moveTo>
                <a:cubicBezTo>
                  <a:pt x="1303877" y="3200543"/>
                  <a:pt x="1308764" y="3207401"/>
                  <a:pt x="1313650" y="3214345"/>
                </a:cubicBezTo>
                <a:cubicBezTo>
                  <a:pt x="1310564" y="3213487"/>
                  <a:pt x="1307478" y="3212545"/>
                  <a:pt x="1304306" y="3211601"/>
                </a:cubicBezTo>
                <a:cubicBezTo>
                  <a:pt x="1299248" y="3204486"/>
                  <a:pt x="1294105" y="3197371"/>
                  <a:pt x="1288876" y="3190256"/>
                </a:cubicBezTo>
                <a:cubicBezTo>
                  <a:pt x="1292047" y="3191113"/>
                  <a:pt x="1295133" y="3191971"/>
                  <a:pt x="1298305" y="3192828"/>
                </a:cubicBezTo>
                <a:cubicBezTo>
                  <a:pt x="1298562" y="3192999"/>
                  <a:pt x="1298734" y="3193342"/>
                  <a:pt x="1298905" y="3193599"/>
                </a:cubicBezTo>
                <a:close/>
                <a:moveTo>
                  <a:pt x="1264958" y="3199257"/>
                </a:moveTo>
                <a:cubicBezTo>
                  <a:pt x="1262129" y="3198314"/>
                  <a:pt x="1259300" y="3197371"/>
                  <a:pt x="1256386" y="3196428"/>
                </a:cubicBezTo>
                <a:cubicBezTo>
                  <a:pt x="1251242" y="3189656"/>
                  <a:pt x="1246013" y="3182884"/>
                  <a:pt x="1240698" y="3176111"/>
                </a:cubicBezTo>
                <a:cubicBezTo>
                  <a:pt x="1243613" y="3176969"/>
                  <a:pt x="1246442" y="3177912"/>
                  <a:pt x="1249356" y="3178769"/>
                </a:cubicBezTo>
                <a:cubicBezTo>
                  <a:pt x="1254586" y="3185627"/>
                  <a:pt x="1259815" y="3192485"/>
                  <a:pt x="1264958" y="3199257"/>
                </a:cubicBezTo>
                <a:close/>
                <a:moveTo>
                  <a:pt x="1248756" y="3193942"/>
                </a:moveTo>
                <a:cubicBezTo>
                  <a:pt x="1246013" y="3192999"/>
                  <a:pt x="1243270" y="3192056"/>
                  <a:pt x="1240527" y="3191113"/>
                </a:cubicBezTo>
                <a:cubicBezTo>
                  <a:pt x="1235383" y="3184512"/>
                  <a:pt x="1230068" y="3177826"/>
                  <a:pt x="1224753" y="3171225"/>
                </a:cubicBezTo>
                <a:cubicBezTo>
                  <a:pt x="1227582" y="3172082"/>
                  <a:pt x="1230325" y="3173025"/>
                  <a:pt x="1233154" y="3173883"/>
                </a:cubicBezTo>
                <a:cubicBezTo>
                  <a:pt x="1238384" y="3180569"/>
                  <a:pt x="1243613" y="3187256"/>
                  <a:pt x="1248756" y="3193942"/>
                </a:cubicBezTo>
                <a:close/>
                <a:moveTo>
                  <a:pt x="1232554" y="3188370"/>
                </a:moveTo>
                <a:cubicBezTo>
                  <a:pt x="1232468" y="3188370"/>
                  <a:pt x="1232383" y="3188284"/>
                  <a:pt x="1232297" y="3188284"/>
                </a:cubicBezTo>
                <a:cubicBezTo>
                  <a:pt x="1229725" y="3187341"/>
                  <a:pt x="1227239" y="3186484"/>
                  <a:pt x="1224667" y="3185541"/>
                </a:cubicBezTo>
                <a:cubicBezTo>
                  <a:pt x="1219438" y="3179026"/>
                  <a:pt x="1214209" y="3172511"/>
                  <a:pt x="1208808" y="3165996"/>
                </a:cubicBezTo>
                <a:cubicBezTo>
                  <a:pt x="1211466" y="3166853"/>
                  <a:pt x="1214209" y="3167796"/>
                  <a:pt x="1216866" y="3168653"/>
                </a:cubicBezTo>
                <a:cubicBezTo>
                  <a:pt x="1222182" y="3175254"/>
                  <a:pt x="1227411" y="3181769"/>
                  <a:pt x="1232554" y="3188370"/>
                </a:cubicBezTo>
                <a:close/>
                <a:moveTo>
                  <a:pt x="1216352" y="3182541"/>
                </a:moveTo>
                <a:cubicBezTo>
                  <a:pt x="1213866" y="3181598"/>
                  <a:pt x="1211294" y="3180741"/>
                  <a:pt x="1208808" y="3179798"/>
                </a:cubicBezTo>
                <a:cubicBezTo>
                  <a:pt x="1203579" y="3173454"/>
                  <a:pt x="1198264" y="3167025"/>
                  <a:pt x="1192949" y="3160681"/>
                </a:cubicBezTo>
                <a:cubicBezTo>
                  <a:pt x="1195521" y="3161538"/>
                  <a:pt x="1198093" y="3162395"/>
                  <a:pt x="1200664" y="3163338"/>
                </a:cubicBezTo>
                <a:cubicBezTo>
                  <a:pt x="1205894" y="3169682"/>
                  <a:pt x="1211123" y="3176111"/>
                  <a:pt x="1216352" y="3182541"/>
                </a:cubicBezTo>
                <a:close/>
                <a:moveTo>
                  <a:pt x="1200150" y="3176540"/>
                </a:moveTo>
                <a:cubicBezTo>
                  <a:pt x="1197750" y="3175597"/>
                  <a:pt x="1195350" y="3174740"/>
                  <a:pt x="1192949" y="3173797"/>
                </a:cubicBezTo>
                <a:cubicBezTo>
                  <a:pt x="1187720" y="3167539"/>
                  <a:pt x="1182405" y="3161367"/>
                  <a:pt x="1177004" y="3155109"/>
                </a:cubicBezTo>
                <a:cubicBezTo>
                  <a:pt x="1179490" y="3155966"/>
                  <a:pt x="1181891" y="3156823"/>
                  <a:pt x="1184377" y="3157766"/>
                </a:cubicBezTo>
                <a:cubicBezTo>
                  <a:pt x="1189692" y="3163938"/>
                  <a:pt x="1194921" y="3170196"/>
                  <a:pt x="1200150" y="3176540"/>
                </a:cubicBezTo>
                <a:close/>
                <a:moveTo>
                  <a:pt x="1183862" y="3170196"/>
                </a:moveTo>
                <a:cubicBezTo>
                  <a:pt x="1181548" y="3169253"/>
                  <a:pt x="1179319" y="3168396"/>
                  <a:pt x="1177090" y="3167453"/>
                </a:cubicBezTo>
                <a:cubicBezTo>
                  <a:pt x="1171775" y="3161367"/>
                  <a:pt x="1166460" y="3155280"/>
                  <a:pt x="1161060" y="3149194"/>
                </a:cubicBezTo>
                <a:cubicBezTo>
                  <a:pt x="1163374" y="3150051"/>
                  <a:pt x="1165689" y="3150908"/>
                  <a:pt x="1168089" y="3151766"/>
                </a:cubicBezTo>
                <a:cubicBezTo>
                  <a:pt x="1173404" y="3157938"/>
                  <a:pt x="1178633" y="3164110"/>
                  <a:pt x="1183862" y="3170196"/>
                </a:cubicBezTo>
                <a:close/>
                <a:moveTo>
                  <a:pt x="1167403" y="3163510"/>
                </a:moveTo>
                <a:cubicBezTo>
                  <a:pt x="1165260" y="3162653"/>
                  <a:pt x="1163203" y="3161710"/>
                  <a:pt x="1161060" y="3160852"/>
                </a:cubicBezTo>
                <a:cubicBezTo>
                  <a:pt x="1155745" y="3154937"/>
                  <a:pt x="1150430" y="3149022"/>
                  <a:pt x="1145029" y="3143021"/>
                </a:cubicBezTo>
                <a:cubicBezTo>
                  <a:pt x="1147172" y="3143879"/>
                  <a:pt x="1149401" y="3144736"/>
                  <a:pt x="1151630" y="3145593"/>
                </a:cubicBezTo>
                <a:cubicBezTo>
                  <a:pt x="1156945" y="3151594"/>
                  <a:pt x="1162260" y="3157595"/>
                  <a:pt x="1167403" y="3163510"/>
                </a:cubicBezTo>
                <a:close/>
                <a:moveTo>
                  <a:pt x="1150858" y="3156395"/>
                </a:moveTo>
                <a:cubicBezTo>
                  <a:pt x="1148887" y="3155537"/>
                  <a:pt x="1146915" y="3154680"/>
                  <a:pt x="1145029" y="3153823"/>
                </a:cubicBezTo>
                <a:cubicBezTo>
                  <a:pt x="1139714" y="3148079"/>
                  <a:pt x="1134399" y="3142336"/>
                  <a:pt x="1128998" y="3136507"/>
                </a:cubicBezTo>
                <a:cubicBezTo>
                  <a:pt x="1131056" y="3137364"/>
                  <a:pt x="1133027" y="3138135"/>
                  <a:pt x="1135085" y="3138992"/>
                </a:cubicBezTo>
                <a:cubicBezTo>
                  <a:pt x="1140400" y="3144822"/>
                  <a:pt x="1145629" y="3150651"/>
                  <a:pt x="1150858" y="3156395"/>
                </a:cubicBezTo>
                <a:close/>
                <a:moveTo>
                  <a:pt x="1133885" y="3148765"/>
                </a:moveTo>
                <a:cubicBezTo>
                  <a:pt x="1132084" y="3147908"/>
                  <a:pt x="1130284" y="3147051"/>
                  <a:pt x="1128484" y="3146193"/>
                </a:cubicBezTo>
                <a:cubicBezTo>
                  <a:pt x="1123255" y="3140621"/>
                  <a:pt x="1117940" y="3135049"/>
                  <a:pt x="1112539" y="3129477"/>
                </a:cubicBezTo>
                <a:cubicBezTo>
                  <a:pt x="1114425" y="3130334"/>
                  <a:pt x="1116311" y="3131106"/>
                  <a:pt x="1118197" y="3131963"/>
                </a:cubicBezTo>
                <a:cubicBezTo>
                  <a:pt x="1123426" y="3137621"/>
                  <a:pt x="1128655" y="3143193"/>
                  <a:pt x="1133885" y="3148765"/>
                </a:cubicBezTo>
                <a:close/>
                <a:moveTo>
                  <a:pt x="870452" y="2951083"/>
                </a:moveTo>
                <a:cubicBezTo>
                  <a:pt x="872766" y="2951769"/>
                  <a:pt x="875081" y="2952455"/>
                  <a:pt x="877224" y="2953055"/>
                </a:cubicBezTo>
                <a:cubicBezTo>
                  <a:pt x="880824" y="2955884"/>
                  <a:pt x="884425" y="2958713"/>
                  <a:pt x="888025" y="2961627"/>
                </a:cubicBezTo>
                <a:cubicBezTo>
                  <a:pt x="885797" y="2960942"/>
                  <a:pt x="883482" y="2960170"/>
                  <a:pt x="881082" y="2959399"/>
                </a:cubicBezTo>
                <a:cubicBezTo>
                  <a:pt x="877567" y="2956570"/>
                  <a:pt x="873966" y="2953827"/>
                  <a:pt x="870452" y="2951083"/>
                </a:cubicBezTo>
                <a:close/>
                <a:moveTo>
                  <a:pt x="867108" y="2954855"/>
                </a:moveTo>
                <a:cubicBezTo>
                  <a:pt x="865051" y="2954169"/>
                  <a:pt x="862994" y="2953484"/>
                  <a:pt x="860851" y="2952798"/>
                </a:cubicBezTo>
                <a:cubicBezTo>
                  <a:pt x="857507" y="2950312"/>
                  <a:pt x="854164" y="2947826"/>
                  <a:pt x="850906" y="2945340"/>
                </a:cubicBezTo>
                <a:cubicBezTo>
                  <a:pt x="852964" y="2945940"/>
                  <a:pt x="855107" y="2946540"/>
                  <a:pt x="857079" y="2947140"/>
                </a:cubicBezTo>
                <a:cubicBezTo>
                  <a:pt x="860336" y="2949712"/>
                  <a:pt x="863765" y="2952283"/>
                  <a:pt x="867108" y="2954855"/>
                </a:cubicBezTo>
                <a:close/>
                <a:moveTo>
                  <a:pt x="914514" y="2965399"/>
                </a:moveTo>
                <a:cubicBezTo>
                  <a:pt x="914686" y="2965656"/>
                  <a:pt x="914772" y="2965999"/>
                  <a:pt x="914943" y="2966257"/>
                </a:cubicBezTo>
                <a:cubicBezTo>
                  <a:pt x="913657" y="2965228"/>
                  <a:pt x="912371" y="2964113"/>
                  <a:pt x="911085" y="2963085"/>
                </a:cubicBezTo>
                <a:cubicBezTo>
                  <a:pt x="911257" y="2963171"/>
                  <a:pt x="911343" y="2963171"/>
                  <a:pt x="911514" y="2963171"/>
                </a:cubicBezTo>
                <a:cubicBezTo>
                  <a:pt x="912457" y="2963942"/>
                  <a:pt x="913486" y="2964628"/>
                  <a:pt x="914514" y="2965399"/>
                </a:cubicBezTo>
                <a:close/>
                <a:moveTo>
                  <a:pt x="1036758" y="3082585"/>
                </a:moveTo>
                <a:lnTo>
                  <a:pt x="1036673" y="3082242"/>
                </a:lnTo>
                <a:lnTo>
                  <a:pt x="1036158" y="3081985"/>
                </a:lnTo>
                <a:cubicBezTo>
                  <a:pt x="1032215" y="3078299"/>
                  <a:pt x="1028271" y="3074699"/>
                  <a:pt x="1024242" y="3071013"/>
                </a:cubicBezTo>
                <a:cubicBezTo>
                  <a:pt x="1025700" y="3071870"/>
                  <a:pt x="1027243" y="3072727"/>
                  <a:pt x="1028786" y="3073584"/>
                </a:cubicBezTo>
                <a:cubicBezTo>
                  <a:pt x="1034015" y="3078471"/>
                  <a:pt x="1039159" y="3083357"/>
                  <a:pt x="1044302" y="3088243"/>
                </a:cubicBezTo>
                <a:cubicBezTo>
                  <a:pt x="1042759" y="3087300"/>
                  <a:pt x="1041302" y="3086357"/>
                  <a:pt x="1039844" y="3085414"/>
                </a:cubicBezTo>
                <a:cubicBezTo>
                  <a:pt x="1038816" y="3084471"/>
                  <a:pt x="1037787" y="3083528"/>
                  <a:pt x="1036758" y="3082585"/>
                </a:cubicBezTo>
                <a:close/>
                <a:moveTo>
                  <a:pt x="1027586" y="3065183"/>
                </a:moveTo>
                <a:cubicBezTo>
                  <a:pt x="1024071" y="3061926"/>
                  <a:pt x="1020728" y="3058840"/>
                  <a:pt x="1017299" y="3055668"/>
                </a:cubicBezTo>
                <a:cubicBezTo>
                  <a:pt x="1019185" y="3056611"/>
                  <a:pt x="1021156" y="3057554"/>
                  <a:pt x="1023128" y="3058497"/>
                </a:cubicBezTo>
                <a:cubicBezTo>
                  <a:pt x="1028700" y="3063726"/>
                  <a:pt x="1034186" y="3068955"/>
                  <a:pt x="1039673" y="3074184"/>
                </a:cubicBezTo>
                <a:cubicBezTo>
                  <a:pt x="1037787" y="3073156"/>
                  <a:pt x="1035901" y="3072213"/>
                  <a:pt x="1034101" y="3071184"/>
                </a:cubicBezTo>
                <a:cubicBezTo>
                  <a:pt x="1031872" y="3069212"/>
                  <a:pt x="1029729" y="3067155"/>
                  <a:pt x="1027586" y="3065183"/>
                </a:cubicBezTo>
                <a:close/>
                <a:moveTo>
                  <a:pt x="1011812" y="3057982"/>
                </a:moveTo>
                <a:cubicBezTo>
                  <a:pt x="1009412" y="3056354"/>
                  <a:pt x="1007097" y="3054811"/>
                  <a:pt x="1004783" y="3053182"/>
                </a:cubicBezTo>
                <a:cubicBezTo>
                  <a:pt x="1004354" y="3052239"/>
                  <a:pt x="1003926" y="3051296"/>
                  <a:pt x="1003497" y="3050353"/>
                </a:cubicBezTo>
                <a:cubicBezTo>
                  <a:pt x="1006326" y="3052839"/>
                  <a:pt x="1009069" y="3055410"/>
                  <a:pt x="1011812" y="3057982"/>
                </a:cubicBezTo>
                <a:close/>
                <a:moveTo>
                  <a:pt x="1046702" y="3083186"/>
                </a:moveTo>
                <a:cubicBezTo>
                  <a:pt x="1048160" y="3083957"/>
                  <a:pt x="1049703" y="3084729"/>
                  <a:pt x="1051246" y="3085414"/>
                </a:cubicBezTo>
                <a:cubicBezTo>
                  <a:pt x="1056904" y="3090901"/>
                  <a:pt x="1062476" y="3096301"/>
                  <a:pt x="1068048" y="3101788"/>
                </a:cubicBezTo>
                <a:cubicBezTo>
                  <a:pt x="1066591" y="3101016"/>
                  <a:pt x="1065219" y="3100245"/>
                  <a:pt x="1063762" y="3099473"/>
                </a:cubicBezTo>
                <a:cubicBezTo>
                  <a:pt x="1058104" y="3094073"/>
                  <a:pt x="1052446" y="3088586"/>
                  <a:pt x="1046702" y="3083186"/>
                </a:cubicBezTo>
                <a:close/>
                <a:moveTo>
                  <a:pt x="1066076" y="3092444"/>
                </a:moveTo>
                <a:cubicBezTo>
                  <a:pt x="1068134" y="3093387"/>
                  <a:pt x="1070105" y="3094330"/>
                  <a:pt x="1072248" y="3095187"/>
                </a:cubicBezTo>
                <a:cubicBezTo>
                  <a:pt x="1077992" y="3100930"/>
                  <a:pt x="1083736" y="3106674"/>
                  <a:pt x="1089308" y="3112418"/>
                </a:cubicBezTo>
                <a:cubicBezTo>
                  <a:pt x="1087336" y="3111475"/>
                  <a:pt x="1085450" y="3110532"/>
                  <a:pt x="1083564" y="3109589"/>
                </a:cubicBezTo>
                <a:cubicBezTo>
                  <a:pt x="1077735" y="3103931"/>
                  <a:pt x="1071906" y="3098187"/>
                  <a:pt x="1066076" y="3092444"/>
                </a:cubicBezTo>
                <a:close/>
                <a:moveTo>
                  <a:pt x="1055703" y="3082328"/>
                </a:moveTo>
                <a:cubicBezTo>
                  <a:pt x="1052875" y="3079585"/>
                  <a:pt x="1050046" y="3076756"/>
                  <a:pt x="1047131" y="3074013"/>
                </a:cubicBezTo>
                <a:cubicBezTo>
                  <a:pt x="1044131" y="3071098"/>
                  <a:pt x="1041216" y="3068355"/>
                  <a:pt x="1038216" y="3065526"/>
                </a:cubicBezTo>
                <a:cubicBezTo>
                  <a:pt x="1040530" y="3066555"/>
                  <a:pt x="1042845" y="3067584"/>
                  <a:pt x="1045245" y="3068612"/>
                </a:cubicBezTo>
                <a:cubicBezTo>
                  <a:pt x="1051074" y="3074270"/>
                  <a:pt x="1056904" y="3080014"/>
                  <a:pt x="1062561" y="3085586"/>
                </a:cubicBezTo>
                <a:cubicBezTo>
                  <a:pt x="1060161" y="3084471"/>
                  <a:pt x="1057932" y="3083443"/>
                  <a:pt x="1055703" y="3082328"/>
                </a:cubicBezTo>
                <a:close/>
                <a:moveTo>
                  <a:pt x="1025271" y="3053267"/>
                </a:moveTo>
                <a:cubicBezTo>
                  <a:pt x="1019870" y="3048124"/>
                  <a:pt x="1014470" y="3043238"/>
                  <a:pt x="1009155" y="3038265"/>
                </a:cubicBezTo>
                <a:cubicBezTo>
                  <a:pt x="1011726" y="3039380"/>
                  <a:pt x="1014384" y="3040494"/>
                  <a:pt x="1017041" y="3041609"/>
                </a:cubicBezTo>
                <a:cubicBezTo>
                  <a:pt x="1022442" y="3046752"/>
                  <a:pt x="1027843" y="3051810"/>
                  <a:pt x="1033158" y="3056868"/>
                </a:cubicBezTo>
                <a:cubicBezTo>
                  <a:pt x="1030500" y="3055753"/>
                  <a:pt x="1027843" y="3054468"/>
                  <a:pt x="1025271" y="3053267"/>
                </a:cubicBezTo>
                <a:close/>
                <a:moveTo>
                  <a:pt x="1008212" y="3044695"/>
                </a:moveTo>
                <a:cubicBezTo>
                  <a:pt x="1005640" y="3043323"/>
                  <a:pt x="1003240" y="3041952"/>
                  <a:pt x="1000839" y="3040580"/>
                </a:cubicBezTo>
                <a:cubicBezTo>
                  <a:pt x="995867" y="3036122"/>
                  <a:pt x="990981" y="3031751"/>
                  <a:pt x="986180" y="3027379"/>
                </a:cubicBezTo>
                <a:cubicBezTo>
                  <a:pt x="988495" y="3028579"/>
                  <a:pt x="990895" y="3029779"/>
                  <a:pt x="993381" y="3030979"/>
                </a:cubicBezTo>
                <a:cubicBezTo>
                  <a:pt x="998353" y="3035522"/>
                  <a:pt x="1003325" y="3040151"/>
                  <a:pt x="1008212" y="3044695"/>
                </a:cubicBezTo>
                <a:close/>
                <a:moveTo>
                  <a:pt x="908856" y="2968314"/>
                </a:moveTo>
                <a:cubicBezTo>
                  <a:pt x="906885" y="2967714"/>
                  <a:pt x="904827" y="2967028"/>
                  <a:pt x="902684" y="2966342"/>
                </a:cubicBezTo>
                <a:cubicBezTo>
                  <a:pt x="898912" y="2963342"/>
                  <a:pt x="895141" y="2960170"/>
                  <a:pt x="891369" y="2957256"/>
                </a:cubicBezTo>
                <a:cubicBezTo>
                  <a:pt x="893512" y="2957856"/>
                  <a:pt x="895483" y="2958456"/>
                  <a:pt x="897369" y="2959056"/>
                </a:cubicBezTo>
                <a:cubicBezTo>
                  <a:pt x="901227" y="2962056"/>
                  <a:pt x="905085" y="2965228"/>
                  <a:pt x="908856" y="2968314"/>
                </a:cubicBezTo>
                <a:close/>
                <a:moveTo>
                  <a:pt x="900370" y="2971486"/>
                </a:moveTo>
                <a:cubicBezTo>
                  <a:pt x="903799" y="2974229"/>
                  <a:pt x="907142" y="2976972"/>
                  <a:pt x="910571" y="2979715"/>
                </a:cubicBezTo>
                <a:cubicBezTo>
                  <a:pt x="908428" y="2978944"/>
                  <a:pt x="906199" y="2978172"/>
                  <a:pt x="903970" y="2977401"/>
                </a:cubicBezTo>
                <a:cubicBezTo>
                  <a:pt x="900627" y="2974743"/>
                  <a:pt x="897284" y="2972086"/>
                  <a:pt x="893940" y="2969428"/>
                </a:cubicBezTo>
                <a:cubicBezTo>
                  <a:pt x="896169" y="2970114"/>
                  <a:pt x="898312" y="2970800"/>
                  <a:pt x="900370" y="2971486"/>
                </a:cubicBezTo>
                <a:close/>
                <a:moveTo>
                  <a:pt x="914943" y="2976201"/>
                </a:moveTo>
                <a:cubicBezTo>
                  <a:pt x="917086" y="2976886"/>
                  <a:pt x="918972" y="2977487"/>
                  <a:pt x="920687" y="2978087"/>
                </a:cubicBezTo>
                <a:cubicBezTo>
                  <a:pt x="924287" y="2981087"/>
                  <a:pt x="927973" y="2984173"/>
                  <a:pt x="931574" y="2987173"/>
                </a:cubicBezTo>
                <a:cubicBezTo>
                  <a:pt x="929773" y="2986488"/>
                  <a:pt x="927802" y="2985802"/>
                  <a:pt x="925659" y="2985116"/>
                </a:cubicBezTo>
                <a:cubicBezTo>
                  <a:pt x="922058" y="2982116"/>
                  <a:pt x="918458" y="2979115"/>
                  <a:pt x="914943" y="2976201"/>
                </a:cubicBezTo>
                <a:close/>
                <a:moveTo>
                  <a:pt x="941346" y="2996603"/>
                </a:moveTo>
                <a:cubicBezTo>
                  <a:pt x="943918" y="2999347"/>
                  <a:pt x="946918" y="3002090"/>
                  <a:pt x="950262" y="3004833"/>
                </a:cubicBezTo>
                <a:cubicBezTo>
                  <a:pt x="949662" y="3004576"/>
                  <a:pt x="948976" y="3004318"/>
                  <a:pt x="948290" y="3004061"/>
                </a:cubicBezTo>
                <a:cubicBezTo>
                  <a:pt x="944947" y="3001232"/>
                  <a:pt x="941518" y="2998318"/>
                  <a:pt x="938174" y="2995489"/>
                </a:cubicBezTo>
                <a:cubicBezTo>
                  <a:pt x="939289" y="2995832"/>
                  <a:pt x="940318" y="2996260"/>
                  <a:pt x="941346" y="2996603"/>
                </a:cubicBezTo>
                <a:close/>
                <a:moveTo>
                  <a:pt x="990638" y="3040837"/>
                </a:moveTo>
                <a:cubicBezTo>
                  <a:pt x="992353" y="3041952"/>
                  <a:pt x="994067" y="3042981"/>
                  <a:pt x="995867" y="3044009"/>
                </a:cubicBezTo>
                <a:cubicBezTo>
                  <a:pt x="994839" y="3043581"/>
                  <a:pt x="993810" y="3043066"/>
                  <a:pt x="992524" y="3042466"/>
                </a:cubicBezTo>
                <a:cubicBezTo>
                  <a:pt x="991924" y="3042037"/>
                  <a:pt x="991324" y="3041438"/>
                  <a:pt x="990638" y="3040837"/>
                </a:cubicBezTo>
                <a:close/>
                <a:moveTo>
                  <a:pt x="1058790" y="3103074"/>
                </a:moveTo>
                <a:cubicBezTo>
                  <a:pt x="1059647" y="3103588"/>
                  <a:pt x="1060590" y="3104017"/>
                  <a:pt x="1061447" y="3104531"/>
                </a:cubicBezTo>
                <a:cubicBezTo>
                  <a:pt x="1066076" y="3108989"/>
                  <a:pt x="1070705" y="3113532"/>
                  <a:pt x="1075335" y="3117990"/>
                </a:cubicBezTo>
                <a:cubicBezTo>
                  <a:pt x="1074563" y="3117476"/>
                  <a:pt x="1073791" y="3117047"/>
                  <a:pt x="1073020" y="3116532"/>
                </a:cubicBezTo>
                <a:cubicBezTo>
                  <a:pt x="1068305" y="3112075"/>
                  <a:pt x="1063504" y="3107617"/>
                  <a:pt x="1058790" y="3103074"/>
                </a:cubicBezTo>
                <a:close/>
                <a:moveTo>
                  <a:pt x="1078078" y="3113361"/>
                </a:moveTo>
                <a:cubicBezTo>
                  <a:pt x="1079192" y="3113961"/>
                  <a:pt x="1080307" y="3114475"/>
                  <a:pt x="1081421" y="3115075"/>
                </a:cubicBezTo>
                <a:cubicBezTo>
                  <a:pt x="1086479" y="3120133"/>
                  <a:pt x="1091451" y="3125105"/>
                  <a:pt x="1096423" y="3130077"/>
                </a:cubicBezTo>
                <a:cubicBezTo>
                  <a:pt x="1095394" y="3129563"/>
                  <a:pt x="1094451" y="3128963"/>
                  <a:pt x="1093423" y="3128448"/>
                </a:cubicBezTo>
                <a:cubicBezTo>
                  <a:pt x="1088365" y="3123391"/>
                  <a:pt x="1083221" y="3118418"/>
                  <a:pt x="1078078" y="3113361"/>
                </a:cubicBezTo>
                <a:close/>
                <a:moveTo>
                  <a:pt x="1095737" y="3121933"/>
                </a:moveTo>
                <a:cubicBezTo>
                  <a:pt x="1097452" y="3122705"/>
                  <a:pt x="1099166" y="3123562"/>
                  <a:pt x="1100881" y="3124333"/>
                </a:cubicBezTo>
                <a:cubicBezTo>
                  <a:pt x="1106110" y="3129734"/>
                  <a:pt x="1111253" y="3135049"/>
                  <a:pt x="1116397" y="3140364"/>
                </a:cubicBezTo>
                <a:cubicBezTo>
                  <a:pt x="1114768" y="3139593"/>
                  <a:pt x="1113139" y="3138735"/>
                  <a:pt x="1111596" y="3137964"/>
                </a:cubicBezTo>
                <a:cubicBezTo>
                  <a:pt x="1106281" y="3132649"/>
                  <a:pt x="1101052" y="3127334"/>
                  <a:pt x="1095737" y="3121933"/>
                </a:cubicBezTo>
                <a:close/>
                <a:moveTo>
                  <a:pt x="1101652" y="3118247"/>
                </a:moveTo>
                <a:cubicBezTo>
                  <a:pt x="1095908" y="3112332"/>
                  <a:pt x="1090079" y="3106331"/>
                  <a:pt x="1084164" y="3100416"/>
                </a:cubicBezTo>
                <a:cubicBezTo>
                  <a:pt x="1086307" y="3101359"/>
                  <a:pt x="1088450" y="3102217"/>
                  <a:pt x="1090594" y="3103159"/>
                </a:cubicBezTo>
                <a:cubicBezTo>
                  <a:pt x="1096337" y="3109160"/>
                  <a:pt x="1102081" y="3115075"/>
                  <a:pt x="1107739" y="3121076"/>
                </a:cubicBezTo>
                <a:cubicBezTo>
                  <a:pt x="1105681" y="3120133"/>
                  <a:pt x="1103624" y="3119190"/>
                  <a:pt x="1101652" y="3118247"/>
                </a:cubicBezTo>
                <a:close/>
                <a:moveTo>
                  <a:pt x="1074992" y="3091244"/>
                </a:moveTo>
                <a:cubicBezTo>
                  <a:pt x="1072248" y="3088500"/>
                  <a:pt x="1069419" y="3085671"/>
                  <a:pt x="1066676" y="3082928"/>
                </a:cubicBezTo>
                <a:cubicBezTo>
                  <a:pt x="1063504" y="3079756"/>
                  <a:pt x="1060333" y="3076756"/>
                  <a:pt x="1057247" y="3073670"/>
                </a:cubicBezTo>
                <a:cubicBezTo>
                  <a:pt x="1059647" y="3074613"/>
                  <a:pt x="1062047" y="3075556"/>
                  <a:pt x="1064447" y="3076499"/>
                </a:cubicBezTo>
                <a:cubicBezTo>
                  <a:pt x="1070362" y="3082500"/>
                  <a:pt x="1076278" y="3088415"/>
                  <a:pt x="1082021" y="3094330"/>
                </a:cubicBezTo>
                <a:cubicBezTo>
                  <a:pt x="1079621" y="3093215"/>
                  <a:pt x="1077306" y="3092272"/>
                  <a:pt x="1074992" y="3091244"/>
                </a:cubicBezTo>
                <a:close/>
                <a:moveTo>
                  <a:pt x="1046016" y="3062611"/>
                </a:moveTo>
                <a:cubicBezTo>
                  <a:pt x="1040444" y="3057125"/>
                  <a:pt x="1034872" y="3051896"/>
                  <a:pt x="1029386" y="3046581"/>
                </a:cubicBezTo>
                <a:cubicBezTo>
                  <a:pt x="1031958" y="3047609"/>
                  <a:pt x="1034529" y="3048553"/>
                  <a:pt x="1037187" y="3049581"/>
                </a:cubicBezTo>
                <a:cubicBezTo>
                  <a:pt x="1042759" y="3054982"/>
                  <a:pt x="1048331" y="3060383"/>
                  <a:pt x="1053732" y="3065783"/>
                </a:cubicBezTo>
                <a:cubicBezTo>
                  <a:pt x="1051160" y="3064754"/>
                  <a:pt x="1048588" y="3063726"/>
                  <a:pt x="1046016" y="3062611"/>
                </a:cubicBezTo>
                <a:close/>
                <a:moveTo>
                  <a:pt x="1018670" y="3036294"/>
                </a:moveTo>
                <a:cubicBezTo>
                  <a:pt x="1012155" y="3030207"/>
                  <a:pt x="1005812" y="3024293"/>
                  <a:pt x="999468" y="3018463"/>
                </a:cubicBezTo>
                <a:cubicBezTo>
                  <a:pt x="1002211" y="3019492"/>
                  <a:pt x="1005040" y="3020521"/>
                  <a:pt x="1007869" y="3021549"/>
                </a:cubicBezTo>
                <a:cubicBezTo>
                  <a:pt x="1014298" y="3027550"/>
                  <a:pt x="1020728" y="3033637"/>
                  <a:pt x="1026986" y="3039637"/>
                </a:cubicBezTo>
                <a:cubicBezTo>
                  <a:pt x="1024071" y="3038523"/>
                  <a:pt x="1021328" y="3037408"/>
                  <a:pt x="1018670" y="3036294"/>
                </a:cubicBezTo>
                <a:close/>
                <a:moveTo>
                  <a:pt x="1005383" y="3030722"/>
                </a:moveTo>
                <a:cubicBezTo>
                  <a:pt x="1002383" y="3029350"/>
                  <a:pt x="999468" y="3028064"/>
                  <a:pt x="996553" y="3026693"/>
                </a:cubicBezTo>
                <a:cubicBezTo>
                  <a:pt x="990210" y="3020949"/>
                  <a:pt x="984037" y="3015291"/>
                  <a:pt x="977779" y="3009805"/>
                </a:cubicBezTo>
                <a:cubicBezTo>
                  <a:pt x="980608" y="3011005"/>
                  <a:pt x="983523" y="3012291"/>
                  <a:pt x="986523" y="3013491"/>
                </a:cubicBezTo>
                <a:cubicBezTo>
                  <a:pt x="992953" y="3019149"/>
                  <a:pt x="999211" y="3024892"/>
                  <a:pt x="1005383" y="3030722"/>
                </a:cubicBezTo>
                <a:close/>
                <a:moveTo>
                  <a:pt x="978208" y="3017349"/>
                </a:moveTo>
                <a:cubicBezTo>
                  <a:pt x="974608" y="3015377"/>
                  <a:pt x="971179" y="3013319"/>
                  <a:pt x="968007" y="3011348"/>
                </a:cubicBezTo>
                <a:cubicBezTo>
                  <a:pt x="962606" y="3006547"/>
                  <a:pt x="957205" y="3001832"/>
                  <a:pt x="951805" y="2997289"/>
                </a:cubicBezTo>
                <a:cubicBezTo>
                  <a:pt x="951805" y="2997203"/>
                  <a:pt x="951719" y="2997203"/>
                  <a:pt x="951719" y="2997118"/>
                </a:cubicBezTo>
                <a:cubicBezTo>
                  <a:pt x="954548" y="2998661"/>
                  <a:pt x="957548" y="3000204"/>
                  <a:pt x="960634" y="3001747"/>
                </a:cubicBezTo>
                <a:cubicBezTo>
                  <a:pt x="966549" y="3006890"/>
                  <a:pt x="972379" y="3012119"/>
                  <a:pt x="978208" y="3017349"/>
                </a:cubicBezTo>
                <a:close/>
                <a:moveTo>
                  <a:pt x="935174" y="2980915"/>
                </a:moveTo>
                <a:cubicBezTo>
                  <a:pt x="934831" y="2980316"/>
                  <a:pt x="934574" y="2979630"/>
                  <a:pt x="934317" y="2979029"/>
                </a:cubicBezTo>
                <a:cubicBezTo>
                  <a:pt x="936889" y="2981258"/>
                  <a:pt x="939546" y="2983487"/>
                  <a:pt x="942118" y="2985716"/>
                </a:cubicBezTo>
                <a:cubicBezTo>
                  <a:pt x="939632" y="2984087"/>
                  <a:pt x="937317" y="2982544"/>
                  <a:pt x="935174" y="2980915"/>
                </a:cubicBezTo>
                <a:close/>
                <a:moveTo>
                  <a:pt x="929773" y="2975086"/>
                </a:moveTo>
                <a:cubicBezTo>
                  <a:pt x="929002" y="2974829"/>
                  <a:pt x="928059" y="2974572"/>
                  <a:pt x="927030" y="2974143"/>
                </a:cubicBezTo>
                <a:cubicBezTo>
                  <a:pt x="926087" y="2973286"/>
                  <a:pt x="925230" y="2972343"/>
                  <a:pt x="924373" y="2971486"/>
                </a:cubicBezTo>
                <a:cubicBezTo>
                  <a:pt x="925487" y="2972172"/>
                  <a:pt x="926687" y="2972772"/>
                  <a:pt x="927887" y="2973457"/>
                </a:cubicBezTo>
                <a:cubicBezTo>
                  <a:pt x="928488" y="2974058"/>
                  <a:pt x="929088" y="2974572"/>
                  <a:pt x="929773" y="2975086"/>
                </a:cubicBezTo>
                <a:close/>
                <a:moveTo>
                  <a:pt x="897798" y="2948769"/>
                </a:moveTo>
                <a:cubicBezTo>
                  <a:pt x="898912" y="2950655"/>
                  <a:pt x="900284" y="2952540"/>
                  <a:pt x="901913" y="2954426"/>
                </a:cubicBezTo>
                <a:cubicBezTo>
                  <a:pt x="901141" y="2954169"/>
                  <a:pt x="900370" y="2953998"/>
                  <a:pt x="899512" y="2953741"/>
                </a:cubicBezTo>
                <a:cubicBezTo>
                  <a:pt x="895312" y="2950397"/>
                  <a:pt x="891111" y="2946968"/>
                  <a:pt x="886997" y="2943711"/>
                </a:cubicBezTo>
                <a:cubicBezTo>
                  <a:pt x="889740" y="2944482"/>
                  <a:pt x="891969" y="2944997"/>
                  <a:pt x="893683" y="2945511"/>
                </a:cubicBezTo>
                <a:cubicBezTo>
                  <a:pt x="895055" y="2946540"/>
                  <a:pt x="896426" y="2947654"/>
                  <a:pt x="897798" y="2948769"/>
                </a:cubicBezTo>
                <a:close/>
                <a:moveTo>
                  <a:pt x="885711" y="2949626"/>
                </a:moveTo>
                <a:cubicBezTo>
                  <a:pt x="883653" y="2949026"/>
                  <a:pt x="881596" y="2948426"/>
                  <a:pt x="879367" y="2947740"/>
                </a:cubicBezTo>
                <a:cubicBezTo>
                  <a:pt x="875338" y="2944568"/>
                  <a:pt x="871309" y="2941482"/>
                  <a:pt x="867451" y="2938396"/>
                </a:cubicBezTo>
                <a:cubicBezTo>
                  <a:pt x="869594" y="2938996"/>
                  <a:pt x="871738" y="2939510"/>
                  <a:pt x="873624" y="2940025"/>
                </a:cubicBezTo>
                <a:cubicBezTo>
                  <a:pt x="877653" y="2943282"/>
                  <a:pt x="881682" y="2946454"/>
                  <a:pt x="885711" y="2949626"/>
                </a:cubicBezTo>
                <a:close/>
                <a:moveTo>
                  <a:pt x="864965" y="2943539"/>
                </a:moveTo>
                <a:cubicBezTo>
                  <a:pt x="862736" y="2942854"/>
                  <a:pt x="860336" y="2942168"/>
                  <a:pt x="857936" y="2941482"/>
                </a:cubicBezTo>
                <a:cubicBezTo>
                  <a:pt x="854164" y="2938653"/>
                  <a:pt x="850392" y="2935738"/>
                  <a:pt x="846620" y="2932910"/>
                </a:cubicBezTo>
                <a:cubicBezTo>
                  <a:pt x="849020" y="2933510"/>
                  <a:pt x="851335" y="2934110"/>
                  <a:pt x="853478" y="2934710"/>
                </a:cubicBezTo>
                <a:cubicBezTo>
                  <a:pt x="857336" y="2937710"/>
                  <a:pt x="861108" y="2940625"/>
                  <a:pt x="864965" y="2943539"/>
                </a:cubicBezTo>
                <a:close/>
                <a:moveTo>
                  <a:pt x="844134" y="2937453"/>
                </a:moveTo>
                <a:cubicBezTo>
                  <a:pt x="841991" y="2936853"/>
                  <a:pt x="839848" y="2936253"/>
                  <a:pt x="837705" y="2935567"/>
                </a:cubicBezTo>
                <a:cubicBezTo>
                  <a:pt x="834190" y="2932995"/>
                  <a:pt x="830590" y="2930338"/>
                  <a:pt x="826989" y="2927766"/>
                </a:cubicBezTo>
                <a:cubicBezTo>
                  <a:pt x="829132" y="2928366"/>
                  <a:pt x="831275" y="2928881"/>
                  <a:pt x="833333" y="2929395"/>
                </a:cubicBezTo>
                <a:cubicBezTo>
                  <a:pt x="837019" y="2932138"/>
                  <a:pt x="840534" y="2934796"/>
                  <a:pt x="844134" y="2937453"/>
                </a:cubicBezTo>
                <a:close/>
                <a:moveTo>
                  <a:pt x="823303" y="2931452"/>
                </a:moveTo>
                <a:cubicBezTo>
                  <a:pt x="821417" y="2930852"/>
                  <a:pt x="819445" y="2930338"/>
                  <a:pt x="817474" y="2929738"/>
                </a:cubicBezTo>
                <a:cubicBezTo>
                  <a:pt x="814130" y="2927423"/>
                  <a:pt x="810873" y="2925023"/>
                  <a:pt x="807530" y="2922708"/>
                </a:cubicBezTo>
                <a:cubicBezTo>
                  <a:pt x="809501" y="2923223"/>
                  <a:pt x="811387" y="2923737"/>
                  <a:pt x="813273" y="2924251"/>
                </a:cubicBezTo>
                <a:cubicBezTo>
                  <a:pt x="816616" y="2926566"/>
                  <a:pt x="819960" y="2928966"/>
                  <a:pt x="823303" y="2931452"/>
                </a:cubicBezTo>
                <a:close/>
                <a:moveTo>
                  <a:pt x="802386" y="2925366"/>
                </a:moveTo>
                <a:cubicBezTo>
                  <a:pt x="800672" y="2924851"/>
                  <a:pt x="798957" y="2924337"/>
                  <a:pt x="797243" y="2923908"/>
                </a:cubicBezTo>
                <a:cubicBezTo>
                  <a:pt x="794242" y="2921851"/>
                  <a:pt x="791156" y="2919708"/>
                  <a:pt x="788156" y="2917651"/>
                </a:cubicBezTo>
                <a:cubicBezTo>
                  <a:pt x="789870" y="2918079"/>
                  <a:pt x="791585" y="2918508"/>
                  <a:pt x="793213" y="2918936"/>
                </a:cubicBezTo>
                <a:cubicBezTo>
                  <a:pt x="796214" y="2921080"/>
                  <a:pt x="799300" y="2923223"/>
                  <a:pt x="802386" y="2925366"/>
                </a:cubicBezTo>
                <a:close/>
                <a:moveTo>
                  <a:pt x="796385" y="2929480"/>
                </a:moveTo>
                <a:cubicBezTo>
                  <a:pt x="798871" y="2931195"/>
                  <a:pt x="801272" y="2932910"/>
                  <a:pt x="803758" y="2934624"/>
                </a:cubicBezTo>
                <a:cubicBezTo>
                  <a:pt x="802472" y="2934195"/>
                  <a:pt x="801186" y="2933767"/>
                  <a:pt x="799814" y="2933338"/>
                </a:cubicBezTo>
                <a:cubicBezTo>
                  <a:pt x="797328" y="2931624"/>
                  <a:pt x="794842" y="2929995"/>
                  <a:pt x="792442" y="2928280"/>
                </a:cubicBezTo>
                <a:cubicBezTo>
                  <a:pt x="793814" y="2928709"/>
                  <a:pt x="795099" y="2929138"/>
                  <a:pt x="796385" y="2929480"/>
                </a:cubicBezTo>
                <a:close/>
                <a:moveTo>
                  <a:pt x="811816" y="2933938"/>
                </a:moveTo>
                <a:cubicBezTo>
                  <a:pt x="813445" y="2934367"/>
                  <a:pt x="814988" y="2934881"/>
                  <a:pt x="816616" y="2935310"/>
                </a:cubicBezTo>
                <a:cubicBezTo>
                  <a:pt x="819445" y="2937281"/>
                  <a:pt x="822189" y="2939339"/>
                  <a:pt x="825017" y="2941311"/>
                </a:cubicBezTo>
                <a:cubicBezTo>
                  <a:pt x="823389" y="2940796"/>
                  <a:pt x="821846" y="2940282"/>
                  <a:pt x="820217" y="2939768"/>
                </a:cubicBezTo>
                <a:cubicBezTo>
                  <a:pt x="817388" y="2937882"/>
                  <a:pt x="814645" y="2935910"/>
                  <a:pt x="811816" y="2933938"/>
                </a:cubicBezTo>
                <a:close/>
                <a:moveTo>
                  <a:pt x="831275" y="2939596"/>
                </a:moveTo>
                <a:cubicBezTo>
                  <a:pt x="833161" y="2940111"/>
                  <a:pt x="834962" y="2940711"/>
                  <a:pt x="836762" y="2941225"/>
                </a:cubicBezTo>
                <a:cubicBezTo>
                  <a:pt x="839848" y="2943539"/>
                  <a:pt x="842934" y="2945768"/>
                  <a:pt x="846020" y="2948083"/>
                </a:cubicBezTo>
                <a:cubicBezTo>
                  <a:pt x="844220" y="2947483"/>
                  <a:pt x="842334" y="2946883"/>
                  <a:pt x="840448" y="2946283"/>
                </a:cubicBezTo>
                <a:cubicBezTo>
                  <a:pt x="837448" y="2944054"/>
                  <a:pt x="834362" y="2941825"/>
                  <a:pt x="831275" y="2939596"/>
                </a:cubicBezTo>
                <a:close/>
                <a:moveTo>
                  <a:pt x="859822" y="2958456"/>
                </a:moveTo>
                <a:cubicBezTo>
                  <a:pt x="862651" y="2960599"/>
                  <a:pt x="865565" y="2962742"/>
                  <a:pt x="868394" y="2964971"/>
                </a:cubicBezTo>
                <a:cubicBezTo>
                  <a:pt x="866680" y="2964371"/>
                  <a:pt x="864965" y="2963770"/>
                  <a:pt x="863165" y="2963171"/>
                </a:cubicBezTo>
                <a:cubicBezTo>
                  <a:pt x="860336" y="2961027"/>
                  <a:pt x="857507" y="2958970"/>
                  <a:pt x="854678" y="2956827"/>
                </a:cubicBezTo>
                <a:cubicBezTo>
                  <a:pt x="856479" y="2957341"/>
                  <a:pt x="858193" y="2957941"/>
                  <a:pt x="859822" y="2958456"/>
                </a:cubicBezTo>
                <a:close/>
                <a:moveTo>
                  <a:pt x="874309" y="2963085"/>
                </a:moveTo>
                <a:cubicBezTo>
                  <a:pt x="876281" y="2963685"/>
                  <a:pt x="878253" y="2964371"/>
                  <a:pt x="880139" y="2964971"/>
                </a:cubicBezTo>
                <a:cubicBezTo>
                  <a:pt x="883310" y="2967457"/>
                  <a:pt x="886397" y="2969857"/>
                  <a:pt x="889568" y="2972343"/>
                </a:cubicBezTo>
                <a:cubicBezTo>
                  <a:pt x="887597" y="2971657"/>
                  <a:pt x="885625" y="2970972"/>
                  <a:pt x="883653" y="2970286"/>
                </a:cubicBezTo>
                <a:cubicBezTo>
                  <a:pt x="880482" y="2967885"/>
                  <a:pt x="877395" y="2965485"/>
                  <a:pt x="874309" y="2963085"/>
                </a:cubicBezTo>
                <a:close/>
                <a:moveTo>
                  <a:pt x="902942" y="2982973"/>
                </a:moveTo>
                <a:cubicBezTo>
                  <a:pt x="905856" y="2985288"/>
                  <a:pt x="908685" y="2987602"/>
                  <a:pt x="911514" y="2989917"/>
                </a:cubicBezTo>
                <a:cubicBezTo>
                  <a:pt x="909714" y="2989231"/>
                  <a:pt x="907914" y="2988545"/>
                  <a:pt x="906028" y="2987774"/>
                </a:cubicBezTo>
                <a:cubicBezTo>
                  <a:pt x="903199" y="2985545"/>
                  <a:pt x="900284" y="2983230"/>
                  <a:pt x="897455" y="2981001"/>
                </a:cubicBezTo>
                <a:cubicBezTo>
                  <a:pt x="899341" y="2981687"/>
                  <a:pt x="901141" y="2982373"/>
                  <a:pt x="902942" y="2982973"/>
                </a:cubicBezTo>
                <a:close/>
                <a:moveTo>
                  <a:pt x="917086" y="2987945"/>
                </a:moveTo>
                <a:cubicBezTo>
                  <a:pt x="919229" y="2988716"/>
                  <a:pt x="921372" y="2989488"/>
                  <a:pt x="923344" y="2990174"/>
                </a:cubicBezTo>
                <a:cubicBezTo>
                  <a:pt x="926516" y="2992831"/>
                  <a:pt x="929688" y="2995403"/>
                  <a:pt x="932774" y="2998060"/>
                </a:cubicBezTo>
                <a:cubicBezTo>
                  <a:pt x="930716" y="2997289"/>
                  <a:pt x="928659" y="2996517"/>
                  <a:pt x="926516" y="2995660"/>
                </a:cubicBezTo>
                <a:cubicBezTo>
                  <a:pt x="923344" y="2993089"/>
                  <a:pt x="920172" y="2990517"/>
                  <a:pt x="917086" y="2987945"/>
                </a:cubicBezTo>
                <a:close/>
                <a:moveTo>
                  <a:pt x="945804" y="3009033"/>
                </a:moveTo>
                <a:cubicBezTo>
                  <a:pt x="948719" y="3011519"/>
                  <a:pt x="951633" y="3014005"/>
                  <a:pt x="954634" y="3016492"/>
                </a:cubicBezTo>
                <a:cubicBezTo>
                  <a:pt x="952748" y="3015720"/>
                  <a:pt x="950776" y="3014863"/>
                  <a:pt x="948719" y="3014005"/>
                </a:cubicBezTo>
                <a:cubicBezTo>
                  <a:pt x="945804" y="3011605"/>
                  <a:pt x="942975" y="3009205"/>
                  <a:pt x="940060" y="3006719"/>
                </a:cubicBezTo>
                <a:cubicBezTo>
                  <a:pt x="942032" y="3007576"/>
                  <a:pt x="943918" y="3008348"/>
                  <a:pt x="945804" y="3009033"/>
                </a:cubicBezTo>
                <a:close/>
                <a:moveTo>
                  <a:pt x="1031786" y="3086443"/>
                </a:moveTo>
                <a:cubicBezTo>
                  <a:pt x="1032815" y="3087129"/>
                  <a:pt x="1033844" y="3087815"/>
                  <a:pt x="1034872" y="3088500"/>
                </a:cubicBezTo>
                <a:cubicBezTo>
                  <a:pt x="1035044" y="3088843"/>
                  <a:pt x="1035215" y="3089272"/>
                  <a:pt x="1035387" y="3089615"/>
                </a:cubicBezTo>
                <a:cubicBezTo>
                  <a:pt x="1035044" y="3089272"/>
                  <a:pt x="1034701" y="3089015"/>
                  <a:pt x="1034272" y="3088672"/>
                </a:cubicBezTo>
                <a:cubicBezTo>
                  <a:pt x="1033501" y="3087986"/>
                  <a:pt x="1032643" y="3087215"/>
                  <a:pt x="1031786" y="3086443"/>
                </a:cubicBezTo>
                <a:close/>
                <a:moveTo>
                  <a:pt x="1074392" y="3125448"/>
                </a:moveTo>
                <a:cubicBezTo>
                  <a:pt x="1074306" y="3125277"/>
                  <a:pt x="1074220" y="3125105"/>
                  <a:pt x="1074134" y="3124934"/>
                </a:cubicBezTo>
                <a:cubicBezTo>
                  <a:pt x="1075592" y="3126305"/>
                  <a:pt x="1076963" y="3127677"/>
                  <a:pt x="1078421" y="3129048"/>
                </a:cubicBezTo>
                <a:cubicBezTo>
                  <a:pt x="1078163" y="3128877"/>
                  <a:pt x="1077906" y="3128706"/>
                  <a:pt x="1077649" y="3128534"/>
                </a:cubicBezTo>
                <a:cubicBezTo>
                  <a:pt x="1076620" y="3127505"/>
                  <a:pt x="1075506" y="3126477"/>
                  <a:pt x="1074392" y="3125448"/>
                </a:cubicBezTo>
                <a:close/>
                <a:moveTo>
                  <a:pt x="1105081" y="3147479"/>
                </a:moveTo>
                <a:cubicBezTo>
                  <a:pt x="1099938" y="3142507"/>
                  <a:pt x="1094794" y="3137449"/>
                  <a:pt x="1089565" y="3132392"/>
                </a:cubicBezTo>
                <a:cubicBezTo>
                  <a:pt x="1089993" y="3132649"/>
                  <a:pt x="1090336" y="3132820"/>
                  <a:pt x="1090765" y="3133077"/>
                </a:cubicBezTo>
                <a:cubicBezTo>
                  <a:pt x="1095737" y="3137964"/>
                  <a:pt x="1100709" y="3142936"/>
                  <a:pt x="1105595" y="3147736"/>
                </a:cubicBezTo>
                <a:cubicBezTo>
                  <a:pt x="1105338" y="3147651"/>
                  <a:pt x="1105252" y="3147565"/>
                  <a:pt x="1105081" y="3147479"/>
                </a:cubicBezTo>
                <a:close/>
                <a:moveTo>
                  <a:pt x="1106624" y="3141564"/>
                </a:moveTo>
                <a:cubicBezTo>
                  <a:pt x="1107396" y="3141993"/>
                  <a:pt x="1108167" y="3142336"/>
                  <a:pt x="1108853" y="3142764"/>
                </a:cubicBezTo>
                <a:cubicBezTo>
                  <a:pt x="1114082" y="3148079"/>
                  <a:pt x="1119226" y="3153394"/>
                  <a:pt x="1124369" y="3158709"/>
                </a:cubicBezTo>
                <a:cubicBezTo>
                  <a:pt x="1123769" y="3158366"/>
                  <a:pt x="1123255" y="3158109"/>
                  <a:pt x="1122655" y="3157766"/>
                </a:cubicBezTo>
                <a:cubicBezTo>
                  <a:pt x="1117426" y="3152365"/>
                  <a:pt x="1112110" y="3146965"/>
                  <a:pt x="1106624" y="3141564"/>
                </a:cubicBezTo>
                <a:close/>
                <a:moveTo>
                  <a:pt x="1122826" y="3149622"/>
                </a:moveTo>
                <a:cubicBezTo>
                  <a:pt x="1124198" y="3150308"/>
                  <a:pt x="1125569" y="3150994"/>
                  <a:pt x="1126941" y="3151594"/>
                </a:cubicBezTo>
                <a:cubicBezTo>
                  <a:pt x="1132256" y="3157252"/>
                  <a:pt x="1137571" y="3162824"/>
                  <a:pt x="1142800" y="3168482"/>
                </a:cubicBezTo>
                <a:cubicBezTo>
                  <a:pt x="1141514" y="3167796"/>
                  <a:pt x="1140314" y="3167196"/>
                  <a:pt x="1139028" y="3166510"/>
                </a:cubicBezTo>
                <a:cubicBezTo>
                  <a:pt x="1133799" y="3160938"/>
                  <a:pt x="1128398" y="3155280"/>
                  <a:pt x="1122826" y="3149622"/>
                </a:cubicBezTo>
                <a:close/>
                <a:moveTo>
                  <a:pt x="1138600" y="3156995"/>
                </a:moveTo>
                <a:cubicBezTo>
                  <a:pt x="1140228" y="3157681"/>
                  <a:pt x="1141771" y="3158452"/>
                  <a:pt x="1143400" y="3159138"/>
                </a:cubicBezTo>
                <a:cubicBezTo>
                  <a:pt x="1148801" y="3165053"/>
                  <a:pt x="1154116" y="3170882"/>
                  <a:pt x="1159431" y="3176712"/>
                </a:cubicBezTo>
                <a:cubicBezTo>
                  <a:pt x="1157973" y="3176026"/>
                  <a:pt x="1156430" y="3175254"/>
                  <a:pt x="1154973" y="3174568"/>
                </a:cubicBezTo>
                <a:cubicBezTo>
                  <a:pt x="1149572" y="3168739"/>
                  <a:pt x="1144172" y="3162824"/>
                  <a:pt x="1138600" y="3156995"/>
                </a:cubicBezTo>
                <a:close/>
                <a:moveTo>
                  <a:pt x="1154116" y="3163853"/>
                </a:moveTo>
                <a:cubicBezTo>
                  <a:pt x="1155916" y="3164624"/>
                  <a:pt x="1157716" y="3165396"/>
                  <a:pt x="1159516" y="3166167"/>
                </a:cubicBezTo>
                <a:cubicBezTo>
                  <a:pt x="1164917" y="3172254"/>
                  <a:pt x="1170232" y="3178255"/>
                  <a:pt x="1175547" y="3184341"/>
                </a:cubicBezTo>
                <a:cubicBezTo>
                  <a:pt x="1173832" y="3183569"/>
                  <a:pt x="1172118" y="3182798"/>
                  <a:pt x="1170489" y="3182026"/>
                </a:cubicBezTo>
                <a:cubicBezTo>
                  <a:pt x="1165174" y="3175940"/>
                  <a:pt x="1159688" y="3169939"/>
                  <a:pt x="1154116" y="3163853"/>
                </a:cubicBezTo>
                <a:close/>
                <a:moveTo>
                  <a:pt x="1169546" y="3170368"/>
                </a:moveTo>
                <a:cubicBezTo>
                  <a:pt x="1171518" y="3171225"/>
                  <a:pt x="1173575" y="3171997"/>
                  <a:pt x="1175547" y="3172854"/>
                </a:cubicBezTo>
                <a:cubicBezTo>
                  <a:pt x="1180948" y="3179112"/>
                  <a:pt x="1186348" y="3185370"/>
                  <a:pt x="1191663" y="3191542"/>
                </a:cubicBezTo>
                <a:cubicBezTo>
                  <a:pt x="1189777" y="3190685"/>
                  <a:pt x="1187806" y="3189827"/>
                  <a:pt x="1185920" y="3188970"/>
                </a:cubicBezTo>
                <a:cubicBezTo>
                  <a:pt x="1180519" y="3182798"/>
                  <a:pt x="1175033" y="3176540"/>
                  <a:pt x="1169546" y="3170368"/>
                </a:cubicBezTo>
                <a:close/>
                <a:moveTo>
                  <a:pt x="1199636" y="3200972"/>
                </a:moveTo>
                <a:cubicBezTo>
                  <a:pt x="1204865" y="3207144"/>
                  <a:pt x="1210094" y="3213316"/>
                  <a:pt x="1215152" y="3219488"/>
                </a:cubicBezTo>
                <a:cubicBezTo>
                  <a:pt x="1213523" y="3218717"/>
                  <a:pt x="1211809" y="3217945"/>
                  <a:pt x="1210180" y="3217174"/>
                </a:cubicBezTo>
                <a:cubicBezTo>
                  <a:pt x="1204951" y="3211087"/>
                  <a:pt x="1199721" y="3204915"/>
                  <a:pt x="1194321" y="3198657"/>
                </a:cubicBezTo>
                <a:cubicBezTo>
                  <a:pt x="1196121" y="3199429"/>
                  <a:pt x="1197836" y="3200200"/>
                  <a:pt x="1199636" y="3200972"/>
                </a:cubicBezTo>
                <a:close/>
                <a:moveTo>
                  <a:pt x="1223382" y="3229347"/>
                </a:moveTo>
                <a:cubicBezTo>
                  <a:pt x="1228439" y="3235433"/>
                  <a:pt x="1233411" y="3241520"/>
                  <a:pt x="1238298" y="3247520"/>
                </a:cubicBezTo>
                <a:cubicBezTo>
                  <a:pt x="1236840" y="3246835"/>
                  <a:pt x="1235469" y="3246149"/>
                  <a:pt x="1234011" y="3245463"/>
                </a:cubicBezTo>
                <a:cubicBezTo>
                  <a:pt x="1229039" y="3239462"/>
                  <a:pt x="1223896" y="3233376"/>
                  <a:pt x="1218752" y="3227203"/>
                </a:cubicBezTo>
                <a:cubicBezTo>
                  <a:pt x="1220296" y="3227975"/>
                  <a:pt x="1221839" y="3228661"/>
                  <a:pt x="1223382" y="3229347"/>
                </a:cubicBezTo>
                <a:close/>
                <a:moveTo>
                  <a:pt x="1232811" y="3233461"/>
                </a:moveTo>
                <a:cubicBezTo>
                  <a:pt x="1234612" y="3234233"/>
                  <a:pt x="1236326" y="3235004"/>
                  <a:pt x="1238126" y="3235776"/>
                </a:cubicBezTo>
                <a:cubicBezTo>
                  <a:pt x="1243184" y="3242034"/>
                  <a:pt x="1248070" y="3248206"/>
                  <a:pt x="1252871" y="3254293"/>
                </a:cubicBezTo>
                <a:cubicBezTo>
                  <a:pt x="1251242" y="3253521"/>
                  <a:pt x="1249528" y="3252750"/>
                  <a:pt x="1247899" y="3251978"/>
                </a:cubicBezTo>
                <a:cubicBezTo>
                  <a:pt x="1242927" y="3245891"/>
                  <a:pt x="1237955" y="3239719"/>
                  <a:pt x="1232811" y="3233461"/>
                </a:cubicBezTo>
                <a:close/>
                <a:moveTo>
                  <a:pt x="1246956" y="3239548"/>
                </a:moveTo>
                <a:cubicBezTo>
                  <a:pt x="1248928" y="3240405"/>
                  <a:pt x="1250899" y="3241177"/>
                  <a:pt x="1252871" y="3242034"/>
                </a:cubicBezTo>
                <a:cubicBezTo>
                  <a:pt x="1257843" y="3248378"/>
                  <a:pt x="1262729" y="3254721"/>
                  <a:pt x="1267530" y="3260893"/>
                </a:cubicBezTo>
                <a:cubicBezTo>
                  <a:pt x="1265644" y="3260036"/>
                  <a:pt x="1263758" y="3259265"/>
                  <a:pt x="1261872" y="3258407"/>
                </a:cubicBezTo>
                <a:cubicBezTo>
                  <a:pt x="1256986" y="3252149"/>
                  <a:pt x="1252014" y="3245891"/>
                  <a:pt x="1246956" y="3239548"/>
                </a:cubicBezTo>
                <a:close/>
                <a:moveTo>
                  <a:pt x="1261358" y="3245463"/>
                </a:moveTo>
                <a:cubicBezTo>
                  <a:pt x="1263501" y="3246320"/>
                  <a:pt x="1265644" y="3247178"/>
                  <a:pt x="1267787" y="3248035"/>
                </a:cubicBezTo>
                <a:cubicBezTo>
                  <a:pt x="1272674" y="3254464"/>
                  <a:pt x="1277560" y="3260893"/>
                  <a:pt x="1282360" y="3267237"/>
                </a:cubicBezTo>
                <a:cubicBezTo>
                  <a:pt x="1280303" y="3266380"/>
                  <a:pt x="1278246" y="3265523"/>
                  <a:pt x="1276188" y="3264580"/>
                </a:cubicBezTo>
                <a:cubicBezTo>
                  <a:pt x="1271216" y="3258322"/>
                  <a:pt x="1266330" y="3251892"/>
                  <a:pt x="1261358" y="3245463"/>
                </a:cubicBezTo>
                <a:close/>
                <a:moveTo>
                  <a:pt x="1275845" y="3251292"/>
                </a:moveTo>
                <a:cubicBezTo>
                  <a:pt x="1278160" y="3252149"/>
                  <a:pt x="1280389" y="3253092"/>
                  <a:pt x="1282703" y="3253950"/>
                </a:cubicBezTo>
                <a:cubicBezTo>
                  <a:pt x="1287590" y="3260551"/>
                  <a:pt x="1292390" y="3266980"/>
                  <a:pt x="1297105" y="3273495"/>
                </a:cubicBezTo>
                <a:cubicBezTo>
                  <a:pt x="1294876" y="3272552"/>
                  <a:pt x="1292647" y="3271695"/>
                  <a:pt x="1290504" y="3270752"/>
                </a:cubicBezTo>
                <a:cubicBezTo>
                  <a:pt x="1285704" y="3264323"/>
                  <a:pt x="1280817" y="3257807"/>
                  <a:pt x="1275845" y="3251292"/>
                </a:cubicBezTo>
                <a:close/>
                <a:moveTo>
                  <a:pt x="1290504" y="3256864"/>
                </a:moveTo>
                <a:cubicBezTo>
                  <a:pt x="1292905" y="3257807"/>
                  <a:pt x="1295391" y="3258665"/>
                  <a:pt x="1297791" y="3259608"/>
                </a:cubicBezTo>
                <a:cubicBezTo>
                  <a:pt x="1302591" y="3266294"/>
                  <a:pt x="1307392" y="3272895"/>
                  <a:pt x="1312107" y="3279496"/>
                </a:cubicBezTo>
                <a:cubicBezTo>
                  <a:pt x="1309707" y="3278553"/>
                  <a:pt x="1307392" y="3277610"/>
                  <a:pt x="1304992" y="3276667"/>
                </a:cubicBezTo>
                <a:cubicBezTo>
                  <a:pt x="1300191" y="3270152"/>
                  <a:pt x="1295391" y="3263551"/>
                  <a:pt x="1290504" y="3256864"/>
                </a:cubicBezTo>
                <a:close/>
                <a:moveTo>
                  <a:pt x="1317593" y="3287297"/>
                </a:moveTo>
                <a:cubicBezTo>
                  <a:pt x="1322565" y="3294326"/>
                  <a:pt x="1327366" y="3301270"/>
                  <a:pt x="1332167" y="3308128"/>
                </a:cubicBezTo>
                <a:cubicBezTo>
                  <a:pt x="1329938" y="3307185"/>
                  <a:pt x="1327709" y="3306242"/>
                  <a:pt x="1325480" y="3305299"/>
                </a:cubicBezTo>
                <a:cubicBezTo>
                  <a:pt x="1320594" y="3298441"/>
                  <a:pt x="1315707" y="3291583"/>
                  <a:pt x="1310650" y="3284554"/>
                </a:cubicBezTo>
                <a:cubicBezTo>
                  <a:pt x="1312964" y="3285411"/>
                  <a:pt x="1315279" y="3286354"/>
                  <a:pt x="1317593" y="3287297"/>
                </a:cubicBezTo>
                <a:close/>
                <a:moveTo>
                  <a:pt x="1325052" y="3290126"/>
                </a:moveTo>
                <a:cubicBezTo>
                  <a:pt x="1327537" y="3291069"/>
                  <a:pt x="1329938" y="3292012"/>
                  <a:pt x="1332424" y="3292955"/>
                </a:cubicBezTo>
                <a:cubicBezTo>
                  <a:pt x="1337310" y="3300070"/>
                  <a:pt x="1342111" y="3307099"/>
                  <a:pt x="1346826" y="3314043"/>
                </a:cubicBezTo>
                <a:cubicBezTo>
                  <a:pt x="1344425" y="3313100"/>
                  <a:pt x="1342111" y="3312157"/>
                  <a:pt x="1339710" y="3311214"/>
                </a:cubicBezTo>
                <a:cubicBezTo>
                  <a:pt x="1334910" y="3304270"/>
                  <a:pt x="1330023" y="3297241"/>
                  <a:pt x="1325052" y="3290126"/>
                </a:cubicBezTo>
                <a:close/>
                <a:moveTo>
                  <a:pt x="1339539" y="3295612"/>
                </a:moveTo>
                <a:cubicBezTo>
                  <a:pt x="1342111" y="3296555"/>
                  <a:pt x="1344682" y="3297498"/>
                  <a:pt x="1347254" y="3298441"/>
                </a:cubicBezTo>
                <a:cubicBezTo>
                  <a:pt x="1352141" y="3305642"/>
                  <a:pt x="1356855" y="3312757"/>
                  <a:pt x="1361570" y="3319872"/>
                </a:cubicBezTo>
                <a:cubicBezTo>
                  <a:pt x="1359084" y="3318929"/>
                  <a:pt x="1356598" y="3317901"/>
                  <a:pt x="1354026" y="3316958"/>
                </a:cubicBezTo>
                <a:cubicBezTo>
                  <a:pt x="1349312" y="3309928"/>
                  <a:pt x="1344511" y="3302813"/>
                  <a:pt x="1339539" y="3295612"/>
                </a:cubicBezTo>
                <a:close/>
                <a:moveTo>
                  <a:pt x="1354284" y="3301013"/>
                </a:moveTo>
                <a:cubicBezTo>
                  <a:pt x="1356941" y="3301956"/>
                  <a:pt x="1359684" y="3302899"/>
                  <a:pt x="1362342" y="3303842"/>
                </a:cubicBezTo>
                <a:cubicBezTo>
                  <a:pt x="1367142" y="3311128"/>
                  <a:pt x="1371857" y="3318329"/>
                  <a:pt x="1376487" y="3325530"/>
                </a:cubicBezTo>
                <a:cubicBezTo>
                  <a:pt x="1373915" y="3324587"/>
                  <a:pt x="1371257" y="3323558"/>
                  <a:pt x="1368600" y="3322615"/>
                </a:cubicBezTo>
                <a:cubicBezTo>
                  <a:pt x="1363885" y="3315415"/>
                  <a:pt x="1359170" y="3308299"/>
                  <a:pt x="1354284" y="3301013"/>
                </a:cubicBezTo>
                <a:close/>
                <a:moveTo>
                  <a:pt x="1381373" y="3333245"/>
                </a:moveTo>
                <a:cubicBezTo>
                  <a:pt x="1386002" y="3340446"/>
                  <a:pt x="1390545" y="3347561"/>
                  <a:pt x="1395003" y="3354591"/>
                </a:cubicBezTo>
                <a:cubicBezTo>
                  <a:pt x="1392517" y="3353648"/>
                  <a:pt x="1389945" y="3352619"/>
                  <a:pt x="1387459" y="3351591"/>
                </a:cubicBezTo>
                <a:cubicBezTo>
                  <a:pt x="1383002" y="3344647"/>
                  <a:pt x="1378372" y="3337532"/>
                  <a:pt x="1373743" y="3330416"/>
                </a:cubicBezTo>
                <a:cubicBezTo>
                  <a:pt x="1376229" y="3331359"/>
                  <a:pt x="1378801" y="3332302"/>
                  <a:pt x="1381373" y="3333245"/>
                </a:cubicBezTo>
                <a:close/>
                <a:moveTo>
                  <a:pt x="1399718" y="3362135"/>
                </a:moveTo>
                <a:cubicBezTo>
                  <a:pt x="1404090" y="3369164"/>
                  <a:pt x="1408462" y="3376108"/>
                  <a:pt x="1412662" y="3382880"/>
                </a:cubicBezTo>
                <a:cubicBezTo>
                  <a:pt x="1410262" y="3381937"/>
                  <a:pt x="1407862" y="3380908"/>
                  <a:pt x="1405461" y="3379880"/>
                </a:cubicBezTo>
                <a:cubicBezTo>
                  <a:pt x="1401175" y="3373107"/>
                  <a:pt x="1396803" y="3366164"/>
                  <a:pt x="1392346" y="3359220"/>
                </a:cubicBezTo>
                <a:cubicBezTo>
                  <a:pt x="1394832" y="3360249"/>
                  <a:pt x="1397318" y="3361192"/>
                  <a:pt x="1399718" y="3362135"/>
                </a:cubicBezTo>
                <a:close/>
                <a:moveTo>
                  <a:pt x="1406490" y="3364706"/>
                </a:moveTo>
                <a:cubicBezTo>
                  <a:pt x="1409062" y="3365735"/>
                  <a:pt x="1411634" y="3366678"/>
                  <a:pt x="1414205" y="3367621"/>
                </a:cubicBezTo>
                <a:cubicBezTo>
                  <a:pt x="1418577" y="3374736"/>
                  <a:pt x="1422778" y="3381680"/>
                  <a:pt x="1426979" y="3388624"/>
                </a:cubicBezTo>
                <a:cubicBezTo>
                  <a:pt x="1424492" y="3387595"/>
                  <a:pt x="1421921" y="3386652"/>
                  <a:pt x="1419435" y="3385623"/>
                </a:cubicBezTo>
                <a:cubicBezTo>
                  <a:pt x="1415148" y="3378765"/>
                  <a:pt x="1410862" y="3371822"/>
                  <a:pt x="1406490" y="3364706"/>
                </a:cubicBezTo>
                <a:close/>
                <a:moveTo>
                  <a:pt x="1420635" y="3370021"/>
                </a:moveTo>
                <a:cubicBezTo>
                  <a:pt x="1423378" y="3371050"/>
                  <a:pt x="1426036" y="3371993"/>
                  <a:pt x="1428693" y="3372936"/>
                </a:cubicBezTo>
                <a:cubicBezTo>
                  <a:pt x="1432979" y="3380137"/>
                  <a:pt x="1437180" y="3387166"/>
                  <a:pt x="1441295" y="3394196"/>
                </a:cubicBezTo>
                <a:cubicBezTo>
                  <a:pt x="1438637" y="3393167"/>
                  <a:pt x="1436065" y="3392224"/>
                  <a:pt x="1433408" y="3391195"/>
                </a:cubicBezTo>
                <a:cubicBezTo>
                  <a:pt x="1429293" y="3384252"/>
                  <a:pt x="1425007" y="3377222"/>
                  <a:pt x="1420635" y="3370021"/>
                </a:cubicBezTo>
                <a:close/>
                <a:moveTo>
                  <a:pt x="1446009" y="3402254"/>
                </a:moveTo>
                <a:cubicBezTo>
                  <a:pt x="1450038" y="3409112"/>
                  <a:pt x="1453896" y="3415884"/>
                  <a:pt x="1457754" y="3422571"/>
                </a:cubicBezTo>
                <a:cubicBezTo>
                  <a:pt x="1455268" y="3421542"/>
                  <a:pt x="1452696" y="3420513"/>
                  <a:pt x="1450124" y="3419485"/>
                </a:cubicBezTo>
                <a:cubicBezTo>
                  <a:pt x="1446267" y="3412884"/>
                  <a:pt x="1442323" y="3406197"/>
                  <a:pt x="1438294" y="3399339"/>
                </a:cubicBezTo>
                <a:cubicBezTo>
                  <a:pt x="1440866" y="3400282"/>
                  <a:pt x="1443438" y="3401225"/>
                  <a:pt x="1446009" y="3402254"/>
                </a:cubicBezTo>
                <a:close/>
                <a:moveTo>
                  <a:pt x="1462554" y="3430800"/>
                </a:moveTo>
                <a:cubicBezTo>
                  <a:pt x="1466498" y="3437744"/>
                  <a:pt x="1470355" y="3444602"/>
                  <a:pt x="1474127" y="3451289"/>
                </a:cubicBezTo>
                <a:cubicBezTo>
                  <a:pt x="1471727" y="3450260"/>
                  <a:pt x="1469241" y="3449231"/>
                  <a:pt x="1466841" y="3448203"/>
                </a:cubicBezTo>
                <a:cubicBezTo>
                  <a:pt x="1463069" y="3441516"/>
                  <a:pt x="1459125" y="3434744"/>
                  <a:pt x="1455096" y="3427800"/>
                </a:cubicBezTo>
                <a:cubicBezTo>
                  <a:pt x="1457582" y="3428829"/>
                  <a:pt x="1460068" y="3429857"/>
                  <a:pt x="1462554" y="3430800"/>
                </a:cubicBezTo>
                <a:close/>
                <a:moveTo>
                  <a:pt x="1468727" y="3433201"/>
                </a:moveTo>
                <a:cubicBezTo>
                  <a:pt x="1471384" y="3434230"/>
                  <a:pt x="1473956" y="3435172"/>
                  <a:pt x="1476528" y="3436115"/>
                </a:cubicBezTo>
                <a:cubicBezTo>
                  <a:pt x="1480471" y="3443145"/>
                  <a:pt x="1484243" y="3450088"/>
                  <a:pt x="1488015" y="3456861"/>
                </a:cubicBezTo>
                <a:cubicBezTo>
                  <a:pt x="1485443" y="3455832"/>
                  <a:pt x="1482957" y="3454803"/>
                  <a:pt x="1480385" y="3453775"/>
                </a:cubicBezTo>
                <a:cubicBezTo>
                  <a:pt x="1476613" y="3447088"/>
                  <a:pt x="1472756" y="3440230"/>
                  <a:pt x="1468727" y="3433201"/>
                </a:cubicBezTo>
                <a:close/>
                <a:moveTo>
                  <a:pt x="1492044" y="3464319"/>
                </a:moveTo>
                <a:cubicBezTo>
                  <a:pt x="1495987" y="3471520"/>
                  <a:pt x="1499759" y="3478549"/>
                  <a:pt x="1503445" y="3485493"/>
                </a:cubicBezTo>
                <a:cubicBezTo>
                  <a:pt x="1500959" y="3484464"/>
                  <a:pt x="1498559" y="3483436"/>
                  <a:pt x="1496073" y="3482321"/>
                </a:cubicBezTo>
                <a:cubicBezTo>
                  <a:pt x="1492301" y="3475463"/>
                  <a:pt x="1488529" y="3468434"/>
                  <a:pt x="1484500" y="3461233"/>
                </a:cubicBezTo>
                <a:cubicBezTo>
                  <a:pt x="1487072" y="3462347"/>
                  <a:pt x="1489558" y="3463290"/>
                  <a:pt x="1492044" y="3464319"/>
                </a:cubicBezTo>
                <a:close/>
                <a:moveTo>
                  <a:pt x="1498045" y="3466548"/>
                </a:moveTo>
                <a:cubicBezTo>
                  <a:pt x="1500702" y="3467576"/>
                  <a:pt x="1503274" y="3468520"/>
                  <a:pt x="1505931" y="3469462"/>
                </a:cubicBezTo>
                <a:cubicBezTo>
                  <a:pt x="1509789" y="3476749"/>
                  <a:pt x="1513647" y="3483950"/>
                  <a:pt x="1517333" y="3491065"/>
                </a:cubicBezTo>
                <a:cubicBezTo>
                  <a:pt x="1514761" y="3490036"/>
                  <a:pt x="1512189" y="3489007"/>
                  <a:pt x="1509617" y="3487893"/>
                </a:cubicBezTo>
                <a:cubicBezTo>
                  <a:pt x="1505846" y="3481035"/>
                  <a:pt x="1501988" y="3473834"/>
                  <a:pt x="1498045" y="3466548"/>
                </a:cubicBezTo>
                <a:close/>
                <a:moveTo>
                  <a:pt x="1521276" y="3498780"/>
                </a:moveTo>
                <a:cubicBezTo>
                  <a:pt x="1524962" y="3505896"/>
                  <a:pt x="1528563" y="3512839"/>
                  <a:pt x="1531992" y="3519611"/>
                </a:cubicBezTo>
                <a:cubicBezTo>
                  <a:pt x="1529506" y="3518583"/>
                  <a:pt x="1527020" y="3517554"/>
                  <a:pt x="1524533" y="3516440"/>
                </a:cubicBezTo>
                <a:cubicBezTo>
                  <a:pt x="1521019" y="3509753"/>
                  <a:pt x="1517418" y="3502810"/>
                  <a:pt x="1513647" y="3495694"/>
                </a:cubicBezTo>
                <a:cubicBezTo>
                  <a:pt x="1516218" y="3496723"/>
                  <a:pt x="1518790" y="3497752"/>
                  <a:pt x="1521276" y="3498780"/>
                </a:cubicBezTo>
                <a:close/>
                <a:moveTo>
                  <a:pt x="1527105" y="3501009"/>
                </a:moveTo>
                <a:cubicBezTo>
                  <a:pt x="1572797" y="3518412"/>
                  <a:pt x="1612830" y="3528698"/>
                  <a:pt x="1638719" y="3528698"/>
                </a:cubicBezTo>
                <a:cubicBezTo>
                  <a:pt x="1730616" y="3528698"/>
                  <a:pt x="1997993" y="3367792"/>
                  <a:pt x="2040255" y="3251807"/>
                </a:cubicBezTo>
                <a:cubicBezTo>
                  <a:pt x="2095891" y="3099387"/>
                  <a:pt x="2237337" y="2939082"/>
                  <a:pt x="2392413" y="2770118"/>
                </a:cubicBezTo>
                <a:lnTo>
                  <a:pt x="2401072" y="2770118"/>
                </a:lnTo>
                <a:cubicBezTo>
                  <a:pt x="2250367" y="2944482"/>
                  <a:pt x="2112779" y="3110018"/>
                  <a:pt x="2055086" y="3268180"/>
                </a:cubicBezTo>
                <a:cubicBezTo>
                  <a:pt x="2011537" y="3387595"/>
                  <a:pt x="1746476" y="3553301"/>
                  <a:pt x="1656379" y="3553301"/>
                </a:cubicBezTo>
                <a:cubicBezTo>
                  <a:pt x="1629461" y="3553301"/>
                  <a:pt x="1586856" y="3541986"/>
                  <a:pt x="1537735" y="3522098"/>
                </a:cubicBezTo>
                <a:cubicBezTo>
                  <a:pt x="1534392" y="3515154"/>
                  <a:pt x="1530792" y="3508124"/>
                  <a:pt x="1527105" y="3501009"/>
                </a:cubicBezTo>
                <a:close/>
                <a:moveTo>
                  <a:pt x="1656464" y="3559045"/>
                </a:moveTo>
                <a:cubicBezTo>
                  <a:pt x="1702670" y="3559045"/>
                  <a:pt x="1789167" y="3520040"/>
                  <a:pt x="1876949" y="3459775"/>
                </a:cubicBezTo>
                <a:cubicBezTo>
                  <a:pt x="1970989" y="3395139"/>
                  <a:pt x="2038798" y="3324587"/>
                  <a:pt x="2058257" y="3271095"/>
                </a:cubicBezTo>
                <a:cubicBezTo>
                  <a:pt x="2116122" y="3112503"/>
                  <a:pt x="2255339" y="2945854"/>
                  <a:pt x="2407330" y="2770032"/>
                </a:cubicBezTo>
                <a:lnTo>
                  <a:pt x="2416245" y="2770032"/>
                </a:lnTo>
                <a:cubicBezTo>
                  <a:pt x="2268541" y="2951255"/>
                  <a:pt x="2133095" y="3123133"/>
                  <a:pt x="2073174" y="3287382"/>
                </a:cubicBezTo>
                <a:cubicBezTo>
                  <a:pt x="2029711" y="3406454"/>
                  <a:pt x="1774422" y="3583477"/>
                  <a:pt x="1674209" y="3583562"/>
                </a:cubicBezTo>
                <a:cubicBezTo>
                  <a:pt x="1645063" y="3583562"/>
                  <a:pt x="1601257" y="3571132"/>
                  <a:pt x="1551965" y="3550215"/>
                </a:cubicBezTo>
                <a:cubicBezTo>
                  <a:pt x="1548622" y="3543443"/>
                  <a:pt x="1545108" y="3536499"/>
                  <a:pt x="1541507" y="3529298"/>
                </a:cubicBezTo>
                <a:cubicBezTo>
                  <a:pt x="1589084" y="3548244"/>
                  <a:pt x="1630232" y="3559045"/>
                  <a:pt x="1656464" y="3559045"/>
                </a:cubicBezTo>
                <a:close/>
                <a:moveTo>
                  <a:pt x="2412302" y="2764203"/>
                </a:moveTo>
                <a:cubicBezTo>
                  <a:pt x="2413930" y="2762317"/>
                  <a:pt x="2415473" y="2760517"/>
                  <a:pt x="2417102" y="2758631"/>
                </a:cubicBezTo>
                <a:cubicBezTo>
                  <a:pt x="2420017" y="2758545"/>
                  <a:pt x="2422846" y="2758459"/>
                  <a:pt x="2425675" y="2758373"/>
                </a:cubicBezTo>
                <a:cubicBezTo>
                  <a:pt x="2424046" y="2760345"/>
                  <a:pt x="2422503" y="2762317"/>
                  <a:pt x="2420874" y="2764203"/>
                </a:cubicBezTo>
                <a:lnTo>
                  <a:pt x="2412302" y="2764203"/>
                </a:lnTo>
                <a:close/>
                <a:moveTo>
                  <a:pt x="2431847" y="2758202"/>
                </a:moveTo>
                <a:cubicBezTo>
                  <a:pt x="2434762" y="2758116"/>
                  <a:pt x="2437762" y="2758030"/>
                  <a:pt x="2440677" y="2757945"/>
                </a:cubicBezTo>
                <a:cubicBezTo>
                  <a:pt x="2439048" y="2760088"/>
                  <a:pt x="2437419" y="2762145"/>
                  <a:pt x="2435791" y="2764288"/>
                </a:cubicBezTo>
                <a:lnTo>
                  <a:pt x="2426961" y="2764288"/>
                </a:lnTo>
                <a:cubicBezTo>
                  <a:pt x="2428504" y="2762231"/>
                  <a:pt x="2430218" y="2760174"/>
                  <a:pt x="2431847" y="2758202"/>
                </a:cubicBezTo>
                <a:close/>
                <a:moveTo>
                  <a:pt x="2436733" y="2752201"/>
                </a:moveTo>
                <a:cubicBezTo>
                  <a:pt x="2438362" y="2750230"/>
                  <a:pt x="2439905" y="2748258"/>
                  <a:pt x="2441534" y="2746286"/>
                </a:cubicBezTo>
                <a:cubicBezTo>
                  <a:pt x="2444363" y="2746115"/>
                  <a:pt x="2447192" y="2745858"/>
                  <a:pt x="2450021" y="2745686"/>
                </a:cubicBezTo>
                <a:cubicBezTo>
                  <a:pt x="2448392" y="2747744"/>
                  <a:pt x="2446849" y="2749801"/>
                  <a:pt x="2445220" y="2751858"/>
                </a:cubicBezTo>
                <a:cubicBezTo>
                  <a:pt x="2442391" y="2751944"/>
                  <a:pt x="2439562" y="2752116"/>
                  <a:pt x="2436733" y="2752201"/>
                </a:cubicBezTo>
                <a:close/>
                <a:moveTo>
                  <a:pt x="2456107" y="2745258"/>
                </a:moveTo>
                <a:cubicBezTo>
                  <a:pt x="2459022" y="2745086"/>
                  <a:pt x="2461937" y="2744829"/>
                  <a:pt x="2464765" y="2744657"/>
                </a:cubicBezTo>
                <a:cubicBezTo>
                  <a:pt x="2463137" y="2746886"/>
                  <a:pt x="2461508" y="2749115"/>
                  <a:pt x="2459879" y="2751344"/>
                </a:cubicBezTo>
                <a:cubicBezTo>
                  <a:pt x="2456964" y="2751430"/>
                  <a:pt x="2454050" y="2751516"/>
                  <a:pt x="2451135" y="2751687"/>
                </a:cubicBezTo>
                <a:cubicBezTo>
                  <a:pt x="2452764" y="2749544"/>
                  <a:pt x="2454393" y="2747401"/>
                  <a:pt x="2456107" y="2745258"/>
                </a:cubicBezTo>
                <a:close/>
                <a:moveTo>
                  <a:pt x="2460822" y="2739085"/>
                </a:moveTo>
                <a:cubicBezTo>
                  <a:pt x="2461079" y="2738742"/>
                  <a:pt x="2461422" y="2738314"/>
                  <a:pt x="2461679" y="2737971"/>
                </a:cubicBezTo>
                <a:cubicBezTo>
                  <a:pt x="2462965" y="2736256"/>
                  <a:pt x="2464337" y="2734542"/>
                  <a:pt x="2465623" y="2732828"/>
                </a:cubicBezTo>
                <a:cubicBezTo>
                  <a:pt x="2468452" y="2732570"/>
                  <a:pt x="2471195" y="2732227"/>
                  <a:pt x="2474024" y="2731970"/>
                </a:cubicBezTo>
                <a:cubicBezTo>
                  <a:pt x="2472652" y="2733770"/>
                  <a:pt x="2471366" y="2735656"/>
                  <a:pt x="2469995" y="2737457"/>
                </a:cubicBezTo>
                <a:cubicBezTo>
                  <a:pt x="2469738" y="2737799"/>
                  <a:pt x="2469480" y="2738142"/>
                  <a:pt x="2469223" y="2738485"/>
                </a:cubicBezTo>
                <a:cubicBezTo>
                  <a:pt x="2466480" y="2738742"/>
                  <a:pt x="2463651" y="2738914"/>
                  <a:pt x="2460822" y="2739085"/>
                </a:cubicBezTo>
                <a:close/>
                <a:moveTo>
                  <a:pt x="2484654" y="2724855"/>
                </a:moveTo>
                <a:cubicBezTo>
                  <a:pt x="2486282" y="2722626"/>
                  <a:pt x="2487911" y="2720397"/>
                  <a:pt x="2489540" y="2718168"/>
                </a:cubicBezTo>
                <a:cubicBezTo>
                  <a:pt x="2492283" y="2717740"/>
                  <a:pt x="2495026" y="2717397"/>
                  <a:pt x="2497770" y="2716968"/>
                </a:cubicBezTo>
                <a:cubicBezTo>
                  <a:pt x="2496141" y="2719283"/>
                  <a:pt x="2494598" y="2721597"/>
                  <a:pt x="2492969" y="2723912"/>
                </a:cubicBezTo>
                <a:cubicBezTo>
                  <a:pt x="2490226" y="2724255"/>
                  <a:pt x="2487483" y="2724598"/>
                  <a:pt x="2484654" y="2724855"/>
                </a:cubicBezTo>
                <a:close/>
                <a:moveTo>
                  <a:pt x="2503770" y="2716111"/>
                </a:moveTo>
                <a:cubicBezTo>
                  <a:pt x="2506599" y="2715683"/>
                  <a:pt x="2509428" y="2715254"/>
                  <a:pt x="2512257" y="2714825"/>
                </a:cubicBezTo>
                <a:cubicBezTo>
                  <a:pt x="2510628" y="2717311"/>
                  <a:pt x="2508999" y="2719797"/>
                  <a:pt x="2507371" y="2722369"/>
                </a:cubicBezTo>
                <a:cubicBezTo>
                  <a:pt x="2504542" y="2722712"/>
                  <a:pt x="2501713" y="2722969"/>
                  <a:pt x="2498884" y="2723312"/>
                </a:cubicBezTo>
                <a:cubicBezTo>
                  <a:pt x="2500427" y="2720997"/>
                  <a:pt x="2502056" y="2718511"/>
                  <a:pt x="2503770" y="2716111"/>
                </a:cubicBezTo>
                <a:close/>
                <a:moveTo>
                  <a:pt x="2517915" y="2714054"/>
                </a:moveTo>
                <a:cubicBezTo>
                  <a:pt x="2520830" y="2713625"/>
                  <a:pt x="2523744" y="2713196"/>
                  <a:pt x="2526573" y="2712768"/>
                </a:cubicBezTo>
                <a:cubicBezTo>
                  <a:pt x="2524944" y="2715425"/>
                  <a:pt x="2523230" y="2718168"/>
                  <a:pt x="2521601" y="2720826"/>
                </a:cubicBezTo>
                <a:cubicBezTo>
                  <a:pt x="2518686" y="2721169"/>
                  <a:pt x="2515772" y="2721512"/>
                  <a:pt x="2512857" y="2721854"/>
                </a:cubicBezTo>
                <a:cubicBezTo>
                  <a:pt x="2514572" y="2719197"/>
                  <a:pt x="2516286" y="2716625"/>
                  <a:pt x="2517915" y="2714054"/>
                </a:cubicBezTo>
                <a:close/>
                <a:moveTo>
                  <a:pt x="2522201" y="2707453"/>
                </a:moveTo>
                <a:cubicBezTo>
                  <a:pt x="2523830" y="2704967"/>
                  <a:pt x="2525459" y="2702395"/>
                  <a:pt x="2527088" y="2699909"/>
                </a:cubicBezTo>
                <a:cubicBezTo>
                  <a:pt x="2529916" y="2699395"/>
                  <a:pt x="2532660" y="2698795"/>
                  <a:pt x="2535403" y="2698280"/>
                </a:cubicBezTo>
                <a:cubicBezTo>
                  <a:pt x="2533774" y="2700938"/>
                  <a:pt x="2532231" y="2703509"/>
                  <a:pt x="2530602" y="2706167"/>
                </a:cubicBezTo>
                <a:cubicBezTo>
                  <a:pt x="2527773" y="2706595"/>
                  <a:pt x="2525030" y="2707024"/>
                  <a:pt x="2522201" y="2707453"/>
                </a:cubicBezTo>
                <a:close/>
                <a:moveTo>
                  <a:pt x="2541146" y="2697251"/>
                </a:moveTo>
                <a:cubicBezTo>
                  <a:pt x="2543975" y="2696652"/>
                  <a:pt x="2546890" y="2696137"/>
                  <a:pt x="2549633" y="2695537"/>
                </a:cubicBezTo>
                <a:cubicBezTo>
                  <a:pt x="2548005" y="2698366"/>
                  <a:pt x="2546376" y="2701195"/>
                  <a:pt x="2544747" y="2703938"/>
                </a:cubicBezTo>
                <a:cubicBezTo>
                  <a:pt x="2541918" y="2704367"/>
                  <a:pt x="2539003" y="2704881"/>
                  <a:pt x="2536174" y="2705310"/>
                </a:cubicBezTo>
                <a:cubicBezTo>
                  <a:pt x="2537803" y="2702652"/>
                  <a:pt x="2539518" y="2699909"/>
                  <a:pt x="2541146" y="2697251"/>
                </a:cubicBezTo>
                <a:close/>
                <a:moveTo>
                  <a:pt x="2545175" y="2690565"/>
                </a:moveTo>
                <a:cubicBezTo>
                  <a:pt x="2546804" y="2687907"/>
                  <a:pt x="2548433" y="2685336"/>
                  <a:pt x="2549976" y="2682678"/>
                </a:cubicBezTo>
                <a:cubicBezTo>
                  <a:pt x="2552719" y="2681992"/>
                  <a:pt x="2555463" y="2681393"/>
                  <a:pt x="2558206" y="2680707"/>
                </a:cubicBezTo>
                <a:cubicBezTo>
                  <a:pt x="2556577" y="2683450"/>
                  <a:pt x="2555034" y="2686193"/>
                  <a:pt x="2553405" y="2688936"/>
                </a:cubicBezTo>
                <a:cubicBezTo>
                  <a:pt x="2550748" y="2689450"/>
                  <a:pt x="2548005" y="2690051"/>
                  <a:pt x="2545175" y="2690565"/>
                </a:cubicBezTo>
                <a:close/>
                <a:moveTo>
                  <a:pt x="2554434" y="2675563"/>
                </a:moveTo>
                <a:cubicBezTo>
                  <a:pt x="2555977" y="2672991"/>
                  <a:pt x="2557520" y="2670505"/>
                  <a:pt x="2559063" y="2667934"/>
                </a:cubicBezTo>
                <a:cubicBezTo>
                  <a:pt x="2561720" y="2667162"/>
                  <a:pt x="2564378" y="2666391"/>
                  <a:pt x="2566950" y="2665705"/>
                </a:cubicBezTo>
                <a:cubicBezTo>
                  <a:pt x="2565407" y="2668362"/>
                  <a:pt x="2563863" y="2671020"/>
                  <a:pt x="2562406" y="2673592"/>
                </a:cubicBezTo>
                <a:cubicBezTo>
                  <a:pt x="2559749" y="2674277"/>
                  <a:pt x="2557091" y="2674963"/>
                  <a:pt x="2554434" y="2675563"/>
                </a:cubicBezTo>
                <a:close/>
                <a:moveTo>
                  <a:pt x="2572865" y="2663990"/>
                </a:moveTo>
                <a:cubicBezTo>
                  <a:pt x="2575608" y="2663219"/>
                  <a:pt x="2578265" y="2662362"/>
                  <a:pt x="2580923" y="2661590"/>
                </a:cubicBezTo>
                <a:cubicBezTo>
                  <a:pt x="2579380" y="2664419"/>
                  <a:pt x="2577837" y="2667248"/>
                  <a:pt x="2576208" y="2670162"/>
                </a:cubicBezTo>
                <a:cubicBezTo>
                  <a:pt x="2573550" y="2670848"/>
                  <a:pt x="2570807" y="2671534"/>
                  <a:pt x="2568064" y="2672220"/>
                </a:cubicBezTo>
                <a:cubicBezTo>
                  <a:pt x="2569693" y="2669477"/>
                  <a:pt x="2571236" y="2666733"/>
                  <a:pt x="2572865" y="2663990"/>
                </a:cubicBezTo>
                <a:close/>
                <a:moveTo>
                  <a:pt x="2577151" y="2656532"/>
                </a:moveTo>
                <a:cubicBezTo>
                  <a:pt x="2578694" y="2653875"/>
                  <a:pt x="2580151" y="2651303"/>
                  <a:pt x="2581694" y="2648646"/>
                </a:cubicBezTo>
                <a:cubicBezTo>
                  <a:pt x="2584266" y="2647788"/>
                  <a:pt x="2586923" y="2646845"/>
                  <a:pt x="2589495" y="2645988"/>
                </a:cubicBezTo>
                <a:cubicBezTo>
                  <a:pt x="2588038" y="2648731"/>
                  <a:pt x="2586495" y="2651474"/>
                  <a:pt x="2585038" y="2654218"/>
                </a:cubicBezTo>
                <a:cubicBezTo>
                  <a:pt x="2582380" y="2654989"/>
                  <a:pt x="2579808" y="2655761"/>
                  <a:pt x="2577151" y="2656532"/>
                </a:cubicBezTo>
                <a:close/>
                <a:moveTo>
                  <a:pt x="2595325" y="2643930"/>
                </a:moveTo>
                <a:cubicBezTo>
                  <a:pt x="2597982" y="2642988"/>
                  <a:pt x="2600640" y="2642045"/>
                  <a:pt x="2603297" y="2641102"/>
                </a:cubicBezTo>
                <a:cubicBezTo>
                  <a:pt x="2601754" y="2644016"/>
                  <a:pt x="2600211" y="2647017"/>
                  <a:pt x="2598754" y="2649931"/>
                </a:cubicBezTo>
                <a:cubicBezTo>
                  <a:pt x="2596096" y="2650789"/>
                  <a:pt x="2593439" y="2651560"/>
                  <a:pt x="2590695" y="2652417"/>
                </a:cubicBezTo>
                <a:cubicBezTo>
                  <a:pt x="2592239" y="2649588"/>
                  <a:pt x="2593782" y="2646760"/>
                  <a:pt x="2595325" y="2643930"/>
                </a:cubicBezTo>
                <a:close/>
                <a:moveTo>
                  <a:pt x="2609041" y="2639044"/>
                </a:moveTo>
                <a:cubicBezTo>
                  <a:pt x="2611784" y="2638015"/>
                  <a:pt x="2614527" y="2637073"/>
                  <a:pt x="2617184" y="2636044"/>
                </a:cubicBezTo>
                <a:cubicBezTo>
                  <a:pt x="2615641" y="2639216"/>
                  <a:pt x="2614098" y="2642388"/>
                  <a:pt x="2612555" y="2645559"/>
                </a:cubicBezTo>
                <a:cubicBezTo>
                  <a:pt x="2609812" y="2646417"/>
                  <a:pt x="2607155" y="2647274"/>
                  <a:pt x="2604326" y="2648217"/>
                </a:cubicBezTo>
                <a:cubicBezTo>
                  <a:pt x="2605869" y="2645217"/>
                  <a:pt x="2607412" y="2642130"/>
                  <a:pt x="2609041" y="2639044"/>
                </a:cubicBezTo>
                <a:close/>
                <a:moveTo>
                  <a:pt x="2613070" y="2631243"/>
                </a:moveTo>
                <a:cubicBezTo>
                  <a:pt x="2614613" y="2628329"/>
                  <a:pt x="2616070" y="2625328"/>
                  <a:pt x="2617613" y="2622414"/>
                </a:cubicBezTo>
                <a:cubicBezTo>
                  <a:pt x="2620271" y="2621299"/>
                  <a:pt x="2622842" y="2620185"/>
                  <a:pt x="2625414" y="2619156"/>
                </a:cubicBezTo>
                <a:cubicBezTo>
                  <a:pt x="2623957" y="2622242"/>
                  <a:pt x="2622414" y="2625243"/>
                  <a:pt x="2620956" y="2628329"/>
                </a:cubicBezTo>
                <a:cubicBezTo>
                  <a:pt x="2618385" y="2629272"/>
                  <a:pt x="2615727" y="2630215"/>
                  <a:pt x="2613070" y="2631243"/>
                </a:cubicBezTo>
                <a:close/>
                <a:moveTo>
                  <a:pt x="2621556" y="2614613"/>
                </a:moveTo>
                <a:cubicBezTo>
                  <a:pt x="2623099" y="2611612"/>
                  <a:pt x="2624643" y="2608612"/>
                  <a:pt x="2626186" y="2605611"/>
                </a:cubicBezTo>
                <a:cubicBezTo>
                  <a:pt x="2628757" y="2604411"/>
                  <a:pt x="2631243" y="2603211"/>
                  <a:pt x="2633730" y="2602097"/>
                </a:cubicBezTo>
                <a:cubicBezTo>
                  <a:pt x="2632186" y="2605183"/>
                  <a:pt x="2630729" y="2608355"/>
                  <a:pt x="2629186" y="2611441"/>
                </a:cubicBezTo>
                <a:cubicBezTo>
                  <a:pt x="2626700" y="2612470"/>
                  <a:pt x="2624128" y="2613584"/>
                  <a:pt x="2621556" y="2614613"/>
                </a:cubicBezTo>
                <a:close/>
                <a:moveTo>
                  <a:pt x="2630386" y="2597468"/>
                </a:moveTo>
                <a:cubicBezTo>
                  <a:pt x="2632015" y="2594296"/>
                  <a:pt x="2633644" y="2591210"/>
                  <a:pt x="2635187" y="2588038"/>
                </a:cubicBezTo>
                <a:cubicBezTo>
                  <a:pt x="2637587" y="2586752"/>
                  <a:pt x="2639987" y="2585552"/>
                  <a:pt x="2642302" y="2584266"/>
                </a:cubicBezTo>
                <a:cubicBezTo>
                  <a:pt x="2640759" y="2587524"/>
                  <a:pt x="2639130" y="2590781"/>
                  <a:pt x="2637587" y="2594039"/>
                </a:cubicBezTo>
                <a:cubicBezTo>
                  <a:pt x="2635272" y="2595153"/>
                  <a:pt x="2632872" y="2596267"/>
                  <a:pt x="2630386" y="2597468"/>
                </a:cubicBezTo>
                <a:close/>
                <a:moveTo>
                  <a:pt x="2639216" y="2580066"/>
                </a:moveTo>
                <a:cubicBezTo>
                  <a:pt x="2640759" y="2576979"/>
                  <a:pt x="2642302" y="2573979"/>
                  <a:pt x="2643845" y="2570893"/>
                </a:cubicBezTo>
                <a:cubicBezTo>
                  <a:pt x="2646159" y="2569521"/>
                  <a:pt x="2648388" y="2568235"/>
                  <a:pt x="2650617" y="2566864"/>
                </a:cubicBezTo>
                <a:cubicBezTo>
                  <a:pt x="2649074" y="2570036"/>
                  <a:pt x="2647617" y="2573122"/>
                  <a:pt x="2646074" y="2576294"/>
                </a:cubicBezTo>
                <a:cubicBezTo>
                  <a:pt x="2643845" y="2577579"/>
                  <a:pt x="2641531" y="2578865"/>
                  <a:pt x="2639216" y="2580066"/>
                </a:cubicBezTo>
                <a:close/>
                <a:moveTo>
                  <a:pt x="2648131" y="2562492"/>
                </a:moveTo>
                <a:cubicBezTo>
                  <a:pt x="2649588" y="2559577"/>
                  <a:pt x="2651132" y="2556577"/>
                  <a:pt x="2652589" y="2553662"/>
                </a:cubicBezTo>
                <a:cubicBezTo>
                  <a:pt x="2654732" y="2552290"/>
                  <a:pt x="2656875" y="2550919"/>
                  <a:pt x="2658933" y="2549547"/>
                </a:cubicBezTo>
                <a:cubicBezTo>
                  <a:pt x="2657475" y="2552548"/>
                  <a:pt x="2656018" y="2555634"/>
                  <a:pt x="2654561" y="2558634"/>
                </a:cubicBezTo>
                <a:cubicBezTo>
                  <a:pt x="2652503" y="2559920"/>
                  <a:pt x="2650360" y="2561206"/>
                  <a:pt x="2648131" y="2562492"/>
                </a:cubicBezTo>
                <a:close/>
                <a:moveTo>
                  <a:pt x="2657047" y="2544832"/>
                </a:moveTo>
                <a:cubicBezTo>
                  <a:pt x="2658504" y="2542004"/>
                  <a:pt x="2659876" y="2539175"/>
                  <a:pt x="2661247" y="2536432"/>
                </a:cubicBezTo>
                <a:cubicBezTo>
                  <a:pt x="2663304" y="2534974"/>
                  <a:pt x="2665276" y="2533602"/>
                  <a:pt x="2667248" y="2532145"/>
                </a:cubicBezTo>
                <a:cubicBezTo>
                  <a:pt x="2665876" y="2535060"/>
                  <a:pt x="2664505" y="2537975"/>
                  <a:pt x="2663133" y="2540803"/>
                </a:cubicBezTo>
                <a:cubicBezTo>
                  <a:pt x="2661161" y="2542175"/>
                  <a:pt x="2659104" y="2543461"/>
                  <a:pt x="2657047" y="2544832"/>
                </a:cubicBezTo>
                <a:close/>
                <a:moveTo>
                  <a:pt x="2666048" y="2526916"/>
                </a:moveTo>
                <a:cubicBezTo>
                  <a:pt x="2667419" y="2524258"/>
                  <a:pt x="2668705" y="2521601"/>
                  <a:pt x="2670077" y="2518858"/>
                </a:cubicBezTo>
                <a:cubicBezTo>
                  <a:pt x="2671963" y="2517401"/>
                  <a:pt x="2673763" y="2516029"/>
                  <a:pt x="2675649" y="2514572"/>
                </a:cubicBezTo>
                <a:cubicBezTo>
                  <a:pt x="2674363" y="2517315"/>
                  <a:pt x="2673077" y="2520058"/>
                  <a:pt x="2671791" y="2522801"/>
                </a:cubicBezTo>
                <a:cubicBezTo>
                  <a:pt x="2669820" y="2524173"/>
                  <a:pt x="2667934" y="2525544"/>
                  <a:pt x="2666048" y="2526916"/>
                </a:cubicBezTo>
                <a:close/>
                <a:moveTo>
                  <a:pt x="2682764" y="2508999"/>
                </a:moveTo>
                <a:cubicBezTo>
                  <a:pt x="2684736" y="2507456"/>
                  <a:pt x="2686707" y="2505828"/>
                  <a:pt x="2688593" y="2504285"/>
                </a:cubicBezTo>
                <a:cubicBezTo>
                  <a:pt x="2687222" y="2507285"/>
                  <a:pt x="2685850" y="2510285"/>
                  <a:pt x="2684564" y="2513286"/>
                </a:cubicBezTo>
                <a:cubicBezTo>
                  <a:pt x="2682593" y="2514743"/>
                  <a:pt x="2680621" y="2516286"/>
                  <a:pt x="2678649" y="2517743"/>
                </a:cubicBezTo>
                <a:cubicBezTo>
                  <a:pt x="2680021" y="2514914"/>
                  <a:pt x="2681393" y="2511914"/>
                  <a:pt x="2682764" y="2508999"/>
                </a:cubicBezTo>
                <a:close/>
                <a:moveTo>
                  <a:pt x="2687479" y="2498969"/>
                </a:moveTo>
                <a:cubicBezTo>
                  <a:pt x="2688765" y="2496226"/>
                  <a:pt x="2690051" y="2493397"/>
                  <a:pt x="2691337" y="2490654"/>
                </a:cubicBezTo>
                <a:cubicBezTo>
                  <a:pt x="2693137" y="2489111"/>
                  <a:pt x="2694937" y="2487568"/>
                  <a:pt x="2696737" y="2485939"/>
                </a:cubicBezTo>
                <a:cubicBezTo>
                  <a:pt x="2695451" y="2488768"/>
                  <a:pt x="2694251" y="2491597"/>
                  <a:pt x="2692966" y="2494426"/>
                </a:cubicBezTo>
                <a:cubicBezTo>
                  <a:pt x="2691165" y="2495969"/>
                  <a:pt x="2689365" y="2497427"/>
                  <a:pt x="2687479" y="2498969"/>
                </a:cubicBezTo>
                <a:close/>
                <a:moveTo>
                  <a:pt x="2704024" y="2479510"/>
                </a:moveTo>
                <a:cubicBezTo>
                  <a:pt x="2705910" y="2477796"/>
                  <a:pt x="2707796" y="2476081"/>
                  <a:pt x="2709682" y="2474366"/>
                </a:cubicBezTo>
                <a:cubicBezTo>
                  <a:pt x="2708396" y="2477453"/>
                  <a:pt x="2707110" y="2480539"/>
                  <a:pt x="2705824" y="2483625"/>
                </a:cubicBezTo>
                <a:cubicBezTo>
                  <a:pt x="2703938" y="2485254"/>
                  <a:pt x="2701967" y="2486968"/>
                  <a:pt x="2699995" y="2488683"/>
                </a:cubicBezTo>
                <a:cubicBezTo>
                  <a:pt x="2701366" y="2485596"/>
                  <a:pt x="2702652" y="2482510"/>
                  <a:pt x="2704024" y="2479510"/>
                </a:cubicBezTo>
                <a:close/>
                <a:moveTo>
                  <a:pt x="2716797" y="2467766"/>
                </a:moveTo>
                <a:cubicBezTo>
                  <a:pt x="2718854" y="2465880"/>
                  <a:pt x="2720826" y="2463908"/>
                  <a:pt x="2722798" y="2462022"/>
                </a:cubicBezTo>
                <a:cubicBezTo>
                  <a:pt x="2721512" y="2465365"/>
                  <a:pt x="2720140" y="2468623"/>
                  <a:pt x="2718854" y="2471966"/>
                </a:cubicBezTo>
                <a:cubicBezTo>
                  <a:pt x="2716883" y="2473852"/>
                  <a:pt x="2714825" y="2475653"/>
                  <a:pt x="2712768" y="2477538"/>
                </a:cubicBezTo>
                <a:cubicBezTo>
                  <a:pt x="2714054" y="2474281"/>
                  <a:pt x="2715425" y="2471023"/>
                  <a:pt x="2716797" y="2467766"/>
                </a:cubicBezTo>
                <a:close/>
                <a:moveTo>
                  <a:pt x="2729656" y="2455078"/>
                </a:moveTo>
                <a:cubicBezTo>
                  <a:pt x="2731799" y="2452935"/>
                  <a:pt x="2733856" y="2450792"/>
                  <a:pt x="2735914" y="2448649"/>
                </a:cubicBezTo>
                <a:cubicBezTo>
                  <a:pt x="2734628" y="2452164"/>
                  <a:pt x="2733256" y="2455764"/>
                  <a:pt x="2731970" y="2459279"/>
                </a:cubicBezTo>
                <a:cubicBezTo>
                  <a:pt x="2729913" y="2461336"/>
                  <a:pt x="2727770" y="2463479"/>
                  <a:pt x="2725541" y="2465537"/>
                </a:cubicBezTo>
                <a:cubicBezTo>
                  <a:pt x="2726913" y="2462022"/>
                  <a:pt x="2728284" y="2458593"/>
                  <a:pt x="2729656" y="2455078"/>
                </a:cubicBezTo>
                <a:close/>
                <a:moveTo>
                  <a:pt x="2742857" y="2441277"/>
                </a:moveTo>
                <a:cubicBezTo>
                  <a:pt x="2745086" y="2438791"/>
                  <a:pt x="2747315" y="2436390"/>
                  <a:pt x="2749372" y="2433904"/>
                </a:cubicBezTo>
                <a:cubicBezTo>
                  <a:pt x="2748087" y="2437591"/>
                  <a:pt x="2746715" y="2441363"/>
                  <a:pt x="2745429" y="2445049"/>
                </a:cubicBezTo>
                <a:cubicBezTo>
                  <a:pt x="2743200" y="2447449"/>
                  <a:pt x="2740971" y="2449935"/>
                  <a:pt x="2738657" y="2452335"/>
                </a:cubicBezTo>
                <a:cubicBezTo>
                  <a:pt x="2740114" y="2448649"/>
                  <a:pt x="2741486" y="2444963"/>
                  <a:pt x="2742857" y="2441277"/>
                </a:cubicBezTo>
                <a:close/>
                <a:moveTo>
                  <a:pt x="2756488" y="2425589"/>
                </a:moveTo>
                <a:cubicBezTo>
                  <a:pt x="2758631" y="2422931"/>
                  <a:pt x="2760774" y="2420274"/>
                  <a:pt x="2762831" y="2417702"/>
                </a:cubicBezTo>
                <a:cubicBezTo>
                  <a:pt x="2761546" y="2421474"/>
                  <a:pt x="2760259" y="2425332"/>
                  <a:pt x="2759059" y="2429104"/>
                </a:cubicBezTo>
                <a:cubicBezTo>
                  <a:pt x="2756916" y="2431847"/>
                  <a:pt x="2754687" y="2434504"/>
                  <a:pt x="2752373" y="2437248"/>
                </a:cubicBezTo>
                <a:cubicBezTo>
                  <a:pt x="2753745" y="2433304"/>
                  <a:pt x="2755116" y="2429447"/>
                  <a:pt x="2756488" y="2425589"/>
                </a:cubicBezTo>
                <a:close/>
                <a:moveTo>
                  <a:pt x="2770118" y="2407930"/>
                </a:moveTo>
                <a:cubicBezTo>
                  <a:pt x="2772861" y="2404158"/>
                  <a:pt x="2775433" y="2400300"/>
                  <a:pt x="2777919" y="2396528"/>
                </a:cubicBezTo>
                <a:cubicBezTo>
                  <a:pt x="2776805" y="2399957"/>
                  <a:pt x="2775776" y="2403386"/>
                  <a:pt x="2774661" y="2406815"/>
                </a:cubicBezTo>
                <a:cubicBezTo>
                  <a:pt x="2772090" y="2411016"/>
                  <a:pt x="2769261" y="2415216"/>
                  <a:pt x="2766260" y="2419417"/>
                </a:cubicBezTo>
                <a:cubicBezTo>
                  <a:pt x="2767546" y="2415559"/>
                  <a:pt x="2768832" y="2411787"/>
                  <a:pt x="2770118" y="2407930"/>
                </a:cubicBezTo>
                <a:close/>
                <a:moveTo>
                  <a:pt x="2786234" y="2382726"/>
                </a:moveTo>
                <a:cubicBezTo>
                  <a:pt x="2787434" y="2380583"/>
                  <a:pt x="2788549" y="2378440"/>
                  <a:pt x="2789663" y="2376297"/>
                </a:cubicBezTo>
                <a:cubicBezTo>
                  <a:pt x="2788035" y="2380840"/>
                  <a:pt x="2786149" y="2385384"/>
                  <a:pt x="2784005" y="2389928"/>
                </a:cubicBezTo>
                <a:cubicBezTo>
                  <a:pt x="2784691" y="2387527"/>
                  <a:pt x="2785463" y="2385127"/>
                  <a:pt x="2786234" y="2382726"/>
                </a:cubicBezTo>
                <a:close/>
                <a:moveTo>
                  <a:pt x="2815381" y="2310032"/>
                </a:moveTo>
                <a:cubicBezTo>
                  <a:pt x="2817095" y="2307117"/>
                  <a:pt x="2818981" y="2304117"/>
                  <a:pt x="2821038" y="2301202"/>
                </a:cubicBezTo>
                <a:cubicBezTo>
                  <a:pt x="2819238" y="2307717"/>
                  <a:pt x="2817524" y="2314232"/>
                  <a:pt x="2815724" y="2320747"/>
                </a:cubicBezTo>
                <a:cubicBezTo>
                  <a:pt x="2813752" y="2323148"/>
                  <a:pt x="2811952" y="2325634"/>
                  <a:pt x="2810237" y="2328034"/>
                </a:cubicBezTo>
                <a:cubicBezTo>
                  <a:pt x="2811952" y="2321862"/>
                  <a:pt x="2813666" y="2315947"/>
                  <a:pt x="2815381" y="2310032"/>
                </a:cubicBezTo>
                <a:close/>
                <a:moveTo>
                  <a:pt x="2827211" y="2292630"/>
                </a:moveTo>
                <a:cubicBezTo>
                  <a:pt x="2828668" y="2290744"/>
                  <a:pt x="2830211" y="2288858"/>
                  <a:pt x="2831754" y="2286886"/>
                </a:cubicBezTo>
                <a:cubicBezTo>
                  <a:pt x="2829868" y="2294087"/>
                  <a:pt x="2827982" y="2301288"/>
                  <a:pt x="2826182" y="2308489"/>
                </a:cubicBezTo>
                <a:cubicBezTo>
                  <a:pt x="2824553" y="2310203"/>
                  <a:pt x="2822924" y="2312003"/>
                  <a:pt x="2821467" y="2313718"/>
                </a:cubicBezTo>
                <a:cubicBezTo>
                  <a:pt x="2823353" y="2306688"/>
                  <a:pt x="2825325" y="2299659"/>
                  <a:pt x="2827211" y="2292630"/>
                </a:cubicBezTo>
                <a:close/>
                <a:moveTo>
                  <a:pt x="2837326" y="2280457"/>
                </a:moveTo>
                <a:cubicBezTo>
                  <a:pt x="2838955" y="2278571"/>
                  <a:pt x="2840670" y="2276685"/>
                  <a:pt x="2842470" y="2274799"/>
                </a:cubicBezTo>
                <a:cubicBezTo>
                  <a:pt x="2840584" y="2282428"/>
                  <a:pt x="2838784" y="2289972"/>
                  <a:pt x="2836898" y="2297602"/>
                </a:cubicBezTo>
                <a:cubicBezTo>
                  <a:pt x="2835012" y="2299402"/>
                  <a:pt x="2833211" y="2301202"/>
                  <a:pt x="2831497" y="2303002"/>
                </a:cubicBezTo>
                <a:cubicBezTo>
                  <a:pt x="2833469" y="2295458"/>
                  <a:pt x="2835355" y="2288000"/>
                  <a:pt x="2837326" y="2280457"/>
                </a:cubicBezTo>
                <a:close/>
                <a:moveTo>
                  <a:pt x="2847613" y="2269484"/>
                </a:moveTo>
                <a:cubicBezTo>
                  <a:pt x="2849071" y="2268027"/>
                  <a:pt x="2850528" y="2266569"/>
                  <a:pt x="2852071" y="2265026"/>
                </a:cubicBezTo>
                <a:cubicBezTo>
                  <a:pt x="2850271" y="2272913"/>
                  <a:pt x="2848471" y="2280800"/>
                  <a:pt x="2846585" y="2288601"/>
                </a:cubicBezTo>
                <a:cubicBezTo>
                  <a:pt x="2844956" y="2290058"/>
                  <a:pt x="2843413" y="2291429"/>
                  <a:pt x="2841870" y="2292887"/>
                </a:cubicBezTo>
                <a:cubicBezTo>
                  <a:pt x="2843756" y="2285086"/>
                  <a:pt x="2845727" y="2277285"/>
                  <a:pt x="2847613" y="2269484"/>
                </a:cubicBezTo>
                <a:close/>
                <a:moveTo>
                  <a:pt x="2856872" y="2260397"/>
                </a:moveTo>
                <a:cubicBezTo>
                  <a:pt x="2858415" y="2258939"/>
                  <a:pt x="2859958" y="2257482"/>
                  <a:pt x="2861586" y="2256025"/>
                </a:cubicBezTo>
                <a:cubicBezTo>
                  <a:pt x="2859872" y="2264083"/>
                  <a:pt x="2858072" y="2272227"/>
                  <a:pt x="2856357" y="2280285"/>
                </a:cubicBezTo>
                <a:cubicBezTo>
                  <a:pt x="2854643" y="2281742"/>
                  <a:pt x="2853014" y="2283114"/>
                  <a:pt x="2851385" y="2284571"/>
                </a:cubicBezTo>
                <a:cubicBezTo>
                  <a:pt x="2853185" y="2276427"/>
                  <a:pt x="2855071" y="2268369"/>
                  <a:pt x="2856872" y="2260397"/>
                </a:cubicBezTo>
                <a:close/>
                <a:moveTo>
                  <a:pt x="2866301" y="2251739"/>
                </a:moveTo>
                <a:cubicBezTo>
                  <a:pt x="2867930" y="2250281"/>
                  <a:pt x="2869473" y="2248910"/>
                  <a:pt x="2871188" y="2247452"/>
                </a:cubicBezTo>
                <a:cubicBezTo>
                  <a:pt x="2869473" y="2255768"/>
                  <a:pt x="2867844" y="2263997"/>
                  <a:pt x="2866130" y="2272313"/>
                </a:cubicBezTo>
                <a:cubicBezTo>
                  <a:pt x="2864416" y="2273684"/>
                  <a:pt x="2862701" y="2275056"/>
                  <a:pt x="2860986" y="2276427"/>
                </a:cubicBezTo>
                <a:cubicBezTo>
                  <a:pt x="2862701" y="2268198"/>
                  <a:pt x="2864501" y="2259968"/>
                  <a:pt x="2866301" y="2251739"/>
                </a:cubicBezTo>
                <a:close/>
                <a:moveTo>
                  <a:pt x="2875645" y="2243595"/>
                </a:moveTo>
                <a:cubicBezTo>
                  <a:pt x="2877274" y="2242223"/>
                  <a:pt x="2878903" y="2240852"/>
                  <a:pt x="2880617" y="2239480"/>
                </a:cubicBezTo>
                <a:cubicBezTo>
                  <a:pt x="2878989" y="2247967"/>
                  <a:pt x="2877360" y="2256368"/>
                  <a:pt x="2875731" y="2264855"/>
                </a:cubicBezTo>
                <a:cubicBezTo>
                  <a:pt x="2873931" y="2266226"/>
                  <a:pt x="2872216" y="2267512"/>
                  <a:pt x="2870502" y="2268884"/>
                </a:cubicBezTo>
                <a:cubicBezTo>
                  <a:pt x="2872302" y="2260397"/>
                  <a:pt x="2873931" y="2251996"/>
                  <a:pt x="2875645" y="2243595"/>
                </a:cubicBezTo>
                <a:close/>
                <a:moveTo>
                  <a:pt x="2885075" y="2235794"/>
                </a:moveTo>
                <a:cubicBezTo>
                  <a:pt x="3063126" y="2091004"/>
                  <a:pt x="3477006" y="1922040"/>
                  <a:pt x="3574904" y="1904124"/>
                </a:cubicBezTo>
                <a:cubicBezTo>
                  <a:pt x="3579362" y="1903266"/>
                  <a:pt x="3605080" y="1902924"/>
                  <a:pt x="3609880" y="1902924"/>
                </a:cubicBezTo>
                <a:cubicBezTo>
                  <a:pt x="3656257" y="1902924"/>
                  <a:pt x="3922862" y="1951787"/>
                  <a:pt x="3955523" y="2017538"/>
                </a:cubicBezTo>
                <a:cubicBezTo>
                  <a:pt x="3976869" y="2060486"/>
                  <a:pt x="4069623" y="2110121"/>
                  <a:pt x="4159292" y="2158127"/>
                </a:cubicBezTo>
                <a:cubicBezTo>
                  <a:pt x="4247417" y="2205361"/>
                  <a:pt x="4338628" y="2254139"/>
                  <a:pt x="4348744" y="2290915"/>
                </a:cubicBezTo>
                <a:cubicBezTo>
                  <a:pt x="4372061" y="2375611"/>
                  <a:pt x="4525423" y="2463651"/>
                  <a:pt x="4673642" y="2548862"/>
                </a:cubicBezTo>
                <a:cubicBezTo>
                  <a:pt x="4713589" y="2571836"/>
                  <a:pt x="4753966" y="2594982"/>
                  <a:pt x="4791942" y="2618213"/>
                </a:cubicBezTo>
                <a:cubicBezTo>
                  <a:pt x="4792114" y="2618984"/>
                  <a:pt x="4792371" y="2619756"/>
                  <a:pt x="4792542" y="2620528"/>
                </a:cubicBezTo>
                <a:cubicBezTo>
                  <a:pt x="4755337" y="2599611"/>
                  <a:pt x="4715476" y="2578523"/>
                  <a:pt x="4674928" y="2557091"/>
                </a:cubicBezTo>
                <a:cubicBezTo>
                  <a:pt x="4524994" y="2477710"/>
                  <a:pt x="4369918" y="2395585"/>
                  <a:pt x="4348658" y="2318433"/>
                </a:cubicBezTo>
                <a:cubicBezTo>
                  <a:pt x="4338543" y="2281828"/>
                  <a:pt x="4249989" y="2237851"/>
                  <a:pt x="4156120" y="2191388"/>
                </a:cubicBezTo>
                <a:cubicBezTo>
                  <a:pt x="4065508" y="2146468"/>
                  <a:pt x="3971725" y="2100006"/>
                  <a:pt x="3952351" y="2060915"/>
                </a:cubicBezTo>
                <a:cubicBezTo>
                  <a:pt x="3921062" y="1998164"/>
                  <a:pt x="3652142" y="1951444"/>
                  <a:pt x="3605080" y="1951444"/>
                </a:cubicBezTo>
                <a:cubicBezTo>
                  <a:pt x="3601651" y="1951444"/>
                  <a:pt x="3574476" y="1951787"/>
                  <a:pt x="3569932" y="1952644"/>
                </a:cubicBezTo>
                <a:cubicBezTo>
                  <a:pt x="3487122" y="1967732"/>
                  <a:pt x="3065440" y="2123580"/>
                  <a:pt x="2880189" y="2261683"/>
                </a:cubicBezTo>
                <a:cubicBezTo>
                  <a:pt x="2881818" y="2252939"/>
                  <a:pt x="2883446" y="2244366"/>
                  <a:pt x="2885075" y="2235794"/>
                </a:cubicBezTo>
                <a:close/>
                <a:moveTo>
                  <a:pt x="4918901" y="2824982"/>
                </a:moveTo>
                <a:cubicBezTo>
                  <a:pt x="4967593" y="2979372"/>
                  <a:pt x="5087779" y="3180483"/>
                  <a:pt x="5232397" y="3349962"/>
                </a:cubicBezTo>
                <a:cubicBezTo>
                  <a:pt x="5390217" y="3534785"/>
                  <a:pt x="5542464" y="3640741"/>
                  <a:pt x="5650135" y="3640741"/>
                </a:cubicBezTo>
                <a:cubicBezTo>
                  <a:pt x="5816613" y="3640741"/>
                  <a:pt x="6058357" y="3398310"/>
                  <a:pt x="6213006" y="3209973"/>
                </a:cubicBezTo>
                <a:cubicBezTo>
                  <a:pt x="6154027" y="3284296"/>
                  <a:pt x="6076446" y="3375079"/>
                  <a:pt x="5991406" y="3456946"/>
                </a:cubicBezTo>
                <a:cubicBezTo>
                  <a:pt x="5851675" y="3591535"/>
                  <a:pt x="5735260" y="3659772"/>
                  <a:pt x="5645592" y="3659772"/>
                </a:cubicBezTo>
                <a:cubicBezTo>
                  <a:pt x="5536378" y="3659772"/>
                  <a:pt x="5384473" y="3551158"/>
                  <a:pt x="5228883" y="3361792"/>
                </a:cubicBezTo>
                <a:cubicBezTo>
                  <a:pt x="5090094" y="3192828"/>
                  <a:pt x="4968193" y="2981687"/>
                  <a:pt x="4918387" y="2823867"/>
                </a:cubicBezTo>
                <a:cubicBezTo>
                  <a:pt x="4913414" y="2808008"/>
                  <a:pt x="4908014" y="2792063"/>
                  <a:pt x="4902442" y="2776033"/>
                </a:cubicBezTo>
                <a:cubicBezTo>
                  <a:pt x="4908271" y="2792492"/>
                  <a:pt x="4913758" y="2808780"/>
                  <a:pt x="4918901" y="2824982"/>
                </a:cubicBezTo>
                <a:close/>
                <a:moveTo>
                  <a:pt x="7157095" y="3239377"/>
                </a:moveTo>
                <a:cubicBezTo>
                  <a:pt x="7261337" y="3431315"/>
                  <a:pt x="7369179" y="3629768"/>
                  <a:pt x="7421042" y="3818277"/>
                </a:cubicBezTo>
                <a:cubicBezTo>
                  <a:pt x="7446160" y="3909660"/>
                  <a:pt x="7523312" y="4028646"/>
                  <a:pt x="7597807" y="4143775"/>
                </a:cubicBezTo>
                <a:cubicBezTo>
                  <a:pt x="7652928" y="4228900"/>
                  <a:pt x="7709936" y="4316940"/>
                  <a:pt x="7746712" y="4394435"/>
                </a:cubicBezTo>
                <a:cubicBezTo>
                  <a:pt x="7819664" y="4548397"/>
                  <a:pt x="8018717" y="4672442"/>
                  <a:pt x="8134960" y="4672442"/>
                </a:cubicBezTo>
                <a:cubicBezTo>
                  <a:pt x="8145504" y="4672442"/>
                  <a:pt x="8165307" y="4671498"/>
                  <a:pt x="8175165" y="4669698"/>
                </a:cubicBezTo>
                <a:cubicBezTo>
                  <a:pt x="8292866" y="4648181"/>
                  <a:pt x="8450085" y="4514879"/>
                  <a:pt x="8606533" y="4303909"/>
                </a:cubicBezTo>
                <a:cubicBezTo>
                  <a:pt x="8691487" y="4189295"/>
                  <a:pt x="8765296" y="4065680"/>
                  <a:pt x="8819389" y="3950037"/>
                </a:cubicBezTo>
                <a:cubicBezTo>
                  <a:pt x="8818445" y="3954409"/>
                  <a:pt x="8817588" y="3958781"/>
                  <a:pt x="8816731" y="3963238"/>
                </a:cubicBezTo>
                <a:cubicBezTo>
                  <a:pt x="8762553" y="4087283"/>
                  <a:pt x="8686943" y="4220757"/>
                  <a:pt x="8599847" y="4343172"/>
                </a:cubicBezTo>
                <a:cubicBezTo>
                  <a:pt x="8445884" y="4559627"/>
                  <a:pt x="8289094" y="4696273"/>
                  <a:pt x="8169765" y="4718047"/>
                </a:cubicBezTo>
                <a:cubicBezTo>
                  <a:pt x="8159306" y="4719933"/>
                  <a:pt x="8139675" y="4720876"/>
                  <a:pt x="8129731" y="4720876"/>
                </a:cubicBezTo>
                <a:cubicBezTo>
                  <a:pt x="8013145" y="4720876"/>
                  <a:pt x="7818892" y="4596918"/>
                  <a:pt x="7743197" y="4437212"/>
                </a:cubicBezTo>
                <a:cubicBezTo>
                  <a:pt x="7706335" y="4359374"/>
                  <a:pt x="7651729" y="4271334"/>
                  <a:pt x="7598922" y="4186123"/>
                </a:cubicBezTo>
                <a:cubicBezTo>
                  <a:pt x="7524084" y="4065423"/>
                  <a:pt x="7446760" y="3940692"/>
                  <a:pt x="7420614" y="3845795"/>
                </a:cubicBezTo>
                <a:cubicBezTo>
                  <a:pt x="7366778" y="3650085"/>
                  <a:pt x="7260908" y="3444602"/>
                  <a:pt x="7158552" y="3245891"/>
                </a:cubicBezTo>
                <a:cubicBezTo>
                  <a:pt x="7146636" y="3222660"/>
                  <a:pt x="7134635" y="3199429"/>
                  <a:pt x="7122634" y="3176026"/>
                </a:cubicBezTo>
                <a:cubicBezTo>
                  <a:pt x="7134206" y="3197200"/>
                  <a:pt x="7145694" y="3218288"/>
                  <a:pt x="7157095" y="3239377"/>
                </a:cubicBezTo>
                <a:close/>
                <a:moveTo>
                  <a:pt x="9057104" y="3228575"/>
                </a:moveTo>
                <a:cubicBezTo>
                  <a:pt x="9056075" y="3230204"/>
                  <a:pt x="9055133" y="3231747"/>
                  <a:pt x="9054189" y="3233376"/>
                </a:cubicBezTo>
                <a:cubicBezTo>
                  <a:pt x="9054532" y="3232433"/>
                  <a:pt x="9054875" y="3231576"/>
                  <a:pt x="9055218" y="3230632"/>
                </a:cubicBezTo>
                <a:cubicBezTo>
                  <a:pt x="9056247" y="3228918"/>
                  <a:pt x="9057276" y="3227118"/>
                  <a:pt x="9058390" y="3225403"/>
                </a:cubicBezTo>
                <a:cubicBezTo>
                  <a:pt x="9057961" y="3226518"/>
                  <a:pt x="9057532" y="3227546"/>
                  <a:pt x="9057104" y="3228575"/>
                </a:cubicBezTo>
                <a:close/>
                <a:moveTo>
                  <a:pt x="9062933" y="3210230"/>
                </a:moveTo>
                <a:cubicBezTo>
                  <a:pt x="9063533" y="3208601"/>
                  <a:pt x="9064133" y="3206972"/>
                  <a:pt x="9064820" y="3205344"/>
                </a:cubicBezTo>
                <a:cubicBezTo>
                  <a:pt x="9066105" y="3203372"/>
                  <a:pt x="9067391" y="3201315"/>
                  <a:pt x="9068763" y="3199343"/>
                </a:cubicBezTo>
                <a:cubicBezTo>
                  <a:pt x="9068077" y="3201057"/>
                  <a:pt x="9067391" y="3202772"/>
                  <a:pt x="9066705" y="3204486"/>
                </a:cubicBezTo>
                <a:cubicBezTo>
                  <a:pt x="9065419" y="3206372"/>
                  <a:pt x="9064219" y="3208258"/>
                  <a:pt x="9062933" y="3210230"/>
                </a:cubicBezTo>
                <a:close/>
                <a:moveTo>
                  <a:pt x="9071677" y="3187341"/>
                </a:moveTo>
                <a:cubicBezTo>
                  <a:pt x="9072534" y="3185198"/>
                  <a:pt x="9073306" y="3183055"/>
                  <a:pt x="9074163" y="3180912"/>
                </a:cubicBezTo>
                <a:cubicBezTo>
                  <a:pt x="9075706" y="3178683"/>
                  <a:pt x="9077335" y="3176454"/>
                  <a:pt x="9078877" y="3174225"/>
                </a:cubicBezTo>
                <a:cubicBezTo>
                  <a:pt x="9077935" y="3176454"/>
                  <a:pt x="9077078" y="3178683"/>
                  <a:pt x="9076135" y="3180998"/>
                </a:cubicBezTo>
                <a:cubicBezTo>
                  <a:pt x="9074591" y="3182969"/>
                  <a:pt x="9073135" y="3185198"/>
                  <a:pt x="9071677" y="3187341"/>
                </a:cubicBezTo>
                <a:close/>
                <a:moveTo>
                  <a:pt x="9088222" y="3161453"/>
                </a:moveTo>
                <a:cubicBezTo>
                  <a:pt x="9089593" y="3159652"/>
                  <a:pt x="9091051" y="3157766"/>
                  <a:pt x="9092509" y="3155966"/>
                </a:cubicBezTo>
                <a:cubicBezTo>
                  <a:pt x="9091566" y="3158109"/>
                  <a:pt x="9090622" y="3160252"/>
                  <a:pt x="9089765" y="3162395"/>
                </a:cubicBezTo>
                <a:cubicBezTo>
                  <a:pt x="9088394" y="3164196"/>
                  <a:pt x="9087022" y="3165996"/>
                  <a:pt x="9085736" y="3167796"/>
                </a:cubicBezTo>
                <a:cubicBezTo>
                  <a:pt x="9086507" y="3165653"/>
                  <a:pt x="9087365" y="3163596"/>
                  <a:pt x="9088222" y="3161453"/>
                </a:cubicBezTo>
                <a:close/>
                <a:moveTo>
                  <a:pt x="9094394" y="3146365"/>
                </a:moveTo>
                <a:cubicBezTo>
                  <a:pt x="9095423" y="3143879"/>
                  <a:pt x="9096452" y="3141393"/>
                  <a:pt x="9097480" y="3138907"/>
                </a:cubicBezTo>
                <a:cubicBezTo>
                  <a:pt x="9099024" y="3137021"/>
                  <a:pt x="9100652" y="3135049"/>
                  <a:pt x="9102281" y="3133163"/>
                </a:cubicBezTo>
                <a:cubicBezTo>
                  <a:pt x="9101167" y="3135649"/>
                  <a:pt x="9100138" y="3138135"/>
                  <a:pt x="9099024" y="3140707"/>
                </a:cubicBezTo>
                <a:cubicBezTo>
                  <a:pt x="9097480" y="3142593"/>
                  <a:pt x="9095938" y="3144479"/>
                  <a:pt x="9094394" y="3146365"/>
                </a:cubicBezTo>
                <a:close/>
                <a:moveTo>
                  <a:pt x="9103053" y="3125277"/>
                </a:moveTo>
                <a:cubicBezTo>
                  <a:pt x="9104253" y="3122448"/>
                  <a:pt x="9105367" y="3119619"/>
                  <a:pt x="9106568" y="3116790"/>
                </a:cubicBezTo>
                <a:cubicBezTo>
                  <a:pt x="9108367" y="3114818"/>
                  <a:pt x="9110167" y="3112761"/>
                  <a:pt x="9111968" y="3110789"/>
                </a:cubicBezTo>
                <a:cubicBezTo>
                  <a:pt x="9110768" y="3113618"/>
                  <a:pt x="9109482" y="3116447"/>
                  <a:pt x="9108282" y="3119190"/>
                </a:cubicBezTo>
                <a:cubicBezTo>
                  <a:pt x="9106568" y="3121247"/>
                  <a:pt x="9104767" y="3123219"/>
                  <a:pt x="9103053" y="3125277"/>
                </a:cubicBezTo>
                <a:close/>
                <a:moveTo>
                  <a:pt x="9120198" y="3102045"/>
                </a:moveTo>
                <a:cubicBezTo>
                  <a:pt x="9121826" y="3100331"/>
                  <a:pt x="9123541" y="3098530"/>
                  <a:pt x="9125255" y="3096816"/>
                </a:cubicBezTo>
                <a:cubicBezTo>
                  <a:pt x="9124055" y="3099387"/>
                  <a:pt x="9122854" y="3101959"/>
                  <a:pt x="9121655" y="3104617"/>
                </a:cubicBezTo>
                <a:cubicBezTo>
                  <a:pt x="9120026" y="3106331"/>
                  <a:pt x="9118398" y="3108132"/>
                  <a:pt x="9116854" y="3109846"/>
                </a:cubicBezTo>
                <a:cubicBezTo>
                  <a:pt x="9117883" y="3107274"/>
                  <a:pt x="9119083" y="3104617"/>
                  <a:pt x="9120198" y="3102045"/>
                </a:cubicBezTo>
                <a:close/>
                <a:moveTo>
                  <a:pt x="9125512" y="3089872"/>
                </a:moveTo>
                <a:cubicBezTo>
                  <a:pt x="9126799" y="3087043"/>
                  <a:pt x="9127999" y="3084128"/>
                  <a:pt x="9129284" y="3081300"/>
                </a:cubicBezTo>
                <a:cubicBezTo>
                  <a:pt x="9131085" y="3079499"/>
                  <a:pt x="9132970" y="3077785"/>
                  <a:pt x="9134856" y="3075985"/>
                </a:cubicBezTo>
                <a:cubicBezTo>
                  <a:pt x="9133570" y="3078814"/>
                  <a:pt x="9132285" y="3081642"/>
                  <a:pt x="9130913" y="3084386"/>
                </a:cubicBezTo>
                <a:cubicBezTo>
                  <a:pt x="9129113" y="3086272"/>
                  <a:pt x="9127312" y="3088072"/>
                  <a:pt x="9125512" y="3089872"/>
                </a:cubicBezTo>
                <a:close/>
                <a:moveTo>
                  <a:pt x="9142743" y="3068784"/>
                </a:moveTo>
                <a:cubicBezTo>
                  <a:pt x="9144457" y="3067241"/>
                  <a:pt x="9146172" y="3065612"/>
                  <a:pt x="9147972" y="3064069"/>
                </a:cubicBezTo>
                <a:cubicBezTo>
                  <a:pt x="9146686" y="3066640"/>
                  <a:pt x="9145400" y="3069212"/>
                  <a:pt x="9144200" y="3071784"/>
                </a:cubicBezTo>
                <a:cubicBezTo>
                  <a:pt x="9142486" y="3073413"/>
                  <a:pt x="9140772" y="3075042"/>
                  <a:pt x="9139057" y="3076670"/>
                </a:cubicBezTo>
                <a:cubicBezTo>
                  <a:pt x="9140257" y="3074013"/>
                  <a:pt x="9141543" y="3071355"/>
                  <a:pt x="9142743" y="3068784"/>
                </a:cubicBezTo>
                <a:close/>
                <a:moveTo>
                  <a:pt x="9147972" y="3057639"/>
                </a:moveTo>
                <a:cubicBezTo>
                  <a:pt x="9149258" y="3054811"/>
                  <a:pt x="9150629" y="3051982"/>
                  <a:pt x="9151915" y="3049238"/>
                </a:cubicBezTo>
                <a:cubicBezTo>
                  <a:pt x="9153802" y="3047695"/>
                  <a:pt x="9155688" y="3046067"/>
                  <a:pt x="9157659" y="3044524"/>
                </a:cubicBezTo>
                <a:cubicBezTo>
                  <a:pt x="9156287" y="3047267"/>
                  <a:pt x="9154916" y="3050010"/>
                  <a:pt x="9153545" y="3052753"/>
                </a:cubicBezTo>
                <a:cubicBezTo>
                  <a:pt x="9151659" y="3054382"/>
                  <a:pt x="9149772" y="3056011"/>
                  <a:pt x="9147972" y="3057639"/>
                </a:cubicBezTo>
                <a:close/>
                <a:moveTo>
                  <a:pt x="9165289" y="3038265"/>
                </a:moveTo>
                <a:cubicBezTo>
                  <a:pt x="9167089" y="3036894"/>
                  <a:pt x="9168889" y="3035437"/>
                  <a:pt x="9170690" y="3034065"/>
                </a:cubicBezTo>
                <a:cubicBezTo>
                  <a:pt x="9169404" y="3036551"/>
                  <a:pt x="9168032" y="3039037"/>
                  <a:pt x="9166746" y="3041523"/>
                </a:cubicBezTo>
                <a:cubicBezTo>
                  <a:pt x="9164946" y="3042981"/>
                  <a:pt x="9163232" y="3044438"/>
                  <a:pt x="9161517" y="3045981"/>
                </a:cubicBezTo>
                <a:cubicBezTo>
                  <a:pt x="9162717" y="3043409"/>
                  <a:pt x="9164003" y="3040837"/>
                  <a:pt x="9165289" y="3038265"/>
                </a:cubicBezTo>
                <a:close/>
                <a:moveTo>
                  <a:pt x="9170432" y="3027979"/>
                </a:moveTo>
                <a:cubicBezTo>
                  <a:pt x="9171804" y="3025235"/>
                  <a:pt x="9173175" y="3022492"/>
                  <a:pt x="9174547" y="3019749"/>
                </a:cubicBezTo>
                <a:cubicBezTo>
                  <a:pt x="9176518" y="3018292"/>
                  <a:pt x="9178405" y="3016920"/>
                  <a:pt x="9180462" y="3015463"/>
                </a:cubicBezTo>
                <a:cubicBezTo>
                  <a:pt x="9179091" y="3018120"/>
                  <a:pt x="9177633" y="3020778"/>
                  <a:pt x="9176262" y="3023435"/>
                </a:cubicBezTo>
                <a:cubicBezTo>
                  <a:pt x="9174289" y="3025064"/>
                  <a:pt x="9172318" y="3026521"/>
                  <a:pt x="9170432" y="3027979"/>
                </a:cubicBezTo>
                <a:close/>
                <a:moveTo>
                  <a:pt x="9187920" y="3010234"/>
                </a:moveTo>
                <a:cubicBezTo>
                  <a:pt x="9189720" y="3008948"/>
                  <a:pt x="9191606" y="3007662"/>
                  <a:pt x="9193407" y="3006376"/>
                </a:cubicBezTo>
                <a:cubicBezTo>
                  <a:pt x="9192035" y="3008776"/>
                  <a:pt x="9190749" y="3011176"/>
                  <a:pt x="9189377" y="3013577"/>
                </a:cubicBezTo>
                <a:cubicBezTo>
                  <a:pt x="9187577" y="3014948"/>
                  <a:pt x="9185777" y="3016320"/>
                  <a:pt x="9183976" y="3017606"/>
                </a:cubicBezTo>
                <a:cubicBezTo>
                  <a:pt x="9185348" y="3015120"/>
                  <a:pt x="9186634" y="3012720"/>
                  <a:pt x="9187920" y="3010234"/>
                </a:cubicBezTo>
                <a:close/>
                <a:moveTo>
                  <a:pt x="9193064" y="3000547"/>
                </a:moveTo>
                <a:cubicBezTo>
                  <a:pt x="9194436" y="2997889"/>
                  <a:pt x="9195892" y="2995317"/>
                  <a:pt x="9197264" y="2992660"/>
                </a:cubicBezTo>
                <a:cubicBezTo>
                  <a:pt x="9199236" y="2991374"/>
                  <a:pt x="9201293" y="2990088"/>
                  <a:pt x="9203265" y="2988888"/>
                </a:cubicBezTo>
                <a:cubicBezTo>
                  <a:pt x="9201808" y="2991460"/>
                  <a:pt x="9200350" y="2994031"/>
                  <a:pt x="9198978" y="2996517"/>
                </a:cubicBezTo>
                <a:cubicBezTo>
                  <a:pt x="9197007" y="2997889"/>
                  <a:pt x="9195035" y="2999261"/>
                  <a:pt x="9193064" y="3000547"/>
                </a:cubicBezTo>
                <a:close/>
                <a:moveTo>
                  <a:pt x="9210808" y="2984259"/>
                </a:moveTo>
                <a:cubicBezTo>
                  <a:pt x="9212695" y="2983144"/>
                  <a:pt x="9214581" y="2981944"/>
                  <a:pt x="9216467" y="2980830"/>
                </a:cubicBezTo>
                <a:cubicBezTo>
                  <a:pt x="9215095" y="2983144"/>
                  <a:pt x="9213724" y="2985373"/>
                  <a:pt x="9212352" y="2987688"/>
                </a:cubicBezTo>
                <a:cubicBezTo>
                  <a:pt x="9210466" y="2988888"/>
                  <a:pt x="9208665" y="2990174"/>
                  <a:pt x="9206780" y="2991374"/>
                </a:cubicBezTo>
                <a:cubicBezTo>
                  <a:pt x="9208066" y="2988974"/>
                  <a:pt x="9209438" y="2986573"/>
                  <a:pt x="9210808" y="2984259"/>
                </a:cubicBezTo>
                <a:close/>
                <a:moveTo>
                  <a:pt x="9215953" y="2975086"/>
                </a:moveTo>
                <a:cubicBezTo>
                  <a:pt x="9217409" y="2972600"/>
                  <a:pt x="9218781" y="2970028"/>
                  <a:pt x="9220239" y="2967542"/>
                </a:cubicBezTo>
                <a:cubicBezTo>
                  <a:pt x="9222296" y="2966428"/>
                  <a:pt x="9224354" y="2965228"/>
                  <a:pt x="9226411" y="2964113"/>
                </a:cubicBezTo>
                <a:cubicBezTo>
                  <a:pt x="9224953" y="2966514"/>
                  <a:pt x="9223496" y="2969000"/>
                  <a:pt x="9222039" y="2971400"/>
                </a:cubicBezTo>
                <a:cubicBezTo>
                  <a:pt x="9219982" y="2972600"/>
                  <a:pt x="9218010" y="2973886"/>
                  <a:pt x="9215953" y="2975086"/>
                </a:cubicBezTo>
                <a:close/>
                <a:moveTo>
                  <a:pt x="9233783" y="2960084"/>
                </a:moveTo>
                <a:cubicBezTo>
                  <a:pt x="9235669" y="2959056"/>
                  <a:pt x="9237640" y="2958027"/>
                  <a:pt x="9239612" y="2956998"/>
                </a:cubicBezTo>
                <a:cubicBezTo>
                  <a:pt x="9238241" y="2959141"/>
                  <a:pt x="9236869" y="2961370"/>
                  <a:pt x="9235497" y="2963513"/>
                </a:cubicBezTo>
                <a:cubicBezTo>
                  <a:pt x="9233612" y="2964628"/>
                  <a:pt x="9231640" y="2965742"/>
                  <a:pt x="9229840" y="2966857"/>
                </a:cubicBezTo>
                <a:cubicBezTo>
                  <a:pt x="9231125" y="2964542"/>
                  <a:pt x="9232411" y="2962313"/>
                  <a:pt x="9233783" y="2960084"/>
                </a:cubicBezTo>
                <a:close/>
                <a:moveTo>
                  <a:pt x="9239098" y="2951340"/>
                </a:moveTo>
                <a:cubicBezTo>
                  <a:pt x="9240556" y="2948940"/>
                  <a:pt x="9241927" y="2946540"/>
                  <a:pt x="9243384" y="2944225"/>
                </a:cubicBezTo>
                <a:cubicBezTo>
                  <a:pt x="9245442" y="2943197"/>
                  <a:pt x="9247585" y="2942168"/>
                  <a:pt x="9249642" y="2941139"/>
                </a:cubicBezTo>
                <a:cubicBezTo>
                  <a:pt x="9248184" y="2943454"/>
                  <a:pt x="9246728" y="2945768"/>
                  <a:pt x="9245270" y="2947997"/>
                </a:cubicBezTo>
                <a:cubicBezTo>
                  <a:pt x="9243213" y="2949112"/>
                  <a:pt x="9241155" y="2950226"/>
                  <a:pt x="9239098" y="2951340"/>
                </a:cubicBezTo>
                <a:close/>
                <a:moveTo>
                  <a:pt x="9257100" y="2937624"/>
                </a:moveTo>
                <a:cubicBezTo>
                  <a:pt x="9259072" y="2936682"/>
                  <a:pt x="9261043" y="2935738"/>
                  <a:pt x="9263016" y="2934881"/>
                </a:cubicBezTo>
                <a:cubicBezTo>
                  <a:pt x="9261644" y="2936939"/>
                  <a:pt x="9260272" y="2938996"/>
                  <a:pt x="9258815" y="2941053"/>
                </a:cubicBezTo>
                <a:cubicBezTo>
                  <a:pt x="9256843" y="2942082"/>
                  <a:pt x="9254871" y="2943025"/>
                  <a:pt x="9252985" y="2944054"/>
                </a:cubicBezTo>
                <a:cubicBezTo>
                  <a:pt x="9254357" y="2941911"/>
                  <a:pt x="9255728" y="2939768"/>
                  <a:pt x="9257100" y="2937624"/>
                </a:cubicBezTo>
                <a:close/>
                <a:moveTo>
                  <a:pt x="9262415" y="2929223"/>
                </a:moveTo>
                <a:cubicBezTo>
                  <a:pt x="9263873" y="2926995"/>
                  <a:pt x="9265329" y="2924680"/>
                  <a:pt x="9266787" y="2922451"/>
                </a:cubicBezTo>
                <a:cubicBezTo>
                  <a:pt x="9268930" y="2921594"/>
                  <a:pt x="9271073" y="2920651"/>
                  <a:pt x="9273216" y="2919794"/>
                </a:cubicBezTo>
                <a:cubicBezTo>
                  <a:pt x="9271759" y="2921937"/>
                  <a:pt x="9270302" y="2924166"/>
                  <a:pt x="9268759" y="2926309"/>
                </a:cubicBezTo>
                <a:cubicBezTo>
                  <a:pt x="9266615" y="2927252"/>
                  <a:pt x="9264558" y="2928280"/>
                  <a:pt x="9262415" y="2929223"/>
                </a:cubicBezTo>
                <a:close/>
                <a:moveTo>
                  <a:pt x="9280589" y="2916708"/>
                </a:moveTo>
                <a:cubicBezTo>
                  <a:pt x="9282560" y="2915850"/>
                  <a:pt x="9284618" y="2915079"/>
                  <a:pt x="9286590" y="2914221"/>
                </a:cubicBezTo>
                <a:cubicBezTo>
                  <a:pt x="9285218" y="2916107"/>
                  <a:pt x="9283846" y="2918079"/>
                  <a:pt x="9282474" y="2919965"/>
                </a:cubicBezTo>
                <a:cubicBezTo>
                  <a:pt x="9280503" y="2920908"/>
                  <a:pt x="9278446" y="2921765"/>
                  <a:pt x="9276474" y="2922708"/>
                </a:cubicBezTo>
                <a:cubicBezTo>
                  <a:pt x="9277846" y="2920737"/>
                  <a:pt x="9279217" y="2918765"/>
                  <a:pt x="9280589" y="2916708"/>
                </a:cubicBezTo>
                <a:close/>
                <a:moveTo>
                  <a:pt x="9286418" y="2908135"/>
                </a:moveTo>
                <a:cubicBezTo>
                  <a:pt x="9287789" y="2906163"/>
                  <a:pt x="9289075" y="2904192"/>
                  <a:pt x="9290447" y="2902220"/>
                </a:cubicBezTo>
                <a:cubicBezTo>
                  <a:pt x="9292590" y="2901448"/>
                  <a:pt x="9294819" y="2900677"/>
                  <a:pt x="9296962" y="2899905"/>
                </a:cubicBezTo>
                <a:cubicBezTo>
                  <a:pt x="9295591" y="2901791"/>
                  <a:pt x="9294219" y="2903677"/>
                  <a:pt x="9292934" y="2905563"/>
                </a:cubicBezTo>
                <a:cubicBezTo>
                  <a:pt x="9290705" y="2906421"/>
                  <a:pt x="9288562" y="2907278"/>
                  <a:pt x="9286418" y="2908135"/>
                </a:cubicBezTo>
                <a:close/>
                <a:moveTo>
                  <a:pt x="9304335" y="2897248"/>
                </a:moveTo>
                <a:cubicBezTo>
                  <a:pt x="9306392" y="2896562"/>
                  <a:pt x="9308363" y="2895791"/>
                  <a:pt x="9310421" y="2895105"/>
                </a:cubicBezTo>
                <a:cubicBezTo>
                  <a:pt x="9309136" y="2896734"/>
                  <a:pt x="9307850" y="2898448"/>
                  <a:pt x="9306649" y="2900077"/>
                </a:cubicBezTo>
                <a:cubicBezTo>
                  <a:pt x="9304592" y="2900848"/>
                  <a:pt x="9302621" y="2901706"/>
                  <a:pt x="9300563" y="2902477"/>
                </a:cubicBezTo>
                <a:cubicBezTo>
                  <a:pt x="9301848" y="2900763"/>
                  <a:pt x="9303049" y="2898962"/>
                  <a:pt x="9304335" y="2897248"/>
                </a:cubicBezTo>
                <a:close/>
                <a:moveTo>
                  <a:pt x="9310250" y="2889104"/>
                </a:moveTo>
                <a:cubicBezTo>
                  <a:pt x="9311535" y="2887304"/>
                  <a:pt x="9312821" y="2885589"/>
                  <a:pt x="9314107" y="2883789"/>
                </a:cubicBezTo>
                <a:cubicBezTo>
                  <a:pt x="9316251" y="2883103"/>
                  <a:pt x="9318480" y="2882418"/>
                  <a:pt x="9320708" y="2881732"/>
                </a:cubicBezTo>
                <a:cubicBezTo>
                  <a:pt x="9319422" y="2883446"/>
                  <a:pt x="9318136" y="2885075"/>
                  <a:pt x="9316850" y="2886790"/>
                </a:cubicBezTo>
                <a:cubicBezTo>
                  <a:pt x="9314621" y="2887561"/>
                  <a:pt x="9312393" y="2888333"/>
                  <a:pt x="9310250" y="2889104"/>
                </a:cubicBezTo>
                <a:close/>
                <a:moveTo>
                  <a:pt x="9328166" y="2879417"/>
                </a:moveTo>
                <a:cubicBezTo>
                  <a:pt x="9330224" y="2878817"/>
                  <a:pt x="9332281" y="2878131"/>
                  <a:pt x="9334338" y="2877531"/>
                </a:cubicBezTo>
                <a:cubicBezTo>
                  <a:pt x="9333138" y="2878989"/>
                  <a:pt x="9331938" y="2880446"/>
                  <a:pt x="9330738" y="2881989"/>
                </a:cubicBezTo>
                <a:cubicBezTo>
                  <a:pt x="9328680" y="2882675"/>
                  <a:pt x="9326623" y="2883361"/>
                  <a:pt x="9324566" y="2884132"/>
                </a:cubicBezTo>
                <a:cubicBezTo>
                  <a:pt x="9325766" y="2882503"/>
                  <a:pt x="9326966" y="2880960"/>
                  <a:pt x="9328166" y="2879417"/>
                </a:cubicBezTo>
                <a:close/>
                <a:moveTo>
                  <a:pt x="9334424" y="2871273"/>
                </a:moveTo>
                <a:cubicBezTo>
                  <a:pt x="9335710" y="2869559"/>
                  <a:pt x="9336996" y="2867930"/>
                  <a:pt x="9338281" y="2866216"/>
                </a:cubicBezTo>
                <a:cubicBezTo>
                  <a:pt x="9340510" y="2865615"/>
                  <a:pt x="9342739" y="2865015"/>
                  <a:pt x="9344968" y="2864415"/>
                </a:cubicBezTo>
                <a:cubicBezTo>
                  <a:pt x="9343682" y="2866044"/>
                  <a:pt x="9342311" y="2867587"/>
                  <a:pt x="9341025" y="2869216"/>
                </a:cubicBezTo>
                <a:cubicBezTo>
                  <a:pt x="9338882" y="2869988"/>
                  <a:pt x="9336653" y="2870673"/>
                  <a:pt x="9334424" y="2871273"/>
                </a:cubicBezTo>
                <a:close/>
                <a:moveTo>
                  <a:pt x="9352512" y="2862529"/>
                </a:moveTo>
                <a:cubicBezTo>
                  <a:pt x="9354569" y="2862015"/>
                  <a:pt x="9356713" y="2861415"/>
                  <a:pt x="9358770" y="2860900"/>
                </a:cubicBezTo>
                <a:cubicBezTo>
                  <a:pt x="9357570" y="2862272"/>
                  <a:pt x="9356369" y="2863730"/>
                  <a:pt x="9355084" y="2865101"/>
                </a:cubicBezTo>
                <a:cubicBezTo>
                  <a:pt x="9352941" y="2865701"/>
                  <a:pt x="9350884" y="2866301"/>
                  <a:pt x="9348826" y="2866987"/>
                </a:cubicBezTo>
                <a:cubicBezTo>
                  <a:pt x="9350112" y="2865530"/>
                  <a:pt x="9351312" y="2863987"/>
                  <a:pt x="9352512" y="2862529"/>
                </a:cubicBezTo>
                <a:close/>
                <a:moveTo>
                  <a:pt x="9358856" y="2854814"/>
                </a:moveTo>
                <a:cubicBezTo>
                  <a:pt x="9360142" y="2853185"/>
                  <a:pt x="9361514" y="2851556"/>
                  <a:pt x="9362799" y="2849928"/>
                </a:cubicBezTo>
                <a:cubicBezTo>
                  <a:pt x="9365028" y="2849413"/>
                  <a:pt x="9367342" y="2848985"/>
                  <a:pt x="9369571" y="2848470"/>
                </a:cubicBezTo>
                <a:cubicBezTo>
                  <a:pt x="9368199" y="2850013"/>
                  <a:pt x="9366914" y="2851556"/>
                  <a:pt x="9365542" y="2853100"/>
                </a:cubicBezTo>
                <a:cubicBezTo>
                  <a:pt x="9363399" y="2853614"/>
                  <a:pt x="9361085" y="2854214"/>
                  <a:pt x="9358856" y="2854814"/>
                </a:cubicBezTo>
                <a:close/>
                <a:moveTo>
                  <a:pt x="9377201" y="2846842"/>
                </a:moveTo>
                <a:cubicBezTo>
                  <a:pt x="9379344" y="2846413"/>
                  <a:pt x="9381401" y="2845899"/>
                  <a:pt x="9383544" y="2845470"/>
                </a:cubicBezTo>
                <a:cubicBezTo>
                  <a:pt x="9382344" y="2846842"/>
                  <a:pt x="9381058" y="2848128"/>
                  <a:pt x="9379859" y="2849499"/>
                </a:cubicBezTo>
                <a:cubicBezTo>
                  <a:pt x="9377716" y="2850013"/>
                  <a:pt x="9375573" y="2850528"/>
                  <a:pt x="9373514" y="2851042"/>
                </a:cubicBezTo>
                <a:cubicBezTo>
                  <a:pt x="9374800" y="2849670"/>
                  <a:pt x="9376001" y="2848213"/>
                  <a:pt x="9377201" y="2846842"/>
                </a:cubicBezTo>
                <a:close/>
                <a:moveTo>
                  <a:pt x="9383630" y="2839469"/>
                </a:moveTo>
                <a:cubicBezTo>
                  <a:pt x="9385002" y="2837926"/>
                  <a:pt x="9386288" y="2836383"/>
                  <a:pt x="9387659" y="2834840"/>
                </a:cubicBezTo>
                <a:cubicBezTo>
                  <a:pt x="9389974" y="2834411"/>
                  <a:pt x="9392203" y="2834069"/>
                  <a:pt x="9394518" y="2833640"/>
                </a:cubicBezTo>
                <a:cubicBezTo>
                  <a:pt x="9393146" y="2835097"/>
                  <a:pt x="9391860" y="2836555"/>
                  <a:pt x="9390489" y="2838012"/>
                </a:cubicBezTo>
                <a:cubicBezTo>
                  <a:pt x="9388174" y="2838441"/>
                  <a:pt x="9385945" y="2838955"/>
                  <a:pt x="9383630" y="2839469"/>
                </a:cubicBezTo>
                <a:close/>
                <a:moveTo>
                  <a:pt x="9402233" y="2832268"/>
                </a:moveTo>
                <a:cubicBezTo>
                  <a:pt x="9404376" y="2831926"/>
                  <a:pt x="9406519" y="2831497"/>
                  <a:pt x="9408662" y="2831154"/>
                </a:cubicBezTo>
                <a:cubicBezTo>
                  <a:pt x="9407376" y="2832440"/>
                  <a:pt x="9406176" y="2833726"/>
                  <a:pt x="9404890" y="2834926"/>
                </a:cubicBezTo>
                <a:cubicBezTo>
                  <a:pt x="9402747" y="2835355"/>
                  <a:pt x="9400604" y="2835783"/>
                  <a:pt x="9398461" y="2836297"/>
                </a:cubicBezTo>
                <a:cubicBezTo>
                  <a:pt x="9399747" y="2835012"/>
                  <a:pt x="9400947" y="2833640"/>
                  <a:pt x="9402233" y="2832268"/>
                </a:cubicBezTo>
                <a:close/>
                <a:moveTo>
                  <a:pt x="9416720" y="2829782"/>
                </a:moveTo>
                <a:cubicBezTo>
                  <a:pt x="9418692" y="2829440"/>
                  <a:pt x="9420663" y="2829097"/>
                  <a:pt x="9422721" y="2828754"/>
                </a:cubicBezTo>
                <a:cubicBezTo>
                  <a:pt x="9421607" y="2829868"/>
                  <a:pt x="9420492" y="2830897"/>
                  <a:pt x="9419292" y="2832011"/>
                </a:cubicBezTo>
                <a:cubicBezTo>
                  <a:pt x="9417321" y="2832440"/>
                  <a:pt x="9415348" y="2832783"/>
                  <a:pt x="9413291" y="2833211"/>
                </a:cubicBezTo>
                <a:cubicBezTo>
                  <a:pt x="9414491" y="2832097"/>
                  <a:pt x="9415606" y="2830983"/>
                  <a:pt x="9416720" y="2829782"/>
                </a:cubicBezTo>
                <a:close/>
                <a:moveTo>
                  <a:pt x="9423493" y="2822924"/>
                </a:moveTo>
                <a:cubicBezTo>
                  <a:pt x="9424779" y="2821639"/>
                  <a:pt x="9426064" y="2820267"/>
                  <a:pt x="9427350" y="2818981"/>
                </a:cubicBezTo>
                <a:cubicBezTo>
                  <a:pt x="9429493" y="2818724"/>
                  <a:pt x="9431722" y="2818381"/>
                  <a:pt x="9433865" y="2818124"/>
                </a:cubicBezTo>
                <a:cubicBezTo>
                  <a:pt x="9432579" y="2819324"/>
                  <a:pt x="9431294" y="2820610"/>
                  <a:pt x="9430008" y="2821810"/>
                </a:cubicBezTo>
                <a:cubicBezTo>
                  <a:pt x="9427865" y="2822153"/>
                  <a:pt x="9425636" y="2822496"/>
                  <a:pt x="9423493" y="2822924"/>
                </a:cubicBezTo>
                <a:close/>
                <a:moveTo>
                  <a:pt x="9442094" y="2817009"/>
                </a:moveTo>
                <a:cubicBezTo>
                  <a:pt x="9444067" y="2816752"/>
                  <a:pt x="9446124" y="2816495"/>
                  <a:pt x="9448096" y="2816238"/>
                </a:cubicBezTo>
                <a:cubicBezTo>
                  <a:pt x="9446895" y="2817266"/>
                  <a:pt x="9445695" y="2818381"/>
                  <a:pt x="9444581" y="2819410"/>
                </a:cubicBezTo>
                <a:cubicBezTo>
                  <a:pt x="9442609" y="2819753"/>
                  <a:pt x="9440552" y="2820096"/>
                  <a:pt x="9438580" y="2820438"/>
                </a:cubicBezTo>
                <a:cubicBezTo>
                  <a:pt x="9439695" y="2819238"/>
                  <a:pt x="9440895" y="2818124"/>
                  <a:pt x="9442094" y="2817009"/>
                </a:cubicBezTo>
                <a:close/>
                <a:moveTo>
                  <a:pt x="9449124" y="2810237"/>
                </a:moveTo>
                <a:cubicBezTo>
                  <a:pt x="9450410" y="2809037"/>
                  <a:pt x="9451697" y="2807751"/>
                  <a:pt x="9452982" y="2806551"/>
                </a:cubicBezTo>
                <a:cubicBezTo>
                  <a:pt x="9455125" y="2806294"/>
                  <a:pt x="9457354" y="2806122"/>
                  <a:pt x="9459583" y="2805865"/>
                </a:cubicBezTo>
                <a:cubicBezTo>
                  <a:pt x="9458296" y="2806980"/>
                  <a:pt x="9457011" y="2808180"/>
                  <a:pt x="9455725" y="2809294"/>
                </a:cubicBezTo>
                <a:cubicBezTo>
                  <a:pt x="9453496" y="2809723"/>
                  <a:pt x="9451267" y="2809980"/>
                  <a:pt x="9449124" y="2810237"/>
                </a:cubicBezTo>
                <a:close/>
                <a:moveTo>
                  <a:pt x="9490529" y="2797121"/>
                </a:moveTo>
                <a:cubicBezTo>
                  <a:pt x="9491644" y="2796178"/>
                  <a:pt x="9492758" y="2795235"/>
                  <a:pt x="9493958" y="2794292"/>
                </a:cubicBezTo>
                <a:cubicBezTo>
                  <a:pt x="9496016" y="2794206"/>
                  <a:pt x="9498073" y="2794035"/>
                  <a:pt x="9500044" y="2793949"/>
                </a:cubicBezTo>
                <a:cubicBezTo>
                  <a:pt x="9498930" y="2794807"/>
                  <a:pt x="9497816" y="2795750"/>
                  <a:pt x="9496616" y="2796607"/>
                </a:cubicBezTo>
                <a:cubicBezTo>
                  <a:pt x="9494559" y="2796778"/>
                  <a:pt x="9492586" y="2796950"/>
                  <a:pt x="9490529" y="2797121"/>
                </a:cubicBezTo>
                <a:close/>
                <a:moveTo>
                  <a:pt x="9508960" y="2793349"/>
                </a:moveTo>
                <a:cubicBezTo>
                  <a:pt x="9510760" y="2793264"/>
                  <a:pt x="9512647" y="2793092"/>
                  <a:pt x="9514447" y="2793006"/>
                </a:cubicBezTo>
                <a:cubicBezTo>
                  <a:pt x="9513504" y="2793692"/>
                  <a:pt x="9512475" y="2794464"/>
                  <a:pt x="9511532" y="2795150"/>
                </a:cubicBezTo>
                <a:cubicBezTo>
                  <a:pt x="9509646" y="2795321"/>
                  <a:pt x="9507846" y="2795492"/>
                  <a:pt x="9505960" y="2795664"/>
                </a:cubicBezTo>
                <a:cubicBezTo>
                  <a:pt x="9506989" y="2794892"/>
                  <a:pt x="9508017" y="2794121"/>
                  <a:pt x="9508960" y="2793349"/>
                </a:cubicBezTo>
                <a:close/>
                <a:moveTo>
                  <a:pt x="9517019" y="2787006"/>
                </a:moveTo>
                <a:cubicBezTo>
                  <a:pt x="9518133" y="2786148"/>
                  <a:pt x="9519162" y="2785291"/>
                  <a:pt x="9520277" y="2784434"/>
                </a:cubicBezTo>
                <a:cubicBezTo>
                  <a:pt x="9522334" y="2784348"/>
                  <a:pt x="9524391" y="2784348"/>
                  <a:pt x="9526448" y="2784263"/>
                </a:cubicBezTo>
                <a:cubicBezTo>
                  <a:pt x="9525334" y="2785034"/>
                  <a:pt x="9524305" y="2785806"/>
                  <a:pt x="9523191" y="2786663"/>
                </a:cubicBezTo>
                <a:cubicBezTo>
                  <a:pt x="9521134" y="2786748"/>
                  <a:pt x="9519076" y="2786920"/>
                  <a:pt x="9517019" y="2787006"/>
                </a:cubicBezTo>
                <a:close/>
                <a:moveTo>
                  <a:pt x="9527991" y="2778433"/>
                </a:moveTo>
                <a:cubicBezTo>
                  <a:pt x="9529191" y="2777490"/>
                  <a:pt x="9530391" y="2776547"/>
                  <a:pt x="9531592" y="2775604"/>
                </a:cubicBezTo>
                <a:lnTo>
                  <a:pt x="9538279" y="2775604"/>
                </a:lnTo>
                <a:cubicBezTo>
                  <a:pt x="9537078" y="2776462"/>
                  <a:pt x="9535878" y="2777319"/>
                  <a:pt x="9534678" y="2778262"/>
                </a:cubicBezTo>
                <a:cubicBezTo>
                  <a:pt x="9532449" y="2778262"/>
                  <a:pt x="9530220" y="2778347"/>
                  <a:pt x="9527991" y="2778433"/>
                </a:cubicBezTo>
                <a:close/>
                <a:moveTo>
                  <a:pt x="9547023" y="2775518"/>
                </a:moveTo>
                <a:lnTo>
                  <a:pt x="9553195" y="2775518"/>
                </a:lnTo>
                <a:cubicBezTo>
                  <a:pt x="9552166" y="2776204"/>
                  <a:pt x="9551051" y="2776976"/>
                  <a:pt x="9550023" y="2777662"/>
                </a:cubicBezTo>
                <a:cubicBezTo>
                  <a:pt x="9547966" y="2777747"/>
                  <a:pt x="9545908" y="2777747"/>
                  <a:pt x="9543851" y="2777833"/>
                </a:cubicBezTo>
                <a:cubicBezTo>
                  <a:pt x="9544880" y="2777147"/>
                  <a:pt x="9545908" y="2776376"/>
                  <a:pt x="9547023" y="2775518"/>
                </a:cubicBezTo>
                <a:close/>
                <a:moveTo>
                  <a:pt x="9554909" y="2769775"/>
                </a:moveTo>
                <a:cubicBezTo>
                  <a:pt x="9727130" y="2642988"/>
                  <a:pt x="9879807" y="2522458"/>
                  <a:pt x="9921984" y="2406987"/>
                </a:cubicBezTo>
                <a:cubicBezTo>
                  <a:pt x="9953444" y="2320662"/>
                  <a:pt x="10255111" y="2199018"/>
                  <a:pt x="10320776" y="2199018"/>
                </a:cubicBezTo>
                <a:cubicBezTo>
                  <a:pt x="10336121" y="2199018"/>
                  <a:pt x="10364668" y="2204247"/>
                  <a:pt x="10400586" y="2213677"/>
                </a:cubicBezTo>
                <a:cubicBezTo>
                  <a:pt x="10405044" y="2221135"/>
                  <a:pt x="10409588" y="2228593"/>
                  <a:pt x="10414216" y="2236137"/>
                </a:cubicBezTo>
                <a:cubicBezTo>
                  <a:pt x="10380698" y="2227993"/>
                  <a:pt x="10354037" y="2223535"/>
                  <a:pt x="10339292" y="2223535"/>
                </a:cubicBezTo>
                <a:cubicBezTo>
                  <a:pt x="10272428" y="2223535"/>
                  <a:pt x="9967932" y="2340378"/>
                  <a:pt x="9937671" y="2423360"/>
                </a:cubicBezTo>
                <a:cubicBezTo>
                  <a:pt x="9897723" y="2532831"/>
                  <a:pt x="9739646" y="2648217"/>
                  <a:pt x="9561853" y="2769775"/>
                </a:cubicBezTo>
                <a:lnTo>
                  <a:pt x="9554909" y="2769775"/>
                </a:lnTo>
                <a:close/>
                <a:moveTo>
                  <a:pt x="9940585" y="2426275"/>
                </a:moveTo>
                <a:cubicBezTo>
                  <a:pt x="9969475" y="2347151"/>
                  <a:pt x="10274227" y="2229365"/>
                  <a:pt x="10339207" y="2229365"/>
                </a:cubicBezTo>
                <a:cubicBezTo>
                  <a:pt x="10354209" y="2229365"/>
                  <a:pt x="10382756" y="2234422"/>
                  <a:pt x="10418674" y="2243509"/>
                </a:cubicBezTo>
                <a:cubicBezTo>
                  <a:pt x="10423389" y="2251139"/>
                  <a:pt x="10428103" y="2258682"/>
                  <a:pt x="10432905" y="2266398"/>
                </a:cubicBezTo>
                <a:cubicBezTo>
                  <a:pt x="10398958" y="2258425"/>
                  <a:pt x="10371954" y="2253968"/>
                  <a:pt x="10357638" y="2253968"/>
                </a:cubicBezTo>
                <a:cubicBezTo>
                  <a:pt x="10325319" y="2253968"/>
                  <a:pt x="10229651" y="2283028"/>
                  <a:pt x="10144354" y="2318776"/>
                </a:cubicBezTo>
                <a:cubicBezTo>
                  <a:pt x="10081260" y="2345265"/>
                  <a:pt x="9972990" y="2396528"/>
                  <a:pt x="9956102" y="2442734"/>
                </a:cubicBezTo>
                <a:cubicBezTo>
                  <a:pt x="9918383" y="2546033"/>
                  <a:pt x="9757992" y="2655075"/>
                  <a:pt x="9577026" y="2769861"/>
                </a:cubicBezTo>
                <a:lnTo>
                  <a:pt x="9570768" y="2769861"/>
                </a:lnTo>
                <a:cubicBezTo>
                  <a:pt x="9745990" y="2649760"/>
                  <a:pt x="9900638" y="2535660"/>
                  <a:pt x="9940585" y="2426275"/>
                </a:cubicBezTo>
                <a:close/>
                <a:moveTo>
                  <a:pt x="9959188" y="2445649"/>
                </a:moveTo>
                <a:cubicBezTo>
                  <a:pt x="9986448" y="2370982"/>
                  <a:pt x="10291886" y="2259711"/>
                  <a:pt x="10357638" y="2259711"/>
                </a:cubicBezTo>
                <a:cubicBezTo>
                  <a:pt x="10372725" y="2259711"/>
                  <a:pt x="10401271" y="2264426"/>
                  <a:pt x="10437105" y="2272913"/>
                </a:cubicBezTo>
                <a:cubicBezTo>
                  <a:pt x="10442162" y="2280800"/>
                  <a:pt x="10447220" y="2288772"/>
                  <a:pt x="10452364" y="2296659"/>
                </a:cubicBezTo>
                <a:cubicBezTo>
                  <a:pt x="10416445" y="2288686"/>
                  <a:pt x="10388842" y="2284228"/>
                  <a:pt x="10376155" y="2284228"/>
                </a:cubicBezTo>
                <a:cubicBezTo>
                  <a:pt x="10319147" y="2284228"/>
                  <a:pt x="10002222" y="2386927"/>
                  <a:pt x="9974875" y="2461936"/>
                </a:cubicBezTo>
                <a:cubicBezTo>
                  <a:pt x="9939557" y="2558720"/>
                  <a:pt x="9770765" y="2665105"/>
                  <a:pt x="9592628" y="2769689"/>
                </a:cubicBezTo>
                <a:lnTo>
                  <a:pt x="9587056" y="2769689"/>
                </a:lnTo>
                <a:cubicBezTo>
                  <a:pt x="9764935" y="2656532"/>
                  <a:pt x="9921555" y="2548862"/>
                  <a:pt x="9959188" y="2445649"/>
                </a:cubicBezTo>
                <a:close/>
                <a:moveTo>
                  <a:pt x="10443105" y="2274370"/>
                </a:moveTo>
                <a:cubicBezTo>
                  <a:pt x="10446535" y="2275227"/>
                  <a:pt x="10449964" y="2276084"/>
                  <a:pt x="10453479" y="2276942"/>
                </a:cubicBezTo>
                <a:cubicBezTo>
                  <a:pt x="10458536" y="2284743"/>
                  <a:pt x="10463680" y="2292630"/>
                  <a:pt x="10468909" y="2300516"/>
                </a:cubicBezTo>
                <a:cubicBezTo>
                  <a:pt x="10465309" y="2299659"/>
                  <a:pt x="10461880" y="2298887"/>
                  <a:pt x="10458450" y="2298116"/>
                </a:cubicBezTo>
                <a:cubicBezTo>
                  <a:pt x="10453221" y="2290144"/>
                  <a:pt x="10448164" y="2282257"/>
                  <a:pt x="10443105" y="2274370"/>
                </a:cubicBezTo>
                <a:close/>
                <a:moveTo>
                  <a:pt x="10493084" y="2328548"/>
                </a:moveTo>
                <a:cubicBezTo>
                  <a:pt x="10488540" y="2321947"/>
                  <a:pt x="10484082" y="2315347"/>
                  <a:pt x="10479624" y="2308746"/>
                </a:cubicBezTo>
                <a:cubicBezTo>
                  <a:pt x="10483053" y="2309603"/>
                  <a:pt x="10486568" y="2310460"/>
                  <a:pt x="10490082" y="2311318"/>
                </a:cubicBezTo>
                <a:cubicBezTo>
                  <a:pt x="10495141" y="2318776"/>
                  <a:pt x="10500284" y="2326234"/>
                  <a:pt x="10505513" y="2333778"/>
                </a:cubicBezTo>
                <a:cubicBezTo>
                  <a:pt x="10501998" y="2332920"/>
                  <a:pt x="10498484" y="2332149"/>
                  <a:pt x="10495055" y="2331377"/>
                </a:cubicBezTo>
                <a:cubicBezTo>
                  <a:pt x="10494455" y="2330434"/>
                  <a:pt x="10493769" y="2329577"/>
                  <a:pt x="10493084" y="2328548"/>
                </a:cubicBezTo>
                <a:close/>
                <a:moveTo>
                  <a:pt x="10513400" y="2317490"/>
                </a:moveTo>
                <a:cubicBezTo>
                  <a:pt x="10516658" y="2318347"/>
                  <a:pt x="10520001" y="2319290"/>
                  <a:pt x="10523344" y="2320233"/>
                </a:cubicBezTo>
                <a:cubicBezTo>
                  <a:pt x="10528488" y="2327519"/>
                  <a:pt x="10533717" y="2334806"/>
                  <a:pt x="10539032" y="2342007"/>
                </a:cubicBezTo>
                <a:cubicBezTo>
                  <a:pt x="10535603" y="2341150"/>
                  <a:pt x="10532260" y="2340293"/>
                  <a:pt x="10528916" y="2339435"/>
                </a:cubicBezTo>
                <a:cubicBezTo>
                  <a:pt x="10523687" y="2332149"/>
                  <a:pt x="10518544" y="2324776"/>
                  <a:pt x="10513400" y="2317490"/>
                </a:cubicBezTo>
                <a:close/>
                <a:moveTo>
                  <a:pt x="10544775" y="2349808"/>
                </a:moveTo>
                <a:cubicBezTo>
                  <a:pt x="10547090" y="2352980"/>
                  <a:pt x="10549405" y="2356237"/>
                  <a:pt x="10551805" y="2359409"/>
                </a:cubicBezTo>
                <a:cubicBezTo>
                  <a:pt x="10554891" y="2363524"/>
                  <a:pt x="10557977" y="2367725"/>
                  <a:pt x="10561063" y="2371925"/>
                </a:cubicBezTo>
                <a:cubicBezTo>
                  <a:pt x="10557549" y="2371068"/>
                  <a:pt x="10554120" y="2370211"/>
                  <a:pt x="10550691" y="2369439"/>
                </a:cubicBezTo>
                <a:cubicBezTo>
                  <a:pt x="10545204" y="2361981"/>
                  <a:pt x="10539718" y="2354523"/>
                  <a:pt x="10534403" y="2347236"/>
                </a:cubicBezTo>
                <a:cubicBezTo>
                  <a:pt x="10537832" y="2348008"/>
                  <a:pt x="10541261" y="2348951"/>
                  <a:pt x="10544775" y="2349808"/>
                </a:cubicBezTo>
                <a:close/>
                <a:moveTo>
                  <a:pt x="10554120" y="2355037"/>
                </a:moveTo>
                <a:cubicBezTo>
                  <a:pt x="10553263" y="2353923"/>
                  <a:pt x="10552491" y="2352808"/>
                  <a:pt x="10551633" y="2351694"/>
                </a:cubicBezTo>
                <a:cubicBezTo>
                  <a:pt x="10554977" y="2352551"/>
                  <a:pt x="10558320" y="2353494"/>
                  <a:pt x="10561664" y="2354437"/>
                </a:cubicBezTo>
                <a:cubicBezTo>
                  <a:pt x="10565092" y="2359066"/>
                  <a:pt x="10568607" y="2363695"/>
                  <a:pt x="10572122" y="2368410"/>
                </a:cubicBezTo>
                <a:cubicBezTo>
                  <a:pt x="10574093" y="2370982"/>
                  <a:pt x="10576151" y="2373640"/>
                  <a:pt x="10578122" y="2376297"/>
                </a:cubicBezTo>
                <a:cubicBezTo>
                  <a:pt x="10574694" y="2375440"/>
                  <a:pt x="10571351" y="2374583"/>
                  <a:pt x="10567921" y="2373725"/>
                </a:cubicBezTo>
                <a:cubicBezTo>
                  <a:pt x="10563292" y="2367382"/>
                  <a:pt x="10558662" y="2361210"/>
                  <a:pt x="10554120" y="2355037"/>
                </a:cubicBezTo>
                <a:close/>
                <a:moveTo>
                  <a:pt x="10574437" y="2363867"/>
                </a:moveTo>
                <a:cubicBezTo>
                  <a:pt x="10572551" y="2361381"/>
                  <a:pt x="10570664" y="2358809"/>
                  <a:pt x="10568778" y="2356323"/>
                </a:cubicBezTo>
                <a:cubicBezTo>
                  <a:pt x="10572036" y="2357181"/>
                  <a:pt x="10575294" y="2358123"/>
                  <a:pt x="10578551" y="2359066"/>
                </a:cubicBezTo>
                <a:cubicBezTo>
                  <a:pt x="10583181" y="2365153"/>
                  <a:pt x="10587809" y="2371154"/>
                  <a:pt x="10592524" y="2377240"/>
                </a:cubicBezTo>
                <a:cubicBezTo>
                  <a:pt x="10593382" y="2378355"/>
                  <a:pt x="10594324" y="2379469"/>
                  <a:pt x="10595181" y="2380669"/>
                </a:cubicBezTo>
                <a:cubicBezTo>
                  <a:pt x="10591839" y="2379812"/>
                  <a:pt x="10588581" y="2378954"/>
                  <a:pt x="10585238" y="2378097"/>
                </a:cubicBezTo>
                <a:cubicBezTo>
                  <a:pt x="10581551" y="2373211"/>
                  <a:pt x="10577951" y="2368496"/>
                  <a:pt x="10574437" y="2363867"/>
                </a:cubicBezTo>
                <a:close/>
                <a:moveTo>
                  <a:pt x="10594753" y="2372611"/>
                </a:moveTo>
                <a:cubicBezTo>
                  <a:pt x="10591753" y="2368753"/>
                  <a:pt x="10588838" y="2364896"/>
                  <a:pt x="10585838" y="2361038"/>
                </a:cubicBezTo>
                <a:cubicBezTo>
                  <a:pt x="10589009" y="2361981"/>
                  <a:pt x="10592181" y="2362838"/>
                  <a:pt x="10595353" y="2363781"/>
                </a:cubicBezTo>
                <a:cubicBezTo>
                  <a:pt x="10600840" y="2370811"/>
                  <a:pt x="10606412" y="2377926"/>
                  <a:pt x="10612070" y="2385041"/>
                </a:cubicBezTo>
                <a:cubicBezTo>
                  <a:pt x="10608812" y="2384184"/>
                  <a:pt x="10605641" y="2383327"/>
                  <a:pt x="10602383" y="2382469"/>
                </a:cubicBezTo>
                <a:cubicBezTo>
                  <a:pt x="10599897" y="2379212"/>
                  <a:pt x="10597239" y="2375869"/>
                  <a:pt x="10594753" y="2372611"/>
                </a:cubicBezTo>
                <a:close/>
                <a:moveTo>
                  <a:pt x="10615070" y="2381441"/>
                </a:moveTo>
                <a:cubicBezTo>
                  <a:pt x="10610956" y="2376297"/>
                  <a:pt x="10606926" y="2371154"/>
                  <a:pt x="10602897" y="2366096"/>
                </a:cubicBezTo>
                <a:cubicBezTo>
                  <a:pt x="10605983" y="2367039"/>
                  <a:pt x="10609069" y="2367982"/>
                  <a:pt x="10612156" y="2368925"/>
                </a:cubicBezTo>
                <a:cubicBezTo>
                  <a:pt x="10617727" y="2375869"/>
                  <a:pt x="10623385" y="2382898"/>
                  <a:pt x="10629043" y="2389842"/>
                </a:cubicBezTo>
                <a:cubicBezTo>
                  <a:pt x="10625872" y="2388984"/>
                  <a:pt x="10622786" y="2388042"/>
                  <a:pt x="10619614" y="2387184"/>
                </a:cubicBezTo>
                <a:cubicBezTo>
                  <a:pt x="10618156" y="2385298"/>
                  <a:pt x="10616527" y="2383327"/>
                  <a:pt x="10615070" y="2381441"/>
                </a:cubicBezTo>
                <a:close/>
                <a:moveTo>
                  <a:pt x="10635387" y="2390270"/>
                </a:moveTo>
                <a:cubicBezTo>
                  <a:pt x="10630158" y="2383927"/>
                  <a:pt x="10625015" y="2377583"/>
                  <a:pt x="10619956" y="2371239"/>
                </a:cubicBezTo>
                <a:cubicBezTo>
                  <a:pt x="10622956" y="2372182"/>
                  <a:pt x="10625957" y="2373125"/>
                  <a:pt x="10628958" y="2374068"/>
                </a:cubicBezTo>
                <a:cubicBezTo>
                  <a:pt x="10634616" y="2380926"/>
                  <a:pt x="10640273" y="2387784"/>
                  <a:pt x="10646017" y="2394728"/>
                </a:cubicBezTo>
                <a:cubicBezTo>
                  <a:pt x="10642931" y="2393785"/>
                  <a:pt x="10639931" y="2392928"/>
                  <a:pt x="10636845" y="2392071"/>
                </a:cubicBezTo>
                <a:cubicBezTo>
                  <a:pt x="10636330" y="2391471"/>
                  <a:pt x="10635815" y="2390870"/>
                  <a:pt x="10635387" y="2390270"/>
                </a:cubicBezTo>
                <a:close/>
                <a:moveTo>
                  <a:pt x="10671135" y="2388042"/>
                </a:moveTo>
                <a:cubicBezTo>
                  <a:pt x="10673792" y="2388984"/>
                  <a:pt x="10676450" y="2389928"/>
                  <a:pt x="10679107" y="2390870"/>
                </a:cubicBezTo>
                <a:cubicBezTo>
                  <a:pt x="10684850" y="2397386"/>
                  <a:pt x="10690765" y="2403986"/>
                  <a:pt x="10696681" y="2410501"/>
                </a:cubicBezTo>
                <a:cubicBezTo>
                  <a:pt x="10693937" y="2409558"/>
                  <a:pt x="10691194" y="2408701"/>
                  <a:pt x="10688536" y="2407844"/>
                </a:cubicBezTo>
                <a:cubicBezTo>
                  <a:pt x="10682622" y="2401243"/>
                  <a:pt x="10676878" y="2394642"/>
                  <a:pt x="10671135" y="2388042"/>
                </a:cubicBezTo>
                <a:close/>
                <a:moveTo>
                  <a:pt x="10688364" y="2394214"/>
                </a:moveTo>
                <a:cubicBezTo>
                  <a:pt x="10690937" y="2395157"/>
                  <a:pt x="10693423" y="2396099"/>
                  <a:pt x="10695994" y="2397043"/>
                </a:cubicBezTo>
                <a:cubicBezTo>
                  <a:pt x="10701824" y="2403472"/>
                  <a:pt x="10707738" y="2409901"/>
                  <a:pt x="10713740" y="2416331"/>
                </a:cubicBezTo>
                <a:cubicBezTo>
                  <a:pt x="10711168" y="2415388"/>
                  <a:pt x="10708511" y="2414531"/>
                  <a:pt x="10705938" y="2413673"/>
                </a:cubicBezTo>
                <a:cubicBezTo>
                  <a:pt x="10699938" y="2407158"/>
                  <a:pt x="10694108" y="2400643"/>
                  <a:pt x="10688364" y="2394214"/>
                </a:cubicBezTo>
                <a:close/>
                <a:moveTo>
                  <a:pt x="10705681" y="2400729"/>
                </a:moveTo>
                <a:cubicBezTo>
                  <a:pt x="10708082" y="2401672"/>
                  <a:pt x="10710396" y="2402529"/>
                  <a:pt x="10712797" y="2403472"/>
                </a:cubicBezTo>
                <a:cubicBezTo>
                  <a:pt x="10718711" y="2409730"/>
                  <a:pt x="10724627" y="2416074"/>
                  <a:pt x="10730627" y="2422417"/>
                </a:cubicBezTo>
                <a:cubicBezTo>
                  <a:pt x="10728141" y="2421560"/>
                  <a:pt x="10725656" y="2420617"/>
                  <a:pt x="10723169" y="2419760"/>
                </a:cubicBezTo>
                <a:cubicBezTo>
                  <a:pt x="10717254" y="2413330"/>
                  <a:pt x="10711425" y="2406987"/>
                  <a:pt x="10705681" y="2400729"/>
                </a:cubicBezTo>
                <a:close/>
                <a:moveTo>
                  <a:pt x="10738429" y="2430561"/>
                </a:moveTo>
                <a:cubicBezTo>
                  <a:pt x="10744001" y="2436390"/>
                  <a:pt x="10749658" y="2442220"/>
                  <a:pt x="10755402" y="2448049"/>
                </a:cubicBezTo>
                <a:cubicBezTo>
                  <a:pt x="10755916" y="2448563"/>
                  <a:pt x="10756431" y="2449078"/>
                  <a:pt x="10756944" y="2449592"/>
                </a:cubicBezTo>
                <a:cubicBezTo>
                  <a:pt x="10754288" y="2448735"/>
                  <a:pt x="10751715" y="2447792"/>
                  <a:pt x="10749058" y="2446935"/>
                </a:cubicBezTo>
                <a:cubicBezTo>
                  <a:pt x="10745030" y="2442734"/>
                  <a:pt x="10741000" y="2438533"/>
                  <a:pt x="10737057" y="2434333"/>
                </a:cubicBezTo>
                <a:cubicBezTo>
                  <a:pt x="10734914" y="2432104"/>
                  <a:pt x="10732856" y="2429875"/>
                  <a:pt x="10730799" y="2427646"/>
                </a:cubicBezTo>
                <a:cubicBezTo>
                  <a:pt x="10733285" y="2428589"/>
                  <a:pt x="10735856" y="2429532"/>
                  <a:pt x="10738429" y="2430561"/>
                </a:cubicBezTo>
                <a:close/>
                <a:moveTo>
                  <a:pt x="10766289" y="2459107"/>
                </a:moveTo>
                <a:cubicBezTo>
                  <a:pt x="10772118" y="2465022"/>
                  <a:pt x="10778034" y="2470938"/>
                  <a:pt x="10783776" y="2476681"/>
                </a:cubicBezTo>
                <a:cubicBezTo>
                  <a:pt x="10781034" y="2475738"/>
                  <a:pt x="10778205" y="2474881"/>
                  <a:pt x="10775376" y="2474024"/>
                </a:cubicBezTo>
                <a:cubicBezTo>
                  <a:pt x="10769461" y="2468023"/>
                  <a:pt x="10763631" y="2462108"/>
                  <a:pt x="10757888" y="2456193"/>
                </a:cubicBezTo>
                <a:cubicBezTo>
                  <a:pt x="10760717" y="2457136"/>
                  <a:pt x="10763545" y="2458079"/>
                  <a:pt x="10766289" y="2459107"/>
                </a:cubicBezTo>
                <a:close/>
                <a:moveTo>
                  <a:pt x="10793121" y="2485768"/>
                </a:moveTo>
                <a:cubicBezTo>
                  <a:pt x="10799722" y="2492283"/>
                  <a:pt x="10806322" y="2498627"/>
                  <a:pt x="10812837" y="2504885"/>
                </a:cubicBezTo>
                <a:cubicBezTo>
                  <a:pt x="10809923" y="2503942"/>
                  <a:pt x="10806923" y="2503084"/>
                  <a:pt x="10803923" y="2502227"/>
                </a:cubicBezTo>
                <a:cubicBezTo>
                  <a:pt x="10797322" y="2495798"/>
                  <a:pt x="10790806" y="2489368"/>
                  <a:pt x="10784291" y="2482939"/>
                </a:cubicBezTo>
                <a:cubicBezTo>
                  <a:pt x="10787291" y="2483882"/>
                  <a:pt x="10790206" y="2484825"/>
                  <a:pt x="10793121" y="2485768"/>
                </a:cubicBezTo>
                <a:close/>
                <a:moveTo>
                  <a:pt x="10821925" y="2513714"/>
                </a:moveTo>
                <a:cubicBezTo>
                  <a:pt x="10828354" y="2519801"/>
                  <a:pt x="10834698" y="2525716"/>
                  <a:pt x="10840955" y="2531545"/>
                </a:cubicBezTo>
                <a:cubicBezTo>
                  <a:pt x="10837955" y="2530688"/>
                  <a:pt x="10834869" y="2529831"/>
                  <a:pt x="10831783" y="2528973"/>
                </a:cubicBezTo>
                <a:cubicBezTo>
                  <a:pt x="10825354" y="2522973"/>
                  <a:pt x="10819010" y="2516886"/>
                  <a:pt x="10812752" y="2510885"/>
                </a:cubicBezTo>
                <a:cubicBezTo>
                  <a:pt x="10815923" y="2511828"/>
                  <a:pt x="10818924" y="2512771"/>
                  <a:pt x="10821925" y="2513714"/>
                </a:cubicBezTo>
                <a:close/>
                <a:moveTo>
                  <a:pt x="10832898" y="2517229"/>
                </a:moveTo>
                <a:cubicBezTo>
                  <a:pt x="10835984" y="2518258"/>
                  <a:pt x="10838984" y="2519287"/>
                  <a:pt x="10841984" y="2520315"/>
                </a:cubicBezTo>
                <a:cubicBezTo>
                  <a:pt x="10848328" y="2526144"/>
                  <a:pt x="10854585" y="2531888"/>
                  <a:pt x="10860843" y="2537460"/>
                </a:cubicBezTo>
                <a:cubicBezTo>
                  <a:pt x="10857843" y="2536517"/>
                  <a:pt x="10854843" y="2535574"/>
                  <a:pt x="10851757" y="2534717"/>
                </a:cubicBezTo>
                <a:cubicBezTo>
                  <a:pt x="10845413" y="2528888"/>
                  <a:pt x="10839070" y="2523058"/>
                  <a:pt x="10832898" y="2517229"/>
                </a:cubicBezTo>
                <a:close/>
                <a:moveTo>
                  <a:pt x="10853814" y="2524430"/>
                </a:moveTo>
                <a:cubicBezTo>
                  <a:pt x="10856900" y="2525544"/>
                  <a:pt x="10859986" y="2526659"/>
                  <a:pt x="10862986" y="2527859"/>
                </a:cubicBezTo>
                <a:cubicBezTo>
                  <a:pt x="10869245" y="2533431"/>
                  <a:pt x="10875417" y="2538917"/>
                  <a:pt x="10881503" y="2544233"/>
                </a:cubicBezTo>
                <a:cubicBezTo>
                  <a:pt x="10878503" y="2543204"/>
                  <a:pt x="10875417" y="2542175"/>
                  <a:pt x="10872331" y="2541146"/>
                </a:cubicBezTo>
                <a:cubicBezTo>
                  <a:pt x="10866159" y="2535574"/>
                  <a:pt x="10859986" y="2530002"/>
                  <a:pt x="10853814" y="2524430"/>
                </a:cubicBezTo>
                <a:close/>
                <a:moveTo>
                  <a:pt x="10877818" y="2533688"/>
                </a:moveTo>
                <a:cubicBezTo>
                  <a:pt x="10880732" y="2534888"/>
                  <a:pt x="10883560" y="2536089"/>
                  <a:pt x="10886304" y="2537289"/>
                </a:cubicBezTo>
                <a:cubicBezTo>
                  <a:pt x="10892390" y="2542518"/>
                  <a:pt x="10898306" y="2547576"/>
                  <a:pt x="10904306" y="2552633"/>
                </a:cubicBezTo>
                <a:cubicBezTo>
                  <a:pt x="10901562" y="2551519"/>
                  <a:pt x="10898648" y="2550404"/>
                  <a:pt x="10895734" y="2549290"/>
                </a:cubicBezTo>
                <a:cubicBezTo>
                  <a:pt x="10889818" y="2544233"/>
                  <a:pt x="10883818" y="2539003"/>
                  <a:pt x="10877818" y="2533688"/>
                </a:cubicBezTo>
                <a:close/>
                <a:moveTo>
                  <a:pt x="10905507" y="2546547"/>
                </a:moveTo>
                <a:cubicBezTo>
                  <a:pt x="10910221" y="2549033"/>
                  <a:pt x="10914679" y="2551605"/>
                  <a:pt x="10918707" y="2554091"/>
                </a:cubicBezTo>
                <a:cubicBezTo>
                  <a:pt x="10920936" y="2555891"/>
                  <a:pt x="10923080" y="2557777"/>
                  <a:pt x="10925308" y="2559492"/>
                </a:cubicBezTo>
                <a:cubicBezTo>
                  <a:pt x="10925823" y="2560434"/>
                  <a:pt x="10926251" y="2561463"/>
                  <a:pt x="10926595" y="2562406"/>
                </a:cubicBezTo>
                <a:lnTo>
                  <a:pt x="10926595" y="2562492"/>
                </a:lnTo>
                <a:cubicBezTo>
                  <a:pt x="10925052" y="2561720"/>
                  <a:pt x="10923509" y="2560949"/>
                  <a:pt x="10921880" y="2560263"/>
                </a:cubicBezTo>
                <a:cubicBezTo>
                  <a:pt x="10916394" y="2555720"/>
                  <a:pt x="10910993" y="2551176"/>
                  <a:pt x="10905507" y="2546547"/>
                </a:cubicBezTo>
                <a:close/>
                <a:moveTo>
                  <a:pt x="10943654" y="2578008"/>
                </a:moveTo>
                <a:cubicBezTo>
                  <a:pt x="10943654" y="2578094"/>
                  <a:pt x="10943740" y="2578094"/>
                  <a:pt x="10943740" y="2578180"/>
                </a:cubicBezTo>
                <a:cubicBezTo>
                  <a:pt x="10943482" y="2577922"/>
                  <a:pt x="10943140" y="2577751"/>
                  <a:pt x="10942883" y="2577494"/>
                </a:cubicBezTo>
                <a:cubicBezTo>
                  <a:pt x="10943140" y="2577665"/>
                  <a:pt x="10943396" y="2577837"/>
                  <a:pt x="10943654" y="2578008"/>
                </a:cubicBezTo>
                <a:close/>
                <a:moveTo>
                  <a:pt x="10950255" y="2582809"/>
                </a:moveTo>
                <a:cubicBezTo>
                  <a:pt x="10952484" y="2584609"/>
                  <a:pt x="10954455" y="2586409"/>
                  <a:pt x="10956170" y="2588209"/>
                </a:cubicBezTo>
                <a:cubicBezTo>
                  <a:pt x="10953770" y="2586238"/>
                  <a:pt x="10951283" y="2584352"/>
                  <a:pt x="10948883" y="2582380"/>
                </a:cubicBezTo>
                <a:cubicBezTo>
                  <a:pt x="10949312" y="2582466"/>
                  <a:pt x="10949741" y="2582637"/>
                  <a:pt x="10950255" y="2582809"/>
                </a:cubicBezTo>
                <a:close/>
                <a:moveTo>
                  <a:pt x="10963199" y="2590010"/>
                </a:moveTo>
                <a:cubicBezTo>
                  <a:pt x="10965171" y="2591553"/>
                  <a:pt x="10967228" y="2593181"/>
                  <a:pt x="10969200" y="2594724"/>
                </a:cubicBezTo>
                <a:cubicBezTo>
                  <a:pt x="10967314" y="2594210"/>
                  <a:pt x="10965942" y="2593867"/>
                  <a:pt x="10965171" y="2593696"/>
                </a:cubicBezTo>
                <a:cubicBezTo>
                  <a:pt x="10964657" y="2592410"/>
                  <a:pt x="10963971" y="2591210"/>
                  <a:pt x="10963199" y="2590010"/>
                </a:cubicBezTo>
                <a:close/>
                <a:moveTo>
                  <a:pt x="10970486" y="2588724"/>
                </a:moveTo>
                <a:cubicBezTo>
                  <a:pt x="10973058" y="2589495"/>
                  <a:pt x="10975715" y="2590267"/>
                  <a:pt x="10978630" y="2591124"/>
                </a:cubicBezTo>
                <a:cubicBezTo>
                  <a:pt x="10982659" y="2594210"/>
                  <a:pt x="10986774" y="2597296"/>
                  <a:pt x="10990803" y="2600382"/>
                </a:cubicBezTo>
                <a:cubicBezTo>
                  <a:pt x="10987974" y="2599611"/>
                  <a:pt x="10985316" y="2598925"/>
                  <a:pt x="10982916" y="2598325"/>
                </a:cubicBezTo>
                <a:cubicBezTo>
                  <a:pt x="10978715" y="2595067"/>
                  <a:pt x="10974600" y="2591896"/>
                  <a:pt x="10970486" y="2588724"/>
                </a:cubicBezTo>
                <a:close/>
                <a:moveTo>
                  <a:pt x="10992089" y="2594982"/>
                </a:moveTo>
                <a:cubicBezTo>
                  <a:pt x="10994575" y="2595668"/>
                  <a:pt x="10997060" y="2596439"/>
                  <a:pt x="10999718" y="2597211"/>
                </a:cubicBezTo>
                <a:cubicBezTo>
                  <a:pt x="11003575" y="2600039"/>
                  <a:pt x="11007348" y="2602868"/>
                  <a:pt x="11011205" y="2605697"/>
                </a:cubicBezTo>
                <a:cubicBezTo>
                  <a:pt x="11008634" y="2605012"/>
                  <a:pt x="11006233" y="2604411"/>
                  <a:pt x="11003833" y="2603725"/>
                </a:cubicBezTo>
                <a:cubicBezTo>
                  <a:pt x="10999890" y="2600897"/>
                  <a:pt x="10996032" y="2597982"/>
                  <a:pt x="10992089" y="2594982"/>
                </a:cubicBezTo>
                <a:close/>
                <a:moveTo>
                  <a:pt x="11013777" y="2601325"/>
                </a:moveTo>
                <a:cubicBezTo>
                  <a:pt x="11016092" y="2602011"/>
                  <a:pt x="11018406" y="2602697"/>
                  <a:pt x="11020720" y="2603383"/>
                </a:cubicBezTo>
                <a:cubicBezTo>
                  <a:pt x="11024321" y="2605954"/>
                  <a:pt x="11027922" y="2608526"/>
                  <a:pt x="11031522" y="2611098"/>
                </a:cubicBezTo>
                <a:cubicBezTo>
                  <a:pt x="11029207" y="2610498"/>
                  <a:pt x="11026978" y="2609898"/>
                  <a:pt x="11024750" y="2609298"/>
                </a:cubicBezTo>
                <a:cubicBezTo>
                  <a:pt x="11021149" y="2606640"/>
                  <a:pt x="11017463" y="2603983"/>
                  <a:pt x="11013777" y="2601325"/>
                </a:cubicBezTo>
                <a:close/>
                <a:moveTo>
                  <a:pt x="11044895" y="2620442"/>
                </a:moveTo>
                <a:cubicBezTo>
                  <a:pt x="11048753" y="2623099"/>
                  <a:pt x="11052611" y="2625757"/>
                  <a:pt x="11056468" y="2628414"/>
                </a:cubicBezTo>
                <a:cubicBezTo>
                  <a:pt x="11054068" y="2627900"/>
                  <a:pt x="11051753" y="2627300"/>
                  <a:pt x="11049524" y="2626785"/>
                </a:cubicBezTo>
                <a:cubicBezTo>
                  <a:pt x="11045667" y="2624042"/>
                  <a:pt x="11041724" y="2621385"/>
                  <a:pt x="11037865" y="2618642"/>
                </a:cubicBezTo>
                <a:cubicBezTo>
                  <a:pt x="11040094" y="2619156"/>
                  <a:pt x="11042495" y="2619756"/>
                  <a:pt x="11044895" y="2620442"/>
                </a:cubicBezTo>
                <a:close/>
                <a:moveTo>
                  <a:pt x="11059383" y="2624214"/>
                </a:moveTo>
                <a:cubicBezTo>
                  <a:pt x="11061526" y="2624728"/>
                  <a:pt x="11063669" y="2625328"/>
                  <a:pt x="11065812" y="2625928"/>
                </a:cubicBezTo>
                <a:cubicBezTo>
                  <a:pt x="11069413" y="2628329"/>
                  <a:pt x="11073012" y="2630729"/>
                  <a:pt x="11076613" y="2633129"/>
                </a:cubicBezTo>
                <a:cubicBezTo>
                  <a:pt x="11074470" y="2632615"/>
                  <a:pt x="11072413" y="2632101"/>
                  <a:pt x="11070270" y="2631672"/>
                </a:cubicBezTo>
                <a:cubicBezTo>
                  <a:pt x="11066669" y="2629186"/>
                  <a:pt x="11063069" y="2626700"/>
                  <a:pt x="11059383" y="2624214"/>
                </a:cubicBezTo>
                <a:close/>
                <a:moveTo>
                  <a:pt x="11081157" y="2629872"/>
                </a:moveTo>
                <a:cubicBezTo>
                  <a:pt x="11083043" y="2630386"/>
                  <a:pt x="11085014" y="2630900"/>
                  <a:pt x="11086901" y="2631329"/>
                </a:cubicBezTo>
                <a:cubicBezTo>
                  <a:pt x="11090243" y="2633472"/>
                  <a:pt x="11093501" y="2635615"/>
                  <a:pt x="11096844" y="2637758"/>
                </a:cubicBezTo>
                <a:cubicBezTo>
                  <a:pt x="11094959" y="2637330"/>
                  <a:pt x="11093073" y="2636901"/>
                  <a:pt x="11091187" y="2636472"/>
                </a:cubicBezTo>
                <a:cubicBezTo>
                  <a:pt x="11087844" y="2634329"/>
                  <a:pt x="11084500" y="2632101"/>
                  <a:pt x="11081157" y="2629872"/>
                </a:cubicBezTo>
                <a:close/>
                <a:moveTo>
                  <a:pt x="11102931" y="2635530"/>
                </a:moveTo>
                <a:cubicBezTo>
                  <a:pt x="11104560" y="2635958"/>
                  <a:pt x="11106274" y="2636387"/>
                  <a:pt x="11107903" y="2636815"/>
                </a:cubicBezTo>
                <a:cubicBezTo>
                  <a:pt x="11110903" y="2638701"/>
                  <a:pt x="11113903" y="2640587"/>
                  <a:pt x="11116989" y="2642473"/>
                </a:cubicBezTo>
                <a:cubicBezTo>
                  <a:pt x="11115361" y="2642130"/>
                  <a:pt x="11113732" y="2641702"/>
                  <a:pt x="11112104" y="2641359"/>
                </a:cubicBezTo>
                <a:cubicBezTo>
                  <a:pt x="11109018" y="2639387"/>
                  <a:pt x="11105932" y="2637501"/>
                  <a:pt x="11102931" y="2635530"/>
                </a:cubicBezTo>
                <a:close/>
                <a:moveTo>
                  <a:pt x="11108674" y="2631158"/>
                </a:moveTo>
                <a:cubicBezTo>
                  <a:pt x="11106274" y="2629700"/>
                  <a:pt x="11103960" y="2628157"/>
                  <a:pt x="11101560" y="2626700"/>
                </a:cubicBezTo>
                <a:cubicBezTo>
                  <a:pt x="11102760" y="2627043"/>
                  <a:pt x="11103960" y="2627386"/>
                  <a:pt x="11105159" y="2627729"/>
                </a:cubicBezTo>
                <a:cubicBezTo>
                  <a:pt x="11107560" y="2629186"/>
                  <a:pt x="11109875" y="2630643"/>
                  <a:pt x="11112275" y="2632101"/>
                </a:cubicBezTo>
                <a:cubicBezTo>
                  <a:pt x="11110989" y="2631758"/>
                  <a:pt x="11109875" y="2631415"/>
                  <a:pt x="11108674" y="2631158"/>
                </a:cubicBezTo>
                <a:close/>
                <a:moveTo>
                  <a:pt x="11084843" y="2615984"/>
                </a:moveTo>
                <a:cubicBezTo>
                  <a:pt x="11082785" y="2614698"/>
                  <a:pt x="11080728" y="2613327"/>
                  <a:pt x="11078756" y="2612041"/>
                </a:cubicBezTo>
                <a:cubicBezTo>
                  <a:pt x="11079785" y="2612384"/>
                  <a:pt x="11080728" y="2612641"/>
                  <a:pt x="11081757" y="2612984"/>
                </a:cubicBezTo>
                <a:cubicBezTo>
                  <a:pt x="11083814" y="2614270"/>
                  <a:pt x="11085786" y="2615556"/>
                  <a:pt x="11087844" y="2616841"/>
                </a:cubicBezTo>
                <a:cubicBezTo>
                  <a:pt x="11086815" y="2616499"/>
                  <a:pt x="11085871" y="2616241"/>
                  <a:pt x="11084843" y="2615984"/>
                </a:cubicBezTo>
                <a:close/>
                <a:moveTo>
                  <a:pt x="11067783" y="2611012"/>
                </a:moveTo>
                <a:cubicBezTo>
                  <a:pt x="11066413" y="2610584"/>
                  <a:pt x="11065126" y="2610241"/>
                  <a:pt x="11063755" y="2609812"/>
                </a:cubicBezTo>
                <a:cubicBezTo>
                  <a:pt x="11061354" y="2608183"/>
                  <a:pt x="11058869" y="2606555"/>
                  <a:pt x="11056468" y="2604926"/>
                </a:cubicBezTo>
                <a:cubicBezTo>
                  <a:pt x="11057840" y="2605354"/>
                  <a:pt x="11059125" y="2605783"/>
                  <a:pt x="11060497" y="2606212"/>
                </a:cubicBezTo>
                <a:cubicBezTo>
                  <a:pt x="11062898" y="2607840"/>
                  <a:pt x="11065384" y="2609469"/>
                  <a:pt x="11067783" y="2611012"/>
                </a:cubicBezTo>
                <a:close/>
                <a:moveTo>
                  <a:pt x="11047638" y="2605269"/>
                </a:moveTo>
                <a:cubicBezTo>
                  <a:pt x="11046010" y="2604754"/>
                  <a:pt x="11044295" y="2604326"/>
                  <a:pt x="11042667" y="2603811"/>
                </a:cubicBezTo>
                <a:cubicBezTo>
                  <a:pt x="11039837" y="2601839"/>
                  <a:pt x="11037094" y="2599954"/>
                  <a:pt x="11034266" y="2597982"/>
                </a:cubicBezTo>
                <a:cubicBezTo>
                  <a:pt x="11035894" y="2598496"/>
                  <a:pt x="11037609" y="2599011"/>
                  <a:pt x="11039237" y="2599611"/>
                </a:cubicBezTo>
                <a:cubicBezTo>
                  <a:pt x="11042066" y="2601497"/>
                  <a:pt x="11044895" y="2603383"/>
                  <a:pt x="11047638" y="2605269"/>
                </a:cubicBezTo>
                <a:close/>
                <a:moveTo>
                  <a:pt x="11019092" y="2587181"/>
                </a:moveTo>
                <a:cubicBezTo>
                  <a:pt x="11016606" y="2585380"/>
                  <a:pt x="11014119" y="2583666"/>
                  <a:pt x="11011634" y="2581866"/>
                </a:cubicBezTo>
                <a:cubicBezTo>
                  <a:pt x="11013091" y="2582380"/>
                  <a:pt x="11014548" y="2582894"/>
                  <a:pt x="11016092" y="2583409"/>
                </a:cubicBezTo>
                <a:cubicBezTo>
                  <a:pt x="11018577" y="2585123"/>
                  <a:pt x="11021064" y="2586838"/>
                  <a:pt x="11023550" y="2588638"/>
                </a:cubicBezTo>
                <a:cubicBezTo>
                  <a:pt x="11022007" y="2588124"/>
                  <a:pt x="11020549" y="2587695"/>
                  <a:pt x="11019092" y="2587181"/>
                </a:cubicBezTo>
                <a:close/>
                <a:moveTo>
                  <a:pt x="11003319" y="2582209"/>
                </a:moveTo>
                <a:cubicBezTo>
                  <a:pt x="11001518" y="2581609"/>
                  <a:pt x="10999718" y="2581094"/>
                  <a:pt x="10998003" y="2580494"/>
                </a:cubicBezTo>
                <a:cubicBezTo>
                  <a:pt x="10995175" y="2578437"/>
                  <a:pt x="10992346" y="2576294"/>
                  <a:pt x="10989516" y="2574150"/>
                </a:cubicBezTo>
                <a:cubicBezTo>
                  <a:pt x="10991317" y="2574751"/>
                  <a:pt x="10993117" y="2575436"/>
                  <a:pt x="10994917" y="2576036"/>
                </a:cubicBezTo>
                <a:cubicBezTo>
                  <a:pt x="10997661" y="2578094"/>
                  <a:pt x="11000489" y="2580151"/>
                  <a:pt x="11003319" y="2582209"/>
                </a:cubicBezTo>
                <a:close/>
                <a:moveTo>
                  <a:pt x="10983001" y="2575693"/>
                </a:moveTo>
                <a:cubicBezTo>
                  <a:pt x="10980858" y="2575008"/>
                  <a:pt x="10978801" y="2574322"/>
                  <a:pt x="10976829" y="2573722"/>
                </a:cubicBezTo>
                <a:cubicBezTo>
                  <a:pt x="10973658" y="2571321"/>
                  <a:pt x="10970486" y="2568921"/>
                  <a:pt x="10967400" y="2566435"/>
                </a:cubicBezTo>
                <a:cubicBezTo>
                  <a:pt x="10969457" y="2567121"/>
                  <a:pt x="10971514" y="2567892"/>
                  <a:pt x="10973658" y="2568664"/>
                </a:cubicBezTo>
                <a:cubicBezTo>
                  <a:pt x="10976743" y="2570979"/>
                  <a:pt x="10979829" y="2573379"/>
                  <a:pt x="10983001" y="2575693"/>
                </a:cubicBezTo>
                <a:close/>
                <a:moveTo>
                  <a:pt x="10953427" y="2555634"/>
                </a:moveTo>
                <a:cubicBezTo>
                  <a:pt x="10950512" y="2553405"/>
                  <a:pt x="10947683" y="2551090"/>
                  <a:pt x="10944768" y="2548862"/>
                </a:cubicBezTo>
                <a:cubicBezTo>
                  <a:pt x="10946654" y="2549547"/>
                  <a:pt x="10948541" y="2550319"/>
                  <a:pt x="10950512" y="2551005"/>
                </a:cubicBezTo>
                <a:cubicBezTo>
                  <a:pt x="10953341" y="2553234"/>
                  <a:pt x="10956255" y="2555377"/>
                  <a:pt x="10959085" y="2557606"/>
                </a:cubicBezTo>
                <a:cubicBezTo>
                  <a:pt x="10957199" y="2557005"/>
                  <a:pt x="10955312" y="2556320"/>
                  <a:pt x="10953427" y="2555634"/>
                </a:cubicBezTo>
                <a:close/>
                <a:moveTo>
                  <a:pt x="10938768" y="2550490"/>
                </a:moveTo>
                <a:cubicBezTo>
                  <a:pt x="10936453" y="2549719"/>
                  <a:pt x="10934310" y="2548947"/>
                  <a:pt x="10932253" y="2548176"/>
                </a:cubicBezTo>
                <a:cubicBezTo>
                  <a:pt x="10929081" y="2545604"/>
                  <a:pt x="10925909" y="2543032"/>
                  <a:pt x="10922737" y="2540461"/>
                </a:cubicBezTo>
                <a:cubicBezTo>
                  <a:pt x="10924795" y="2541232"/>
                  <a:pt x="10927024" y="2542089"/>
                  <a:pt x="10929253" y="2542946"/>
                </a:cubicBezTo>
                <a:cubicBezTo>
                  <a:pt x="10932424" y="2545433"/>
                  <a:pt x="10935596" y="2548004"/>
                  <a:pt x="10938768" y="2550490"/>
                </a:cubicBezTo>
                <a:close/>
                <a:moveTo>
                  <a:pt x="10909106" y="2529231"/>
                </a:moveTo>
                <a:cubicBezTo>
                  <a:pt x="10906192" y="2526830"/>
                  <a:pt x="10903278" y="2524430"/>
                  <a:pt x="10900363" y="2521944"/>
                </a:cubicBezTo>
                <a:cubicBezTo>
                  <a:pt x="10902335" y="2522715"/>
                  <a:pt x="10904306" y="2523573"/>
                  <a:pt x="10906449" y="2524430"/>
                </a:cubicBezTo>
                <a:cubicBezTo>
                  <a:pt x="10909364" y="2526830"/>
                  <a:pt x="10912193" y="2529145"/>
                  <a:pt x="10915108" y="2531459"/>
                </a:cubicBezTo>
                <a:cubicBezTo>
                  <a:pt x="10912965" y="2530774"/>
                  <a:pt x="10910993" y="2530002"/>
                  <a:pt x="10909106" y="2529231"/>
                </a:cubicBezTo>
                <a:close/>
                <a:moveTo>
                  <a:pt x="10776404" y="2412559"/>
                </a:moveTo>
                <a:cubicBezTo>
                  <a:pt x="10776318" y="2412559"/>
                  <a:pt x="10776233" y="2412473"/>
                  <a:pt x="10776148" y="2412473"/>
                </a:cubicBezTo>
                <a:cubicBezTo>
                  <a:pt x="10775204" y="2411616"/>
                  <a:pt x="10774347" y="2410759"/>
                  <a:pt x="10773404" y="2409987"/>
                </a:cubicBezTo>
                <a:cubicBezTo>
                  <a:pt x="10773404" y="2409987"/>
                  <a:pt x="10773404" y="2409987"/>
                  <a:pt x="10773404" y="2409987"/>
                </a:cubicBezTo>
                <a:cubicBezTo>
                  <a:pt x="10774433" y="2410844"/>
                  <a:pt x="10775376" y="2411702"/>
                  <a:pt x="10776404" y="2412559"/>
                </a:cubicBezTo>
                <a:close/>
                <a:moveTo>
                  <a:pt x="10696423" y="2357009"/>
                </a:moveTo>
                <a:cubicBezTo>
                  <a:pt x="10695822" y="2356666"/>
                  <a:pt x="10695137" y="2356409"/>
                  <a:pt x="10694537" y="2356066"/>
                </a:cubicBezTo>
                <a:cubicBezTo>
                  <a:pt x="10689393" y="2350665"/>
                  <a:pt x="10684421" y="2345350"/>
                  <a:pt x="10679450" y="2340121"/>
                </a:cubicBezTo>
                <a:cubicBezTo>
                  <a:pt x="10679878" y="2340378"/>
                  <a:pt x="10680393" y="2340636"/>
                  <a:pt x="10680821" y="2340807"/>
                </a:cubicBezTo>
                <a:cubicBezTo>
                  <a:pt x="10685965" y="2346208"/>
                  <a:pt x="10691194" y="2351523"/>
                  <a:pt x="10696423" y="2357009"/>
                </a:cubicBezTo>
                <a:close/>
                <a:moveTo>
                  <a:pt x="10682021" y="2350322"/>
                </a:moveTo>
                <a:cubicBezTo>
                  <a:pt x="10680736" y="2349722"/>
                  <a:pt x="10679536" y="2349208"/>
                  <a:pt x="10678249" y="2348608"/>
                </a:cubicBezTo>
                <a:cubicBezTo>
                  <a:pt x="10673106" y="2343036"/>
                  <a:pt x="10668048" y="2337464"/>
                  <a:pt x="10663076" y="2331977"/>
                </a:cubicBezTo>
                <a:cubicBezTo>
                  <a:pt x="10664190" y="2332492"/>
                  <a:pt x="10665305" y="2333092"/>
                  <a:pt x="10666419" y="2333606"/>
                </a:cubicBezTo>
                <a:cubicBezTo>
                  <a:pt x="10671563" y="2339092"/>
                  <a:pt x="10676706" y="2344664"/>
                  <a:pt x="10682021" y="2350322"/>
                </a:cubicBezTo>
                <a:close/>
                <a:moveTo>
                  <a:pt x="10652275" y="2319976"/>
                </a:moveTo>
                <a:cubicBezTo>
                  <a:pt x="10646960" y="2314061"/>
                  <a:pt x="10641645" y="2308146"/>
                  <a:pt x="10636587" y="2302402"/>
                </a:cubicBezTo>
                <a:cubicBezTo>
                  <a:pt x="10637358" y="2302745"/>
                  <a:pt x="10638044" y="2303174"/>
                  <a:pt x="10638816" y="2303517"/>
                </a:cubicBezTo>
                <a:cubicBezTo>
                  <a:pt x="10644131" y="2309346"/>
                  <a:pt x="10649532" y="2315261"/>
                  <a:pt x="10655103" y="2321348"/>
                </a:cubicBezTo>
                <a:cubicBezTo>
                  <a:pt x="10654074" y="2320833"/>
                  <a:pt x="10653217" y="2320404"/>
                  <a:pt x="10652275" y="2319976"/>
                </a:cubicBezTo>
                <a:close/>
                <a:moveTo>
                  <a:pt x="10641387" y="2314918"/>
                </a:moveTo>
                <a:cubicBezTo>
                  <a:pt x="10640101" y="2314318"/>
                  <a:pt x="10638816" y="2313718"/>
                  <a:pt x="10637616" y="2313204"/>
                </a:cubicBezTo>
                <a:cubicBezTo>
                  <a:pt x="10632301" y="2307117"/>
                  <a:pt x="10627158" y="2301202"/>
                  <a:pt x="10622099" y="2295287"/>
                </a:cubicBezTo>
                <a:cubicBezTo>
                  <a:pt x="10623214" y="2295801"/>
                  <a:pt x="10624328" y="2296316"/>
                  <a:pt x="10625443" y="2296916"/>
                </a:cubicBezTo>
                <a:cubicBezTo>
                  <a:pt x="10630672" y="2302831"/>
                  <a:pt x="10635987" y="2308832"/>
                  <a:pt x="10641387" y="2314918"/>
                </a:cubicBezTo>
                <a:close/>
                <a:moveTo>
                  <a:pt x="10627586" y="2308746"/>
                </a:moveTo>
                <a:cubicBezTo>
                  <a:pt x="10626043" y="2308060"/>
                  <a:pt x="10624500" y="2307374"/>
                  <a:pt x="10622956" y="2306688"/>
                </a:cubicBezTo>
                <a:cubicBezTo>
                  <a:pt x="10617727" y="2300516"/>
                  <a:pt x="10612584" y="2294430"/>
                  <a:pt x="10607526" y="2288343"/>
                </a:cubicBezTo>
                <a:cubicBezTo>
                  <a:pt x="10608984" y="2289029"/>
                  <a:pt x="10610355" y="2289629"/>
                  <a:pt x="10611813" y="2290315"/>
                </a:cubicBezTo>
                <a:cubicBezTo>
                  <a:pt x="10616956" y="2296402"/>
                  <a:pt x="10622185" y="2302488"/>
                  <a:pt x="10627586" y="2308746"/>
                </a:cubicBezTo>
                <a:close/>
                <a:moveTo>
                  <a:pt x="10613441" y="2302574"/>
                </a:moveTo>
                <a:cubicBezTo>
                  <a:pt x="10611641" y="2301802"/>
                  <a:pt x="10609841" y="2301030"/>
                  <a:pt x="10608040" y="2300259"/>
                </a:cubicBezTo>
                <a:cubicBezTo>
                  <a:pt x="10602897" y="2294001"/>
                  <a:pt x="10597839" y="2287743"/>
                  <a:pt x="10592868" y="2281657"/>
                </a:cubicBezTo>
                <a:cubicBezTo>
                  <a:pt x="10594582" y="2282428"/>
                  <a:pt x="10596210" y="2283114"/>
                  <a:pt x="10597925" y="2283885"/>
                </a:cubicBezTo>
                <a:cubicBezTo>
                  <a:pt x="10602983" y="2290058"/>
                  <a:pt x="10608126" y="2296316"/>
                  <a:pt x="10613441" y="2302574"/>
                </a:cubicBezTo>
                <a:close/>
                <a:moveTo>
                  <a:pt x="10599040" y="2296573"/>
                </a:moveTo>
                <a:cubicBezTo>
                  <a:pt x="10597068" y="2295716"/>
                  <a:pt x="10595011" y="2294944"/>
                  <a:pt x="10593038" y="2294087"/>
                </a:cubicBezTo>
                <a:cubicBezTo>
                  <a:pt x="10587895" y="2287657"/>
                  <a:pt x="10582923" y="2281314"/>
                  <a:pt x="10577951" y="2275142"/>
                </a:cubicBezTo>
                <a:cubicBezTo>
                  <a:pt x="10579837" y="2275999"/>
                  <a:pt x="10581809" y="2276770"/>
                  <a:pt x="10583695" y="2277628"/>
                </a:cubicBezTo>
                <a:cubicBezTo>
                  <a:pt x="10588666" y="2283885"/>
                  <a:pt x="10593811" y="2290229"/>
                  <a:pt x="10599040" y="2296573"/>
                </a:cubicBezTo>
                <a:close/>
                <a:moveTo>
                  <a:pt x="10584466" y="2290744"/>
                </a:moveTo>
                <a:cubicBezTo>
                  <a:pt x="10582237" y="2289886"/>
                  <a:pt x="10580094" y="2289029"/>
                  <a:pt x="10577866" y="2288172"/>
                </a:cubicBezTo>
                <a:cubicBezTo>
                  <a:pt x="10572807" y="2281657"/>
                  <a:pt x="10567836" y="2275227"/>
                  <a:pt x="10562949" y="2268884"/>
                </a:cubicBezTo>
                <a:cubicBezTo>
                  <a:pt x="10565092" y="2269741"/>
                  <a:pt x="10567150" y="2270598"/>
                  <a:pt x="10569293" y="2271541"/>
                </a:cubicBezTo>
                <a:cubicBezTo>
                  <a:pt x="10574265" y="2277799"/>
                  <a:pt x="10579322" y="2284228"/>
                  <a:pt x="10584466" y="2290744"/>
                </a:cubicBezTo>
                <a:close/>
                <a:moveTo>
                  <a:pt x="10569636" y="2285000"/>
                </a:moveTo>
                <a:cubicBezTo>
                  <a:pt x="10567235" y="2284057"/>
                  <a:pt x="10564835" y="2283200"/>
                  <a:pt x="10562521" y="2282343"/>
                </a:cubicBezTo>
                <a:cubicBezTo>
                  <a:pt x="10557549" y="2275742"/>
                  <a:pt x="10552662" y="2269227"/>
                  <a:pt x="10547776" y="2262711"/>
                </a:cubicBezTo>
                <a:cubicBezTo>
                  <a:pt x="10550090" y="2263655"/>
                  <a:pt x="10552319" y="2264512"/>
                  <a:pt x="10554634" y="2265455"/>
                </a:cubicBezTo>
                <a:cubicBezTo>
                  <a:pt x="10559521" y="2271884"/>
                  <a:pt x="10564578" y="2278399"/>
                  <a:pt x="10569636" y="2285000"/>
                </a:cubicBezTo>
                <a:close/>
                <a:moveTo>
                  <a:pt x="10541861" y="2254739"/>
                </a:moveTo>
                <a:cubicBezTo>
                  <a:pt x="10536717" y="2247795"/>
                  <a:pt x="10531746" y="2241023"/>
                  <a:pt x="10526773" y="2234251"/>
                </a:cubicBezTo>
                <a:cubicBezTo>
                  <a:pt x="10528916" y="2235108"/>
                  <a:pt x="10531059" y="2236051"/>
                  <a:pt x="10533202" y="2236908"/>
                </a:cubicBezTo>
                <a:cubicBezTo>
                  <a:pt x="10538175" y="2243595"/>
                  <a:pt x="10543318" y="2250453"/>
                  <a:pt x="10548548" y="2257311"/>
                </a:cubicBezTo>
                <a:cubicBezTo>
                  <a:pt x="10546319" y="2256454"/>
                  <a:pt x="10544090" y="2255596"/>
                  <a:pt x="10541861" y="2254739"/>
                </a:cubicBezTo>
                <a:close/>
                <a:moveTo>
                  <a:pt x="10534059" y="2251653"/>
                </a:moveTo>
                <a:cubicBezTo>
                  <a:pt x="10531660" y="2250710"/>
                  <a:pt x="10529259" y="2249767"/>
                  <a:pt x="10526859" y="2248910"/>
                </a:cubicBezTo>
                <a:cubicBezTo>
                  <a:pt x="10521801" y="2241880"/>
                  <a:pt x="10516830" y="2234937"/>
                  <a:pt x="10511943" y="2228079"/>
                </a:cubicBezTo>
                <a:cubicBezTo>
                  <a:pt x="10514258" y="2229022"/>
                  <a:pt x="10516572" y="2229965"/>
                  <a:pt x="10518887" y="2230908"/>
                </a:cubicBezTo>
                <a:cubicBezTo>
                  <a:pt x="10523859" y="2237766"/>
                  <a:pt x="10528916" y="2244624"/>
                  <a:pt x="10534059" y="2251653"/>
                </a:cubicBezTo>
                <a:close/>
                <a:moveTo>
                  <a:pt x="10519315" y="2246081"/>
                </a:moveTo>
                <a:cubicBezTo>
                  <a:pt x="10516744" y="2245138"/>
                  <a:pt x="10514172" y="2244195"/>
                  <a:pt x="10511685" y="2243252"/>
                </a:cubicBezTo>
                <a:cubicBezTo>
                  <a:pt x="10506714" y="2236137"/>
                  <a:pt x="10501742" y="2229107"/>
                  <a:pt x="10496941" y="2222164"/>
                </a:cubicBezTo>
                <a:cubicBezTo>
                  <a:pt x="10499427" y="2223107"/>
                  <a:pt x="10501828" y="2224135"/>
                  <a:pt x="10504313" y="2225078"/>
                </a:cubicBezTo>
                <a:cubicBezTo>
                  <a:pt x="10509200" y="2231936"/>
                  <a:pt x="10514258" y="2238966"/>
                  <a:pt x="10519315" y="2246081"/>
                </a:cubicBezTo>
                <a:close/>
                <a:moveTo>
                  <a:pt x="10504399" y="2240594"/>
                </a:moveTo>
                <a:cubicBezTo>
                  <a:pt x="10501742" y="2239651"/>
                  <a:pt x="10498998" y="2238623"/>
                  <a:pt x="10496341" y="2237680"/>
                </a:cubicBezTo>
                <a:cubicBezTo>
                  <a:pt x="10491369" y="2230479"/>
                  <a:pt x="10486568" y="2223364"/>
                  <a:pt x="10481767" y="2216249"/>
                </a:cubicBezTo>
                <a:cubicBezTo>
                  <a:pt x="10484340" y="2217191"/>
                  <a:pt x="10486996" y="2218220"/>
                  <a:pt x="10489654" y="2219249"/>
                </a:cubicBezTo>
                <a:cubicBezTo>
                  <a:pt x="10494455" y="2226278"/>
                  <a:pt x="10499427" y="2233394"/>
                  <a:pt x="10504399" y="2240594"/>
                </a:cubicBezTo>
                <a:close/>
                <a:moveTo>
                  <a:pt x="10476538" y="2208362"/>
                </a:moveTo>
                <a:cubicBezTo>
                  <a:pt x="10471738" y="2201247"/>
                  <a:pt x="10467109" y="2194217"/>
                  <a:pt x="10462565" y="2187274"/>
                </a:cubicBezTo>
                <a:cubicBezTo>
                  <a:pt x="10465051" y="2188216"/>
                  <a:pt x="10467538" y="2189245"/>
                  <a:pt x="10470023" y="2190274"/>
                </a:cubicBezTo>
                <a:cubicBezTo>
                  <a:pt x="10474653" y="2197132"/>
                  <a:pt x="10479367" y="2204161"/>
                  <a:pt x="10484168" y="2211191"/>
                </a:cubicBezTo>
                <a:cubicBezTo>
                  <a:pt x="10481596" y="2210248"/>
                  <a:pt x="10479025" y="2209305"/>
                  <a:pt x="10476538" y="2208362"/>
                </a:cubicBezTo>
                <a:close/>
                <a:moveTo>
                  <a:pt x="10469595" y="2205876"/>
                </a:moveTo>
                <a:cubicBezTo>
                  <a:pt x="10466937" y="2204933"/>
                  <a:pt x="10464194" y="2203904"/>
                  <a:pt x="10461536" y="2202961"/>
                </a:cubicBezTo>
                <a:cubicBezTo>
                  <a:pt x="10456822" y="2195760"/>
                  <a:pt x="10452193" y="2188559"/>
                  <a:pt x="10447649" y="2181444"/>
                </a:cubicBezTo>
                <a:cubicBezTo>
                  <a:pt x="10450307" y="2182473"/>
                  <a:pt x="10452878" y="2183502"/>
                  <a:pt x="10455536" y="2184530"/>
                </a:cubicBezTo>
                <a:cubicBezTo>
                  <a:pt x="10460079" y="2191560"/>
                  <a:pt x="10464794" y="2198675"/>
                  <a:pt x="10469595" y="2205876"/>
                </a:cubicBezTo>
                <a:close/>
                <a:moveTo>
                  <a:pt x="10442763" y="2173900"/>
                </a:moveTo>
                <a:cubicBezTo>
                  <a:pt x="10438305" y="2166871"/>
                  <a:pt x="10433933" y="2160013"/>
                  <a:pt x="10429647" y="2153155"/>
                </a:cubicBezTo>
                <a:cubicBezTo>
                  <a:pt x="10432133" y="2154184"/>
                  <a:pt x="10434619" y="2155212"/>
                  <a:pt x="10437191" y="2156155"/>
                </a:cubicBezTo>
                <a:cubicBezTo>
                  <a:pt x="10441477" y="2162928"/>
                  <a:pt x="10445935" y="2169786"/>
                  <a:pt x="10450478" y="2176815"/>
                </a:cubicBezTo>
                <a:cubicBezTo>
                  <a:pt x="10447906" y="2175872"/>
                  <a:pt x="10445334" y="2174929"/>
                  <a:pt x="10442763" y="2173900"/>
                </a:cubicBezTo>
                <a:close/>
                <a:moveTo>
                  <a:pt x="10424418" y="2144840"/>
                </a:moveTo>
                <a:cubicBezTo>
                  <a:pt x="10420217" y="2138153"/>
                  <a:pt x="10416188" y="2131638"/>
                  <a:pt x="10412245" y="2125209"/>
                </a:cubicBezTo>
                <a:cubicBezTo>
                  <a:pt x="10414645" y="2126237"/>
                  <a:pt x="10417046" y="2127266"/>
                  <a:pt x="10419445" y="2128209"/>
                </a:cubicBezTo>
                <a:cubicBezTo>
                  <a:pt x="10423475" y="2134553"/>
                  <a:pt x="10427504" y="2141068"/>
                  <a:pt x="10431790" y="2147754"/>
                </a:cubicBezTo>
                <a:cubicBezTo>
                  <a:pt x="10429304" y="2146725"/>
                  <a:pt x="10426818" y="2145783"/>
                  <a:pt x="10424418" y="2144840"/>
                </a:cubicBezTo>
                <a:close/>
                <a:moveTo>
                  <a:pt x="10403500" y="2136867"/>
                </a:moveTo>
                <a:cubicBezTo>
                  <a:pt x="10400758" y="2135839"/>
                  <a:pt x="10398100" y="2134896"/>
                  <a:pt x="10395357" y="2133953"/>
                </a:cubicBezTo>
                <a:cubicBezTo>
                  <a:pt x="10391242" y="2127095"/>
                  <a:pt x="10387298" y="2120322"/>
                  <a:pt x="10383355" y="2113636"/>
                </a:cubicBezTo>
                <a:cubicBezTo>
                  <a:pt x="10386013" y="2114664"/>
                  <a:pt x="10388670" y="2115693"/>
                  <a:pt x="10391328" y="2116722"/>
                </a:cubicBezTo>
                <a:cubicBezTo>
                  <a:pt x="10395357" y="2123323"/>
                  <a:pt x="10399386" y="2130009"/>
                  <a:pt x="10403500" y="2136867"/>
                </a:cubicBezTo>
                <a:close/>
                <a:moveTo>
                  <a:pt x="10379069" y="2106178"/>
                </a:moveTo>
                <a:cubicBezTo>
                  <a:pt x="10374869" y="2098891"/>
                  <a:pt x="10370754" y="2091776"/>
                  <a:pt x="10366725" y="2084746"/>
                </a:cubicBezTo>
                <a:cubicBezTo>
                  <a:pt x="10369296" y="2085775"/>
                  <a:pt x="10371783" y="2086804"/>
                  <a:pt x="10374354" y="2087832"/>
                </a:cubicBezTo>
                <a:cubicBezTo>
                  <a:pt x="10378384" y="2094776"/>
                  <a:pt x="10382584" y="2101806"/>
                  <a:pt x="10386870" y="2109092"/>
                </a:cubicBezTo>
                <a:cubicBezTo>
                  <a:pt x="10384298" y="2108149"/>
                  <a:pt x="10381727" y="2107121"/>
                  <a:pt x="10379069" y="2106178"/>
                </a:cubicBezTo>
                <a:close/>
                <a:moveTo>
                  <a:pt x="10372811" y="2103863"/>
                </a:moveTo>
                <a:cubicBezTo>
                  <a:pt x="10370067" y="2102834"/>
                  <a:pt x="10367325" y="2101806"/>
                  <a:pt x="10364582" y="2100863"/>
                </a:cubicBezTo>
                <a:cubicBezTo>
                  <a:pt x="10360382" y="2093490"/>
                  <a:pt x="10356352" y="2086289"/>
                  <a:pt x="10352409" y="2079174"/>
                </a:cubicBezTo>
                <a:cubicBezTo>
                  <a:pt x="10355066" y="2080203"/>
                  <a:pt x="10357724" y="2081232"/>
                  <a:pt x="10360466" y="2082346"/>
                </a:cubicBezTo>
                <a:cubicBezTo>
                  <a:pt x="10364496" y="2089290"/>
                  <a:pt x="10368611" y="2096491"/>
                  <a:pt x="10372811" y="2103863"/>
                </a:cubicBezTo>
                <a:close/>
                <a:moveTo>
                  <a:pt x="10348466" y="2071973"/>
                </a:moveTo>
                <a:cubicBezTo>
                  <a:pt x="10344436" y="2064687"/>
                  <a:pt x="10340579" y="2057657"/>
                  <a:pt x="10336807" y="2050714"/>
                </a:cubicBezTo>
                <a:cubicBezTo>
                  <a:pt x="10339378" y="2051742"/>
                  <a:pt x="10341950" y="2052771"/>
                  <a:pt x="10344522" y="2053885"/>
                </a:cubicBezTo>
                <a:cubicBezTo>
                  <a:pt x="10348294" y="2060743"/>
                  <a:pt x="10352237" y="2067773"/>
                  <a:pt x="10356352" y="2074974"/>
                </a:cubicBezTo>
                <a:cubicBezTo>
                  <a:pt x="10353695" y="2073945"/>
                  <a:pt x="10351037" y="2072916"/>
                  <a:pt x="10348466" y="2071973"/>
                </a:cubicBezTo>
                <a:close/>
                <a:moveTo>
                  <a:pt x="10332606" y="2042998"/>
                </a:moveTo>
                <a:cubicBezTo>
                  <a:pt x="10328748" y="2035883"/>
                  <a:pt x="10325148" y="2029025"/>
                  <a:pt x="10321548" y="2022339"/>
                </a:cubicBezTo>
                <a:cubicBezTo>
                  <a:pt x="10324033" y="2023367"/>
                  <a:pt x="10326520" y="2024482"/>
                  <a:pt x="10329006" y="2025510"/>
                </a:cubicBezTo>
                <a:cubicBezTo>
                  <a:pt x="10332606" y="2032111"/>
                  <a:pt x="10336292" y="2038883"/>
                  <a:pt x="10340235" y="2045999"/>
                </a:cubicBezTo>
                <a:cubicBezTo>
                  <a:pt x="10337664" y="2044970"/>
                  <a:pt x="10335092" y="2043941"/>
                  <a:pt x="10332606" y="2042998"/>
                </a:cubicBezTo>
                <a:close/>
                <a:moveTo>
                  <a:pt x="10326605" y="2040598"/>
                </a:moveTo>
                <a:cubicBezTo>
                  <a:pt x="10323948" y="2039569"/>
                  <a:pt x="10321290" y="2038541"/>
                  <a:pt x="10318632" y="2037598"/>
                </a:cubicBezTo>
                <a:cubicBezTo>
                  <a:pt x="10314861" y="2030397"/>
                  <a:pt x="10311174" y="2023453"/>
                  <a:pt x="10307660" y="2016681"/>
                </a:cubicBezTo>
                <a:cubicBezTo>
                  <a:pt x="10310232" y="2017709"/>
                  <a:pt x="10312890" y="2018738"/>
                  <a:pt x="10315461" y="2019853"/>
                </a:cubicBezTo>
                <a:cubicBezTo>
                  <a:pt x="10319062" y="2026539"/>
                  <a:pt x="10322748" y="2033483"/>
                  <a:pt x="10326605" y="2040598"/>
                </a:cubicBezTo>
                <a:close/>
                <a:moveTo>
                  <a:pt x="10303888" y="2009308"/>
                </a:moveTo>
                <a:cubicBezTo>
                  <a:pt x="10300202" y="2002193"/>
                  <a:pt x="10296687" y="1995250"/>
                  <a:pt x="10293344" y="1988649"/>
                </a:cubicBezTo>
                <a:cubicBezTo>
                  <a:pt x="10295830" y="1989677"/>
                  <a:pt x="10298401" y="1990792"/>
                  <a:pt x="10300974" y="1991906"/>
                </a:cubicBezTo>
                <a:cubicBezTo>
                  <a:pt x="10304317" y="1998421"/>
                  <a:pt x="10307917" y="2005279"/>
                  <a:pt x="10311689" y="2012395"/>
                </a:cubicBezTo>
                <a:cubicBezTo>
                  <a:pt x="10309031" y="2011366"/>
                  <a:pt x="10306460" y="2010337"/>
                  <a:pt x="10303888" y="2009308"/>
                </a:cubicBezTo>
                <a:close/>
                <a:moveTo>
                  <a:pt x="10298059" y="2007080"/>
                </a:moveTo>
                <a:cubicBezTo>
                  <a:pt x="10295316" y="2006051"/>
                  <a:pt x="10292659" y="2005022"/>
                  <a:pt x="10290001" y="2004079"/>
                </a:cubicBezTo>
                <a:cubicBezTo>
                  <a:pt x="10286401" y="1996878"/>
                  <a:pt x="10282800" y="1989763"/>
                  <a:pt x="10279457" y="1983076"/>
                </a:cubicBezTo>
                <a:cubicBezTo>
                  <a:pt x="10282115" y="1984105"/>
                  <a:pt x="10284686" y="1985220"/>
                  <a:pt x="10287429" y="1986248"/>
                </a:cubicBezTo>
                <a:cubicBezTo>
                  <a:pt x="10290858" y="1992935"/>
                  <a:pt x="10294373" y="1999879"/>
                  <a:pt x="10298059" y="2007080"/>
                </a:cubicBezTo>
                <a:close/>
                <a:moveTo>
                  <a:pt x="10275942" y="1975618"/>
                </a:moveTo>
                <a:cubicBezTo>
                  <a:pt x="10272428" y="1968503"/>
                  <a:pt x="10269084" y="1961645"/>
                  <a:pt x="10265998" y="1955216"/>
                </a:cubicBezTo>
                <a:cubicBezTo>
                  <a:pt x="10268569" y="1956244"/>
                  <a:pt x="10271142" y="1957359"/>
                  <a:pt x="10273713" y="1958473"/>
                </a:cubicBezTo>
                <a:cubicBezTo>
                  <a:pt x="10276800" y="1964817"/>
                  <a:pt x="10280142" y="1971589"/>
                  <a:pt x="10283743" y="1978705"/>
                </a:cubicBezTo>
                <a:cubicBezTo>
                  <a:pt x="10281086" y="1977676"/>
                  <a:pt x="10278514" y="1976647"/>
                  <a:pt x="10275942" y="1975618"/>
                </a:cubicBezTo>
                <a:close/>
                <a:moveTo>
                  <a:pt x="10270284" y="1973475"/>
                </a:moveTo>
                <a:cubicBezTo>
                  <a:pt x="10231279" y="1958816"/>
                  <a:pt x="10197161" y="1950415"/>
                  <a:pt x="10172986" y="1950415"/>
                </a:cubicBezTo>
                <a:cubicBezTo>
                  <a:pt x="10071745" y="1950415"/>
                  <a:pt x="9813713" y="2129152"/>
                  <a:pt x="9769822" y="2249424"/>
                </a:cubicBezTo>
                <a:cubicBezTo>
                  <a:pt x="9709729" y="2414102"/>
                  <a:pt x="9572225" y="2587181"/>
                  <a:pt x="9422636" y="2769775"/>
                </a:cubicBezTo>
                <a:lnTo>
                  <a:pt x="9412949" y="2769775"/>
                </a:lnTo>
                <a:cubicBezTo>
                  <a:pt x="9558338" y="2581694"/>
                  <a:pt x="9692155" y="2403386"/>
                  <a:pt x="9754305" y="2233051"/>
                </a:cubicBezTo>
                <a:cubicBezTo>
                  <a:pt x="9800511" y="2106435"/>
                  <a:pt x="10052800" y="1925898"/>
                  <a:pt x="10154556" y="1925898"/>
                </a:cubicBezTo>
                <a:cubicBezTo>
                  <a:pt x="10180615" y="1925898"/>
                  <a:pt x="10217821" y="1935671"/>
                  <a:pt x="10260340" y="1952901"/>
                </a:cubicBezTo>
                <a:cubicBezTo>
                  <a:pt x="10263512" y="1959502"/>
                  <a:pt x="10266769" y="1966274"/>
                  <a:pt x="10270284" y="1973475"/>
                </a:cubicBezTo>
                <a:close/>
                <a:moveTo>
                  <a:pt x="10154556" y="1920069"/>
                </a:moveTo>
                <a:cubicBezTo>
                  <a:pt x="10052028" y="1920069"/>
                  <a:pt x="9797853" y="2102320"/>
                  <a:pt x="9751219" y="2230050"/>
                </a:cubicBezTo>
                <a:cubicBezTo>
                  <a:pt x="9688897" y="2400900"/>
                  <a:pt x="9553708" y="2580323"/>
                  <a:pt x="9407205" y="2769689"/>
                </a:cubicBezTo>
                <a:lnTo>
                  <a:pt x="9397260" y="2769689"/>
                </a:lnTo>
                <a:cubicBezTo>
                  <a:pt x="9539565" y="2574836"/>
                  <a:pt x="9671238" y="2390099"/>
                  <a:pt x="9735618" y="2213677"/>
                </a:cubicBezTo>
                <a:cubicBezTo>
                  <a:pt x="9784566" y="2079432"/>
                  <a:pt x="10033083" y="1895465"/>
                  <a:pt x="10136039" y="1895465"/>
                </a:cubicBezTo>
                <a:cubicBezTo>
                  <a:pt x="10163556" y="1895465"/>
                  <a:pt x="10202733" y="1906181"/>
                  <a:pt x="10247138" y="1925127"/>
                </a:cubicBezTo>
                <a:cubicBezTo>
                  <a:pt x="10250052" y="1931384"/>
                  <a:pt x="10253310" y="1938242"/>
                  <a:pt x="10256739" y="1945529"/>
                </a:cubicBezTo>
                <a:cubicBezTo>
                  <a:pt x="10216020" y="1929413"/>
                  <a:pt x="10180016" y="1920069"/>
                  <a:pt x="10154556" y="1920069"/>
                </a:cubicBezTo>
                <a:close/>
                <a:moveTo>
                  <a:pt x="9402747" y="2775518"/>
                </a:moveTo>
                <a:cubicBezTo>
                  <a:pt x="9400947" y="2777833"/>
                  <a:pt x="9399147" y="2780233"/>
                  <a:pt x="9397260" y="2782548"/>
                </a:cubicBezTo>
                <a:cubicBezTo>
                  <a:pt x="9394003" y="2782634"/>
                  <a:pt x="9390831" y="2782805"/>
                  <a:pt x="9387659" y="2782891"/>
                </a:cubicBezTo>
                <a:cubicBezTo>
                  <a:pt x="9389460" y="2780405"/>
                  <a:pt x="9391260" y="2778005"/>
                  <a:pt x="9393060" y="2775518"/>
                </a:cubicBezTo>
                <a:lnTo>
                  <a:pt x="9402747" y="2775518"/>
                </a:lnTo>
                <a:close/>
                <a:moveTo>
                  <a:pt x="9382002" y="2783148"/>
                </a:moveTo>
                <a:cubicBezTo>
                  <a:pt x="9378744" y="2783234"/>
                  <a:pt x="9375487" y="2783405"/>
                  <a:pt x="9372229" y="2783491"/>
                </a:cubicBezTo>
                <a:cubicBezTo>
                  <a:pt x="9374029" y="2780833"/>
                  <a:pt x="9375915" y="2778176"/>
                  <a:pt x="9377716" y="2775604"/>
                </a:cubicBezTo>
                <a:lnTo>
                  <a:pt x="9387573" y="2775604"/>
                </a:lnTo>
                <a:cubicBezTo>
                  <a:pt x="9385688" y="2778090"/>
                  <a:pt x="9383802" y="2780576"/>
                  <a:pt x="9382002" y="2783148"/>
                </a:cubicBezTo>
                <a:close/>
                <a:moveTo>
                  <a:pt x="9366743" y="2783662"/>
                </a:moveTo>
                <a:cubicBezTo>
                  <a:pt x="9363399" y="2783748"/>
                  <a:pt x="9360056" y="2783920"/>
                  <a:pt x="9356798" y="2784005"/>
                </a:cubicBezTo>
                <a:cubicBezTo>
                  <a:pt x="9358684" y="2781176"/>
                  <a:pt x="9360485" y="2778347"/>
                  <a:pt x="9362371" y="2775518"/>
                </a:cubicBezTo>
                <a:lnTo>
                  <a:pt x="9372401" y="2775518"/>
                </a:lnTo>
                <a:cubicBezTo>
                  <a:pt x="9370428" y="2778262"/>
                  <a:pt x="9368543" y="2781005"/>
                  <a:pt x="9366743" y="2783662"/>
                </a:cubicBezTo>
                <a:close/>
                <a:moveTo>
                  <a:pt x="9352770" y="2803808"/>
                </a:moveTo>
                <a:cubicBezTo>
                  <a:pt x="9350970" y="2806465"/>
                  <a:pt x="9349169" y="2809037"/>
                  <a:pt x="9347369" y="2811694"/>
                </a:cubicBezTo>
                <a:cubicBezTo>
                  <a:pt x="9344197" y="2812037"/>
                  <a:pt x="9341111" y="2812380"/>
                  <a:pt x="9338025" y="2812723"/>
                </a:cubicBezTo>
                <a:cubicBezTo>
                  <a:pt x="9339825" y="2809980"/>
                  <a:pt x="9341625" y="2807237"/>
                  <a:pt x="9343340" y="2804494"/>
                </a:cubicBezTo>
                <a:cubicBezTo>
                  <a:pt x="9346512" y="2804236"/>
                  <a:pt x="9349598" y="2804065"/>
                  <a:pt x="9352770" y="2803808"/>
                </a:cubicBezTo>
                <a:close/>
                <a:moveTo>
                  <a:pt x="9332367" y="2813323"/>
                </a:moveTo>
                <a:cubicBezTo>
                  <a:pt x="9329109" y="2813666"/>
                  <a:pt x="9325938" y="2814095"/>
                  <a:pt x="9322852" y="2814438"/>
                </a:cubicBezTo>
                <a:cubicBezTo>
                  <a:pt x="9324651" y="2811523"/>
                  <a:pt x="9326451" y="2808608"/>
                  <a:pt x="9328252" y="2805694"/>
                </a:cubicBezTo>
                <a:cubicBezTo>
                  <a:pt x="9331424" y="2805436"/>
                  <a:pt x="9334596" y="2805179"/>
                  <a:pt x="9337853" y="2804922"/>
                </a:cubicBezTo>
                <a:cubicBezTo>
                  <a:pt x="9336053" y="2807751"/>
                  <a:pt x="9334253" y="2810494"/>
                  <a:pt x="9332367" y="2813323"/>
                </a:cubicBezTo>
                <a:close/>
                <a:moveTo>
                  <a:pt x="9328166" y="2819753"/>
                </a:moveTo>
                <a:cubicBezTo>
                  <a:pt x="9326366" y="2822496"/>
                  <a:pt x="9324566" y="2825325"/>
                  <a:pt x="9322766" y="2828068"/>
                </a:cubicBezTo>
                <a:cubicBezTo>
                  <a:pt x="9319680" y="2828582"/>
                  <a:pt x="9316594" y="2829011"/>
                  <a:pt x="9313507" y="2829525"/>
                </a:cubicBezTo>
                <a:cubicBezTo>
                  <a:pt x="9315308" y="2826610"/>
                  <a:pt x="9317108" y="2823696"/>
                  <a:pt x="9318908" y="2820867"/>
                </a:cubicBezTo>
                <a:cubicBezTo>
                  <a:pt x="9321995" y="2820524"/>
                  <a:pt x="9325081" y="2820096"/>
                  <a:pt x="9328166" y="2819753"/>
                </a:cubicBezTo>
                <a:close/>
                <a:moveTo>
                  <a:pt x="9307936" y="2830468"/>
                </a:moveTo>
                <a:cubicBezTo>
                  <a:pt x="9304764" y="2830983"/>
                  <a:pt x="9301592" y="2831497"/>
                  <a:pt x="9298505" y="2832011"/>
                </a:cubicBezTo>
                <a:cubicBezTo>
                  <a:pt x="9300306" y="2828925"/>
                  <a:pt x="9302106" y="2825839"/>
                  <a:pt x="9303906" y="2822667"/>
                </a:cubicBezTo>
                <a:cubicBezTo>
                  <a:pt x="9307077" y="2822324"/>
                  <a:pt x="9310164" y="2821896"/>
                  <a:pt x="9313422" y="2821553"/>
                </a:cubicBezTo>
                <a:cubicBezTo>
                  <a:pt x="9311621" y="2824467"/>
                  <a:pt x="9309735" y="2827468"/>
                  <a:pt x="9307936" y="2830468"/>
                </a:cubicBezTo>
                <a:close/>
                <a:moveTo>
                  <a:pt x="9303906" y="2836983"/>
                </a:moveTo>
                <a:cubicBezTo>
                  <a:pt x="9302106" y="2839898"/>
                  <a:pt x="9300306" y="2842813"/>
                  <a:pt x="9298505" y="2845727"/>
                </a:cubicBezTo>
                <a:cubicBezTo>
                  <a:pt x="9295419" y="2846327"/>
                  <a:pt x="9292419" y="2846927"/>
                  <a:pt x="9289419" y="2847613"/>
                </a:cubicBezTo>
                <a:cubicBezTo>
                  <a:pt x="9291218" y="2844613"/>
                  <a:pt x="9292934" y="2841527"/>
                  <a:pt x="9294734" y="2838526"/>
                </a:cubicBezTo>
                <a:cubicBezTo>
                  <a:pt x="9297734" y="2838012"/>
                  <a:pt x="9300820" y="2837498"/>
                  <a:pt x="9303906" y="2836983"/>
                </a:cubicBezTo>
                <a:close/>
                <a:moveTo>
                  <a:pt x="9283846" y="2848728"/>
                </a:moveTo>
                <a:cubicBezTo>
                  <a:pt x="9280674" y="2849413"/>
                  <a:pt x="9277589" y="2850013"/>
                  <a:pt x="9274588" y="2850699"/>
                </a:cubicBezTo>
                <a:cubicBezTo>
                  <a:pt x="9276388" y="2847442"/>
                  <a:pt x="9278188" y="2844270"/>
                  <a:pt x="9279903" y="2841012"/>
                </a:cubicBezTo>
                <a:cubicBezTo>
                  <a:pt x="9282989" y="2840498"/>
                  <a:pt x="9286075" y="2839984"/>
                  <a:pt x="9289247" y="2839469"/>
                </a:cubicBezTo>
                <a:cubicBezTo>
                  <a:pt x="9287447" y="2842470"/>
                  <a:pt x="9285646" y="2845556"/>
                  <a:pt x="9283846" y="2848728"/>
                </a:cubicBezTo>
                <a:close/>
                <a:moveTo>
                  <a:pt x="9279989" y="2855328"/>
                </a:moveTo>
                <a:cubicBezTo>
                  <a:pt x="9278188" y="2858415"/>
                  <a:pt x="9276474" y="2861415"/>
                  <a:pt x="9274674" y="2864501"/>
                </a:cubicBezTo>
                <a:cubicBezTo>
                  <a:pt x="9271674" y="2865273"/>
                  <a:pt x="9268673" y="2866044"/>
                  <a:pt x="9265673" y="2866815"/>
                </a:cubicBezTo>
                <a:cubicBezTo>
                  <a:pt x="9267388" y="2863644"/>
                  <a:pt x="9269188" y="2860472"/>
                  <a:pt x="9270902" y="2857214"/>
                </a:cubicBezTo>
                <a:cubicBezTo>
                  <a:pt x="9273902" y="2856614"/>
                  <a:pt x="9276903" y="2856014"/>
                  <a:pt x="9279989" y="2855328"/>
                </a:cubicBezTo>
                <a:close/>
                <a:moveTo>
                  <a:pt x="9260014" y="2868359"/>
                </a:moveTo>
                <a:cubicBezTo>
                  <a:pt x="9256928" y="2869216"/>
                  <a:pt x="9253843" y="2869988"/>
                  <a:pt x="9250842" y="2870845"/>
                </a:cubicBezTo>
                <a:cubicBezTo>
                  <a:pt x="9252642" y="2867416"/>
                  <a:pt x="9254443" y="2863987"/>
                  <a:pt x="9256243" y="2860558"/>
                </a:cubicBezTo>
                <a:cubicBezTo>
                  <a:pt x="9259243" y="2859872"/>
                  <a:pt x="9262329" y="2859186"/>
                  <a:pt x="9265501" y="2858500"/>
                </a:cubicBezTo>
                <a:cubicBezTo>
                  <a:pt x="9263701" y="2861758"/>
                  <a:pt x="9261815" y="2865015"/>
                  <a:pt x="9260014" y="2868359"/>
                </a:cubicBezTo>
                <a:close/>
                <a:moveTo>
                  <a:pt x="9245442" y="2872302"/>
                </a:moveTo>
                <a:cubicBezTo>
                  <a:pt x="9242270" y="2873159"/>
                  <a:pt x="9239184" y="2874016"/>
                  <a:pt x="9236098" y="2874959"/>
                </a:cubicBezTo>
                <a:cubicBezTo>
                  <a:pt x="9237898" y="2871273"/>
                  <a:pt x="9239698" y="2867587"/>
                  <a:pt x="9241584" y="2863901"/>
                </a:cubicBezTo>
                <a:cubicBezTo>
                  <a:pt x="9244670" y="2863215"/>
                  <a:pt x="9247842" y="2862444"/>
                  <a:pt x="9251014" y="2861758"/>
                </a:cubicBezTo>
                <a:cubicBezTo>
                  <a:pt x="9249128" y="2865273"/>
                  <a:pt x="9247242" y="2868787"/>
                  <a:pt x="9245442" y="2872302"/>
                </a:cubicBezTo>
                <a:close/>
                <a:moveTo>
                  <a:pt x="9241755" y="2879332"/>
                </a:moveTo>
                <a:cubicBezTo>
                  <a:pt x="9239955" y="2882760"/>
                  <a:pt x="9238155" y="2886189"/>
                  <a:pt x="9236440" y="2889618"/>
                </a:cubicBezTo>
                <a:cubicBezTo>
                  <a:pt x="9233354" y="2890647"/>
                  <a:pt x="9230354" y="2891590"/>
                  <a:pt x="9227440" y="2892619"/>
                </a:cubicBezTo>
                <a:cubicBezTo>
                  <a:pt x="9229154" y="2889018"/>
                  <a:pt x="9230955" y="2885504"/>
                  <a:pt x="9232669" y="2881903"/>
                </a:cubicBezTo>
                <a:cubicBezTo>
                  <a:pt x="9235669" y="2881046"/>
                  <a:pt x="9238669" y="2880189"/>
                  <a:pt x="9241755" y="2879332"/>
                </a:cubicBezTo>
                <a:close/>
                <a:moveTo>
                  <a:pt x="9221953" y="2894505"/>
                </a:moveTo>
                <a:cubicBezTo>
                  <a:pt x="9218781" y="2895619"/>
                  <a:pt x="9215781" y="2896648"/>
                  <a:pt x="9212695" y="2897762"/>
                </a:cubicBezTo>
                <a:cubicBezTo>
                  <a:pt x="9214495" y="2893905"/>
                  <a:pt x="9216295" y="2890047"/>
                  <a:pt x="9218096" y="2886275"/>
                </a:cubicBezTo>
                <a:cubicBezTo>
                  <a:pt x="9221096" y="2885332"/>
                  <a:pt x="9224268" y="2884475"/>
                  <a:pt x="9227354" y="2883532"/>
                </a:cubicBezTo>
                <a:cubicBezTo>
                  <a:pt x="9225554" y="2887133"/>
                  <a:pt x="9223753" y="2890819"/>
                  <a:pt x="9221953" y="2894505"/>
                </a:cubicBezTo>
                <a:close/>
                <a:moveTo>
                  <a:pt x="9218266" y="2901963"/>
                </a:moveTo>
                <a:cubicBezTo>
                  <a:pt x="9216552" y="2905563"/>
                  <a:pt x="9214752" y="2909078"/>
                  <a:pt x="9213037" y="2912678"/>
                </a:cubicBezTo>
                <a:cubicBezTo>
                  <a:pt x="9210037" y="2913879"/>
                  <a:pt x="9207037" y="2915079"/>
                  <a:pt x="9204123" y="2916279"/>
                </a:cubicBezTo>
                <a:cubicBezTo>
                  <a:pt x="9205837" y="2912593"/>
                  <a:pt x="9207551" y="2908821"/>
                  <a:pt x="9209266" y="2905135"/>
                </a:cubicBezTo>
                <a:cubicBezTo>
                  <a:pt x="9212180" y="2904106"/>
                  <a:pt x="9215180" y="2902991"/>
                  <a:pt x="9218266" y="2901963"/>
                </a:cubicBezTo>
                <a:close/>
                <a:moveTo>
                  <a:pt x="9209180" y="2920565"/>
                </a:moveTo>
                <a:cubicBezTo>
                  <a:pt x="9207465" y="2923994"/>
                  <a:pt x="9205837" y="2927509"/>
                  <a:pt x="9204123" y="2930938"/>
                </a:cubicBezTo>
                <a:cubicBezTo>
                  <a:pt x="9201207" y="2932310"/>
                  <a:pt x="9198293" y="2933595"/>
                  <a:pt x="9195464" y="2934967"/>
                </a:cubicBezTo>
                <a:cubicBezTo>
                  <a:pt x="9197093" y="2931366"/>
                  <a:pt x="9198808" y="2927766"/>
                  <a:pt x="9200436" y="2924166"/>
                </a:cubicBezTo>
                <a:cubicBezTo>
                  <a:pt x="9203265" y="2922966"/>
                  <a:pt x="9206180" y="2921765"/>
                  <a:pt x="9209180" y="2920565"/>
                </a:cubicBezTo>
                <a:close/>
                <a:moveTo>
                  <a:pt x="9200264" y="2938825"/>
                </a:moveTo>
                <a:cubicBezTo>
                  <a:pt x="9198550" y="2942339"/>
                  <a:pt x="9196835" y="2945854"/>
                  <a:pt x="9195121" y="2949369"/>
                </a:cubicBezTo>
                <a:cubicBezTo>
                  <a:pt x="9192293" y="2950826"/>
                  <a:pt x="9189549" y="2952283"/>
                  <a:pt x="9186806" y="2953741"/>
                </a:cubicBezTo>
                <a:cubicBezTo>
                  <a:pt x="9188520" y="2950055"/>
                  <a:pt x="9190149" y="2946454"/>
                  <a:pt x="9191864" y="2942768"/>
                </a:cubicBezTo>
                <a:cubicBezTo>
                  <a:pt x="9194606" y="2941396"/>
                  <a:pt x="9197436" y="2940111"/>
                  <a:pt x="9200264" y="2938825"/>
                </a:cubicBezTo>
                <a:close/>
                <a:moveTo>
                  <a:pt x="9191178" y="2957684"/>
                </a:moveTo>
                <a:cubicBezTo>
                  <a:pt x="9189377" y="2961370"/>
                  <a:pt x="9187577" y="2965057"/>
                  <a:pt x="9185863" y="2968743"/>
                </a:cubicBezTo>
                <a:cubicBezTo>
                  <a:pt x="9183205" y="2970286"/>
                  <a:pt x="9180548" y="2971829"/>
                  <a:pt x="9177890" y="2973457"/>
                </a:cubicBezTo>
                <a:cubicBezTo>
                  <a:pt x="9179604" y="2969600"/>
                  <a:pt x="9181405" y="2965828"/>
                  <a:pt x="9183119" y="2961970"/>
                </a:cubicBezTo>
                <a:cubicBezTo>
                  <a:pt x="9185692" y="2960513"/>
                  <a:pt x="9188348" y="2959141"/>
                  <a:pt x="9191178" y="2957684"/>
                </a:cubicBezTo>
                <a:close/>
                <a:moveTo>
                  <a:pt x="9181919" y="2976801"/>
                </a:moveTo>
                <a:cubicBezTo>
                  <a:pt x="9180205" y="2980401"/>
                  <a:pt x="9178490" y="2984002"/>
                  <a:pt x="9176776" y="2987602"/>
                </a:cubicBezTo>
                <a:cubicBezTo>
                  <a:pt x="9174204" y="2989231"/>
                  <a:pt x="9171633" y="2990860"/>
                  <a:pt x="9169146" y="2992574"/>
                </a:cubicBezTo>
                <a:cubicBezTo>
                  <a:pt x="9170861" y="2988888"/>
                  <a:pt x="9172490" y="2985202"/>
                  <a:pt x="9174204" y="2981430"/>
                </a:cubicBezTo>
                <a:cubicBezTo>
                  <a:pt x="9176690" y="2979887"/>
                  <a:pt x="9179262" y="2978344"/>
                  <a:pt x="9181919" y="2976801"/>
                </a:cubicBezTo>
                <a:close/>
                <a:moveTo>
                  <a:pt x="9172661" y="2996089"/>
                </a:moveTo>
                <a:cubicBezTo>
                  <a:pt x="9171032" y="2999604"/>
                  <a:pt x="9169318" y="3003033"/>
                  <a:pt x="9167690" y="3006547"/>
                </a:cubicBezTo>
                <a:cubicBezTo>
                  <a:pt x="9165289" y="3008262"/>
                  <a:pt x="9162888" y="3009976"/>
                  <a:pt x="9160488" y="3011691"/>
                </a:cubicBezTo>
                <a:cubicBezTo>
                  <a:pt x="9162117" y="3008090"/>
                  <a:pt x="9163745" y="3004576"/>
                  <a:pt x="9165289" y="3000975"/>
                </a:cubicBezTo>
                <a:cubicBezTo>
                  <a:pt x="9167690" y="2999347"/>
                  <a:pt x="9170175" y="2997718"/>
                  <a:pt x="9172661" y="2996089"/>
                </a:cubicBezTo>
                <a:close/>
                <a:moveTo>
                  <a:pt x="9163317" y="3015634"/>
                </a:moveTo>
                <a:cubicBezTo>
                  <a:pt x="9161688" y="3018977"/>
                  <a:pt x="9160146" y="3022321"/>
                  <a:pt x="9158516" y="3025664"/>
                </a:cubicBezTo>
                <a:cubicBezTo>
                  <a:pt x="9156202" y="3027464"/>
                  <a:pt x="9153887" y="3029264"/>
                  <a:pt x="9151659" y="3030979"/>
                </a:cubicBezTo>
                <a:cubicBezTo>
                  <a:pt x="9153201" y="3027550"/>
                  <a:pt x="9154745" y="3024121"/>
                  <a:pt x="9156287" y="3020692"/>
                </a:cubicBezTo>
                <a:cubicBezTo>
                  <a:pt x="9158688" y="3019063"/>
                  <a:pt x="9161003" y="3017349"/>
                  <a:pt x="9163317" y="3015634"/>
                </a:cubicBezTo>
                <a:close/>
                <a:moveTo>
                  <a:pt x="9144801" y="3036637"/>
                </a:moveTo>
                <a:cubicBezTo>
                  <a:pt x="9142400" y="3038608"/>
                  <a:pt x="9139999" y="3040580"/>
                  <a:pt x="9137686" y="3042552"/>
                </a:cubicBezTo>
                <a:cubicBezTo>
                  <a:pt x="9139228" y="3038866"/>
                  <a:pt x="9140858" y="3035180"/>
                  <a:pt x="9142400" y="3031408"/>
                </a:cubicBezTo>
                <a:cubicBezTo>
                  <a:pt x="9144801" y="3029522"/>
                  <a:pt x="9147201" y="3027636"/>
                  <a:pt x="9149601" y="3025750"/>
                </a:cubicBezTo>
                <a:cubicBezTo>
                  <a:pt x="9148058" y="3029350"/>
                  <a:pt x="9146429" y="3033036"/>
                  <a:pt x="9144801" y="3036637"/>
                </a:cubicBezTo>
                <a:close/>
                <a:moveTo>
                  <a:pt x="9130827" y="3048467"/>
                </a:moveTo>
                <a:cubicBezTo>
                  <a:pt x="9128341" y="3050696"/>
                  <a:pt x="9125856" y="3052925"/>
                  <a:pt x="9123455" y="3055153"/>
                </a:cubicBezTo>
                <a:cubicBezTo>
                  <a:pt x="9124998" y="3051210"/>
                  <a:pt x="9126627" y="3047267"/>
                  <a:pt x="9128169" y="3043323"/>
                </a:cubicBezTo>
                <a:cubicBezTo>
                  <a:pt x="9130656" y="3041180"/>
                  <a:pt x="9133142" y="3039037"/>
                  <a:pt x="9135799" y="3036894"/>
                </a:cubicBezTo>
                <a:cubicBezTo>
                  <a:pt x="9134171" y="3040666"/>
                  <a:pt x="9132541" y="3044524"/>
                  <a:pt x="9130827" y="3048467"/>
                </a:cubicBezTo>
                <a:close/>
                <a:moveTo>
                  <a:pt x="9126627" y="3058583"/>
                </a:moveTo>
                <a:cubicBezTo>
                  <a:pt x="9125083" y="3062269"/>
                  <a:pt x="9123541" y="3065955"/>
                  <a:pt x="9121997" y="3069727"/>
                </a:cubicBezTo>
                <a:cubicBezTo>
                  <a:pt x="9119597" y="3072041"/>
                  <a:pt x="9117283" y="3074356"/>
                  <a:pt x="9114968" y="3076670"/>
                </a:cubicBezTo>
                <a:cubicBezTo>
                  <a:pt x="9116425" y="3072898"/>
                  <a:pt x="9117969" y="3069127"/>
                  <a:pt x="9119512" y="3065355"/>
                </a:cubicBezTo>
                <a:cubicBezTo>
                  <a:pt x="9121740" y="3063040"/>
                  <a:pt x="9124141" y="3060811"/>
                  <a:pt x="9126627" y="3058583"/>
                </a:cubicBezTo>
                <a:close/>
                <a:moveTo>
                  <a:pt x="9107767" y="3083871"/>
                </a:moveTo>
                <a:cubicBezTo>
                  <a:pt x="9105196" y="3086615"/>
                  <a:pt x="9102709" y="3089272"/>
                  <a:pt x="9100309" y="3092015"/>
                </a:cubicBezTo>
                <a:cubicBezTo>
                  <a:pt x="9101766" y="3088072"/>
                  <a:pt x="9103310" y="3084128"/>
                  <a:pt x="9104767" y="3080185"/>
                </a:cubicBezTo>
                <a:cubicBezTo>
                  <a:pt x="9107253" y="3077528"/>
                  <a:pt x="9109739" y="3074870"/>
                  <a:pt x="9112396" y="3072127"/>
                </a:cubicBezTo>
                <a:cubicBezTo>
                  <a:pt x="9110854" y="3076070"/>
                  <a:pt x="9109310" y="3079928"/>
                  <a:pt x="9107767" y="3083871"/>
                </a:cubicBezTo>
                <a:close/>
                <a:moveTo>
                  <a:pt x="9093022" y="3100416"/>
                </a:moveTo>
                <a:cubicBezTo>
                  <a:pt x="9090194" y="3103760"/>
                  <a:pt x="9087536" y="3107103"/>
                  <a:pt x="9084965" y="3110532"/>
                </a:cubicBezTo>
                <a:cubicBezTo>
                  <a:pt x="9086336" y="3106588"/>
                  <a:pt x="9087793" y="3102645"/>
                  <a:pt x="9089165" y="3098702"/>
                </a:cubicBezTo>
                <a:cubicBezTo>
                  <a:pt x="9091822" y="3095273"/>
                  <a:pt x="9094566" y="3091758"/>
                  <a:pt x="9097566" y="3088329"/>
                </a:cubicBezTo>
                <a:cubicBezTo>
                  <a:pt x="9096022" y="3092358"/>
                  <a:pt x="9094480" y="3096387"/>
                  <a:pt x="9093022" y="3100416"/>
                </a:cubicBezTo>
                <a:close/>
                <a:moveTo>
                  <a:pt x="9076820" y="3121676"/>
                </a:moveTo>
                <a:cubicBezTo>
                  <a:pt x="9073648" y="3126391"/>
                  <a:pt x="9070648" y="3131020"/>
                  <a:pt x="9067991" y="3135735"/>
                </a:cubicBezTo>
                <a:cubicBezTo>
                  <a:pt x="9068591" y="3134020"/>
                  <a:pt x="9069191" y="3132220"/>
                  <a:pt x="9069705" y="3130506"/>
                </a:cubicBezTo>
                <a:cubicBezTo>
                  <a:pt x="9072706" y="3123819"/>
                  <a:pt x="9076392" y="3117133"/>
                  <a:pt x="9080764" y="3110446"/>
                </a:cubicBezTo>
                <a:cubicBezTo>
                  <a:pt x="9079564" y="3114218"/>
                  <a:pt x="9078192" y="3117904"/>
                  <a:pt x="9076820" y="3121676"/>
                </a:cubicBezTo>
                <a:close/>
                <a:moveTo>
                  <a:pt x="9044417" y="3195228"/>
                </a:moveTo>
                <a:cubicBezTo>
                  <a:pt x="9042360" y="3199000"/>
                  <a:pt x="9039959" y="3202943"/>
                  <a:pt x="9037129" y="3206887"/>
                </a:cubicBezTo>
                <a:cubicBezTo>
                  <a:pt x="9039187" y="3200286"/>
                  <a:pt x="9041245" y="3193599"/>
                  <a:pt x="9043302" y="3186998"/>
                </a:cubicBezTo>
                <a:cubicBezTo>
                  <a:pt x="9045788" y="3184084"/>
                  <a:pt x="9048017" y="3181169"/>
                  <a:pt x="9050074" y="3178255"/>
                </a:cubicBezTo>
                <a:cubicBezTo>
                  <a:pt x="9048103" y="3183912"/>
                  <a:pt x="9046217" y="3189570"/>
                  <a:pt x="9044417" y="3195228"/>
                </a:cubicBezTo>
                <a:close/>
                <a:moveTo>
                  <a:pt x="9030444" y="3215545"/>
                </a:moveTo>
                <a:cubicBezTo>
                  <a:pt x="9028814" y="3217602"/>
                  <a:pt x="9027014" y="3219660"/>
                  <a:pt x="9025215" y="3221717"/>
                </a:cubicBezTo>
                <a:cubicBezTo>
                  <a:pt x="9027358" y="3214431"/>
                  <a:pt x="9029501" y="3206972"/>
                  <a:pt x="9031729" y="3199686"/>
                </a:cubicBezTo>
                <a:cubicBezTo>
                  <a:pt x="9033615" y="3197800"/>
                  <a:pt x="9035415" y="3195914"/>
                  <a:pt x="9037129" y="3194114"/>
                </a:cubicBezTo>
                <a:cubicBezTo>
                  <a:pt x="9034816" y="3201229"/>
                  <a:pt x="9032673" y="3208344"/>
                  <a:pt x="9030444" y="3215545"/>
                </a:cubicBezTo>
                <a:close/>
                <a:moveTo>
                  <a:pt x="9019471" y="3227975"/>
                </a:moveTo>
                <a:cubicBezTo>
                  <a:pt x="9017756" y="3229775"/>
                  <a:pt x="9015956" y="3231661"/>
                  <a:pt x="9014070" y="3233461"/>
                </a:cubicBezTo>
                <a:cubicBezTo>
                  <a:pt x="9016213" y="3225746"/>
                  <a:pt x="9018270" y="3217945"/>
                  <a:pt x="9020414" y="3210230"/>
                </a:cubicBezTo>
                <a:cubicBezTo>
                  <a:pt x="9022385" y="3208515"/>
                  <a:pt x="9024271" y="3206715"/>
                  <a:pt x="9026157" y="3205001"/>
                </a:cubicBezTo>
                <a:cubicBezTo>
                  <a:pt x="9023929" y="3212716"/>
                  <a:pt x="9021700" y="3220346"/>
                  <a:pt x="9019471" y="3227975"/>
                </a:cubicBezTo>
                <a:close/>
                <a:moveTo>
                  <a:pt x="9008755" y="3238519"/>
                </a:moveTo>
                <a:cubicBezTo>
                  <a:pt x="9007126" y="3240062"/>
                  <a:pt x="9005412" y="3241605"/>
                  <a:pt x="9003698" y="3243148"/>
                </a:cubicBezTo>
                <a:cubicBezTo>
                  <a:pt x="9005755" y="3235176"/>
                  <a:pt x="9007812" y="3227118"/>
                  <a:pt x="9009955" y="3219145"/>
                </a:cubicBezTo>
                <a:cubicBezTo>
                  <a:pt x="9011755" y="3217688"/>
                  <a:pt x="9013555" y="3216145"/>
                  <a:pt x="9015270" y="3214688"/>
                </a:cubicBezTo>
                <a:cubicBezTo>
                  <a:pt x="9013127" y="3222660"/>
                  <a:pt x="9010984" y="3230632"/>
                  <a:pt x="9008755" y="3238519"/>
                </a:cubicBezTo>
                <a:close/>
                <a:moveTo>
                  <a:pt x="8998725" y="3247692"/>
                </a:moveTo>
                <a:cubicBezTo>
                  <a:pt x="8997097" y="3249149"/>
                  <a:pt x="8995296" y="3250606"/>
                  <a:pt x="8993582" y="3252064"/>
                </a:cubicBezTo>
                <a:cubicBezTo>
                  <a:pt x="8995639" y="3243834"/>
                  <a:pt x="8997610" y="3235605"/>
                  <a:pt x="8999668" y="3227375"/>
                </a:cubicBezTo>
                <a:cubicBezTo>
                  <a:pt x="9001554" y="3225918"/>
                  <a:pt x="9003354" y="3224546"/>
                  <a:pt x="9005154" y="3223089"/>
                </a:cubicBezTo>
                <a:cubicBezTo>
                  <a:pt x="9002925" y="3231318"/>
                  <a:pt x="9000868" y="3239548"/>
                  <a:pt x="8998725" y="3247692"/>
                </a:cubicBezTo>
                <a:close/>
                <a:moveTo>
                  <a:pt x="8988696" y="3256179"/>
                </a:moveTo>
                <a:cubicBezTo>
                  <a:pt x="8986895" y="3257636"/>
                  <a:pt x="8985009" y="3259179"/>
                  <a:pt x="8983123" y="3260636"/>
                </a:cubicBezTo>
                <a:cubicBezTo>
                  <a:pt x="8985095" y="3252235"/>
                  <a:pt x="8986981" y="3243748"/>
                  <a:pt x="8988952" y="3235347"/>
                </a:cubicBezTo>
                <a:cubicBezTo>
                  <a:pt x="8990925" y="3233890"/>
                  <a:pt x="8992896" y="3232433"/>
                  <a:pt x="8994868" y="3230975"/>
                </a:cubicBezTo>
                <a:cubicBezTo>
                  <a:pt x="8992810" y="3239377"/>
                  <a:pt x="8990753" y="3247777"/>
                  <a:pt x="8988696" y="3256179"/>
                </a:cubicBezTo>
                <a:close/>
                <a:moveTo>
                  <a:pt x="8978494" y="3264323"/>
                </a:moveTo>
                <a:cubicBezTo>
                  <a:pt x="8976694" y="3265694"/>
                  <a:pt x="8974893" y="3267066"/>
                  <a:pt x="8973093" y="3268523"/>
                </a:cubicBezTo>
                <a:cubicBezTo>
                  <a:pt x="8974979" y="3259950"/>
                  <a:pt x="8976866" y="3251292"/>
                  <a:pt x="8978665" y="3242720"/>
                </a:cubicBezTo>
                <a:cubicBezTo>
                  <a:pt x="8980637" y="3241348"/>
                  <a:pt x="8982523" y="3240062"/>
                  <a:pt x="8984409" y="3238691"/>
                </a:cubicBezTo>
                <a:cubicBezTo>
                  <a:pt x="8982523" y="3247178"/>
                  <a:pt x="8980465" y="3255750"/>
                  <a:pt x="8978494" y="3264323"/>
                </a:cubicBezTo>
                <a:close/>
                <a:moveTo>
                  <a:pt x="8968549" y="3271866"/>
                </a:moveTo>
                <a:cubicBezTo>
                  <a:pt x="8966750" y="3273238"/>
                  <a:pt x="8964864" y="3274609"/>
                  <a:pt x="8962978" y="3275981"/>
                </a:cubicBezTo>
                <a:cubicBezTo>
                  <a:pt x="8964778" y="3267237"/>
                  <a:pt x="8966578" y="3258493"/>
                  <a:pt x="8968379" y="3249663"/>
                </a:cubicBezTo>
                <a:cubicBezTo>
                  <a:pt x="8970350" y="3248378"/>
                  <a:pt x="8972322" y="3247006"/>
                  <a:pt x="8974293" y="3245720"/>
                </a:cubicBezTo>
                <a:cubicBezTo>
                  <a:pt x="8972408" y="3254464"/>
                  <a:pt x="8970436" y="3263208"/>
                  <a:pt x="8968549" y="3271866"/>
                </a:cubicBezTo>
                <a:close/>
                <a:moveTo>
                  <a:pt x="8958606" y="3279153"/>
                </a:moveTo>
                <a:cubicBezTo>
                  <a:pt x="8956719" y="3280524"/>
                  <a:pt x="8954834" y="3281810"/>
                  <a:pt x="8952948" y="3283182"/>
                </a:cubicBezTo>
                <a:cubicBezTo>
                  <a:pt x="8954662" y="3274266"/>
                  <a:pt x="8956377" y="3265351"/>
                  <a:pt x="8958091" y="3256436"/>
                </a:cubicBezTo>
                <a:cubicBezTo>
                  <a:pt x="8960149" y="3255150"/>
                  <a:pt x="8962120" y="3253864"/>
                  <a:pt x="8964093" y="3252492"/>
                </a:cubicBezTo>
                <a:cubicBezTo>
                  <a:pt x="8962206" y="3261408"/>
                  <a:pt x="8960406" y="3270323"/>
                  <a:pt x="8958606" y="3279153"/>
                </a:cubicBezTo>
                <a:close/>
                <a:moveTo>
                  <a:pt x="8948576" y="3286268"/>
                </a:moveTo>
                <a:cubicBezTo>
                  <a:pt x="8887797" y="3328359"/>
                  <a:pt x="8801643" y="3375250"/>
                  <a:pt x="8692858" y="3425143"/>
                </a:cubicBezTo>
                <a:cubicBezTo>
                  <a:pt x="8512921" y="3507696"/>
                  <a:pt x="8328356" y="3571818"/>
                  <a:pt x="8275292" y="3581591"/>
                </a:cubicBezTo>
                <a:cubicBezTo>
                  <a:pt x="8271177" y="3582362"/>
                  <a:pt x="8245117" y="3582705"/>
                  <a:pt x="8240402" y="3582705"/>
                </a:cubicBezTo>
                <a:cubicBezTo>
                  <a:pt x="8192396" y="3582705"/>
                  <a:pt x="7907017" y="3531099"/>
                  <a:pt x="7875728" y="3465176"/>
                </a:cubicBezTo>
                <a:cubicBezTo>
                  <a:pt x="7856697" y="3424885"/>
                  <a:pt x="7765057" y="3379623"/>
                  <a:pt x="7676417" y="3335817"/>
                </a:cubicBezTo>
                <a:cubicBezTo>
                  <a:pt x="7592492" y="3294326"/>
                  <a:pt x="7505653" y="3251464"/>
                  <a:pt x="7496738" y="3219059"/>
                </a:cubicBezTo>
                <a:cubicBezTo>
                  <a:pt x="7474878" y="3139593"/>
                  <a:pt x="7325116" y="3060726"/>
                  <a:pt x="7166696" y="2977315"/>
                </a:cubicBezTo>
                <a:cubicBezTo>
                  <a:pt x="7121691" y="2953569"/>
                  <a:pt x="7076171" y="2929652"/>
                  <a:pt x="7034080" y="2905649"/>
                </a:cubicBezTo>
                <a:cubicBezTo>
                  <a:pt x="7033908" y="2904963"/>
                  <a:pt x="7033737" y="2904363"/>
                  <a:pt x="7033565" y="2903677"/>
                </a:cubicBezTo>
                <a:cubicBezTo>
                  <a:pt x="7074971" y="2925194"/>
                  <a:pt x="7120062" y="2946968"/>
                  <a:pt x="7165839" y="2969171"/>
                </a:cubicBezTo>
                <a:cubicBezTo>
                  <a:pt x="7319030" y="3043238"/>
                  <a:pt x="7477449" y="3119790"/>
                  <a:pt x="7497166" y="3191628"/>
                </a:cubicBezTo>
                <a:cubicBezTo>
                  <a:pt x="7506081" y="3224117"/>
                  <a:pt x="7590607" y="3262608"/>
                  <a:pt x="7680104" y="3303327"/>
                </a:cubicBezTo>
                <a:cubicBezTo>
                  <a:pt x="7769600" y="3344047"/>
                  <a:pt x="7862098" y="3386223"/>
                  <a:pt x="7879243" y="3422399"/>
                </a:cubicBezTo>
                <a:cubicBezTo>
                  <a:pt x="7910103" y="3487464"/>
                  <a:pt x="8207998" y="3534270"/>
                  <a:pt x="8245631" y="3534270"/>
                </a:cubicBezTo>
                <a:cubicBezTo>
                  <a:pt x="8249146" y="3534270"/>
                  <a:pt x="8276407" y="3533928"/>
                  <a:pt x="8280607" y="3533156"/>
                </a:cubicBezTo>
                <a:cubicBezTo>
                  <a:pt x="8364017" y="3517897"/>
                  <a:pt x="8758438" y="3382880"/>
                  <a:pt x="8953633" y="3259179"/>
                </a:cubicBezTo>
                <a:cubicBezTo>
                  <a:pt x="8952091" y="3268180"/>
                  <a:pt x="8950290" y="3277181"/>
                  <a:pt x="8948576" y="3286268"/>
                </a:cubicBezTo>
                <a:close/>
                <a:moveTo>
                  <a:pt x="6925552" y="2722455"/>
                </a:moveTo>
                <a:cubicBezTo>
                  <a:pt x="6926495" y="2725369"/>
                  <a:pt x="6927438" y="2728284"/>
                  <a:pt x="6928381" y="2731113"/>
                </a:cubicBezTo>
                <a:cubicBezTo>
                  <a:pt x="6927438" y="2728198"/>
                  <a:pt x="6926495" y="2725284"/>
                  <a:pt x="6925552" y="2722455"/>
                </a:cubicBezTo>
                <a:close/>
                <a:moveTo>
                  <a:pt x="6606398" y="2173300"/>
                </a:moveTo>
                <a:cubicBezTo>
                  <a:pt x="6449778" y="1983162"/>
                  <a:pt x="6296930" y="1874120"/>
                  <a:pt x="6186860" y="1874120"/>
                </a:cubicBezTo>
                <a:cubicBezTo>
                  <a:pt x="6005037" y="1874120"/>
                  <a:pt x="5753091" y="2154869"/>
                  <a:pt x="5619617" y="2321433"/>
                </a:cubicBezTo>
                <a:cubicBezTo>
                  <a:pt x="5799125" y="2089976"/>
                  <a:pt x="6022868" y="1855089"/>
                  <a:pt x="6191317" y="1855089"/>
                </a:cubicBezTo>
                <a:cubicBezTo>
                  <a:pt x="6432376" y="1855089"/>
                  <a:pt x="6794564" y="2355295"/>
                  <a:pt x="6910036" y="2687564"/>
                </a:cubicBezTo>
                <a:cubicBezTo>
                  <a:pt x="6855515" y="2532488"/>
                  <a:pt x="6738671" y="2333949"/>
                  <a:pt x="6606398" y="2173300"/>
                </a:cubicBezTo>
                <a:close/>
                <a:moveTo>
                  <a:pt x="4678614" y="2290486"/>
                </a:moveTo>
                <a:cubicBezTo>
                  <a:pt x="4576773" y="2092033"/>
                  <a:pt x="4471416" y="1886722"/>
                  <a:pt x="4417753" y="1691697"/>
                </a:cubicBezTo>
                <a:cubicBezTo>
                  <a:pt x="4389206" y="1587884"/>
                  <a:pt x="4303738" y="1451239"/>
                  <a:pt x="4221185" y="1319051"/>
                </a:cubicBezTo>
                <a:cubicBezTo>
                  <a:pt x="4168979" y="1235555"/>
                  <a:pt x="4115057" y="1149229"/>
                  <a:pt x="4077853" y="1074563"/>
                </a:cubicBezTo>
                <a:cubicBezTo>
                  <a:pt x="4004558" y="927373"/>
                  <a:pt x="3818278" y="813273"/>
                  <a:pt x="3706835" y="813273"/>
                </a:cubicBezTo>
                <a:cubicBezTo>
                  <a:pt x="3696805" y="813273"/>
                  <a:pt x="3677003" y="814130"/>
                  <a:pt x="3666459" y="816102"/>
                </a:cubicBezTo>
                <a:cubicBezTo>
                  <a:pt x="3546529" y="837962"/>
                  <a:pt x="3389310" y="975122"/>
                  <a:pt x="3235176" y="1192435"/>
                </a:cubicBezTo>
                <a:cubicBezTo>
                  <a:pt x="3143879" y="1321108"/>
                  <a:pt x="3065183" y="1462212"/>
                  <a:pt x="3010405" y="1591999"/>
                </a:cubicBezTo>
                <a:cubicBezTo>
                  <a:pt x="3011005" y="1588999"/>
                  <a:pt x="3011605" y="1586084"/>
                  <a:pt x="3012205" y="1583084"/>
                </a:cubicBezTo>
                <a:cubicBezTo>
                  <a:pt x="3066812" y="1443695"/>
                  <a:pt x="3147651" y="1290762"/>
                  <a:pt x="3241434" y="1153173"/>
                </a:cubicBezTo>
                <a:cubicBezTo>
                  <a:pt x="3393081" y="930459"/>
                  <a:pt x="3549873" y="790042"/>
                  <a:pt x="3671431" y="767839"/>
                </a:cubicBezTo>
                <a:cubicBezTo>
                  <a:pt x="3682232" y="765867"/>
                  <a:pt x="3701520" y="765010"/>
                  <a:pt x="3711721" y="765010"/>
                </a:cubicBezTo>
                <a:cubicBezTo>
                  <a:pt x="3823507" y="765010"/>
                  <a:pt x="4005244" y="878939"/>
                  <a:pt x="4081110" y="1031443"/>
                </a:cubicBezTo>
                <a:cubicBezTo>
                  <a:pt x="4117715" y="1104995"/>
                  <a:pt x="4166149" y="1185834"/>
                  <a:pt x="4217499" y="1271388"/>
                </a:cubicBezTo>
                <a:cubicBezTo>
                  <a:pt x="4301252" y="1411205"/>
                  <a:pt x="4387920" y="1555737"/>
                  <a:pt x="4417838" y="1664437"/>
                </a:cubicBezTo>
                <a:cubicBezTo>
                  <a:pt x="4473559" y="1866833"/>
                  <a:pt x="4577029" y="2079432"/>
                  <a:pt x="4677071" y="2285000"/>
                </a:cubicBezTo>
                <a:cubicBezTo>
                  <a:pt x="4685043" y="2301373"/>
                  <a:pt x="4693016" y="2317833"/>
                  <a:pt x="4700988" y="2334292"/>
                </a:cubicBezTo>
                <a:cubicBezTo>
                  <a:pt x="4693530" y="2319462"/>
                  <a:pt x="4686072" y="2304974"/>
                  <a:pt x="4678614" y="2290486"/>
                </a:cubicBezTo>
                <a:close/>
                <a:moveTo>
                  <a:pt x="2785120" y="2299059"/>
                </a:moveTo>
                <a:cubicBezTo>
                  <a:pt x="2785463" y="2298545"/>
                  <a:pt x="2785806" y="2297945"/>
                  <a:pt x="2786149" y="2297430"/>
                </a:cubicBezTo>
                <a:cubicBezTo>
                  <a:pt x="2786063" y="2297773"/>
                  <a:pt x="2785891" y="2298030"/>
                  <a:pt x="2785806" y="2298373"/>
                </a:cubicBezTo>
                <a:cubicBezTo>
                  <a:pt x="2785463" y="2298887"/>
                  <a:pt x="2785120" y="2299488"/>
                  <a:pt x="2784777" y="2300002"/>
                </a:cubicBezTo>
                <a:cubicBezTo>
                  <a:pt x="2784862" y="2299659"/>
                  <a:pt x="2784948" y="2299316"/>
                  <a:pt x="2785120" y="2299059"/>
                </a:cubicBezTo>
                <a:close/>
                <a:moveTo>
                  <a:pt x="2778262" y="2318347"/>
                </a:moveTo>
                <a:cubicBezTo>
                  <a:pt x="2777919" y="2319290"/>
                  <a:pt x="2777576" y="2320147"/>
                  <a:pt x="2777233" y="2321090"/>
                </a:cubicBezTo>
                <a:cubicBezTo>
                  <a:pt x="2776547" y="2322119"/>
                  <a:pt x="2775861" y="2323148"/>
                  <a:pt x="2775176" y="2324176"/>
                </a:cubicBezTo>
                <a:cubicBezTo>
                  <a:pt x="2775518" y="2323233"/>
                  <a:pt x="2775947" y="2322290"/>
                  <a:pt x="2776290" y="2321348"/>
                </a:cubicBezTo>
                <a:cubicBezTo>
                  <a:pt x="2776976" y="2320319"/>
                  <a:pt x="2777662" y="2319290"/>
                  <a:pt x="2778262" y="2318347"/>
                </a:cubicBezTo>
                <a:close/>
                <a:moveTo>
                  <a:pt x="2764974" y="2339435"/>
                </a:moveTo>
                <a:cubicBezTo>
                  <a:pt x="2764460" y="2340121"/>
                  <a:pt x="2764031" y="2340893"/>
                  <a:pt x="2763517" y="2341579"/>
                </a:cubicBezTo>
                <a:cubicBezTo>
                  <a:pt x="2763860" y="2340807"/>
                  <a:pt x="2764203" y="2340036"/>
                  <a:pt x="2764460" y="2339264"/>
                </a:cubicBezTo>
                <a:cubicBezTo>
                  <a:pt x="2764889" y="2338578"/>
                  <a:pt x="2765403" y="2337892"/>
                  <a:pt x="2765832" y="2337292"/>
                </a:cubicBezTo>
                <a:cubicBezTo>
                  <a:pt x="2765574" y="2337978"/>
                  <a:pt x="2765232" y="2338750"/>
                  <a:pt x="2764974" y="2339435"/>
                </a:cubicBezTo>
                <a:close/>
                <a:moveTo>
                  <a:pt x="2757859" y="2357181"/>
                </a:moveTo>
                <a:cubicBezTo>
                  <a:pt x="2757345" y="2358466"/>
                  <a:pt x="2756830" y="2359752"/>
                  <a:pt x="2756316" y="2360952"/>
                </a:cubicBezTo>
                <a:cubicBezTo>
                  <a:pt x="2755545" y="2361981"/>
                  <a:pt x="2754773" y="2363010"/>
                  <a:pt x="2754002" y="2364038"/>
                </a:cubicBezTo>
                <a:cubicBezTo>
                  <a:pt x="2754516" y="2362753"/>
                  <a:pt x="2755116" y="2361467"/>
                  <a:pt x="2755630" y="2360181"/>
                </a:cubicBezTo>
                <a:cubicBezTo>
                  <a:pt x="2756402" y="2359152"/>
                  <a:pt x="2757173" y="2358209"/>
                  <a:pt x="2757859" y="2357181"/>
                </a:cubicBezTo>
                <a:close/>
                <a:moveTo>
                  <a:pt x="2749973" y="2376811"/>
                </a:moveTo>
                <a:cubicBezTo>
                  <a:pt x="2749287" y="2378526"/>
                  <a:pt x="2748601" y="2380241"/>
                  <a:pt x="2747829" y="2381955"/>
                </a:cubicBezTo>
                <a:cubicBezTo>
                  <a:pt x="2746801" y="2383241"/>
                  <a:pt x="2745772" y="2384527"/>
                  <a:pt x="2744743" y="2385813"/>
                </a:cubicBezTo>
                <a:cubicBezTo>
                  <a:pt x="2745515" y="2384098"/>
                  <a:pt x="2746201" y="2382384"/>
                  <a:pt x="2746972" y="2380669"/>
                </a:cubicBezTo>
                <a:cubicBezTo>
                  <a:pt x="2748001" y="2379469"/>
                  <a:pt x="2748944" y="2378183"/>
                  <a:pt x="2749973" y="2376811"/>
                </a:cubicBezTo>
                <a:close/>
                <a:moveTo>
                  <a:pt x="2735571" y="2397128"/>
                </a:moveTo>
                <a:cubicBezTo>
                  <a:pt x="2734714" y="2398157"/>
                  <a:pt x="2733856" y="2399186"/>
                  <a:pt x="2732999" y="2400214"/>
                </a:cubicBezTo>
                <a:cubicBezTo>
                  <a:pt x="2733685" y="2398757"/>
                  <a:pt x="2734285" y="2397300"/>
                  <a:pt x="2734971" y="2395842"/>
                </a:cubicBezTo>
                <a:cubicBezTo>
                  <a:pt x="2735828" y="2394814"/>
                  <a:pt x="2736600" y="2393785"/>
                  <a:pt x="2737457" y="2392756"/>
                </a:cubicBezTo>
                <a:cubicBezTo>
                  <a:pt x="2736857" y="2394214"/>
                  <a:pt x="2736257" y="2395671"/>
                  <a:pt x="2735571" y="2397128"/>
                </a:cubicBezTo>
                <a:close/>
                <a:moveTo>
                  <a:pt x="2729399" y="2411530"/>
                </a:moveTo>
                <a:cubicBezTo>
                  <a:pt x="2728627" y="2413330"/>
                  <a:pt x="2727770" y="2415216"/>
                  <a:pt x="2726998" y="2417016"/>
                </a:cubicBezTo>
                <a:cubicBezTo>
                  <a:pt x="2725884" y="2418217"/>
                  <a:pt x="2724769" y="2419503"/>
                  <a:pt x="2723655" y="2420788"/>
                </a:cubicBezTo>
                <a:cubicBezTo>
                  <a:pt x="2724512" y="2418988"/>
                  <a:pt x="2725284" y="2417188"/>
                  <a:pt x="2726141" y="2415302"/>
                </a:cubicBezTo>
                <a:cubicBezTo>
                  <a:pt x="2727256" y="2414102"/>
                  <a:pt x="2728284" y="2412816"/>
                  <a:pt x="2729399" y="2411530"/>
                </a:cubicBezTo>
                <a:close/>
                <a:moveTo>
                  <a:pt x="2714911" y="2430389"/>
                </a:moveTo>
                <a:cubicBezTo>
                  <a:pt x="2713968" y="2431418"/>
                  <a:pt x="2713025" y="2432447"/>
                  <a:pt x="2712082" y="2433390"/>
                </a:cubicBezTo>
                <a:cubicBezTo>
                  <a:pt x="2712854" y="2431847"/>
                  <a:pt x="2713539" y="2430304"/>
                  <a:pt x="2714311" y="2428761"/>
                </a:cubicBezTo>
                <a:cubicBezTo>
                  <a:pt x="2715254" y="2427732"/>
                  <a:pt x="2716111" y="2426703"/>
                  <a:pt x="2717054" y="2425675"/>
                </a:cubicBezTo>
                <a:cubicBezTo>
                  <a:pt x="2716282" y="2427304"/>
                  <a:pt x="2715597" y="2428847"/>
                  <a:pt x="2714911" y="2430389"/>
                </a:cubicBezTo>
                <a:close/>
                <a:moveTo>
                  <a:pt x="2708739" y="2443677"/>
                </a:moveTo>
                <a:cubicBezTo>
                  <a:pt x="2707882" y="2445563"/>
                  <a:pt x="2707024" y="2447449"/>
                  <a:pt x="2706167" y="2449249"/>
                </a:cubicBezTo>
                <a:cubicBezTo>
                  <a:pt x="2704967" y="2450449"/>
                  <a:pt x="2703852" y="2451649"/>
                  <a:pt x="2702652" y="2452764"/>
                </a:cubicBezTo>
                <a:cubicBezTo>
                  <a:pt x="2703510" y="2450878"/>
                  <a:pt x="2704453" y="2449078"/>
                  <a:pt x="2705310" y="2447192"/>
                </a:cubicBezTo>
                <a:cubicBezTo>
                  <a:pt x="2706424" y="2446077"/>
                  <a:pt x="2707624" y="2444877"/>
                  <a:pt x="2708739" y="2443677"/>
                </a:cubicBezTo>
                <a:close/>
                <a:moveTo>
                  <a:pt x="2700509" y="2461508"/>
                </a:moveTo>
                <a:cubicBezTo>
                  <a:pt x="2699480" y="2463651"/>
                  <a:pt x="2698538" y="2465794"/>
                  <a:pt x="2697509" y="2467937"/>
                </a:cubicBezTo>
                <a:cubicBezTo>
                  <a:pt x="2696137" y="2469223"/>
                  <a:pt x="2694766" y="2470509"/>
                  <a:pt x="2693394" y="2471795"/>
                </a:cubicBezTo>
                <a:cubicBezTo>
                  <a:pt x="2694423" y="2469652"/>
                  <a:pt x="2695451" y="2467594"/>
                  <a:pt x="2696480" y="2465451"/>
                </a:cubicBezTo>
                <a:cubicBezTo>
                  <a:pt x="2697852" y="2464165"/>
                  <a:pt x="2699137" y="2462794"/>
                  <a:pt x="2700509" y="2461508"/>
                </a:cubicBezTo>
                <a:close/>
                <a:moveTo>
                  <a:pt x="2685165" y="2479167"/>
                </a:moveTo>
                <a:cubicBezTo>
                  <a:pt x="2683964" y="2480282"/>
                  <a:pt x="2682678" y="2481396"/>
                  <a:pt x="2681393" y="2482510"/>
                </a:cubicBezTo>
                <a:cubicBezTo>
                  <a:pt x="2682335" y="2480710"/>
                  <a:pt x="2683279" y="2478824"/>
                  <a:pt x="2684221" y="2477024"/>
                </a:cubicBezTo>
                <a:cubicBezTo>
                  <a:pt x="2685422" y="2475910"/>
                  <a:pt x="2686622" y="2474709"/>
                  <a:pt x="2687822" y="2473595"/>
                </a:cubicBezTo>
                <a:cubicBezTo>
                  <a:pt x="2686965" y="2475481"/>
                  <a:pt x="2686107" y="2477281"/>
                  <a:pt x="2685165" y="2479167"/>
                </a:cubicBezTo>
                <a:close/>
                <a:moveTo>
                  <a:pt x="2679592" y="2490569"/>
                </a:moveTo>
                <a:cubicBezTo>
                  <a:pt x="2678564" y="2492712"/>
                  <a:pt x="2677535" y="2494769"/>
                  <a:pt x="2676420" y="2496912"/>
                </a:cubicBezTo>
                <a:cubicBezTo>
                  <a:pt x="2674963" y="2498112"/>
                  <a:pt x="2673506" y="2499312"/>
                  <a:pt x="2672049" y="2500427"/>
                </a:cubicBezTo>
                <a:cubicBezTo>
                  <a:pt x="2673163" y="2498370"/>
                  <a:pt x="2674192" y="2496312"/>
                  <a:pt x="2675306" y="2494255"/>
                </a:cubicBezTo>
                <a:cubicBezTo>
                  <a:pt x="2676763" y="2493055"/>
                  <a:pt x="2678135" y="2491854"/>
                  <a:pt x="2679592" y="2490569"/>
                </a:cubicBezTo>
                <a:close/>
                <a:moveTo>
                  <a:pt x="2663990" y="2507028"/>
                </a:moveTo>
                <a:cubicBezTo>
                  <a:pt x="2662704" y="2508057"/>
                  <a:pt x="2661419" y="2509085"/>
                  <a:pt x="2660133" y="2510114"/>
                </a:cubicBezTo>
                <a:cubicBezTo>
                  <a:pt x="2661076" y="2508314"/>
                  <a:pt x="2662104" y="2506513"/>
                  <a:pt x="2663047" y="2504799"/>
                </a:cubicBezTo>
                <a:cubicBezTo>
                  <a:pt x="2664333" y="2503770"/>
                  <a:pt x="2665619" y="2502656"/>
                  <a:pt x="2666819" y="2501627"/>
                </a:cubicBezTo>
                <a:cubicBezTo>
                  <a:pt x="2665876" y="2503342"/>
                  <a:pt x="2664933" y="2505142"/>
                  <a:pt x="2663990" y="2507028"/>
                </a:cubicBezTo>
                <a:close/>
                <a:moveTo>
                  <a:pt x="2658333" y="2517743"/>
                </a:moveTo>
                <a:cubicBezTo>
                  <a:pt x="2657218" y="2519801"/>
                  <a:pt x="2656189" y="2521858"/>
                  <a:pt x="2655075" y="2523915"/>
                </a:cubicBezTo>
                <a:cubicBezTo>
                  <a:pt x="2653618" y="2525030"/>
                  <a:pt x="2652075" y="2526144"/>
                  <a:pt x="2650617" y="2527173"/>
                </a:cubicBezTo>
                <a:cubicBezTo>
                  <a:pt x="2651732" y="2525202"/>
                  <a:pt x="2652846" y="2523144"/>
                  <a:pt x="2653960" y="2521172"/>
                </a:cubicBezTo>
                <a:cubicBezTo>
                  <a:pt x="2655418" y="2520058"/>
                  <a:pt x="2656875" y="2518858"/>
                  <a:pt x="2658333" y="2517743"/>
                </a:cubicBezTo>
                <a:close/>
                <a:moveTo>
                  <a:pt x="2642559" y="2532917"/>
                </a:moveTo>
                <a:cubicBezTo>
                  <a:pt x="2641188" y="2533860"/>
                  <a:pt x="2639902" y="2534803"/>
                  <a:pt x="2638530" y="2535746"/>
                </a:cubicBezTo>
                <a:cubicBezTo>
                  <a:pt x="2639559" y="2534031"/>
                  <a:pt x="2640587" y="2532317"/>
                  <a:pt x="2641531" y="2530602"/>
                </a:cubicBezTo>
                <a:cubicBezTo>
                  <a:pt x="2642816" y="2529573"/>
                  <a:pt x="2644188" y="2528631"/>
                  <a:pt x="2645474" y="2527602"/>
                </a:cubicBezTo>
                <a:cubicBezTo>
                  <a:pt x="2644531" y="2529402"/>
                  <a:pt x="2643588" y="2531202"/>
                  <a:pt x="2642559" y="2532917"/>
                </a:cubicBezTo>
                <a:close/>
                <a:moveTo>
                  <a:pt x="2636901" y="2543118"/>
                </a:moveTo>
                <a:cubicBezTo>
                  <a:pt x="2635787" y="2545090"/>
                  <a:pt x="2634672" y="2547061"/>
                  <a:pt x="2633558" y="2549033"/>
                </a:cubicBezTo>
                <a:cubicBezTo>
                  <a:pt x="2632015" y="2550062"/>
                  <a:pt x="2630472" y="2551005"/>
                  <a:pt x="2628929" y="2552033"/>
                </a:cubicBezTo>
                <a:cubicBezTo>
                  <a:pt x="2630043" y="2550147"/>
                  <a:pt x="2631158" y="2548176"/>
                  <a:pt x="2632358" y="2546290"/>
                </a:cubicBezTo>
                <a:cubicBezTo>
                  <a:pt x="2633901" y="2545261"/>
                  <a:pt x="2635444" y="2544147"/>
                  <a:pt x="2636901" y="2543118"/>
                </a:cubicBezTo>
                <a:close/>
                <a:moveTo>
                  <a:pt x="2620956" y="2557177"/>
                </a:moveTo>
                <a:cubicBezTo>
                  <a:pt x="2619585" y="2558034"/>
                  <a:pt x="2618127" y="2558977"/>
                  <a:pt x="2616756" y="2559834"/>
                </a:cubicBezTo>
                <a:cubicBezTo>
                  <a:pt x="2617785" y="2558205"/>
                  <a:pt x="2618813" y="2556577"/>
                  <a:pt x="2619842" y="2554948"/>
                </a:cubicBezTo>
                <a:cubicBezTo>
                  <a:pt x="2621213" y="2554005"/>
                  <a:pt x="2622585" y="2553062"/>
                  <a:pt x="2623957" y="2552119"/>
                </a:cubicBezTo>
                <a:cubicBezTo>
                  <a:pt x="2623014" y="2553748"/>
                  <a:pt x="2621985" y="2555462"/>
                  <a:pt x="2620956" y="2557177"/>
                </a:cubicBezTo>
                <a:close/>
                <a:moveTo>
                  <a:pt x="2615213" y="2566864"/>
                </a:moveTo>
                <a:cubicBezTo>
                  <a:pt x="2614098" y="2568750"/>
                  <a:pt x="2612984" y="2570636"/>
                  <a:pt x="2611869" y="2572522"/>
                </a:cubicBezTo>
                <a:cubicBezTo>
                  <a:pt x="2610326" y="2573465"/>
                  <a:pt x="2608698" y="2574322"/>
                  <a:pt x="2607155" y="2575265"/>
                </a:cubicBezTo>
                <a:cubicBezTo>
                  <a:pt x="2608269" y="2573465"/>
                  <a:pt x="2609384" y="2571664"/>
                  <a:pt x="2610584" y="2569864"/>
                </a:cubicBezTo>
                <a:cubicBezTo>
                  <a:pt x="2612041" y="2568836"/>
                  <a:pt x="2613670" y="2567807"/>
                  <a:pt x="2615213" y="2566864"/>
                </a:cubicBezTo>
                <a:close/>
                <a:moveTo>
                  <a:pt x="2599097" y="2579808"/>
                </a:moveTo>
                <a:cubicBezTo>
                  <a:pt x="2597639" y="2580580"/>
                  <a:pt x="2596267" y="2581437"/>
                  <a:pt x="2594810" y="2582209"/>
                </a:cubicBezTo>
                <a:cubicBezTo>
                  <a:pt x="2595839" y="2580666"/>
                  <a:pt x="2596868" y="2579122"/>
                  <a:pt x="2597896" y="2577579"/>
                </a:cubicBezTo>
                <a:cubicBezTo>
                  <a:pt x="2599354" y="2576722"/>
                  <a:pt x="2600725" y="2575865"/>
                  <a:pt x="2602097" y="2575008"/>
                </a:cubicBezTo>
                <a:cubicBezTo>
                  <a:pt x="2601154" y="2576551"/>
                  <a:pt x="2600125" y="2578180"/>
                  <a:pt x="2599097" y="2579808"/>
                </a:cubicBezTo>
                <a:close/>
                <a:moveTo>
                  <a:pt x="2593181" y="2589152"/>
                </a:moveTo>
                <a:cubicBezTo>
                  <a:pt x="2592067" y="2590953"/>
                  <a:pt x="2590953" y="2592667"/>
                  <a:pt x="2589838" y="2594467"/>
                </a:cubicBezTo>
                <a:cubicBezTo>
                  <a:pt x="2588210" y="2595325"/>
                  <a:pt x="2586581" y="2596182"/>
                  <a:pt x="2584952" y="2596953"/>
                </a:cubicBezTo>
                <a:cubicBezTo>
                  <a:pt x="2586066" y="2595239"/>
                  <a:pt x="2587266" y="2593524"/>
                  <a:pt x="2588381" y="2591810"/>
                </a:cubicBezTo>
                <a:cubicBezTo>
                  <a:pt x="2590010" y="2590867"/>
                  <a:pt x="2591553" y="2590010"/>
                  <a:pt x="2593181" y="2589152"/>
                </a:cubicBezTo>
                <a:close/>
                <a:moveTo>
                  <a:pt x="2576894" y="2600982"/>
                </a:moveTo>
                <a:cubicBezTo>
                  <a:pt x="2575436" y="2601754"/>
                  <a:pt x="2573979" y="2602440"/>
                  <a:pt x="2572522" y="2603211"/>
                </a:cubicBezTo>
                <a:cubicBezTo>
                  <a:pt x="2573550" y="2601754"/>
                  <a:pt x="2574579" y="2600297"/>
                  <a:pt x="2575608" y="2598839"/>
                </a:cubicBezTo>
                <a:cubicBezTo>
                  <a:pt x="2577065" y="2598068"/>
                  <a:pt x="2578523" y="2597211"/>
                  <a:pt x="2579980" y="2596439"/>
                </a:cubicBezTo>
                <a:cubicBezTo>
                  <a:pt x="2578951" y="2597896"/>
                  <a:pt x="2577922" y="2599439"/>
                  <a:pt x="2576894" y="2600982"/>
                </a:cubicBezTo>
                <a:close/>
                <a:moveTo>
                  <a:pt x="2570893" y="2609898"/>
                </a:moveTo>
                <a:cubicBezTo>
                  <a:pt x="2569778" y="2611612"/>
                  <a:pt x="2568664" y="2613241"/>
                  <a:pt x="2567464" y="2614956"/>
                </a:cubicBezTo>
                <a:cubicBezTo>
                  <a:pt x="2565835" y="2615727"/>
                  <a:pt x="2564121" y="2616413"/>
                  <a:pt x="2562492" y="2617184"/>
                </a:cubicBezTo>
                <a:cubicBezTo>
                  <a:pt x="2563606" y="2615556"/>
                  <a:pt x="2564807" y="2613927"/>
                  <a:pt x="2565921" y="2612384"/>
                </a:cubicBezTo>
                <a:cubicBezTo>
                  <a:pt x="2567635" y="2611526"/>
                  <a:pt x="2569264" y="2610755"/>
                  <a:pt x="2570893" y="2609898"/>
                </a:cubicBezTo>
                <a:close/>
                <a:moveTo>
                  <a:pt x="2554519" y="2620785"/>
                </a:moveTo>
                <a:cubicBezTo>
                  <a:pt x="2552976" y="2621471"/>
                  <a:pt x="2551519" y="2622157"/>
                  <a:pt x="2549976" y="2622756"/>
                </a:cubicBezTo>
                <a:cubicBezTo>
                  <a:pt x="2551005" y="2621385"/>
                  <a:pt x="2552034" y="2620013"/>
                  <a:pt x="2553062" y="2618642"/>
                </a:cubicBezTo>
                <a:cubicBezTo>
                  <a:pt x="2554519" y="2617956"/>
                  <a:pt x="2556063" y="2617184"/>
                  <a:pt x="2557520" y="2616499"/>
                </a:cubicBezTo>
                <a:cubicBezTo>
                  <a:pt x="2556577" y="2617956"/>
                  <a:pt x="2555548" y="2619327"/>
                  <a:pt x="2554519" y="2620785"/>
                </a:cubicBezTo>
                <a:close/>
                <a:moveTo>
                  <a:pt x="2548347" y="2629357"/>
                </a:moveTo>
                <a:cubicBezTo>
                  <a:pt x="2547233" y="2630900"/>
                  <a:pt x="2546119" y="2632529"/>
                  <a:pt x="2544918" y="2634072"/>
                </a:cubicBezTo>
                <a:cubicBezTo>
                  <a:pt x="2543204" y="2634758"/>
                  <a:pt x="2541575" y="2635444"/>
                  <a:pt x="2539861" y="2636044"/>
                </a:cubicBezTo>
                <a:cubicBezTo>
                  <a:pt x="2540975" y="2634501"/>
                  <a:pt x="2542175" y="2633044"/>
                  <a:pt x="2543289" y="2631501"/>
                </a:cubicBezTo>
                <a:cubicBezTo>
                  <a:pt x="2544918" y="2630900"/>
                  <a:pt x="2546633" y="2630129"/>
                  <a:pt x="2548347" y="2629357"/>
                </a:cubicBezTo>
                <a:close/>
                <a:moveTo>
                  <a:pt x="2531717" y="2639302"/>
                </a:moveTo>
                <a:cubicBezTo>
                  <a:pt x="2530174" y="2639901"/>
                  <a:pt x="2528631" y="2640502"/>
                  <a:pt x="2527088" y="2641102"/>
                </a:cubicBezTo>
                <a:cubicBezTo>
                  <a:pt x="2528116" y="2639816"/>
                  <a:pt x="2529145" y="2638530"/>
                  <a:pt x="2530174" y="2637244"/>
                </a:cubicBezTo>
                <a:cubicBezTo>
                  <a:pt x="2531717" y="2636558"/>
                  <a:pt x="2533260" y="2635958"/>
                  <a:pt x="2534717" y="2635272"/>
                </a:cubicBezTo>
                <a:cubicBezTo>
                  <a:pt x="2533774" y="2636644"/>
                  <a:pt x="2532745" y="2637930"/>
                  <a:pt x="2531717" y="2639302"/>
                </a:cubicBezTo>
                <a:close/>
                <a:moveTo>
                  <a:pt x="2525116" y="2647960"/>
                </a:moveTo>
                <a:cubicBezTo>
                  <a:pt x="2524087" y="2649331"/>
                  <a:pt x="2523058" y="2650703"/>
                  <a:pt x="2522030" y="2651989"/>
                </a:cubicBezTo>
                <a:cubicBezTo>
                  <a:pt x="2520315" y="2652589"/>
                  <a:pt x="2518601" y="2653189"/>
                  <a:pt x="2516886" y="2653789"/>
                </a:cubicBezTo>
                <a:cubicBezTo>
                  <a:pt x="2517915" y="2652503"/>
                  <a:pt x="2518944" y="2651217"/>
                  <a:pt x="2519972" y="2649931"/>
                </a:cubicBezTo>
                <a:cubicBezTo>
                  <a:pt x="2521687" y="2649246"/>
                  <a:pt x="2523401" y="2648646"/>
                  <a:pt x="2525116" y="2647960"/>
                </a:cubicBezTo>
                <a:close/>
                <a:moveTo>
                  <a:pt x="2508742" y="2656532"/>
                </a:moveTo>
                <a:cubicBezTo>
                  <a:pt x="2507199" y="2657046"/>
                  <a:pt x="2505656" y="2657561"/>
                  <a:pt x="2504028" y="2658075"/>
                </a:cubicBezTo>
                <a:cubicBezTo>
                  <a:pt x="2504970" y="2656961"/>
                  <a:pt x="2505913" y="2655932"/>
                  <a:pt x="2506771" y="2654818"/>
                </a:cubicBezTo>
                <a:cubicBezTo>
                  <a:pt x="2508314" y="2654218"/>
                  <a:pt x="2509857" y="2653617"/>
                  <a:pt x="2511486" y="2653017"/>
                </a:cubicBezTo>
                <a:cubicBezTo>
                  <a:pt x="2510542" y="2654303"/>
                  <a:pt x="2509685" y="2655418"/>
                  <a:pt x="2508742" y="2656532"/>
                </a:cubicBezTo>
                <a:close/>
                <a:moveTo>
                  <a:pt x="2501970" y="2664847"/>
                </a:moveTo>
                <a:cubicBezTo>
                  <a:pt x="2501027" y="2666048"/>
                  <a:pt x="2499998" y="2667248"/>
                  <a:pt x="2499055" y="2668448"/>
                </a:cubicBezTo>
                <a:cubicBezTo>
                  <a:pt x="2497341" y="2668962"/>
                  <a:pt x="2495541" y="2669477"/>
                  <a:pt x="2493826" y="2669991"/>
                </a:cubicBezTo>
                <a:cubicBezTo>
                  <a:pt x="2494769" y="2668877"/>
                  <a:pt x="2495798" y="2667762"/>
                  <a:pt x="2496741" y="2666648"/>
                </a:cubicBezTo>
                <a:cubicBezTo>
                  <a:pt x="2498541" y="2666048"/>
                  <a:pt x="2500256" y="2665448"/>
                  <a:pt x="2501970" y="2664847"/>
                </a:cubicBezTo>
                <a:close/>
                <a:moveTo>
                  <a:pt x="2485597" y="2672391"/>
                </a:moveTo>
                <a:cubicBezTo>
                  <a:pt x="2484053" y="2672820"/>
                  <a:pt x="2482425" y="2673334"/>
                  <a:pt x="2480882" y="2673763"/>
                </a:cubicBezTo>
                <a:cubicBezTo>
                  <a:pt x="2481739" y="2672820"/>
                  <a:pt x="2482596" y="2671877"/>
                  <a:pt x="2483454" y="2670934"/>
                </a:cubicBezTo>
                <a:cubicBezTo>
                  <a:pt x="2484997" y="2670419"/>
                  <a:pt x="2486625" y="2669905"/>
                  <a:pt x="2488168" y="2669391"/>
                </a:cubicBezTo>
                <a:cubicBezTo>
                  <a:pt x="2487311" y="2670419"/>
                  <a:pt x="2486454" y="2671448"/>
                  <a:pt x="2485597" y="2672391"/>
                </a:cubicBezTo>
                <a:close/>
                <a:moveTo>
                  <a:pt x="2478567" y="2680621"/>
                </a:moveTo>
                <a:cubicBezTo>
                  <a:pt x="2477624" y="2681735"/>
                  <a:pt x="2476595" y="2682936"/>
                  <a:pt x="2475653" y="2684050"/>
                </a:cubicBezTo>
                <a:cubicBezTo>
                  <a:pt x="2473852" y="2684479"/>
                  <a:pt x="2472138" y="2684907"/>
                  <a:pt x="2470338" y="2685421"/>
                </a:cubicBezTo>
                <a:cubicBezTo>
                  <a:pt x="2471366" y="2684307"/>
                  <a:pt x="2472309" y="2683278"/>
                  <a:pt x="2473338" y="2682164"/>
                </a:cubicBezTo>
                <a:cubicBezTo>
                  <a:pt x="2475052" y="2681650"/>
                  <a:pt x="2476767" y="2681135"/>
                  <a:pt x="2478567" y="2680621"/>
                </a:cubicBezTo>
                <a:close/>
                <a:moveTo>
                  <a:pt x="2461937" y="2687479"/>
                </a:moveTo>
                <a:cubicBezTo>
                  <a:pt x="2460308" y="2687907"/>
                  <a:pt x="2458765" y="2688250"/>
                  <a:pt x="2457136" y="2688679"/>
                </a:cubicBezTo>
                <a:cubicBezTo>
                  <a:pt x="2457993" y="2687822"/>
                  <a:pt x="2458850" y="2686879"/>
                  <a:pt x="2459708" y="2686022"/>
                </a:cubicBezTo>
                <a:cubicBezTo>
                  <a:pt x="2461336" y="2685593"/>
                  <a:pt x="2462879" y="2685079"/>
                  <a:pt x="2464508" y="2684650"/>
                </a:cubicBezTo>
                <a:cubicBezTo>
                  <a:pt x="2463737" y="2685593"/>
                  <a:pt x="2462879" y="2686536"/>
                  <a:pt x="2461937" y="2687479"/>
                </a:cubicBezTo>
                <a:close/>
                <a:moveTo>
                  <a:pt x="2448392" y="2690822"/>
                </a:moveTo>
                <a:cubicBezTo>
                  <a:pt x="2447020" y="2691165"/>
                  <a:pt x="2445563" y="2691508"/>
                  <a:pt x="2444191" y="2691851"/>
                </a:cubicBezTo>
                <a:cubicBezTo>
                  <a:pt x="2444877" y="2691165"/>
                  <a:pt x="2445649" y="2690479"/>
                  <a:pt x="2446335" y="2689793"/>
                </a:cubicBezTo>
                <a:cubicBezTo>
                  <a:pt x="2447792" y="2689365"/>
                  <a:pt x="2449164" y="2689022"/>
                  <a:pt x="2450621" y="2688593"/>
                </a:cubicBezTo>
                <a:cubicBezTo>
                  <a:pt x="2449849" y="2689365"/>
                  <a:pt x="2449078" y="2690136"/>
                  <a:pt x="2448392" y="2690822"/>
                </a:cubicBezTo>
                <a:close/>
                <a:moveTo>
                  <a:pt x="2440591" y="2698795"/>
                </a:moveTo>
                <a:cubicBezTo>
                  <a:pt x="2439734" y="2699652"/>
                  <a:pt x="2438876" y="2700595"/>
                  <a:pt x="2438019" y="2701452"/>
                </a:cubicBezTo>
                <a:cubicBezTo>
                  <a:pt x="2436390" y="2701795"/>
                  <a:pt x="2434762" y="2702138"/>
                  <a:pt x="2433133" y="2702481"/>
                </a:cubicBezTo>
                <a:cubicBezTo>
                  <a:pt x="2433990" y="2701624"/>
                  <a:pt x="2434847" y="2700852"/>
                  <a:pt x="2435705" y="2699995"/>
                </a:cubicBezTo>
                <a:cubicBezTo>
                  <a:pt x="2437419" y="2699566"/>
                  <a:pt x="2439048" y="2699137"/>
                  <a:pt x="2440591" y="2698795"/>
                </a:cubicBezTo>
                <a:close/>
                <a:moveTo>
                  <a:pt x="2424218" y="2704281"/>
                </a:moveTo>
                <a:cubicBezTo>
                  <a:pt x="2422760" y="2704538"/>
                  <a:pt x="2421389" y="2704881"/>
                  <a:pt x="2419931" y="2705138"/>
                </a:cubicBezTo>
                <a:cubicBezTo>
                  <a:pt x="2420617" y="2704452"/>
                  <a:pt x="2421389" y="2703852"/>
                  <a:pt x="2422074" y="2703167"/>
                </a:cubicBezTo>
                <a:cubicBezTo>
                  <a:pt x="2423532" y="2702824"/>
                  <a:pt x="2424903" y="2702481"/>
                  <a:pt x="2426361" y="2702138"/>
                </a:cubicBezTo>
                <a:cubicBezTo>
                  <a:pt x="2425675" y="2702909"/>
                  <a:pt x="2424989" y="2703595"/>
                  <a:pt x="2424218" y="2704281"/>
                </a:cubicBezTo>
                <a:close/>
                <a:moveTo>
                  <a:pt x="2416331" y="2711825"/>
                </a:moveTo>
                <a:cubicBezTo>
                  <a:pt x="2415473" y="2712682"/>
                  <a:pt x="2414616" y="2713454"/>
                  <a:pt x="2413759" y="2714311"/>
                </a:cubicBezTo>
                <a:cubicBezTo>
                  <a:pt x="2412130" y="2714568"/>
                  <a:pt x="2410502" y="2714825"/>
                  <a:pt x="2408873" y="2715168"/>
                </a:cubicBezTo>
                <a:cubicBezTo>
                  <a:pt x="2409730" y="2714396"/>
                  <a:pt x="2410587" y="2713625"/>
                  <a:pt x="2411444" y="2712853"/>
                </a:cubicBezTo>
                <a:cubicBezTo>
                  <a:pt x="2413073" y="2712510"/>
                  <a:pt x="2414702" y="2712168"/>
                  <a:pt x="2416331" y="2711825"/>
                </a:cubicBezTo>
                <a:close/>
                <a:moveTo>
                  <a:pt x="2399872" y="2716625"/>
                </a:moveTo>
                <a:cubicBezTo>
                  <a:pt x="2398414" y="2716883"/>
                  <a:pt x="2397043" y="2717140"/>
                  <a:pt x="2395585" y="2717311"/>
                </a:cubicBezTo>
                <a:cubicBezTo>
                  <a:pt x="2396271" y="2716711"/>
                  <a:pt x="2397043" y="2716111"/>
                  <a:pt x="2397729" y="2715511"/>
                </a:cubicBezTo>
                <a:cubicBezTo>
                  <a:pt x="2399186" y="2715254"/>
                  <a:pt x="2400643" y="2714911"/>
                  <a:pt x="2402015" y="2714654"/>
                </a:cubicBezTo>
                <a:cubicBezTo>
                  <a:pt x="2401243" y="2715340"/>
                  <a:pt x="2400557" y="2716025"/>
                  <a:pt x="2399872" y="2716625"/>
                </a:cubicBezTo>
                <a:close/>
                <a:moveTo>
                  <a:pt x="2391985" y="2723655"/>
                </a:moveTo>
                <a:cubicBezTo>
                  <a:pt x="2391042" y="2724512"/>
                  <a:pt x="2390185" y="2725284"/>
                  <a:pt x="2389242" y="2726141"/>
                </a:cubicBezTo>
                <a:cubicBezTo>
                  <a:pt x="2387613" y="2726398"/>
                  <a:pt x="2385984" y="2726570"/>
                  <a:pt x="2384356" y="2726827"/>
                </a:cubicBezTo>
                <a:cubicBezTo>
                  <a:pt x="2385298" y="2726055"/>
                  <a:pt x="2386156" y="2725284"/>
                  <a:pt x="2387099" y="2724512"/>
                </a:cubicBezTo>
                <a:cubicBezTo>
                  <a:pt x="2388727" y="2724255"/>
                  <a:pt x="2390356" y="2723998"/>
                  <a:pt x="2391985" y="2723655"/>
                </a:cubicBezTo>
                <a:close/>
                <a:moveTo>
                  <a:pt x="2377412" y="2726055"/>
                </a:moveTo>
                <a:cubicBezTo>
                  <a:pt x="2376640" y="2726655"/>
                  <a:pt x="2375869" y="2727341"/>
                  <a:pt x="2375097" y="2727941"/>
                </a:cubicBezTo>
                <a:cubicBezTo>
                  <a:pt x="2373640" y="2728113"/>
                  <a:pt x="2372268" y="2728284"/>
                  <a:pt x="2370811" y="2728541"/>
                </a:cubicBezTo>
                <a:cubicBezTo>
                  <a:pt x="2371582" y="2727941"/>
                  <a:pt x="2372268" y="2727341"/>
                  <a:pt x="2373040" y="2726741"/>
                </a:cubicBezTo>
                <a:cubicBezTo>
                  <a:pt x="2374583" y="2726570"/>
                  <a:pt x="2376040" y="2726312"/>
                  <a:pt x="2377412" y="2726055"/>
                </a:cubicBezTo>
                <a:close/>
                <a:moveTo>
                  <a:pt x="2367039" y="2734799"/>
                </a:moveTo>
                <a:cubicBezTo>
                  <a:pt x="2366182" y="2735571"/>
                  <a:pt x="2365239" y="2736342"/>
                  <a:pt x="2364381" y="2737028"/>
                </a:cubicBezTo>
                <a:cubicBezTo>
                  <a:pt x="2362753" y="2737199"/>
                  <a:pt x="2361124" y="2737371"/>
                  <a:pt x="2359409" y="2737542"/>
                </a:cubicBezTo>
                <a:cubicBezTo>
                  <a:pt x="2360267" y="2736856"/>
                  <a:pt x="2361210" y="2736171"/>
                  <a:pt x="2362067" y="2735485"/>
                </a:cubicBezTo>
                <a:cubicBezTo>
                  <a:pt x="2363781" y="2735228"/>
                  <a:pt x="2365410" y="2735056"/>
                  <a:pt x="2367039" y="2734799"/>
                </a:cubicBezTo>
                <a:close/>
                <a:moveTo>
                  <a:pt x="2350151" y="2738400"/>
                </a:moveTo>
                <a:cubicBezTo>
                  <a:pt x="2348694" y="2738571"/>
                  <a:pt x="2347236" y="2738657"/>
                  <a:pt x="2345865" y="2738828"/>
                </a:cubicBezTo>
                <a:cubicBezTo>
                  <a:pt x="2346551" y="2738314"/>
                  <a:pt x="2347322" y="2737799"/>
                  <a:pt x="2348008" y="2737285"/>
                </a:cubicBezTo>
                <a:cubicBezTo>
                  <a:pt x="2349465" y="2737114"/>
                  <a:pt x="2350923" y="2736942"/>
                  <a:pt x="2352380" y="2736771"/>
                </a:cubicBezTo>
                <a:cubicBezTo>
                  <a:pt x="2351608" y="2737285"/>
                  <a:pt x="2350837" y="2737885"/>
                  <a:pt x="2350151" y="2738400"/>
                </a:cubicBezTo>
                <a:close/>
                <a:moveTo>
                  <a:pt x="2341750" y="2745000"/>
                </a:moveTo>
                <a:cubicBezTo>
                  <a:pt x="2340893" y="2745686"/>
                  <a:pt x="2340036" y="2746372"/>
                  <a:pt x="2339178" y="2747058"/>
                </a:cubicBezTo>
                <a:cubicBezTo>
                  <a:pt x="2337549" y="2747143"/>
                  <a:pt x="2335835" y="2747229"/>
                  <a:pt x="2334206" y="2747401"/>
                </a:cubicBezTo>
                <a:cubicBezTo>
                  <a:pt x="2335064" y="2746800"/>
                  <a:pt x="2335921" y="2746115"/>
                  <a:pt x="2336778" y="2745515"/>
                </a:cubicBezTo>
                <a:cubicBezTo>
                  <a:pt x="2338407" y="2745343"/>
                  <a:pt x="2340121" y="2745172"/>
                  <a:pt x="2341750" y="2745000"/>
                </a:cubicBezTo>
                <a:close/>
                <a:moveTo>
                  <a:pt x="2324777" y="2748001"/>
                </a:moveTo>
                <a:cubicBezTo>
                  <a:pt x="2323319" y="2748087"/>
                  <a:pt x="2321862" y="2748172"/>
                  <a:pt x="2320490" y="2748258"/>
                </a:cubicBezTo>
                <a:cubicBezTo>
                  <a:pt x="2321176" y="2747829"/>
                  <a:pt x="2321862" y="2747315"/>
                  <a:pt x="2322548" y="2746886"/>
                </a:cubicBezTo>
                <a:cubicBezTo>
                  <a:pt x="2324005" y="2746715"/>
                  <a:pt x="2325462" y="2746629"/>
                  <a:pt x="2326920" y="2746458"/>
                </a:cubicBezTo>
                <a:cubicBezTo>
                  <a:pt x="2326148" y="2746972"/>
                  <a:pt x="2325462" y="2747486"/>
                  <a:pt x="2324777" y="2748001"/>
                </a:cubicBezTo>
                <a:close/>
                <a:moveTo>
                  <a:pt x="2310289" y="2748858"/>
                </a:moveTo>
                <a:cubicBezTo>
                  <a:pt x="2309089" y="2748944"/>
                  <a:pt x="2307889" y="2749029"/>
                  <a:pt x="2306688" y="2749115"/>
                </a:cubicBezTo>
                <a:cubicBezTo>
                  <a:pt x="2307117" y="2748858"/>
                  <a:pt x="2307632" y="2748515"/>
                  <a:pt x="2308060" y="2748258"/>
                </a:cubicBezTo>
                <a:cubicBezTo>
                  <a:pt x="2309260" y="2748172"/>
                  <a:pt x="2310460" y="2748001"/>
                  <a:pt x="2311661" y="2747915"/>
                </a:cubicBezTo>
                <a:cubicBezTo>
                  <a:pt x="2311318" y="2748172"/>
                  <a:pt x="2310803" y="2748515"/>
                  <a:pt x="2310289" y="2748858"/>
                </a:cubicBezTo>
                <a:close/>
                <a:moveTo>
                  <a:pt x="2301031" y="2755202"/>
                </a:moveTo>
                <a:cubicBezTo>
                  <a:pt x="2300431" y="2755630"/>
                  <a:pt x="2299745" y="2756059"/>
                  <a:pt x="2299145" y="2756487"/>
                </a:cubicBezTo>
                <a:cubicBezTo>
                  <a:pt x="2297687" y="2756573"/>
                  <a:pt x="2296230" y="2756573"/>
                  <a:pt x="2294859" y="2756659"/>
                </a:cubicBezTo>
                <a:cubicBezTo>
                  <a:pt x="2295458" y="2756230"/>
                  <a:pt x="2296059" y="2755887"/>
                  <a:pt x="2296659" y="2755459"/>
                </a:cubicBezTo>
                <a:cubicBezTo>
                  <a:pt x="2298030" y="2755373"/>
                  <a:pt x="2299488" y="2755287"/>
                  <a:pt x="2301031" y="2755202"/>
                </a:cubicBezTo>
                <a:close/>
                <a:moveTo>
                  <a:pt x="2284486" y="2757002"/>
                </a:moveTo>
                <a:cubicBezTo>
                  <a:pt x="2283286" y="2757002"/>
                  <a:pt x="2282171" y="2757088"/>
                  <a:pt x="2280971" y="2757088"/>
                </a:cubicBezTo>
                <a:cubicBezTo>
                  <a:pt x="2281400" y="2756830"/>
                  <a:pt x="2281743" y="2756659"/>
                  <a:pt x="2282171" y="2756402"/>
                </a:cubicBezTo>
                <a:cubicBezTo>
                  <a:pt x="2283371" y="2756316"/>
                  <a:pt x="2284571" y="2756230"/>
                  <a:pt x="2285772" y="2756144"/>
                </a:cubicBezTo>
                <a:cubicBezTo>
                  <a:pt x="2285343" y="2756402"/>
                  <a:pt x="2284914" y="2756745"/>
                  <a:pt x="2284486" y="2757002"/>
                </a:cubicBezTo>
                <a:close/>
                <a:moveTo>
                  <a:pt x="2274885" y="2763088"/>
                </a:moveTo>
                <a:cubicBezTo>
                  <a:pt x="2274284" y="2763431"/>
                  <a:pt x="2273684" y="2763860"/>
                  <a:pt x="2273084" y="2764203"/>
                </a:cubicBezTo>
                <a:lnTo>
                  <a:pt x="2268798" y="2764203"/>
                </a:lnTo>
                <a:cubicBezTo>
                  <a:pt x="2269398" y="2763860"/>
                  <a:pt x="2269913" y="2763517"/>
                  <a:pt x="2270512" y="2763174"/>
                </a:cubicBezTo>
                <a:cubicBezTo>
                  <a:pt x="2271970" y="2763174"/>
                  <a:pt x="2273427" y="2763088"/>
                  <a:pt x="2274885" y="2763088"/>
                </a:cubicBezTo>
                <a:close/>
                <a:moveTo>
                  <a:pt x="2258340" y="2764203"/>
                </a:moveTo>
                <a:lnTo>
                  <a:pt x="2254825" y="2764203"/>
                </a:lnTo>
                <a:cubicBezTo>
                  <a:pt x="2255168" y="2764031"/>
                  <a:pt x="2255511" y="2763774"/>
                  <a:pt x="2255939" y="2763603"/>
                </a:cubicBezTo>
                <a:cubicBezTo>
                  <a:pt x="2257139" y="2763603"/>
                  <a:pt x="2258340" y="2763517"/>
                  <a:pt x="2259540" y="2763517"/>
                </a:cubicBezTo>
                <a:cubicBezTo>
                  <a:pt x="2259111" y="2763774"/>
                  <a:pt x="2258683" y="2764031"/>
                  <a:pt x="2258340" y="2764203"/>
                </a:cubicBezTo>
                <a:close/>
                <a:moveTo>
                  <a:pt x="2248481" y="2770032"/>
                </a:moveTo>
                <a:cubicBezTo>
                  <a:pt x="2068630" y="2876417"/>
                  <a:pt x="1910982" y="2977658"/>
                  <a:pt x="1875492" y="3074870"/>
                </a:cubicBezTo>
                <a:cubicBezTo>
                  <a:pt x="1850117" y="3144393"/>
                  <a:pt x="1539535" y="3249749"/>
                  <a:pt x="1478928" y="3249749"/>
                </a:cubicBezTo>
                <a:cubicBezTo>
                  <a:pt x="1462212" y="3249749"/>
                  <a:pt x="1420978" y="3242377"/>
                  <a:pt x="1368857" y="3229261"/>
                </a:cubicBezTo>
                <a:cubicBezTo>
                  <a:pt x="1365857" y="3224803"/>
                  <a:pt x="1362942" y="3220260"/>
                  <a:pt x="1359942" y="3215802"/>
                </a:cubicBezTo>
                <a:cubicBezTo>
                  <a:pt x="1357884" y="3212716"/>
                  <a:pt x="1355827" y="3209715"/>
                  <a:pt x="1353769" y="3206630"/>
                </a:cubicBezTo>
                <a:cubicBezTo>
                  <a:pt x="1404604" y="3218460"/>
                  <a:pt x="1444981" y="3225146"/>
                  <a:pt x="1461269" y="3225146"/>
                </a:cubicBezTo>
                <a:cubicBezTo>
                  <a:pt x="1512189" y="3225146"/>
                  <a:pt x="1835201" y="3128277"/>
                  <a:pt x="1860661" y="3058411"/>
                </a:cubicBezTo>
                <a:cubicBezTo>
                  <a:pt x="1893751" y="2967800"/>
                  <a:pt x="2064001" y="2868016"/>
                  <a:pt x="2244195" y="2769946"/>
                </a:cubicBezTo>
                <a:lnTo>
                  <a:pt x="2248481" y="2769946"/>
                </a:lnTo>
                <a:close/>
                <a:moveTo>
                  <a:pt x="1857575" y="3055496"/>
                </a:moveTo>
                <a:cubicBezTo>
                  <a:pt x="1833829" y="3120562"/>
                  <a:pt x="1522562" y="3219402"/>
                  <a:pt x="1461183" y="3219402"/>
                </a:cubicBezTo>
                <a:cubicBezTo>
                  <a:pt x="1444895" y="3219402"/>
                  <a:pt x="1402204" y="3212030"/>
                  <a:pt x="1348626" y="3199257"/>
                </a:cubicBezTo>
                <a:cubicBezTo>
                  <a:pt x="1343397" y="3191542"/>
                  <a:pt x="1338167" y="3183998"/>
                  <a:pt x="1332938" y="3176540"/>
                </a:cubicBezTo>
                <a:cubicBezTo>
                  <a:pt x="1385402" y="3188199"/>
                  <a:pt x="1427150" y="3194885"/>
                  <a:pt x="1443438" y="3194885"/>
                </a:cubicBezTo>
                <a:cubicBezTo>
                  <a:pt x="1494958" y="3194885"/>
                  <a:pt x="1818827" y="3104445"/>
                  <a:pt x="1842659" y="3039209"/>
                </a:cubicBezTo>
                <a:cubicBezTo>
                  <a:pt x="1873520" y="2954684"/>
                  <a:pt x="2046084" y="2861586"/>
                  <a:pt x="2229279" y="2770118"/>
                </a:cubicBezTo>
                <a:lnTo>
                  <a:pt x="2232879" y="2770118"/>
                </a:lnTo>
                <a:cubicBezTo>
                  <a:pt x="2050199" y="2869645"/>
                  <a:pt x="1890751" y="2964456"/>
                  <a:pt x="1857575" y="3055496"/>
                </a:cubicBezTo>
                <a:close/>
                <a:moveTo>
                  <a:pt x="1342368" y="3197714"/>
                </a:moveTo>
                <a:cubicBezTo>
                  <a:pt x="1339025" y="3196943"/>
                  <a:pt x="1335681" y="3196085"/>
                  <a:pt x="1332252" y="3195228"/>
                </a:cubicBezTo>
                <a:cubicBezTo>
                  <a:pt x="1326937" y="3187599"/>
                  <a:pt x="1321708" y="3180141"/>
                  <a:pt x="1316393" y="3172768"/>
                </a:cubicBezTo>
                <a:cubicBezTo>
                  <a:pt x="1319822" y="3173540"/>
                  <a:pt x="1323251" y="3174311"/>
                  <a:pt x="1326594" y="3175083"/>
                </a:cubicBezTo>
                <a:cubicBezTo>
                  <a:pt x="1331824" y="3182541"/>
                  <a:pt x="1337053" y="3190085"/>
                  <a:pt x="1342368" y="3197714"/>
                </a:cubicBezTo>
                <a:close/>
                <a:moveTo>
                  <a:pt x="1325737" y="3193599"/>
                </a:moveTo>
                <a:cubicBezTo>
                  <a:pt x="1322480" y="3192742"/>
                  <a:pt x="1319136" y="3191885"/>
                  <a:pt x="1315879" y="3191028"/>
                </a:cubicBezTo>
                <a:cubicBezTo>
                  <a:pt x="1310564" y="3183484"/>
                  <a:pt x="1305249" y="3176111"/>
                  <a:pt x="1299934" y="3168825"/>
                </a:cubicBezTo>
                <a:cubicBezTo>
                  <a:pt x="1303277" y="3169596"/>
                  <a:pt x="1306621" y="3170454"/>
                  <a:pt x="1309878" y="3171225"/>
                </a:cubicBezTo>
                <a:cubicBezTo>
                  <a:pt x="1315107" y="3178512"/>
                  <a:pt x="1320422" y="3185970"/>
                  <a:pt x="1325737" y="3193599"/>
                </a:cubicBezTo>
                <a:close/>
                <a:moveTo>
                  <a:pt x="1309107" y="3189227"/>
                </a:moveTo>
                <a:cubicBezTo>
                  <a:pt x="1305849" y="3188370"/>
                  <a:pt x="1302677" y="3187513"/>
                  <a:pt x="1299420" y="3186655"/>
                </a:cubicBezTo>
                <a:cubicBezTo>
                  <a:pt x="1294190" y="3179369"/>
                  <a:pt x="1288790" y="3172082"/>
                  <a:pt x="1283389" y="3164710"/>
                </a:cubicBezTo>
                <a:cubicBezTo>
                  <a:pt x="1286647" y="3165567"/>
                  <a:pt x="1289904" y="3166339"/>
                  <a:pt x="1293162" y="3167110"/>
                </a:cubicBezTo>
                <a:cubicBezTo>
                  <a:pt x="1298562" y="3174568"/>
                  <a:pt x="1303877" y="3181941"/>
                  <a:pt x="1309107" y="3189227"/>
                </a:cubicBezTo>
                <a:close/>
                <a:moveTo>
                  <a:pt x="1292562" y="3184769"/>
                </a:moveTo>
                <a:cubicBezTo>
                  <a:pt x="1289390" y="3183912"/>
                  <a:pt x="1286218" y="3183055"/>
                  <a:pt x="1283046" y="3182112"/>
                </a:cubicBezTo>
                <a:cubicBezTo>
                  <a:pt x="1282618" y="3181512"/>
                  <a:pt x="1282189" y="3180912"/>
                  <a:pt x="1281760" y="3180312"/>
                </a:cubicBezTo>
                <a:cubicBezTo>
                  <a:pt x="1276874" y="3173711"/>
                  <a:pt x="1271902" y="3167110"/>
                  <a:pt x="1266930" y="3160424"/>
                </a:cubicBezTo>
                <a:cubicBezTo>
                  <a:pt x="1270187" y="3161281"/>
                  <a:pt x="1273359" y="3162052"/>
                  <a:pt x="1276531" y="3162910"/>
                </a:cubicBezTo>
                <a:cubicBezTo>
                  <a:pt x="1281932" y="3170282"/>
                  <a:pt x="1287332" y="3177569"/>
                  <a:pt x="1292562" y="3184769"/>
                </a:cubicBezTo>
                <a:close/>
                <a:moveTo>
                  <a:pt x="1276017" y="3180141"/>
                </a:moveTo>
                <a:cubicBezTo>
                  <a:pt x="1272931" y="3179283"/>
                  <a:pt x="1269845" y="3178340"/>
                  <a:pt x="1266673" y="3177483"/>
                </a:cubicBezTo>
                <a:cubicBezTo>
                  <a:pt x="1265130" y="3175511"/>
                  <a:pt x="1263672" y="3173454"/>
                  <a:pt x="1262215" y="3171482"/>
                </a:cubicBezTo>
                <a:cubicBezTo>
                  <a:pt x="1258357" y="3166339"/>
                  <a:pt x="1254414" y="3161195"/>
                  <a:pt x="1250385" y="3156052"/>
                </a:cubicBezTo>
                <a:cubicBezTo>
                  <a:pt x="1253557" y="3156909"/>
                  <a:pt x="1256643" y="3157766"/>
                  <a:pt x="1259729" y="3158538"/>
                </a:cubicBezTo>
                <a:cubicBezTo>
                  <a:pt x="1265301" y="3165824"/>
                  <a:pt x="1270702" y="3173025"/>
                  <a:pt x="1276017" y="3180141"/>
                </a:cubicBezTo>
                <a:close/>
                <a:moveTo>
                  <a:pt x="1259472" y="3175340"/>
                </a:moveTo>
                <a:cubicBezTo>
                  <a:pt x="1256472" y="3174483"/>
                  <a:pt x="1253385" y="3173540"/>
                  <a:pt x="1250385" y="3172597"/>
                </a:cubicBezTo>
                <a:cubicBezTo>
                  <a:pt x="1247813" y="3169253"/>
                  <a:pt x="1245241" y="3165910"/>
                  <a:pt x="1242670" y="3162567"/>
                </a:cubicBezTo>
                <a:cubicBezTo>
                  <a:pt x="1239841" y="3158881"/>
                  <a:pt x="1236840" y="3155195"/>
                  <a:pt x="1233926" y="3151423"/>
                </a:cubicBezTo>
                <a:cubicBezTo>
                  <a:pt x="1237012" y="3152280"/>
                  <a:pt x="1240098" y="3153137"/>
                  <a:pt x="1243098" y="3153994"/>
                </a:cubicBezTo>
                <a:cubicBezTo>
                  <a:pt x="1248670" y="3161195"/>
                  <a:pt x="1254157" y="3168310"/>
                  <a:pt x="1259472" y="3175340"/>
                </a:cubicBezTo>
                <a:close/>
                <a:moveTo>
                  <a:pt x="1240355" y="3167110"/>
                </a:moveTo>
                <a:cubicBezTo>
                  <a:pt x="1241212" y="3168225"/>
                  <a:pt x="1241984" y="3169253"/>
                  <a:pt x="1242841" y="3170368"/>
                </a:cubicBezTo>
                <a:cubicBezTo>
                  <a:pt x="1239927" y="3169425"/>
                  <a:pt x="1236926" y="3168568"/>
                  <a:pt x="1234011" y="3167624"/>
                </a:cubicBezTo>
                <a:cubicBezTo>
                  <a:pt x="1230411" y="3162996"/>
                  <a:pt x="1226725" y="3158366"/>
                  <a:pt x="1223039" y="3153737"/>
                </a:cubicBezTo>
                <a:cubicBezTo>
                  <a:pt x="1221239" y="3151423"/>
                  <a:pt x="1219267" y="3149108"/>
                  <a:pt x="1217467" y="3146793"/>
                </a:cubicBezTo>
                <a:cubicBezTo>
                  <a:pt x="1220467" y="3147651"/>
                  <a:pt x="1223467" y="3148508"/>
                  <a:pt x="1226468" y="3149365"/>
                </a:cubicBezTo>
                <a:cubicBezTo>
                  <a:pt x="1231183" y="3155366"/>
                  <a:pt x="1235812" y="3161281"/>
                  <a:pt x="1240355" y="3167110"/>
                </a:cubicBezTo>
                <a:close/>
                <a:moveTo>
                  <a:pt x="1220896" y="3158280"/>
                </a:moveTo>
                <a:cubicBezTo>
                  <a:pt x="1222696" y="3160595"/>
                  <a:pt x="1224496" y="3162910"/>
                  <a:pt x="1226382" y="3165139"/>
                </a:cubicBezTo>
                <a:cubicBezTo>
                  <a:pt x="1223553" y="3164196"/>
                  <a:pt x="1220724" y="3163338"/>
                  <a:pt x="1217895" y="3162395"/>
                </a:cubicBezTo>
                <a:cubicBezTo>
                  <a:pt x="1213180" y="3156566"/>
                  <a:pt x="1208465" y="3150651"/>
                  <a:pt x="1203665" y="3144822"/>
                </a:cubicBezTo>
                <a:cubicBezTo>
                  <a:pt x="1202893" y="3143879"/>
                  <a:pt x="1202036" y="3142850"/>
                  <a:pt x="1201179" y="3141821"/>
                </a:cubicBezTo>
                <a:cubicBezTo>
                  <a:pt x="1204094" y="3142679"/>
                  <a:pt x="1207008" y="3143536"/>
                  <a:pt x="1209923" y="3144393"/>
                </a:cubicBezTo>
                <a:cubicBezTo>
                  <a:pt x="1213523" y="3149194"/>
                  <a:pt x="1217209" y="3153737"/>
                  <a:pt x="1220896" y="3158280"/>
                </a:cubicBezTo>
                <a:close/>
                <a:moveTo>
                  <a:pt x="1201350" y="3149537"/>
                </a:moveTo>
                <a:cubicBezTo>
                  <a:pt x="1204179" y="3152966"/>
                  <a:pt x="1206922" y="3156395"/>
                  <a:pt x="1209751" y="3159824"/>
                </a:cubicBezTo>
                <a:cubicBezTo>
                  <a:pt x="1207008" y="3158881"/>
                  <a:pt x="1204265" y="3158023"/>
                  <a:pt x="1201522" y="3157080"/>
                </a:cubicBezTo>
                <a:cubicBezTo>
                  <a:pt x="1195950" y="3150394"/>
                  <a:pt x="1190377" y="3143622"/>
                  <a:pt x="1184720" y="3136849"/>
                </a:cubicBezTo>
                <a:cubicBezTo>
                  <a:pt x="1187549" y="3137707"/>
                  <a:pt x="1190292" y="3138564"/>
                  <a:pt x="1193121" y="3139507"/>
                </a:cubicBezTo>
                <a:cubicBezTo>
                  <a:pt x="1195864" y="3142850"/>
                  <a:pt x="1198607" y="3146193"/>
                  <a:pt x="1201350" y="3149537"/>
                </a:cubicBezTo>
                <a:close/>
                <a:moveTo>
                  <a:pt x="1181805" y="3140707"/>
                </a:moveTo>
                <a:cubicBezTo>
                  <a:pt x="1185577" y="3145250"/>
                  <a:pt x="1189349" y="3149708"/>
                  <a:pt x="1193121" y="3154251"/>
                </a:cubicBezTo>
                <a:cubicBezTo>
                  <a:pt x="1190463" y="3153309"/>
                  <a:pt x="1187806" y="3152451"/>
                  <a:pt x="1185148" y="3151508"/>
                </a:cubicBezTo>
                <a:cubicBezTo>
                  <a:pt x="1179576" y="3144907"/>
                  <a:pt x="1173918" y="3138221"/>
                  <a:pt x="1168175" y="3131620"/>
                </a:cubicBezTo>
                <a:cubicBezTo>
                  <a:pt x="1170918" y="3132477"/>
                  <a:pt x="1173575" y="3133420"/>
                  <a:pt x="1176319" y="3134278"/>
                </a:cubicBezTo>
                <a:cubicBezTo>
                  <a:pt x="1178205" y="3136335"/>
                  <a:pt x="1180005" y="3138564"/>
                  <a:pt x="1181805" y="3140707"/>
                </a:cubicBezTo>
                <a:close/>
                <a:moveTo>
                  <a:pt x="1162345" y="3131877"/>
                </a:moveTo>
                <a:cubicBezTo>
                  <a:pt x="1167146" y="3137364"/>
                  <a:pt x="1171861" y="3142850"/>
                  <a:pt x="1176490" y="3148336"/>
                </a:cubicBezTo>
                <a:cubicBezTo>
                  <a:pt x="1173918" y="3147394"/>
                  <a:pt x="1171347" y="3146451"/>
                  <a:pt x="1168775" y="3145508"/>
                </a:cubicBezTo>
                <a:cubicBezTo>
                  <a:pt x="1163117" y="3138992"/>
                  <a:pt x="1157459" y="3132477"/>
                  <a:pt x="1151630" y="3125962"/>
                </a:cubicBezTo>
                <a:cubicBezTo>
                  <a:pt x="1154202" y="3126820"/>
                  <a:pt x="1156859" y="3127762"/>
                  <a:pt x="1159516" y="3128620"/>
                </a:cubicBezTo>
                <a:cubicBezTo>
                  <a:pt x="1160459" y="3129734"/>
                  <a:pt x="1161402" y="3130849"/>
                  <a:pt x="1162345" y="3131877"/>
                </a:cubicBezTo>
                <a:close/>
                <a:moveTo>
                  <a:pt x="1142800" y="3123048"/>
                </a:moveTo>
                <a:cubicBezTo>
                  <a:pt x="1148458" y="3129391"/>
                  <a:pt x="1154116" y="3135821"/>
                  <a:pt x="1159688" y="3142164"/>
                </a:cubicBezTo>
                <a:cubicBezTo>
                  <a:pt x="1157288" y="3141221"/>
                  <a:pt x="1154802" y="3140364"/>
                  <a:pt x="1152401" y="3139421"/>
                </a:cubicBezTo>
                <a:cubicBezTo>
                  <a:pt x="1146743" y="3133077"/>
                  <a:pt x="1141000" y="3126648"/>
                  <a:pt x="1135171" y="3120219"/>
                </a:cubicBezTo>
                <a:cubicBezTo>
                  <a:pt x="1137657" y="3121076"/>
                  <a:pt x="1140228" y="3122019"/>
                  <a:pt x="1142714" y="3122876"/>
                </a:cubicBezTo>
                <a:cubicBezTo>
                  <a:pt x="1142714" y="3122962"/>
                  <a:pt x="1142800" y="3123048"/>
                  <a:pt x="1142800" y="3123048"/>
                </a:cubicBezTo>
                <a:close/>
                <a:moveTo>
                  <a:pt x="1125484" y="3128620"/>
                </a:moveTo>
                <a:cubicBezTo>
                  <a:pt x="1123340" y="3127677"/>
                  <a:pt x="1121112" y="3126820"/>
                  <a:pt x="1118969" y="3125876"/>
                </a:cubicBezTo>
                <a:cubicBezTo>
                  <a:pt x="1113225" y="3119790"/>
                  <a:pt x="1107396" y="3113704"/>
                  <a:pt x="1101566" y="3107531"/>
                </a:cubicBezTo>
                <a:cubicBezTo>
                  <a:pt x="1103795" y="3108389"/>
                  <a:pt x="1106110" y="3109332"/>
                  <a:pt x="1108339" y="3110189"/>
                </a:cubicBezTo>
                <a:cubicBezTo>
                  <a:pt x="1114082" y="3116361"/>
                  <a:pt x="1119826" y="3122533"/>
                  <a:pt x="1125484" y="3128620"/>
                </a:cubicBezTo>
                <a:close/>
                <a:moveTo>
                  <a:pt x="1093165" y="3098959"/>
                </a:moveTo>
                <a:cubicBezTo>
                  <a:pt x="1090851" y="3096559"/>
                  <a:pt x="1088536" y="3094158"/>
                  <a:pt x="1086222" y="3091758"/>
                </a:cubicBezTo>
                <a:cubicBezTo>
                  <a:pt x="1082535" y="3087986"/>
                  <a:pt x="1078935" y="3084386"/>
                  <a:pt x="1075249" y="3080699"/>
                </a:cubicBezTo>
                <a:cubicBezTo>
                  <a:pt x="1077735" y="3081642"/>
                  <a:pt x="1080135" y="3082500"/>
                  <a:pt x="1082621" y="3083443"/>
                </a:cubicBezTo>
                <a:cubicBezTo>
                  <a:pt x="1088622" y="3089615"/>
                  <a:pt x="1094537" y="3095787"/>
                  <a:pt x="1100366" y="3101874"/>
                </a:cubicBezTo>
                <a:cubicBezTo>
                  <a:pt x="1097966" y="3100845"/>
                  <a:pt x="1095566" y="3099902"/>
                  <a:pt x="1093165" y="3098959"/>
                </a:cubicBezTo>
                <a:close/>
                <a:moveTo>
                  <a:pt x="1065219" y="3070498"/>
                </a:moveTo>
                <a:cubicBezTo>
                  <a:pt x="1059561" y="3064754"/>
                  <a:pt x="1053903" y="3059268"/>
                  <a:pt x="1048331" y="3053782"/>
                </a:cubicBezTo>
                <a:cubicBezTo>
                  <a:pt x="1050903" y="3054725"/>
                  <a:pt x="1053560" y="3055668"/>
                  <a:pt x="1056218" y="3056611"/>
                </a:cubicBezTo>
                <a:cubicBezTo>
                  <a:pt x="1061876" y="3062269"/>
                  <a:pt x="1067534" y="3067927"/>
                  <a:pt x="1073020" y="3073584"/>
                </a:cubicBezTo>
                <a:cubicBezTo>
                  <a:pt x="1070448" y="3072555"/>
                  <a:pt x="1067791" y="3071527"/>
                  <a:pt x="1065219" y="3070498"/>
                </a:cubicBezTo>
                <a:close/>
                <a:moveTo>
                  <a:pt x="1038558" y="3044181"/>
                </a:moveTo>
                <a:cubicBezTo>
                  <a:pt x="1032043" y="3037837"/>
                  <a:pt x="1025614" y="3031751"/>
                  <a:pt x="1019270" y="3025664"/>
                </a:cubicBezTo>
                <a:cubicBezTo>
                  <a:pt x="1022014" y="3026607"/>
                  <a:pt x="1024757" y="3027550"/>
                  <a:pt x="1027586" y="3028493"/>
                </a:cubicBezTo>
                <a:cubicBezTo>
                  <a:pt x="1034015" y="3034751"/>
                  <a:pt x="1040444" y="3040923"/>
                  <a:pt x="1046788" y="3047181"/>
                </a:cubicBezTo>
                <a:cubicBezTo>
                  <a:pt x="1044045" y="3046152"/>
                  <a:pt x="1041302" y="3045209"/>
                  <a:pt x="1038558" y="3044181"/>
                </a:cubicBezTo>
                <a:close/>
                <a:moveTo>
                  <a:pt x="1009412" y="3016320"/>
                </a:moveTo>
                <a:cubicBezTo>
                  <a:pt x="1003325" y="3010576"/>
                  <a:pt x="997153" y="3004919"/>
                  <a:pt x="991153" y="2999347"/>
                </a:cubicBezTo>
                <a:cubicBezTo>
                  <a:pt x="993981" y="3000289"/>
                  <a:pt x="996896" y="3001232"/>
                  <a:pt x="999811" y="3002090"/>
                </a:cubicBezTo>
                <a:cubicBezTo>
                  <a:pt x="1005983" y="3007833"/>
                  <a:pt x="1012069" y="3013577"/>
                  <a:pt x="1018156" y="3019320"/>
                </a:cubicBezTo>
                <a:cubicBezTo>
                  <a:pt x="1015241" y="3018377"/>
                  <a:pt x="1012327" y="3017349"/>
                  <a:pt x="1009412" y="3016320"/>
                </a:cubicBezTo>
                <a:close/>
                <a:moveTo>
                  <a:pt x="997496" y="3011948"/>
                </a:moveTo>
                <a:cubicBezTo>
                  <a:pt x="994410" y="3010748"/>
                  <a:pt x="991410" y="3009633"/>
                  <a:pt x="988495" y="3008433"/>
                </a:cubicBezTo>
                <a:cubicBezTo>
                  <a:pt x="982494" y="3002947"/>
                  <a:pt x="976494" y="2997546"/>
                  <a:pt x="970664" y="2992317"/>
                </a:cubicBezTo>
                <a:cubicBezTo>
                  <a:pt x="973579" y="2993346"/>
                  <a:pt x="976494" y="2994460"/>
                  <a:pt x="979494" y="2995489"/>
                </a:cubicBezTo>
                <a:cubicBezTo>
                  <a:pt x="985495" y="3000890"/>
                  <a:pt x="991495" y="3006376"/>
                  <a:pt x="997496" y="3011948"/>
                </a:cubicBezTo>
                <a:close/>
                <a:moveTo>
                  <a:pt x="974522" y="3002518"/>
                </a:moveTo>
                <a:cubicBezTo>
                  <a:pt x="971007" y="3000975"/>
                  <a:pt x="967664" y="2999432"/>
                  <a:pt x="964406" y="2997889"/>
                </a:cubicBezTo>
                <a:cubicBezTo>
                  <a:pt x="958663" y="2992831"/>
                  <a:pt x="953005" y="2987859"/>
                  <a:pt x="947347" y="2983059"/>
                </a:cubicBezTo>
                <a:cubicBezTo>
                  <a:pt x="950433" y="2984430"/>
                  <a:pt x="953691" y="2985802"/>
                  <a:pt x="957034" y="2987088"/>
                </a:cubicBezTo>
                <a:cubicBezTo>
                  <a:pt x="962949" y="2992231"/>
                  <a:pt x="968778" y="2997375"/>
                  <a:pt x="974522" y="3002518"/>
                </a:cubicBezTo>
                <a:close/>
                <a:moveTo>
                  <a:pt x="932259" y="2970114"/>
                </a:moveTo>
                <a:cubicBezTo>
                  <a:pt x="926344" y="2965057"/>
                  <a:pt x="920429" y="2960256"/>
                  <a:pt x="914600" y="2955455"/>
                </a:cubicBezTo>
                <a:cubicBezTo>
                  <a:pt x="918115" y="2957084"/>
                  <a:pt x="921801" y="2958713"/>
                  <a:pt x="925744" y="2960342"/>
                </a:cubicBezTo>
                <a:cubicBezTo>
                  <a:pt x="931831" y="2965485"/>
                  <a:pt x="937917" y="2970629"/>
                  <a:pt x="944004" y="2975772"/>
                </a:cubicBezTo>
                <a:cubicBezTo>
                  <a:pt x="939803" y="2973886"/>
                  <a:pt x="935946" y="2972000"/>
                  <a:pt x="932259" y="2970114"/>
                </a:cubicBezTo>
                <a:close/>
                <a:moveTo>
                  <a:pt x="882625" y="2936596"/>
                </a:moveTo>
                <a:cubicBezTo>
                  <a:pt x="880482" y="2935996"/>
                  <a:pt x="878167" y="2935395"/>
                  <a:pt x="875681" y="2934710"/>
                </a:cubicBezTo>
                <a:cubicBezTo>
                  <a:pt x="871223" y="2931281"/>
                  <a:pt x="866851" y="2927852"/>
                  <a:pt x="862479" y="2924509"/>
                </a:cubicBezTo>
                <a:cubicBezTo>
                  <a:pt x="864965" y="2925109"/>
                  <a:pt x="867280" y="2925623"/>
                  <a:pt x="869252" y="2926137"/>
                </a:cubicBezTo>
                <a:cubicBezTo>
                  <a:pt x="873709" y="2929652"/>
                  <a:pt x="878167" y="2933081"/>
                  <a:pt x="882625" y="2936596"/>
                </a:cubicBezTo>
                <a:close/>
                <a:moveTo>
                  <a:pt x="862051" y="2931195"/>
                </a:moveTo>
                <a:cubicBezTo>
                  <a:pt x="859908" y="2930595"/>
                  <a:pt x="857764" y="2930081"/>
                  <a:pt x="855536" y="2929480"/>
                </a:cubicBezTo>
                <a:cubicBezTo>
                  <a:pt x="851249" y="2926309"/>
                  <a:pt x="847049" y="2923137"/>
                  <a:pt x="842934" y="2920051"/>
                </a:cubicBezTo>
                <a:cubicBezTo>
                  <a:pt x="845163" y="2920565"/>
                  <a:pt x="847306" y="2921080"/>
                  <a:pt x="849278" y="2921594"/>
                </a:cubicBezTo>
                <a:cubicBezTo>
                  <a:pt x="853478" y="2924680"/>
                  <a:pt x="857764" y="2927937"/>
                  <a:pt x="862051" y="2931195"/>
                </a:cubicBezTo>
                <a:close/>
                <a:moveTo>
                  <a:pt x="841477" y="2925709"/>
                </a:moveTo>
                <a:cubicBezTo>
                  <a:pt x="839162" y="2925109"/>
                  <a:pt x="836762" y="2924423"/>
                  <a:pt x="834276" y="2923823"/>
                </a:cubicBezTo>
                <a:cubicBezTo>
                  <a:pt x="830332" y="2920908"/>
                  <a:pt x="826303" y="2917993"/>
                  <a:pt x="822360" y="2915079"/>
                </a:cubicBezTo>
                <a:cubicBezTo>
                  <a:pt x="824760" y="2915679"/>
                  <a:pt x="827075" y="2916193"/>
                  <a:pt x="829304" y="2916708"/>
                </a:cubicBezTo>
                <a:cubicBezTo>
                  <a:pt x="833333" y="2919708"/>
                  <a:pt x="837362" y="2922708"/>
                  <a:pt x="841477" y="2925709"/>
                </a:cubicBezTo>
                <a:close/>
                <a:moveTo>
                  <a:pt x="820817" y="2920308"/>
                </a:moveTo>
                <a:cubicBezTo>
                  <a:pt x="818588" y="2919708"/>
                  <a:pt x="816445" y="2919108"/>
                  <a:pt x="814130" y="2918593"/>
                </a:cubicBezTo>
                <a:cubicBezTo>
                  <a:pt x="810358" y="2915936"/>
                  <a:pt x="806587" y="2913279"/>
                  <a:pt x="802815" y="2910621"/>
                </a:cubicBezTo>
                <a:cubicBezTo>
                  <a:pt x="805044" y="2911135"/>
                  <a:pt x="807187" y="2911650"/>
                  <a:pt x="809244" y="2912164"/>
                </a:cubicBezTo>
                <a:cubicBezTo>
                  <a:pt x="813102" y="2914822"/>
                  <a:pt x="816959" y="2917565"/>
                  <a:pt x="820817" y="2920308"/>
                </a:cubicBezTo>
                <a:close/>
                <a:moveTo>
                  <a:pt x="800072" y="2914822"/>
                </a:moveTo>
                <a:cubicBezTo>
                  <a:pt x="798100" y="2914307"/>
                  <a:pt x="796042" y="2913793"/>
                  <a:pt x="793985" y="2913193"/>
                </a:cubicBezTo>
                <a:cubicBezTo>
                  <a:pt x="790470" y="2910792"/>
                  <a:pt x="786956" y="2908306"/>
                  <a:pt x="783441" y="2905906"/>
                </a:cubicBezTo>
                <a:cubicBezTo>
                  <a:pt x="785413" y="2906335"/>
                  <a:pt x="787384" y="2906849"/>
                  <a:pt x="789356" y="2907278"/>
                </a:cubicBezTo>
                <a:cubicBezTo>
                  <a:pt x="792871" y="2909850"/>
                  <a:pt x="796471" y="2912335"/>
                  <a:pt x="800072" y="2914822"/>
                </a:cubicBezTo>
                <a:close/>
                <a:moveTo>
                  <a:pt x="779326" y="2909421"/>
                </a:moveTo>
                <a:cubicBezTo>
                  <a:pt x="777526" y="2908992"/>
                  <a:pt x="775726" y="2908478"/>
                  <a:pt x="773925" y="2907964"/>
                </a:cubicBezTo>
                <a:cubicBezTo>
                  <a:pt x="770668" y="2905735"/>
                  <a:pt x="767410" y="2903592"/>
                  <a:pt x="764067" y="2901448"/>
                </a:cubicBezTo>
                <a:cubicBezTo>
                  <a:pt x="765867" y="2901877"/>
                  <a:pt x="767582" y="2902306"/>
                  <a:pt x="769382" y="2902649"/>
                </a:cubicBezTo>
                <a:cubicBezTo>
                  <a:pt x="772639" y="2904963"/>
                  <a:pt x="775983" y="2907192"/>
                  <a:pt x="779326" y="2909421"/>
                </a:cubicBezTo>
                <a:close/>
                <a:moveTo>
                  <a:pt x="758409" y="2904020"/>
                </a:moveTo>
                <a:cubicBezTo>
                  <a:pt x="756866" y="2903592"/>
                  <a:pt x="755237" y="2903249"/>
                  <a:pt x="753694" y="2902820"/>
                </a:cubicBezTo>
                <a:cubicBezTo>
                  <a:pt x="750694" y="2900848"/>
                  <a:pt x="747694" y="2898962"/>
                  <a:pt x="744693" y="2897076"/>
                </a:cubicBezTo>
                <a:cubicBezTo>
                  <a:pt x="746236" y="2897419"/>
                  <a:pt x="747779" y="2897762"/>
                  <a:pt x="749322" y="2898191"/>
                </a:cubicBezTo>
                <a:cubicBezTo>
                  <a:pt x="752323" y="2899991"/>
                  <a:pt x="755409" y="2901963"/>
                  <a:pt x="758409" y="2904020"/>
                </a:cubicBezTo>
                <a:close/>
                <a:moveTo>
                  <a:pt x="737492" y="2898534"/>
                </a:moveTo>
                <a:cubicBezTo>
                  <a:pt x="736206" y="2898191"/>
                  <a:pt x="734921" y="2897848"/>
                  <a:pt x="733549" y="2897505"/>
                </a:cubicBezTo>
                <a:cubicBezTo>
                  <a:pt x="730891" y="2895791"/>
                  <a:pt x="728148" y="2894162"/>
                  <a:pt x="725491" y="2892447"/>
                </a:cubicBezTo>
                <a:cubicBezTo>
                  <a:pt x="726777" y="2892790"/>
                  <a:pt x="728062" y="2893047"/>
                  <a:pt x="729348" y="2893304"/>
                </a:cubicBezTo>
                <a:cubicBezTo>
                  <a:pt x="732006" y="2895105"/>
                  <a:pt x="734749" y="2896819"/>
                  <a:pt x="737492" y="2898534"/>
                </a:cubicBezTo>
                <a:close/>
                <a:moveTo>
                  <a:pt x="716404" y="2893047"/>
                </a:moveTo>
                <a:cubicBezTo>
                  <a:pt x="715375" y="2892790"/>
                  <a:pt x="714432" y="2892533"/>
                  <a:pt x="713404" y="2892276"/>
                </a:cubicBezTo>
                <a:cubicBezTo>
                  <a:pt x="711089" y="2890819"/>
                  <a:pt x="708689" y="2889447"/>
                  <a:pt x="706374" y="2888075"/>
                </a:cubicBezTo>
                <a:cubicBezTo>
                  <a:pt x="707403" y="2888333"/>
                  <a:pt x="708346" y="2888504"/>
                  <a:pt x="709374" y="2888761"/>
                </a:cubicBezTo>
                <a:cubicBezTo>
                  <a:pt x="711689" y="2890219"/>
                  <a:pt x="714004" y="2891590"/>
                  <a:pt x="716404" y="2893047"/>
                </a:cubicBezTo>
                <a:close/>
                <a:moveTo>
                  <a:pt x="712632" y="2898020"/>
                </a:moveTo>
                <a:cubicBezTo>
                  <a:pt x="714261" y="2899048"/>
                  <a:pt x="715890" y="2899991"/>
                  <a:pt x="717518" y="2901020"/>
                </a:cubicBezTo>
                <a:cubicBezTo>
                  <a:pt x="717004" y="2900848"/>
                  <a:pt x="716575" y="2900763"/>
                  <a:pt x="716061" y="2900591"/>
                </a:cubicBezTo>
                <a:cubicBezTo>
                  <a:pt x="714432" y="2899648"/>
                  <a:pt x="712803" y="2898620"/>
                  <a:pt x="711089" y="2897677"/>
                </a:cubicBezTo>
                <a:cubicBezTo>
                  <a:pt x="711689" y="2897762"/>
                  <a:pt x="712203" y="2897848"/>
                  <a:pt x="712632" y="2898020"/>
                </a:cubicBezTo>
                <a:close/>
                <a:moveTo>
                  <a:pt x="730291" y="2902563"/>
                </a:moveTo>
                <a:cubicBezTo>
                  <a:pt x="731149" y="2902820"/>
                  <a:pt x="732006" y="2902991"/>
                  <a:pt x="732777" y="2903249"/>
                </a:cubicBezTo>
                <a:cubicBezTo>
                  <a:pt x="734835" y="2904535"/>
                  <a:pt x="736892" y="2905821"/>
                  <a:pt x="739035" y="2907106"/>
                </a:cubicBezTo>
                <a:cubicBezTo>
                  <a:pt x="738178" y="2906849"/>
                  <a:pt x="737321" y="2906592"/>
                  <a:pt x="736464" y="2906335"/>
                </a:cubicBezTo>
                <a:cubicBezTo>
                  <a:pt x="734406" y="2905049"/>
                  <a:pt x="732349" y="2903849"/>
                  <a:pt x="730291" y="2902563"/>
                </a:cubicBezTo>
                <a:close/>
                <a:moveTo>
                  <a:pt x="755923" y="2917822"/>
                </a:moveTo>
                <a:cubicBezTo>
                  <a:pt x="757638" y="2918936"/>
                  <a:pt x="759266" y="2919965"/>
                  <a:pt x="760981" y="2921080"/>
                </a:cubicBezTo>
                <a:cubicBezTo>
                  <a:pt x="760381" y="2920908"/>
                  <a:pt x="759781" y="2920737"/>
                  <a:pt x="759181" y="2920479"/>
                </a:cubicBezTo>
                <a:cubicBezTo>
                  <a:pt x="757466" y="2919365"/>
                  <a:pt x="755752" y="2918336"/>
                  <a:pt x="754037" y="2917222"/>
                </a:cubicBezTo>
                <a:cubicBezTo>
                  <a:pt x="754637" y="2917479"/>
                  <a:pt x="755323" y="2917651"/>
                  <a:pt x="755923" y="2917822"/>
                </a:cubicBezTo>
                <a:close/>
                <a:moveTo>
                  <a:pt x="773154" y="2922794"/>
                </a:moveTo>
                <a:cubicBezTo>
                  <a:pt x="774183" y="2923051"/>
                  <a:pt x="775125" y="2923394"/>
                  <a:pt x="776154" y="2923651"/>
                </a:cubicBezTo>
                <a:cubicBezTo>
                  <a:pt x="778212" y="2925023"/>
                  <a:pt x="780355" y="2926480"/>
                  <a:pt x="782412" y="2927852"/>
                </a:cubicBezTo>
                <a:cubicBezTo>
                  <a:pt x="781469" y="2927509"/>
                  <a:pt x="780440" y="2927252"/>
                  <a:pt x="779497" y="2926909"/>
                </a:cubicBezTo>
                <a:cubicBezTo>
                  <a:pt x="777440" y="2925537"/>
                  <a:pt x="775297" y="2924166"/>
                  <a:pt x="773154" y="2922794"/>
                </a:cubicBezTo>
                <a:close/>
                <a:moveTo>
                  <a:pt x="798957" y="2938996"/>
                </a:moveTo>
                <a:cubicBezTo>
                  <a:pt x="800757" y="2940196"/>
                  <a:pt x="802558" y="2941396"/>
                  <a:pt x="804272" y="2942682"/>
                </a:cubicBezTo>
                <a:cubicBezTo>
                  <a:pt x="803501" y="2942425"/>
                  <a:pt x="802729" y="2942168"/>
                  <a:pt x="801957" y="2941911"/>
                </a:cubicBezTo>
                <a:cubicBezTo>
                  <a:pt x="800157" y="2940711"/>
                  <a:pt x="798357" y="2939510"/>
                  <a:pt x="796642" y="2938310"/>
                </a:cubicBezTo>
                <a:cubicBezTo>
                  <a:pt x="797414" y="2938568"/>
                  <a:pt x="798186" y="2938739"/>
                  <a:pt x="798957" y="2938996"/>
                </a:cubicBezTo>
                <a:close/>
                <a:moveTo>
                  <a:pt x="815931" y="2944397"/>
                </a:moveTo>
                <a:cubicBezTo>
                  <a:pt x="817045" y="2944739"/>
                  <a:pt x="818159" y="2945082"/>
                  <a:pt x="819274" y="2945425"/>
                </a:cubicBezTo>
                <a:cubicBezTo>
                  <a:pt x="821503" y="2946968"/>
                  <a:pt x="823646" y="2948511"/>
                  <a:pt x="825875" y="2950055"/>
                </a:cubicBezTo>
                <a:cubicBezTo>
                  <a:pt x="824760" y="2949626"/>
                  <a:pt x="823560" y="2949283"/>
                  <a:pt x="822446" y="2948854"/>
                </a:cubicBezTo>
                <a:cubicBezTo>
                  <a:pt x="820217" y="2947397"/>
                  <a:pt x="818074" y="2945940"/>
                  <a:pt x="815931" y="2944397"/>
                </a:cubicBezTo>
                <a:close/>
                <a:moveTo>
                  <a:pt x="835304" y="2950569"/>
                </a:moveTo>
                <a:cubicBezTo>
                  <a:pt x="836762" y="2950998"/>
                  <a:pt x="838133" y="2951512"/>
                  <a:pt x="839591" y="2951941"/>
                </a:cubicBezTo>
                <a:cubicBezTo>
                  <a:pt x="842162" y="2953827"/>
                  <a:pt x="844648" y="2955627"/>
                  <a:pt x="847220" y="2957513"/>
                </a:cubicBezTo>
                <a:cubicBezTo>
                  <a:pt x="845763" y="2956998"/>
                  <a:pt x="844306" y="2956484"/>
                  <a:pt x="842848" y="2955970"/>
                </a:cubicBezTo>
                <a:cubicBezTo>
                  <a:pt x="840276" y="2954169"/>
                  <a:pt x="837791" y="2952369"/>
                  <a:pt x="835304" y="2950569"/>
                </a:cubicBezTo>
                <a:close/>
                <a:moveTo>
                  <a:pt x="862308" y="2968743"/>
                </a:moveTo>
                <a:cubicBezTo>
                  <a:pt x="864537" y="2970371"/>
                  <a:pt x="866766" y="2972086"/>
                  <a:pt x="868909" y="2973715"/>
                </a:cubicBezTo>
                <a:cubicBezTo>
                  <a:pt x="867709" y="2973286"/>
                  <a:pt x="866423" y="2972772"/>
                  <a:pt x="865222" y="2972343"/>
                </a:cubicBezTo>
                <a:cubicBezTo>
                  <a:pt x="862994" y="2970714"/>
                  <a:pt x="860765" y="2969086"/>
                  <a:pt x="858536" y="2967457"/>
                </a:cubicBezTo>
                <a:cubicBezTo>
                  <a:pt x="859736" y="2967885"/>
                  <a:pt x="861022" y="2968314"/>
                  <a:pt x="862308" y="2968743"/>
                </a:cubicBezTo>
                <a:close/>
                <a:moveTo>
                  <a:pt x="877910" y="2974229"/>
                </a:moveTo>
                <a:cubicBezTo>
                  <a:pt x="879539" y="2974829"/>
                  <a:pt x="881082" y="2975343"/>
                  <a:pt x="882625" y="2975858"/>
                </a:cubicBezTo>
                <a:cubicBezTo>
                  <a:pt x="885196" y="2977829"/>
                  <a:pt x="887768" y="2979887"/>
                  <a:pt x="890340" y="2981859"/>
                </a:cubicBezTo>
                <a:cubicBezTo>
                  <a:pt x="888797" y="2981258"/>
                  <a:pt x="887254" y="2980658"/>
                  <a:pt x="885711" y="2980058"/>
                </a:cubicBezTo>
                <a:cubicBezTo>
                  <a:pt x="883053" y="2978087"/>
                  <a:pt x="880482" y="2976201"/>
                  <a:pt x="877910" y="2974229"/>
                </a:cubicBezTo>
                <a:close/>
                <a:moveTo>
                  <a:pt x="904999" y="2993431"/>
                </a:moveTo>
                <a:cubicBezTo>
                  <a:pt x="907313" y="2995232"/>
                  <a:pt x="909628" y="2997032"/>
                  <a:pt x="911857" y="2998918"/>
                </a:cubicBezTo>
                <a:cubicBezTo>
                  <a:pt x="910485" y="2998318"/>
                  <a:pt x="909114" y="2997803"/>
                  <a:pt x="907742" y="2997203"/>
                </a:cubicBezTo>
                <a:cubicBezTo>
                  <a:pt x="905513" y="2995403"/>
                  <a:pt x="903199" y="2993689"/>
                  <a:pt x="900970" y="2991888"/>
                </a:cubicBezTo>
                <a:cubicBezTo>
                  <a:pt x="902256" y="2992403"/>
                  <a:pt x="903627" y="2992917"/>
                  <a:pt x="904999" y="2993431"/>
                </a:cubicBezTo>
                <a:close/>
                <a:moveTo>
                  <a:pt x="920429" y="2999347"/>
                </a:moveTo>
                <a:cubicBezTo>
                  <a:pt x="922144" y="3000032"/>
                  <a:pt x="923773" y="3000632"/>
                  <a:pt x="925401" y="3001232"/>
                </a:cubicBezTo>
                <a:cubicBezTo>
                  <a:pt x="928059" y="3003376"/>
                  <a:pt x="930716" y="3005519"/>
                  <a:pt x="933288" y="3007747"/>
                </a:cubicBezTo>
                <a:cubicBezTo>
                  <a:pt x="931659" y="3007062"/>
                  <a:pt x="929945" y="3006376"/>
                  <a:pt x="928230" y="3005690"/>
                </a:cubicBezTo>
                <a:cubicBezTo>
                  <a:pt x="925573" y="3003547"/>
                  <a:pt x="923001" y="3001404"/>
                  <a:pt x="920429" y="2999347"/>
                </a:cubicBezTo>
                <a:close/>
                <a:moveTo>
                  <a:pt x="947604" y="3019663"/>
                </a:moveTo>
                <a:cubicBezTo>
                  <a:pt x="949919" y="3021635"/>
                  <a:pt x="952233" y="3023607"/>
                  <a:pt x="954548" y="3025578"/>
                </a:cubicBezTo>
                <a:cubicBezTo>
                  <a:pt x="953091" y="3024978"/>
                  <a:pt x="951633" y="3024293"/>
                  <a:pt x="950176" y="3023607"/>
                </a:cubicBezTo>
                <a:cubicBezTo>
                  <a:pt x="947861" y="3021635"/>
                  <a:pt x="945461" y="3019749"/>
                  <a:pt x="943146" y="3017863"/>
                </a:cubicBezTo>
                <a:cubicBezTo>
                  <a:pt x="944690" y="3018377"/>
                  <a:pt x="946147" y="3019063"/>
                  <a:pt x="947604" y="3019663"/>
                </a:cubicBezTo>
                <a:close/>
                <a:moveTo>
                  <a:pt x="962692" y="3025921"/>
                </a:moveTo>
                <a:cubicBezTo>
                  <a:pt x="964578" y="3026693"/>
                  <a:pt x="966378" y="3027464"/>
                  <a:pt x="968092" y="3028150"/>
                </a:cubicBezTo>
                <a:cubicBezTo>
                  <a:pt x="970750" y="3030464"/>
                  <a:pt x="973407" y="3032779"/>
                  <a:pt x="975979" y="3035094"/>
                </a:cubicBezTo>
                <a:cubicBezTo>
                  <a:pt x="974265" y="3034322"/>
                  <a:pt x="972550" y="3033551"/>
                  <a:pt x="970664" y="3032693"/>
                </a:cubicBezTo>
                <a:cubicBezTo>
                  <a:pt x="968007" y="3030464"/>
                  <a:pt x="965349" y="3028150"/>
                  <a:pt x="962692" y="3025921"/>
                </a:cubicBezTo>
                <a:close/>
                <a:moveTo>
                  <a:pt x="1151801" y="3187427"/>
                </a:moveTo>
                <a:cubicBezTo>
                  <a:pt x="1146572" y="3182026"/>
                  <a:pt x="1141257" y="3176540"/>
                  <a:pt x="1135856" y="3171054"/>
                </a:cubicBezTo>
                <a:cubicBezTo>
                  <a:pt x="1136199" y="3171225"/>
                  <a:pt x="1136542" y="3171396"/>
                  <a:pt x="1136885" y="3171568"/>
                </a:cubicBezTo>
                <a:cubicBezTo>
                  <a:pt x="1142029" y="3176969"/>
                  <a:pt x="1147172" y="3182284"/>
                  <a:pt x="1152144" y="3187599"/>
                </a:cubicBezTo>
                <a:cubicBezTo>
                  <a:pt x="1152058" y="3187599"/>
                  <a:pt x="1151973" y="3187513"/>
                  <a:pt x="1151801" y="3187427"/>
                </a:cubicBezTo>
                <a:close/>
                <a:moveTo>
                  <a:pt x="1150601" y="3178598"/>
                </a:moveTo>
                <a:cubicBezTo>
                  <a:pt x="1151630" y="3179112"/>
                  <a:pt x="1152659" y="3179626"/>
                  <a:pt x="1153601" y="3180055"/>
                </a:cubicBezTo>
                <a:cubicBezTo>
                  <a:pt x="1158831" y="3185713"/>
                  <a:pt x="1164060" y="3191370"/>
                  <a:pt x="1169118" y="3196943"/>
                </a:cubicBezTo>
                <a:cubicBezTo>
                  <a:pt x="1168260" y="3196514"/>
                  <a:pt x="1167403" y="3196000"/>
                  <a:pt x="1166546" y="3195571"/>
                </a:cubicBezTo>
                <a:cubicBezTo>
                  <a:pt x="1161317" y="3189913"/>
                  <a:pt x="1156002" y="3184255"/>
                  <a:pt x="1150601" y="3178598"/>
                </a:cubicBezTo>
                <a:close/>
                <a:moveTo>
                  <a:pt x="1165174" y="3185541"/>
                </a:moveTo>
                <a:cubicBezTo>
                  <a:pt x="1166460" y="3186141"/>
                  <a:pt x="1167832" y="3186741"/>
                  <a:pt x="1169118" y="3187341"/>
                </a:cubicBezTo>
                <a:cubicBezTo>
                  <a:pt x="1174347" y="3193171"/>
                  <a:pt x="1179576" y="3199000"/>
                  <a:pt x="1184634" y="3204829"/>
                </a:cubicBezTo>
                <a:cubicBezTo>
                  <a:pt x="1183434" y="3204229"/>
                  <a:pt x="1182319" y="3203629"/>
                  <a:pt x="1181119" y="3203029"/>
                </a:cubicBezTo>
                <a:cubicBezTo>
                  <a:pt x="1175890" y="3197286"/>
                  <a:pt x="1170575" y="3191456"/>
                  <a:pt x="1165174" y="3185541"/>
                </a:cubicBezTo>
                <a:close/>
                <a:moveTo>
                  <a:pt x="1179748" y="3192228"/>
                </a:moveTo>
                <a:cubicBezTo>
                  <a:pt x="1181291" y="3192913"/>
                  <a:pt x="1182834" y="3193599"/>
                  <a:pt x="1184462" y="3194285"/>
                </a:cubicBezTo>
                <a:cubicBezTo>
                  <a:pt x="1189777" y="3200372"/>
                  <a:pt x="1194921" y="3206372"/>
                  <a:pt x="1200064" y="3212287"/>
                </a:cubicBezTo>
                <a:cubicBezTo>
                  <a:pt x="1198607" y="3211601"/>
                  <a:pt x="1197150" y="3210916"/>
                  <a:pt x="1195778" y="3210230"/>
                </a:cubicBezTo>
                <a:cubicBezTo>
                  <a:pt x="1190463" y="3204315"/>
                  <a:pt x="1185148" y="3198314"/>
                  <a:pt x="1179748" y="3192228"/>
                </a:cubicBezTo>
                <a:close/>
                <a:moveTo>
                  <a:pt x="1208808" y="3222660"/>
                </a:moveTo>
                <a:cubicBezTo>
                  <a:pt x="1213952" y="3228661"/>
                  <a:pt x="1218924" y="3234576"/>
                  <a:pt x="1223896" y="3240491"/>
                </a:cubicBezTo>
                <a:cubicBezTo>
                  <a:pt x="1222696" y="3239891"/>
                  <a:pt x="1221581" y="3239377"/>
                  <a:pt x="1220381" y="3238776"/>
                </a:cubicBezTo>
                <a:cubicBezTo>
                  <a:pt x="1215323" y="3232861"/>
                  <a:pt x="1210180" y="3226946"/>
                  <a:pt x="1204865" y="3220860"/>
                </a:cubicBezTo>
                <a:cubicBezTo>
                  <a:pt x="1206237" y="3221460"/>
                  <a:pt x="1207522" y="3222060"/>
                  <a:pt x="1208808" y="3222660"/>
                </a:cubicBezTo>
                <a:close/>
                <a:moveTo>
                  <a:pt x="1231783" y="3249921"/>
                </a:moveTo>
                <a:cubicBezTo>
                  <a:pt x="1237012" y="3256264"/>
                  <a:pt x="1242241" y="3262522"/>
                  <a:pt x="1247299" y="3268609"/>
                </a:cubicBezTo>
                <a:cubicBezTo>
                  <a:pt x="1246442" y="3268180"/>
                  <a:pt x="1245584" y="3267666"/>
                  <a:pt x="1244641" y="3267237"/>
                </a:cubicBezTo>
                <a:cubicBezTo>
                  <a:pt x="1239412" y="3261065"/>
                  <a:pt x="1234097" y="3254807"/>
                  <a:pt x="1228697" y="3248378"/>
                </a:cubicBezTo>
                <a:cubicBezTo>
                  <a:pt x="1229725" y="3248892"/>
                  <a:pt x="1230754" y="3249406"/>
                  <a:pt x="1231783" y="3249921"/>
                </a:cubicBezTo>
                <a:close/>
                <a:moveTo>
                  <a:pt x="1241727" y="3254721"/>
                </a:moveTo>
                <a:cubicBezTo>
                  <a:pt x="1243013" y="3255321"/>
                  <a:pt x="1244384" y="3256007"/>
                  <a:pt x="1245670" y="3256607"/>
                </a:cubicBezTo>
                <a:cubicBezTo>
                  <a:pt x="1250899" y="3263036"/>
                  <a:pt x="1256043" y="3269380"/>
                  <a:pt x="1261015" y="3275724"/>
                </a:cubicBezTo>
                <a:cubicBezTo>
                  <a:pt x="1259815" y="3275124"/>
                  <a:pt x="1258615" y="3274524"/>
                  <a:pt x="1257414" y="3273924"/>
                </a:cubicBezTo>
                <a:cubicBezTo>
                  <a:pt x="1252357" y="3267580"/>
                  <a:pt x="1247042" y="3261150"/>
                  <a:pt x="1241727" y="3254721"/>
                </a:cubicBezTo>
                <a:close/>
                <a:moveTo>
                  <a:pt x="1255014" y="3260893"/>
                </a:moveTo>
                <a:cubicBezTo>
                  <a:pt x="1256557" y="3261579"/>
                  <a:pt x="1258186" y="3262351"/>
                  <a:pt x="1259729" y="3263036"/>
                </a:cubicBezTo>
                <a:cubicBezTo>
                  <a:pt x="1264873" y="3269637"/>
                  <a:pt x="1269930" y="3276067"/>
                  <a:pt x="1274902" y="3282496"/>
                </a:cubicBezTo>
                <a:cubicBezTo>
                  <a:pt x="1273445" y="3281810"/>
                  <a:pt x="1272073" y="3281125"/>
                  <a:pt x="1270616" y="3280439"/>
                </a:cubicBezTo>
                <a:cubicBezTo>
                  <a:pt x="1265558" y="3274009"/>
                  <a:pt x="1260329" y="3267494"/>
                  <a:pt x="1255014" y="3260893"/>
                </a:cubicBezTo>
                <a:close/>
                <a:moveTo>
                  <a:pt x="1268644" y="3266980"/>
                </a:moveTo>
                <a:cubicBezTo>
                  <a:pt x="1270445" y="3267751"/>
                  <a:pt x="1272245" y="3268523"/>
                  <a:pt x="1274045" y="3269380"/>
                </a:cubicBezTo>
                <a:cubicBezTo>
                  <a:pt x="1279189" y="3276067"/>
                  <a:pt x="1284161" y="3282668"/>
                  <a:pt x="1289133" y="3289183"/>
                </a:cubicBezTo>
                <a:cubicBezTo>
                  <a:pt x="1287504" y="3288411"/>
                  <a:pt x="1285789" y="3287639"/>
                  <a:pt x="1284075" y="3286868"/>
                </a:cubicBezTo>
                <a:cubicBezTo>
                  <a:pt x="1279017" y="3280267"/>
                  <a:pt x="1273874" y="3273667"/>
                  <a:pt x="1268644" y="3266980"/>
                </a:cubicBezTo>
                <a:close/>
                <a:moveTo>
                  <a:pt x="1296419" y="3278810"/>
                </a:moveTo>
                <a:cubicBezTo>
                  <a:pt x="1298562" y="3279667"/>
                  <a:pt x="1300706" y="3280610"/>
                  <a:pt x="1302849" y="3281468"/>
                </a:cubicBezTo>
                <a:cubicBezTo>
                  <a:pt x="1307821" y="3288325"/>
                  <a:pt x="1312793" y="3295183"/>
                  <a:pt x="1317593" y="3301956"/>
                </a:cubicBezTo>
                <a:cubicBezTo>
                  <a:pt x="1315536" y="3301098"/>
                  <a:pt x="1313479" y="3300156"/>
                  <a:pt x="1311421" y="3299298"/>
                </a:cubicBezTo>
                <a:cubicBezTo>
                  <a:pt x="1306535" y="3292526"/>
                  <a:pt x="1301563" y="3285668"/>
                  <a:pt x="1296419" y="3278810"/>
                </a:cubicBezTo>
                <a:close/>
                <a:moveTo>
                  <a:pt x="1323851" y="3310614"/>
                </a:moveTo>
                <a:cubicBezTo>
                  <a:pt x="1328566" y="3317301"/>
                  <a:pt x="1333195" y="3323901"/>
                  <a:pt x="1337739" y="3330331"/>
                </a:cubicBezTo>
                <a:cubicBezTo>
                  <a:pt x="1335853" y="3329473"/>
                  <a:pt x="1333881" y="3328616"/>
                  <a:pt x="1331995" y="3327673"/>
                </a:cubicBezTo>
                <a:cubicBezTo>
                  <a:pt x="1327366" y="3321244"/>
                  <a:pt x="1322651" y="3314643"/>
                  <a:pt x="1317851" y="3308042"/>
                </a:cubicBezTo>
                <a:cubicBezTo>
                  <a:pt x="1319908" y="3308899"/>
                  <a:pt x="1321880" y="3309757"/>
                  <a:pt x="1323851" y="3310614"/>
                </a:cubicBezTo>
                <a:close/>
                <a:moveTo>
                  <a:pt x="1331567" y="3313872"/>
                </a:moveTo>
                <a:cubicBezTo>
                  <a:pt x="1333710" y="3314729"/>
                  <a:pt x="1335853" y="3315672"/>
                  <a:pt x="1337996" y="3316529"/>
                </a:cubicBezTo>
                <a:cubicBezTo>
                  <a:pt x="1342711" y="3323301"/>
                  <a:pt x="1347254" y="3330073"/>
                  <a:pt x="1351798" y="3336674"/>
                </a:cubicBezTo>
                <a:cubicBezTo>
                  <a:pt x="1349740" y="3335731"/>
                  <a:pt x="1347597" y="3334874"/>
                  <a:pt x="1345540" y="3333931"/>
                </a:cubicBezTo>
                <a:cubicBezTo>
                  <a:pt x="1340996" y="3327330"/>
                  <a:pt x="1336367" y="3320644"/>
                  <a:pt x="1331567" y="3313872"/>
                </a:cubicBezTo>
                <a:close/>
                <a:moveTo>
                  <a:pt x="1345368" y="3319444"/>
                </a:moveTo>
                <a:cubicBezTo>
                  <a:pt x="1347683" y="3320387"/>
                  <a:pt x="1349997" y="3321244"/>
                  <a:pt x="1352312" y="3322187"/>
                </a:cubicBezTo>
                <a:cubicBezTo>
                  <a:pt x="1357027" y="3329131"/>
                  <a:pt x="1361570" y="3335989"/>
                  <a:pt x="1366114" y="3342761"/>
                </a:cubicBezTo>
                <a:cubicBezTo>
                  <a:pt x="1363885" y="3341818"/>
                  <a:pt x="1361656" y="3340875"/>
                  <a:pt x="1359342" y="3339846"/>
                </a:cubicBezTo>
                <a:cubicBezTo>
                  <a:pt x="1354798" y="3333160"/>
                  <a:pt x="1350169" y="3326387"/>
                  <a:pt x="1345368" y="3319444"/>
                </a:cubicBezTo>
                <a:close/>
                <a:moveTo>
                  <a:pt x="1359513" y="3325016"/>
                </a:moveTo>
                <a:cubicBezTo>
                  <a:pt x="1361913" y="3325959"/>
                  <a:pt x="1364399" y="3326902"/>
                  <a:pt x="1366800" y="3327845"/>
                </a:cubicBezTo>
                <a:cubicBezTo>
                  <a:pt x="1371429" y="3334874"/>
                  <a:pt x="1375972" y="3341904"/>
                  <a:pt x="1380430" y="3348847"/>
                </a:cubicBezTo>
                <a:cubicBezTo>
                  <a:pt x="1378029" y="3347904"/>
                  <a:pt x="1375715" y="3346875"/>
                  <a:pt x="1373315" y="3345933"/>
                </a:cubicBezTo>
                <a:cubicBezTo>
                  <a:pt x="1368771" y="3338989"/>
                  <a:pt x="1364228" y="3332045"/>
                  <a:pt x="1359513" y="3325016"/>
                </a:cubicBezTo>
                <a:close/>
                <a:moveTo>
                  <a:pt x="1385488" y="3356477"/>
                </a:moveTo>
                <a:cubicBezTo>
                  <a:pt x="1389945" y="3363421"/>
                  <a:pt x="1394317" y="3370279"/>
                  <a:pt x="1398518" y="3376965"/>
                </a:cubicBezTo>
                <a:cubicBezTo>
                  <a:pt x="1396289" y="3376022"/>
                  <a:pt x="1393974" y="3375079"/>
                  <a:pt x="1391746" y="3374050"/>
                </a:cubicBezTo>
                <a:cubicBezTo>
                  <a:pt x="1387459" y="3367364"/>
                  <a:pt x="1383002" y="3360506"/>
                  <a:pt x="1378458" y="3353562"/>
                </a:cubicBezTo>
                <a:cubicBezTo>
                  <a:pt x="1380773" y="3354591"/>
                  <a:pt x="1383087" y="3355534"/>
                  <a:pt x="1385488" y="3356477"/>
                </a:cubicBezTo>
                <a:close/>
                <a:moveTo>
                  <a:pt x="1403918" y="3385538"/>
                </a:moveTo>
                <a:cubicBezTo>
                  <a:pt x="1408033" y="3392053"/>
                  <a:pt x="1412062" y="3398482"/>
                  <a:pt x="1415920" y="3404826"/>
                </a:cubicBezTo>
                <a:cubicBezTo>
                  <a:pt x="1413777" y="3403883"/>
                  <a:pt x="1411634" y="3402940"/>
                  <a:pt x="1409491" y="3401911"/>
                </a:cubicBezTo>
                <a:cubicBezTo>
                  <a:pt x="1405547" y="3395653"/>
                  <a:pt x="1401432" y="3389224"/>
                  <a:pt x="1397318" y="3382709"/>
                </a:cubicBezTo>
                <a:cubicBezTo>
                  <a:pt x="1399461" y="3383737"/>
                  <a:pt x="1401690" y="3384595"/>
                  <a:pt x="1403918" y="3385538"/>
                </a:cubicBezTo>
                <a:close/>
                <a:moveTo>
                  <a:pt x="1410777" y="3388366"/>
                </a:moveTo>
                <a:cubicBezTo>
                  <a:pt x="1413091" y="3389309"/>
                  <a:pt x="1415491" y="3390252"/>
                  <a:pt x="1417806" y="3391195"/>
                </a:cubicBezTo>
                <a:cubicBezTo>
                  <a:pt x="1421835" y="3397796"/>
                  <a:pt x="1425864" y="3404397"/>
                  <a:pt x="1429722" y="3410826"/>
                </a:cubicBezTo>
                <a:cubicBezTo>
                  <a:pt x="1427407" y="3409883"/>
                  <a:pt x="1425178" y="3408855"/>
                  <a:pt x="1422864" y="3407826"/>
                </a:cubicBezTo>
                <a:cubicBezTo>
                  <a:pt x="1418920" y="3401483"/>
                  <a:pt x="1414891" y="3395053"/>
                  <a:pt x="1410777" y="3388366"/>
                </a:cubicBezTo>
                <a:close/>
                <a:moveTo>
                  <a:pt x="1424407" y="3393939"/>
                </a:moveTo>
                <a:cubicBezTo>
                  <a:pt x="1426893" y="3394882"/>
                  <a:pt x="1429379" y="3395910"/>
                  <a:pt x="1431779" y="3396853"/>
                </a:cubicBezTo>
                <a:cubicBezTo>
                  <a:pt x="1435808" y="3403626"/>
                  <a:pt x="1439751" y="3410226"/>
                  <a:pt x="1443609" y="3416827"/>
                </a:cubicBezTo>
                <a:cubicBezTo>
                  <a:pt x="1441209" y="3415798"/>
                  <a:pt x="1438808" y="3414856"/>
                  <a:pt x="1436323" y="3413827"/>
                </a:cubicBezTo>
                <a:cubicBezTo>
                  <a:pt x="1432465" y="3407226"/>
                  <a:pt x="1428522" y="3400625"/>
                  <a:pt x="1424407" y="3393939"/>
                </a:cubicBezTo>
                <a:close/>
                <a:moveTo>
                  <a:pt x="1448667" y="3425228"/>
                </a:moveTo>
                <a:cubicBezTo>
                  <a:pt x="1452696" y="3432086"/>
                  <a:pt x="1456554" y="3438859"/>
                  <a:pt x="1460411" y="3445460"/>
                </a:cubicBezTo>
                <a:cubicBezTo>
                  <a:pt x="1458097" y="3444431"/>
                  <a:pt x="1455782" y="3443487"/>
                  <a:pt x="1453468" y="3442459"/>
                </a:cubicBezTo>
                <a:cubicBezTo>
                  <a:pt x="1449610" y="3435858"/>
                  <a:pt x="1445667" y="3429172"/>
                  <a:pt x="1441552" y="3422314"/>
                </a:cubicBezTo>
                <a:cubicBezTo>
                  <a:pt x="1443952" y="3423342"/>
                  <a:pt x="1446267" y="3424285"/>
                  <a:pt x="1448667" y="3425228"/>
                </a:cubicBezTo>
                <a:close/>
                <a:moveTo>
                  <a:pt x="1464783" y="3453174"/>
                </a:moveTo>
                <a:cubicBezTo>
                  <a:pt x="1468812" y="3460118"/>
                  <a:pt x="1472584" y="3466977"/>
                  <a:pt x="1476356" y="3473577"/>
                </a:cubicBezTo>
                <a:cubicBezTo>
                  <a:pt x="1474127" y="3472548"/>
                  <a:pt x="1471898" y="3471520"/>
                  <a:pt x="1469755" y="3470491"/>
                </a:cubicBezTo>
                <a:cubicBezTo>
                  <a:pt x="1465983" y="3463890"/>
                  <a:pt x="1462126" y="3457204"/>
                  <a:pt x="1458011" y="3450174"/>
                </a:cubicBezTo>
                <a:cubicBezTo>
                  <a:pt x="1460240" y="3451203"/>
                  <a:pt x="1462554" y="3452232"/>
                  <a:pt x="1464783" y="3453174"/>
                </a:cubicBezTo>
                <a:close/>
                <a:moveTo>
                  <a:pt x="1471127" y="3455832"/>
                </a:moveTo>
                <a:cubicBezTo>
                  <a:pt x="1473527" y="3456861"/>
                  <a:pt x="1475927" y="3457804"/>
                  <a:pt x="1478328" y="3458833"/>
                </a:cubicBezTo>
                <a:cubicBezTo>
                  <a:pt x="1482271" y="3465947"/>
                  <a:pt x="1486129" y="3472891"/>
                  <a:pt x="1489901" y="3479664"/>
                </a:cubicBezTo>
                <a:cubicBezTo>
                  <a:pt x="1487586" y="3478635"/>
                  <a:pt x="1485186" y="3477606"/>
                  <a:pt x="1482871" y="3476578"/>
                </a:cubicBezTo>
                <a:cubicBezTo>
                  <a:pt x="1479014" y="3469805"/>
                  <a:pt x="1475156" y="3462861"/>
                  <a:pt x="1471127" y="3455832"/>
                </a:cubicBezTo>
                <a:close/>
                <a:moveTo>
                  <a:pt x="1494273" y="3487722"/>
                </a:moveTo>
                <a:cubicBezTo>
                  <a:pt x="1498045" y="3494666"/>
                  <a:pt x="1501731" y="3501438"/>
                  <a:pt x="1505245" y="3507953"/>
                </a:cubicBezTo>
                <a:cubicBezTo>
                  <a:pt x="1503017" y="3506924"/>
                  <a:pt x="1500788" y="3505896"/>
                  <a:pt x="1498473" y="3504867"/>
                </a:cubicBezTo>
                <a:cubicBezTo>
                  <a:pt x="1494958" y="3498437"/>
                  <a:pt x="1491186" y="3491665"/>
                  <a:pt x="1487415" y="3484721"/>
                </a:cubicBezTo>
                <a:cubicBezTo>
                  <a:pt x="1489643" y="3485665"/>
                  <a:pt x="1491958" y="3486693"/>
                  <a:pt x="1494273" y="3487722"/>
                </a:cubicBezTo>
                <a:close/>
                <a:moveTo>
                  <a:pt x="1500445" y="3490294"/>
                </a:moveTo>
                <a:cubicBezTo>
                  <a:pt x="1502845" y="3491322"/>
                  <a:pt x="1505331" y="3492351"/>
                  <a:pt x="1507731" y="3493294"/>
                </a:cubicBezTo>
                <a:cubicBezTo>
                  <a:pt x="1511503" y="3500323"/>
                  <a:pt x="1515104" y="3507181"/>
                  <a:pt x="1518533" y="3513868"/>
                </a:cubicBezTo>
                <a:cubicBezTo>
                  <a:pt x="1516132" y="3512839"/>
                  <a:pt x="1513818" y="3511811"/>
                  <a:pt x="1511418" y="3510696"/>
                </a:cubicBezTo>
                <a:cubicBezTo>
                  <a:pt x="1507903" y="3504095"/>
                  <a:pt x="1504217" y="3497323"/>
                  <a:pt x="1500445" y="3490294"/>
                </a:cubicBezTo>
                <a:close/>
                <a:moveTo>
                  <a:pt x="1522476" y="3521412"/>
                </a:moveTo>
                <a:cubicBezTo>
                  <a:pt x="1526077" y="3528441"/>
                  <a:pt x="1529677" y="3535213"/>
                  <a:pt x="1533020" y="3541814"/>
                </a:cubicBezTo>
                <a:cubicBezTo>
                  <a:pt x="1530706" y="3540786"/>
                  <a:pt x="1528477" y="3539671"/>
                  <a:pt x="1526162" y="3538643"/>
                </a:cubicBezTo>
                <a:cubicBezTo>
                  <a:pt x="1522819" y="3532127"/>
                  <a:pt x="1519219" y="3525441"/>
                  <a:pt x="1515532" y="3518412"/>
                </a:cubicBezTo>
                <a:cubicBezTo>
                  <a:pt x="1517761" y="3519354"/>
                  <a:pt x="1520162" y="3520383"/>
                  <a:pt x="1522476" y="3521412"/>
                </a:cubicBezTo>
                <a:close/>
                <a:moveTo>
                  <a:pt x="1528391" y="3523898"/>
                </a:moveTo>
                <a:cubicBezTo>
                  <a:pt x="1530877" y="3524926"/>
                  <a:pt x="1533277" y="3525955"/>
                  <a:pt x="1535763" y="3526984"/>
                </a:cubicBezTo>
                <a:cubicBezTo>
                  <a:pt x="1539364" y="3534099"/>
                  <a:pt x="1542793" y="3540957"/>
                  <a:pt x="1546222" y="3547729"/>
                </a:cubicBezTo>
                <a:cubicBezTo>
                  <a:pt x="1543822" y="3546701"/>
                  <a:pt x="1541421" y="3545586"/>
                  <a:pt x="1538935" y="3544558"/>
                </a:cubicBezTo>
                <a:cubicBezTo>
                  <a:pt x="1535592" y="3537871"/>
                  <a:pt x="1532077" y="3531013"/>
                  <a:pt x="1528391" y="3523898"/>
                </a:cubicBezTo>
                <a:close/>
                <a:moveTo>
                  <a:pt x="1549994" y="3555273"/>
                </a:moveTo>
                <a:cubicBezTo>
                  <a:pt x="1553423" y="3562217"/>
                  <a:pt x="1556680" y="3568817"/>
                  <a:pt x="1559766" y="3575161"/>
                </a:cubicBezTo>
                <a:cubicBezTo>
                  <a:pt x="1557452" y="3574133"/>
                  <a:pt x="1555137" y="3573018"/>
                  <a:pt x="1552737" y="3571904"/>
                </a:cubicBezTo>
                <a:cubicBezTo>
                  <a:pt x="1549651" y="3565646"/>
                  <a:pt x="1546393" y="3559131"/>
                  <a:pt x="1542879" y="3552187"/>
                </a:cubicBezTo>
                <a:cubicBezTo>
                  <a:pt x="1545279" y="3553301"/>
                  <a:pt x="1547594" y="3554330"/>
                  <a:pt x="1549994" y="3555273"/>
                </a:cubicBezTo>
                <a:close/>
                <a:moveTo>
                  <a:pt x="1555737" y="3557759"/>
                </a:moveTo>
                <a:cubicBezTo>
                  <a:pt x="1603400" y="3577647"/>
                  <a:pt x="1645749" y="3589392"/>
                  <a:pt x="1674209" y="3589392"/>
                </a:cubicBezTo>
                <a:cubicBezTo>
                  <a:pt x="1721615" y="3589392"/>
                  <a:pt x="1808455" y="3548930"/>
                  <a:pt x="1895551" y="3486265"/>
                </a:cubicBezTo>
                <a:cubicBezTo>
                  <a:pt x="1988220" y="3419570"/>
                  <a:pt x="2055771" y="3346361"/>
                  <a:pt x="2076174" y="3290383"/>
                </a:cubicBezTo>
                <a:cubicBezTo>
                  <a:pt x="2136267" y="3125705"/>
                  <a:pt x="2273170" y="2952626"/>
                  <a:pt x="2422074" y="2770032"/>
                </a:cubicBezTo>
                <a:lnTo>
                  <a:pt x="2431161" y="2770032"/>
                </a:lnTo>
                <a:cubicBezTo>
                  <a:pt x="2286457" y="2958113"/>
                  <a:pt x="2153155" y="3136421"/>
                  <a:pt x="2091004" y="3306756"/>
                </a:cubicBezTo>
                <a:cubicBezTo>
                  <a:pt x="2044799" y="3433286"/>
                  <a:pt x="1793281" y="3613909"/>
                  <a:pt x="1691869" y="3613909"/>
                </a:cubicBezTo>
                <a:cubicBezTo>
                  <a:pt x="1661694" y="3613909"/>
                  <a:pt x="1616517" y="3600793"/>
                  <a:pt x="1565424" y="3577904"/>
                </a:cubicBezTo>
                <a:cubicBezTo>
                  <a:pt x="1562510" y="3571475"/>
                  <a:pt x="1559166" y="3564703"/>
                  <a:pt x="1555737" y="3557759"/>
                </a:cubicBezTo>
                <a:close/>
                <a:moveTo>
                  <a:pt x="1691954" y="3619738"/>
                </a:moveTo>
                <a:cubicBezTo>
                  <a:pt x="1794053" y="3619738"/>
                  <a:pt x="2047542" y="3437487"/>
                  <a:pt x="2094176" y="3309757"/>
                </a:cubicBezTo>
                <a:cubicBezTo>
                  <a:pt x="2156498" y="3138907"/>
                  <a:pt x="2291172" y="2959484"/>
                  <a:pt x="2436991" y="2770118"/>
                </a:cubicBezTo>
                <a:lnTo>
                  <a:pt x="2446335" y="2770118"/>
                </a:lnTo>
                <a:cubicBezTo>
                  <a:pt x="2304631" y="2965057"/>
                  <a:pt x="2173472" y="3149708"/>
                  <a:pt x="2109092" y="3326130"/>
                </a:cubicBezTo>
                <a:cubicBezTo>
                  <a:pt x="2060143" y="3460376"/>
                  <a:pt x="1812312" y="3644341"/>
                  <a:pt x="1709700" y="3644341"/>
                </a:cubicBezTo>
                <a:cubicBezTo>
                  <a:pt x="1678153" y="3644341"/>
                  <a:pt x="1631347" y="3630197"/>
                  <a:pt x="1578712" y="3605594"/>
                </a:cubicBezTo>
                <a:cubicBezTo>
                  <a:pt x="1575797" y="3599421"/>
                  <a:pt x="1572625" y="3592649"/>
                  <a:pt x="1569196" y="3585620"/>
                </a:cubicBezTo>
                <a:cubicBezTo>
                  <a:pt x="1618402" y="3607051"/>
                  <a:pt x="1662294" y="3619738"/>
                  <a:pt x="1691954" y="3619738"/>
                </a:cubicBezTo>
                <a:close/>
                <a:moveTo>
                  <a:pt x="2441448" y="2764203"/>
                </a:moveTo>
                <a:cubicBezTo>
                  <a:pt x="2443163" y="2762060"/>
                  <a:pt x="2444792" y="2759831"/>
                  <a:pt x="2446506" y="2757688"/>
                </a:cubicBezTo>
                <a:cubicBezTo>
                  <a:pt x="2449506" y="2757602"/>
                  <a:pt x="2452507" y="2757516"/>
                  <a:pt x="2455507" y="2757345"/>
                </a:cubicBezTo>
                <a:cubicBezTo>
                  <a:pt x="2453878" y="2759659"/>
                  <a:pt x="2452164" y="2761888"/>
                  <a:pt x="2450535" y="2764203"/>
                </a:cubicBezTo>
                <a:lnTo>
                  <a:pt x="2441448" y="2764203"/>
                </a:lnTo>
                <a:close/>
                <a:moveTo>
                  <a:pt x="2461165" y="2757173"/>
                </a:moveTo>
                <a:cubicBezTo>
                  <a:pt x="2464251" y="2757088"/>
                  <a:pt x="2467337" y="2756916"/>
                  <a:pt x="2470338" y="2756830"/>
                </a:cubicBezTo>
                <a:cubicBezTo>
                  <a:pt x="2468623" y="2759317"/>
                  <a:pt x="2466994" y="2761717"/>
                  <a:pt x="2465280" y="2764203"/>
                </a:cubicBezTo>
                <a:lnTo>
                  <a:pt x="2456021" y="2764203"/>
                </a:lnTo>
                <a:cubicBezTo>
                  <a:pt x="2457736" y="2761888"/>
                  <a:pt x="2459450" y="2759488"/>
                  <a:pt x="2461165" y="2757173"/>
                </a:cubicBezTo>
                <a:close/>
                <a:moveTo>
                  <a:pt x="2465537" y="2751173"/>
                </a:moveTo>
                <a:cubicBezTo>
                  <a:pt x="2467251" y="2748858"/>
                  <a:pt x="2468880" y="2746543"/>
                  <a:pt x="2470595" y="2744229"/>
                </a:cubicBezTo>
                <a:cubicBezTo>
                  <a:pt x="2473595" y="2744057"/>
                  <a:pt x="2476510" y="2743800"/>
                  <a:pt x="2479510" y="2743629"/>
                </a:cubicBezTo>
                <a:cubicBezTo>
                  <a:pt x="2477881" y="2746029"/>
                  <a:pt x="2476167" y="2748429"/>
                  <a:pt x="2474538" y="2750830"/>
                </a:cubicBezTo>
                <a:cubicBezTo>
                  <a:pt x="2471538" y="2751001"/>
                  <a:pt x="2468537" y="2751087"/>
                  <a:pt x="2465537" y="2751173"/>
                </a:cubicBezTo>
                <a:close/>
                <a:moveTo>
                  <a:pt x="2489369" y="2737114"/>
                </a:moveTo>
                <a:cubicBezTo>
                  <a:pt x="2491083" y="2734713"/>
                  <a:pt x="2492712" y="2732227"/>
                  <a:pt x="2494426" y="2729827"/>
                </a:cubicBezTo>
                <a:cubicBezTo>
                  <a:pt x="2497341" y="2729484"/>
                  <a:pt x="2500341" y="2729227"/>
                  <a:pt x="2503170" y="2728884"/>
                </a:cubicBezTo>
                <a:cubicBezTo>
                  <a:pt x="2501541" y="2731456"/>
                  <a:pt x="2499827" y="2733942"/>
                  <a:pt x="2498198" y="2736514"/>
                </a:cubicBezTo>
                <a:cubicBezTo>
                  <a:pt x="2495283" y="2736685"/>
                  <a:pt x="2492283" y="2736856"/>
                  <a:pt x="2489369" y="2737114"/>
                </a:cubicBezTo>
                <a:close/>
                <a:moveTo>
                  <a:pt x="2508742" y="2728198"/>
                </a:moveTo>
                <a:cubicBezTo>
                  <a:pt x="2511743" y="2727855"/>
                  <a:pt x="2514743" y="2727512"/>
                  <a:pt x="2517658" y="2727170"/>
                </a:cubicBezTo>
                <a:cubicBezTo>
                  <a:pt x="2515943" y="2729913"/>
                  <a:pt x="2514314" y="2732656"/>
                  <a:pt x="2512600" y="2735313"/>
                </a:cubicBezTo>
                <a:cubicBezTo>
                  <a:pt x="2509600" y="2735571"/>
                  <a:pt x="2506599" y="2735742"/>
                  <a:pt x="2503599" y="2735999"/>
                </a:cubicBezTo>
                <a:cubicBezTo>
                  <a:pt x="2505313" y="2733427"/>
                  <a:pt x="2507028" y="2730770"/>
                  <a:pt x="2508742" y="2728198"/>
                </a:cubicBezTo>
                <a:close/>
                <a:moveTo>
                  <a:pt x="2523144" y="2726570"/>
                </a:moveTo>
                <a:cubicBezTo>
                  <a:pt x="2526230" y="2726227"/>
                  <a:pt x="2529231" y="2725884"/>
                  <a:pt x="2532231" y="2725541"/>
                </a:cubicBezTo>
                <a:cubicBezTo>
                  <a:pt x="2530517" y="2728455"/>
                  <a:pt x="2528802" y="2731370"/>
                  <a:pt x="2527173" y="2734285"/>
                </a:cubicBezTo>
                <a:cubicBezTo>
                  <a:pt x="2524173" y="2734542"/>
                  <a:pt x="2521087" y="2734713"/>
                  <a:pt x="2518001" y="2734971"/>
                </a:cubicBezTo>
                <a:cubicBezTo>
                  <a:pt x="2519630" y="2732142"/>
                  <a:pt x="2521344" y="2729398"/>
                  <a:pt x="2523144" y="2726570"/>
                </a:cubicBezTo>
                <a:close/>
                <a:moveTo>
                  <a:pt x="2527088" y="2720140"/>
                </a:moveTo>
                <a:cubicBezTo>
                  <a:pt x="2528802" y="2717397"/>
                  <a:pt x="2530517" y="2714568"/>
                  <a:pt x="2532231" y="2711825"/>
                </a:cubicBezTo>
                <a:cubicBezTo>
                  <a:pt x="2535231" y="2711396"/>
                  <a:pt x="2538146" y="2710882"/>
                  <a:pt x="2541061" y="2710453"/>
                </a:cubicBezTo>
                <a:cubicBezTo>
                  <a:pt x="2539346" y="2713368"/>
                  <a:pt x="2537717" y="2716197"/>
                  <a:pt x="2536003" y="2719111"/>
                </a:cubicBezTo>
                <a:cubicBezTo>
                  <a:pt x="2533003" y="2719454"/>
                  <a:pt x="2530002" y="2719797"/>
                  <a:pt x="2527088" y="2720140"/>
                </a:cubicBezTo>
                <a:close/>
                <a:moveTo>
                  <a:pt x="2546376" y="2709596"/>
                </a:moveTo>
                <a:cubicBezTo>
                  <a:pt x="2549376" y="2709082"/>
                  <a:pt x="2552376" y="2708653"/>
                  <a:pt x="2555377" y="2708139"/>
                </a:cubicBezTo>
                <a:cubicBezTo>
                  <a:pt x="2553662" y="2711225"/>
                  <a:pt x="2551948" y="2714311"/>
                  <a:pt x="2550319" y="2717397"/>
                </a:cubicBezTo>
                <a:cubicBezTo>
                  <a:pt x="2547319" y="2717740"/>
                  <a:pt x="2544318" y="2718083"/>
                  <a:pt x="2541232" y="2718511"/>
                </a:cubicBezTo>
                <a:cubicBezTo>
                  <a:pt x="2542947" y="2715511"/>
                  <a:pt x="2544661" y="2712596"/>
                  <a:pt x="2546376" y="2709596"/>
                </a:cubicBezTo>
                <a:close/>
                <a:moveTo>
                  <a:pt x="2550148" y="2703081"/>
                </a:moveTo>
                <a:cubicBezTo>
                  <a:pt x="2551862" y="2700166"/>
                  <a:pt x="2553491" y="2697337"/>
                  <a:pt x="2555205" y="2694423"/>
                </a:cubicBezTo>
                <a:cubicBezTo>
                  <a:pt x="2558120" y="2693823"/>
                  <a:pt x="2561035" y="2693222"/>
                  <a:pt x="2563863" y="2692622"/>
                </a:cubicBezTo>
                <a:cubicBezTo>
                  <a:pt x="2562235" y="2695623"/>
                  <a:pt x="2560520" y="2698623"/>
                  <a:pt x="2558891" y="2701624"/>
                </a:cubicBezTo>
                <a:cubicBezTo>
                  <a:pt x="2556063" y="2702138"/>
                  <a:pt x="2553148" y="2702652"/>
                  <a:pt x="2550148" y="2703081"/>
                </a:cubicBezTo>
                <a:close/>
                <a:moveTo>
                  <a:pt x="2559063" y="2687822"/>
                </a:moveTo>
                <a:cubicBezTo>
                  <a:pt x="2560692" y="2684993"/>
                  <a:pt x="2562320" y="2682164"/>
                  <a:pt x="2563949" y="2679335"/>
                </a:cubicBezTo>
                <a:cubicBezTo>
                  <a:pt x="2566778" y="2678649"/>
                  <a:pt x="2569607" y="2677963"/>
                  <a:pt x="2572350" y="2677278"/>
                </a:cubicBezTo>
                <a:cubicBezTo>
                  <a:pt x="2570722" y="2680192"/>
                  <a:pt x="2569093" y="2683193"/>
                  <a:pt x="2567464" y="2686107"/>
                </a:cubicBezTo>
                <a:cubicBezTo>
                  <a:pt x="2564721" y="2686622"/>
                  <a:pt x="2561892" y="2687222"/>
                  <a:pt x="2559063" y="2687822"/>
                </a:cubicBezTo>
                <a:close/>
                <a:moveTo>
                  <a:pt x="2577922" y="2675820"/>
                </a:moveTo>
                <a:cubicBezTo>
                  <a:pt x="2580837" y="2675049"/>
                  <a:pt x="2583666" y="2674363"/>
                  <a:pt x="2586495" y="2673592"/>
                </a:cubicBezTo>
                <a:cubicBezTo>
                  <a:pt x="2584866" y="2676763"/>
                  <a:pt x="2583237" y="2679935"/>
                  <a:pt x="2581523" y="2683107"/>
                </a:cubicBezTo>
                <a:cubicBezTo>
                  <a:pt x="2578694" y="2683707"/>
                  <a:pt x="2575779" y="2684307"/>
                  <a:pt x="2572865" y="2684907"/>
                </a:cubicBezTo>
                <a:cubicBezTo>
                  <a:pt x="2574579" y="2681907"/>
                  <a:pt x="2576294" y="2678821"/>
                  <a:pt x="2577922" y="2675820"/>
                </a:cubicBezTo>
                <a:close/>
                <a:moveTo>
                  <a:pt x="2581780" y="2668705"/>
                </a:moveTo>
                <a:cubicBezTo>
                  <a:pt x="2583409" y="2665791"/>
                  <a:pt x="2585038" y="2662790"/>
                  <a:pt x="2586581" y="2659875"/>
                </a:cubicBezTo>
                <a:cubicBezTo>
                  <a:pt x="2589410" y="2659018"/>
                  <a:pt x="2592153" y="2658161"/>
                  <a:pt x="2594896" y="2657304"/>
                </a:cubicBezTo>
                <a:cubicBezTo>
                  <a:pt x="2593267" y="2660390"/>
                  <a:pt x="2591724" y="2663476"/>
                  <a:pt x="2590096" y="2666476"/>
                </a:cubicBezTo>
                <a:cubicBezTo>
                  <a:pt x="2587352" y="2667334"/>
                  <a:pt x="2584609" y="2668019"/>
                  <a:pt x="2581780" y="2668705"/>
                </a:cubicBezTo>
                <a:close/>
                <a:moveTo>
                  <a:pt x="2600468" y="2655675"/>
                </a:moveTo>
                <a:cubicBezTo>
                  <a:pt x="2603297" y="2654818"/>
                  <a:pt x="2606126" y="2653875"/>
                  <a:pt x="2608955" y="2653017"/>
                </a:cubicBezTo>
                <a:cubicBezTo>
                  <a:pt x="2607326" y="2656275"/>
                  <a:pt x="2605697" y="2659618"/>
                  <a:pt x="2604154" y="2662876"/>
                </a:cubicBezTo>
                <a:cubicBezTo>
                  <a:pt x="2601325" y="2663647"/>
                  <a:pt x="2598496" y="2664419"/>
                  <a:pt x="2595668" y="2665190"/>
                </a:cubicBezTo>
                <a:cubicBezTo>
                  <a:pt x="2597211" y="2662019"/>
                  <a:pt x="2598839" y="2658847"/>
                  <a:pt x="2600468" y="2655675"/>
                </a:cubicBezTo>
                <a:close/>
                <a:moveTo>
                  <a:pt x="2614270" y="2651217"/>
                </a:moveTo>
                <a:cubicBezTo>
                  <a:pt x="2617184" y="2650274"/>
                  <a:pt x="2620013" y="2649331"/>
                  <a:pt x="2622842" y="2648388"/>
                </a:cubicBezTo>
                <a:cubicBezTo>
                  <a:pt x="2621213" y="2651903"/>
                  <a:pt x="2619585" y="2655418"/>
                  <a:pt x="2617956" y="2658932"/>
                </a:cubicBezTo>
                <a:cubicBezTo>
                  <a:pt x="2615127" y="2659704"/>
                  <a:pt x="2612212" y="2660561"/>
                  <a:pt x="2609298" y="2661333"/>
                </a:cubicBezTo>
                <a:cubicBezTo>
                  <a:pt x="2611012" y="2657990"/>
                  <a:pt x="2612641" y="2654646"/>
                  <a:pt x="2614270" y="2651217"/>
                </a:cubicBezTo>
                <a:close/>
                <a:moveTo>
                  <a:pt x="2617956" y="2643845"/>
                </a:moveTo>
                <a:cubicBezTo>
                  <a:pt x="2619585" y="2640587"/>
                  <a:pt x="2621128" y="2637244"/>
                  <a:pt x="2622757" y="2633986"/>
                </a:cubicBezTo>
                <a:cubicBezTo>
                  <a:pt x="2625586" y="2632958"/>
                  <a:pt x="2628329" y="2631843"/>
                  <a:pt x="2631072" y="2630815"/>
                </a:cubicBezTo>
                <a:cubicBezTo>
                  <a:pt x="2629529" y="2634244"/>
                  <a:pt x="2627900" y="2637673"/>
                  <a:pt x="2626357" y="2641016"/>
                </a:cubicBezTo>
                <a:cubicBezTo>
                  <a:pt x="2623528" y="2641959"/>
                  <a:pt x="2620785" y="2642902"/>
                  <a:pt x="2617956" y="2643845"/>
                </a:cubicBezTo>
                <a:close/>
                <a:moveTo>
                  <a:pt x="2626529" y="2626186"/>
                </a:moveTo>
                <a:cubicBezTo>
                  <a:pt x="2628072" y="2623014"/>
                  <a:pt x="2629615" y="2619842"/>
                  <a:pt x="2631158" y="2616670"/>
                </a:cubicBezTo>
                <a:cubicBezTo>
                  <a:pt x="2633901" y="2615470"/>
                  <a:pt x="2636558" y="2614356"/>
                  <a:pt x="2639216" y="2613155"/>
                </a:cubicBezTo>
                <a:cubicBezTo>
                  <a:pt x="2637673" y="2616413"/>
                  <a:pt x="2636215" y="2619756"/>
                  <a:pt x="2634672" y="2623014"/>
                </a:cubicBezTo>
                <a:cubicBezTo>
                  <a:pt x="2632015" y="2624042"/>
                  <a:pt x="2629272" y="2625071"/>
                  <a:pt x="2626529" y="2626186"/>
                </a:cubicBezTo>
                <a:close/>
                <a:moveTo>
                  <a:pt x="2634930" y="2608955"/>
                </a:moveTo>
                <a:cubicBezTo>
                  <a:pt x="2636473" y="2605697"/>
                  <a:pt x="2638101" y="2602440"/>
                  <a:pt x="2639645" y="2599268"/>
                </a:cubicBezTo>
                <a:cubicBezTo>
                  <a:pt x="2642216" y="2597982"/>
                  <a:pt x="2644788" y="2596782"/>
                  <a:pt x="2647360" y="2595496"/>
                </a:cubicBezTo>
                <a:cubicBezTo>
                  <a:pt x="2645817" y="2598839"/>
                  <a:pt x="2644274" y="2602182"/>
                  <a:pt x="2642731" y="2605526"/>
                </a:cubicBezTo>
                <a:cubicBezTo>
                  <a:pt x="2640159" y="2606640"/>
                  <a:pt x="2637587" y="2607755"/>
                  <a:pt x="2634930" y="2608955"/>
                </a:cubicBezTo>
                <a:close/>
                <a:moveTo>
                  <a:pt x="2643588" y="2591038"/>
                </a:moveTo>
                <a:cubicBezTo>
                  <a:pt x="2645217" y="2587695"/>
                  <a:pt x="2646845" y="2584266"/>
                  <a:pt x="2648474" y="2580923"/>
                </a:cubicBezTo>
                <a:cubicBezTo>
                  <a:pt x="2650960" y="2579551"/>
                  <a:pt x="2653446" y="2578180"/>
                  <a:pt x="2655846" y="2576894"/>
                </a:cubicBezTo>
                <a:cubicBezTo>
                  <a:pt x="2654218" y="2580408"/>
                  <a:pt x="2652675" y="2583923"/>
                  <a:pt x="2651046" y="2587352"/>
                </a:cubicBezTo>
                <a:cubicBezTo>
                  <a:pt x="2648560" y="2588552"/>
                  <a:pt x="2646074" y="2589838"/>
                  <a:pt x="2643588" y="2591038"/>
                </a:cubicBezTo>
                <a:close/>
                <a:moveTo>
                  <a:pt x="2652246" y="2573036"/>
                </a:moveTo>
                <a:cubicBezTo>
                  <a:pt x="2653875" y="2569693"/>
                  <a:pt x="2655418" y="2566435"/>
                  <a:pt x="2657047" y="2563092"/>
                </a:cubicBezTo>
                <a:cubicBezTo>
                  <a:pt x="2659361" y="2561635"/>
                  <a:pt x="2661761" y="2560263"/>
                  <a:pt x="2663990" y="2558806"/>
                </a:cubicBezTo>
                <a:cubicBezTo>
                  <a:pt x="2662447" y="2562235"/>
                  <a:pt x="2660904" y="2565578"/>
                  <a:pt x="2659361" y="2569007"/>
                </a:cubicBezTo>
                <a:cubicBezTo>
                  <a:pt x="2657047" y="2570379"/>
                  <a:pt x="2654646" y="2571664"/>
                  <a:pt x="2652246" y="2573036"/>
                </a:cubicBezTo>
                <a:close/>
                <a:moveTo>
                  <a:pt x="2660990" y="2554777"/>
                </a:moveTo>
                <a:cubicBezTo>
                  <a:pt x="2662533" y="2551605"/>
                  <a:pt x="2664076" y="2548433"/>
                  <a:pt x="2665533" y="2545175"/>
                </a:cubicBezTo>
                <a:cubicBezTo>
                  <a:pt x="2667762" y="2543718"/>
                  <a:pt x="2669991" y="2542175"/>
                  <a:pt x="2672220" y="2540718"/>
                </a:cubicBezTo>
                <a:cubicBezTo>
                  <a:pt x="2670763" y="2543975"/>
                  <a:pt x="2669220" y="2547319"/>
                  <a:pt x="2667762" y="2550576"/>
                </a:cubicBezTo>
                <a:cubicBezTo>
                  <a:pt x="2665533" y="2552033"/>
                  <a:pt x="2663304" y="2553405"/>
                  <a:pt x="2660990" y="2554777"/>
                </a:cubicBezTo>
                <a:close/>
                <a:moveTo>
                  <a:pt x="2669820" y="2536432"/>
                </a:moveTo>
                <a:cubicBezTo>
                  <a:pt x="2671277" y="2533345"/>
                  <a:pt x="2672734" y="2530259"/>
                  <a:pt x="2674192" y="2527259"/>
                </a:cubicBezTo>
                <a:cubicBezTo>
                  <a:pt x="2676249" y="2525716"/>
                  <a:pt x="2678392" y="2524173"/>
                  <a:pt x="2680449" y="2522630"/>
                </a:cubicBezTo>
                <a:cubicBezTo>
                  <a:pt x="2678992" y="2525801"/>
                  <a:pt x="2677621" y="2528973"/>
                  <a:pt x="2676163" y="2532059"/>
                </a:cubicBezTo>
                <a:cubicBezTo>
                  <a:pt x="2674020" y="2533517"/>
                  <a:pt x="2671963" y="2534974"/>
                  <a:pt x="2669820" y="2536432"/>
                </a:cubicBezTo>
                <a:close/>
                <a:moveTo>
                  <a:pt x="2687050" y="2517572"/>
                </a:moveTo>
                <a:cubicBezTo>
                  <a:pt x="2689279" y="2515857"/>
                  <a:pt x="2691422" y="2514229"/>
                  <a:pt x="2693565" y="2512600"/>
                </a:cubicBezTo>
                <a:cubicBezTo>
                  <a:pt x="2692108" y="2516029"/>
                  <a:pt x="2690651" y="2519372"/>
                  <a:pt x="2689194" y="2522801"/>
                </a:cubicBezTo>
                <a:cubicBezTo>
                  <a:pt x="2687050" y="2524430"/>
                  <a:pt x="2684822" y="2525973"/>
                  <a:pt x="2682593" y="2527602"/>
                </a:cubicBezTo>
                <a:cubicBezTo>
                  <a:pt x="2684050" y="2524173"/>
                  <a:pt x="2685593" y="2520915"/>
                  <a:pt x="2687050" y="2517572"/>
                </a:cubicBezTo>
                <a:close/>
                <a:moveTo>
                  <a:pt x="2691337" y="2508142"/>
                </a:moveTo>
                <a:cubicBezTo>
                  <a:pt x="2692794" y="2504970"/>
                  <a:pt x="2694166" y="2501799"/>
                  <a:pt x="2695537" y="2498627"/>
                </a:cubicBezTo>
                <a:cubicBezTo>
                  <a:pt x="2697594" y="2496912"/>
                  <a:pt x="2699652" y="2495198"/>
                  <a:pt x="2701624" y="2493483"/>
                </a:cubicBezTo>
                <a:cubicBezTo>
                  <a:pt x="2700252" y="2496741"/>
                  <a:pt x="2698880" y="2499998"/>
                  <a:pt x="2697509" y="2503256"/>
                </a:cubicBezTo>
                <a:cubicBezTo>
                  <a:pt x="2695451" y="2504885"/>
                  <a:pt x="2693394" y="2506513"/>
                  <a:pt x="2691337" y="2508142"/>
                </a:cubicBezTo>
                <a:close/>
                <a:moveTo>
                  <a:pt x="2708482" y="2487654"/>
                </a:moveTo>
                <a:cubicBezTo>
                  <a:pt x="2710625" y="2485768"/>
                  <a:pt x="2712682" y="2483882"/>
                  <a:pt x="2714825" y="2481996"/>
                </a:cubicBezTo>
                <a:cubicBezTo>
                  <a:pt x="2713454" y="2485511"/>
                  <a:pt x="2711996" y="2489026"/>
                  <a:pt x="2710625" y="2492540"/>
                </a:cubicBezTo>
                <a:cubicBezTo>
                  <a:pt x="2708482" y="2494341"/>
                  <a:pt x="2706339" y="2496141"/>
                  <a:pt x="2704110" y="2497941"/>
                </a:cubicBezTo>
                <a:cubicBezTo>
                  <a:pt x="2705567" y="2494512"/>
                  <a:pt x="2707024" y="2491083"/>
                  <a:pt x="2708482" y="2487654"/>
                </a:cubicBezTo>
                <a:close/>
                <a:moveTo>
                  <a:pt x="2721426" y="2475824"/>
                </a:moveTo>
                <a:cubicBezTo>
                  <a:pt x="2723655" y="2473767"/>
                  <a:pt x="2725884" y="2471623"/>
                  <a:pt x="2728027" y="2469566"/>
                </a:cubicBezTo>
                <a:cubicBezTo>
                  <a:pt x="2726655" y="2473338"/>
                  <a:pt x="2725198" y="2477024"/>
                  <a:pt x="2723826" y="2480796"/>
                </a:cubicBezTo>
                <a:cubicBezTo>
                  <a:pt x="2721598" y="2482853"/>
                  <a:pt x="2719369" y="2484825"/>
                  <a:pt x="2717054" y="2486882"/>
                </a:cubicBezTo>
                <a:cubicBezTo>
                  <a:pt x="2718511" y="2483196"/>
                  <a:pt x="2719969" y="2479510"/>
                  <a:pt x="2721426" y="2475824"/>
                </a:cubicBezTo>
                <a:close/>
                <a:moveTo>
                  <a:pt x="2734714" y="2462965"/>
                </a:moveTo>
                <a:cubicBezTo>
                  <a:pt x="2737028" y="2460565"/>
                  <a:pt x="2739343" y="2458250"/>
                  <a:pt x="2741657" y="2455850"/>
                </a:cubicBezTo>
                <a:cubicBezTo>
                  <a:pt x="2740286" y="2459793"/>
                  <a:pt x="2738828" y="2463737"/>
                  <a:pt x="2737457" y="2467680"/>
                </a:cubicBezTo>
                <a:cubicBezTo>
                  <a:pt x="2735142" y="2469995"/>
                  <a:pt x="2732742" y="2472309"/>
                  <a:pt x="2730341" y="2474709"/>
                </a:cubicBezTo>
                <a:cubicBezTo>
                  <a:pt x="2731799" y="2470766"/>
                  <a:pt x="2733256" y="2466908"/>
                  <a:pt x="2734714" y="2462965"/>
                </a:cubicBezTo>
                <a:close/>
                <a:moveTo>
                  <a:pt x="2748344" y="2448563"/>
                </a:moveTo>
                <a:cubicBezTo>
                  <a:pt x="2750658" y="2445992"/>
                  <a:pt x="2752973" y="2443334"/>
                  <a:pt x="2755116" y="2440762"/>
                </a:cubicBezTo>
                <a:cubicBezTo>
                  <a:pt x="2753745" y="2444791"/>
                  <a:pt x="2752373" y="2448906"/>
                  <a:pt x="2751001" y="2452935"/>
                </a:cubicBezTo>
                <a:cubicBezTo>
                  <a:pt x="2748772" y="2455593"/>
                  <a:pt x="2746372" y="2458165"/>
                  <a:pt x="2743972" y="2460822"/>
                </a:cubicBezTo>
                <a:cubicBezTo>
                  <a:pt x="2745429" y="2456707"/>
                  <a:pt x="2746886" y="2452678"/>
                  <a:pt x="2748344" y="2448563"/>
                </a:cubicBezTo>
                <a:close/>
                <a:moveTo>
                  <a:pt x="2761974" y="2432361"/>
                </a:moveTo>
                <a:cubicBezTo>
                  <a:pt x="2764803" y="2428675"/>
                  <a:pt x="2767546" y="2425075"/>
                  <a:pt x="2770118" y="2421388"/>
                </a:cubicBezTo>
                <a:cubicBezTo>
                  <a:pt x="2768918" y="2425246"/>
                  <a:pt x="2767632" y="2429189"/>
                  <a:pt x="2766432" y="2433047"/>
                </a:cubicBezTo>
                <a:cubicBezTo>
                  <a:pt x="2763774" y="2436905"/>
                  <a:pt x="2760945" y="2440848"/>
                  <a:pt x="2757859" y="2444706"/>
                </a:cubicBezTo>
                <a:cubicBezTo>
                  <a:pt x="2759231" y="2440591"/>
                  <a:pt x="2760602" y="2436476"/>
                  <a:pt x="2761974" y="2432361"/>
                </a:cubicBezTo>
                <a:close/>
                <a:moveTo>
                  <a:pt x="2777747" y="2409730"/>
                </a:moveTo>
                <a:cubicBezTo>
                  <a:pt x="2779976" y="2406044"/>
                  <a:pt x="2782034" y="2402443"/>
                  <a:pt x="2784005" y="2398757"/>
                </a:cubicBezTo>
                <a:cubicBezTo>
                  <a:pt x="2781691" y="2405786"/>
                  <a:pt x="2778519" y="2412730"/>
                  <a:pt x="2774576" y="2419760"/>
                </a:cubicBezTo>
                <a:cubicBezTo>
                  <a:pt x="2775690" y="2416502"/>
                  <a:pt x="2776719" y="2413159"/>
                  <a:pt x="2777747" y="2409730"/>
                </a:cubicBezTo>
                <a:close/>
                <a:moveTo>
                  <a:pt x="2805865" y="2342607"/>
                </a:moveTo>
                <a:cubicBezTo>
                  <a:pt x="2807751" y="2339264"/>
                  <a:pt x="2809980" y="2335835"/>
                  <a:pt x="2812466" y="2332320"/>
                </a:cubicBezTo>
                <a:cubicBezTo>
                  <a:pt x="2810666" y="2338921"/>
                  <a:pt x="2808780" y="2345436"/>
                  <a:pt x="2806980" y="2352037"/>
                </a:cubicBezTo>
                <a:cubicBezTo>
                  <a:pt x="2804751" y="2354694"/>
                  <a:pt x="2802693" y="2357352"/>
                  <a:pt x="2800807" y="2360009"/>
                </a:cubicBezTo>
                <a:cubicBezTo>
                  <a:pt x="2802436" y="2354180"/>
                  <a:pt x="2804151" y="2348351"/>
                  <a:pt x="2805865" y="2342607"/>
                </a:cubicBezTo>
                <a:close/>
                <a:moveTo>
                  <a:pt x="2818553" y="2324348"/>
                </a:moveTo>
                <a:cubicBezTo>
                  <a:pt x="2820181" y="2322376"/>
                  <a:pt x="2821896" y="2320319"/>
                  <a:pt x="2823696" y="2318261"/>
                </a:cubicBezTo>
                <a:cubicBezTo>
                  <a:pt x="2821810" y="2325462"/>
                  <a:pt x="2819924" y="2332749"/>
                  <a:pt x="2818038" y="2339950"/>
                </a:cubicBezTo>
                <a:cubicBezTo>
                  <a:pt x="2816152" y="2341836"/>
                  <a:pt x="2814438" y="2343636"/>
                  <a:pt x="2812723" y="2345522"/>
                </a:cubicBezTo>
                <a:cubicBezTo>
                  <a:pt x="2814609" y="2338493"/>
                  <a:pt x="2816581" y="2331377"/>
                  <a:pt x="2818553" y="2324348"/>
                </a:cubicBezTo>
                <a:close/>
                <a:moveTo>
                  <a:pt x="2829097" y="2312346"/>
                </a:moveTo>
                <a:cubicBezTo>
                  <a:pt x="2830897" y="2310374"/>
                  <a:pt x="2832783" y="2308489"/>
                  <a:pt x="2834754" y="2306517"/>
                </a:cubicBezTo>
                <a:cubicBezTo>
                  <a:pt x="2832869" y="2314146"/>
                  <a:pt x="2830983" y="2321862"/>
                  <a:pt x="2829097" y="2329491"/>
                </a:cubicBezTo>
                <a:cubicBezTo>
                  <a:pt x="2827039" y="2331291"/>
                  <a:pt x="2825153" y="2333092"/>
                  <a:pt x="2823182" y="2334892"/>
                </a:cubicBezTo>
                <a:cubicBezTo>
                  <a:pt x="2825153" y="2327348"/>
                  <a:pt x="2827125" y="2319804"/>
                  <a:pt x="2829097" y="2312346"/>
                </a:cubicBezTo>
                <a:close/>
                <a:moveTo>
                  <a:pt x="2839727" y="2301631"/>
                </a:moveTo>
                <a:cubicBezTo>
                  <a:pt x="2841270" y="2300088"/>
                  <a:pt x="2842898" y="2298630"/>
                  <a:pt x="2844613" y="2297087"/>
                </a:cubicBezTo>
                <a:cubicBezTo>
                  <a:pt x="2842813" y="2304974"/>
                  <a:pt x="2841013" y="2312861"/>
                  <a:pt x="2839127" y="2320747"/>
                </a:cubicBezTo>
                <a:cubicBezTo>
                  <a:pt x="2837326" y="2322205"/>
                  <a:pt x="2835612" y="2323662"/>
                  <a:pt x="2833983" y="2325119"/>
                </a:cubicBezTo>
                <a:cubicBezTo>
                  <a:pt x="2835955" y="2317318"/>
                  <a:pt x="2837841" y="2309432"/>
                  <a:pt x="2839727" y="2301631"/>
                </a:cubicBezTo>
                <a:close/>
                <a:moveTo>
                  <a:pt x="2849414" y="2292801"/>
                </a:moveTo>
                <a:cubicBezTo>
                  <a:pt x="2851042" y="2291344"/>
                  <a:pt x="2852843" y="2289801"/>
                  <a:pt x="2854557" y="2288343"/>
                </a:cubicBezTo>
                <a:cubicBezTo>
                  <a:pt x="2852757" y="2296487"/>
                  <a:pt x="2851042" y="2304545"/>
                  <a:pt x="2849242" y="2312689"/>
                </a:cubicBezTo>
                <a:cubicBezTo>
                  <a:pt x="2847356" y="2314146"/>
                  <a:pt x="2845556" y="2315604"/>
                  <a:pt x="2843756" y="2316975"/>
                </a:cubicBezTo>
                <a:cubicBezTo>
                  <a:pt x="2845727" y="2308917"/>
                  <a:pt x="2847528" y="2300859"/>
                  <a:pt x="2849414" y="2292801"/>
                </a:cubicBezTo>
                <a:close/>
                <a:moveTo>
                  <a:pt x="2859186" y="2284400"/>
                </a:moveTo>
                <a:cubicBezTo>
                  <a:pt x="2860901" y="2283028"/>
                  <a:pt x="2862701" y="2281571"/>
                  <a:pt x="2864416" y="2280114"/>
                </a:cubicBezTo>
                <a:cubicBezTo>
                  <a:pt x="2862701" y="2288429"/>
                  <a:pt x="2860986" y="2296744"/>
                  <a:pt x="2859358" y="2305060"/>
                </a:cubicBezTo>
                <a:cubicBezTo>
                  <a:pt x="2857472" y="2306431"/>
                  <a:pt x="2855586" y="2307803"/>
                  <a:pt x="2853785" y="2309174"/>
                </a:cubicBezTo>
                <a:cubicBezTo>
                  <a:pt x="2855586" y="2300945"/>
                  <a:pt x="2857386" y="2292630"/>
                  <a:pt x="2859186" y="2284400"/>
                </a:cubicBezTo>
                <a:close/>
                <a:moveTo>
                  <a:pt x="2868959" y="2276513"/>
                </a:moveTo>
                <a:cubicBezTo>
                  <a:pt x="2870673" y="2275142"/>
                  <a:pt x="2872559" y="2273770"/>
                  <a:pt x="2874359" y="2272398"/>
                </a:cubicBezTo>
                <a:cubicBezTo>
                  <a:pt x="2872731" y="2280885"/>
                  <a:pt x="2871102" y="2289372"/>
                  <a:pt x="2869473" y="2297859"/>
                </a:cubicBezTo>
                <a:cubicBezTo>
                  <a:pt x="2867587" y="2299230"/>
                  <a:pt x="2865701" y="2300516"/>
                  <a:pt x="2863815" y="2301888"/>
                </a:cubicBezTo>
                <a:cubicBezTo>
                  <a:pt x="2865530" y="2293401"/>
                  <a:pt x="2867244" y="2284914"/>
                  <a:pt x="2868959" y="2276513"/>
                </a:cubicBezTo>
                <a:close/>
                <a:moveTo>
                  <a:pt x="2878731" y="2268969"/>
                </a:moveTo>
                <a:cubicBezTo>
                  <a:pt x="2939596" y="2223107"/>
                  <a:pt x="3032865" y="2170729"/>
                  <a:pt x="3154509" y="2114579"/>
                </a:cubicBezTo>
                <a:cubicBezTo>
                  <a:pt x="3333674" y="2032026"/>
                  <a:pt x="3517383" y="1967817"/>
                  <a:pt x="3570275" y="1958130"/>
                </a:cubicBezTo>
                <a:cubicBezTo>
                  <a:pt x="3574390" y="1957359"/>
                  <a:pt x="3600364" y="1957016"/>
                  <a:pt x="3604994" y="1957016"/>
                </a:cubicBezTo>
                <a:cubicBezTo>
                  <a:pt x="3650171" y="1957016"/>
                  <a:pt x="3919519" y="2004165"/>
                  <a:pt x="3949523" y="2064344"/>
                </a:cubicBezTo>
                <a:cubicBezTo>
                  <a:pt x="3969668" y="2104806"/>
                  <a:pt x="4063880" y="2151526"/>
                  <a:pt x="4155091" y="2196703"/>
                </a:cubicBezTo>
                <a:cubicBezTo>
                  <a:pt x="4243988" y="2240766"/>
                  <a:pt x="4335971" y="2286372"/>
                  <a:pt x="4345401" y="2320576"/>
                </a:cubicBezTo>
                <a:cubicBezTo>
                  <a:pt x="4367261" y="2400043"/>
                  <a:pt x="4516165" y="2478910"/>
                  <a:pt x="4673813" y="2562320"/>
                </a:cubicBezTo>
                <a:cubicBezTo>
                  <a:pt x="4714618" y="2583923"/>
                  <a:pt x="4755852" y="2605697"/>
                  <a:pt x="4794514" y="2627557"/>
                </a:cubicBezTo>
                <a:cubicBezTo>
                  <a:pt x="4794771" y="2628414"/>
                  <a:pt x="4794943" y="2629186"/>
                  <a:pt x="4795200" y="2630043"/>
                </a:cubicBezTo>
                <a:cubicBezTo>
                  <a:pt x="4757224" y="2610412"/>
                  <a:pt x="4716418" y="2590610"/>
                  <a:pt x="4675013" y="2570464"/>
                </a:cubicBezTo>
                <a:cubicBezTo>
                  <a:pt x="4522680" y="2496398"/>
                  <a:pt x="4365118" y="2419845"/>
                  <a:pt x="4345401" y="2348008"/>
                </a:cubicBezTo>
                <a:cubicBezTo>
                  <a:pt x="4335971" y="2313804"/>
                  <a:pt x="4246560" y="2272913"/>
                  <a:pt x="4151919" y="2229707"/>
                </a:cubicBezTo>
                <a:cubicBezTo>
                  <a:pt x="4059851" y="2187616"/>
                  <a:pt x="3964610" y="2144154"/>
                  <a:pt x="3946436" y="2107635"/>
                </a:cubicBezTo>
                <a:cubicBezTo>
                  <a:pt x="3916175" y="2046770"/>
                  <a:pt x="3637055" y="2005365"/>
                  <a:pt x="3600279" y="2005365"/>
                </a:cubicBezTo>
                <a:cubicBezTo>
                  <a:pt x="3596850" y="2005365"/>
                  <a:pt x="3569675" y="2005708"/>
                  <a:pt x="3565389" y="2006479"/>
                </a:cubicBezTo>
                <a:cubicBezTo>
                  <a:pt x="3479149" y="2022253"/>
                  <a:pt x="3059011" y="2167128"/>
                  <a:pt x="2873845" y="2294687"/>
                </a:cubicBezTo>
                <a:cubicBezTo>
                  <a:pt x="2875388" y="2286200"/>
                  <a:pt x="2877017" y="2277628"/>
                  <a:pt x="2878731" y="2268969"/>
                </a:cubicBezTo>
                <a:close/>
                <a:moveTo>
                  <a:pt x="4898070" y="2775518"/>
                </a:moveTo>
                <a:cubicBezTo>
                  <a:pt x="4904156" y="2792578"/>
                  <a:pt x="4909900" y="2809637"/>
                  <a:pt x="4915215" y="2826525"/>
                </a:cubicBezTo>
                <a:cubicBezTo>
                  <a:pt x="4965278" y="2985030"/>
                  <a:pt x="5087522" y="3197028"/>
                  <a:pt x="5226740" y="3366421"/>
                </a:cubicBezTo>
                <a:cubicBezTo>
                  <a:pt x="5382930" y="3556559"/>
                  <a:pt x="5535607" y="3665601"/>
                  <a:pt x="5645592" y="3665601"/>
                </a:cubicBezTo>
                <a:cubicBezTo>
                  <a:pt x="5735946" y="3665601"/>
                  <a:pt x="5852875" y="3597107"/>
                  <a:pt x="5993207" y="3461919"/>
                </a:cubicBezTo>
                <a:cubicBezTo>
                  <a:pt x="6069073" y="3388881"/>
                  <a:pt x="6138853" y="3308814"/>
                  <a:pt x="6195003" y="3239548"/>
                </a:cubicBezTo>
                <a:cubicBezTo>
                  <a:pt x="6018496" y="3463890"/>
                  <a:pt x="5803497" y="3684632"/>
                  <a:pt x="5640963" y="3684632"/>
                </a:cubicBezTo>
                <a:cubicBezTo>
                  <a:pt x="5394074" y="3684632"/>
                  <a:pt x="5019199" y="3156909"/>
                  <a:pt x="4914615" y="2825496"/>
                </a:cubicBezTo>
                <a:cubicBezTo>
                  <a:pt x="4909471" y="2808951"/>
                  <a:pt x="4903899" y="2792320"/>
                  <a:pt x="4898070" y="2775518"/>
                </a:cubicBezTo>
                <a:lnTo>
                  <a:pt x="4898070" y="2775518"/>
                </a:lnTo>
                <a:close/>
                <a:moveTo>
                  <a:pt x="7155981" y="3249578"/>
                </a:moveTo>
                <a:cubicBezTo>
                  <a:pt x="7258165" y="3448031"/>
                  <a:pt x="7363864" y="3653171"/>
                  <a:pt x="7417442" y="3848110"/>
                </a:cubicBezTo>
                <a:cubicBezTo>
                  <a:pt x="7443845" y="3944036"/>
                  <a:pt x="7521426" y="4069195"/>
                  <a:pt x="7596436" y="4190238"/>
                </a:cubicBezTo>
                <a:cubicBezTo>
                  <a:pt x="7649156" y="4275278"/>
                  <a:pt x="7703678" y="4363231"/>
                  <a:pt x="7740368" y="4440727"/>
                </a:cubicBezTo>
                <a:cubicBezTo>
                  <a:pt x="7816663" y="4601718"/>
                  <a:pt x="8012288" y="4726619"/>
                  <a:pt x="8129645" y="4726619"/>
                </a:cubicBezTo>
                <a:cubicBezTo>
                  <a:pt x="8139761" y="4726619"/>
                  <a:pt x="8159563" y="4725762"/>
                  <a:pt x="8170107" y="4723791"/>
                </a:cubicBezTo>
                <a:cubicBezTo>
                  <a:pt x="8290122" y="4701845"/>
                  <a:pt x="8447599" y="4564771"/>
                  <a:pt x="8602076" y="4347544"/>
                </a:cubicBezTo>
                <a:cubicBezTo>
                  <a:pt x="8685743" y="4229929"/>
                  <a:pt x="8758866" y="4102027"/>
                  <a:pt x="8812702" y="3981926"/>
                </a:cubicBezTo>
                <a:cubicBezTo>
                  <a:pt x="8811845" y="3985870"/>
                  <a:pt x="8811073" y="3989813"/>
                  <a:pt x="8810216" y="3993756"/>
                </a:cubicBezTo>
                <a:cubicBezTo>
                  <a:pt x="8756209" y="4122858"/>
                  <a:pt x="8681200" y="4261133"/>
                  <a:pt x="8595389" y="4386806"/>
                </a:cubicBezTo>
                <a:cubicBezTo>
                  <a:pt x="8443313" y="4609433"/>
                  <a:pt x="8286351" y="4749937"/>
                  <a:pt x="8164707" y="4772140"/>
                </a:cubicBezTo>
                <a:cubicBezTo>
                  <a:pt x="8153905" y="4774111"/>
                  <a:pt x="8134617" y="4774968"/>
                  <a:pt x="8124416" y="4774968"/>
                </a:cubicBezTo>
                <a:cubicBezTo>
                  <a:pt x="8006716" y="4774968"/>
                  <a:pt x="7815892" y="4650239"/>
                  <a:pt x="7736853" y="4483418"/>
                </a:cubicBezTo>
                <a:cubicBezTo>
                  <a:pt x="7700249" y="4406180"/>
                  <a:pt x="7648471" y="4318997"/>
                  <a:pt x="7598407" y="4234644"/>
                </a:cubicBezTo>
                <a:cubicBezTo>
                  <a:pt x="7522798" y="4107256"/>
                  <a:pt x="7444531" y="3975583"/>
                  <a:pt x="7417013" y="3875627"/>
                </a:cubicBezTo>
                <a:cubicBezTo>
                  <a:pt x="7361292" y="3673316"/>
                  <a:pt x="7257565" y="3460804"/>
                  <a:pt x="7157266" y="3255321"/>
                </a:cubicBezTo>
                <a:cubicBezTo>
                  <a:pt x="7147494" y="3235262"/>
                  <a:pt x="7137721" y="3215202"/>
                  <a:pt x="7127863" y="3195057"/>
                </a:cubicBezTo>
                <a:cubicBezTo>
                  <a:pt x="7137293" y="3213230"/>
                  <a:pt x="7146636" y="3231404"/>
                  <a:pt x="7155981" y="3249578"/>
                </a:cubicBezTo>
                <a:close/>
                <a:moveTo>
                  <a:pt x="9059589" y="3233119"/>
                </a:moveTo>
                <a:cubicBezTo>
                  <a:pt x="9059761" y="3232776"/>
                  <a:pt x="9059847" y="3232347"/>
                  <a:pt x="9060018" y="3232004"/>
                </a:cubicBezTo>
                <a:cubicBezTo>
                  <a:pt x="9060533" y="3231147"/>
                  <a:pt x="9061133" y="3230290"/>
                  <a:pt x="9061648" y="3229432"/>
                </a:cubicBezTo>
                <a:cubicBezTo>
                  <a:pt x="9061476" y="3229861"/>
                  <a:pt x="9061304" y="3230204"/>
                  <a:pt x="9061133" y="3230632"/>
                </a:cubicBezTo>
                <a:cubicBezTo>
                  <a:pt x="9060618" y="3231490"/>
                  <a:pt x="9060104" y="3232261"/>
                  <a:pt x="9059589" y="3233119"/>
                </a:cubicBezTo>
                <a:close/>
                <a:moveTo>
                  <a:pt x="9068333" y="3211002"/>
                </a:moveTo>
                <a:cubicBezTo>
                  <a:pt x="9068763" y="3209973"/>
                  <a:pt x="9069191" y="3208944"/>
                  <a:pt x="9069534" y="3207830"/>
                </a:cubicBezTo>
                <a:cubicBezTo>
                  <a:pt x="9070391" y="3206544"/>
                  <a:pt x="9071249" y="3205258"/>
                  <a:pt x="9072106" y="3203972"/>
                </a:cubicBezTo>
                <a:cubicBezTo>
                  <a:pt x="9071677" y="3205087"/>
                  <a:pt x="9071163" y="3206201"/>
                  <a:pt x="9070734" y="3207315"/>
                </a:cubicBezTo>
                <a:cubicBezTo>
                  <a:pt x="9069963" y="3208601"/>
                  <a:pt x="9069106" y="3209801"/>
                  <a:pt x="9068333" y="3211002"/>
                </a:cubicBezTo>
                <a:close/>
                <a:moveTo>
                  <a:pt x="9076992" y="3189313"/>
                </a:moveTo>
                <a:cubicBezTo>
                  <a:pt x="9077678" y="3187684"/>
                  <a:pt x="9078278" y="3186056"/>
                  <a:pt x="9078963" y="3184427"/>
                </a:cubicBezTo>
                <a:cubicBezTo>
                  <a:pt x="9080078" y="3182798"/>
                  <a:pt x="9081278" y="3181169"/>
                  <a:pt x="9082393" y="3179626"/>
                </a:cubicBezTo>
                <a:cubicBezTo>
                  <a:pt x="9081707" y="3181341"/>
                  <a:pt x="9080936" y="3182969"/>
                  <a:pt x="9080249" y="3184684"/>
                </a:cubicBezTo>
                <a:cubicBezTo>
                  <a:pt x="9079221" y="3186141"/>
                  <a:pt x="9078106" y="3187770"/>
                  <a:pt x="9076992" y="3189313"/>
                </a:cubicBezTo>
                <a:close/>
                <a:moveTo>
                  <a:pt x="9092509" y="3166167"/>
                </a:moveTo>
                <a:cubicBezTo>
                  <a:pt x="9093451" y="3164881"/>
                  <a:pt x="9094480" y="3163596"/>
                  <a:pt x="9095509" y="3162310"/>
                </a:cubicBezTo>
                <a:cubicBezTo>
                  <a:pt x="9094823" y="3163853"/>
                  <a:pt x="9094137" y="3165310"/>
                  <a:pt x="9093451" y="3166853"/>
                </a:cubicBezTo>
                <a:cubicBezTo>
                  <a:pt x="9092509" y="3168139"/>
                  <a:pt x="9091566" y="3169425"/>
                  <a:pt x="9090537" y="3170711"/>
                </a:cubicBezTo>
                <a:cubicBezTo>
                  <a:pt x="9091222" y="3169168"/>
                  <a:pt x="9091822" y="3167624"/>
                  <a:pt x="9092509" y="3166167"/>
                </a:cubicBezTo>
                <a:close/>
                <a:moveTo>
                  <a:pt x="9099280" y="3150137"/>
                </a:moveTo>
                <a:cubicBezTo>
                  <a:pt x="9100138" y="3148251"/>
                  <a:pt x="9100909" y="3146279"/>
                  <a:pt x="9101766" y="3144393"/>
                </a:cubicBezTo>
                <a:cubicBezTo>
                  <a:pt x="9102967" y="3142850"/>
                  <a:pt x="9104253" y="3141393"/>
                  <a:pt x="9105539" y="3139850"/>
                </a:cubicBezTo>
                <a:cubicBezTo>
                  <a:pt x="9104681" y="3141821"/>
                  <a:pt x="9103824" y="3143707"/>
                  <a:pt x="9102967" y="3145679"/>
                </a:cubicBezTo>
                <a:cubicBezTo>
                  <a:pt x="9101681" y="3147222"/>
                  <a:pt x="9100480" y="3148679"/>
                  <a:pt x="9099280" y="3150137"/>
                </a:cubicBezTo>
                <a:close/>
                <a:moveTo>
                  <a:pt x="9108024" y="3129906"/>
                </a:moveTo>
                <a:cubicBezTo>
                  <a:pt x="9109053" y="3127591"/>
                  <a:pt x="9109996" y="3125362"/>
                  <a:pt x="9111024" y="3123048"/>
                </a:cubicBezTo>
                <a:cubicBezTo>
                  <a:pt x="9112482" y="3121419"/>
                  <a:pt x="9113940" y="3119790"/>
                  <a:pt x="9115482" y="3118161"/>
                </a:cubicBezTo>
                <a:cubicBezTo>
                  <a:pt x="9114454" y="3120476"/>
                  <a:pt x="9113425" y="3122705"/>
                  <a:pt x="9112310" y="3125019"/>
                </a:cubicBezTo>
                <a:cubicBezTo>
                  <a:pt x="9110854" y="3126648"/>
                  <a:pt x="9109482" y="3128277"/>
                  <a:pt x="9108024" y="3129906"/>
                </a:cubicBezTo>
                <a:close/>
                <a:moveTo>
                  <a:pt x="9124226" y="3108560"/>
                </a:moveTo>
                <a:cubicBezTo>
                  <a:pt x="9125512" y="3107188"/>
                  <a:pt x="9126884" y="3105731"/>
                  <a:pt x="9128255" y="3104360"/>
                </a:cubicBezTo>
                <a:cubicBezTo>
                  <a:pt x="9127312" y="3106417"/>
                  <a:pt x="9126284" y="3108389"/>
                  <a:pt x="9125341" y="3110446"/>
                </a:cubicBezTo>
                <a:cubicBezTo>
                  <a:pt x="9124055" y="3111818"/>
                  <a:pt x="9122769" y="3113275"/>
                  <a:pt x="9121484" y="3114647"/>
                </a:cubicBezTo>
                <a:cubicBezTo>
                  <a:pt x="9122426" y="3112675"/>
                  <a:pt x="9123284" y="3110617"/>
                  <a:pt x="9124226" y="3108560"/>
                </a:cubicBezTo>
                <a:close/>
                <a:moveTo>
                  <a:pt x="9130312" y="3095530"/>
                </a:moveTo>
                <a:cubicBezTo>
                  <a:pt x="9131427" y="3093215"/>
                  <a:pt x="9132456" y="3090815"/>
                  <a:pt x="9133570" y="3088500"/>
                </a:cubicBezTo>
                <a:cubicBezTo>
                  <a:pt x="9135114" y="3087043"/>
                  <a:pt x="9136657" y="3085500"/>
                  <a:pt x="9138200" y="3084043"/>
                </a:cubicBezTo>
                <a:cubicBezTo>
                  <a:pt x="9137085" y="3086357"/>
                  <a:pt x="9135971" y="3088672"/>
                  <a:pt x="9134856" y="3090987"/>
                </a:cubicBezTo>
                <a:cubicBezTo>
                  <a:pt x="9133314" y="3092444"/>
                  <a:pt x="9131770" y="3093987"/>
                  <a:pt x="9130312" y="3095530"/>
                </a:cubicBezTo>
                <a:close/>
                <a:moveTo>
                  <a:pt x="9146686" y="3075899"/>
                </a:moveTo>
                <a:cubicBezTo>
                  <a:pt x="9148058" y="3074613"/>
                  <a:pt x="9149430" y="3073327"/>
                  <a:pt x="9150887" y="3072041"/>
                </a:cubicBezTo>
                <a:cubicBezTo>
                  <a:pt x="9149858" y="3074099"/>
                  <a:pt x="9148744" y="3076156"/>
                  <a:pt x="9147715" y="3078128"/>
                </a:cubicBezTo>
                <a:cubicBezTo>
                  <a:pt x="9146343" y="3079414"/>
                  <a:pt x="9144972" y="3080785"/>
                  <a:pt x="9143686" y="3082071"/>
                </a:cubicBezTo>
                <a:cubicBezTo>
                  <a:pt x="9144629" y="3080014"/>
                  <a:pt x="9145658" y="3077956"/>
                  <a:pt x="9146686" y="3075899"/>
                </a:cubicBezTo>
                <a:close/>
                <a:moveTo>
                  <a:pt x="9152602" y="3063897"/>
                </a:moveTo>
                <a:cubicBezTo>
                  <a:pt x="9153716" y="3061583"/>
                  <a:pt x="9154916" y="3059268"/>
                  <a:pt x="9156030" y="3056954"/>
                </a:cubicBezTo>
                <a:cubicBezTo>
                  <a:pt x="9157659" y="3055582"/>
                  <a:pt x="9159202" y="3054210"/>
                  <a:pt x="9160831" y="3052839"/>
                </a:cubicBezTo>
                <a:cubicBezTo>
                  <a:pt x="9159631" y="3055153"/>
                  <a:pt x="9158431" y="3057382"/>
                  <a:pt x="9157316" y="3059697"/>
                </a:cubicBezTo>
                <a:cubicBezTo>
                  <a:pt x="9155688" y="3061068"/>
                  <a:pt x="9154144" y="3062526"/>
                  <a:pt x="9152602" y="3063897"/>
                </a:cubicBezTo>
                <a:close/>
                <a:moveTo>
                  <a:pt x="9169146" y="3045809"/>
                </a:moveTo>
                <a:cubicBezTo>
                  <a:pt x="9170604" y="3044609"/>
                  <a:pt x="9172061" y="3043409"/>
                  <a:pt x="9173518" y="3042209"/>
                </a:cubicBezTo>
                <a:cubicBezTo>
                  <a:pt x="9172404" y="3044181"/>
                  <a:pt x="9171289" y="3046238"/>
                  <a:pt x="9170175" y="3048210"/>
                </a:cubicBezTo>
                <a:cubicBezTo>
                  <a:pt x="9168718" y="3049410"/>
                  <a:pt x="9167346" y="3050696"/>
                  <a:pt x="9165889" y="3051896"/>
                </a:cubicBezTo>
                <a:cubicBezTo>
                  <a:pt x="9167003" y="3049924"/>
                  <a:pt x="9168118" y="3047867"/>
                  <a:pt x="9169146" y="3045809"/>
                </a:cubicBezTo>
                <a:close/>
                <a:moveTo>
                  <a:pt x="9174976" y="3034751"/>
                </a:moveTo>
                <a:cubicBezTo>
                  <a:pt x="9176176" y="3032522"/>
                  <a:pt x="9177376" y="3030207"/>
                  <a:pt x="9178576" y="3027979"/>
                </a:cubicBezTo>
                <a:cubicBezTo>
                  <a:pt x="9180205" y="3026693"/>
                  <a:pt x="9181833" y="3025493"/>
                  <a:pt x="9183548" y="3024207"/>
                </a:cubicBezTo>
                <a:cubicBezTo>
                  <a:pt x="9182348" y="3026436"/>
                  <a:pt x="9181062" y="3028664"/>
                  <a:pt x="9179862" y="3030807"/>
                </a:cubicBezTo>
                <a:cubicBezTo>
                  <a:pt x="9178234" y="3032093"/>
                  <a:pt x="9176604" y="3033379"/>
                  <a:pt x="9174976" y="3034751"/>
                </a:cubicBezTo>
                <a:close/>
                <a:moveTo>
                  <a:pt x="9191778" y="3018035"/>
                </a:moveTo>
                <a:cubicBezTo>
                  <a:pt x="9193235" y="3016920"/>
                  <a:pt x="9194778" y="3015806"/>
                  <a:pt x="9196321" y="3014777"/>
                </a:cubicBezTo>
                <a:cubicBezTo>
                  <a:pt x="9195207" y="3016749"/>
                  <a:pt x="9194007" y="3018635"/>
                  <a:pt x="9192892" y="3020606"/>
                </a:cubicBezTo>
                <a:cubicBezTo>
                  <a:pt x="9191434" y="3021721"/>
                  <a:pt x="9189892" y="3022921"/>
                  <a:pt x="9188434" y="3024035"/>
                </a:cubicBezTo>
                <a:cubicBezTo>
                  <a:pt x="9189549" y="3021978"/>
                  <a:pt x="9190663" y="3020006"/>
                  <a:pt x="9191778" y="3018035"/>
                </a:cubicBezTo>
                <a:close/>
                <a:moveTo>
                  <a:pt x="9197607" y="3007576"/>
                </a:moveTo>
                <a:cubicBezTo>
                  <a:pt x="9198808" y="3005433"/>
                  <a:pt x="9200007" y="3003204"/>
                  <a:pt x="9201293" y="3001061"/>
                </a:cubicBezTo>
                <a:cubicBezTo>
                  <a:pt x="9203008" y="2999946"/>
                  <a:pt x="9204722" y="2998746"/>
                  <a:pt x="9206436" y="2997632"/>
                </a:cubicBezTo>
                <a:cubicBezTo>
                  <a:pt x="9205151" y="2999775"/>
                  <a:pt x="9203951" y="3001832"/>
                  <a:pt x="9202665" y="3003975"/>
                </a:cubicBezTo>
                <a:cubicBezTo>
                  <a:pt x="9200951" y="3005176"/>
                  <a:pt x="9199322" y="3006376"/>
                  <a:pt x="9197607" y="3007576"/>
                </a:cubicBezTo>
                <a:close/>
                <a:moveTo>
                  <a:pt x="9214581" y="2992231"/>
                </a:moveTo>
                <a:cubicBezTo>
                  <a:pt x="9216123" y="2991203"/>
                  <a:pt x="9217667" y="2990174"/>
                  <a:pt x="9219209" y="2989231"/>
                </a:cubicBezTo>
                <a:cubicBezTo>
                  <a:pt x="9218096" y="2991031"/>
                  <a:pt x="9216896" y="2992917"/>
                  <a:pt x="9215781" y="2994717"/>
                </a:cubicBezTo>
                <a:cubicBezTo>
                  <a:pt x="9214238" y="2995746"/>
                  <a:pt x="9212695" y="2996860"/>
                  <a:pt x="9211152" y="2997889"/>
                </a:cubicBezTo>
                <a:cubicBezTo>
                  <a:pt x="9212266" y="2996089"/>
                  <a:pt x="9213381" y="2994203"/>
                  <a:pt x="9214581" y="2992231"/>
                </a:cubicBezTo>
                <a:close/>
                <a:moveTo>
                  <a:pt x="9220495" y="2982373"/>
                </a:moveTo>
                <a:cubicBezTo>
                  <a:pt x="9221781" y="2980316"/>
                  <a:pt x="9222982" y="2978172"/>
                  <a:pt x="9224268" y="2976115"/>
                </a:cubicBezTo>
                <a:cubicBezTo>
                  <a:pt x="9225982" y="2975086"/>
                  <a:pt x="9227782" y="2974058"/>
                  <a:pt x="9229497" y="2973029"/>
                </a:cubicBezTo>
                <a:cubicBezTo>
                  <a:pt x="9228211" y="2975086"/>
                  <a:pt x="9226925" y="2977058"/>
                  <a:pt x="9225639" y="2979115"/>
                </a:cubicBezTo>
                <a:cubicBezTo>
                  <a:pt x="9223925" y="2980144"/>
                  <a:pt x="9222125" y="2981258"/>
                  <a:pt x="9220495" y="2982373"/>
                </a:cubicBezTo>
                <a:close/>
                <a:moveTo>
                  <a:pt x="9237555" y="2968314"/>
                </a:moveTo>
                <a:cubicBezTo>
                  <a:pt x="9239184" y="2967371"/>
                  <a:pt x="9240726" y="2966428"/>
                  <a:pt x="9242356" y="2965571"/>
                </a:cubicBezTo>
                <a:cubicBezTo>
                  <a:pt x="9241155" y="2967285"/>
                  <a:pt x="9240041" y="2969086"/>
                  <a:pt x="9238841" y="2970800"/>
                </a:cubicBezTo>
                <a:cubicBezTo>
                  <a:pt x="9237212" y="2971829"/>
                  <a:pt x="9235669" y="2972772"/>
                  <a:pt x="9234041" y="2973800"/>
                </a:cubicBezTo>
                <a:cubicBezTo>
                  <a:pt x="9235241" y="2971914"/>
                  <a:pt x="9236354" y="2970114"/>
                  <a:pt x="9237555" y="2968314"/>
                </a:cubicBezTo>
                <a:close/>
                <a:moveTo>
                  <a:pt x="9243556" y="2958799"/>
                </a:moveTo>
                <a:cubicBezTo>
                  <a:pt x="9244842" y="2956827"/>
                  <a:pt x="9246041" y="2954855"/>
                  <a:pt x="9247327" y="2952883"/>
                </a:cubicBezTo>
                <a:cubicBezTo>
                  <a:pt x="9249128" y="2951941"/>
                  <a:pt x="9250928" y="2950998"/>
                  <a:pt x="9252728" y="2950055"/>
                </a:cubicBezTo>
                <a:cubicBezTo>
                  <a:pt x="9251442" y="2951941"/>
                  <a:pt x="9250157" y="2953912"/>
                  <a:pt x="9248871" y="2955798"/>
                </a:cubicBezTo>
                <a:cubicBezTo>
                  <a:pt x="9247070" y="2956827"/>
                  <a:pt x="9245270" y="2957856"/>
                  <a:pt x="9243556" y="2958799"/>
                </a:cubicBezTo>
                <a:close/>
                <a:moveTo>
                  <a:pt x="9260787" y="2945940"/>
                </a:moveTo>
                <a:cubicBezTo>
                  <a:pt x="9262415" y="2945082"/>
                  <a:pt x="9264044" y="2944225"/>
                  <a:pt x="9265758" y="2943454"/>
                </a:cubicBezTo>
                <a:cubicBezTo>
                  <a:pt x="9264558" y="2945082"/>
                  <a:pt x="9263444" y="2946711"/>
                  <a:pt x="9262243" y="2948426"/>
                </a:cubicBezTo>
                <a:cubicBezTo>
                  <a:pt x="9260615" y="2949283"/>
                  <a:pt x="9258986" y="2950226"/>
                  <a:pt x="9257358" y="2951083"/>
                </a:cubicBezTo>
                <a:cubicBezTo>
                  <a:pt x="9258472" y="2949369"/>
                  <a:pt x="9259586" y="2947654"/>
                  <a:pt x="9260787" y="2945940"/>
                </a:cubicBezTo>
                <a:close/>
                <a:moveTo>
                  <a:pt x="9266873" y="2936853"/>
                </a:moveTo>
                <a:cubicBezTo>
                  <a:pt x="9268159" y="2934967"/>
                  <a:pt x="9269445" y="2933081"/>
                  <a:pt x="9270644" y="2931195"/>
                </a:cubicBezTo>
                <a:cubicBezTo>
                  <a:pt x="9272445" y="2930338"/>
                  <a:pt x="9274331" y="2929480"/>
                  <a:pt x="9276131" y="2928709"/>
                </a:cubicBezTo>
                <a:cubicBezTo>
                  <a:pt x="9274846" y="2930509"/>
                  <a:pt x="9273560" y="2932310"/>
                  <a:pt x="9272274" y="2934110"/>
                </a:cubicBezTo>
                <a:cubicBezTo>
                  <a:pt x="9270474" y="2935053"/>
                  <a:pt x="9268673" y="2935996"/>
                  <a:pt x="9266873" y="2936853"/>
                </a:cubicBezTo>
                <a:close/>
                <a:moveTo>
                  <a:pt x="9284275" y="2925023"/>
                </a:moveTo>
                <a:cubicBezTo>
                  <a:pt x="9285904" y="2924251"/>
                  <a:pt x="9287619" y="2923566"/>
                  <a:pt x="9289247" y="2922794"/>
                </a:cubicBezTo>
                <a:cubicBezTo>
                  <a:pt x="9288047" y="2924337"/>
                  <a:pt x="9286932" y="2925880"/>
                  <a:pt x="9285732" y="2927423"/>
                </a:cubicBezTo>
                <a:cubicBezTo>
                  <a:pt x="9284104" y="2928280"/>
                  <a:pt x="9282390" y="2929052"/>
                  <a:pt x="9280760" y="2929909"/>
                </a:cubicBezTo>
                <a:cubicBezTo>
                  <a:pt x="9281961" y="2928280"/>
                  <a:pt x="9283161" y="2926652"/>
                  <a:pt x="9284275" y="2925023"/>
                </a:cubicBezTo>
                <a:close/>
                <a:moveTo>
                  <a:pt x="9290533" y="2916365"/>
                </a:moveTo>
                <a:cubicBezTo>
                  <a:pt x="9291819" y="2914564"/>
                  <a:pt x="9293105" y="2912850"/>
                  <a:pt x="9294390" y="2911050"/>
                </a:cubicBezTo>
                <a:cubicBezTo>
                  <a:pt x="9296277" y="2910278"/>
                  <a:pt x="9298077" y="2909592"/>
                  <a:pt x="9299963" y="2908821"/>
                </a:cubicBezTo>
                <a:cubicBezTo>
                  <a:pt x="9298677" y="2910535"/>
                  <a:pt x="9297391" y="2912164"/>
                  <a:pt x="9296105" y="2913879"/>
                </a:cubicBezTo>
                <a:cubicBezTo>
                  <a:pt x="9294219" y="2914736"/>
                  <a:pt x="9292333" y="2915593"/>
                  <a:pt x="9290533" y="2916365"/>
                </a:cubicBezTo>
                <a:close/>
                <a:moveTo>
                  <a:pt x="9308107" y="2905649"/>
                </a:moveTo>
                <a:cubicBezTo>
                  <a:pt x="9309821" y="2904963"/>
                  <a:pt x="9311535" y="2904278"/>
                  <a:pt x="9313250" y="2903677"/>
                </a:cubicBezTo>
                <a:cubicBezTo>
                  <a:pt x="9312050" y="2905135"/>
                  <a:pt x="9310936" y="2906592"/>
                  <a:pt x="9309735" y="2908049"/>
                </a:cubicBezTo>
                <a:cubicBezTo>
                  <a:pt x="9308021" y="2908821"/>
                  <a:pt x="9306306" y="2909507"/>
                  <a:pt x="9304678" y="2910278"/>
                </a:cubicBezTo>
                <a:cubicBezTo>
                  <a:pt x="9305792" y="2908649"/>
                  <a:pt x="9306907" y="2907192"/>
                  <a:pt x="9308107" y="2905649"/>
                </a:cubicBezTo>
                <a:close/>
                <a:moveTo>
                  <a:pt x="9314793" y="2896905"/>
                </a:moveTo>
                <a:cubicBezTo>
                  <a:pt x="9315993" y="2895362"/>
                  <a:pt x="9317108" y="2893905"/>
                  <a:pt x="9318308" y="2892362"/>
                </a:cubicBezTo>
                <a:cubicBezTo>
                  <a:pt x="9320194" y="2891676"/>
                  <a:pt x="9322079" y="2891076"/>
                  <a:pt x="9323966" y="2890390"/>
                </a:cubicBezTo>
                <a:cubicBezTo>
                  <a:pt x="9322766" y="2891847"/>
                  <a:pt x="9321651" y="2893304"/>
                  <a:pt x="9320451" y="2894676"/>
                </a:cubicBezTo>
                <a:cubicBezTo>
                  <a:pt x="9318565" y="2895448"/>
                  <a:pt x="9316680" y="2896134"/>
                  <a:pt x="9314793" y="2896905"/>
                </a:cubicBezTo>
                <a:close/>
                <a:moveTo>
                  <a:pt x="9332109" y="2887561"/>
                </a:moveTo>
                <a:cubicBezTo>
                  <a:pt x="9333825" y="2886961"/>
                  <a:pt x="9335539" y="2886361"/>
                  <a:pt x="9337339" y="2885761"/>
                </a:cubicBezTo>
                <a:cubicBezTo>
                  <a:pt x="9336310" y="2886961"/>
                  <a:pt x="9335281" y="2888161"/>
                  <a:pt x="9334167" y="2889447"/>
                </a:cubicBezTo>
                <a:cubicBezTo>
                  <a:pt x="9332453" y="2890133"/>
                  <a:pt x="9330738" y="2890733"/>
                  <a:pt x="9329024" y="2891419"/>
                </a:cubicBezTo>
                <a:cubicBezTo>
                  <a:pt x="9330052" y="2890133"/>
                  <a:pt x="9331081" y="2888847"/>
                  <a:pt x="9332109" y="2887561"/>
                </a:cubicBezTo>
                <a:close/>
                <a:moveTo>
                  <a:pt x="9338968" y="2879160"/>
                </a:moveTo>
                <a:cubicBezTo>
                  <a:pt x="9340082" y="2877788"/>
                  <a:pt x="9341111" y="2876502"/>
                  <a:pt x="9342226" y="2875131"/>
                </a:cubicBezTo>
                <a:cubicBezTo>
                  <a:pt x="9344111" y="2874531"/>
                  <a:pt x="9346083" y="2874016"/>
                  <a:pt x="9347968" y="2873416"/>
                </a:cubicBezTo>
                <a:cubicBezTo>
                  <a:pt x="9346854" y="2874702"/>
                  <a:pt x="9345739" y="2875902"/>
                  <a:pt x="9344711" y="2877188"/>
                </a:cubicBezTo>
                <a:cubicBezTo>
                  <a:pt x="9342739" y="2877874"/>
                  <a:pt x="9340854" y="2878560"/>
                  <a:pt x="9338968" y="2879160"/>
                </a:cubicBezTo>
                <a:close/>
                <a:moveTo>
                  <a:pt x="9356285" y="2871016"/>
                </a:moveTo>
                <a:cubicBezTo>
                  <a:pt x="9357999" y="2870502"/>
                  <a:pt x="9359799" y="2869988"/>
                  <a:pt x="9361514" y="2869473"/>
                </a:cubicBezTo>
                <a:cubicBezTo>
                  <a:pt x="9360571" y="2870502"/>
                  <a:pt x="9359542" y="2871616"/>
                  <a:pt x="9358598" y="2872645"/>
                </a:cubicBezTo>
                <a:cubicBezTo>
                  <a:pt x="9356884" y="2873245"/>
                  <a:pt x="9355084" y="2873845"/>
                  <a:pt x="9353369" y="2874359"/>
                </a:cubicBezTo>
                <a:cubicBezTo>
                  <a:pt x="9354312" y="2873245"/>
                  <a:pt x="9355256" y="2872131"/>
                  <a:pt x="9356285" y="2871016"/>
                </a:cubicBezTo>
                <a:close/>
                <a:moveTo>
                  <a:pt x="9363399" y="2862701"/>
                </a:moveTo>
                <a:cubicBezTo>
                  <a:pt x="9364514" y="2861415"/>
                  <a:pt x="9365628" y="2860129"/>
                  <a:pt x="9366743" y="2858843"/>
                </a:cubicBezTo>
                <a:cubicBezTo>
                  <a:pt x="9368714" y="2858329"/>
                  <a:pt x="9370600" y="2857814"/>
                  <a:pt x="9372571" y="2857386"/>
                </a:cubicBezTo>
                <a:cubicBezTo>
                  <a:pt x="9371457" y="2858586"/>
                  <a:pt x="9370343" y="2859786"/>
                  <a:pt x="9369228" y="2860986"/>
                </a:cubicBezTo>
                <a:cubicBezTo>
                  <a:pt x="9367342" y="2861586"/>
                  <a:pt x="9365371" y="2862187"/>
                  <a:pt x="9363399" y="2862701"/>
                </a:cubicBezTo>
                <a:close/>
                <a:moveTo>
                  <a:pt x="9380973" y="2855328"/>
                </a:moveTo>
                <a:cubicBezTo>
                  <a:pt x="9382773" y="2854900"/>
                  <a:pt x="9384487" y="2854471"/>
                  <a:pt x="9386288" y="2853957"/>
                </a:cubicBezTo>
                <a:cubicBezTo>
                  <a:pt x="9385260" y="2854986"/>
                  <a:pt x="9384316" y="2856014"/>
                  <a:pt x="9383287" y="2856957"/>
                </a:cubicBezTo>
                <a:cubicBezTo>
                  <a:pt x="9381487" y="2857472"/>
                  <a:pt x="9379687" y="2857986"/>
                  <a:pt x="9377972" y="2858500"/>
                </a:cubicBezTo>
                <a:cubicBezTo>
                  <a:pt x="9379001" y="2857472"/>
                  <a:pt x="9379944" y="2856357"/>
                  <a:pt x="9380973" y="2855328"/>
                </a:cubicBezTo>
                <a:close/>
                <a:moveTo>
                  <a:pt x="9388260" y="2847442"/>
                </a:moveTo>
                <a:cubicBezTo>
                  <a:pt x="9389374" y="2846242"/>
                  <a:pt x="9390489" y="2845042"/>
                  <a:pt x="9391603" y="2843755"/>
                </a:cubicBezTo>
                <a:cubicBezTo>
                  <a:pt x="9393575" y="2843327"/>
                  <a:pt x="9395546" y="2842898"/>
                  <a:pt x="9397518" y="2842470"/>
                </a:cubicBezTo>
                <a:cubicBezTo>
                  <a:pt x="9396403" y="2843584"/>
                  <a:pt x="9395289" y="2844784"/>
                  <a:pt x="9394174" y="2845899"/>
                </a:cubicBezTo>
                <a:cubicBezTo>
                  <a:pt x="9392117" y="2846413"/>
                  <a:pt x="9390231" y="2846927"/>
                  <a:pt x="9388260" y="2847442"/>
                </a:cubicBezTo>
                <a:close/>
                <a:moveTo>
                  <a:pt x="9406004" y="2840755"/>
                </a:moveTo>
                <a:cubicBezTo>
                  <a:pt x="9407804" y="2840412"/>
                  <a:pt x="9409605" y="2839984"/>
                  <a:pt x="9411405" y="2839641"/>
                </a:cubicBezTo>
                <a:cubicBezTo>
                  <a:pt x="9410376" y="2840584"/>
                  <a:pt x="9409434" y="2841527"/>
                  <a:pt x="9408405" y="2842470"/>
                </a:cubicBezTo>
                <a:cubicBezTo>
                  <a:pt x="9406605" y="2842898"/>
                  <a:pt x="9404804" y="2843327"/>
                  <a:pt x="9403004" y="2843755"/>
                </a:cubicBezTo>
                <a:cubicBezTo>
                  <a:pt x="9403947" y="2842813"/>
                  <a:pt x="9404976" y="2841784"/>
                  <a:pt x="9406004" y="2840755"/>
                </a:cubicBezTo>
                <a:close/>
                <a:moveTo>
                  <a:pt x="9420321" y="2837755"/>
                </a:moveTo>
                <a:cubicBezTo>
                  <a:pt x="9421949" y="2837412"/>
                  <a:pt x="9423493" y="2837069"/>
                  <a:pt x="9425121" y="2836812"/>
                </a:cubicBezTo>
                <a:cubicBezTo>
                  <a:pt x="9424264" y="2837583"/>
                  <a:pt x="9423407" y="2838355"/>
                  <a:pt x="9422636" y="2839041"/>
                </a:cubicBezTo>
                <a:cubicBezTo>
                  <a:pt x="9421006" y="2839384"/>
                  <a:pt x="9419464" y="2839812"/>
                  <a:pt x="9417834" y="2840155"/>
                </a:cubicBezTo>
                <a:cubicBezTo>
                  <a:pt x="9418606" y="2839384"/>
                  <a:pt x="9419464" y="2838612"/>
                  <a:pt x="9420321" y="2837755"/>
                </a:cubicBezTo>
                <a:close/>
                <a:moveTo>
                  <a:pt x="9428293" y="2830211"/>
                </a:moveTo>
                <a:cubicBezTo>
                  <a:pt x="9429321" y="2829268"/>
                  <a:pt x="9430265" y="2828325"/>
                  <a:pt x="9431294" y="2827382"/>
                </a:cubicBezTo>
                <a:cubicBezTo>
                  <a:pt x="9433094" y="2827039"/>
                  <a:pt x="9434894" y="2826782"/>
                  <a:pt x="9436695" y="2826439"/>
                </a:cubicBezTo>
                <a:cubicBezTo>
                  <a:pt x="9435665" y="2827296"/>
                  <a:pt x="9434722" y="2828239"/>
                  <a:pt x="9433693" y="2829097"/>
                </a:cubicBezTo>
                <a:cubicBezTo>
                  <a:pt x="9431894" y="2829440"/>
                  <a:pt x="9430094" y="2829868"/>
                  <a:pt x="9428293" y="2830211"/>
                </a:cubicBezTo>
                <a:close/>
                <a:moveTo>
                  <a:pt x="9445781" y="2824896"/>
                </a:moveTo>
                <a:cubicBezTo>
                  <a:pt x="9447410" y="2824639"/>
                  <a:pt x="9448953" y="2824382"/>
                  <a:pt x="9450582" y="2824125"/>
                </a:cubicBezTo>
                <a:cubicBezTo>
                  <a:pt x="9449724" y="2824810"/>
                  <a:pt x="9448867" y="2825496"/>
                  <a:pt x="9448096" y="2826268"/>
                </a:cubicBezTo>
                <a:cubicBezTo>
                  <a:pt x="9446466" y="2826610"/>
                  <a:pt x="9444838" y="2826953"/>
                  <a:pt x="9443295" y="2827211"/>
                </a:cubicBezTo>
                <a:cubicBezTo>
                  <a:pt x="9444067" y="2826439"/>
                  <a:pt x="9444924" y="2825668"/>
                  <a:pt x="9445781" y="2824896"/>
                </a:cubicBezTo>
                <a:close/>
                <a:moveTo>
                  <a:pt x="9453668" y="2817867"/>
                </a:moveTo>
                <a:cubicBezTo>
                  <a:pt x="9454268" y="2817352"/>
                  <a:pt x="9454782" y="2816838"/>
                  <a:pt x="9455382" y="2816409"/>
                </a:cubicBezTo>
                <a:cubicBezTo>
                  <a:pt x="9455897" y="2815981"/>
                  <a:pt x="9456325" y="2815552"/>
                  <a:pt x="9456840" y="2815123"/>
                </a:cubicBezTo>
                <a:cubicBezTo>
                  <a:pt x="9458640" y="2814866"/>
                  <a:pt x="9460440" y="2814609"/>
                  <a:pt x="9462326" y="2814438"/>
                </a:cubicBezTo>
                <a:cubicBezTo>
                  <a:pt x="9461298" y="2815295"/>
                  <a:pt x="9460269" y="2816152"/>
                  <a:pt x="9459155" y="2817095"/>
                </a:cubicBezTo>
                <a:cubicBezTo>
                  <a:pt x="9457268" y="2817266"/>
                  <a:pt x="9455468" y="2817524"/>
                  <a:pt x="9453668" y="2817867"/>
                </a:cubicBezTo>
                <a:close/>
                <a:moveTo>
                  <a:pt x="9468756" y="2815380"/>
                </a:moveTo>
                <a:cubicBezTo>
                  <a:pt x="9469613" y="2814609"/>
                  <a:pt x="9470556" y="2813923"/>
                  <a:pt x="9471413" y="2813152"/>
                </a:cubicBezTo>
                <a:cubicBezTo>
                  <a:pt x="9473042" y="2812980"/>
                  <a:pt x="9474670" y="2812723"/>
                  <a:pt x="9476214" y="2812552"/>
                </a:cubicBezTo>
                <a:cubicBezTo>
                  <a:pt x="9475356" y="2813237"/>
                  <a:pt x="9474413" y="2813923"/>
                  <a:pt x="9473556" y="2814609"/>
                </a:cubicBezTo>
                <a:cubicBezTo>
                  <a:pt x="9472013" y="2814866"/>
                  <a:pt x="9470384" y="2815123"/>
                  <a:pt x="9468756" y="2815380"/>
                </a:cubicBezTo>
                <a:close/>
                <a:moveTo>
                  <a:pt x="9484014" y="2812895"/>
                </a:moveTo>
                <a:cubicBezTo>
                  <a:pt x="9484700" y="2812380"/>
                  <a:pt x="9485472" y="2811780"/>
                  <a:pt x="9486157" y="2811266"/>
                </a:cubicBezTo>
                <a:cubicBezTo>
                  <a:pt x="9487529" y="2811094"/>
                  <a:pt x="9488901" y="2810923"/>
                  <a:pt x="9490273" y="2810752"/>
                </a:cubicBezTo>
                <a:cubicBezTo>
                  <a:pt x="9489586" y="2811266"/>
                  <a:pt x="9488901" y="2811780"/>
                  <a:pt x="9488214" y="2812295"/>
                </a:cubicBezTo>
                <a:cubicBezTo>
                  <a:pt x="9486758" y="2812466"/>
                  <a:pt x="9485386" y="2812637"/>
                  <a:pt x="9484014" y="2812895"/>
                </a:cubicBezTo>
                <a:close/>
                <a:moveTo>
                  <a:pt x="9494987" y="2804322"/>
                </a:moveTo>
                <a:cubicBezTo>
                  <a:pt x="9495844" y="2803636"/>
                  <a:pt x="9496702" y="2802951"/>
                  <a:pt x="9497559" y="2802265"/>
                </a:cubicBezTo>
                <a:cubicBezTo>
                  <a:pt x="9499187" y="2802093"/>
                  <a:pt x="9500817" y="2801922"/>
                  <a:pt x="9502445" y="2801836"/>
                </a:cubicBezTo>
                <a:cubicBezTo>
                  <a:pt x="9501588" y="2802436"/>
                  <a:pt x="9500731" y="2803122"/>
                  <a:pt x="9499874" y="2803722"/>
                </a:cubicBezTo>
                <a:cubicBezTo>
                  <a:pt x="9498245" y="2803893"/>
                  <a:pt x="9496616" y="2804151"/>
                  <a:pt x="9494987" y="2804322"/>
                </a:cubicBezTo>
                <a:close/>
                <a:moveTo>
                  <a:pt x="9512389" y="2800893"/>
                </a:moveTo>
                <a:cubicBezTo>
                  <a:pt x="9513761" y="2800722"/>
                  <a:pt x="9515132" y="2800636"/>
                  <a:pt x="9516504" y="2800550"/>
                </a:cubicBezTo>
                <a:cubicBezTo>
                  <a:pt x="9515819" y="2800979"/>
                  <a:pt x="9515218" y="2801408"/>
                  <a:pt x="9514533" y="2801922"/>
                </a:cubicBezTo>
                <a:cubicBezTo>
                  <a:pt x="9513161" y="2802093"/>
                  <a:pt x="9511789" y="2802265"/>
                  <a:pt x="9510332" y="2802436"/>
                </a:cubicBezTo>
                <a:cubicBezTo>
                  <a:pt x="9511103" y="2801836"/>
                  <a:pt x="9511789" y="2801408"/>
                  <a:pt x="9512389" y="2800893"/>
                </a:cubicBezTo>
                <a:close/>
                <a:moveTo>
                  <a:pt x="9521562" y="2794206"/>
                </a:moveTo>
                <a:cubicBezTo>
                  <a:pt x="9522420" y="2793607"/>
                  <a:pt x="9523191" y="2793006"/>
                  <a:pt x="9524048" y="2792406"/>
                </a:cubicBezTo>
                <a:cubicBezTo>
                  <a:pt x="9525676" y="2792320"/>
                  <a:pt x="9527305" y="2792235"/>
                  <a:pt x="9528934" y="2792149"/>
                </a:cubicBezTo>
                <a:cubicBezTo>
                  <a:pt x="9528163" y="2792663"/>
                  <a:pt x="9527305" y="2793264"/>
                  <a:pt x="9526534" y="2793778"/>
                </a:cubicBezTo>
                <a:cubicBezTo>
                  <a:pt x="9524819" y="2793949"/>
                  <a:pt x="9523191" y="2794035"/>
                  <a:pt x="9521562" y="2794206"/>
                </a:cubicBezTo>
                <a:close/>
                <a:moveTo>
                  <a:pt x="9532706" y="2786063"/>
                </a:moveTo>
                <a:cubicBezTo>
                  <a:pt x="9533649" y="2785377"/>
                  <a:pt x="9534592" y="2784691"/>
                  <a:pt x="9535535" y="2784005"/>
                </a:cubicBezTo>
                <a:cubicBezTo>
                  <a:pt x="9537422" y="2783920"/>
                  <a:pt x="9539221" y="2783920"/>
                  <a:pt x="9541107" y="2783834"/>
                </a:cubicBezTo>
                <a:cubicBezTo>
                  <a:pt x="9540164" y="2784434"/>
                  <a:pt x="9539221" y="2785120"/>
                  <a:pt x="9538279" y="2785720"/>
                </a:cubicBezTo>
                <a:cubicBezTo>
                  <a:pt x="9536392" y="2785806"/>
                  <a:pt x="9534506" y="2785977"/>
                  <a:pt x="9532706" y="2786063"/>
                </a:cubicBezTo>
                <a:close/>
                <a:moveTo>
                  <a:pt x="9550708" y="2783491"/>
                </a:moveTo>
                <a:cubicBezTo>
                  <a:pt x="9552338" y="2783405"/>
                  <a:pt x="9553966" y="2783405"/>
                  <a:pt x="9555595" y="2783319"/>
                </a:cubicBezTo>
                <a:cubicBezTo>
                  <a:pt x="9554823" y="2783834"/>
                  <a:pt x="9554137" y="2784263"/>
                  <a:pt x="9553366" y="2784777"/>
                </a:cubicBezTo>
                <a:cubicBezTo>
                  <a:pt x="9551737" y="2784862"/>
                  <a:pt x="9550109" y="2784948"/>
                  <a:pt x="9548479" y="2785034"/>
                </a:cubicBezTo>
                <a:cubicBezTo>
                  <a:pt x="9549166" y="2784605"/>
                  <a:pt x="9549937" y="2784005"/>
                  <a:pt x="9550708" y="2783491"/>
                </a:cubicBezTo>
                <a:close/>
                <a:moveTo>
                  <a:pt x="9559624" y="2777404"/>
                </a:moveTo>
                <a:cubicBezTo>
                  <a:pt x="9560567" y="2776804"/>
                  <a:pt x="9561424" y="2776119"/>
                  <a:pt x="9562367" y="2775518"/>
                </a:cubicBezTo>
                <a:lnTo>
                  <a:pt x="9567939" y="2775518"/>
                </a:lnTo>
                <a:cubicBezTo>
                  <a:pt x="9566996" y="2776119"/>
                  <a:pt x="9566139" y="2776633"/>
                  <a:pt x="9565282" y="2777233"/>
                </a:cubicBezTo>
                <a:cubicBezTo>
                  <a:pt x="9563395" y="2777319"/>
                  <a:pt x="9561510" y="2777404"/>
                  <a:pt x="9559624" y="2777404"/>
                </a:cubicBezTo>
                <a:close/>
                <a:moveTo>
                  <a:pt x="9577798" y="2775518"/>
                </a:moveTo>
                <a:lnTo>
                  <a:pt x="9582684" y="2775518"/>
                </a:lnTo>
                <a:cubicBezTo>
                  <a:pt x="9581998" y="2775947"/>
                  <a:pt x="9581227" y="2776376"/>
                  <a:pt x="9580540" y="2776804"/>
                </a:cubicBezTo>
                <a:cubicBezTo>
                  <a:pt x="9578912" y="2776890"/>
                  <a:pt x="9577283" y="2776890"/>
                  <a:pt x="9575655" y="2776976"/>
                </a:cubicBezTo>
                <a:cubicBezTo>
                  <a:pt x="9576340" y="2776462"/>
                  <a:pt x="9577026" y="2776033"/>
                  <a:pt x="9577798" y="2775518"/>
                </a:cubicBezTo>
                <a:close/>
                <a:moveTo>
                  <a:pt x="9593143" y="2775518"/>
                </a:moveTo>
                <a:lnTo>
                  <a:pt x="9597172" y="2775518"/>
                </a:lnTo>
                <a:cubicBezTo>
                  <a:pt x="9596657" y="2775776"/>
                  <a:pt x="9596143" y="2776033"/>
                  <a:pt x="9595714" y="2776290"/>
                </a:cubicBezTo>
                <a:cubicBezTo>
                  <a:pt x="9594342" y="2776290"/>
                  <a:pt x="9592971" y="2776376"/>
                  <a:pt x="9591599" y="2776376"/>
                </a:cubicBezTo>
                <a:cubicBezTo>
                  <a:pt x="9592113" y="2776204"/>
                  <a:pt x="9592628" y="2775861"/>
                  <a:pt x="9593143" y="2775518"/>
                </a:cubicBezTo>
                <a:close/>
                <a:moveTo>
                  <a:pt x="9603086" y="2769775"/>
                </a:moveTo>
                <a:cubicBezTo>
                  <a:pt x="9783966" y="2663390"/>
                  <a:pt x="9942386" y="2562149"/>
                  <a:pt x="9977876" y="2464937"/>
                </a:cubicBezTo>
                <a:cubicBezTo>
                  <a:pt x="10003251" y="2395414"/>
                  <a:pt x="10315204" y="2290058"/>
                  <a:pt x="10376155" y="2290058"/>
                </a:cubicBezTo>
                <a:cubicBezTo>
                  <a:pt x="10389527" y="2290058"/>
                  <a:pt x="10418760" y="2294773"/>
                  <a:pt x="10456736" y="2303345"/>
                </a:cubicBezTo>
                <a:cubicBezTo>
                  <a:pt x="10461279" y="2310203"/>
                  <a:pt x="10465823" y="2317147"/>
                  <a:pt x="10470366" y="2324005"/>
                </a:cubicBezTo>
                <a:cubicBezTo>
                  <a:pt x="10470880" y="2324776"/>
                  <a:pt x="10471481" y="2325548"/>
                  <a:pt x="10471995" y="2326405"/>
                </a:cubicBezTo>
                <a:cubicBezTo>
                  <a:pt x="10435561" y="2318776"/>
                  <a:pt x="10407530" y="2314575"/>
                  <a:pt x="10394586" y="2314575"/>
                </a:cubicBezTo>
                <a:cubicBezTo>
                  <a:pt x="10343407" y="2314575"/>
                  <a:pt x="10018938" y="2411444"/>
                  <a:pt x="9993392" y="2481310"/>
                </a:cubicBezTo>
                <a:cubicBezTo>
                  <a:pt x="9960303" y="2571922"/>
                  <a:pt x="9789110" y="2671706"/>
                  <a:pt x="9607973" y="2769775"/>
                </a:cubicBezTo>
                <a:lnTo>
                  <a:pt x="9603086" y="2769775"/>
                </a:lnTo>
                <a:close/>
                <a:moveTo>
                  <a:pt x="9996478" y="2484311"/>
                </a:moveTo>
                <a:cubicBezTo>
                  <a:pt x="10020224" y="2419245"/>
                  <a:pt x="10332949" y="2320404"/>
                  <a:pt x="10394586" y="2320404"/>
                </a:cubicBezTo>
                <a:cubicBezTo>
                  <a:pt x="10407701" y="2320404"/>
                  <a:pt x="10437790" y="2325119"/>
                  <a:pt x="10476882" y="2333606"/>
                </a:cubicBezTo>
                <a:cubicBezTo>
                  <a:pt x="10482196" y="2341407"/>
                  <a:pt x="10487426" y="2349122"/>
                  <a:pt x="10492740" y="2356752"/>
                </a:cubicBezTo>
                <a:cubicBezTo>
                  <a:pt x="10455021" y="2349208"/>
                  <a:pt x="10426046" y="2345007"/>
                  <a:pt x="10413102" y="2345007"/>
                </a:cubicBezTo>
                <a:cubicBezTo>
                  <a:pt x="10361324" y="2345007"/>
                  <a:pt x="10035912" y="2435447"/>
                  <a:pt x="10012081" y="2500684"/>
                </a:cubicBezTo>
                <a:cubicBezTo>
                  <a:pt x="9981219" y="2585209"/>
                  <a:pt x="9807712" y="2678220"/>
                  <a:pt x="9623489" y="2769775"/>
                </a:cubicBezTo>
                <a:lnTo>
                  <a:pt x="9619374" y="2769775"/>
                </a:lnTo>
                <a:cubicBezTo>
                  <a:pt x="9802912" y="2670162"/>
                  <a:pt x="9963217" y="2575350"/>
                  <a:pt x="9996478" y="2484311"/>
                </a:cubicBezTo>
                <a:close/>
                <a:moveTo>
                  <a:pt x="10483053" y="2334892"/>
                </a:moveTo>
                <a:cubicBezTo>
                  <a:pt x="10486568" y="2335663"/>
                  <a:pt x="10490168" y="2336435"/>
                  <a:pt x="10493769" y="2337292"/>
                </a:cubicBezTo>
                <a:cubicBezTo>
                  <a:pt x="10499084" y="2345007"/>
                  <a:pt x="10504399" y="2352637"/>
                  <a:pt x="10509714" y="2360181"/>
                </a:cubicBezTo>
                <a:cubicBezTo>
                  <a:pt x="10506028" y="2359409"/>
                  <a:pt x="10502427" y="2358638"/>
                  <a:pt x="10498912" y="2357952"/>
                </a:cubicBezTo>
                <a:cubicBezTo>
                  <a:pt x="10493683" y="2350322"/>
                  <a:pt x="10488368" y="2342693"/>
                  <a:pt x="10483053" y="2334892"/>
                </a:cubicBezTo>
                <a:close/>
                <a:moveTo>
                  <a:pt x="10500198" y="2338835"/>
                </a:moveTo>
                <a:cubicBezTo>
                  <a:pt x="10503628" y="2339607"/>
                  <a:pt x="10507227" y="2340464"/>
                  <a:pt x="10510742" y="2341321"/>
                </a:cubicBezTo>
                <a:cubicBezTo>
                  <a:pt x="10510828" y="2341493"/>
                  <a:pt x="10510914" y="2341579"/>
                  <a:pt x="10511000" y="2341750"/>
                </a:cubicBezTo>
                <a:cubicBezTo>
                  <a:pt x="10516315" y="2349294"/>
                  <a:pt x="10521544" y="2356666"/>
                  <a:pt x="10526859" y="2363953"/>
                </a:cubicBezTo>
                <a:cubicBezTo>
                  <a:pt x="10523259" y="2363181"/>
                  <a:pt x="10519744" y="2362324"/>
                  <a:pt x="10516229" y="2361638"/>
                </a:cubicBezTo>
                <a:cubicBezTo>
                  <a:pt x="10510914" y="2354094"/>
                  <a:pt x="10505513" y="2346465"/>
                  <a:pt x="10500198" y="2338835"/>
                </a:cubicBezTo>
                <a:close/>
                <a:moveTo>
                  <a:pt x="10517343" y="2342864"/>
                </a:moveTo>
                <a:cubicBezTo>
                  <a:pt x="10520773" y="2343722"/>
                  <a:pt x="10524288" y="2344579"/>
                  <a:pt x="10527802" y="2345436"/>
                </a:cubicBezTo>
                <a:cubicBezTo>
                  <a:pt x="10529002" y="2347151"/>
                  <a:pt x="10530202" y="2348779"/>
                  <a:pt x="10531403" y="2350494"/>
                </a:cubicBezTo>
                <a:cubicBezTo>
                  <a:pt x="10535517" y="2356237"/>
                  <a:pt x="10539718" y="2361981"/>
                  <a:pt x="10544004" y="2367725"/>
                </a:cubicBezTo>
                <a:cubicBezTo>
                  <a:pt x="10540489" y="2366867"/>
                  <a:pt x="10536975" y="2366096"/>
                  <a:pt x="10533460" y="2365324"/>
                </a:cubicBezTo>
                <a:cubicBezTo>
                  <a:pt x="10527973" y="2357866"/>
                  <a:pt x="10522573" y="2350322"/>
                  <a:pt x="10517343" y="2342864"/>
                </a:cubicBezTo>
                <a:close/>
                <a:moveTo>
                  <a:pt x="10548977" y="2374668"/>
                </a:moveTo>
                <a:cubicBezTo>
                  <a:pt x="10554719" y="2382384"/>
                  <a:pt x="10560549" y="2390185"/>
                  <a:pt x="10566464" y="2397985"/>
                </a:cubicBezTo>
                <a:cubicBezTo>
                  <a:pt x="10562864" y="2397214"/>
                  <a:pt x="10559263" y="2396442"/>
                  <a:pt x="10555748" y="2395671"/>
                </a:cubicBezTo>
                <a:cubicBezTo>
                  <a:pt x="10549834" y="2387784"/>
                  <a:pt x="10544004" y="2379983"/>
                  <a:pt x="10538346" y="2372182"/>
                </a:cubicBezTo>
                <a:cubicBezTo>
                  <a:pt x="10541861" y="2372954"/>
                  <a:pt x="10545376" y="2373811"/>
                  <a:pt x="10548977" y="2374668"/>
                </a:cubicBezTo>
                <a:close/>
                <a:moveTo>
                  <a:pt x="10555748" y="2376211"/>
                </a:moveTo>
                <a:cubicBezTo>
                  <a:pt x="10559177" y="2377069"/>
                  <a:pt x="10562692" y="2377840"/>
                  <a:pt x="10566206" y="2378697"/>
                </a:cubicBezTo>
                <a:cubicBezTo>
                  <a:pt x="10571950" y="2386327"/>
                  <a:pt x="10577866" y="2394042"/>
                  <a:pt x="10583866" y="2401757"/>
                </a:cubicBezTo>
                <a:cubicBezTo>
                  <a:pt x="10580351" y="2400986"/>
                  <a:pt x="10576837" y="2400214"/>
                  <a:pt x="10573322" y="2399443"/>
                </a:cubicBezTo>
                <a:cubicBezTo>
                  <a:pt x="10567407" y="2391728"/>
                  <a:pt x="10561492" y="2383927"/>
                  <a:pt x="10555748" y="2376211"/>
                </a:cubicBezTo>
                <a:close/>
                <a:moveTo>
                  <a:pt x="10573236" y="2380498"/>
                </a:moveTo>
                <a:cubicBezTo>
                  <a:pt x="10576666" y="2381355"/>
                  <a:pt x="10580009" y="2382212"/>
                  <a:pt x="10583437" y="2383069"/>
                </a:cubicBezTo>
                <a:cubicBezTo>
                  <a:pt x="10589267" y="2390613"/>
                  <a:pt x="10595181" y="2398157"/>
                  <a:pt x="10601183" y="2405786"/>
                </a:cubicBezTo>
                <a:cubicBezTo>
                  <a:pt x="10597754" y="2405015"/>
                  <a:pt x="10594324" y="2404158"/>
                  <a:pt x="10590895" y="2403386"/>
                </a:cubicBezTo>
                <a:cubicBezTo>
                  <a:pt x="10584895" y="2395757"/>
                  <a:pt x="10578980" y="2388127"/>
                  <a:pt x="10573236" y="2380498"/>
                </a:cubicBezTo>
                <a:close/>
                <a:moveTo>
                  <a:pt x="10590553" y="2384870"/>
                </a:moveTo>
                <a:cubicBezTo>
                  <a:pt x="10593896" y="2385727"/>
                  <a:pt x="10597239" y="2386584"/>
                  <a:pt x="10600582" y="2387527"/>
                </a:cubicBezTo>
                <a:cubicBezTo>
                  <a:pt x="10606412" y="2394985"/>
                  <a:pt x="10612326" y="2402443"/>
                  <a:pt x="10618414" y="2409901"/>
                </a:cubicBezTo>
                <a:cubicBezTo>
                  <a:pt x="10615070" y="2409044"/>
                  <a:pt x="10611641" y="2408273"/>
                  <a:pt x="10608298" y="2407501"/>
                </a:cubicBezTo>
                <a:cubicBezTo>
                  <a:pt x="10602297" y="2399957"/>
                  <a:pt x="10596382" y="2392413"/>
                  <a:pt x="10590553" y="2384870"/>
                </a:cubicBezTo>
                <a:close/>
                <a:moveTo>
                  <a:pt x="10607954" y="2389499"/>
                </a:moveTo>
                <a:cubicBezTo>
                  <a:pt x="10611212" y="2390356"/>
                  <a:pt x="10614555" y="2391299"/>
                  <a:pt x="10617813" y="2392156"/>
                </a:cubicBezTo>
                <a:cubicBezTo>
                  <a:pt x="10623728" y="2399443"/>
                  <a:pt x="10629643" y="2406815"/>
                  <a:pt x="10635730" y="2414188"/>
                </a:cubicBezTo>
                <a:cubicBezTo>
                  <a:pt x="10632387" y="2413330"/>
                  <a:pt x="10629129" y="2412559"/>
                  <a:pt x="10625786" y="2411702"/>
                </a:cubicBezTo>
                <a:cubicBezTo>
                  <a:pt x="10619784" y="2404243"/>
                  <a:pt x="10613784" y="2396871"/>
                  <a:pt x="10607954" y="2389499"/>
                </a:cubicBezTo>
                <a:close/>
                <a:moveTo>
                  <a:pt x="10625357" y="2394214"/>
                </a:moveTo>
                <a:cubicBezTo>
                  <a:pt x="10628529" y="2395071"/>
                  <a:pt x="10631700" y="2396014"/>
                  <a:pt x="10634872" y="2396871"/>
                </a:cubicBezTo>
                <a:cubicBezTo>
                  <a:pt x="10640788" y="2404072"/>
                  <a:pt x="10646788" y="2411273"/>
                  <a:pt x="10652960" y="2418560"/>
                </a:cubicBezTo>
                <a:cubicBezTo>
                  <a:pt x="10649703" y="2417702"/>
                  <a:pt x="10646531" y="2416845"/>
                  <a:pt x="10643274" y="2416074"/>
                </a:cubicBezTo>
                <a:cubicBezTo>
                  <a:pt x="10637187" y="2408787"/>
                  <a:pt x="10631272" y="2401500"/>
                  <a:pt x="10625357" y="2394214"/>
                </a:cubicBezTo>
                <a:close/>
                <a:moveTo>
                  <a:pt x="10642759" y="2399186"/>
                </a:moveTo>
                <a:cubicBezTo>
                  <a:pt x="10645845" y="2400043"/>
                  <a:pt x="10648931" y="2400986"/>
                  <a:pt x="10652017" y="2401929"/>
                </a:cubicBezTo>
                <a:cubicBezTo>
                  <a:pt x="10652532" y="2402529"/>
                  <a:pt x="10653046" y="2403129"/>
                  <a:pt x="10653561" y="2403729"/>
                </a:cubicBezTo>
                <a:cubicBezTo>
                  <a:pt x="10658961" y="2410159"/>
                  <a:pt x="10664534" y="2416674"/>
                  <a:pt x="10670191" y="2423189"/>
                </a:cubicBezTo>
                <a:cubicBezTo>
                  <a:pt x="10667019" y="2422332"/>
                  <a:pt x="10663933" y="2421474"/>
                  <a:pt x="10660761" y="2420617"/>
                </a:cubicBezTo>
                <a:cubicBezTo>
                  <a:pt x="10654675" y="2413502"/>
                  <a:pt x="10648674" y="2406301"/>
                  <a:pt x="10642759" y="2399186"/>
                </a:cubicBezTo>
                <a:close/>
                <a:moveTo>
                  <a:pt x="10660162" y="2404329"/>
                </a:moveTo>
                <a:cubicBezTo>
                  <a:pt x="10663162" y="2405272"/>
                  <a:pt x="10666162" y="2406129"/>
                  <a:pt x="10669162" y="2407073"/>
                </a:cubicBezTo>
                <a:cubicBezTo>
                  <a:pt x="10670706" y="2408873"/>
                  <a:pt x="10672334" y="2410759"/>
                  <a:pt x="10673877" y="2412559"/>
                </a:cubicBezTo>
                <a:cubicBezTo>
                  <a:pt x="10678335" y="2417702"/>
                  <a:pt x="10682793" y="2422760"/>
                  <a:pt x="10687336" y="2427989"/>
                </a:cubicBezTo>
                <a:cubicBezTo>
                  <a:pt x="10684336" y="2427132"/>
                  <a:pt x="10681250" y="2426275"/>
                  <a:pt x="10678249" y="2425418"/>
                </a:cubicBezTo>
                <a:cubicBezTo>
                  <a:pt x="10672163" y="2418388"/>
                  <a:pt x="10666076" y="2411359"/>
                  <a:pt x="10660162" y="2404329"/>
                </a:cubicBezTo>
                <a:close/>
                <a:moveTo>
                  <a:pt x="10677649" y="2409730"/>
                </a:moveTo>
                <a:cubicBezTo>
                  <a:pt x="10680564" y="2410673"/>
                  <a:pt x="10683479" y="2411616"/>
                  <a:pt x="10686393" y="2412559"/>
                </a:cubicBezTo>
                <a:cubicBezTo>
                  <a:pt x="10689051" y="2415559"/>
                  <a:pt x="10691622" y="2418474"/>
                  <a:pt x="10694280" y="2421474"/>
                </a:cubicBezTo>
                <a:cubicBezTo>
                  <a:pt x="10697709" y="2425332"/>
                  <a:pt x="10701138" y="2429104"/>
                  <a:pt x="10704652" y="2432961"/>
                </a:cubicBezTo>
                <a:cubicBezTo>
                  <a:pt x="10701738" y="2432104"/>
                  <a:pt x="10698738" y="2431247"/>
                  <a:pt x="10695822" y="2430389"/>
                </a:cubicBezTo>
                <a:cubicBezTo>
                  <a:pt x="10689651" y="2423446"/>
                  <a:pt x="10683564" y="2416588"/>
                  <a:pt x="10677649" y="2409730"/>
                </a:cubicBezTo>
                <a:close/>
                <a:moveTo>
                  <a:pt x="10696337" y="2416759"/>
                </a:moveTo>
                <a:cubicBezTo>
                  <a:pt x="10695908" y="2416331"/>
                  <a:pt x="10695566" y="2415902"/>
                  <a:pt x="10695137" y="2415473"/>
                </a:cubicBezTo>
                <a:cubicBezTo>
                  <a:pt x="10697966" y="2416417"/>
                  <a:pt x="10700795" y="2417359"/>
                  <a:pt x="10703538" y="2418302"/>
                </a:cubicBezTo>
                <a:cubicBezTo>
                  <a:pt x="10707225" y="2422332"/>
                  <a:pt x="10710910" y="2426361"/>
                  <a:pt x="10714597" y="2430389"/>
                </a:cubicBezTo>
                <a:cubicBezTo>
                  <a:pt x="10717083" y="2433133"/>
                  <a:pt x="10719483" y="2435619"/>
                  <a:pt x="10721969" y="2438276"/>
                </a:cubicBezTo>
                <a:cubicBezTo>
                  <a:pt x="10719140" y="2437419"/>
                  <a:pt x="10716225" y="2436476"/>
                  <a:pt x="10713311" y="2435619"/>
                </a:cubicBezTo>
                <a:cubicBezTo>
                  <a:pt x="10707653" y="2429275"/>
                  <a:pt x="10701910" y="2422931"/>
                  <a:pt x="10696337" y="2416759"/>
                </a:cubicBezTo>
                <a:close/>
                <a:moveTo>
                  <a:pt x="10716654" y="2425503"/>
                </a:moveTo>
                <a:cubicBezTo>
                  <a:pt x="10715368" y="2424132"/>
                  <a:pt x="10714082" y="2422760"/>
                  <a:pt x="10712883" y="2421303"/>
                </a:cubicBezTo>
                <a:cubicBezTo>
                  <a:pt x="10715540" y="2422246"/>
                  <a:pt x="10718283" y="2423189"/>
                  <a:pt x="10720940" y="2424132"/>
                </a:cubicBezTo>
                <a:cubicBezTo>
                  <a:pt x="10725656" y="2429104"/>
                  <a:pt x="10730284" y="2434161"/>
                  <a:pt x="10735085" y="2439134"/>
                </a:cubicBezTo>
                <a:cubicBezTo>
                  <a:pt x="10736542" y="2440677"/>
                  <a:pt x="10738000" y="2442134"/>
                  <a:pt x="10739457" y="2443677"/>
                </a:cubicBezTo>
                <a:cubicBezTo>
                  <a:pt x="10736713" y="2442820"/>
                  <a:pt x="10733971" y="2441877"/>
                  <a:pt x="10731142" y="2441020"/>
                </a:cubicBezTo>
                <a:cubicBezTo>
                  <a:pt x="10726255" y="2435876"/>
                  <a:pt x="10721369" y="2430647"/>
                  <a:pt x="10716654" y="2425503"/>
                </a:cubicBezTo>
                <a:close/>
                <a:moveTo>
                  <a:pt x="10748116" y="2452764"/>
                </a:moveTo>
                <a:cubicBezTo>
                  <a:pt x="10754030" y="2458936"/>
                  <a:pt x="10759946" y="2465022"/>
                  <a:pt x="10765689" y="2470938"/>
                </a:cubicBezTo>
                <a:cubicBezTo>
                  <a:pt x="10762774" y="2470080"/>
                  <a:pt x="10759860" y="2469137"/>
                  <a:pt x="10756944" y="2468280"/>
                </a:cubicBezTo>
                <a:cubicBezTo>
                  <a:pt x="10751030" y="2462108"/>
                  <a:pt x="10745200" y="2456021"/>
                  <a:pt x="10739371" y="2449849"/>
                </a:cubicBezTo>
                <a:cubicBezTo>
                  <a:pt x="10742372" y="2450878"/>
                  <a:pt x="10745200" y="2451821"/>
                  <a:pt x="10748116" y="2452764"/>
                </a:cubicBezTo>
                <a:close/>
                <a:moveTo>
                  <a:pt x="10774347" y="2479767"/>
                </a:moveTo>
                <a:cubicBezTo>
                  <a:pt x="10780948" y="2486454"/>
                  <a:pt x="10787463" y="2492969"/>
                  <a:pt x="10793978" y="2499312"/>
                </a:cubicBezTo>
                <a:cubicBezTo>
                  <a:pt x="10790978" y="2498455"/>
                  <a:pt x="10787977" y="2497598"/>
                  <a:pt x="10784891" y="2496741"/>
                </a:cubicBezTo>
                <a:cubicBezTo>
                  <a:pt x="10778291" y="2490140"/>
                  <a:pt x="10771776" y="2483539"/>
                  <a:pt x="10765432" y="2477024"/>
                </a:cubicBezTo>
                <a:cubicBezTo>
                  <a:pt x="10768432" y="2477881"/>
                  <a:pt x="10771433" y="2478824"/>
                  <a:pt x="10774347" y="2479767"/>
                </a:cubicBezTo>
                <a:close/>
                <a:moveTo>
                  <a:pt x="10802637" y="2507799"/>
                </a:moveTo>
                <a:cubicBezTo>
                  <a:pt x="10809066" y="2514057"/>
                  <a:pt x="10815495" y="2520229"/>
                  <a:pt x="10821753" y="2526230"/>
                </a:cubicBezTo>
                <a:cubicBezTo>
                  <a:pt x="10818667" y="2525373"/>
                  <a:pt x="10815581" y="2524601"/>
                  <a:pt x="10812495" y="2523830"/>
                </a:cubicBezTo>
                <a:cubicBezTo>
                  <a:pt x="10806066" y="2517658"/>
                  <a:pt x="10799636" y="2511400"/>
                  <a:pt x="10793378" y="2505142"/>
                </a:cubicBezTo>
                <a:cubicBezTo>
                  <a:pt x="10796465" y="2505999"/>
                  <a:pt x="10799551" y="2506856"/>
                  <a:pt x="10802637" y="2507799"/>
                </a:cubicBezTo>
                <a:close/>
                <a:moveTo>
                  <a:pt x="10830326" y="2534374"/>
                </a:moveTo>
                <a:cubicBezTo>
                  <a:pt x="10837012" y="2540718"/>
                  <a:pt x="10843698" y="2546890"/>
                  <a:pt x="10850299" y="2552891"/>
                </a:cubicBezTo>
                <a:cubicBezTo>
                  <a:pt x="10847213" y="2552119"/>
                  <a:pt x="10844127" y="2551348"/>
                  <a:pt x="10840955" y="2550576"/>
                </a:cubicBezTo>
                <a:cubicBezTo>
                  <a:pt x="10834183" y="2544318"/>
                  <a:pt x="10827497" y="2538060"/>
                  <a:pt x="10820896" y="2531802"/>
                </a:cubicBezTo>
                <a:cubicBezTo>
                  <a:pt x="10824068" y="2532660"/>
                  <a:pt x="10827240" y="2533517"/>
                  <a:pt x="10830326" y="2534374"/>
                </a:cubicBezTo>
                <a:close/>
                <a:moveTo>
                  <a:pt x="10840784" y="2537289"/>
                </a:moveTo>
                <a:cubicBezTo>
                  <a:pt x="10843956" y="2538232"/>
                  <a:pt x="10847127" y="2539089"/>
                  <a:pt x="10850213" y="2540032"/>
                </a:cubicBezTo>
                <a:cubicBezTo>
                  <a:pt x="10856900" y="2546204"/>
                  <a:pt x="10863587" y="2552119"/>
                  <a:pt x="10870102" y="2557948"/>
                </a:cubicBezTo>
                <a:cubicBezTo>
                  <a:pt x="10867016" y="2557091"/>
                  <a:pt x="10863930" y="2556320"/>
                  <a:pt x="10860758" y="2555462"/>
                </a:cubicBezTo>
                <a:cubicBezTo>
                  <a:pt x="10854072" y="2549462"/>
                  <a:pt x="10847385" y="2543375"/>
                  <a:pt x="10840784" y="2537289"/>
                </a:cubicBezTo>
                <a:close/>
                <a:moveTo>
                  <a:pt x="10861358" y="2543461"/>
                </a:moveTo>
                <a:cubicBezTo>
                  <a:pt x="10864530" y="2544490"/>
                  <a:pt x="10867702" y="2545433"/>
                  <a:pt x="10870787" y="2546461"/>
                </a:cubicBezTo>
                <a:cubicBezTo>
                  <a:pt x="10877474" y="2552376"/>
                  <a:pt x="10883989" y="2558120"/>
                  <a:pt x="10890505" y="2563778"/>
                </a:cubicBezTo>
                <a:cubicBezTo>
                  <a:pt x="10887419" y="2562835"/>
                  <a:pt x="10884333" y="2561977"/>
                  <a:pt x="10881161" y="2561035"/>
                </a:cubicBezTo>
                <a:cubicBezTo>
                  <a:pt x="10874560" y="2555205"/>
                  <a:pt x="10867959" y="2549376"/>
                  <a:pt x="10861358" y="2543461"/>
                </a:cubicBezTo>
                <a:close/>
                <a:moveTo>
                  <a:pt x="10883132" y="2550576"/>
                </a:moveTo>
                <a:cubicBezTo>
                  <a:pt x="10886476" y="2551776"/>
                  <a:pt x="10889733" y="2552891"/>
                  <a:pt x="10892905" y="2554091"/>
                </a:cubicBezTo>
                <a:cubicBezTo>
                  <a:pt x="10899419" y="2559749"/>
                  <a:pt x="10905849" y="2565235"/>
                  <a:pt x="10912278" y="2570550"/>
                </a:cubicBezTo>
                <a:cubicBezTo>
                  <a:pt x="10909192" y="2569521"/>
                  <a:pt x="10905935" y="2568493"/>
                  <a:pt x="10902677" y="2567464"/>
                </a:cubicBezTo>
                <a:cubicBezTo>
                  <a:pt x="10896077" y="2561892"/>
                  <a:pt x="10889562" y="2556234"/>
                  <a:pt x="10883132" y="2550576"/>
                </a:cubicBezTo>
                <a:close/>
                <a:moveTo>
                  <a:pt x="10908421" y="2560177"/>
                </a:moveTo>
                <a:cubicBezTo>
                  <a:pt x="10911850" y="2561635"/>
                  <a:pt x="10915194" y="2563006"/>
                  <a:pt x="10918279" y="2564464"/>
                </a:cubicBezTo>
                <a:cubicBezTo>
                  <a:pt x="10924537" y="2569607"/>
                  <a:pt x="10930623" y="2574751"/>
                  <a:pt x="10936711" y="2579637"/>
                </a:cubicBezTo>
                <a:cubicBezTo>
                  <a:pt x="10933625" y="2578351"/>
                  <a:pt x="10930453" y="2577151"/>
                  <a:pt x="10927109" y="2575865"/>
                </a:cubicBezTo>
                <a:cubicBezTo>
                  <a:pt x="10920851" y="2570722"/>
                  <a:pt x="10914679" y="2565406"/>
                  <a:pt x="10908421" y="2560177"/>
                </a:cubicBezTo>
                <a:close/>
                <a:moveTo>
                  <a:pt x="10981030" y="2607583"/>
                </a:moveTo>
                <a:cubicBezTo>
                  <a:pt x="10979829" y="2605869"/>
                  <a:pt x="10978459" y="2604154"/>
                  <a:pt x="10976658" y="2602440"/>
                </a:cubicBezTo>
                <a:cubicBezTo>
                  <a:pt x="10977944" y="2602783"/>
                  <a:pt x="10979316" y="2603126"/>
                  <a:pt x="10980773" y="2603554"/>
                </a:cubicBezTo>
                <a:cubicBezTo>
                  <a:pt x="10985316" y="2606983"/>
                  <a:pt x="10989774" y="2610412"/>
                  <a:pt x="10994232" y="2613755"/>
                </a:cubicBezTo>
                <a:cubicBezTo>
                  <a:pt x="10991232" y="2613070"/>
                  <a:pt x="10988745" y="2612470"/>
                  <a:pt x="10986859" y="2612041"/>
                </a:cubicBezTo>
                <a:cubicBezTo>
                  <a:pt x="10984974" y="2610584"/>
                  <a:pt x="10983001" y="2609126"/>
                  <a:pt x="10981030" y="2607583"/>
                </a:cubicBezTo>
                <a:close/>
                <a:moveTo>
                  <a:pt x="10994747" y="2607240"/>
                </a:moveTo>
                <a:cubicBezTo>
                  <a:pt x="10997318" y="2607926"/>
                  <a:pt x="11000061" y="2608612"/>
                  <a:pt x="11002890" y="2609383"/>
                </a:cubicBezTo>
                <a:cubicBezTo>
                  <a:pt x="11007176" y="2612555"/>
                  <a:pt x="11011463" y="2615727"/>
                  <a:pt x="11015749" y="2618813"/>
                </a:cubicBezTo>
                <a:cubicBezTo>
                  <a:pt x="11012920" y="2618127"/>
                  <a:pt x="11010262" y="2617527"/>
                  <a:pt x="11007776" y="2616927"/>
                </a:cubicBezTo>
                <a:cubicBezTo>
                  <a:pt x="11003404" y="2613755"/>
                  <a:pt x="10999118" y="2610584"/>
                  <a:pt x="10994747" y="2607240"/>
                </a:cubicBezTo>
                <a:close/>
                <a:moveTo>
                  <a:pt x="11016263" y="2612898"/>
                </a:moveTo>
                <a:cubicBezTo>
                  <a:pt x="11018749" y="2613584"/>
                  <a:pt x="11021235" y="2614184"/>
                  <a:pt x="11023892" y="2614870"/>
                </a:cubicBezTo>
                <a:cubicBezTo>
                  <a:pt x="11028007" y="2617784"/>
                  <a:pt x="11032037" y="2620699"/>
                  <a:pt x="11036151" y="2623614"/>
                </a:cubicBezTo>
                <a:cubicBezTo>
                  <a:pt x="11033579" y="2623014"/>
                  <a:pt x="11031094" y="2622414"/>
                  <a:pt x="11028693" y="2621899"/>
                </a:cubicBezTo>
                <a:cubicBezTo>
                  <a:pt x="11024493" y="2618899"/>
                  <a:pt x="11020378" y="2615984"/>
                  <a:pt x="11016263" y="2612898"/>
                </a:cubicBezTo>
                <a:close/>
                <a:moveTo>
                  <a:pt x="11048667" y="2632443"/>
                </a:moveTo>
                <a:cubicBezTo>
                  <a:pt x="11052953" y="2635444"/>
                  <a:pt x="11057239" y="2638358"/>
                  <a:pt x="11061526" y="2641273"/>
                </a:cubicBezTo>
                <a:cubicBezTo>
                  <a:pt x="11058955" y="2640759"/>
                  <a:pt x="11056468" y="2640244"/>
                  <a:pt x="11053982" y="2639730"/>
                </a:cubicBezTo>
                <a:cubicBezTo>
                  <a:pt x="11049610" y="2636730"/>
                  <a:pt x="11045238" y="2633729"/>
                  <a:pt x="11040866" y="2630643"/>
                </a:cubicBezTo>
                <a:cubicBezTo>
                  <a:pt x="11043438" y="2631243"/>
                  <a:pt x="11046010" y="2631843"/>
                  <a:pt x="11048667" y="2632443"/>
                </a:cubicBezTo>
                <a:close/>
                <a:moveTo>
                  <a:pt x="11062297" y="2635615"/>
                </a:moveTo>
                <a:cubicBezTo>
                  <a:pt x="11064697" y="2636129"/>
                  <a:pt x="11067098" y="2636730"/>
                  <a:pt x="11069584" y="2637330"/>
                </a:cubicBezTo>
                <a:cubicBezTo>
                  <a:pt x="11073613" y="2640073"/>
                  <a:pt x="11077728" y="2642816"/>
                  <a:pt x="11081757" y="2645474"/>
                </a:cubicBezTo>
                <a:cubicBezTo>
                  <a:pt x="11079357" y="2644959"/>
                  <a:pt x="11077042" y="2644531"/>
                  <a:pt x="11074728" y="2644016"/>
                </a:cubicBezTo>
                <a:cubicBezTo>
                  <a:pt x="11070527" y="2641273"/>
                  <a:pt x="11066413" y="2638444"/>
                  <a:pt x="11062297" y="2635615"/>
                </a:cubicBezTo>
                <a:close/>
                <a:moveTo>
                  <a:pt x="11083728" y="2640673"/>
                </a:moveTo>
                <a:cubicBezTo>
                  <a:pt x="11085957" y="2641187"/>
                  <a:pt x="11088100" y="2641702"/>
                  <a:pt x="11090415" y="2642216"/>
                </a:cubicBezTo>
                <a:cubicBezTo>
                  <a:pt x="11094273" y="2644702"/>
                  <a:pt x="11098045" y="2647188"/>
                  <a:pt x="11101903" y="2649674"/>
                </a:cubicBezTo>
                <a:cubicBezTo>
                  <a:pt x="11099760" y="2649246"/>
                  <a:pt x="11097531" y="2648817"/>
                  <a:pt x="11095473" y="2648388"/>
                </a:cubicBezTo>
                <a:cubicBezTo>
                  <a:pt x="11091529" y="2645731"/>
                  <a:pt x="11087672" y="2643159"/>
                  <a:pt x="11083728" y="2640673"/>
                </a:cubicBezTo>
                <a:close/>
                <a:moveTo>
                  <a:pt x="11105331" y="2645645"/>
                </a:moveTo>
                <a:cubicBezTo>
                  <a:pt x="11107302" y="2646074"/>
                  <a:pt x="11109275" y="2646588"/>
                  <a:pt x="11111332" y="2647017"/>
                </a:cubicBezTo>
                <a:cubicBezTo>
                  <a:pt x="11114932" y="2649246"/>
                  <a:pt x="11118447" y="2651474"/>
                  <a:pt x="11121962" y="2653703"/>
                </a:cubicBezTo>
                <a:cubicBezTo>
                  <a:pt x="11119991" y="2653274"/>
                  <a:pt x="11118018" y="2652932"/>
                  <a:pt x="11116132" y="2652503"/>
                </a:cubicBezTo>
                <a:cubicBezTo>
                  <a:pt x="11112533" y="2650274"/>
                  <a:pt x="11108932" y="2647960"/>
                  <a:pt x="11105331" y="2645645"/>
                </a:cubicBezTo>
                <a:close/>
                <a:moveTo>
                  <a:pt x="11126934" y="2650617"/>
                </a:moveTo>
                <a:cubicBezTo>
                  <a:pt x="11128649" y="2651046"/>
                  <a:pt x="11130449" y="2651389"/>
                  <a:pt x="11132249" y="2651817"/>
                </a:cubicBezTo>
                <a:cubicBezTo>
                  <a:pt x="11135506" y="2653789"/>
                  <a:pt x="11138764" y="2655761"/>
                  <a:pt x="11142107" y="2657732"/>
                </a:cubicBezTo>
                <a:cubicBezTo>
                  <a:pt x="11140393" y="2657389"/>
                  <a:pt x="11138678" y="2657046"/>
                  <a:pt x="11136964" y="2656704"/>
                </a:cubicBezTo>
                <a:cubicBezTo>
                  <a:pt x="11133535" y="2654732"/>
                  <a:pt x="11130277" y="2652675"/>
                  <a:pt x="11126934" y="2650617"/>
                </a:cubicBezTo>
                <a:close/>
                <a:moveTo>
                  <a:pt x="11148623" y="2655675"/>
                </a:moveTo>
                <a:cubicBezTo>
                  <a:pt x="11150080" y="2656018"/>
                  <a:pt x="11151623" y="2656361"/>
                  <a:pt x="11153080" y="2656704"/>
                </a:cubicBezTo>
                <a:cubicBezTo>
                  <a:pt x="11156081" y="2658418"/>
                  <a:pt x="11158995" y="2660218"/>
                  <a:pt x="11161995" y="2661933"/>
                </a:cubicBezTo>
                <a:cubicBezTo>
                  <a:pt x="11160538" y="2661590"/>
                  <a:pt x="11159081" y="2661333"/>
                  <a:pt x="11157624" y="2661075"/>
                </a:cubicBezTo>
                <a:cubicBezTo>
                  <a:pt x="11154623" y="2659190"/>
                  <a:pt x="11151623" y="2657475"/>
                  <a:pt x="11148623" y="2655675"/>
                </a:cubicBezTo>
                <a:close/>
                <a:moveTo>
                  <a:pt x="11170483" y="2660647"/>
                </a:moveTo>
                <a:cubicBezTo>
                  <a:pt x="11171682" y="2660904"/>
                  <a:pt x="11172882" y="2661161"/>
                  <a:pt x="11174083" y="2661504"/>
                </a:cubicBezTo>
                <a:cubicBezTo>
                  <a:pt x="11176741" y="2662961"/>
                  <a:pt x="11179312" y="2664505"/>
                  <a:pt x="11181970" y="2665962"/>
                </a:cubicBezTo>
                <a:cubicBezTo>
                  <a:pt x="11180769" y="2665705"/>
                  <a:pt x="11179569" y="2665448"/>
                  <a:pt x="11178455" y="2665276"/>
                </a:cubicBezTo>
                <a:cubicBezTo>
                  <a:pt x="11175712" y="2663733"/>
                  <a:pt x="11173054" y="2662190"/>
                  <a:pt x="11170483" y="2660647"/>
                </a:cubicBezTo>
                <a:close/>
                <a:moveTo>
                  <a:pt x="11192342" y="2665705"/>
                </a:moveTo>
                <a:cubicBezTo>
                  <a:pt x="11193199" y="2665876"/>
                  <a:pt x="11194057" y="2666048"/>
                  <a:pt x="11194828" y="2666305"/>
                </a:cubicBezTo>
                <a:cubicBezTo>
                  <a:pt x="11197057" y="2667505"/>
                  <a:pt x="11199286" y="2668791"/>
                  <a:pt x="11201600" y="2669991"/>
                </a:cubicBezTo>
                <a:cubicBezTo>
                  <a:pt x="11200743" y="2669820"/>
                  <a:pt x="11199886" y="2669648"/>
                  <a:pt x="11199029" y="2669477"/>
                </a:cubicBezTo>
                <a:cubicBezTo>
                  <a:pt x="11196886" y="2668191"/>
                  <a:pt x="11194657" y="2666905"/>
                  <a:pt x="11192342" y="2665705"/>
                </a:cubicBezTo>
                <a:close/>
                <a:moveTo>
                  <a:pt x="11214459" y="2670762"/>
                </a:moveTo>
                <a:cubicBezTo>
                  <a:pt x="11214888" y="2670848"/>
                  <a:pt x="11215403" y="2670934"/>
                  <a:pt x="11215831" y="2671105"/>
                </a:cubicBezTo>
                <a:cubicBezTo>
                  <a:pt x="11217632" y="2672048"/>
                  <a:pt x="11219431" y="2672991"/>
                  <a:pt x="11221317" y="2673934"/>
                </a:cubicBezTo>
                <a:cubicBezTo>
                  <a:pt x="11220803" y="2673849"/>
                  <a:pt x="11220374" y="2673763"/>
                  <a:pt x="11219859" y="2673677"/>
                </a:cubicBezTo>
                <a:cubicBezTo>
                  <a:pt x="11218060" y="2672648"/>
                  <a:pt x="11216260" y="2671706"/>
                  <a:pt x="11214459" y="2670762"/>
                </a:cubicBezTo>
                <a:close/>
                <a:moveTo>
                  <a:pt x="11196285" y="2660733"/>
                </a:moveTo>
                <a:cubicBezTo>
                  <a:pt x="11196029" y="2660647"/>
                  <a:pt x="11195771" y="2660647"/>
                  <a:pt x="11195600" y="2660561"/>
                </a:cubicBezTo>
                <a:cubicBezTo>
                  <a:pt x="11194228" y="2659790"/>
                  <a:pt x="11192771" y="2659018"/>
                  <a:pt x="11191399" y="2658247"/>
                </a:cubicBezTo>
                <a:cubicBezTo>
                  <a:pt x="11191657" y="2658332"/>
                  <a:pt x="11191828" y="2658332"/>
                  <a:pt x="11192085" y="2658418"/>
                </a:cubicBezTo>
                <a:cubicBezTo>
                  <a:pt x="11193457" y="2659190"/>
                  <a:pt x="11194914" y="2659961"/>
                  <a:pt x="11196285" y="2660733"/>
                </a:cubicBezTo>
                <a:close/>
                <a:moveTo>
                  <a:pt x="11151880" y="2642302"/>
                </a:moveTo>
                <a:cubicBezTo>
                  <a:pt x="11151451" y="2642216"/>
                  <a:pt x="11151023" y="2642045"/>
                  <a:pt x="11150594" y="2641959"/>
                </a:cubicBezTo>
                <a:cubicBezTo>
                  <a:pt x="11149136" y="2641102"/>
                  <a:pt x="11147680" y="2640244"/>
                  <a:pt x="11146136" y="2639387"/>
                </a:cubicBezTo>
                <a:cubicBezTo>
                  <a:pt x="11146565" y="2639473"/>
                  <a:pt x="11146908" y="2639644"/>
                  <a:pt x="11147336" y="2639730"/>
                </a:cubicBezTo>
                <a:cubicBezTo>
                  <a:pt x="11148880" y="2640587"/>
                  <a:pt x="11150422" y="2641445"/>
                  <a:pt x="11151880" y="2642302"/>
                </a:cubicBezTo>
                <a:close/>
                <a:moveTo>
                  <a:pt x="11132163" y="2637158"/>
                </a:moveTo>
                <a:cubicBezTo>
                  <a:pt x="11131306" y="2636901"/>
                  <a:pt x="11130535" y="2636730"/>
                  <a:pt x="11129678" y="2636472"/>
                </a:cubicBezTo>
                <a:cubicBezTo>
                  <a:pt x="11127705" y="2635272"/>
                  <a:pt x="11125819" y="2634072"/>
                  <a:pt x="11123848" y="2632872"/>
                </a:cubicBezTo>
                <a:cubicBezTo>
                  <a:pt x="11124705" y="2633129"/>
                  <a:pt x="11125477" y="2633386"/>
                  <a:pt x="11126334" y="2633558"/>
                </a:cubicBezTo>
                <a:cubicBezTo>
                  <a:pt x="11128220" y="2634844"/>
                  <a:pt x="11130191" y="2636044"/>
                  <a:pt x="11132163" y="2637158"/>
                </a:cubicBezTo>
                <a:close/>
                <a:moveTo>
                  <a:pt x="11105932" y="2621985"/>
                </a:moveTo>
                <a:cubicBezTo>
                  <a:pt x="11104388" y="2621042"/>
                  <a:pt x="11102760" y="2620013"/>
                  <a:pt x="11101216" y="2619070"/>
                </a:cubicBezTo>
                <a:cubicBezTo>
                  <a:pt x="11101817" y="2619242"/>
                  <a:pt x="11102331" y="2619413"/>
                  <a:pt x="11102931" y="2619585"/>
                </a:cubicBezTo>
                <a:cubicBezTo>
                  <a:pt x="11104560" y="2620528"/>
                  <a:pt x="11106103" y="2621556"/>
                  <a:pt x="11107732" y="2622499"/>
                </a:cubicBezTo>
                <a:cubicBezTo>
                  <a:pt x="11107132" y="2622328"/>
                  <a:pt x="11106531" y="2622157"/>
                  <a:pt x="11105932" y="2621985"/>
                </a:cubicBezTo>
                <a:close/>
                <a:moveTo>
                  <a:pt x="11063497" y="2601325"/>
                </a:moveTo>
                <a:cubicBezTo>
                  <a:pt x="11062812" y="2601068"/>
                  <a:pt x="11062040" y="2600897"/>
                  <a:pt x="11061354" y="2600639"/>
                </a:cubicBezTo>
                <a:cubicBezTo>
                  <a:pt x="11059726" y="2599525"/>
                  <a:pt x="11058096" y="2598496"/>
                  <a:pt x="11056468" y="2597382"/>
                </a:cubicBezTo>
                <a:cubicBezTo>
                  <a:pt x="11057154" y="2597639"/>
                  <a:pt x="11057840" y="2597896"/>
                  <a:pt x="11058611" y="2598068"/>
                </a:cubicBezTo>
                <a:cubicBezTo>
                  <a:pt x="11060240" y="2599182"/>
                  <a:pt x="11061869" y="2600211"/>
                  <a:pt x="11063497" y="2601325"/>
                </a:cubicBezTo>
                <a:close/>
                <a:moveTo>
                  <a:pt x="11043609" y="2594982"/>
                </a:moveTo>
                <a:cubicBezTo>
                  <a:pt x="11042495" y="2594639"/>
                  <a:pt x="11041380" y="2594296"/>
                  <a:pt x="11040266" y="2593953"/>
                </a:cubicBezTo>
                <a:cubicBezTo>
                  <a:pt x="11038209" y="2592495"/>
                  <a:pt x="11036066" y="2591038"/>
                  <a:pt x="11034008" y="2589667"/>
                </a:cubicBezTo>
                <a:cubicBezTo>
                  <a:pt x="11035123" y="2590010"/>
                  <a:pt x="11036237" y="2590438"/>
                  <a:pt x="11037352" y="2590781"/>
                </a:cubicBezTo>
                <a:cubicBezTo>
                  <a:pt x="11039409" y="2592153"/>
                  <a:pt x="11041466" y="2593610"/>
                  <a:pt x="11043609" y="2594982"/>
                </a:cubicBezTo>
                <a:close/>
                <a:moveTo>
                  <a:pt x="11017035" y="2577837"/>
                </a:moveTo>
                <a:cubicBezTo>
                  <a:pt x="11015320" y="2576637"/>
                  <a:pt x="11013606" y="2575436"/>
                  <a:pt x="11011806" y="2574236"/>
                </a:cubicBezTo>
                <a:cubicBezTo>
                  <a:pt x="11012663" y="2574579"/>
                  <a:pt x="11013520" y="2574836"/>
                  <a:pt x="11014377" y="2575179"/>
                </a:cubicBezTo>
                <a:cubicBezTo>
                  <a:pt x="11016092" y="2576379"/>
                  <a:pt x="11017806" y="2577579"/>
                  <a:pt x="11019606" y="2578780"/>
                </a:cubicBezTo>
                <a:cubicBezTo>
                  <a:pt x="11018749" y="2578437"/>
                  <a:pt x="11017892" y="2578094"/>
                  <a:pt x="11017035" y="2577837"/>
                </a:cubicBezTo>
                <a:close/>
                <a:moveTo>
                  <a:pt x="10999547" y="2571750"/>
                </a:moveTo>
                <a:cubicBezTo>
                  <a:pt x="10998261" y="2571321"/>
                  <a:pt x="10997060" y="2570893"/>
                  <a:pt x="10995775" y="2570464"/>
                </a:cubicBezTo>
                <a:cubicBezTo>
                  <a:pt x="10993632" y="2568921"/>
                  <a:pt x="10991403" y="2567292"/>
                  <a:pt x="10989260" y="2565749"/>
                </a:cubicBezTo>
                <a:cubicBezTo>
                  <a:pt x="10990545" y="2566178"/>
                  <a:pt x="10991745" y="2566692"/>
                  <a:pt x="10993031" y="2567207"/>
                </a:cubicBezTo>
                <a:cubicBezTo>
                  <a:pt x="10995260" y="2568664"/>
                  <a:pt x="10997403" y="2570207"/>
                  <a:pt x="10999547" y="2571750"/>
                </a:cubicBezTo>
                <a:close/>
                <a:moveTo>
                  <a:pt x="10979401" y="2564721"/>
                </a:moveTo>
                <a:cubicBezTo>
                  <a:pt x="10977772" y="2564121"/>
                  <a:pt x="10976230" y="2563606"/>
                  <a:pt x="10974600" y="2563092"/>
                </a:cubicBezTo>
                <a:cubicBezTo>
                  <a:pt x="10972029" y="2561206"/>
                  <a:pt x="10969543" y="2559234"/>
                  <a:pt x="10966971" y="2557348"/>
                </a:cubicBezTo>
                <a:cubicBezTo>
                  <a:pt x="10968514" y="2557948"/>
                  <a:pt x="10970142" y="2558548"/>
                  <a:pt x="10971772" y="2559149"/>
                </a:cubicBezTo>
                <a:cubicBezTo>
                  <a:pt x="10974344" y="2560949"/>
                  <a:pt x="10976829" y="2562835"/>
                  <a:pt x="10979401" y="2564721"/>
                </a:cubicBezTo>
                <a:close/>
                <a:moveTo>
                  <a:pt x="10951541" y="2545518"/>
                </a:moveTo>
                <a:cubicBezTo>
                  <a:pt x="10949312" y="2543804"/>
                  <a:pt x="10947169" y="2542089"/>
                  <a:pt x="10944940" y="2540375"/>
                </a:cubicBezTo>
                <a:cubicBezTo>
                  <a:pt x="10946312" y="2540889"/>
                  <a:pt x="10947683" y="2541489"/>
                  <a:pt x="10949054" y="2542004"/>
                </a:cubicBezTo>
                <a:cubicBezTo>
                  <a:pt x="10951283" y="2543718"/>
                  <a:pt x="10953512" y="2545347"/>
                  <a:pt x="10955655" y="2547061"/>
                </a:cubicBezTo>
                <a:cubicBezTo>
                  <a:pt x="10954284" y="2546547"/>
                  <a:pt x="10952913" y="2546033"/>
                  <a:pt x="10951541" y="2545518"/>
                </a:cubicBezTo>
                <a:close/>
                <a:moveTo>
                  <a:pt x="10935510" y="2539346"/>
                </a:moveTo>
                <a:cubicBezTo>
                  <a:pt x="10933709" y="2538660"/>
                  <a:pt x="10932081" y="2538060"/>
                  <a:pt x="10930367" y="2537374"/>
                </a:cubicBezTo>
                <a:cubicBezTo>
                  <a:pt x="10927795" y="2535317"/>
                  <a:pt x="10925223" y="2533259"/>
                  <a:pt x="10922652" y="2531116"/>
                </a:cubicBezTo>
                <a:cubicBezTo>
                  <a:pt x="10924366" y="2531802"/>
                  <a:pt x="10926081" y="2532488"/>
                  <a:pt x="10927795" y="2533259"/>
                </a:cubicBezTo>
                <a:cubicBezTo>
                  <a:pt x="10930281" y="2535317"/>
                  <a:pt x="10932852" y="2537289"/>
                  <a:pt x="10935510" y="2539346"/>
                </a:cubicBezTo>
                <a:close/>
                <a:moveTo>
                  <a:pt x="10907564" y="2518944"/>
                </a:moveTo>
                <a:cubicBezTo>
                  <a:pt x="10905249" y="2517058"/>
                  <a:pt x="10903020" y="2515257"/>
                  <a:pt x="10900705" y="2513371"/>
                </a:cubicBezTo>
                <a:cubicBezTo>
                  <a:pt x="10902163" y="2514057"/>
                  <a:pt x="10903621" y="2514657"/>
                  <a:pt x="10905163" y="2515343"/>
                </a:cubicBezTo>
                <a:cubicBezTo>
                  <a:pt x="10907392" y="2517143"/>
                  <a:pt x="10909707" y="2518944"/>
                  <a:pt x="10911936" y="2520830"/>
                </a:cubicBezTo>
                <a:cubicBezTo>
                  <a:pt x="10910478" y="2520144"/>
                  <a:pt x="10909022" y="2519544"/>
                  <a:pt x="10907564" y="2518944"/>
                </a:cubicBezTo>
                <a:close/>
                <a:moveTo>
                  <a:pt x="10891705" y="2512428"/>
                </a:moveTo>
                <a:cubicBezTo>
                  <a:pt x="10889733" y="2511571"/>
                  <a:pt x="10887932" y="2510885"/>
                  <a:pt x="10886304" y="2510200"/>
                </a:cubicBezTo>
                <a:cubicBezTo>
                  <a:pt x="10885704" y="2509685"/>
                  <a:pt x="10885104" y="2509257"/>
                  <a:pt x="10884589" y="2508742"/>
                </a:cubicBezTo>
                <a:cubicBezTo>
                  <a:pt x="10883560" y="2507456"/>
                  <a:pt x="10882446" y="2506085"/>
                  <a:pt x="10881332" y="2504799"/>
                </a:cubicBezTo>
                <a:cubicBezTo>
                  <a:pt x="10882190" y="2505142"/>
                  <a:pt x="10883047" y="2505570"/>
                  <a:pt x="10883904" y="2505913"/>
                </a:cubicBezTo>
                <a:cubicBezTo>
                  <a:pt x="10886476" y="2508057"/>
                  <a:pt x="10889047" y="2510200"/>
                  <a:pt x="10891705" y="2512428"/>
                </a:cubicBezTo>
                <a:close/>
                <a:moveTo>
                  <a:pt x="10668219" y="2327691"/>
                </a:moveTo>
                <a:cubicBezTo>
                  <a:pt x="10667962" y="2327519"/>
                  <a:pt x="10667620" y="2327434"/>
                  <a:pt x="10667362" y="2327262"/>
                </a:cubicBezTo>
                <a:cubicBezTo>
                  <a:pt x="10661962" y="2321433"/>
                  <a:pt x="10656647" y="2315775"/>
                  <a:pt x="10651503" y="2310117"/>
                </a:cubicBezTo>
                <a:cubicBezTo>
                  <a:pt x="10651589" y="2310117"/>
                  <a:pt x="10651675" y="2310203"/>
                  <a:pt x="10651675" y="2310203"/>
                </a:cubicBezTo>
                <a:cubicBezTo>
                  <a:pt x="10657076" y="2315947"/>
                  <a:pt x="10662562" y="2321776"/>
                  <a:pt x="10668219" y="2327691"/>
                </a:cubicBezTo>
                <a:close/>
                <a:moveTo>
                  <a:pt x="10627757" y="2292458"/>
                </a:moveTo>
                <a:cubicBezTo>
                  <a:pt x="10622271" y="2286200"/>
                  <a:pt x="10616870" y="2280028"/>
                  <a:pt x="10611641" y="2274027"/>
                </a:cubicBezTo>
                <a:cubicBezTo>
                  <a:pt x="10611984" y="2274199"/>
                  <a:pt x="10612412" y="2274456"/>
                  <a:pt x="10612755" y="2274627"/>
                </a:cubicBezTo>
                <a:cubicBezTo>
                  <a:pt x="10618156" y="2280714"/>
                  <a:pt x="10623728" y="2286886"/>
                  <a:pt x="10629557" y="2293315"/>
                </a:cubicBezTo>
                <a:cubicBezTo>
                  <a:pt x="10628958" y="2293058"/>
                  <a:pt x="10628357" y="2292715"/>
                  <a:pt x="10627757" y="2292458"/>
                </a:cubicBezTo>
                <a:close/>
                <a:moveTo>
                  <a:pt x="10616956" y="2287229"/>
                </a:moveTo>
                <a:cubicBezTo>
                  <a:pt x="10616013" y="2286800"/>
                  <a:pt x="10614984" y="2286286"/>
                  <a:pt x="10614042" y="2285857"/>
                </a:cubicBezTo>
                <a:cubicBezTo>
                  <a:pt x="10608555" y="2279514"/>
                  <a:pt x="10603326" y="2273256"/>
                  <a:pt x="10598097" y="2267083"/>
                </a:cubicBezTo>
                <a:cubicBezTo>
                  <a:pt x="10598868" y="2267512"/>
                  <a:pt x="10599725" y="2267855"/>
                  <a:pt x="10600496" y="2268284"/>
                </a:cubicBezTo>
                <a:cubicBezTo>
                  <a:pt x="10605811" y="2274456"/>
                  <a:pt x="10611298" y="2280800"/>
                  <a:pt x="10616956" y="2287229"/>
                </a:cubicBezTo>
                <a:close/>
                <a:moveTo>
                  <a:pt x="10603926" y="2281142"/>
                </a:moveTo>
                <a:cubicBezTo>
                  <a:pt x="10602639" y="2280542"/>
                  <a:pt x="10601354" y="2279942"/>
                  <a:pt x="10599983" y="2279342"/>
                </a:cubicBezTo>
                <a:cubicBezTo>
                  <a:pt x="10594582" y="2272913"/>
                  <a:pt x="10589353" y="2266483"/>
                  <a:pt x="10584209" y="2260226"/>
                </a:cubicBezTo>
                <a:cubicBezTo>
                  <a:pt x="10585324" y="2260740"/>
                  <a:pt x="10586523" y="2261340"/>
                  <a:pt x="10587638" y="2261940"/>
                </a:cubicBezTo>
                <a:cubicBezTo>
                  <a:pt x="10592952" y="2268198"/>
                  <a:pt x="10598439" y="2274627"/>
                  <a:pt x="10603926" y="2281142"/>
                </a:cubicBezTo>
                <a:close/>
                <a:moveTo>
                  <a:pt x="10590553" y="2275056"/>
                </a:moveTo>
                <a:cubicBezTo>
                  <a:pt x="10589009" y="2274370"/>
                  <a:pt x="10587381" y="2273684"/>
                  <a:pt x="10585838" y="2272999"/>
                </a:cubicBezTo>
                <a:cubicBezTo>
                  <a:pt x="10580523" y="2266398"/>
                  <a:pt x="10575379" y="2259883"/>
                  <a:pt x="10570236" y="2253539"/>
                </a:cubicBezTo>
                <a:cubicBezTo>
                  <a:pt x="10571693" y="2254225"/>
                  <a:pt x="10573065" y="2254911"/>
                  <a:pt x="10574522" y="2255596"/>
                </a:cubicBezTo>
                <a:cubicBezTo>
                  <a:pt x="10579752" y="2261940"/>
                  <a:pt x="10585066" y="2268455"/>
                  <a:pt x="10590553" y="2275056"/>
                </a:cubicBezTo>
                <a:close/>
                <a:moveTo>
                  <a:pt x="10576837" y="2269141"/>
                </a:moveTo>
                <a:cubicBezTo>
                  <a:pt x="10575036" y="2268369"/>
                  <a:pt x="10573151" y="2267598"/>
                  <a:pt x="10571351" y="2266826"/>
                </a:cubicBezTo>
                <a:cubicBezTo>
                  <a:pt x="10566122" y="2260140"/>
                  <a:pt x="10560977" y="2253453"/>
                  <a:pt x="10555920" y="2247024"/>
                </a:cubicBezTo>
                <a:cubicBezTo>
                  <a:pt x="10557634" y="2247795"/>
                  <a:pt x="10559263" y="2248567"/>
                  <a:pt x="10561063" y="2249338"/>
                </a:cubicBezTo>
                <a:cubicBezTo>
                  <a:pt x="10566206" y="2255768"/>
                  <a:pt x="10571436" y="2262369"/>
                  <a:pt x="10576837" y="2269141"/>
                </a:cubicBezTo>
                <a:close/>
                <a:moveTo>
                  <a:pt x="10562778" y="2263226"/>
                </a:moveTo>
                <a:cubicBezTo>
                  <a:pt x="10560721" y="2262369"/>
                  <a:pt x="10558748" y="2261511"/>
                  <a:pt x="10556691" y="2260740"/>
                </a:cubicBezTo>
                <a:cubicBezTo>
                  <a:pt x="10551548" y="2253882"/>
                  <a:pt x="10546404" y="2247195"/>
                  <a:pt x="10541517" y="2240594"/>
                </a:cubicBezTo>
                <a:cubicBezTo>
                  <a:pt x="10543490" y="2241452"/>
                  <a:pt x="10545376" y="2242309"/>
                  <a:pt x="10547347" y="2243166"/>
                </a:cubicBezTo>
                <a:cubicBezTo>
                  <a:pt x="10552319" y="2249681"/>
                  <a:pt x="10557463" y="2256368"/>
                  <a:pt x="10562778" y="2263226"/>
                </a:cubicBezTo>
                <a:close/>
                <a:moveTo>
                  <a:pt x="10534746" y="2231508"/>
                </a:moveTo>
                <a:cubicBezTo>
                  <a:pt x="10529859" y="2224907"/>
                  <a:pt x="10525059" y="2218478"/>
                  <a:pt x="10520429" y="2212048"/>
                </a:cubicBezTo>
                <a:cubicBezTo>
                  <a:pt x="10522145" y="2212820"/>
                  <a:pt x="10523944" y="2213677"/>
                  <a:pt x="10525659" y="2214448"/>
                </a:cubicBezTo>
                <a:cubicBezTo>
                  <a:pt x="10530374" y="2220792"/>
                  <a:pt x="10535260" y="2227221"/>
                  <a:pt x="10540318" y="2233822"/>
                </a:cubicBezTo>
                <a:cubicBezTo>
                  <a:pt x="10538431" y="2233051"/>
                  <a:pt x="10536546" y="2232279"/>
                  <a:pt x="10534746" y="2231508"/>
                </a:cubicBezTo>
                <a:close/>
                <a:moveTo>
                  <a:pt x="10526601" y="2228079"/>
                </a:moveTo>
                <a:cubicBezTo>
                  <a:pt x="10524544" y="2227221"/>
                  <a:pt x="10522487" y="2226364"/>
                  <a:pt x="10520429" y="2225507"/>
                </a:cubicBezTo>
                <a:cubicBezTo>
                  <a:pt x="10515544" y="2218820"/>
                  <a:pt x="10510742" y="2212134"/>
                  <a:pt x="10506114" y="2205619"/>
                </a:cubicBezTo>
                <a:cubicBezTo>
                  <a:pt x="10508086" y="2206476"/>
                  <a:pt x="10510057" y="2207333"/>
                  <a:pt x="10512029" y="2208276"/>
                </a:cubicBezTo>
                <a:cubicBezTo>
                  <a:pt x="10516830" y="2214706"/>
                  <a:pt x="10521630" y="2221392"/>
                  <a:pt x="10526601" y="2228079"/>
                </a:cubicBezTo>
                <a:close/>
                <a:moveTo>
                  <a:pt x="10512714" y="2222335"/>
                </a:moveTo>
                <a:cubicBezTo>
                  <a:pt x="10510485" y="2221478"/>
                  <a:pt x="10508257" y="2220535"/>
                  <a:pt x="10506028" y="2219678"/>
                </a:cubicBezTo>
                <a:cubicBezTo>
                  <a:pt x="10501227" y="2212820"/>
                  <a:pt x="10496512" y="2206047"/>
                  <a:pt x="10491883" y="2199361"/>
                </a:cubicBezTo>
                <a:cubicBezTo>
                  <a:pt x="10494027" y="2200304"/>
                  <a:pt x="10496170" y="2201161"/>
                  <a:pt x="10498313" y="2202104"/>
                </a:cubicBezTo>
                <a:cubicBezTo>
                  <a:pt x="10503027" y="2208791"/>
                  <a:pt x="10507742" y="2215477"/>
                  <a:pt x="10512714" y="2222335"/>
                </a:cubicBezTo>
                <a:close/>
                <a:moveTo>
                  <a:pt x="10498570" y="2216763"/>
                </a:moveTo>
                <a:cubicBezTo>
                  <a:pt x="10496170" y="2215820"/>
                  <a:pt x="10493769" y="2214877"/>
                  <a:pt x="10491369" y="2214020"/>
                </a:cubicBezTo>
                <a:cubicBezTo>
                  <a:pt x="10486568" y="2206990"/>
                  <a:pt x="10481853" y="2200132"/>
                  <a:pt x="10477224" y="2193274"/>
                </a:cubicBezTo>
                <a:cubicBezTo>
                  <a:pt x="10479538" y="2194217"/>
                  <a:pt x="10481853" y="2195246"/>
                  <a:pt x="10484254" y="2196189"/>
                </a:cubicBezTo>
                <a:cubicBezTo>
                  <a:pt x="10488883" y="2202876"/>
                  <a:pt x="10493683" y="2209819"/>
                  <a:pt x="10498570" y="2216763"/>
                </a:cubicBezTo>
                <a:close/>
                <a:moveTo>
                  <a:pt x="10471909" y="2185388"/>
                </a:moveTo>
                <a:cubicBezTo>
                  <a:pt x="10467280" y="2178530"/>
                  <a:pt x="10462822" y="2171757"/>
                  <a:pt x="10458450" y="2165157"/>
                </a:cubicBezTo>
                <a:cubicBezTo>
                  <a:pt x="10460594" y="2166099"/>
                  <a:pt x="10462822" y="2167043"/>
                  <a:pt x="10465051" y="2167985"/>
                </a:cubicBezTo>
                <a:cubicBezTo>
                  <a:pt x="10469509" y="2174586"/>
                  <a:pt x="10474052" y="2181273"/>
                  <a:pt x="10478767" y="2188131"/>
                </a:cubicBezTo>
                <a:cubicBezTo>
                  <a:pt x="10476452" y="2187274"/>
                  <a:pt x="10474224" y="2186331"/>
                  <a:pt x="10471909" y="2185388"/>
                </a:cubicBezTo>
                <a:close/>
                <a:moveTo>
                  <a:pt x="10464708" y="2182473"/>
                </a:moveTo>
                <a:cubicBezTo>
                  <a:pt x="10462308" y="2181530"/>
                  <a:pt x="10459822" y="2180501"/>
                  <a:pt x="10457422" y="2179558"/>
                </a:cubicBezTo>
                <a:cubicBezTo>
                  <a:pt x="10452878" y="2172615"/>
                  <a:pt x="10448506" y="2165842"/>
                  <a:pt x="10444134" y="2159070"/>
                </a:cubicBezTo>
                <a:cubicBezTo>
                  <a:pt x="10446449" y="2160013"/>
                  <a:pt x="10448849" y="2161042"/>
                  <a:pt x="10451164" y="2162070"/>
                </a:cubicBezTo>
                <a:cubicBezTo>
                  <a:pt x="10455622" y="2168757"/>
                  <a:pt x="10460079" y="2175529"/>
                  <a:pt x="10464708" y="2182473"/>
                </a:cubicBezTo>
                <a:close/>
                <a:moveTo>
                  <a:pt x="10438647" y="2150497"/>
                </a:moveTo>
                <a:cubicBezTo>
                  <a:pt x="10434447" y="2143982"/>
                  <a:pt x="10430332" y="2137467"/>
                  <a:pt x="10426389" y="2131209"/>
                </a:cubicBezTo>
                <a:cubicBezTo>
                  <a:pt x="10428618" y="2132152"/>
                  <a:pt x="10430847" y="2133181"/>
                  <a:pt x="10433076" y="2134124"/>
                </a:cubicBezTo>
                <a:cubicBezTo>
                  <a:pt x="10437105" y="2140382"/>
                  <a:pt x="10441305" y="2146811"/>
                  <a:pt x="10445506" y="2153326"/>
                </a:cubicBezTo>
                <a:cubicBezTo>
                  <a:pt x="10443191" y="2152383"/>
                  <a:pt x="10440962" y="2151441"/>
                  <a:pt x="10438647" y="2150497"/>
                </a:cubicBezTo>
                <a:close/>
                <a:moveTo>
                  <a:pt x="10421418" y="2123323"/>
                </a:moveTo>
                <a:cubicBezTo>
                  <a:pt x="10417046" y="2116293"/>
                  <a:pt x="10412759" y="2109435"/>
                  <a:pt x="10408644" y="2102749"/>
                </a:cubicBezTo>
                <a:cubicBezTo>
                  <a:pt x="10410702" y="2103692"/>
                  <a:pt x="10412845" y="2104634"/>
                  <a:pt x="10414903" y="2105663"/>
                </a:cubicBezTo>
                <a:cubicBezTo>
                  <a:pt x="10419017" y="2112264"/>
                  <a:pt x="10423389" y="2119122"/>
                  <a:pt x="10427932" y="2126152"/>
                </a:cubicBezTo>
                <a:cubicBezTo>
                  <a:pt x="10425789" y="2125209"/>
                  <a:pt x="10423561" y="2124266"/>
                  <a:pt x="10421418" y="2123323"/>
                </a:cubicBezTo>
                <a:close/>
                <a:moveTo>
                  <a:pt x="10400843" y="2114750"/>
                </a:moveTo>
                <a:cubicBezTo>
                  <a:pt x="10398357" y="2113722"/>
                  <a:pt x="10395871" y="2112693"/>
                  <a:pt x="10393385" y="2111750"/>
                </a:cubicBezTo>
                <a:cubicBezTo>
                  <a:pt x="10389099" y="2104549"/>
                  <a:pt x="10384899" y="2097519"/>
                  <a:pt x="10380955" y="2090661"/>
                </a:cubicBezTo>
                <a:cubicBezTo>
                  <a:pt x="10383355" y="2091690"/>
                  <a:pt x="10385756" y="2092719"/>
                  <a:pt x="10388242" y="2093747"/>
                </a:cubicBezTo>
                <a:cubicBezTo>
                  <a:pt x="10392271" y="2100520"/>
                  <a:pt x="10396471" y="2107549"/>
                  <a:pt x="10400843" y="2114750"/>
                </a:cubicBezTo>
                <a:close/>
                <a:moveTo>
                  <a:pt x="10376497" y="2082946"/>
                </a:moveTo>
                <a:cubicBezTo>
                  <a:pt x="10372382" y="2075917"/>
                  <a:pt x="10368439" y="2069059"/>
                  <a:pt x="10364668" y="2062458"/>
                </a:cubicBezTo>
                <a:cubicBezTo>
                  <a:pt x="10366981" y="2063487"/>
                  <a:pt x="10369296" y="2064515"/>
                  <a:pt x="10371611" y="2065544"/>
                </a:cubicBezTo>
                <a:cubicBezTo>
                  <a:pt x="10375468" y="2072059"/>
                  <a:pt x="10379412" y="2078917"/>
                  <a:pt x="10383613" y="2085946"/>
                </a:cubicBezTo>
                <a:cubicBezTo>
                  <a:pt x="10381212" y="2084918"/>
                  <a:pt x="10378812" y="2083975"/>
                  <a:pt x="10376497" y="2082946"/>
                </a:cubicBezTo>
                <a:close/>
                <a:moveTo>
                  <a:pt x="10370067" y="2080374"/>
                </a:moveTo>
                <a:cubicBezTo>
                  <a:pt x="10367582" y="2079346"/>
                  <a:pt x="10365010" y="2078317"/>
                  <a:pt x="10362525" y="2077374"/>
                </a:cubicBezTo>
                <a:cubicBezTo>
                  <a:pt x="10358495" y="2070259"/>
                  <a:pt x="10354552" y="2063229"/>
                  <a:pt x="10350779" y="2056457"/>
                </a:cubicBezTo>
                <a:cubicBezTo>
                  <a:pt x="10353266" y="2057486"/>
                  <a:pt x="10355666" y="2058515"/>
                  <a:pt x="10358153" y="2059629"/>
                </a:cubicBezTo>
                <a:cubicBezTo>
                  <a:pt x="10362010" y="2066316"/>
                  <a:pt x="10365953" y="2073259"/>
                  <a:pt x="10370067" y="2080374"/>
                </a:cubicBezTo>
                <a:close/>
                <a:moveTo>
                  <a:pt x="10346408" y="2048570"/>
                </a:moveTo>
                <a:cubicBezTo>
                  <a:pt x="10342550" y="2041541"/>
                  <a:pt x="10338779" y="2034769"/>
                  <a:pt x="10335264" y="2028254"/>
                </a:cubicBezTo>
                <a:cubicBezTo>
                  <a:pt x="10337578" y="2029282"/>
                  <a:pt x="10339979" y="2030311"/>
                  <a:pt x="10342293" y="2031425"/>
                </a:cubicBezTo>
                <a:cubicBezTo>
                  <a:pt x="10345893" y="2037855"/>
                  <a:pt x="10349666" y="2044627"/>
                  <a:pt x="10353609" y="2051656"/>
                </a:cubicBezTo>
                <a:cubicBezTo>
                  <a:pt x="10351208" y="2050542"/>
                  <a:pt x="10348808" y="2049513"/>
                  <a:pt x="10346408" y="2048570"/>
                </a:cubicBezTo>
                <a:close/>
                <a:moveTo>
                  <a:pt x="10331063" y="2020624"/>
                </a:moveTo>
                <a:cubicBezTo>
                  <a:pt x="10327291" y="2013680"/>
                  <a:pt x="10323691" y="2006994"/>
                  <a:pt x="10320348" y="2000650"/>
                </a:cubicBezTo>
                <a:cubicBezTo>
                  <a:pt x="10322577" y="2001679"/>
                  <a:pt x="10324891" y="2002793"/>
                  <a:pt x="10327120" y="2003822"/>
                </a:cubicBezTo>
                <a:cubicBezTo>
                  <a:pt x="10330463" y="2009994"/>
                  <a:pt x="10334063" y="2016595"/>
                  <a:pt x="10337921" y="2023624"/>
                </a:cubicBezTo>
                <a:cubicBezTo>
                  <a:pt x="10335693" y="2022596"/>
                  <a:pt x="10333378" y="2021567"/>
                  <a:pt x="10331063" y="2020624"/>
                </a:cubicBezTo>
                <a:close/>
                <a:moveTo>
                  <a:pt x="10324891" y="2017881"/>
                </a:moveTo>
                <a:cubicBezTo>
                  <a:pt x="10322405" y="2016852"/>
                  <a:pt x="10320004" y="2015823"/>
                  <a:pt x="10317519" y="2014795"/>
                </a:cubicBezTo>
                <a:cubicBezTo>
                  <a:pt x="10313747" y="2007765"/>
                  <a:pt x="10310317" y="2000993"/>
                  <a:pt x="10306888" y="1994478"/>
                </a:cubicBezTo>
                <a:cubicBezTo>
                  <a:pt x="10309289" y="1995507"/>
                  <a:pt x="10311689" y="1996621"/>
                  <a:pt x="10314090" y="1997736"/>
                </a:cubicBezTo>
                <a:cubicBezTo>
                  <a:pt x="10317519" y="2004165"/>
                  <a:pt x="10321119" y="2010852"/>
                  <a:pt x="10324891" y="2017881"/>
                </a:cubicBezTo>
                <a:close/>
                <a:moveTo>
                  <a:pt x="10302859" y="1986763"/>
                </a:moveTo>
                <a:cubicBezTo>
                  <a:pt x="10299260" y="1979819"/>
                  <a:pt x="10296002" y="1973304"/>
                  <a:pt x="10292830" y="1967132"/>
                </a:cubicBezTo>
                <a:cubicBezTo>
                  <a:pt x="10295144" y="1968246"/>
                  <a:pt x="10297459" y="1969360"/>
                  <a:pt x="10299859" y="1970475"/>
                </a:cubicBezTo>
                <a:cubicBezTo>
                  <a:pt x="10302945" y="1976390"/>
                  <a:pt x="10306289" y="1982905"/>
                  <a:pt x="10309975" y="1989849"/>
                </a:cubicBezTo>
                <a:cubicBezTo>
                  <a:pt x="10307660" y="1988820"/>
                  <a:pt x="10305260" y="1987791"/>
                  <a:pt x="10302859" y="1986763"/>
                </a:cubicBezTo>
                <a:close/>
                <a:moveTo>
                  <a:pt x="10296945" y="1984191"/>
                </a:moveTo>
                <a:cubicBezTo>
                  <a:pt x="10294458" y="1983162"/>
                  <a:pt x="10291972" y="1982048"/>
                  <a:pt x="10289487" y="1981105"/>
                </a:cubicBezTo>
                <a:cubicBezTo>
                  <a:pt x="10285972" y="1974075"/>
                  <a:pt x="10282628" y="1967389"/>
                  <a:pt x="10279542" y="1961131"/>
                </a:cubicBezTo>
                <a:cubicBezTo>
                  <a:pt x="10282029" y="1962245"/>
                  <a:pt x="10284428" y="1963360"/>
                  <a:pt x="10286915" y="1964474"/>
                </a:cubicBezTo>
                <a:cubicBezTo>
                  <a:pt x="10290001" y="1970561"/>
                  <a:pt x="10293344" y="1977161"/>
                  <a:pt x="10296945" y="1984191"/>
                </a:cubicBezTo>
                <a:close/>
                <a:moveTo>
                  <a:pt x="10275770" y="1953501"/>
                </a:moveTo>
                <a:cubicBezTo>
                  <a:pt x="10272256" y="1946386"/>
                  <a:pt x="10269084" y="1939785"/>
                  <a:pt x="10266169" y="1933699"/>
                </a:cubicBezTo>
                <a:cubicBezTo>
                  <a:pt x="10268569" y="1934813"/>
                  <a:pt x="10270970" y="1935928"/>
                  <a:pt x="10273370" y="1937042"/>
                </a:cubicBezTo>
                <a:cubicBezTo>
                  <a:pt x="10276199" y="1942786"/>
                  <a:pt x="10279371" y="1949301"/>
                  <a:pt x="10283057" y="1956673"/>
                </a:cubicBezTo>
                <a:cubicBezTo>
                  <a:pt x="10280571" y="1955559"/>
                  <a:pt x="10278171" y="1954530"/>
                  <a:pt x="10275770" y="1953501"/>
                </a:cubicBezTo>
                <a:close/>
                <a:moveTo>
                  <a:pt x="10270027" y="1951015"/>
                </a:moveTo>
                <a:cubicBezTo>
                  <a:pt x="10267455" y="1949901"/>
                  <a:pt x="10264970" y="1948872"/>
                  <a:pt x="10262397" y="1947844"/>
                </a:cubicBezTo>
                <a:cubicBezTo>
                  <a:pt x="10258968" y="1940643"/>
                  <a:pt x="10255796" y="1933956"/>
                  <a:pt x="10252796" y="1927612"/>
                </a:cubicBezTo>
                <a:cubicBezTo>
                  <a:pt x="10255283" y="1928727"/>
                  <a:pt x="10257768" y="1929841"/>
                  <a:pt x="10260340" y="1930956"/>
                </a:cubicBezTo>
                <a:cubicBezTo>
                  <a:pt x="10263254" y="1937042"/>
                  <a:pt x="10266426" y="1943729"/>
                  <a:pt x="10270027" y="1951015"/>
                </a:cubicBezTo>
                <a:close/>
                <a:moveTo>
                  <a:pt x="10249367" y="1920240"/>
                </a:moveTo>
                <a:cubicBezTo>
                  <a:pt x="10245938" y="1912868"/>
                  <a:pt x="10242938" y="1906353"/>
                  <a:pt x="10240281" y="1900523"/>
                </a:cubicBezTo>
                <a:cubicBezTo>
                  <a:pt x="10242766" y="1901638"/>
                  <a:pt x="10245252" y="1902838"/>
                  <a:pt x="10247739" y="1904038"/>
                </a:cubicBezTo>
                <a:cubicBezTo>
                  <a:pt x="10250052" y="1909096"/>
                  <a:pt x="10253054" y="1915611"/>
                  <a:pt x="10256825" y="1923498"/>
                </a:cubicBezTo>
                <a:cubicBezTo>
                  <a:pt x="10254339" y="1922383"/>
                  <a:pt x="10251853" y="1921355"/>
                  <a:pt x="10249367" y="1920240"/>
                </a:cubicBezTo>
                <a:close/>
                <a:moveTo>
                  <a:pt x="10243795" y="1917925"/>
                </a:moveTo>
                <a:cubicBezTo>
                  <a:pt x="10200761" y="1899838"/>
                  <a:pt x="10162871" y="1889722"/>
                  <a:pt x="10136039" y="1889722"/>
                </a:cubicBezTo>
                <a:cubicBezTo>
                  <a:pt x="10032398" y="1889722"/>
                  <a:pt x="9781994" y="2075317"/>
                  <a:pt x="9732531" y="2210762"/>
                </a:cubicBezTo>
                <a:cubicBezTo>
                  <a:pt x="9667981" y="2387699"/>
                  <a:pt x="9535021" y="2573550"/>
                  <a:pt x="9391689" y="2769775"/>
                </a:cubicBezTo>
                <a:lnTo>
                  <a:pt x="9381573" y="2769775"/>
                </a:lnTo>
                <a:cubicBezTo>
                  <a:pt x="9520876" y="2568064"/>
                  <a:pt x="9650321" y="2376897"/>
                  <a:pt x="9716929" y="2194389"/>
                </a:cubicBezTo>
                <a:cubicBezTo>
                  <a:pt x="9765192" y="2062115"/>
                  <a:pt x="10004793" y="1865205"/>
                  <a:pt x="10117522" y="1865205"/>
                </a:cubicBezTo>
                <a:cubicBezTo>
                  <a:pt x="10147182" y="1865205"/>
                  <a:pt x="10188502" y="1877206"/>
                  <a:pt x="10234623" y="1898037"/>
                </a:cubicBezTo>
                <a:cubicBezTo>
                  <a:pt x="10237280" y="1903695"/>
                  <a:pt x="10240367" y="1910382"/>
                  <a:pt x="10243795" y="1917925"/>
                </a:cubicBezTo>
                <a:close/>
                <a:moveTo>
                  <a:pt x="10099177" y="1829029"/>
                </a:moveTo>
                <a:cubicBezTo>
                  <a:pt x="9984562" y="1829029"/>
                  <a:pt x="9746847" y="2030997"/>
                  <a:pt x="9695326" y="2172100"/>
                </a:cubicBezTo>
                <a:cubicBezTo>
                  <a:pt x="9626318" y="2361295"/>
                  <a:pt x="9497987" y="2559834"/>
                  <a:pt x="9360827" y="2769775"/>
                </a:cubicBezTo>
                <a:lnTo>
                  <a:pt x="9350455" y="2769775"/>
                </a:lnTo>
                <a:cubicBezTo>
                  <a:pt x="9483672" y="2554262"/>
                  <a:pt x="9608744" y="2350408"/>
                  <a:pt x="9679725" y="2155812"/>
                </a:cubicBezTo>
                <a:cubicBezTo>
                  <a:pt x="9733645" y="2008108"/>
                  <a:pt x="9965961" y="1804597"/>
                  <a:pt x="10080661" y="1804597"/>
                </a:cubicBezTo>
                <a:cubicBezTo>
                  <a:pt x="10115379" y="1804597"/>
                  <a:pt x="10162184" y="1819685"/>
                  <a:pt x="10213277" y="1845916"/>
                </a:cubicBezTo>
                <a:cubicBezTo>
                  <a:pt x="10215592" y="1851831"/>
                  <a:pt x="10217821" y="1857832"/>
                  <a:pt x="10220135" y="1863833"/>
                </a:cubicBezTo>
                <a:cubicBezTo>
                  <a:pt x="10173072" y="1841630"/>
                  <a:pt x="10130638" y="1829029"/>
                  <a:pt x="10099177" y="1829029"/>
                </a:cubicBezTo>
                <a:close/>
                <a:moveTo>
                  <a:pt x="9347540" y="2790177"/>
                </a:moveTo>
                <a:cubicBezTo>
                  <a:pt x="9345654" y="2793006"/>
                  <a:pt x="9343854" y="2795921"/>
                  <a:pt x="9341968" y="2798750"/>
                </a:cubicBezTo>
                <a:cubicBezTo>
                  <a:pt x="9338625" y="2799007"/>
                  <a:pt x="9335367" y="2799264"/>
                  <a:pt x="9332109" y="2799522"/>
                </a:cubicBezTo>
                <a:cubicBezTo>
                  <a:pt x="9333909" y="2796521"/>
                  <a:pt x="9335796" y="2793607"/>
                  <a:pt x="9337596" y="2790606"/>
                </a:cubicBezTo>
                <a:cubicBezTo>
                  <a:pt x="9340854" y="2790434"/>
                  <a:pt x="9344197" y="2790349"/>
                  <a:pt x="9347540" y="2790177"/>
                </a:cubicBezTo>
                <a:close/>
                <a:moveTo>
                  <a:pt x="9326795" y="2799950"/>
                </a:moveTo>
                <a:cubicBezTo>
                  <a:pt x="9323365" y="2800207"/>
                  <a:pt x="9320108" y="2800464"/>
                  <a:pt x="9316764" y="2800722"/>
                </a:cubicBezTo>
                <a:cubicBezTo>
                  <a:pt x="9318651" y="2797550"/>
                  <a:pt x="9320451" y="2794378"/>
                  <a:pt x="9322337" y="2791206"/>
                </a:cubicBezTo>
                <a:cubicBezTo>
                  <a:pt x="9325680" y="2791035"/>
                  <a:pt x="9329024" y="2790949"/>
                  <a:pt x="9332367" y="2790777"/>
                </a:cubicBezTo>
                <a:cubicBezTo>
                  <a:pt x="9330567" y="2793864"/>
                  <a:pt x="9328680" y="2796864"/>
                  <a:pt x="9326795" y="2799950"/>
                </a:cubicBezTo>
                <a:close/>
                <a:moveTo>
                  <a:pt x="9323023" y="2806037"/>
                </a:moveTo>
                <a:cubicBezTo>
                  <a:pt x="9321136" y="2809037"/>
                  <a:pt x="9319337" y="2812037"/>
                  <a:pt x="9317451" y="2815038"/>
                </a:cubicBezTo>
                <a:cubicBezTo>
                  <a:pt x="9314193" y="2815380"/>
                  <a:pt x="9310936" y="2815809"/>
                  <a:pt x="9307764" y="2816152"/>
                </a:cubicBezTo>
                <a:cubicBezTo>
                  <a:pt x="9309564" y="2813066"/>
                  <a:pt x="9311449" y="2809894"/>
                  <a:pt x="9313250" y="2806808"/>
                </a:cubicBezTo>
                <a:cubicBezTo>
                  <a:pt x="9316422" y="2806551"/>
                  <a:pt x="9319680" y="2806294"/>
                  <a:pt x="9323023" y="2806037"/>
                </a:cubicBezTo>
                <a:close/>
                <a:moveTo>
                  <a:pt x="9302449" y="2816838"/>
                </a:moveTo>
                <a:cubicBezTo>
                  <a:pt x="9299106" y="2817266"/>
                  <a:pt x="9295848" y="2817609"/>
                  <a:pt x="9292590" y="2818038"/>
                </a:cubicBezTo>
                <a:cubicBezTo>
                  <a:pt x="9294476" y="2814695"/>
                  <a:pt x="9296277" y="2811351"/>
                  <a:pt x="9298163" y="2808008"/>
                </a:cubicBezTo>
                <a:cubicBezTo>
                  <a:pt x="9301420" y="2807751"/>
                  <a:pt x="9304764" y="2807494"/>
                  <a:pt x="9308107" y="2807237"/>
                </a:cubicBezTo>
                <a:cubicBezTo>
                  <a:pt x="9306220" y="2810409"/>
                  <a:pt x="9304335" y="2813666"/>
                  <a:pt x="9302449" y="2816838"/>
                </a:cubicBezTo>
                <a:close/>
                <a:moveTo>
                  <a:pt x="9298677" y="2823267"/>
                </a:moveTo>
                <a:cubicBezTo>
                  <a:pt x="9296791" y="2826439"/>
                  <a:pt x="9294991" y="2829611"/>
                  <a:pt x="9293105" y="2832783"/>
                </a:cubicBezTo>
                <a:cubicBezTo>
                  <a:pt x="9289848" y="2833297"/>
                  <a:pt x="9286676" y="2833812"/>
                  <a:pt x="9283503" y="2834411"/>
                </a:cubicBezTo>
                <a:cubicBezTo>
                  <a:pt x="9285304" y="2831068"/>
                  <a:pt x="9287190" y="2827811"/>
                  <a:pt x="9288990" y="2824467"/>
                </a:cubicBezTo>
                <a:cubicBezTo>
                  <a:pt x="9292161" y="2824125"/>
                  <a:pt x="9295419" y="2823696"/>
                  <a:pt x="9298677" y="2823267"/>
                </a:cubicBezTo>
                <a:close/>
                <a:moveTo>
                  <a:pt x="9278274" y="2835355"/>
                </a:moveTo>
                <a:cubicBezTo>
                  <a:pt x="9275016" y="2835955"/>
                  <a:pt x="9271759" y="2836469"/>
                  <a:pt x="9268501" y="2837069"/>
                </a:cubicBezTo>
                <a:cubicBezTo>
                  <a:pt x="9270388" y="2833554"/>
                  <a:pt x="9272188" y="2829954"/>
                  <a:pt x="9274073" y="2826439"/>
                </a:cubicBezTo>
                <a:cubicBezTo>
                  <a:pt x="9277331" y="2826011"/>
                  <a:pt x="9280589" y="2825582"/>
                  <a:pt x="9283846" y="2825153"/>
                </a:cubicBezTo>
                <a:cubicBezTo>
                  <a:pt x="9281961" y="2828496"/>
                  <a:pt x="9280075" y="2831926"/>
                  <a:pt x="9278274" y="2835355"/>
                </a:cubicBezTo>
                <a:close/>
                <a:moveTo>
                  <a:pt x="9274588" y="2841869"/>
                </a:moveTo>
                <a:cubicBezTo>
                  <a:pt x="9272787" y="2845213"/>
                  <a:pt x="9270902" y="2848470"/>
                  <a:pt x="9269102" y="2851814"/>
                </a:cubicBezTo>
                <a:cubicBezTo>
                  <a:pt x="9265930" y="2852500"/>
                  <a:pt x="9262758" y="2853185"/>
                  <a:pt x="9259672" y="2853871"/>
                </a:cubicBezTo>
                <a:cubicBezTo>
                  <a:pt x="9261472" y="2850442"/>
                  <a:pt x="9263272" y="2846927"/>
                  <a:pt x="9265073" y="2843498"/>
                </a:cubicBezTo>
                <a:cubicBezTo>
                  <a:pt x="9268245" y="2842984"/>
                  <a:pt x="9271417" y="2842384"/>
                  <a:pt x="9274588" y="2841869"/>
                </a:cubicBezTo>
                <a:close/>
                <a:moveTo>
                  <a:pt x="9254443" y="2855071"/>
                </a:moveTo>
                <a:cubicBezTo>
                  <a:pt x="9251186" y="2855843"/>
                  <a:pt x="9248014" y="2856529"/>
                  <a:pt x="9244842" y="2857300"/>
                </a:cubicBezTo>
                <a:cubicBezTo>
                  <a:pt x="9246642" y="2853614"/>
                  <a:pt x="9248528" y="2849928"/>
                  <a:pt x="9250328" y="2846242"/>
                </a:cubicBezTo>
                <a:cubicBezTo>
                  <a:pt x="9253499" y="2845641"/>
                  <a:pt x="9256757" y="2845042"/>
                  <a:pt x="9260014" y="2844441"/>
                </a:cubicBezTo>
                <a:cubicBezTo>
                  <a:pt x="9258129" y="2847956"/>
                  <a:pt x="9256243" y="2851556"/>
                  <a:pt x="9254443" y="2855071"/>
                </a:cubicBezTo>
                <a:close/>
                <a:moveTo>
                  <a:pt x="9239612" y="2858500"/>
                </a:moveTo>
                <a:cubicBezTo>
                  <a:pt x="9236270" y="2859272"/>
                  <a:pt x="9233012" y="2860043"/>
                  <a:pt x="9229840" y="2860900"/>
                </a:cubicBezTo>
                <a:cubicBezTo>
                  <a:pt x="9231726" y="2856957"/>
                  <a:pt x="9233526" y="2853014"/>
                  <a:pt x="9235411" y="2849071"/>
                </a:cubicBezTo>
                <a:cubicBezTo>
                  <a:pt x="9238583" y="2848470"/>
                  <a:pt x="9241927" y="2847785"/>
                  <a:pt x="9245270" y="2847185"/>
                </a:cubicBezTo>
                <a:cubicBezTo>
                  <a:pt x="9243384" y="2850957"/>
                  <a:pt x="9241499" y="2854728"/>
                  <a:pt x="9239612" y="2858500"/>
                </a:cubicBezTo>
                <a:close/>
                <a:moveTo>
                  <a:pt x="9236354" y="2865101"/>
                </a:moveTo>
                <a:cubicBezTo>
                  <a:pt x="9234469" y="2868873"/>
                  <a:pt x="9232583" y="2872645"/>
                  <a:pt x="9230783" y="2876417"/>
                </a:cubicBezTo>
                <a:cubicBezTo>
                  <a:pt x="9227525" y="2877360"/>
                  <a:pt x="9224439" y="2878303"/>
                  <a:pt x="9221268" y="2879246"/>
                </a:cubicBezTo>
                <a:cubicBezTo>
                  <a:pt x="9223068" y="2875302"/>
                  <a:pt x="9224953" y="2871359"/>
                  <a:pt x="9226753" y="2867416"/>
                </a:cubicBezTo>
                <a:cubicBezTo>
                  <a:pt x="9229925" y="2866730"/>
                  <a:pt x="9233098" y="2865873"/>
                  <a:pt x="9236354" y="2865101"/>
                </a:cubicBezTo>
                <a:close/>
                <a:moveTo>
                  <a:pt x="9216038" y="2880875"/>
                </a:moveTo>
                <a:cubicBezTo>
                  <a:pt x="9212695" y="2881903"/>
                  <a:pt x="9209523" y="2882932"/>
                  <a:pt x="9206351" y="2883960"/>
                </a:cubicBezTo>
                <a:cubicBezTo>
                  <a:pt x="9208237" y="2879760"/>
                  <a:pt x="9210123" y="2875474"/>
                  <a:pt x="9211923" y="2871273"/>
                </a:cubicBezTo>
                <a:cubicBezTo>
                  <a:pt x="9215095" y="2870416"/>
                  <a:pt x="9218352" y="2869559"/>
                  <a:pt x="9221610" y="2868787"/>
                </a:cubicBezTo>
                <a:cubicBezTo>
                  <a:pt x="9219810" y="2872816"/>
                  <a:pt x="9217924" y="2876845"/>
                  <a:pt x="9216038" y="2880875"/>
                </a:cubicBezTo>
                <a:close/>
                <a:moveTo>
                  <a:pt x="9212866" y="2887818"/>
                </a:moveTo>
                <a:cubicBezTo>
                  <a:pt x="9211066" y="2891762"/>
                  <a:pt x="9209180" y="2895705"/>
                  <a:pt x="9207380" y="2899648"/>
                </a:cubicBezTo>
                <a:cubicBezTo>
                  <a:pt x="9204207" y="2900848"/>
                  <a:pt x="9201036" y="2901963"/>
                  <a:pt x="9198035" y="2903163"/>
                </a:cubicBezTo>
                <a:cubicBezTo>
                  <a:pt x="9199836" y="2899048"/>
                  <a:pt x="9201636" y="2894933"/>
                  <a:pt x="9203436" y="2890819"/>
                </a:cubicBezTo>
                <a:cubicBezTo>
                  <a:pt x="9206436" y="2889876"/>
                  <a:pt x="9209608" y="2888847"/>
                  <a:pt x="9212866" y="2887818"/>
                </a:cubicBezTo>
                <a:close/>
                <a:moveTo>
                  <a:pt x="9203865" y="2907106"/>
                </a:moveTo>
                <a:cubicBezTo>
                  <a:pt x="9202064" y="2910964"/>
                  <a:pt x="9200350" y="2914822"/>
                  <a:pt x="9198550" y="2918593"/>
                </a:cubicBezTo>
                <a:cubicBezTo>
                  <a:pt x="9195464" y="2919879"/>
                  <a:pt x="9192378" y="2921251"/>
                  <a:pt x="9189463" y="2922537"/>
                </a:cubicBezTo>
                <a:cubicBezTo>
                  <a:pt x="9191178" y="2918508"/>
                  <a:pt x="9192978" y="2914564"/>
                  <a:pt x="9194692" y="2910535"/>
                </a:cubicBezTo>
                <a:cubicBezTo>
                  <a:pt x="9197693" y="2909421"/>
                  <a:pt x="9200779" y="2908306"/>
                  <a:pt x="9203865" y="2907106"/>
                </a:cubicBezTo>
                <a:close/>
                <a:moveTo>
                  <a:pt x="9194864" y="2926566"/>
                </a:moveTo>
                <a:cubicBezTo>
                  <a:pt x="9193150" y="2930252"/>
                  <a:pt x="9191434" y="2934024"/>
                  <a:pt x="9189720" y="2937710"/>
                </a:cubicBezTo>
                <a:cubicBezTo>
                  <a:pt x="9186720" y="2939167"/>
                  <a:pt x="9183806" y="2940625"/>
                  <a:pt x="9180890" y="2942082"/>
                </a:cubicBezTo>
                <a:cubicBezTo>
                  <a:pt x="9182606" y="2938225"/>
                  <a:pt x="9184234" y="2934367"/>
                  <a:pt x="9185949" y="2930509"/>
                </a:cubicBezTo>
                <a:cubicBezTo>
                  <a:pt x="9188949" y="2929138"/>
                  <a:pt x="9191864" y="2927852"/>
                  <a:pt x="9194864" y="2926566"/>
                </a:cubicBezTo>
                <a:close/>
                <a:moveTo>
                  <a:pt x="9186205" y="2945511"/>
                </a:moveTo>
                <a:cubicBezTo>
                  <a:pt x="9184491" y="2949283"/>
                  <a:pt x="9182691" y="2953141"/>
                  <a:pt x="9180976" y="2956913"/>
                </a:cubicBezTo>
                <a:cubicBezTo>
                  <a:pt x="9178062" y="2958456"/>
                  <a:pt x="9175233" y="2960084"/>
                  <a:pt x="9172490" y="2961627"/>
                </a:cubicBezTo>
                <a:cubicBezTo>
                  <a:pt x="9174204" y="2957684"/>
                  <a:pt x="9175919" y="2953741"/>
                  <a:pt x="9177633" y="2949797"/>
                </a:cubicBezTo>
                <a:cubicBezTo>
                  <a:pt x="9180377" y="2948426"/>
                  <a:pt x="9183205" y="2946968"/>
                  <a:pt x="9186205" y="2945511"/>
                </a:cubicBezTo>
                <a:close/>
                <a:moveTo>
                  <a:pt x="9177119" y="2965228"/>
                </a:moveTo>
                <a:cubicBezTo>
                  <a:pt x="9175318" y="2969171"/>
                  <a:pt x="9173518" y="2973115"/>
                  <a:pt x="9171718" y="2977144"/>
                </a:cubicBezTo>
                <a:cubicBezTo>
                  <a:pt x="9168889" y="2978858"/>
                  <a:pt x="9166232" y="2980573"/>
                  <a:pt x="9163488" y="2982287"/>
                </a:cubicBezTo>
                <a:cubicBezTo>
                  <a:pt x="9165289" y="2978172"/>
                  <a:pt x="9167003" y="2974058"/>
                  <a:pt x="9168804" y="2970028"/>
                </a:cubicBezTo>
                <a:cubicBezTo>
                  <a:pt x="9171547" y="2968400"/>
                  <a:pt x="9174289" y="2966857"/>
                  <a:pt x="9177119" y="2965228"/>
                </a:cubicBezTo>
                <a:close/>
                <a:moveTo>
                  <a:pt x="9168032" y="2985202"/>
                </a:moveTo>
                <a:cubicBezTo>
                  <a:pt x="9166232" y="2989059"/>
                  <a:pt x="9164518" y="2992917"/>
                  <a:pt x="9162717" y="2996775"/>
                </a:cubicBezTo>
                <a:cubicBezTo>
                  <a:pt x="9160060" y="2998575"/>
                  <a:pt x="9157488" y="3000375"/>
                  <a:pt x="9154916" y="3002175"/>
                </a:cubicBezTo>
                <a:cubicBezTo>
                  <a:pt x="9156631" y="2998232"/>
                  <a:pt x="9158345" y="2994203"/>
                  <a:pt x="9160060" y="2990260"/>
                </a:cubicBezTo>
                <a:cubicBezTo>
                  <a:pt x="9162631" y="2988545"/>
                  <a:pt x="9165289" y="2986830"/>
                  <a:pt x="9168032" y="2985202"/>
                </a:cubicBezTo>
                <a:close/>
                <a:moveTo>
                  <a:pt x="9158860" y="3005347"/>
                </a:moveTo>
                <a:cubicBezTo>
                  <a:pt x="9157144" y="3009119"/>
                  <a:pt x="9155516" y="3012805"/>
                  <a:pt x="9153802" y="3016577"/>
                </a:cubicBezTo>
                <a:cubicBezTo>
                  <a:pt x="9151230" y="3018463"/>
                  <a:pt x="9148744" y="3020349"/>
                  <a:pt x="9146258" y="3022321"/>
                </a:cubicBezTo>
                <a:cubicBezTo>
                  <a:pt x="9147887" y="3018463"/>
                  <a:pt x="9149601" y="3014606"/>
                  <a:pt x="9151230" y="3010748"/>
                </a:cubicBezTo>
                <a:cubicBezTo>
                  <a:pt x="9153716" y="3008948"/>
                  <a:pt x="9156287" y="3007148"/>
                  <a:pt x="9158860" y="3005347"/>
                </a:cubicBezTo>
                <a:close/>
                <a:moveTo>
                  <a:pt x="9139829" y="3027464"/>
                </a:moveTo>
                <a:cubicBezTo>
                  <a:pt x="9137171" y="3029607"/>
                  <a:pt x="9134599" y="3031751"/>
                  <a:pt x="9132028" y="3033894"/>
                </a:cubicBezTo>
                <a:cubicBezTo>
                  <a:pt x="9133656" y="3029779"/>
                  <a:pt x="9135371" y="3025664"/>
                  <a:pt x="9137085" y="3021549"/>
                </a:cubicBezTo>
                <a:cubicBezTo>
                  <a:pt x="9139657" y="3019492"/>
                  <a:pt x="9142314" y="3017520"/>
                  <a:pt x="9144972" y="3015463"/>
                </a:cubicBezTo>
                <a:cubicBezTo>
                  <a:pt x="9143171" y="3019406"/>
                  <a:pt x="9141543" y="3023435"/>
                  <a:pt x="9139829" y="3027464"/>
                </a:cubicBezTo>
                <a:close/>
                <a:moveTo>
                  <a:pt x="9125512" y="3039466"/>
                </a:moveTo>
                <a:cubicBezTo>
                  <a:pt x="9122684" y="3041952"/>
                  <a:pt x="9120026" y="3044352"/>
                  <a:pt x="9117369" y="3046838"/>
                </a:cubicBezTo>
                <a:cubicBezTo>
                  <a:pt x="9118997" y="3042466"/>
                  <a:pt x="9120711" y="3038094"/>
                  <a:pt x="9122341" y="3033722"/>
                </a:cubicBezTo>
                <a:cubicBezTo>
                  <a:pt x="9124998" y="3031322"/>
                  <a:pt x="9127741" y="3029007"/>
                  <a:pt x="9130656" y="3026607"/>
                </a:cubicBezTo>
                <a:cubicBezTo>
                  <a:pt x="9128942" y="3030893"/>
                  <a:pt x="9127227" y="3035180"/>
                  <a:pt x="9125512" y="3039466"/>
                </a:cubicBezTo>
                <a:close/>
                <a:moveTo>
                  <a:pt x="9121569" y="3049153"/>
                </a:moveTo>
                <a:cubicBezTo>
                  <a:pt x="9119940" y="3053267"/>
                  <a:pt x="9118226" y="3057382"/>
                  <a:pt x="9116597" y="3061497"/>
                </a:cubicBezTo>
                <a:cubicBezTo>
                  <a:pt x="9113940" y="3064069"/>
                  <a:pt x="9111368" y="3066640"/>
                  <a:pt x="9108796" y="3069212"/>
                </a:cubicBezTo>
                <a:cubicBezTo>
                  <a:pt x="9110339" y="3065012"/>
                  <a:pt x="9111968" y="3060897"/>
                  <a:pt x="9113511" y="3056697"/>
                </a:cubicBezTo>
                <a:cubicBezTo>
                  <a:pt x="9116169" y="3054210"/>
                  <a:pt x="9118826" y="3051724"/>
                  <a:pt x="9121569" y="3049153"/>
                </a:cubicBezTo>
                <a:close/>
                <a:moveTo>
                  <a:pt x="9101938" y="3076670"/>
                </a:moveTo>
                <a:cubicBezTo>
                  <a:pt x="9099024" y="3079842"/>
                  <a:pt x="9096280" y="3083014"/>
                  <a:pt x="9093623" y="3086186"/>
                </a:cubicBezTo>
                <a:cubicBezTo>
                  <a:pt x="9095165" y="3081899"/>
                  <a:pt x="9096709" y="3077699"/>
                  <a:pt x="9098166" y="3073413"/>
                </a:cubicBezTo>
                <a:cubicBezTo>
                  <a:pt x="9100909" y="3070155"/>
                  <a:pt x="9103824" y="3066983"/>
                  <a:pt x="9106824" y="3063726"/>
                </a:cubicBezTo>
                <a:cubicBezTo>
                  <a:pt x="9105196" y="3068012"/>
                  <a:pt x="9103566" y="3072298"/>
                  <a:pt x="9101938" y="3076670"/>
                </a:cubicBezTo>
                <a:close/>
                <a:moveTo>
                  <a:pt x="9059419" y="3149365"/>
                </a:moveTo>
                <a:cubicBezTo>
                  <a:pt x="9059419" y="3149537"/>
                  <a:pt x="9059333" y="3149708"/>
                  <a:pt x="9059247" y="3149880"/>
                </a:cubicBezTo>
                <a:cubicBezTo>
                  <a:pt x="9058219" y="3152880"/>
                  <a:pt x="9057276" y="3155880"/>
                  <a:pt x="9056332" y="3158881"/>
                </a:cubicBezTo>
                <a:cubicBezTo>
                  <a:pt x="9054104" y="3164196"/>
                  <a:pt x="9050932" y="3169682"/>
                  <a:pt x="9046902" y="3175254"/>
                </a:cubicBezTo>
                <a:cubicBezTo>
                  <a:pt x="9048960" y="3168568"/>
                  <a:pt x="9051103" y="3161795"/>
                  <a:pt x="9053160" y="3155109"/>
                </a:cubicBezTo>
                <a:cubicBezTo>
                  <a:pt x="9055818" y="3152023"/>
                  <a:pt x="9058133" y="3149022"/>
                  <a:pt x="9060276" y="3146022"/>
                </a:cubicBezTo>
                <a:cubicBezTo>
                  <a:pt x="9060018" y="3147136"/>
                  <a:pt x="9059675" y="3148251"/>
                  <a:pt x="9059419" y="3149365"/>
                </a:cubicBezTo>
                <a:close/>
                <a:moveTo>
                  <a:pt x="9040301" y="3183741"/>
                </a:moveTo>
                <a:cubicBezTo>
                  <a:pt x="9038501" y="3185884"/>
                  <a:pt x="9036530" y="3188113"/>
                  <a:pt x="9034473" y="3190256"/>
                </a:cubicBezTo>
                <a:cubicBezTo>
                  <a:pt x="9036701" y="3182798"/>
                  <a:pt x="9038845" y="3175340"/>
                  <a:pt x="9041074" y="3167796"/>
                </a:cubicBezTo>
                <a:cubicBezTo>
                  <a:pt x="9043217" y="3165824"/>
                  <a:pt x="9045188" y="3163767"/>
                  <a:pt x="9047160" y="3161795"/>
                </a:cubicBezTo>
                <a:cubicBezTo>
                  <a:pt x="9044845" y="3169082"/>
                  <a:pt x="9042530" y="3176454"/>
                  <a:pt x="9040301" y="3183741"/>
                </a:cubicBezTo>
                <a:close/>
                <a:moveTo>
                  <a:pt x="9028814" y="3196085"/>
                </a:moveTo>
                <a:cubicBezTo>
                  <a:pt x="9026929" y="3197971"/>
                  <a:pt x="9024871" y="3199857"/>
                  <a:pt x="9022814" y="3201743"/>
                </a:cubicBezTo>
                <a:cubicBezTo>
                  <a:pt x="9024957" y="3193857"/>
                  <a:pt x="9027186" y="3185970"/>
                  <a:pt x="9029415" y="3178083"/>
                </a:cubicBezTo>
                <a:cubicBezTo>
                  <a:pt x="9031558" y="3176283"/>
                  <a:pt x="9033615" y="3174483"/>
                  <a:pt x="9035673" y="3172768"/>
                </a:cubicBezTo>
                <a:cubicBezTo>
                  <a:pt x="9033358" y="3180483"/>
                  <a:pt x="9031043" y="3188284"/>
                  <a:pt x="9028814" y="3196085"/>
                </a:cubicBezTo>
                <a:close/>
                <a:moveTo>
                  <a:pt x="9017585" y="3206458"/>
                </a:moveTo>
                <a:cubicBezTo>
                  <a:pt x="9015784" y="3208001"/>
                  <a:pt x="9013898" y="3209630"/>
                  <a:pt x="9012013" y="3211173"/>
                </a:cubicBezTo>
                <a:cubicBezTo>
                  <a:pt x="9014156" y="3203029"/>
                  <a:pt x="9016299" y="3194885"/>
                  <a:pt x="9018442" y="3186741"/>
                </a:cubicBezTo>
                <a:cubicBezTo>
                  <a:pt x="9020414" y="3185198"/>
                  <a:pt x="9022385" y="3183741"/>
                  <a:pt x="9024271" y="3182198"/>
                </a:cubicBezTo>
                <a:cubicBezTo>
                  <a:pt x="9022128" y="3190256"/>
                  <a:pt x="9019814" y="3198314"/>
                  <a:pt x="9017585" y="3206458"/>
                </a:cubicBezTo>
                <a:close/>
                <a:moveTo>
                  <a:pt x="9007126" y="3215202"/>
                </a:moveTo>
                <a:cubicBezTo>
                  <a:pt x="9005326" y="3216659"/>
                  <a:pt x="9003440" y="3218202"/>
                  <a:pt x="9001469" y="3219660"/>
                </a:cubicBezTo>
                <a:cubicBezTo>
                  <a:pt x="9003526" y="3211344"/>
                  <a:pt x="9005583" y="3202943"/>
                  <a:pt x="9007641" y="3194628"/>
                </a:cubicBezTo>
                <a:cubicBezTo>
                  <a:pt x="9009698" y="3193171"/>
                  <a:pt x="9011669" y="3191713"/>
                  <a:pt x="9013641" y="3190342"/>
                </a:cubicBezTo>
                <a:cubicBezTo>
                  <a:pt x="9011498" y="3198657"/>
                  <a:pt x="9009355" y="3206887"/>
                  <a:pt x="9007126" y="3215202"/>
                </a:cubicBezTo>
                <a:close/>
                <a:moveTo>
                  <a:pt x="8996753" y="3223260"/>
                </a:moveTo>
                <a:cubicBezTo>
                  <a:pt x="8994782" y="3224717"/>
                  <a:pt x="8992810" y="3226261"/>
                  <a:pt x="8990753" y="3227718"/>
                </a:cubicBezTo>
                <a:cubicBezTo>
                  <a:pt x="8992724" y="3219145"/>
                  <a:pt x="8994696" y="3210659"/>
                  <a:pt x="8996668" y="3202172"/>
                </a:cubicBezTo>
                <a:cubicBezTo>
                  <a:pt x="8998811" y="3200714"/>
                  <a:pt x="9000954" y="3199343"/>
                  <a:pt x="9003011" y="3197886"/>
                </a:cubicBezTo>
                <a:cubicBezTo>
                  <a:pt x="9000954" y="3206372"/>
                  <a:pt x="8998896" y="3214859"/>
                  <a:pt x="8996753" y="3223260"/>
                </a:cubicBezTo>
                <a:close/>
                <a:moveTo>
                  <a:pt x="8986209" y="3231061"/>
                </a:moveTo>
                <a:cubicBezTo>
                  <a:pt x="8984238" y="3232433"/>
                  <a:pt x="8982352" y="3233804"/>
                  <a:pt x="8980294" y="3235176"/>
                </a:cubicBezTo>
                <a:cubicBezTo>
                  <a:pt x="8982180" y="3226518"/>
                  <a:pt x="8984066" y="3217774"/>
                  <a:pt x="8986038" y="3209116"/>
                </a:cubicBezTo>
                <a:cubicBezTo>
                  <a:pt x="8988095" y="3207744"/>
                  <a:pt x="8990152" y="3206458"/>
                  <a:pt x="8992210" y="3205087"/>
                </a:cubicBezTo>
                <a:cubicBezTo>
                  <a:pt x="8990238" y="3213830"/>
                  <a:pt x="8988181" y="3222489"/>
                  <a:pt x="8986209" y="3231061"/>
                </a:cubicBezTo>
                <a:close/>
                <a:moveTo>
                  <a:pt x="8975923" y="3238348"/>
                </a:moveTo>
                <a:cubicBezTo>
                  <a:pt x="8973950" y="3239719"/>
                  <a:pt x="8971979" y="3241091"/>
                  <a:pt x="8969921" y="3242377"/>
                </a:cubicBezTo>
                <a:cubicBezTo>
                  <a:pt x="8971721" y="3233547"/>
                  <a:pt x="8973522" y="3224717"/>
                  <a:pt x="8975408" y="3215802"/>
                </a:cubicBezTo>
                <a:cubicBezTo>
                  <a:pt x="8977551" y="3214516"/>
                  <a:pt x="8979608" y="3213230"/>
                  <a:pt x="8981751" y="3211859"/>
                </a:cubicBezTo>
                <a:cubicBezTo>
                  <a:pt x="8979694" y="3220688"/>
                  <a:pt x="8977808" y="3229518"/>
                  <a:pt x="8975923" y="3238348"/>
                </a:cubicBezTo>
                <a:close/>
                <a:moveTo>
                  <a:pt x="8965549" y="3245206"/>
                </a:moveTo>
                <a:cubicBezTo>
                  <a:pt x="8963492" y="3246492"/>
                  <a:pt x="8961520" y="3247863"/>
                  <a:pt x="8959463" y="3249149"/>
                </a:cubicBezTo>
                <a:cubicBezTo>
                  <a:pt x="8961177" y="3240148"/>
                  <a:pt x="8962892" y="3231147"/>
                  <a:pt x="8964606" y="3222146"/>
                </a:cubicBezTo>
                <a:cubicBezTo>
                  <a:pt x="8966750" y="3220860"/>
                  <a:pt x="8968893" y="3219574"/>
                  <a:pt x="8971036" y="3218288"/>
                </a:cubicBezTo>
                <a:cubicBezTo>
                  <a:pt x="8969236" y="3227375"/>
                  <a:pt x="8967350" y="3236290"/>
                  <a:pt x="8965549" y="3245206"/>
                </a:cubicBezTo>
                <a:close/>
                <a:moveTo>
                  <a:pt x="8955177" y="3251892"/>
                </a:moveTo>
                <a:cubicBezTo>
                  <a:pt x="8761610" y="3374565"/>
                  <a:pt x="8361532" y="3512582"/>
                  <a:pt x="8280350" y="3527413"/>
                </a:cubicBezTo>
                <a:cubicBezTo>
                  <a:pt x="8276492" y="3528098"/>
                  <a:pt x="8250432" y="3528527"/>
                  <a:pt x="8245717" y="3528527"/>
                </a:cubicBezTo>
                <a:cubicBezTo>
                  <a:pt x="8197282" y="3528527"/>
                  <a:pt x="7911218" y="3480350"/>
                  <a:pt x="7882157" y="3418884"/>
                </a:cubicBezTo>
                <a:cubicBezTo>
                  <a:pt x="7864241" y="3381165"/>
                  <a:pt x="7771143" y="3338732"/>
                  <a:pt x="7681132" y="3297755"/>
                </a:cubicBezTo>
                <a:cubicBezTo>
                  <a:pt x="7596350" y="3259179"/>
                  <a:pt x="7508739" y="3219231"/>
                  <a:pt x="7500510" y="3189227"/>
                </a:cubicBezTo>
                <a:cubicBezTo>
                  <a:pt x="7480107" y="3114989"/>
                  <a:pt x="7327945" y="3041438"/>
                  <a:pt x="7166868" y="2963599"/>
                </a:cubicBezTo>
                <a:cubicBezTo>
                  <a:pt x="7120919" y="2941396"/>
                  <a:pt x="7074456" y="2918936"/>
                  <a:pt x="7031594" y="2896477"/>
                </a:cubicBezTo>
                <a:cubicBezTo>
                  <a:pt x="7031422" y="2895791"/>
                  <a:pt x="7031165" y="2895105"/>
                  <a:pt x="7030994" y="2894333"/>
                </a:cubicBezTo>
                <a:cubicBezTo>
                  <a:pt x="7073170" y="2914393"/>
                  <a:pt x="7119204" y="2934796"/>
                  <a:pt x="7166010" y="2955455"/>
                </a:cubicBezTo>
                <a:cubicBezTo>
                  <a:pt x="7321602" y="3024207"/>
                  <a:pt x="7482507" y="3095187"/>
                  <a:pt x="7500852" y="3161795"/>
                </a:cubicBezTo>
                <a:cubicBezTo>
                  <a:pt x="7509168" y="3191971"/>
                  <a:pt x="7594550" y="3227632"/>
                  <a:pt x="7684904" y="3265351"/>
                </a:cubicBezTo>
                <a:cubicBezTo>
                  <a:pt x="7775772" y="3303242"/>
                  <a:pt x="7869727" y="3342504"/>
                  <a:pt x="7885672" y="3376194"/>
                </a:cubicBezTo>
                <a:cubicBezTo>
                  <a:pt x="7914304" y="3436715"/>
                  <a:pt x="8213056" y="3480178"/>
                  <a:pt x="8251032" y="3480178"/>
                </a:cubicBezTo>
                <a:cubicBezTo>
                  <a:pt x="8254546" y="3480178"/>
                  <a:pt x="8281893" y="3479835"/>
                  <a:pt x="8285750" y="3479149"/>
                </a:cubicBezTo>
                <a:cubicBezTo>
                  <a:pt x="8353388" y="3466805"/>
                  <a:pt x="8760324" y="3340703"/>
                  <a:pt x="8960406" y="3224803"/>
                </a:cubicBezTo>
                <a:cubicBezTo>
                  <a:pt x="8958692" y="3233804"/>
                  <a:pt x="8956891" y="3242891"/>
                  <a:pt x="8955177" y="3251892"/>
                </a:cubicBezTo>
                <a:close/>
                <a:moveTo>
                  <a:pt x="6191317" y="1849345"/>
                </a:moveTo>
                <a:cubicBezTo>
                  <a:pt x="6025696" y="1849345"/>
                  <a:pt x="5807355" y="2074631"/>
                  <a:pt x="5629476" y="2301545"/>
                </a:cubicBezTo>
                <a:cubicBezTo>
                  <a:pt x="5777265" y="2107035"/>
                  <a:pt x="6011724" y="1830229"/>
                  <a:pt x="6195775" y="1830229"/>
                </a:cubicBezTo>
                <a:cubicBezTo>
                  <a:pt x="6311161" y="1830229"/>
                  <a:pt x="6460151" y="1941929"/>
                  <a:pt x="6615141" y="2144754"/>
                </a:cubicBezTo>
                <a:cubicBezTo>
                  <a:pt x="6738843" y="2306603"/>
                  <a:pt x="6852171" y="2511571"/>
                  <a:pt x="6910722" y="2677706"/>
                </a:cubicBezTo>
                <a:cubicBezTo>
                  <a:pt x="6792078" y="2344236"/>
                  <a:pt x="6431776" y="1849345"/>
                  <a:pt x="6191317" y="1849345"/>
                </a:cubicBezTo>
                <a:close/>
                <a:moveTo>
                  <a:pt x="4679814" y="2281142"/>
                </a:moveTo>
                <a:cubicBezTo>
                  <a:pt x="4579944" y="2075831"/>
                  <a:pt x="4476560" y="1863576"/>
                  <a:pt x="4421096" y="1661865"/>
                </a:cubicBezTo>
                <a:cubicBezTo>
                  <a:pt x="4390921" y="1552223"/>
                  <a:pt x="4304081" y="1407262"/>
                  <a:pt x="4220071" y="1267101"/>
                </a:cubicBezTo>
                <a:cubicBezTo>
                  <a:pt x="4168807" y="1181633"/>
                  <a:pt x="4120458" y="1100881"/>
                  <a:pt x="4083939" y="1027500"/>
                </a:cubicBezTo>
                <a:cubicBezTo>
                  <a:pt x="4007473" y="873795"/>
                  <a:pt x="3824364" y="758924"/>
                  <a:pt x="3711807" y="758924"/>
                </a:cubicBezTo>
                <a:cubicBezTo>
                  <a:pt x="3701520" y="758924"/>
                  <a:pt x="3682146" y="759781"/>
                  <a:pt x="3671173" y="761838"/>
                </a:cubicBezTo>
                <a:cubicBezTo>
                  <a:pt x="3548929" y="784127"/>
                  <a:pt x="3391453" y="925144"/>
                  <a:pt x="3239205" y="1148629"/>
                </a:cubicBezTo>
                <a:cubicBezTo>
                  <a:pt x="3149451" y="1280303"/>
                  <a:pt x="3071527" y="1426036"/>
                  <a:pt x="3017006" y="1560709"/>
                </a:cubicBezTo>
                <a:cubicBezTo>
                  <a:pt x="3017520" y="1558309"/>
                  <a:pt x="3018035" y="1555909"/>
                  <a:pt x="3018549" y="1553509"/>
                </a:cubicBezTo>
                <a:cubicBezTo>
                  <a:pt x="3073070" y="1408376"/>
                  <a:pt x="3153309" y="1250213"/>
                  <a:pt x="3245549" y="1109196"/>
                </a:cubicBezTo>
                <a:cubicBezTo>
                  <a:pt x="3395310" y="880310"/>
                  <a:pt x="3552273" y="736121"/>
                  <a:pt x="3676145" y="713489"/>
                </a:cubicBezTo>
                <a:cubicBezTo>
                  <a:pt x="3687290" y="711432"/>
                  <a:pt x="3706578" y="710575"/>
                  <a:pt x="3716693" y="710575"/>
                </a:cubicBezTo>
                <a:cubicBezTo>
                  <a:pt x="3827536" y="710575"/>
                  <a:pt x="4006958" y="822960"/>
                  <a:pt x="4087197" y="984209"/>
                </a:cubicBezTo>
                <a:cubicBezTo>
                  <a:pt x="4122601" y="1055275"/>
                  <a:pt x="4167350" y="1133113"/>
                  <a:pt x="4214756" y="1215495"/>
                </a:cubicBezTo>
                <a:cubicBezTo>
                  <a:pt x="4300567" y="1364571"/>
                  <a:pt x="4389292" y="1518790"/>
                  <a:pt x="4421182" y="1634433"/>
                </a:cubicBezTo>
                <a:cubicBezTo>
                  <a:pt x="4478789" y="1843859"/>
                  <a:pt x="4580373" y="2063830"/>
                  <a:pt x="4678528" y="2276513"/>
                </a:cubicBezTo>
                <a:cubicBezTo>
                  <a:pt x="4684272" y="2288858"/>
                  <a:pt x="4690015" y="2301288"/>
                  <a:pt x="4695673" y="2313718"/>
                </a:cubicBezTo>
                <a:cubicBezTo>
                  <a:pt x="4690358" y="2302831"/>
                  <a:pt x="4685043" y="2291944"/>
                  <a:pt x="4679814" y="2281142"/>
                </a:cubicBezTo>
                <a:close/>
                <a:moveTo>
                  <a:pt x="2773718" y="2317318"/>
                </a:moveTo>
                <a:cubicBezTo>
                  <a:pt x="2773633" y="2317490"/>
                  <a:pt x="2773633" y="2317576"/>
                  <a:pt x="2773547" y="2317747"/>
                </a:cubicBezTo>
                <a:cubicBezTo>
                  <a:pt x="2773375" y="2318004"/>
                  <a:pt x="2773204" y="2318261"/>
                  <a:pt x="2773033" y="2318518"/>
                </a:cubicBezTo>
                <a:cubicBezTo>
                  <a:pt x="2773118" y="2318433"/>
                  <a:pt x="2773118" y="2318261"/>
                  <a:pt x="2773204" y="2318175"/>
                </a:cubicBezTo>
                <a:cubicBezTo>
                  <a:pt x="2773375" y="2317833"/>
                  <a:pt x="2773547" y="2317576"/>
                  <a:pt x="2773718" y="2317318"/>
                </a:cubicBezTo>
                <a:close/>
                <a:moveTo>
                  <a:pt x="2753487" y="2355037"/>
                </a:moveTo>
                <a:cubicBezTo>
                  <a:pt x="2753316" y="2355552"/>
                  <a:pt x="2753059" y="2355980"/>
                  <a:pt x="2752887" y="2356495"/>
                </a:cubicBezTo>
                <a:cubicBezTo>
                  <a:pt x="2752544" y="2356923"/>
                  <a:pt x="2752287" y="2357352"/>
                  <a:pt x="2751944" y="2357781"/>
                </a:cubicBezTo>
                <a:cubicBezTo>
                  <a:pt x="2752201" y="2357266"/>
                  <a:pt x="2752373" y="2356838"/>
                  <a:pt x="2752630" y="2356323"/>
                </a:cubicBezTo>
                <a:cubicBezTo>
                  <a:pt x="2752887" y="2355895"/>
                  <a:pt x="2753230" y="2355466"/>
                  <a:pt x="2753487" y="2355037"/>
                </a:cubicBezTo>
                <a:close/>
                <a:moveTo>
                  <a:pt x="2745515" y="2373897"/>
                </a:moveTo>
                <a:cubicBezTo>
                  <a:pt x="2745086" y="2374926"/>
                  <a:pt x="2744658" y="2375954"/>
                  <a:pt x="2744229" y="2376983"/>
                </a:cubicBezTo>
                <a:cubicBezTo>
                  <a:pt x="2743629" y="2377754"/>
                  <a:pt x="2743029" y="2378526"/>
                  <a:pt x="2742343" y="2379383"/>
                </a:cubicBezTo>
                <a:cubicBezTo>
                  <a:pt x="2742772" y="2378355"/>
                  <a:pt x="2743286" y="2377326"/>
                  <a:pt x="2743715" y="2376211"/>
                </a:cubicBezTo>
                <a:cubicBezTo>
                  <a:pt x="2744401" y="2375440"/>
                  <a:pt x="2745000" y="2374668"/>
                  <a:pt x="2745515" y="2373897"/>
                </a:cubicBezTo>
                <a:close/>
                <a:moveTo>
                  <a:pt x="2732313" y="2391985"/>
                </a:moveTo>
                <a:cubicBezTo>
                  <a:pt x="2731884" y="2392499"/>
                  <a:pt x="2731456" y="2393014"/>
                  <a:pt x="2731027" y="2393528"/>
                </a:cubicBezTo>
                <a:cubicBezTo>
                  <a:pt x="2731370" y="2392842"/>
                  <a:pt x="2731713" y="2392071"/>
                  <a:pt x="2732056" y="2391385"/>
                </a:cubicBezTo>
                <a:cubicBezTo>
                  <a:pt x="2732485" y="2390870"/>
                  <a:pt x="2732828" y="2390356"/>
                  <a:pt x="2733256" y="2389842"/>
                </a:cubicBezTo>
                <a:cubicBezTo>
                  <a:pt x="2732913" y="2390527"/>
                  <a:pt x="2732656" y="2391299"/>
                  <a:pt x="2732313" y="2391985"/>
                </a:cubicBezTo>
                <a:close/>
                <a:moveTo>
                  <a:pt x="2725112" y="2407844"/>
                </a:moveTo>
                <a:cubicBezTo>
                  <a:pt x="2724598" y="2409044"/>
                  <a:pt x="2724083" y="2410159"/>
                  <a:pt x="2723484" y="2411359"/>
                </a:cubicBezTo>
                <a:cubicBezTo>
                  <a:pt x="2722798" y="2412130"/>
                  <a:pt x="2722112" y="2412987"/>
                  <a:pt x="2721340" y="2413759"/>
                </a:cubicBezTo>
                <a:cubicBezTo>
                  <a:pt x="2721940" y="2412559"/>
                  <a:pt x="2722455" y="2411444"/>
                  <a:pt x="2723055" y="2410244"/>
                </a:cubicBezTo>
                <a:cubicBezTo>
                  <a:pt x="2723826" y="2409473"/>
                  <a:pt x="2724512" y="2408616"/>
                  <a:pt x="2725112" y="2407844"/>
                </a:cubicBezTo>
                <a:close/>
                <a:moveTo>
                  <a:pt x="2711654" y="2424817"/>
                </a:moveTo>
                <a:cubicBezTo>
                  <a:pt x="2711139" y="2425418"/>
                  <a:pt x="2710625" y="2426018"/>
                  <a:pt x="2710111" y="2426532"/>
                </a:cubicBezTo>
                <a:cubicBezTo>
                  <a:pt x="2710539" y="2425675"/>
                  <a:pt x="2710968" y="2424817"/>
                  <a:pt x="2711396" y="2424046"/>
                </a:cubicBezTo>
                <a:cubicBezTo>
                  <a:pt x="2711911" y="2423446"/>
                  <a:pt x="2712425" y="2422846"/>
                  <a:pt x="2712939" y="2422332"/>
                </a:cubicBezTo>
                <a:cubicBezTo>
                  <a:pt x="2712425" y="2423103"/>
                  <a:pt x="2712082" y="2423960"/>
                  <a:pt x="2711654" y="2424817"/>
                </a:cubicBezTo>
                <a:close/>
                <a:moveTo>
                  <a:pt x="2704538" y="2439477"/>
                </a:moveTo>
                <a:cubicBezTo>
                  <a:pt x="2703938" y="2440677"/>
                  <a:pt x="2703338" y="2441962"/>
                  <a:pt x="2702738" y="2443163"/>
                </a:cubicBezTo>
                <a:cubicBezTo>
                  <a:pt x="2701967" y="2443934"/>
                  <a:pt x="2701195" y="2444791"/>
                  <a:pt x="2700424" y="2445563"/>
                </a:cubicBezTo>
                <a:cubicBezTo>
                  <a:pt x="2701023" y="2444363"/>
                  <a:pt x="2701709" y="2443077"/>
                  <a:pt x="2702310" y="2441877"/>
                </a:cubicBezTo>
                <a:cubicBezTo>
                  <a:pt x="2703081" y="2441020"/>
                  <a:pt x="2703852" y="2440248"/>
                  <a:pt x="2704538" y="2439477"/>
                </a:cubicBezTo>
                <a:close/>
                <a:moveTo>
                  <a:pt x="2696309" y="2456536"/>
                </a:moveTo>
                <a:cubicBezTo>
                  <a:pt x="2695537" y="2458079"/>
                  <a:pt x="2694766" y="2459708"/>
                  <a:pt x="2693994" y="2461251"/>
                </a:cubicBezTo>
                <a:cubicBezTo>
                  <a:pt x="2692966" y="2462194"/>
                  <a:pt x="2691937" y="2463222"/>
                  <a:pt x="2690908" y="2464165"/>
                </a:cubicBezTo>
                <a:cubicBezTo>
                  <a:pt x="2691679" y="2462622"/>
                  <a:pt x="2692537" y="2461079"/>
                  <a:pt x="2693308" y="2459536"/>
                </a:cubicBezTo>
                <a:cubicBezTo>
                  <a:pt x="2694337" y="2458508"/>
                  <a:pt x="2695280" y="2457479"/>
                  <a:pt x="2696309" y="2456536"/>
                </a:cubicBezTo>
                <a:close/>
                <a:moveTo>
                  <a:pt x="2681821" y="2472738"/>
                </a:moveTo>
                <a:cubicBezTo>
                  <a:pt x="2680964" y="2473509"/>
                  <a:pt x="2680107" y="2474366"/>
                  <a:pt x="2679249" y="2475138"/>
                </a:cubicBezTo>
                <a:cubicBezTo>
                  <a:pt x="2679935" y="2473852"/>
                  <a:pt x="2680621" y="2472652"/>
                  <a:pt x="2681307" y="2471366"/>
                </a:cubicBezTo>
                <a:cubicBezTo>
                  <a:pt x="2682164" y="2470595"/>
                  <a:pt x="2682936" y="2469737"/>
                  <a:pt x="2683793" y="2468966"/>
                </a:cubicBezTo>
                <a:cubicBezTo>
                  <a:pt x="2683193" y="2470166"/>
                  <a:pt x="2682507" y="2471452"/>
                  <a:pt x="2681821" y="2472738"/>
                </a:cubicBezTo>
                <a:close/>
                <a:moveTo>
                  <a:pt x="2675392" y="2485254"/>
                </a:moveTo>
                <a:cubicBezTo>
                  <a:pt x="2674534" y="2486797"/>
                  <a:pt x="2673763" y="2488425"/>
                  <a:pt x="2672991" y="2489968"/>
                </a:cubicBezTo>
                <a:cubicBezTo>
                  <a:pt x="2671963" y="2490912"/>
                  <a:pt x="2670848" y="2491854"/>
                  <a:pt x="2669734" y="2492712"/>
                </a:cubicBezTo>
                <a:cubicBezTo>
                  <a:pt x="2670591" y="2491169"/>
                  <a:pt x="2671363" y="2489625"/>
                  <a:pt x="2672220" y="2488083"/>
                </a:cubicBezTo>
                <a:cubicBezTo>
                  <a:pt x="2673249" y="2487140"/>
                  <a:pt x="2674363" y="2486197"/>
                  <a:pt x="2675392" y="2485254"/>
                </a:cubicBezTo>
                <a:close/>
                <a:moveTo>
                  <a:pt x="2660733" y="2500256"/>
                </a:moveTo>
                <a:cubicBezTo>
                  <a:pt x="2659790" y="2501027"/>
                  <a:pt x="2658933" y="2501799"/>
                  <a:pt x="2657990" y="2502570"/>
                </a:cubicBezTo>
                <a:cubicBezTo>
                  <a:pt x="2658676" y="2501370"/>
                  <a:pt x="2659447" y="2500084"/>
                  <a:pt x="2660133" y="2498884"/>
                </a:cubicBezTo>
                <a:cubicBezTo>
                  <a:pt x="2660990" y="2498112"/>
                  <a:pt x="2661933" y="2497341"/>
                  <a:pt x="2662790" y="2496484"/>
                </a:cubicBezTo>
                <a:cubicBezTo>
                  <a:pt x="2662104" y="2497769"/>
                  <a:pt x="2661419" y="2499055"/>
                  <a:pt x="2660733" y="2500256"/>
                </a:cubicBezTo>
                <a:close/>
                <a:moveTo>
                  <a:pt x="2654218" y="2512086"/>
                </a:moveTo>
                <a:cubicBezTo>
                  <a:pt x="2653360" y="2513629"/>
                  <a:pt x="2652503" y="2515172"/>
                  <a:pt x="2651732" y="2516629"/>
                </a:cubicBezTo>
                <a:cubicBezTo>
                  <a:pt x="2650617" y="2517486"/>
                  <a:pt x="2649417" y="2518429"/>
                  <a:pt x="2648303" y="2519287"/>
                </a:cubicBezTo>
                <a:cubicBezTo>
                  <a:pt x="2649160" y="2517829"/>
                  <a:pt x="2650017" y="2516286"/>
                  <a:pt x="2650875" y="2514829"/>
                </a:cubicBezTo>
                <a:cubicBezTo>
                  <a:pt x="2651989" y="2513886"/>
                  <a:pt x="2653103" y="2513029"/>
                  <a:pt x="2654218" y="2512086"/>
                </a:cubicBezTo>
                <a:close/>
                <a:moveTo>
                  <a:pt x="2639387" y="2526059"/>
                </a:moveTo>
                <a:cubicBezTo>
                  <a:pt x="2638444" y="2526745"/>
                  <a:pt x="2637501" y="2527516"/>
                  <a:pt x="2636473" y="2528202"/>
                </a:cubicBezTo>
                <a:cubicBezTo>
                  <a:pt x="2637244" y="2527002"/>
                  <a:pt x="2637930" y="2525801"/>
                  <a:pt x="2638701" y="2524601"/>
                </a:cubicBezTo>
                <a:cubicBezTo>
                  <a:pt x="2639645" y="2523830"/>
                  <a:pt x="2640587" y="2523144"/>
                  <a:pt x="2641531" y="2522373"/>
                </a:cubicBezTo>
                <a:cubicBezTo>
                  <a:pt x="2640845" y="2523573"/>
                  <a:pt x="2640073" y="2524773"/>
                  <a:pt x="2639387" y="2526059"/>
                </a:cubicBezTo>
                <a:close/>
                <a:moveTo>
                  <a:pt x="2632786" y="2537203"/>
                </a:moveTo>
                <a:cubicBezTo>
                  <a:pt x="2631929" y="2538660"/>
                  <a:pt x="2631072" y="2540118"/>
                  <a:pt x="2630215" y="2541661"/>
                </a:cubicBezTo>
                <a:cubicBezTo>
                  <a:pt x="2629014" y="2542518"/>
                  <a:pt x="2627814" y="2543289"/>
                  <a:pt x="2626614" y="2544147"/>
                </a:cubicBezTo>
                <a:cubicBezTo>
                  <a:pt x="2627471" y="2542689"/>
                  <a:pt x="2628414" y="2541232"/>
                  <a:pt x="2629272" y="2539860"/>
                </a:cubicBezTo>
                <a:cubicBezTo>
                  <a:pt x="2630472" y="2538917"/>
                  <a:pt x="2631586" y="2538060"/>
                  <a:pt x="2632786" y="2537203"/>
                </a:cubicBezTo>
                <a:close/>
                <a:moveTo>
                  <a:pt x="2617699" y="2550147"/>
                </a:moveTo>
                <a:cubicBezTo>
                  <a:pt x="2616670" y="2550833"/>
                  <a:pt x="2615727" y="2551519"/>
                  <a:pt x="2614699" y="2552205"/>
                </a:cubicBezTo>
                <a:cubicBezTo>
                  <a:pt x="2615470" y="2551090"/>
                  <a:pt x="2616242" y="2549890"/>
                  <a:pt x="2616927" y="2548776"/>
                </a:cubicBezTo>
                <a:cubicBezTo>
                  <a:pt x="2617956" y="2548090"/>
                  <a:pt x="2618899" y="2547319"/>
                  <a:pt x="2619928" y="2546633"/>
                </a:cubicBezTo>
                <a:cubicBezTo>
                  <a:pt x="2619242" y="2547747"/>
                  <a:pt x="2618470" y="2548947"/>
                  <a:pt x="2617699" y="2550147"/>
                </a:cubicBezTo>
                <a:close/>
                <a:moveTo>
                  <a:pt x="2611012" y="2560777"/>
                </a:moveTo>
                <a:cubicBezTo>
                  <a:pt x="2610155" y="2562149"/>
                  <a:pt x="2609212" y="2563606"/>
                  <a:pt x="2608355" y="2564978"/>
                </a:cubicBezTo>
                <a:cubicBezTo>
                  <a:pt x="2607155" y="2565749"/>
                  <a:pt x="2605869" y="2566521"/>
                  <a:pt x="2604669" y="2567292"/>
                </a:cubicBezTo>
                <a:cubicBezTo>
                  <a:pt x="2605612" y="2565921"/>
                  <a:pt x="2606469" y="2564549"/>
                  <a:pt x="2607412" y="2563178"/>
                </a:cubicBezTo>
                <a:cubicBezTo>
                  <a:pt x="2608612" y="2562406"/>
                  <a:pt x="2609812" y="2561635"/>
                  <a:pt x="2611012" y="2560777"/>
                </a:cubicBezTo>
                <a:close/>
                <a:moveTo>
                  <a:pt x="2595839" y="2572693"/>
                </a:moveTo>
                <a:cubicBezTo>
                  <a:pt x="2594810" y="2573293"/>
                  <a:pt x="2593782" y="2573979"/>
                  <a:pt x="2592667" y="2574579"/>
                </a:cubicBezTo>
                <a:cubicBezTo>
                  <a:pt x="2593439" y="2573465"/>
                  <a:pt x="2594210" y="2572436"/>
                  <a:pt x="2594982" y="2571321"/>
                </a:cubicBezTo>
                <a:cubicBezTo>
                  <a:pt x="2596010" y="2570636"/>
                  <a:pt x="2597039" y="2569950"/>
                  <a:pt x="2598153" y="2569264"/>
                </a:cubicBezTo>
                <a:cubicBezTo>
                  <a:pt x="2597382" y="2570464"/>
                  <a:pt x="2596610" y="2571579"/>
                  <a:pt x="2595839" y="2572693"/>
                </a:cubicBezTo>
                <a:close/>
                <a:moveTo>
                  <a:pt x="2589067" y="2582894"/>
                </a:moveTo>
                <a:cubicBezTo>
                  <a:pt x="2588210" y="2584266"/>
                  <a:pt x="2587266" y="2585552"/>
                  <a:pt x="2586409" y="2586923"/>
                </a:cubicBezTo>
                <a:cubicBezTo>
                  <a:pt x="2585123" y="2587609"/>
                  <a:pt x="2583837" y="2588295"/>
                  <a:pt x="2582552" y="2589067"/>
                </a:cubicBezTo>
                <a:cubicBezTo>
                  <a:pt x="2583495" y="2587781"/>
                  <a:pt x="2584352" y="2586495"/>
                  <a:pt x="2585295" y="2585209"/>
                </a:cubicBezTo>
                <a:cubicBezTo>
                  <a:pt x="2586581" y="2584352"/>
                  <a:pt x="2587781" y="2583666"/>
                  <a:pt x="2589067" y="2582894"/>
                </a:cubicBezTo>
                <a:close/>
                <a:moveTo>
                  <a:pt x="2573722" y="2593867"/>
                </a:moveTo>
                <a:cubicBezTo>
                  <a:pt x="2572608" y="2594467"/>
                  <a:pt x="2571579" y="2595067"/>
                  <a:pt x="2570464" y="2595582"/>
                </a:cubicBezTo>
                <a:cubicBezTo>
                  <a:pt x="2571236" y="2594553"/>
                  <a:pt x="2572007" y="2593524"/>
                  <a:pt x="2572779" y="2592495"/>
                </a:cubicBezTo>
                <a:cubicBezTo>
                  <a:pt x="2573808" y="2591896"/>
                  <a:pt x="2574922" y="2591295"/>
                  <a:pt x="2575951" y="2590610"/>
                </a:cubicBezTo>
                <a:cubicBezTo>
                  <a:pt x="2575179" y="2591724"/>
                  <a:pt x="2574493" y="2592753"/>
                  <a:pt x="2573722" y="2593867"/>
                </a:cubicBezTo>
                <a:close/>
                <a:moveTo>
                  <a:pt x="2566778" y="2603554"/>
                </a:moveTo>
                <a:cubicBezTo>
                  <a:pt x="2565921" y="2604840"/>
                  <a:pt x="2564978" y="2606040"/>
                  <a:pt x="2564121" y="2607326"/>
                </a:cubicBezTo>
                <a:cubicBezTo>
                  <a:pt x="2562835" y="2607926"/>
                  <a:pt x="2561549" y="2608612"/>
                  <a:pt x="2560177" y="2609212"/>
                </a:cubicBezTo>
                <a:cubicBezTo>
                  <a:pt x="2561120" y="2608012"/>
                  <a:pt x="2561977" y="2606812"/>
                  <a:pt x="2562921" y="2605611"/>
                </a:cubicBezTo>
                <a:cubicBezTo>
                  <a:pt x="2564206" y="2604926"/>
                  <a:pt x="2565492" y="2604240"/>
                  <a:pt x="2566778" y="2603554"/>
                </a:cubicBezTo>
                <a:close/>
                <a:moveTo>
                  <a:pt x="2551262" y="2613584"/>
                </a:moveTo>
                <a:cubicBezTo>
                  <a:pt x="2550148" y="2614098"/>
                  <a:pt x="2549033" y="2614698"/>
                  <a:pt x="2547919" y="2615213"/>
                </a:cubicBezTo>
                <a:cubicBezTo>
                  <a:pt x="2548690" y="2614270"/>
                  <a:pt x="2549462" y="2613327"/>
                  <a:pt x="2550148" y="2612384"/>
                </a:cubicBezTo>
                <a:cubicBezTo>
                  <a:pt x="2551262" y="2611784"/>
                  <a:pt x="2552376" y="2611184"/>
                  <a:pt x="2553491" y="2610669"/>
                </a:cubicBezTo>
                <a:cubicBezTo>
                  <a:pt x="2552805" y="2611612"/>
                  <a:pt x="2552034" y="2612555"/>
                  <a:pt x="2551262" y="2613584"/>
                </a:cubicBezTo>
                <a:close/>
                <a:moveTo>
                  <a:pt x="2544147" y="2622928"/>
                </a:moveTo>
                <a:cubicBezTo>
                  <a:pt x="2543289" y="2624128"/>
                  <a:pt x="2542347" y="2625243"/>
                  <a:pt x="2541489" y="2626443"/>
                </a:cubicBezTo>
                <a:cubicBezTo>
                  <a:pt x="2540203" y="2627043"/>
                  <a:pt x="2538832" y="2627557"/>
                  <a:pt x="2537460" y="2628157"/>
                </a:cubicBezTo>
                <a:cubicBezTo>
                  <a:pt x="2538318" y="2627043"/>
                  <a:pt x="2539260" y="2625928"/>
                  <a:pt x="2540118" y="2624814"/>
                </a:cubicBezTo>
                <a:cubicBezTo>
                  <a:pt x="2541575" y="2624214"/>
                  <a:pt x="2542861" y="2623614"/>
                  <a:pt x="2544147" y="2622928"/>
                </a:cubicBezTo>
                <a:close/>
                <a:moveTo>
                  <a:pt x="2528545" y="2632101"/>
                </a:moveTo>
                <a:cubicBezTo>
                  <a:pt x="2527430" y="2632615"/>
                  <a:pt x="2526316" y="2633044"/>
                  <a:pt x="2525116" y="2633558"/>
                </a:cubicBezTo>
                <a:cubicBezTo>
                  <a:pt x="2525887" y="2632701"/>
                  <a:pt x="2526573" y="2631843"/>
                  <a:pt x="2527345" y="2630986"/>
                </a:cubicBezTo>
                <a:cubicBezTo>
                  <a:pt x="2528459" y="2630472"/>
                  <a:pt x="2529573" y="2629958"/>
                  <a:pt x="2530688" y="2629443"/>
                </a:cubicBezTo>
                <a:cubicBezTo>
                  <a:pt x="2530002" y="2630215"/>
                  <a:pt x="2529231" y="2631158"/>
                  <a:pt x="2528545" y="2632101"/>
                </a:cubicBezTo>
                <a:close/>
                <a:moveTo>
                  <a:pt x="2521258" y="2641102"/>
                </a:moveTo>
                <a:cubicBezTo>
                  <a:pt x="2520401" y="2642216"/>
                  <a:pt x="2519458" y="2643331"/>
                  <a:pt x="2518601" y="2644359"/>
                </a:cubicBezTo>
                <a:cubicBezTo>
                  <a:pt x="2517229" y="2644874"/>
                  <a:pt x="2515858" y="2645388"/>
                  <a:pt x="2514572" y="2645902"/>
                </a:cubicBezTo>
                <a:cubicBezTo>
                  <a:pt x="2515429" y="2644874"/>
                  <a:pt x="2516372" y="2643845"/>
                  <a:pt x="2517229" y="2642816"/>
                </a:cubicBezTo>
                <a:cubicBezTo>
                  <a:pt x="2518601" y="2642216"/>
                  <a:pt x="2519887" y="2641616"/>
                  <a:pt x="2521258" y="2641102"/>
                </a:cubicBezTo>
                <a:close/>
                <a:moveTo>
                  <a:pt x="2505485" y="2649331"/>
                </a:moveTo>
                <a:cubicBezTo>
                  <a:pt x="2504371" y="2649760"/>
                  <a:pt x="2503170" y="2650189"/>
                  <a:pt x="2502056" y="2650617"/>
                </a:cubicBezTo>
                <a:cubicBezTo>
                  <a:pt x="2502742" y="2649846"/>
                  <a:pt x="2503513" y="2648988"/>
                  <a:pt x="2504199" y="2648217"/>
                </a:cubicBezTo>
                <a:cubicBezTo>
                  <a:pt x="2505399" y="2647702"/>
                  <a:pt x="2506514" y="2647274"/>
                  <a:pt x="2507628" y="2646760"/>
                </a:cubicBezTo>
                <a:cubicBezTo>
                  <a:pt x="2506942" y="2647617"/>
                  <a:pt x="2506256" y="2648474"/>
                  <a:pt x="2505485" y="2649331"/>
                </a:cubicBezTo>
                <a:close/>
                <a:moveTo>
                  <a:pt x="2497770" y="2658332"/>
                </a:moveTo>
                <a:cubicBezTo>
                  <a:pt x="2496998" y="2659275"/>
                  <a:pt x="2496227" y="2660133"/>
                  <a:pt x="2495455" y="2661075"/>
                </a:cubicBezTo>
                <a:cubicBezTo>
                  <a:pt x="2494083" y="2661504"/>
                  <a:pt x="2492712" y="2662019"/>
                  <a:pt x="2491340" y="2662447"/>
                </a:cubicBezTo>
                <a:cubicBezTo>
                  <a:pt x="2492112" y="2661590"/>
                  <a:pt x="2492883" y="2660733"/>
                  <a:pt x="2493655" y="2659875"/>
                </a:cubicBezTo>
                <a:cubicBezTo>
                  <a:pt x="2495026" y="2659361"/>
                  <a:pt x="2496398" y="2658847"/>
                  <a:pt x="2497770" y="2658332"/>
                </a:cubicBezTo>
                <a:close/>
                <a:moveTo>
                  <a:pt x="2482167" y="2665448"/>
                </a:moveTo>
                <a:cubicBezTo>
                  <a:pt x="2480967" y="2665791"/>
                  <a:pt x="2479853" y="2666219"/>
                  <a:pt x="2478653" y="2666562"/>
                </a:cubicBezTo>
                <a:cubicBezTo>
                  <a:pt x="2479253" y="2665962"/>
                  <a:pt x="2479853" y="2665276"/>
                  <a:pt x="2480539" y="2664676"/>
                </a:cubicBezTo>
                <a:cubicBezTo>
                  <a:pt x="2481739" y="2664248"/>
                  <a:pt x="2482853" y="2663819"/>
                  <a:pt x="2484053" y="2663390"/>
                </a:cubicBezTo>
                <a:cubicBezTo>
                  <a:pt x="2483454" y="2664076"/>
                  <a:pt x="2482768" y="2664762"/>
                  <a:pt x="2482167" y="2665448"/>
                </a:cubicBezTo>
                <a:close/>
                <a:moveTo>
                  <a:pt x="2474367" y="2674020"/>
                </a:moveTo>
                <a:cubicBezTo>
                  <a:pt x="2473681" y="2674792"/>
                  <a:pt x="2472909" y="2675563"/>
                  <a:pt x="2472224" y="2676335"/>
                </a:cubicBezTo>
                <a:cubicBezTo>
                  <a:pt x="2470852" y="2676763"/>
                  <a:pt x="2469480" y="2677106"/>
                  <a:pt x="2468023" y="2677535"/>
                </a:cubicBezTo>
                <a:cubicBezTo>
                  <a:pt x="2468709" y="2676763"/>
                  <a:pt x="2469480" y="2676077"/>
                  <a:pt x="2470166" y="2675306"/>
                </a:cubicBezTo>
                <a:cubicBezTo>
                  <a:pt x="2471538" y="2674877"/>
                  <a:pt x="2472909" y="2674449"/>
                  <a:pt x="2474367" y="2674020"/>
                </a:cubicBezTo>
                <a:close/>
                <a:moveTo>
                  <a:pt x="2458765" y="2680192"/>
                </a:moveTo>
                <a:cubicBezTo>
                  <a:pt x="2457564" y="2680535"/>
                  <a:pt x="2456450" y="2680878"/>
                  <a:pt x="2455250" y="2681221"/>
                </a:cubicBezTo>
                <a:cubicBezTo>
                  <a:pt x="2455764" y="2680707"/>
                  <a:pt x="2456364" y="2680192"/>
                  <a:pt x="2456879" y="2679678"/>
                </a:cubicBezTo>
                <a:cubicBezTo>
                  <a:pt x="2458079" y="2679335"/>
                  <a:pt x="2459279" y="2678906"/>
                  <a:pt x="2460479" y="2678563"/>
                </a:cubicBezTo>
                <a:cubicBezTo>
                  <a:pt x="2459879" y="2679078"/>
                  <a:pt x="2459279" y="2679592"/>
                  <a:pt x="2458765" y="2680192"/>
                </a:cubicBezTo>
                <a:close/>
                <a:moveTo>
                  <a:pt x="2445306" y="2683964"/>
                </a:moveTo>
                <a:cubicBezTo>
                  <a:pt x="2444363" y="2684221"/>
                  <a:pt x="2443420" y="2684479"/>
                  <a:pt x="2442477" y="2684736"/>
                </a:cubicBezTo>
                <a:cubicBezTo>
                  <a:pt x="2442820" y="2684393"/>
                  <a:pt x="2443163" y="2684136"/>
                  <a:pt x="2443506" y="2683793"/>
                </a:cubicBezTo>
                <a:cubicBezTo>
                  <a:pt x="2444449" y="2683450"/>
                  <a:pt x="2445392" y="2683193"/>
                  <a:pt x="2446335" y="2682850"/>
                </a:cubicBezTo>
                <a:cubicBezTo>
                  <a:pt x="2445992" y="2683278"/>
                  <a:pt x="2445649" y="2683621"/>
                  <a:pt x="2445306" y="2683964"/>
                </a:cubicBezTo>
                <a:close/>
                <a:moveTo>
                  <a:pt x="2436390" y="2692537"/>
                </a:moveTo>
                <a:cubicBezTo>
                  <a:pt x="2435876" y="2693051"/>
                  <a:pt x="2435276" y="2693565"/>
                  <a:pt x="2434762" y="2694165"/>
                </a:cubicBezTo>
                <a:cubicBezTo>
                  <a:pt x="2433562" y="2694423"/>
                  <a:pt x="2432361" y="2694766"/>
                  <a:pt x="2431161" y="2695023"/>
                </a:cubicBezTo>
                <a:cubicBezTo>
                  <a:pt x="2431676" y="2694508"/>
                  <a:pt x="2432276" y="2694080"/>
                  <a:pt x="2432790" y="2693565"/>
                </a:cubicBezTo>
                <a:cubicBezTo>
                  <a:pt x="2433990" y="2693222"/>
                  <a:pt x="2435190" y="2692880"/>
                  <a:pt x="2436390" y="2692537"/>
                </a:cubicBezTo>
                <a:close/>
                <a:moveTo>
                  <a:pt x="2421131" y="2697423"/>
                </a:moveTo>
                <a:cubicBezTo>
                  <a:pt x="2420188" y="2697680"/>
                  <a:pt x="2419245" y="2697852"/>
                  <a:pt x="2418303" y="2698109"/>
                </a:cubicBezTo>
                <a:cubicBezTo>
                  <a:pt x="2418646" y="2697852"/>
                  <a:pt x="2418988" y="2697509"/>
                  <a:pt x="2419331" y="2697251"/>
                </a:cubicBezTo>
                <a:cubicBezTo>
                  <a:pt x="2420274" y="2696994"/>
                  <a:pt x="2421217" y="2696737"/>
                  <a:pt x="2422160" y="2696480"/>
                </a:cubicBezTo>
                <a:cubicBezTo>
                  <a:pt x="2421903" y="2696823"/>
                  <a:pt x="2421560" y="2697080"/>
                  <a:pt x="2421131" y="2697423"/>
                </a:cubicBezTo>
                <a:close/>
                <a:moveTo>
                  <a:pt x="2412130" y="2705567"/>
                </a:moveTo>
                <a:cubicBezTo>
                  <a:pt x="2411616" y="2706081"/>
                  <a:pt x="2411016" y="2706595"/>
                  <a:pt x="2410502" y="2707024"/>
                </a:cubicBezTo>
                <a:cubicBezTo>
                  <a:pt x="2409301" y="2707281"/>
                  <a:pt x="2408101" y="2707539"/>
                  <a:pt x="2406901" y="2707710"/>
                </a:cubicBezTo>
                <a:cubicBezTo>
                  <a:pt x="2407415" y="2707281"/>
                  <a:pt x="2407930" y="2706767"/>
                  <a:pt x="2408530" y="2706338"/>
                </a:cubicBezTo>
                <a:cubicBezTo>
                  <a:pt x="2409730" y="2706167"/>
                  <a:pt x="2410930" y="2705824"/>
                  <a:pt x="2412130" y="2705567"/>
                </a:cubicBezTo>
                <a:close/>
                <a:moveTo>
                  <a:pt x="2396700" y="2709853"/>
                </a:moveTo>
                <a:cubicBezTo>
                  <a:pt x="2395757" y="2710025"/>
                  <a:pt x="2394814" y="2710196"/>
                  <a:pt x="2393871" y="2710453"/>
                </a:cubicBezTo>
                <a:cubicBezTo>
                  <a:pt x="2394214" y="2710196"/>
                  <a:pt x="2394471" y="2709939"/>
                  <a:pt x="2394814" y="2709682"/>
                </a:cubicBezTo>
                <a:cubicBezTo>
                  <a:pt x="2395757" y="2709425"/>
                  <a:pt x="2396700" y="2709253"/>
                  <a:pt x="2397643" y="2708996"/>
                </a:cubicBezTo>
                <a:cubicBezTo>
                  <a:pt x="2397386" y="2709253"/>
                  <a:pt x="2397043" y="2709510"/>
                  <a:pt x="2396700" y="2709853"/>
                </a:cubicBezTo>
                <a:close/>
                <a:moveTo>
                  <a:pt x="2387527" y="2717568"/>
                </a:moveTo>
                <a:cubicBezTo>
                  <a:pt x="2387013" y="2717997"/>
                  <a:pt x="2386413" y="2718511"/>
                  <a:pt x="2385898" y="2718940"/>
                </a:cubicBezTo>
                <a:cubicBezTo>
                  <a:pt x="2384698" y="2719111"/>
                  <a:pt x="2383498" y="2719369"/>
                  <a:pt x="2382298" y="2719540"/>
                </a:cubicBezTo>
                <a:cubicBezTo>
                  <a:pt x="2382812" y="2719111"/>
                  <a:pt x="2383327" y="2718683"/>
                  <a:pt x="2383841" y="2718340"/>
                </a:cubicBezTo>
                <a:cubicBezTo>
                  <a:pt x="2385127" y="2718083"/>
                  <a:pt x="2386327" y="2717826"/>
                  <a:pt x="2387527" y="2717568"/>
                </a:cubicBezTo>
                <a:close/>
                <a:moveTo>
                  <a:pt x="2372011" y="2721255"/>
                </a:moveTo>
                <a:cubicBezTo>
                  <a:pt x="2371068" y="2721426"/>
                  <a:pt x="2370125" y="2721597"/>
                  <a:pt x="2369268" y="2721683"/>
                </a:cubicBezTo>
                <a:cubicBezTo>
                  <a:pt x="2369525" y="2721426"/>
                  <a:pt x="2369868" y="2721255"/>
                  <a:pt x="2370125" y="2720997"/>
                </a:cubicBezTo>
                <a:cubicBezTo>
                  <a:pt x="2371068" y="2720826"/>
                  <a:pt x="2372011" y="2720654"/>
                  <a:pt x="2372954" y="2720397"/>
                </a:cubicBezTo>
                <a:cubicBezTo>
                  <a:pt x="2372611" y="2720740"/>
                  <a:pt x="2372268" y="2720997"/>
                  <a:pt x="2372011" y="2721255"/>
                </a:cubicBezTo>
                <a:close/>
                <a:moveTo>
                  <a:pt x="2362838" y="2728455"/>
                </a:moveTo>
                <a:cubicBezTo>
                  <a:pt x="2362238" y="2728884"/>
                  <a:pt x="2361724" y="2729398"/>
                  <a:pt x="2361124" y="2729827"/>
                </a:cubicBezTo>
                <a:cubicBezTo>
                  <a:pt x="2359924" y="2729998"/>
                  <a:pt x="2358724" y="2730170"/>
                  <a:pt x="2357524" y="2730256"/>
                </a:cubicBezTo>
                <a:cubicBezTo>
                  <a:pt x="2357781" y="2730084"/>
                  <a:pt x="2358038" y="2729913"/>
                  <a:pt x="2358209" y="2729741"/>
                </a:cubicBezTo>
                <a:cubicBezTo>
                  <a:pt x="2358552" y="2729484"/>
                  <a:pt x="2358809" y="2729313"/>
                  <a:pt x="2359152" y="2729056"/>
                </a:cubicBezTo>
                <a:cubicBezTo>
                  <a:pt x="2360352" y="2728884"/>
                  <a:pt x="2361553" y="2728627"/>
                  <a:pt x="2362838" y="2728455"/>
                </a:cubicBezTo>
                <a:close/>
                <a:moveTo>
                  <a:pt x="2337464" y="2738571"/>
                </a:moveTo>
                <a:cubicBezTo>
                  <a:pt x="2336949" y="2738999"/>
                  <a:pt x="2336349" y="2739342"/>
                  <a:pt x="2335835" y="2739771"/>
                </a:cubicBezTo>
                <a:cubicBezTo>
                  <a:pt x="2334635" y="2739857"/>
                  <a:pt x="2333435" y="2740028"/>
                  <a:pt x="2332235" y="2740114"/>
                </a:cubicBezTo>
                <a:cubicBezTo>
                  <a:pt x="2332749" y="2739771"/>
                  <a:pt x="2333263" y="2739428"/>
                  <a:pt x="2333778" y="2739085"/>
                </a:cubicBezTo>
                <a:cubicBezTo>
                  <a:pt x="2335064" y="2738914"/>
                  <a:pt x="2336264" y="2738742"/>
                  <a:pt x="2337464" y="2738571"/>
                </a:cubicBezTo>
                <a:close/>
                <a:moveTo>
                  <a:pt x="2321605" y="2741143"/>
                </a:moveTo>
                <a:cubicBezTo>
                  <a:pt x="2320662" y="2741228"/>
                  <a:pt x="2319804" y="2741314"/>
                  <a:pt x="2318861" y="2741400"/>
                </a:cubicBezTo>
                <a:cubicBezTo>
                  <a:pt x="2319119" y="2741228"/>
                  <a:pt x="2319462" y="2741057"/>
                  <a:pt x="2319719" y="2740885"/>
                </a:cubicBezTo>
                <a:cubicBezTo>
                  <a:pt x="2320662" y="2740800"/>
                  <a:pt x="2321605" y="2740628"/>
                  <a:pt x="2322548" y="2740543"/>
                </a:cubicBezTo>
                <a:cubicBezTo>
                  <a:pt x="2322205" y="2740714"/>
                  <a:pt x="2321947" y="2740885"/>
                  <a:pt x="2321605" y="2741143"/>
                </a:cubicBezTo>
                <a:close/>
                <a:moveTo>
                  <a:pt x="2307374" y="2742429"/>
                </a:moveTo>
                <a:cubicBezTo>
                  <a:pt x="2306774" y="2742514"/>
                  <a:pt x="2306260" y="2742514"/>
                  <a:pt x="2305660" y="2742600"/>
                </a:cubicBezTo>
                <a:cubicBezTo>
                  <a:pt x="2306260" y="2742514"/>
                  <a:pt x="2306860" y="2742429"/>
                  <a:pt x="2307460" y="2742343"/>
                </a:cubicBezTo>
                <a:cubicBezTo>
                  <a:pt x="2307460" y="2742429"/>
                  <a:pt x="2307374" y="2742429"/>
                  <a:pt x="2307374" y="2742429"/>
                </a:cubicBezTo>
                <a:close/>
                <a:moveTo>
                  <a:pt x="2296659" y="2749201"/>
                </a:moveTo>
                <a:cubicBezTo>
                  <a:pt x="2296402" y="2749372"/>
                  <a:pt x="2296144" y="2749544"/>
                  <a:pt x="2295887" y="2749715"/>
                </a:cubicBezTo>
                <a:cubicBezTo>
                  <a:pt x="2294944" y="2749801"/>
                  <a:pt x="2294087" y="2749801"/>
                  <a:pt x="2293230" y="2749887"/>
                </a:cubicBezTo>
                <a:cubicBezTo>
                  <a:pt x="2293487" y="2749715"/>
                  <a:pt x="2293658" y="2749630"/>
                  <a:pt x="2293915" y="2749458"/>
                </a:cubicBezTo>
                <a:cubicBezTo>
                  <a:pt x="2294773" y="2749372"/>
                  <a:pt x="2295716" y="2749287"/>
                  <a:pt x="2296659" y="2749201"/>
                </a:cubicBezTo>
                <a:close/>
                <a:moveTo>
                  <a:pt x="2270427" y="2757088"/>
                </a:moveTo>
                <a:cubicBezTo>
                  <a:pt x="2270255" y="2757173"/>
                  <a:pt x="2270084" y="2757345"/>
                  <a:pt x="2269827" y="2757431"/>
                </a:cubicBezTo>
                <a:cubicBezTo>
                  <a:pt x="2268969" y="2757431"/>
                  <a:pt x="2268027" y="2757516"/>
                  <a:pt x="2267169" y="2757516"/>
                </a:cubicBezTo>
                <a:cubicBezTo>
                  <a:pt x="2267341" y="2757431"/>
                  <a:pt x="2267426" y="2757345"/>
                  <a:pt x="2267598" y="2757259"/>
                </a:cubicBezTo>
                <a:cubicBezTo>
                  <a:pt x="2268627" y="2757173"/>
                  <a:pt x="2269484" y="2757173"/>
                  <a:pt x="2270427" y="2757088"/>
                </a:cubicBezTo>
                <a:close/>
                <a:moveTo>
                  <a:pt x="2243938" y="2764031"/>
                </a:moveTo>
                <a:cubicBezTo>
                  <a:pt x="2243766" y="2764117"/>
                  <a:pt x="2243681" y="2764203"/>
                  <a:pt x="2243509" y="2764288"/>
                </a:cubicBezTo>
                <a:lnTo>
                  <a:pt x="2240937" y="2764288"/>
                </a:lnTo>
                <a:cubicBezTo>
                  <a:pt x="2241023" y="2764203"/>
                  <a:pt x="2241109" y="2764203"/>
                  <a:pt x="2241280" y="2764117"/>
                </a:cubicBezTo>
                <a:cubicBezTo>
                  <a:pt x="2242137" y="2764031"/>
                  <a:pt x="2243081" y="2764031"/>
                  <a:pt x="2243938" y="2764031"/>
                </a:cubicBezTo>
                <a:close/>
                <a:moveTo>
                  <a:pt x="2217106" y="2770032"/>
                </a:moveTo>
                <a:cubicBezTo>
                  <a:pt x="2031768" y="2862872"/>
                  <a:pt x="1870605" y="2951255"/>
                  <a:pt x="1839573" y="3036208"/>
                </a:cubicBezTo>
                <a:cubicBezTo>
                  <a:pt x="1817027" y="3098016"/>
                  <a:pt x="1493844" y="3189056"/>
                  <a:pt x="1443438" y="3189056"/>
                </a:cubicBezTo>
                <a:cubicBezTo>
                  <a:pt x="1426721" y="3189056"/>
                  <a:pt x="1382916" y="3182026"/>
                  <a:pt x="1328309" y="3169768"/>
                </a:cubicBezTo>
                <a:cubicBezTo>
                  <a:pt x="1322651" y="3161795"/>
                  <a:pt x="1316993" y="3153823"/>
                  <a:pt x="1311335" y="3146022"/>
                </a:cubicBezTo>
                <a:cubicBezTo>
                  <a:pt x="1368000" y="3157766"/>
                  <a:pt x="1412319" y="3164453"/>
                  <a:pt x="1425693" y="3164453"/>
                </a:cubicBezTo>
                <a:cubicBezTo>
                  <a:pt x="1477813" y="3164453"/>
                  <a:pt x="1802540" y="3080357"/>
                  <a:pt x="1824657" y="3019749"/>
                </a:cubicBezTo>
                <a:cubicBezTo>
                  <a:pt x="1853289" y="2941396"/>
                  <a:pt x="2028168" y="2854986"/>
                  <a:pt x="2214448" y="2769946"/>
                </a:cubicBezTo>
                <a:lnTo>
                  <a:pt x="2217106" y="2769946"/>
                </a:lnTo>
                <a:close/>
                <a:moveTo>
                  <a:pt x="1321794" y="3168310"/>
                </a:moveTo>
                <a:cubicBezTo>
                  <a:pt x="1318451" y="3167539"/>
                  <a:pt x="1315022" y="3166767"/>
                  <a:pt x="1311593" y="3165996"/>
                </a:cubicBezTo>
                <a:cubicBezTo>
                  <a:pt x="1305935" y="3158109"/>
                  <a:pt x="1300191" y="3150222"/>
                  <a:pt x="1294533" y="3142507"/>
                </a:cubicBezTo>
                <a:cubicBezTo>
                  <a:pt x="1297962" y="3143279"/>
                  <a:pt x="1301391" y="3143965"/>
                  <a:pt x="1304820" y="3144736"/>
                </a:cubicBezTo>
                <a:cubicBezTo>
                  <a:pt x="1310478" y="3152451"/>
                  <a:pt x="1316136" y="3160338"/>
                  <a:pt x="1321794" y="3168310"/>
                </a:cubicBezTo>
                <a:close/>
                <a:moveTo>
                  <a:pt x="1304992" y="3164453"/>
                </a:moveTo>
                <a:cubicBezTo>
                  <a:pt x="1301648" y="3163681"/>
                  <a:pt x="1298305" y="3162824"/>
                  <a:pt x="1294876" y="3162052"/>
                </a:cubicBezTo>
                <a:cubicBezTo>
                  <a:pt x="1289133" y="3154251"/>
                  <a:pt x="1283389" y="3146451"/>
                  <a:pt x="1277645" y="3138907"/>
                </a:cubicBezTo>
                <a:cubicBezTo>
                  <a:pt x="1281075" y="3139678"/>
                  <a:pt x="1284418" y="3140450"/>
                  <a:pt x="1287761" y="3141135"/>
                </a:cubicBezTo>
                <a:cubicBezTo>
                  <a:pt x="1293590" y="3148765"/>
                  <a:pt x="1299334" y="3156480"/>
                  <a:pt x="1304992" y="3164453"/>
                </a:cubicBezTo>
                <a:close/>
                <a:moveTo>
                  <a:pt x="1288190" y="3160338"/>
                </a:moveTo>
                <a:cubicBezTo>
                  <a:pt x="1284932" y="3159567"/>
                  <a:pt x="1281589" y="3158709"/>
                  <a:pt x="1278331" y="3157852"/>
                </a:cubicBezTo>
                <a:cubicBezTo>
                  <a:pt x="1272674" y="3150222"/>
                  <a:pt x="1266930" y="3142593"/>
                  <a:pt x="1261015" y="3134963"/>
                </a:cubicBezTo>
                <a:cubicBezTo>
                  <a:pt x="1264358" y="3135735"/>
                  <a:pt x="1267701" y="3136507"/>
                  <a:pt x="1270959" y="3137278"/>
                </a:cubicBezTo>
                <a:cubicBezTo>
                  <a:pt x="1276788" y="3144993"/>
                  <a:pt x="1282532" y="3152623"/>
                  <a:pt x="1288190" y="3160338"/>
                </a:cubicBezTo>
                <a:close/>
                <a:moveTo>
                  <a:pt x="1271302" y="3156052"/>
                </a:moveTo>
                <a:cubicBezTo>
                  <a:pt x="1268044" y="3155195"/>
                  <a:pt x="1264873" y="3154423"/>
                  <a:pt x="1261615" y="3153566"/>
                </a:cubicBezTo>
                <a:cubicBezTo>
                  <a:pt x="1255871" y="3146108"/>
                  <a:pt x="1250128" y="3138564"/>
                  <a:pt x="1244213" y="3131020"/>
                </a:cubicBezTo>
                <a:cubicBezTo>
                  <a:pt x="1247470" y="3131792"/>
                  <a:pt x="1250728" y="3132563"/>
                  <a:pt x="1253985" y="3133334"/>
                </a:cubicBezTo>
                <a:cubicBezTo>
                  <a:pt x="1259900" y="3140964"/>
                  <a:pt x="1265644" y="3148508"/>
                  <a:pt x="1271302" y="3156052"/>
                </a:cubicBezTo>
                <a:close/>
                <a:moveTo>
                  <a:pt x="1254500" y="3151680"/>
                </a:moveTo>
                <a:cubicBezTo>
                  <a:pt x="1251328" y="3150822"/>
                  <a:pt x="1248156" y="3149965"/>
                  <a:pt x="1244984" y="3149108"/>
                </a:cubicBezTo>
                <a:cubicBezTo>
                  <a:pt x="1239241" y="3141736"/>
                  <a:pt x="1233411" y="3134278"/>
                  <a:pt x="1227496" y="3126905"/>
                </a:cubicBezTo>
                <a:cubicBezTo>
                  <a:pt x="1230668" y="3127677"/>
                  <a:pt x="1233926" y="3128534"/>
                  <a:pt x="1237098" y="3129306"/>
                </a:cubicBezTo>
                <a:cubicBezTo>
                  <a:pt x="1243013" y="3136764"/>
                  <a:pt x="1248756" y="3144222"/>
                  <a:pt x="1254500" y="3151680"/>
                </a:cubicBezTo>
                <a:close/>
                <a:moveTo>
                  <a:pt x="1237698" y="3147136"/>
                </a:moveTo>
                <a:cubicBezTo>
                  <a:pt x="1234612" y="3146279"/>
                  <a:pt x="1231525" y="3145422"/>
                  <a:pt x="1228439" y="3144565"/>
                </a:cubicBezTo>
                <a:cubicBezTo>
                  <a:pt x="1222696" y="3137278"/>
                  <a:pt x="1216781" y="3129991"/>
                  <a:pt x="1210866" y="3122705"/>
                </a:cubicBezTo>
                <a:cubicBezTo>
                  <a:pt x="1214038" y="3123562"/>
                  <a:pt x="1217124" y="3124333"/>
                  <a:pt x="1220296" y="3125105"/>
                </a:cubicBezTo>
                <a:cubicBezTo>
                  <a:pt x="1226125" y="3132392"/>
                  <a:pt x="1231954" y="3139764"/>
                  <a:pt x="1237698" y="3147136"/>
                </a:cubicBezTo>
                <a:close/>
                <a:moveTo>
                  <a:pt x="1220810" y="3142336"/>
                </a:moveTo>
                <a:cubicBezTo>
                  <a:pt x="1217809" y="3141478"/>
                  <a:pt x="1214809" y="3140621"/>
                  <a:pt x="1211723" y="3139678"/>
                </a:cubicBezTo>
                <a:cubicBezTo>
                  <a:pt x="1205979" y="3132563"/>
                  <a:pt x="1200064" y="3125362"/>
                  <a:pt x="1194064" y="3118161"/>
                </a:cubicBezTo>
                <a:cubicBezTo>
                  <a:pt x="1197150" y="3119019"/>
                  <a:pt x="1200150" y="3119790"/>
                  <a:pt x="1203236" y="3120562"/>
                </a:cubicBezTo>
                <a:cubicBezTo>
                  <a:pt x="1209151" y="3127934"/>
                  <a:pt x="1215066" y="3135135"/>
                  <a:pt x="1220810" y="3142336"/>
                </a:cubicBezTo>
                <a:close/>
                <a:moveTo>
                  <a:pt x="1203922" y="3137364"/>
                </a:moveTo>
                <a:cubicBezTo>
                  <a:pt x="1201007" y="3136507"/>
                  <a:pt x="1198007" y="3135563"/>
                  <a:pt x="1195092" y="3134706"/>
                </a:cubicBezTo>
                <a:cubicBezTo>
                  <a:pt x="1189263" y="3127677"/>
                  <a:pt x="1183434" y="3120647"/>
                  <a:pt x="1177347" y="3113618"/>
                </a:cubicBezTo>
                <a:cubicBezTo>
                  <a:pt x="1180348" y="3114475"/>
                  <a:pt x="1183262" y="3115247"/>
                  <a:pt x="1186263" y="3116104"/>
                </a:cubicBezTo>
                <a:cubicBezTo>
                  <a:pt x="1192263" y="3123219"/>
                  <a:pt x="1198178" y="3130334"/>
                  <a:pt x="1203922" y="3137364"/>
                </a:cubicBezTo>
                <a:close/>
                <a:moveTo>
                  <a:pt x="1187034" y="3132220"/>
                </a:moveTo>
                <a:cubicBezTo>
                  <a:pt x="1184120" y="3131363"/>
                  <a:pt x="1181291" y="3130420"/>
                  <a:pt x="1178376" y="3129477"/>
                </a:cubicBezTo>
                <a:cubicBezTo>
                  <a:pt x="1172547" y="3122619"/>
                  <a:pt x="1166632" y="3115675"/>
                  <a:pt x="1160545" y="3108731"/>
                </a:cubicBezTo>
                <a:cubicBezTo>
                  <a:pt x="1163460" y="3109589"/>
                  <a:pt x="1166289" y="3110446"/>
                  <a:pt x="1169203" y="3111218"/>
                </a:cubicBezTo>
                <a:cubicBezTo>
                  <a:pt x="1175290" y="3118333"/>
                  <a:pt x="1181291" y="3125277"/>
                  <a:pt x="1187034" y="3132220"/>
                </a:cubicBezTo>
                <a:close/>
                <a:moveTo>
                  <a:pt x="1170061" y="3126820"/>
                </a:moveTo>
                <a:cubicBezTo>
                  <a:pt x="1167317" y="3125876"/>
                  <a:pt x="1164488" y="3125019"/>
                  <a:pt x="1161745" y="3124076"/>
                </a:cubicBezTo>
                <a:cubicBezTo>
                  <a:pt x="1155916" y="3117390"/>
                  <a:pt x="1149915" y="3110617"/>
                  <a:pt x="1143915" y="3103760"/>
                </a:cubicBezTo>
                <a:cubicBezTo>
                  <a:pt x="1146743" y="3104617"/>
                  <a:pt x="1149572" y="3105474"/>
                  <a:pt x="1152401" y="3106331"/>
                </a:cubicBezTo>
                <a:cubicBezTo>
                  <a:pt x="1158316" y="3113189"/>
                  <a:pt x="1164231" y="3120047"/>
                  <a:pt x="1170061" y="3126820"/>
                </a:cubicBezTo>
                <a:close/>
                <a:moveTo>
                  <a:pt x="1152916" y="3121162"/>
                </a:moveTo>
                <a:cubicBezTo>
                  <a:pt x="1150258" y="3120219"/>
                  <a:pt x="1147601" y="3119362"/>
                  <a:pt x="1144943" y="3118418"/>
                </a:cubicBezTo>
                <a:cubicBezTo>
                  <a:pt x="1144943" y="3118418"/>
                  <a:pt x="1144858" y="3118333"/>
                  <a:pt x="1144858" y="3118333"/>
                </a:cubicBezTo>
                <a:cubicBezTo>
                  <a:pt x="1139028" y="3111818"/>
                  <a:pt x="1133027" y="3105217"/>
                  <a:pt x="1127027" y="3098530"/>
                </a:cubicBezTo>
                <a:cubicBezTo>
                  <a:pt x="1129770" y="3099387"/>
                  <a:pt x="1132513" y="3100245"/>
                  <a:pt x="1135256" y="3101102"/>
                </a:cubicBezTo>
                <a:cubicBezTo>
                  <a:pt x="1141257" y="3107874"/>
                  <a:pt x="1147086" y="3114475"/>
                  <a:pt x="1152916" y="3121162"/>
                </a:cubicBezTo>
                <a:close/>
                <a:moveTo>
                  <a:pt x="1135685" y="3115161"/>
                </a:moveTo>
                <a:cubicBezTo>
                  <a:pt x="1133113" y="3114218"/>
                  <a:pt x="1130541" y="3113275"/>
                  <a:pt x="1127970" y="3112418"/>
                </a:cubicBezTo>
                <a:cubicBezTo>
                  <a:pt x="1127112" y="3111475"/>
                  <a:pt x="1126169" y="3110446"/>
                  <a:pt x="1125312" y="3109503"/>
                </a:cubicBezTo>
                <a:cubicBezTo>
                  <a:pt x="1120169" y="3103845"/>
                  <a:pt x="1115025" y="3098445"/>
                  <a:pt x="1109967" y="3092958"/>
                </a:cubicBezTo>
                <a:cubicBezTo>
                  <a:pt x="1112625" y="3093815"/>
                  <a:pt x="1115282" y="3094758"/>
                  <a:pt x="1117940" y="3095616"/>
                </a:cubicBezTo>
                <a:cubicBezTo>
                  <a:pt x="1123941" y="3102131"/>
                  <a:pt x="1129856" y="3108646"/>
                  <a:pt x="1135685" y="3115161"/>
                </a:cubicBezTo>
                <a:close/>
                <a:moveTo>
                  <a:pt x="1118197" y="3108731"/>
                </a:moveTo>
                <a:cubicBezTo>
                  <a:pt x="1115711" y="3107789"/>
                  <a:pt x="1113225" y="3106845"/>
                  <a:pt x="1110739" y="3105903"/>
                </a:cubicBezTo>
                <a:cubicBezTo>
                  <a:pt x="1109110" y="3104102"/>
                  <a:pt x="1107396" y="3102388"/>
                  <a:pt x="1105767" y="3100588"/>
                </a:cubicBezTo>
                <a:cubicBezTo>
                  <a:pt x="1101395" y="3095959"/>
                  <a:pt x="1097109" y="3091501"/>
                  <a:pt x="1092737" y="3087043"/>
                </a:cubicBezTo>
                <a:cubicBezTo>
                  <a:pt x="1095308" y="3087986"/>
                  <a:pt x="1097880" y="3088843"/>
                  <a:pt x="1100452" y="3089700"/>
                </a:cubicBezTo>
                <a:cubicBezTo>
                  <a:pt x="1106453" y="3096130"/>
                  <a:pt x="1112368" y="3102474"/>
                  <a:pt x="1118197" y="3108731"/>
                </a:cubicBezTo>
                <a:close/>
                <a:moveTo>
                  <a:pt x="1083564" y="3077442"/>
                </a:moveTo>
                <a:cubicBezTo>
                  <a:pt x="1077821" y="3071527"/>
                  <a:pt x="1072163" y="3065783"/>
                  <a:pt x="1066505" y="3060040"/>
                </a:cubicBezTo>
                <a:cubicBezTo>
                  <a:pt x="1069162" y="3060897"/>
                  <a:pt x="1071906" y="3061840"/>
                  <a:pt x="1074563" y="3062697"/>
                </a:cubicBezTo>
                <a:cubicBezTo>
                  <a:pt x="1080307" y="3068612"/>
                  <a:pt x="1085964" y="3074441"/>
                  <a:pt x="1091537" y="3080271"/>
                </a:cubicBezTo>
                <a:cubicBezTo>
                  <a:pt x="1088879" y="3079414"/>
                  <a:pt x="1086222" y="3078471"/>
                  <a:pt x="1083564" y="3077442"/>
                </a:cubicBezTo>
                <a:close/>
                <a:moveTo>
                  <a:pt x="1057504" y="3050953"/>
                </a:moveTo>
                <a:cubicBezTo>
                  <a:pt x="1050989" y="3044438"/>
                  <a:pt x="1044645" y="3038180"/>
                  <a:pt x="1038216" y="3031922"/>
                </a:cubicBezTo>
                <a:cubicBezTo>
                  <a:pt x="1040959" y="3032779"/>
                  <a:pt x="1043788" y="3033722"/>
                  <a:pt x="1046617" y="3034579"/>
                </a:cubicBezTo>
                <a:cubicBezTo>
                  <a:pt x="1053046" y="3041009"/>
                  <a:pt x="1059475" y="3047352"/>
                  <a:pt x="1065819" y="3053782"/>
                </a:cubicBezTo>
                <a:cubicBezTo>
                  <a:pt x="1062990" y="3052839"/>
                  <a:pt x="1060247" y="3051896"/>
                  <a:pt x="1057504" y="3050953"/>
                </a:cubicBezTo>
                <a:close/>
                <a:moveTo>
                  <a:pt x="1029129" y="3023092"/>
                </a:moveTo>
                <a:cubicBezTo>
                  <a:pt x="1022957" y="3017091"/>
                  <a:pt x="1016784" y="3011176"/>
                  <a:pt x="1010698" y="3005519"/>
                </a:cubicBezTo>
                <a:cubicBezTo>
                  <a:pt x="1013527" y="3006376"/>
                  <a:pt x="1016441" y="3007233"/>
                  <a:pt x="1019356" y="3008090"/>
                </a:cubicBezTo>
                <a:cubicBezTo>
                  <a:pt x="1025614" y="3014005"/>
                  <a:pt x="1031786" y="3020006"/>
                  <a:pt x="1037873" y="3026007"/>
                </a:cubicBezTo>
                <a:cubicBezTo>
                  <a:pt x="1034872" y="3024978"/>
                  <a:pt x="1031958" y="3024035"/>
                  <a:pt x="1029129" y="3023092"/>
                </a:cubicBezTo>
                <a:close/>
                <a:moveTo>
                  <a:pt x="1001268" y="2996775"/>
                </a:moveTo>
                <a:cubicBezTo>
                  <a:pt x="994753" y="2990688"/>
                  <a:pt x="988324" y="2984773"/>
                  <a:pt x="981894" y="2979029"/>
                </a:cubicBezTo>
                <a:cubicBezTo>
                  <a:pt x="984809" y="2979887"/>
                  <a:pt x="987809" y="2980658"/>
                  <a:pt x="990810" y="2981516"/>
                </a:cubicBezTo>
                <a:cubicBezTo>
                  <a:pt x="997325" y="2987516"/>
                  <a:pt x="1003840" y="2993517"/>
                  <a:pt x="1010269" y="2999518"/>
                </a:cubicBezTo>
                <a:cubicBezTo>
                  <a:pt x="1007269" y="2998661"/>
                  <a:pt x="1004268" y="2997718"/>
                  <a:pt x="1001268" y="2996775"/>
                </a:cubicBezTo>
                <a:close/>
                <a:moveTo>
                  <a:pt x="990038" y="2993174"/>
                </a:moveTo>
                <a:cubicBezTo>
                  <a:pt x="986952" y="2992146"/>
                  <a:pt x="983866" y="2991117"/>
                  <a:pt x="980951" y="2990088"/>
                </a:cubicBezTo>
                <a:cubicBezTo>
                  <a:pt x="974522" y="2984259"/>
                  <a:pt x="968092" y="2978601"/>
                  <a:pt x="961835" y="2973029"/>
                </a:cubicBezTo>
                <a:cubicBezTo>
                  <a:pt x="964749" y="2973972"/>
                  <a:pt x="967835" y="2974915"/>
                  <a:pt x="970836" y="2975772"/>
                </a:cubicBezTo>
                <a:cubicBezTo>
                  <a:pt x="977351" y="2981601"/>
                  <a:pt x="983694" y="2987345"/>
                  <a:pt x="990038" y="2993174"/>
                </a:cubicBezTo>
                <a:close/>
                <a:moveTo>
                  <a:pt x="968521" y="2985716"/>
                </a:moveTo>
                <a:cubicBezTo>
                  <a:pt x="965178" y="2984516"/>
                  <a:pt x="962006" y="2983230"/>
                  <a:pt x="958920" y="2982030"/>
                </a:cubicBezTo>
                <a:cubicBezTo>
                  <a:pt x="952576" y="2976458"/>
                  <a:pt x="946318" y="2971057"/>
                  <a:pt x="940146" y="2965828"/>
                </a:cubicBezTo>
                <a:cubicBezTo>
                  <a:pt x="943232" y="2966942"/>
                  <a:pt x="946404" y="2968057"/>
                  <a:pt x="949576" y="2969171"/>
                </a:cubicBezTo>
                <a:cubicBezTo>
                  <a:pt x="956005" y="2974572"/>
                  <a:pt x="962263" y="2980144"/>
                  <a:pt x="968521" y="2985716"/>
                </a:cubicBezTo>
                <a:close/>
                <a:moveTo>
                  <a:pt x="927287" y="2954855"/>
                </a:moveTo>
                <a:cubicBezTo>
                  <a:pt x="920687" y="2949369"/>
                  <a:pt x="914171" y="2943968"/>
                  <a:pt x="907742" y="2938739"/>
                </a:cubicBezTo>
                <a:cubicBezTo>
                  <a:pt x="910914" y="2939853"/>
                  <a:pt x="914257" y="2941053"/>
                  <a:pt x="917686" y="2942168"/>
                </a:cubicBezTo>
                <a:cubicBezTo>
                  <a:pt x="924373" y="2947654"/>
                  <a:pt x="930974" y="2953226"/>
                  <a:pt x="937574" y="2958799"/>
                </a:cubicBezTo>
                <a:cubicBezTo>
                  <a:pt x="933974" y="2957513"/>
                  <a:pt x="930631" y="2956227"/>
                  <a:pt x="927287" y="2954855"/>
                </a:cubicBezTo>
                <a:close/>
                <a:moveTo>
                  <a:pt x="910057" y="2947311"/>
                </a:moveTo>
                <a:cubicBezTo>
                  <a:pt x="905856" y="2945254"/>
                  <a:pt x="901999" y="2943197"/>
                  <a:pt x="898655" y="2941053"/>
                </a:cubicBezTo>
                <a:lnTo>
                  <a:pt x="898570" y="2940882"/>
                </a:lnTo>
                <a:lnTo>
                  <a:pt x="898141" y="2940796"/>
                </a:lnTo>
                <a:cubicBezTo>
                  <a:pt x="891969" y="2936853"/>
                  <a:pt x="887254" y="2932910"/>
                  <a:pt x="884339" y="2928966"/>
                </a:cubicBezTo>
                <a:cubicBezTo>
                  <a:pt x="886482" y="2929995"/>
                  <a:pt x="888711" y="2931109"/>
                  <a:pt x="891111" y="2932138"/>
                </a:cubicBezTo>
                <a:cubicBezTo>
                  <a:pt x="897541" y="2937110"/>
                  <a:pt x="903799" y="2942168"/>
                  <a:pt x="910057" y="2947311"/>
                </a:cubicBezTo>
                <a:close/>
                <a:moveTo>
                  <a:pt x="867794" y="2918165"/>
                </a:moveTo>
                <a:cubicBezTo>
                  <a:pt x="864108" y="2915336"/>
                  <a:pt x="860422" y="2912678"/>
                  <a:pt x="856821" y="2909935"/>
                </a:cubicBezTo>
                <a:cubicBezTo>
                  <a:pt x="859307" y="2910449"/>
                  <a:pt x="861108" y="2910878"/>
                  <a:pt x="862136" y="2911050"/>
                </a:cubicBezTo>
                <a:cubicBezTo>
                  <a:pt x="863251" y="2913364"/>
                  <a:pt x="865137" y="2915765"/>
                  <a:pt x="867794" y="2918165"/>
                </a:cubicBezTo>
                <a:close/>
                <a:moveTo>
                  <a:pt x="858107" y="2917736"/>
                </a:moveTo>
                <a:cubicBezTo>
                  <a:pt x="855964" y="2917222"/>
                  <a:pt x="853650" y="2916708"/>
                  <a:pt x="851164" y="2916107"/>
                </a:cubicBezTo>
                <a:cubicBezTo>
                  <a:pt x="846449" y="2912593"/>
                  <a:pt x="841905" y="2909249"/>
                  <a:pt x="837276" y="2905821"/>
                </a:cubicBezTo>
                <a:cubicBezTo>
                  <a:pt x="839676" y="2906335"/>
                  <a:pt x="841991" y="2906763"/>
                  <a:pt x="844134" y="2907278"/>
                </a:cubicBezTo>
                <a:cubicBezTo>
                  <a:pt x="848763" y="2910707"/>
                  <a:pt x="853392" y="2914136"/>
                  <a:pt x="858107" y="2917736"/>
                </a:cubicBezTo>
                <a:close/>
                <a:moveTo>
                  <a:pt x="837705" y="2912850"/>
                </a:moveTo>
                <a:cubicBezTo>
                  <a:pt x="835562" y="2912335"/>
                  <a:pt x="833419" y="2911821"/>
                  <a:pt x="831190" y="2911307"/>
                </a:cubicBezTo>
                <a:cubicBezTo>
                  <a:pt x="826646" y="2908049"/>
                  <a:pt x="822274" y="2904877"/>
                  <a:pt x="817817" y="2901706"/>
                </a:cubicBezTo>
                <a:cubicBezTo>
                  <a:pt x="820045" y="2902134"/>
                  <a:pt x="822189" y="2902649"/>
                  <a:pt x="824246" y="2903077"/>
                </a:cubicBezTo>
                <a:cubicBezTo>
                  <a:pt x="828704" y="2906335"/>
                  <a:pt x="833161" y="2909592"/>
                  <a:pt x="837705" y="2912850"/>
                </a:cubicBezTo>
                <a:close/>
                <a:moveTo>
                  <a:pt x="817217" y="2908049"/>
                </a:moveTo>
                <a:cubicBezTo>
                  <a:pt x="814902" y="2907535"/>
                  <a:pt x="812587" y="2906935"/>
                  <a:pt x="810187" y="2906421"/>
                </a:cubicBezTo>
                <a:cubicBezTo>
                  <a:pt x="805986" y="2903420"/>
                  <a:pt x="801786" y="2900506"/>
                  <a:pt x="797585" y="2897591"/>
                </a:cubicBezTo>
                <a:cubicBezTo>
                  <a:pt x="799900" y="2898105"/>
                  <a:pt x="802215" y="2898534"/>
                  <a:pt x="804529" y="2899048"/>
                </a:cubicBezTo>
                <a:cubicBezTo>
                  <a:pt x="808730" y="2901963"/>
                  <a:pt x="812930" y="2905049"/>
                  <a:pt x="817217" y="2908049"/>
                </a:cubicBezTo>
                <a:close/>
                <a:moveTo>
                  <a:pt x="796728" y="2903249"/>
                </a:moveTo>
                <a:cubicBezTo>
                  <a:pt x="794585" y="2902734"/>
                  <a:pt x="792356" y="2902220"/>
                  <a:pt x="790127" y="2901706"/>
                </a:cubicBezTo>
                <a:cubicBezTo>
                  <a:pt x="786098" y="2898962"/>
                  <a:pt x="782155" y="2896219"/>
                  <a:pt x="778126" y="2893562"/>
                </a:cubicBezTo>
                <a:cubicBezTo>
                  <a:pt x="780269" y="2893990"/>
                  <a:pt x="782412" y="2894419"/>
                  <a:pt x="784555" y="2894848"/>
                </a:cubicBezTo>
                <a:cubicBezTo>
                  <a:pt x="788670" y="2897677"/>
                  <a:pt x="792699" y="2900420"/>
                  <a:pt x="796728" y="2903249"/>
                </a:cubicBezTo>
                <a:close/>
                <a:moveTo>
                  <a:pt x="776154" y="2898448"/>
                </a:moveTo>
                <a:cubicBezTo>
                  <a:pt x="774183" y="2898020"/>
                  <a:pt x="772125" y="2897505"/>
                  <a:pt x="770068" y="2896991"/>
                </a:cubicBezTo>
                <a:cubicBezTo>
                  <a:pt x="766296" y="2894505"/>
                  <a:pt x="762524" y="2892019"/>
                  <a:pt x="758752" y="2889533"/>
                </a:cubicBezTo>
                <a:cubicBezTo>
                  <a:pt x="760724" y="2889961"/>
                  <a:pt x="762695" y="2890390"/>
                  <a:pt x="764667" y="2890733"/>
                </a:cubicBezTo>
                <a:cubicBezTo>
                  <a:pt x="768525" y="2893304"/>
                  <a:pt x="772382" y="2895876"/>
                  <a:pt x="776154" y="2898448"/>
                </a:cubicBezTo>
                <a:close/>
                <a:moveTo>
                  <a:pt x="755580" y="2893647"/>
                </a:moveTo>
                <a:cubicBezTo>
                  <a:pt x="753780" y="2893219"/>
                  <a:pt x="751894" y="2892790"/>
                  <a:pt x="750094" y="2892362"/>
                </a:cubicBezTo>
                <a:cubicBezTo>
                  <a:pt x="746579" y="2890047"/>
                  <a:pt x="743064" y="2887818"/>
                  <a:pt x="739550" y="2885589"/>
                </a:cubicBezTo>
                <a:cubicBezTo>
                  <a:pt x="741350" y="2885932"/>
                  <a:pt x="743150" y="2886361"/>
                  <a:pt x="744950" y="2886704"/>
                </a:cubicBezTo>
                <a:cubicBezTo>
                  <a:pt x="748465" y="2889018"/>
                  <a:pt x="752066" y="2891333"/>
                  <a:pt x="755580" y="2893647"/>
                </a:cubicBezTo>
                <a:close/>
                <a:moveTo>
                  <a:pt x="734921" y="2888847"/>
                </a:moveTo>
                <a:cubicBezTo>
                  <a:pt x="733292" y="2888504"/>
                  <a:pt x="731663" y="2888075"/>
                  <a:pt x="730034" y="2887732"/>
                </a:cubicBezTo>
                <a:cubicBezTo>
                  <a:pt x="726777" y="2885675"/>
                  <a:pt x="723519" y="2883703"/>
                  <a:pt x="720261" y="2881646"/>
                </a:cubicBezTo>
                <a:cubicBezTo>
                  <a:pt x="721890" y="2881989"/>
                  <a:pt x="723433" y="2882332"/>
                  <a:pt x="724976" y="2882589"/>
                </a:cubicBezTo>
                <a:cubicBezTo>
                  <a:pt x="728320" y="2884646"/>
                  <a:pt x="731663" y="2886704"/>
                  <a:pt x="734921" y="2888847"/>
                </a:cubicBezTo>
                <a:close/>
                <a:moveTo>
                  <a:pt x="714175" y="2884046"/>
                </a:moveTo>
                <a:cubicBezTo>
                  <a:pt x="712803" y="2883703"/>
                  <a:pt x="711432" y="2883361"/>
                  <a:pt x="709975" y="2883103"/>
                </a:cubicBezTo>
                <a:cubicBezTo>
                  <a:pt x="706974" y="2881303"/>
                  <a:pt x="704059" y="2879503"/>
                  <a:pt x="701059" y="2877788"/>
                </a:cubicBezTo>
                <a:cubicBezTo>
                  <a:pt x="702431" y="2878045"/>
                  <a:pt x="703802" y="2878303"/>
                  <a:pt x="705088" y="2878646"/>
                </a:cubicBezTo>
                <a:cubicBezTo>
                  <a:pt x="708174" y="2880360"/>
                  <a:pt x="711175" y="2882160"/>
                  <a:pt x="714175" y="2884046"/>
                </a:cubicBezTo>
                <a:close/>
                <a:moveTo>
                  <a:pt x="693344" y="2879160"/>
                </a:moveTo>
                <a:cubicBezTo>
                  <a:pt x="692229" y="2878903"/>
                  <a:pt x="691115" y="2878646"/>
                  <a:pt x="689915" y="2878388"/>
                </a:cubicBezTo>
                <a:cubicBezTo>
                  <a:pt x="687257" y="2876845"/>
                  <a:pt x="684600" y="2875302"/>
                  <a:pt x="681942" y="2873759"/>
                </a:cubicBezTo>
                <a:cubicBezTo>
                  <a:pt x="683057" y="2874016"/>
                  <a:pt x="684171" y="2874188"/>
                  <a:pt x="685286" y="2874445"/>
                </a:cubicBezTo>
                <a:cubicBezTo>
                  <a:pt x="687943" y="2875988"/>
                  <a:pt x="690686" y="2877617"/>
                  <a:pt x="693344" y="2879160"/>
                </a:cubicBezTo>
                <a:close/>
                <a:moveTo>
                  <a:pt x="672427" y="2874359"/>
                </a:moveTo>
                <a:cubicBezTo>
                  <a:pt x="671570" y="2874188"/>
                  <a:pt x="670798" y="2874016"/>
                  <a:pt x="669941" y="2873759"/>
                </a:cubicBezTo>
                <a:cubicBezTo>
                  <a:pt x="667626" y="2872473"/>
                  <a:pt x="665312" y="2871188"/>
                  <a:pt x="662997" y="2869902"/>
                </a:cubicBezTo>
                <a:cubicBezTo>
                  <a:pt x="663854" y="2870073"/>
                  <a:pt x="664626" y="2870245"/>
                  <a:pt x="665483" y="2870416"/>
                </a:cubicBezTo>
                <a:cubicBezTo>
                  <a:pt x="667712" y="2871702"/>
                  <a:pt x="670112" y="2872988"/>
                  <a:pt x="672427" y="2874359"/>
                </a:cubicBezTo>
                <a:close/>
                <a:moveTo>
                  <a:pt x="651339" y="2869473"/>
                </a:moveTo>
                <a:cubicBezTo>
                  <a:pt x="650824" y="2869387"/>
                  <a:pt x="650396" y="2869216"/>
                  <a:pt x="649881" y="2869130"/>
                </a:cubicBezTo>
                <a:cubicBezTo>
                  <a:pt x="647995" y="2868102"/>
                  <a:pt x="646024" y="2867073"/>
                  <a:pt x="644138" y="2866044"/>
                </a:cubicBezTo>
                <a:cubicBezTo>
                  <a:pt x="644652" y="2866130"/>
                  <a:pt x="645081" y="2866216"/>
                  <a:pt x="645595" y="2866301"/>
                </a:cubicBezTo>
                <a:cubicBezTo>
                  <a:pt x="647481" y="2867416"/>
                  <a:pt x="649367" y="2868444"/>
                  <a:pt x="651339" y="2869473"/>
                </a:cubicBezTo>
                <a:close/>
                <a:moveTo>
                  <a:pt x="630079" y="2864587"/>
                </a:moveTo>
                <a:cubicBezTo>
                  <a:pt x="629993" y="2864587"/>
                  <a:pt x="629907" y="2864501"/>
                  <a:pt x="629822" y="2864501"/>
                </a:cubicBezTo>
                <a:cubicBezTo>
                  <a:pt x="628364" y="2863730"/>
                  <a:pt x="626821" y="2862958"/>
                  <a:pt x="625364" y="2862187"/>
                </a:cubicBezTo>
                <a:cubicBezTo>
                  <a:pt x="625450" y="2862187"/>
                  <a:pt x="625621" y="2862187"/>
                  <a:pt x="625707" y="2862272"/>
                </a:cubicBezTo>
                <a:cubicBezTo>
                  <a:pt x="627078" y="2863044"/>
                  <a:pt x="628536" y="2863815"/>
                  <a:pt x="630079" y="2864587"/>
                </a:cubicBezTo>
                <a:close/>
                <a:moveTo>
                  <a:pt x="692315" y="2892705"/>
                </a:moveTo>
                <a:cubicBezTo>
                  <a:pt x="692401" y="2892705"/>
                  <a:pt x="692401" y="2892705"/>
                  <a:pt x="692487" y="2892790"/>
                </a:cubicBezTo>
                <a:cubicBezTo>
                  <a:pt x="693601" y="2893476"/>
                  <a:pt x="694801" y="2894076"/>
                  <a:pt x="695916" y="2894762"/>
                </a:cubicBezTo>
                <a:cubicBezTo>
                  <a:pt x="695916" y="2894762"/>
                  <a:pt x="695830" y="2894762"/>
                  <a:pt x="695830" y="2894762"/>
                </a:cubicBezTo>
                <a:cubicBezTo>
                  <a:pt x="694715" y="2894076"/>
                  <a:pt x="693515" y="2893390"/>
                  <a:pt x="692315" y="2892705"/>
                </a:cubicBezTo>
                <a:close/>
                <a:moveTo>
                  <a:pt x="735006" y="2911821"/>
                </a:moveTo>
                <a:cubicBezTo>
                  <a:pt x="735263" y="2911907"/>
                  <a:pt x="735435" y="2911993"/>
                  <a:pt x="735692" y="2911993"/>
                </a:cubicBezTo>
                <a:cubicBezTo>
                  <a:pt x="736892" y="2912764"/>
                  <a:pt x="738092" y="2913536"/>
                  <a:pt x="739292" y="2914221"/>
                </a:cubicBezTo>
                <a:cubicBezTo>
                  <a:pt x="739121" y="2914136"/>
                  <a:pt x="738950" y="2914136"/>
                  <a:pt x="738778" y="2914050"/>
                </a:cubicBezTo>
                <a:cubicBezTo>
                  <a:pt x="737492" y="2913364"/>
                  <a:pt x="736292" y="2912593"/>
                  <a:pt x="735006" y="2911821"/>
                </a:cubicBezTo>
                <a:close/>
                <a:moveTo>
                  <a:pt x="777526" y="2932224"/>
                </a:moveTo>
                <a:cubicBezTo>
                  <a:pt x="777869" y="2932310"/>
                  <a:pt x="778297" y="2932481"/>
                  <a:pt x="778640" y="2932567"/>
                </a:cubicBezTo>
                <a:cubicBezTo>
                  <a:pt x="779926" y="2933424"/>
                  <a:pt x="781298" y="2934281"/>
                  <a:pt x="782584" y="2935138"/>
                </a:cubicBezTo>
                <a:cubicBezTo>
                  <a:pt x="782241" y="2935053"/>
                  <a:pt x="781898" y="2934881"/>
                  <a:pt x="781555" y="2934796"/>
                </a:cubicBezTo>
                <a:cubicBezTo>
                  <a:pt x="780183" y="2933938"/>
                  <a:pt x="778897" y="2933081"/>
                  <a:pt x="777526" y="2932224"/>
                </a:cubicBezTo>
                <a:close/>
                <a:moveTo>
                  <a:pt x="801100" y="2947483"/>
                </a:moveTo>
                <a:cubicBezTo>
                  <a:pt x="801957" y="2948083"/>
                  <a:pt x="802815" y="2948683"/>
                  <a:pt x="803672" y="2949197"/>
                </a:cubicBezTo>
                <a:cubicBezTo>
                  <a:pt x="802729" y="2948597"/>
                  <a:pt x="801786" y="2947997"/>
                  <a:pt x="800929" y="2947397"/>
                </a:cubicBezTo>
                <a:cubicBezTo>
                  <a:pt x="801014" y="2947483"/>
                  <a:pt x="801100" y="2947483"/>
                  <a:pt x="801100" y="2947483"/>
                </a:cubicBezTo>
                <a:close/>
                <a:moveTo>
                  <a:pt x="819960" y="2953998"/>
                </a:moveTo>
                <a:cubicBezTo>
                  <a:pt x="820474" y="2954169"/>
                  <a:pt x="820988" y="2954341"/>
                  <a:pt x="821503" y="2954512"/>
                </a:cubicBezTo>
                <a:cubicBezTo>
                  <a:pt x="822874" y="2955455"/>
                  <a:pt x="824246" y="2956484"/>
                  <a:pt x="825618" y="2957427"/>
                </a:cubicBezTo>
                <a:cubicBezTo>
                  <a:pt x="825189" y="2957256"/>
                  <a:pt x="824675" y="2957084"/>
                  <a:pt x="824246" y="2956913"/>
                </a:cubicBezTo>
                <a:cubicBezTo>
                  <a:pt x="822874" y="2955970"/>
                  <a:pt x="821417" y="2955027"/>
                  <a:pt x="819960" y="2953998"/>
                </a:cubicBezTo>
                <a:close/>
                <a:moveTo>
                  <a:pt x="839162" y="2960684"/>
                </a:moveTo>
                <a:cubicBezTo>
                  <a:pt x="840105" y="2961027"/>
                  <a:pt x="840962" y="2961285"/>
                  <a:pt x="841905" y="2961627"/>
                </a:cubicBezTo>
                <a:cubicBezTo>
                  <a:pt x="843706" y="2962913"/>
                  <a:pt x="845506" y="2964285"/>
                  <a:pt x="847392" y="2965571"/>
                </a:cubicBezTo>
                <a:cubicBezTo>
                  <a:pt x="846534" y="2965228"/>
                  <a:pt x="845677" y="2964885"/>
                  <a:pt x="844734" y="2964542"/>
                </a:cubicBezTo>
                <a:cubicBezTo>
                  <a:pt x="842848" y="2963256"/>
                  <a:pt x="841048" y="2961970"/>
                  <a:pt x="839162" y="2960684"/>
                </a:cubicBezTo>
                <a:close/>
                <a:moveTo>
                  <a:pt x="864194" y="2977915"/>
                </a:moveTo>
                <a:cubicBezTo>
                  <a:pt x="865651" y="2979029"/>
                  <a:pt x="867108" y="2980058"/>
                  <a:pt x="868566" y="2981173"/>
                </a:cubicBezTo>
                <a:cubicBezTo>
                  <a:pt x="867966" y="2980915"/>
                  <a:pt x="867366" y="2980658"/>
                  <a:pt x="866766" y="2980401"/>
                </a:cubicBezTo>
                <a:cubicBezTo>
                  <a:pt x="865308" y="2979287"/>
                  <a:pt x="863851" y="2978258"/>
                  <a:pt x="862308" y="2977144"/>
                </a:cubicBezTo>
                <a:cubicBezTo>
                  <a:pt x="862908" y="2977401"/>
                  <a:pt x="863508" y="2977658"/>
                  <a:pt x="864194" y="2977915"/>
                </a:cubicBezTo>
                <a:close/>
                <a:moveTo>
                  <a:pt x="881510" y="2984516"/>
                </a:moveTo>
                <a:cubicBezTo>
                  <a:pt x="882539" y="2984945"/>
                  <a:pt x="883568" y="2985288"/>
                  <a:pt x="884511" y="2985630"/>
                </a:cubicBezTo>
                <a:cubicBezTo>
                  <a:pt x="886397" y="2987088"/>
                  <a:pt x="888368" y="2988545"/>
                  <a:pt x="890254" y="2990003"/>
                </a:cubicBezTo>
                <a:cubicBezTo>
                  <a:pt x="889226" y="2989574"/>
                  <a:pt x="888197" y="2989145"/>
                  <a:pt x="887168" y="2988716"/>
                </a:cubicBezTo>
                <a:cubicBezTo>
                  <a:pt x="885368" y="2987345"/>
                  <a:pt x="883482" y="2985888"/>
                  <a:pt x="881510" y="2984516"/>
                </a:cubicBezTo>
                <a:close/>
                <a:moveTo>
                  <a:pt x="906713" y="3002775"/>
                </a:moveTo>
                <a:cubicBezTo>
                  <a:pt x="908256" y="3003975"/>
                  <a:pt x="909799" y="3005176"/>
                  <a:pt x="911343" y="3006376"/>
                </a:cubicBezTo>
                <a:cubicBezTo>
                  <a:pt x="910657" y="3006033"/>
                  <a:pt x="909885" y="3005776"/>
                  <a:pt x="909199" y="3005433"/>
                </a:cubicBezTo>
                <a:cubicBezTo>
                  <a:pt x="907656" y="3004233"/>
                  <a:pt x="906028" y="3003033"/>
                  <a:pt x="904485" y="3001832"/>
                </a:cubicBezTo>
                <a:cubicBezTo>
                  <a:pt x="905170" y="3002090"/>
                  <a:pt x="905942" y="3002433"/>
                  <a:pt x="906713" y="3002775"/>
                </a:cubicBezTo>
                <a:close/>
                <a:moveTo>
                  <a:pt x="923687" y="3009719"/>
                </a:moveTo>
                <a:cubicBezTo>
                  <a:pt x="924887" y="3010234"/>
                  <a:pt x="926001" y="3010662"/>
                  <a:pt x="927116" y="3011091"/>
                </a:cubicBezTo>
                <a:cubicBezTo>
                  <a:pt x="929088" y="3012720"/>
                  <a:pt x="931059" y="3014263"/>
                  <a:pt x="932945" y="3015891"/>
                </a:cubicBezTo>
                <a:cubicBezTo>
                  <a:pt x="931831" y="3015377"/>
                  <a:pt x="930716" y="3014948"/>
                  <a:pt x="929602" y="3014434"/>
                </a:cubicBezTo>
                <a:cubicBezTo>
                  <a:pt x="927716" y="3012891"/>
                  <a:pt x="925659" y="3011348"/>
                  <a:pt x="923687" y="3009719"/>
                </a:cubicBezTo>
                <a:close/>
                <a:moveTo>
                  <a:pt x="948976" y="3029093"/>
                </a:moveTo>
                <a:cubicBezTo>
                  <a:pt x="950605" y="3030379"/>
                  <a:pt x="952148" y="3031751"/>
                  <a:pt x="953776" y="3033036"/>
                </a:cubicBezTo>
                <a:cubicBezTo>
                  <a:pt x="952919" y="3032608"/>
                  <a:pt x="952148" y="3032265"/>
                  <a:pt x="951290" y="3031836"/>
                </a:cubicBezTo>
                <a:cubicBezTo>
                  <a:pt x="949662" y="3030550"/>
                  <a:pt x="948119" y="3029264"/>
                  <a:pt x="946490" y="3027893"/>
                </a:cubicBezTo>
                <a:cubicBezTo>
                  <a:pt x="947347" y="3028321"/>
                  <a:pt x="948119" y="3028664"/>
                  <a:pt x="948976" y="3029093"/>
                </a:cubicBezTo>
                <a:close/>
                <a:moveTo>
                  <a:pt x="965778" y="3036551"/>
                </a:moveTo>
                <a:cubicBezTo>
                  <a:pt x="966978" y="3037065"/>
                  <a:pt x="968264" y="3037666"/>
                  <a:pt x="969378" y="3038180"/>
                </a:cubicBezTo>
                <a:cubicBezTo>
                  <a:pt x="971436" y="3039894"/>
                  <a:pt x="973407" y="3041609"/>
                  <a:pt x="975465" y="3043409"/>
                </a:cubicBezTo>
                <a:cubicBezTo>
                  <a:pt x="974265" y="3042809"/>
                  <a:pt x="973065" y="3042209"/>
                  <a:pt x="971779" y="3041609"/>
                </a:cubicBezTo>
                <a:cubicBezTo>
                  <a:pt x="969807" y="3039980"/>
                  <a:pt x="967835" y="3038265"/>
                  <a:pt x="965778" y="3036551"/>
                </a:cubicBezTo>
                <a:close/>
                <a:moveTo>
                  <a:pt x="985323" y="3045295"/>
                </a:moveTo>
                <a:cubicBezTo>
                  <a:pt x="986866" y="3045981"/>
                  <a:pt x="988324" y="3046667"/>
                  <a:pt x="989695" y="3047267"/>
                </a:cubicBezTo>
                <a:cubicBezTo>
                  <a:pt x="990724" y="3048724"/>
                  <a:pt x="991753" y="3050267"/>
                  <a:pt x="992953" y="3051724"/>
                </a:cubicBezTo>
                <a:cubicBezTo>
                  <a:pt x="992781" y="3051639"/>
                  <a:pt x="992610" y="3051553"/>
                  <a:pt x="992438" y="3051467"/>
                </a:cubicBezTo>
                <a:cubicBezTo>
                  <a:pt x="990038" y="3049410"/>
                  <a:pt x="987638" y="3047352"/>
                  <a:pt x="985323" y="3045295"/>
                </a:cubicBezTo>
                <a:close/>
                <a:moveTo>
                  <a:pt x="1177690" y="3207572"/>
                </a:moveTo>
                <a:cubicBezTo>
                  <a:pt x="1178376" y="3207915"/>
                  <a:pt x="1178976" y="3208258"/>
                  <a:pt x="1179662" y="3208601"/>
                </a:cubicBezTo>
                <a:cubicBezTo>
                  <a:pt x="1184805" y="3214345"/>
                  <a:pt x="1189949" y="3220003"/>
                  <a:pt x="1194921" y="3225575"/>
                </a:cubicBezTo>
                <a:cubicBezTo>
                  <a:pt x="1194492" y="3225318"/>
                  <a:pt x="1193978" y="3225060"/>
                  <a:pt x="1193549" y="3224803"/>
                </a:cubicBezTo>
                <a:cubicBezTo>
                  <a:pt x="1188406" y="3219145"/>
                  <a:pt x="1183091" y="3213316"/>
                  <a:pt x="1177690" y="3207572"/>
                </a:cubicBezTo>
                <a:close/>
                <a:moveTo>
                  <a:pt x="1191235" y="3214259"/>
                </a:moveTo>
                <a:cubicBezTo>
                  <a:pt x="1192263" y="3214773"/>
                  <a:pt x="1193292" y="3215288"/>
                  <a:pt x="1194235" y="3215716"/>
                </a:cubicBezTo>
                <a:cubicBezTo>
                  <a:pt x="1199379" y="3221546"/>
                  <a:pt x="1204436" y="3227375"/>
                  <a:pt x="1209408" y="3233119"/>
                </a:cubicBezTo>
                <a:cubicBezTo>
                  <a:pt x="1208551" y="3232690"/>
                  <a:pt x="1207694" y="3232261"/>
                  <a:pt x="1206922" y="3231833"/>
                </a:cubicBezTo>
                <a:cubicBezTo>
                  <a:pt x="1201779" y="3226089"/>
                  <a:pt x="1196550" y="3220260"/>
                  <a:pt x="1191235" y="3214259"/>
                </a:cubicBezTo>
                <a:close/>
                <a:moveTo>
                  <a:pt x="1217981" y="3243148"/>
                </a:moveTo>
                <a:cubicBezTo>
                  <a:pt x="1223296" y="3249321"/>
                  <a:pt x="1228525" y="3255407"/>
                  <a:pt x="1233583" y="3261408"/>
                </a:cubicBezTo>
                <a:cubicBezTo>
                  <a:pt x="1233068" y="3261150"/>
                  <a:pt x="1232554" y="3260893"/>
                  <a:pt x="1232040" y="3260551"/>
                </a:cubicBezTo>
                <a:cubicBezTo>
                  <a:pt x="1226811" y="3254464"/>
                  <a:pt x="1221410" y="3248292"/>
                  <a:pt x="1215838" y="3242034"/>
                </a:cubicBezTo>
                <a:cubicBezTo>
                  <a:pt x="1216609" y="3242463"/>
                  <a:pt x="1217295" y="3242805"/>
                  <a:pt x="1217981" y="3243148"/>
                </a:cubicBezTo>
                <a:close/>
                <a:moveTo>
                  <a:pt x="1253985" y="3278381"/>
                </a:moveTo>
                <a:cubicBezTo>
                  <a:pt x="1254671" y="3278724"/>
                  <a:pt x="1255443" y="3279067"/>
                  <a:pt x="1256129" y="3279496"/>
                </a:cubicBezTo>
                <a:cubicBezTo>
                  <a:pt x="1260929" y="3285411"/>
                  <a:pt x="1265644" y="3291240"/>
                  <a:pt x="1270273" y="3296984"/>
                </a:cubicBezTo>
                <a:cubicBezTo>
                  <a:pt x="1269673" y="3296641"/>
                  <a:pt x="1269159" y="3296384"/>
                  <a:pt x="1268559" y="3296041"/>
                </a:cubicBezTo>
                <a:cubicBezTo>
                  <a:pt x="1263844" y="3290297"/>
                  <a:pt x="1258957" y="3284468"/>
                  <a:pt x="1253985" y="3278381"/>
                </a:cubicBezTo>
                <a:close/>
                <a:moveTo>
                  <a:pt x="1265987" y="3284382"/>
                </a:moveTo>
                <a:cubicBezTo>
                  <a:pt x="1267016" y="3284896"/>
                  <a:pt x="1268130" y="3285411"/>
                  <a:pt x="1269159" y="3285925"/>
                </a:cubicBezTo>
                <a:cubicBezTo>
                  <a:pt x="1273959" y="3292012"/>
                  <a:pt x="1278674" y="3298012"/>
                  <a:pt x="1283303" y="3303842"/>
                </a:cubicBezTo>
                <a:cubicBezTo>
                  <a:pt x="1282360" y="3303327"/>
                  <a:pt x="1281417" y="3302899"/>
                  <a:pt x="1280560" y="3302384"/>
                </a:cubicBezTo>
                <a:cubicBezTo>
                  <a:pt x="1275845" y="3296555"/>
                  <a:pt x="1270959" y="3290554"/>
                  <a:pt x="1265987" y="3284382"/>
                </a:cubicBezTo>
                <a:close/>
                <a:moveTo>
                  <a:pt x="1278503" y="3290383"/>
                </a:moveTo>
                <a:cubicBezTo>
                  <a:pt x="1279874" y="3290983"/>
                  <a:pt x="1281160" y="3291669"/>
                  <a:pt x="1282532" y="3292269"/>
                </a:cubicBezTo>
                <a:cubicBezTo>
                  <a:pt x="1287332" y="3298527"/>
                  <a:pt x="1291962" y="3304613"/>
                  <a:pt x="1296591" y="3310700"/>
                </a:cubicBezTo>
                <a:cubicBezTo>
                  <a:pt x="1295391" y="3310100"/>
                  <a:pt x="1294105" y="3309414"/>
                  <a:pt x="1292905" y="3308814"/>
                </a:cubicBezTo>
                <a:cubicBezTo>
                  <a:pt x="1288275" y="3302813"/>
                  <a:pt x="1283475" y="3296641"/>
                  <a:pt x="1278503" y="3290383"/>
                </a:cubicBezTo>
                <a:close/>
                <a:moveTo>
                  <a:pt x="1291362" y="3296384"/>
                </a:moveTo>
                <a:cubicBezTo>
                  <a:pt x="1292905" y="3297069"/>
                  <a:pt x="1294533" y="3297841"/>
                  <a:pt x="1296076" y="3298527"/>
                </a:cubicBezTo>
                <a:cubicBezTo>
                  <a:pt x="1300877" y="3304870"/>
                  <a:pt x="1305506" y="3311214"/>
                  <a:pt x="1310050" y="3317386"/>
                </a:cubicBezTo>
                <a:cubicBezTo>
                  <a:pt x="1308592" y="3316700"/>
                  <a:pt x="1307049" y="3315929"/>
                  <a:pt x="1305592" y="3315243"/>
                </a:cubicBezTo>
                <a:cubicBezTo>
                  <a:pt x="1300963" y="3308985"/>
                  <a:pt x="1296248" y="3302727"/>
                  <a:pt x="1291362" y="3296384"/>
                </a:cubicBezTo>
                <a:close/>
                <a:moveTo>
                  <a:pt x="1304477" y="3302213"/>
                </a:moveTo>
                <a:cubicBezTo>
                  <a:pt x="1306278" y="3302984"/>
                  <a:pt x="1308078" y="3303756"/>
                  <a:pt x="1309878" y="3304613"/>
                </a:cubicBezTo>
                <a:cubicBezTo>
                  <a:pt x="1314679" y="3311128"/>
                  <a:pt x="1319222" y="3317558"/>
                  <a:pt x="1323851" y="3323901"/>
                </a:cubicBezTo>
                <a:cubicBezTo>
                  <a:pt x="1322137" y="3323130"/>
                  <a:pt x="1320422" y="3322272"/>
                  <a:pt x="1318708" y="3321501"/>
                </a:cubicBezTo>
                <a:cubicBezTo>
                  <a:pt x="1314079" y="3315157"/>
                  <a:pt x="1309364" y="3308728"/>
                  <a:pt x="1304477" y="3302213"/>
                </a:cubicBezTo>
                <a:close/>
                <a:moveTo>
                  <a:pt x="1337996" y="3336160"/>
                </a:moveTo>
                <a:cubicBezTo>
                  <a:pt x="1339796" y="3337017"/>
                  <a:pt x="1341682" y="3337874"/>
                  <a:pt x="1343482" y="3338646"/>
                </a:cubicBezTo>
                <a:cubicBezTo>
                  <a:pt x="1348111" y="3345333"/>
                  <a:pt x="1352655" y="3351933"/>
                  <a:pt x="1357027" y="3358363"/>
                </a:cubicBezTo>
                <a:cubicBezTo>
                  <a:pt x="1355312" y="3357506"/>
                  <a:pt x="1353512" y="3356734"/>
                  <a:pt x="1351798" y="3355877"/>
                </a:cubicBezTo>
                <a:cubicBezTo>
                  <a:pt x="1347340" y="3349447"/>
                  <a:pt x="1342711" y="3342846"/>
                  <a:pt x="1337996" y="3336160"/>
                </a:cubicBezTo>
                <a:close/>
                <a:moveTo>
                  <a:pt x="1351198" y="3342075"/>
                </a:moveTo>
                <a:cubicBezTo>
                  <a:pt x="1353255" y="3342932"/>
                  <a:pt x="1355227" y="3343875"/>
                  <a:pt x="1357284" y="3344732"/>
                </a:cubicBezTo>
                <a:cubicBezTo>
                  <a:pt x="1361827" y="3351505"/>
                  <a:pt x="1366371" y="3358191"/>
                  <a:pt x="1370743" y="3364706"/>
                </a:cubicBezTo>
                <a:cubicBezTo>
                  <a:pt x="1368771" y="3363849"/>
                  <a:pt x="1366885" y="3362906"/>
                  <a:pt x="1364914" y="3362049"/>
                </a:cubicBezTo>
                <a:cubicBezTo>
                  <a:pt x="1360456" y="3355534"/>
                  <a:pt x="1355912" y="3348847"/>
                  <a:pt x="1351198" y="3342075"/>
                </a:cubicBezTo>
                <a:close/>
                <a:moveTo>
                  <a:pt x="1364742" y="3347904"/>
                </a:moveTo>
                <a:cubicBezTo>
                  <a:pt x="1366971" y="3348847"/>
                  <a:pt x="1369114" y="3349790"/>
                  <a:pt x="1371257" y="3350647"/>
                </a:cubicBezTo>
                <a:cubicBezTo>
                  <a:pt x="1375801" y="3357506"/>
                  <a:pt x="1380173" y="3364278"/>
                  <a:pt x="1384459" y="3370879"/>
                </a:cubicBezTo>
                <a:cubicBezTo>
                  <a:pt x="1382316" y="3369936"/>
                  <a:pt x="1380258" y="3368993"/>
                  <a:pt x="1378115" y="3368050"/>
                </a:cubicBezTo>
                <a:cubicBezTo>
                  <a:pt x="1373829" y="3361449"/>
                  <a:pt x="1369371" y="3354762"/>
                  <a:pt x="1364742" y="3347904"/>
                </a:cubicBezTo>
                <a:close/>
                <a:moveTo>
                  <a:pt x="1390202" y="3379708"/>
                </a:moveTo>
                <a:cubicBezTo>
                  <a:pt x="1394317" y="3386138"/>
                  <a:pt x="1398346" y="3392395"/>
                  <a:pt x="1402290" y="3398653"/>
                </a:cubicBezTo>
                <a:cubicBezTo>
                  <a:pt x="1400318" y="3397711"/>
                  <a:pt x="1398346" y="3396853"/>
                  <a:pt x="1396375" y="3395910"/>
                </a:cubicBezTo>
                <a:cubicBezTo>
                  <a:pt x="1392346" y="3389738"/>
                  <a:pt x="1388316" y="3383480"/>
                  <a:pt x="1384116" y="3377051"/>
                </a:cubicBezTo>
                <a:cubicBezTo>
                  <a:pt x="1386088" y="3377908"/>
                  <a:pt x="1388145" y="3378851"/>
                  <a:pt x="1390202" y="3379708"/>
                </a:cubicBezTo>
                <a:close/>
                <a:moveTo>
                  <a:pt x="1408033" y="3407740"/>
                </a:moveTo>
                <a:cubicBezTo>
                  <a:pt x="1412234" y="3414427"/>
                  <a:pt x="1416263" y="3420856"/>
                  <a:pt x="1420206" y="3427200"/>
                </a:cubicBezTo>
                <a:cubicBezTo>
                  <a:pt x="1418406" y="3426342"/>
                  <a:pt x="1416520" y="3425400"/>
                  <a:pt x="1414720" y="3424543"/>
                </a:cubicBezTo>
                <a:cubicBezTo>
                  <a:pt x="1410691" y="3418199"/>
                  <a:pt x="1406662" y="3411770"/>
                  <a:pt x="1402290" y="3405083"/>
                </a:cubicBezTo>
                <a:cubicBezTo>
                  <a:pt x="1404261" y="3405940"/>
                  <a:pt x="1406147" y="3406883"/>
                  <a:pt x="1408033" y="3407740"/>
                </a:cubicBezTo>
                <a:close/>
                <a:moveTo>
                  <a:pt x="1415148" y="3410912"/>
                </a:moveTo>
                <a:cubicBezTo>
                  <a:pt x="1417206" y="3411855"/>
                  <a:pt x="1419349" y="3412798"/>
                  <a:pt x="1421406" y="3413655"/>
                </a:cubicBezTo>
                <a:cubicBezTo>
                  <a:pt x="1425521" y="3420342"/>
                  <a:pt x="1429550" y="3426943"/>
                  <a:pt x="1433408" y="3433372"/>
                </a:cubicBezTo>
                <a:cubicBezTo>
                  <a:pt x="1431436" y="3432429"/>
                  <a:pt x="1429379" y="3431486"/>
                  <a:pt x="1427407" y="3430543"/>
                </a:cubicBezTo>
                <a:cubicBezTo>
                  <a:pt x="1423464" y="3424199"/>
                  <a:pt x="1419349" y="3417685"/>
                  <a:pt x="1415148" y="3410912"/>
                </a:cubicBezTo>
                <a:close/>
                <a:moveTo>
                  <a:pt x="1428264" y="3416656"/>
                </a:moveTo>
                <a:cubicBezTo>
                  <a:pt x="1430493" y="3417599"/>
                  <a:pt x="1432722" y="3418542"/>
                  <a:pt x="1434951" y="3419485"/>
                </a:cubicBezTo>
                <a:cubicBezTo>
                  <a:pt x="1438980" y="3426257"/>
                  <a:pt x="1443009" y="3432943"/>
                  <a:pt x="1446781" y="3439459"/>
                </a:cubicBezTo>
                <a:cubicBezTo>
                  <a:pt x="1444638" y="3438516"/>
                  <a:pt x="1442409" y="3437487"/>
                  <a:pt x="1440266" y="3436544"/>
                </a:cubicBezTo>
                <a:cubicBezTo>
                  <a:pt x="1436408" y="3430114"/>
                  <a:pt x="1432379" y="3423514"/>
                  <a:pt x="1428264" y="3416656"/>
                </a:cubicBezTo>
                <a:close/>
                <a:moveTo>
                  <a:pt x="1451410" y="3447345"/>
                </a:moveTo>
                <a:cubicBezTo>
                  <a:pt x="1455439" y="3454203"/>
                  <a:pt x="1459297" y="3460890"/>
                  <a:pt x="1463069" y="3467405"/>
                </a:cubicBezTo>
                <a:cubicBezTo>
                  <a:pt x="1461011" y="3466462"/>
                  <a:pt x="1458954" y="3465433"/>
                  <a:pt x="1456896" y="3464404"/>
                </a:cubicBezTo>
                <a:cubicBezTo>
                  <a:pt x="1453125" y="3457975"/>
                  <a:pt x="1449181" y="3451375"/>
                  <a:pt x="1445152" y="3444516"/>
                </a:cubicBezTo>
                <a:cubicBezTo>
                  <a:pt x="1447124" y="3445460"/>
                  <a:pt x="1449267" y="3446402"/>
                  <a:pt x="1451410" y="3447345"/>
                </a:cubicBezTo>
                <a:close/>
                <a:moveTo>
                  <a:pt x="1467955" y="3475892"/>
                </a:moveTo>
                <a:cubicBezTo>
                  <a:pt x="1471813" y="3482578"/>
                  <a:pt x="1475585" y="3489179"/>
                  <a:pt x="1479099" y="3495437"/>
                </a:cubicBezTo>
                <a:cubicBezTo>
                  <a:pt x="1477128" y="3494494"/>
                  <a:pt x="1475156" y="3493465"/>
                  <a:pt x="1473270" y="3492522"/>
                </a:cubicBezTo>
                <a:cubicBezTo>
                  <a:pt x="1469670" y="3486265"/>
                  <a:pt x="1465898" y="3479835"/>
                  <a:pt x="1461954" y="3473063"/>
                </a:cubicBezTo>
                <a:cubicBezTo>
                  <a:pt x="1463926" y="3474091"/>
                  <a:pt x="1465898" y="3475034"/>
                  <a:pt x="1467955" y="3475892"/>
                </a:cubicBezTo>
                <a:close/>
                <a:moveTo>
                  <a:pt x="1474556" y="3478978"/>
                </a:moveTo>
                <a:cubicBezTo>
                  <a:pt x="1476699" y="3479921"/>
                  <a:pt x="1478842" y="3480949"/>
                  <a:pt x="1480985" y="3481893"/>
                </a:cubicBezTo>
                <a:cubicBezTo>
                  <a:pt x="1484843" y="3488751"/>
                  <a:pt x="1488443" y="3495352"/>
                  <a:pt x="1491958" y="3501781"/>
                </a:cubicBezTo>
                <a:cubicBezTo>
                  <a:pt x="1489901" y="3500752"/>
                  <a:pt x="1487758" y="3499809"/>
                  <a:pt x="1485614" y="3498780"/>
                </a:cubicBezTo>
                <a:cubicBezTo>
                  <a:pt x="1482100" y="3492351"/>
                  <a:pt x="1478414" y="3485836"/>
                  <a:pt x="1474556" y="3478978"/>
                </a:cubicBezTo>
                <a:close/>
                <a:moveTo>
                  <a:pt x="1496330" y="3509667"/>
                </a:moveTo>
                <a:cubicBezTo>
                  <a:pt x="1500102" y="3516525"/>
                  <a:pt x="1503617" y="3523041"/>
                  <a:pt x="1506960" y="3529384"/>
                </a:cubicBezTo>
                <a:cubicBezTo>
                  <a:pt x="1504988" y="3528355"/>
                  <a:pt x="1502931" y="3527413"/>
                  <a:pt x="1500959" y="3526384"/>
                </a:cubicBezTo>
                <a:cubicBezTo>
                  <a:pt x="1497530" y="3520211"/>
                  <a:pt x="1493930" y="3513610"/>
                  <a:pt x="1490158" y="3506753"/>
                </a:cubicBezTo>
                <a:cubicBezTo>
                  <a:pt x="1492215" y="3507696"/>
                  <a:pt x="1494273" y="3508725"/>
                  <a:pt x="1496330" y="3509667"/>
                </a:cubicBezTo>
                <a:close/>
                <a:moveTo>
                  <a:pt x="1502674" y="3512582"/>
                </a:moveTo>
                <a:cubicBezTo>
                  <a:pt x="1504903" y="3513610"/>
                  <a:pt x="1507046" y="3514554"/>
                  <a:pt x="1509274" y="3515582"/>
                </a:cubicBezTo>
                <a:cubicBezTo>
                  <a:pt x="1512961" y="3522526"/>
                  <a:pt x="1516475" y="3529212"/>
                  <a:pt x="1519904" y="3535642"/>
                </a:cubicBezTo>
                <a:cubicBezTo>
                  <a:pt x="1517761" y="3534613"/>
                  <a:pt x="1515618" y="3533585"/>
                  <a:pt x="1513389" y="3532470"/>
                </a:cubicBezTo>
                <a:cubicBezTo>
                  <a:pt x="1510046" y="3526212"/>
                  <a:pt x="1506446" y="3519526"/>
                  <a:pt x="1502674" y="3512582"/>
                </a:cubicBezTo>
                <a:close/>
                <a:moveTo>
                  <a:pt x="1524019" y="3543700"/>
                </a:moveTo>
                <a:cubicBezTo>
                  <a:pt x="1527448" y="3550387"/>
                  <a:pt x="1530792" y="3556730"/>
                  <a:pt x="1533877" y="3562817"/>
                </a:cubicBezTo>
                <a:cubicBezTo>
                  <a:pt x="1531820" y="3561788"/>
                  <a:pt x="1529763" y="3560759"/>
                  <a:pt x="1527620" y="3559645"/>
                </a:cubicBezTo>
                <a:cubicBezTo>
                  <a:pt x="1524533" y="3553730"/>
                  <a:pt x="1521276" y="3547472"/>
                  <a:pt x="1517675" y="3540700"/>
                </a:cubicBezTo>
                <a:cubicBezTo>
                  <a:pt x="1519819" y="3541729"/>
                  <a:pt x="1521962" y="3542671"/>
                  <a:pt x="1524019" y="3543700"/>
                </a:cubicBezTo>
                <a:close/>
                <a:moveTo>
                  <a:pt x="1530191" y="3546529"/>
                </a:moveTo>
                <a:cubicBezTo>
                  <a:pt x="1532420" y="3547558"/>
                  <a:pt x="1534735" y="3548586"/>
                  <a:pt x="1536964" y="3549615"/>
                </a:cubicBezTo>
                <a:cubicBezTo>
                  <a:pt x="1540393" y="3556388"/>
                  <a:pt x="1543650" y="3562902"/>
                  <a:pt x="1546822" y="3569161"/>
                </a:cubicBezTo>
                <a:cubicBezTo>
                  <a:pt x="1544593" y="3568132"/>
                  <a:pt x="1542364" y="3567017"/>
                  <a:pt x="1540136" y="3565903"/>
                </a:cubicBezTo>
                <a:cubicBezTo>
                  <a:pt x="1536964" y="3559731"/>
                  <a:pt x="1533706" y="3553301"/>
                  <a:pt x="1530191" y="3546529"/>
                </a:cubicBezTo>
                <a:close/>
                <a:moveTo>
                  <a:pt x="1550765" y="3577133"/>
                </a:moveTo>
                <a:cubicBezTo>
                  <a:pt x="1554194" y="3583991"/>
                  <a:pt x="1557281" y="3590420"/>
                  <a:pt x="1560281" y="3596507"/>
                </a:cubicBezTo>
                <a:cubicBezTo>
                  <a:pt x="1558138" y="3595392"/>
                  <a:pt x="1555995" y="3594364"/>
                  <a:pt x="1553851" y="3593249"/>
                </a:cubicBezTo>
                <a:cubicBezTo>
                  <a:pt x="1551022" y="3587420"/>
                  <a:pt x="1547765" y="3581077"/>
                  <a:pt x="1544250" y="3574047"/>
                </a:cubicBezTo>
                <a:cubicBezTo>
                  <a:pt x="1546393" y="3575076"/>
                  <a:pt x="1548537" y="3576104"/>
                  <a:pt x="1550765" y="3577133"/>
                </a:cubicBezTo>
                <a:close/>
                <a:moveTo>
                  <a:pt x="1556680" y="3579876"/>
                </a:moveTo>
                <a:cubicBezTo>
                  <a:pt x="1558995" y="3580905"/>
                  <a:pt x="1561310" y="3582019"/>
                  <a:pt x="1563538" y="3583048"/>
                </a:cubicBezTo>
                <a:cubicBezTo>
                  <a:pt x="1566882" y="3589992"/>
                  <a:pt x="1570053" y="3596593"/>
                  <a:pt x="1572968" y="3602765"/>
                </a:cubicBezTo>
                <a:cubicBezTo>
                  <a:pt x="1570739" y="3601650"/>
                  <a:pt x="1568425" y="3600536"/>
                  <a:pt x="1566196" y="3599421"/>
                </a:cubicBezTo>
                <a:cubicBezTo>
                  <a:pt x="1563281" y="3593421"/>
                  <a:pt x="1560109" y="3586820"/>
                  <a:pt x="1556680" y="3579876"/>
                </a:cubicBezTo>
                <a:close/>
                <a:moveTo>
                  <a:pt x="1576569" y="3610309"/>
                </a:moveTo>
                <a:cubicBezTo>
                  <a:pt x="1579912" y="3617338"/>
                  <a:pt x="1582912" y="3623853"/>
                  <a:pt x="1585655" y="3629768"/>
                </a:cubicBezTo>
                <a:cubicBezTo>
                  <a:pt x="1583427" y="3628654"/>
                  <a:pt x="1581198" y="3627539"/>
                  <a:pt x="1578969" y="3626339"/>
                </a:cubicBezTo>
                <a:cubicBezTo>
                  <a:pt x="1576397" y="3620853"/>
                  <a:pt x="1573397" y="3614423"/>
                  <a:pt x="1569882" y="3607051"/>
                </a:cubicBezTo>
                <a:cubicBezTo>
                  <a:pt x="1572111" y="3608251"/>
                  <a:pt x="1574340" y="3609280"/>
                  <a:pt x="1576569" y="3610309"/>
                </a:cubicBezTo>
                <a:close/>
                <a:moveTo>
                  <a:pt x="1582312" y="3613052"/>
                </a:moveTo>
                <a:cubicBezTo>
                  <a:pt x="1633490" y="3636626"/>
                  <a:pt x="1678924" y="3650085"/>
                  <a:pt x="1709700" y="3650085"/>
                </a:cubicBezTo>
                <a:cubicBezTo>
                  <a:pt x="1812998" y="3650085"/>
                  <a:pt x="2062715" y="3464490"/>
                  <a:pt x="2112093" y="3329045"/>
                </a:cubicBezTo>
                <a:cubicBezTo>
                  <a:pt x="2176644" y="3152108"/>
                  <a:pt x="2309003" y="2966257"/>
                  <a:pt x="2451735" y="2770032"/>
                </a:cubicBezTo>
                <a:lnTo>
                  <a:pt x="2461251" y="2770032"/>
                </a:lnTo>
                <a:cubicBezTo>
                  <a:pt x="2322548" y="2971829"/>
                  <a:pt x="2193617" y="3162910"/>
                  <a:pt x="2127009" y="3345418"/>
                </a:cubicBezTo>
                <a:cubicBezTo>
                  <a:pt x="2078746" y="3477692"/>
                  <a:pt x="1839744" y="3674602"/>
                  <a:pt x="1727445" y="3674602"/>
                </a:cubicBezTo>
                <a:cubicBezTo>
                  <a:pt x="1693755" y="3674602"/>
                  <a:pt x="1644977" y="3659086"/>
                  <a:pt x="1591399" y="3632683"/>
                </a:cubicBezTo>
                <a:cubicBezTo>
                  <a:pt x="1588742" y="3626853"/>
                  <a:pt x="1585655" y="3620252"/>
                  <a:pt x="1582312" y="3613052"/>
                </a:cubicBezTo>
                <a:close/>
                <a:moveTo>
                  <a:pt x="2470680" y="2764203"/>
                </a:moveTo>
                <a:cubicBezTo>
                  <a:pt x="2472395" y="2761717"/>
                  <a:pt x="2474195" y="2759145"/>
                  <a:pt x="2475910" y="2756659"/>
                </a:cubicBezTo>
                <a:cubicBezTo>
                  <a:pt x="2479082" y="2756573"/>
                  <a:pt x="2482167" y="2756402"/>
                  <a:pt x="2485254" y="2756316"/>
                </a:cubicBezTo>
                <a:cubicBezTo>
                  <a:pt x="2483539" y="2758974"/>
                  <a:pt x="2481825" y="2761631"/>
                  <a:pt x="2480110" y="2764203"/>
                </a:cubicBezTo>
                <a:lnTo>
                  <a:pt x="2470680" y="2764203"/>
                </a:lnTo>
                <a:close/>
                <a:moveTo>
                  <a:pt x="2494426" y="2750144"/>
                </a:moveTo>
                <a:cubicBezTo>
                  <a:pt x="2496141" y="2747486"/>
                  <a:pt x="2497855" y="2744829"/>
                  <a:pt x="2499655" y="2742172"/>
                </a:cubicBezTo>
                <a:cubicBezTo>
                  <a:pt x="2502742" y="2741914"/>
                  <a:pt x="2505828" y="2741743"/>
                  <a:pt x="2508914" y="2741486"/>
                </a:cubicBezTo>
                <a:cubicBezTo>
                  <a:pt x="2507199" y="2744229"/>
                  <a:pt x="2505485" y="2747058"/>
                  <a:pt x="2503770" y="2749801"/>
                </a:cubicBezTo>
                <a:cubicBezTo>
                  <a:pt x="2500684" y="2749887"/>
                  <a:pt x="2497598" y="2750058"/>
                  <a:pt x="2494426" y="2750144"/>
                </a:cubicBezTo>
                <a:close/>
                <a:moveTo>
                  <a:pt x="2514143" y="2741057"/>
                </a:moveTo>
                <a:cubicBezTo>
                  <a:pt x="2517315" y="2740800"/>
                  <a:pt x="2520401" y="2740543"/>
                  <a:pt x="2523573" y="2740371"/>
                </a:cubicBezTo>
                <a:cubicBezTo>
                  <a:pt x="2521858" y="2743372"/>
                  <a:pt x="2520144" y="2746286"/>
                  <a:pt x="2518429" y="2749287"/>
                </a:cubicBezTo>
                <a:cubicBezTo>
                  <a:pt x="2515343" y="2749372"/>
                  <a:pt x="2512171" y="2749544"/>
                  <a:pt x="2508999" y="2749630"/>
                </a:cubicBezTo>
                <a:cubicBezTo>
                  <a:pt x="2510714" y="2746800"/>
                  <a:pt x="2512428" y="2743972"/>
                  <a:pt x="2514143" y="2741057"/>
                </a:cubicBezTo>
                <a:close/>
                <a:moveTo>
                  <a:pt x="2528716" y="2739943"/>
                </a:moveTo>
                <a:cubicBezTo>
                  <a:pt x="2531974" y="2739685"/>
                  <a:pt x="2535146" y="2739428"/>
                  <a:pt x="2538232" y="2739171"/>
                </a:cubicBezTo>
                <a:cubicBezTo>
                  <a:pt x="2536517" y="2742343"/>
                  <a:pt x="2534717" y="2745515"/>
                  <a:pt x="2533003" y="2748601"/>
                </a:cubicBezTo>
                <a:cubicBezTo>
                  <a:pt x="2529831" y="2748686"/>
                  <a:pt x="2526659" y="2748858"/>
                  <a:pt x="2523401" y="2748944"/>
                </a:cubicBezTo>
                <a:cubicBezTo>
                  <a:pt x="2525202" y="2746029"/>
                  <a:pt x="2526916" y="2743029"/>
                  <a:pt x="2528716" y="2739943"/>
                </a:cubicBezTo>
                <a:close/>
                <a:moveTo>
                  <a:pt x="2532231" y="2733856"/>
                </a:moveTo>
                <a:cubicBezTo>
                  <a:pt x="2533945" y="2730856"/>
                  <a:pt x="2535746" y="2727855"/>
                  <a:pt x="2537460" y="2724941"/>
                </a:cubicBezTo>
                <a:cubicBezTo>
                  <a:pt x="2540632" y="2724598"/>
                  <a:pt x="2543718" y="2724169"/>
                  <a:pt x="2546718" y="2723826"/>
                </a:cubicBezTo>
                <a:cubicBezTo>
                  <a:pt x="2545004" y="2726912"/>
                  <a:pt x="2543289" y="2729998"/>
                  <a:pt x="2541575" y="2733170"/>
                </a:cubicBezTo>
                <a:cubicBezTo>
                  <a:pt x="2538489" y="2733342"/>
                  <a:pt x="2535403" y="2733599"/>
                  <a:pt x="2532231" y="2733856"/>
                </a:cubicBezTo>
                <a:close/>
                <a:moveTo>
                  <a:pt x="2551862" y="2723226"/>
                </a:moveTo>
                <a:cubicBezTo>
                  <a:pt x="2555034" y="2722883"/>
                  <a:pt x="2558206" y="2722455"/>
                  <a:pt x="2561292" y="2722112"/>
                </a:cubicBezTo>
                <a:cubicBezTo>
                  <a:pt x="2559577" y="2725455"/>
                  <a:pt x="2557863" y="2728713"/>
                  <a:pt x="2556148" y="2732056"/>
                </a:cubicBezTo>
                <a:cubicBezTo>
                  <a:pt x="2553062" y="2732313"/>
                  <a:pt x="2549890" y="2732570"/>
                  <a:pt x="2546633" y="2732828"/>
                </a:cubicBezTo>
                <a:cubicBezTo>
                  <a:pt x="2548347" y="2729570"/>
                  <a:pt x="2550148" y="2726398"/>
                  <a:pt x="2551862" y="2723226"/>
                </a:cubicBezTo>
                <a:close/>
                <a:moveTo>
                  <a:pt x="2555377" y="2716797"/>
                </a:moveTo>
                <a:cubicBezTo>
                  <a:pt x="2557091" y="2713625"/>
                  <a:pt x="2558891" y="2710453"/>
                  <a:pt x="2560606" y="2707281"/>
                </a:cubicBezTo>
                <a:cubicBezTo>
                  <a:pt x="2563692" y="2706767"/>
                  <a:pt x="2566778" y="2706253"/>
                  <a:pt x="2569778" y="2705738"/>
                </a:cubicBezTo>
                <a:cubicBezTo>
                  <a:pt x="2568064" y="2708996"/>
                  <a:pt x="2566350" y="2712339"/>
                  <a:pt x="2564635" y="2715597"/>
                </a:cubicBezTo>
                <a:cubicBezTo>
                  <a:pt x="2561549" y="2716025"/>
                  <a:pt x="2558549" y="2716368"/>
                  <a:pt x="2555377" y="2716797"/>
                </a:cubicBezTo>
                <a:close/>
                <a:moveTo>
                  <a:pt x="2564206" y="2700766"/>
                </a:moveTo>
                <a:cubicBezTo>
                  <a:pt x="2565921" y="2697680"/>
                  <a:pt x="2567635" y="2694594"/>
                  <a:pt x="2569264" y="2691508"/>
                </a:cubicBezTo>
                <a:cubicBezTo>
                  <a:pt x="2572265" y="2690908"/>
                  <a:pt x="2575179" y="2690222"/>
                  <a:pt x="2578094" y="2689622"/>
                </a:cubicBezTo>
                <a:cubicBezTo>
                  <a:pt x="2576465" y="2692794"/>
                  <a:pt x="2574751" y="2696051"/>
                  <a:pt x="2573122" y="2699223"/>
                </a:cubicBezTo>
                <a:cubicBezTo>
                  <a:pt x="2570207" y="2699823"/>
                  <a:pt x="2567207" y="2700252"/>
                  <a:pt x="2564206" y="2700766"/>
                </a:cubicBezTo>
                <a:close/>
                <a:moveTo>
                  <a:pt x="2583409" y="2688508"/>
                </a:moveTo>
                <a:cubicBezTo>
                  <a:pt x="2586495" y="2687822"/>
                  <a:pt x="2589495" y="2687222"/>
                  <a:pt x="2592410" y="2686536"/>
                </a:cubicBezTo>
                <a:cubicBezTo>
                  <a:pt x="2590695" y="2689965"/>
                  <a:pt x="2589067" y="2693394"/>
                  <a:pt x="2587352" y="2696823"/>
                </a:cubicBezTo>
                <a:cubicBezTo>
                  <a:pt x="2584352" y="2697337"/>
                  <a:pt x="2581351" y="2697852"/>
                  <a:pt x="2578265" y="2698366"/>
                </a:cubicBezTo>
                <a:cubicBezTo>
                  <a:pt x="2579980" y="2695108"/>
                  <a:pt x="2581694" y="2691851"/>
                  <a:pt x="2583409" y="2688508"/>
                </a:cubicBezTo>
                <a:close/>
                <a:moveTo>
                  <a:pt x="2586838" y="2681907"/>
                </a:moveTo>
                <a:cubicBezTo>
                  <a:pt x="2588552" y="2678649"/>
                  <a:pt x="2590181" y="2675392"/>
                  <a:pt x="2591896" y="2672134"/>
                </a:cubicBezTo>
                <a:cubicBezTo>
                  <a:pt x="2594810" y="2671363"/>
                  <a:pt x="2597725" y="2670591"/>
                  <a:pt x="2600640" y="2669820"/>
                </a:cubicBezTo>
                <a:cubicBezTo>
                  <a:pt x="2599011" y="2673249"/>
                  <a:pt x="2597296" y="2676592"/>
                  <a:pt x="2595668" y="2680021"/>
                </a:cubicBezTo>
                <a:cubicBezTo>
                  <a:pt x="2592753" y="2680621"/>
                  <a:pt x="2589838" y="2681307"/>
                  <a:pt x="2586838" y="2681907"/>
                </a:cubicBezTo>
                <a:close/>
                <a:moveTo>
                  <a:pt x="2605869" y="2668362"/>
                </a:moveTo>
                <a:cubicBezTo>
                  <a:pt x="2608869" y="2667505"/>
                  <a:pt x="2611869" y="2666733"/>
                  <a:pt x="2614784" y="2665876"/>
                </a:cubicBezTo>
                <a:cubicBezTo>
                  <a:pt x="2613070" y="2669477"/>
                  <a:pt x="2611441" y="2673163"/>
                  <a:pt x="2609726" y="2676763"/>
                </a:cubicBezTo>
                <a:cubicBezTo>
                  <a:pt x="2606812" y="2677449"/>
                  <a:pt x="2603811" y="2678135"/>
                  <a:pt x="2600725" y="2678821"/>
                </a:cubicBezTo>
                <a:cubicBezTo>
                  <a:pt x="2602440" y="2675306"/>
                  <a:pt x="2604154" y="2671877"/>
                  <a:pt x="2605869" y="2668362"/>
                </a:cubicBezTo>
                <a:close/>
                <a:moveTo>
                  <a:pt x="2619928" y="2664419"/>
                </a:moveTo>
                <a:cubicBezTo>
                  <a:pt x="2623014" y="2663562"/>
                  <a:pt x="2626014" y="2662619"/>
                  <a:pt x="2628929" y="2661761"/>
                </a:cubicBezTo>
                <a:cubicBezTo>
                  <a:pt x="2627214" y="2665619"/>
                  <a:pt x="2625500" y="2669562"/>
                  <a:pt x="2623785" y="2673420"/>
                </a:cubicBezTo>
                <a:cubicBezTo>
                  <a:pt x="2620785" y="2674191"/>
                  <a:pt x="2617785" y="2674877"/>
                  <a:pt x="2614699" y="2675649"/>
                </a:cubicBezTo>
                <a:cubicBezTo>
                  <a:pt x="2616499" y="2671877"/>
                  <a:pt x="2618213" y="2668105"/>
                  <a:pt x="2619928" y="2664419"/>
                </a:cubicBezTo>
                <a:close/>
                <a:moveTo>
                  <a:pt x="2623185" y="2657475"/>
                </a:moveTo>
                <a:cubicBezTo>
                  <a:pt x="2624900" y="2653875"/>
                  <a:pt x="2626529" y="2650189"/>
                  <a:pt x="2628243" y="2646588"/>
                </a:cubicBezTo>
                <a:cubicBezTo>
                  <a:pt x="2631243" y="2645559"/>
                  <a:pt x="2634158" y="2644531"/>
                  <a:pt x="2636987" y="2643588"/>
                </a:cubicBezTo>
                <a:cubicBezTo>
                  <a:pt x="2635358" y="2647360"/>
                  <a:pt x="2633644" y="2651131"/>
                  <a:pt x="2632015" y="2654903"/>
                </a:cubicBezTo>
                <a:cubicBezTo>
                  <a:pt x="2629100" y="2655761"/>
                  <a:pt x="2626186" y="2656618"/>
                  <a:pt x="2623185" y="2657475"/>
                </a:cubicBezTo>
                <a:close/>
                <a:moveTo>
                  <a:pt x="2631586" y="2639216"/>
                </a:moveTo>
                <a:cubicBezTo>
                  <a:pt x="2633215" y="2635701"/>
                  <a:pt x="2634844" y="2632186"/>
                  <a:pt x="2636473" y="2628671"/>
                </a:cubicBezTo>
                <a:cubicBezTo>
                  <a:pt x="2639387" y="2627557"/>
                  <a:pt x="2642216" y="2626357"/>
                  <a:pt x="2644959" y="2625243"/>
                </a:cubicBezTo>
                <a:cubicBezTo>
                  <a:pt x="2643331" y="2628929"/>
                  <a:pt x="2641788" y="2632529"/>
                  <a:pt x="2640159" y="2636215"/>
                </a:cubicBezTo>
                <a:cubicBezTo>
                  <a:pt x="2637330" y="2637244"/>
                  <a:pt x="2634501" y="2638187"/>
                  <a:pt x="2631586" y="2639216"/>
                </a:cubicBezTo>
                <a:close/>
                <a:moveTo>
                  <a:pt x="2640073" y="2620870"/>
                </a:moveTo>
                <a:cubicBezTo>
                  <a:pt x="2641616" y="2617442"/>
                  <a:pt x="2643245" y="2614098"/>
                  <a:pt x="2644788" y="2610669"/>
                </a:cubicBezTo>
                <a:cubicBezTo>
                  <a:pt x="2647531" y="2609383"/>
                  <a:pt x="2650274" y="2608183"/>
                  <a:pt x="2652932" y="2606897"/>
                </a:cubicBezTo>
                <a:cubicBezTo>
                  <a:pt x="2651389" y="2610412"/>
                  <a:pt x="2649846" y="2613927"/>
                  <a:pt x="2648303" y="2617527"/>
                </a:cubicBezTo>
                <a:cubicBezTo>
                  <a:pt x="2645645" y="2618556"/>
                  <a:pt x="2642902" y="2619756"/>
                  <a:pt x="2640073" y="2620870"/>
                </a:cubicBezTo>
                <a:close/>
                <a:moveTo>
                  <a:pt x="2648303" y="2602954"/>
                </a:moveTo>
                <a:cubicBezTo>
                  <a:pt x="2649931" y="2599439"/>
                  <a:pt x="2651474" y="2596010"/>
                  <a:pt x="2653103" y="2592495"/>
                </a:cubicBezTo>
                <a:cubicBezTo>
                  <a:pt x="2655761" y="2591124"/>
                  <a:pt x="2658418" y="2589752"/>
                  <a:pt x="2660990" y="2588381"/>
                </a:cubicBezTo>
                <a:cubicBezTo>
                  <a:pt x="2659447" y="2591981"/>
                  <a:pt x="2657818" y="2595582"/>
                  <a:pt x="2656275" y="2599182"/>
                </a:cubicBezTo>
                <a:cubicBezTo>
                  <a:pt x="2653703" y="2600468"/>
                  <a:pt x="2651046" y="2601668"/>
                  <a:pt x="2648303" y="2602954"/>
                </a:cubicBezTo>
                <a:close/>
                <a:moveTo>
                  <a:pt x="2656790" y="2584352"/>
                </a:moveTo>
                <a:cubicBezTo>
                  <a:pt x="2658418" y="2580751"/>
                  <a:pt x="2660133" y="2577065"/>
                  <a:pt x="2661761" y="2573465"/>
                </a:cubicBezTo>
                <a:cubicBezTo>
                  <a:pt x="2664333" y="2572007"/>
                  <a:pt x="2666819" y="2570550"/>
                  <a:pt x="2669305" y="2569093"/>
                </a:cubicBezTo>
                <a:cubicBezTo>
                  <a:pt x="2667677" y="2572865"/>
                  <a:pt x="2666048" y="2576637"/>
                  <a:pt x="2664419" y="2580323"/>
                </a:cubicBezTo>
                <a:cubicBezTo>
                  <a:pt x="2662019" y="2581694"/>
                  <a:pt x="2659447" y="2582980"/>
                  <a:pt x="2656790" y="2584352"/>
                </a:cubicBezTo>
                <a:close/>
                <a:moveTo>
                  <a:pt x="2665362" y="2565578"/>
                </a:moveTo>
                <a:cubicBezTo>
                  <a:pt x="2666991" y="2562063"/>
                  <a:pt x="2668619" y="2558463"/>
                  <a:pt x="2670163" y="2554948"/>
                </a:cubicBezTo>
                <a:cubicBezTo>
                  <a:pt x="2672563" y="2553405"/>
                  <a:pt x="2675049" y="2551862"/>
                  <a:pt x="2677364" y="2550319"/>
                </a:cubicBezTo>
                <a:cubicBezTo>
                  <a:pt x="2675821" y="2554005"/>
                  <a:pt x="2674192" y="2557606"/>
                  <a:pt x="2672648" y="2561292"/>
                </a:cubicBezTo>
                <a:cubicBezTo>
                  <a:pt x="2670334" y="2562749"/>
                  <a:pt x="2667848" y="2564121"/>
                  <a:pt x="2665362" y="2565578"/>
                </a:cubicBezTo>
                <a:close/>
                <a:moveTo>
                  <a:pt x="2673935" y="2546633"/>
                </a:moveTo>
                <a:cubicBezTo>
                  <a:pt x="2675478" y="2543204"/>
                  <a:pt x="2677021" y="2539775"/>
                  <a:pt x="2678564" y="2536346"/>
                </a:cubicBezTo>
                <a:cubicBezTo>
                  <a:pt x="2680878" y="2534717"/>
                  <a:pt x="2683193" y="2533088"/>
                  <a:pt x="2685422" y="2531545"/>
                </a:cubicBezTo>
                <a:cubicBezTo>
                  <a:pt x="2683878" y="2535060"/>
                  <a:pt x="2682421" y="2538660"/>
                  <a:pt x="2680878" y="2542175"/>
                </a:cubicBezTo>
                <a:cubicBezTo>
                  <a:pt x="2678649" y="2543632"/>
                  <a:pt x="2676335" y="2545175"/>
                  <a:pt x="2673935" y="2546633"/>
                </a:cubicBezTo>
                <a:close/>
                <a:moveTo>
                  <a:pt x="2691765" y="2526916"/>
                </a:moveTo>
                <a:cubicBezTo>
                  <a:pt x="2694166" y="2525116"/>
                  <a:pt x="2696480" y="2523401"/>
                  <a:pt x="2698880" y="2521601"/>
                </a:cubicBezTo>
                <a:cubicBezTo>
                  <a:pt x="2697337" y="2525373"/>
                  <a:pt x="2695794" y="2529231"/>
                  <a:pt x="2694251" y="2533002"/>
                </a:cubicBezTo>
                <a:cubicBezTo>
                  <a:pt x="2691851" y="2534631"/>
                  <a:pt x="2689451" y="2536346"/>
                  <a:pt x="2687050" y="2537975"/>
                </a:cubicBezTo>
                <a:cubicBezTo>
                  <a:pt x="2688593" y="2534374"/>
                  <a:pt x="2690222" y="2530602"/>
                  <a:pt x="2691765" y="2526916"/>
                </a:cubicBezTo>
                <a:close/>
                <a:moveTo>
                  <a:pt x="2695537" y="2518086"/>
                </a:moveTo>
                <a:cubicBezTo>
                  <a:pt x="2697080" y="2514486"/>
                  <a:pt x="2698538" y="2510971"/>
                  <a:pt x="2700081" y="2507371"/>
                </a:cubicBezTo>
                <a:cubicBezTo>
                  <a:pt x="2702395" y="2505570"/>
                  <a:pt x="2704624" y="2503685"/>
                  <a:pt x="2706853" y="2501884"/>
                </a:cubicBezTo>
                <a:cubicBezTo>
                  <a:pt x="2705395" y="2505570"/>
                  <a:pt x="2703938" y="2509171"/>
                  <a:pt x="2702395" y="2512857"/>
                </a:cubicBezTo>
                <a:cubicBezTo>
                  <a:pt x="2700166" y="2514572"/>
                  <a:pt x="2697852" y="2516372"/>
                  <a:pt x="2695537" y="2518086"/>
                </a:cubicBezTo>
                <a:close/>
                <a:moveTo>
                  <a:pt x="2713196" y="2496484"/>
                </a:moveTo>
                <a:cubicBezTo>
                  <a:pt x="2715597" y="2494426"/>
                  <a:pt x="2717911" y="2492369"/>
                  <a:pt x="2720226" y="2490397"/>
                </a:cubicBezTo>
                <a:cubicBezTo>
                  <a:pt x="2718769" y="2494341"/>
                  <a:pt x="2717311" y="2498198"/>
                  <a:pt x="2715768" y="2502142"/>
                </a:cubicBezTo>
                <a:cubicBezTo>
                  <a:pt x="2713454" y="2504113"/>
                  <a:pt x="2711053" y="2506085"/>
                  <a:pt x="2708653" y="2507971"/>
                </a:cubicBezTo>
                <a:cubicBezTo>
                  <a:pt x="2710196" y="2504113"/>
                  <a:pt x="2711654" y="2500256"/>
                  <a:pt x="2713196" y="2496484"/>
                </a:cubicBezTo>
                <a:close/>
                <a:moveTo>
                  <a:pt x="2726570" y="2484568"/>
                </a:moveTo>
                <a:cubicBezTo>
                  <a:pt x="2729056" y="2482253"/>
                  <a:pt x="2731456" y="2479939"/>
                  <a:pt x="2733856" y="2477710"/>
                </a:cubicBezTo>
                <a:cubicBezTo>
                  <a:pt x="2732399" y="2481824"/>
                  <a:pt x="2730942" y="2485939"/>
                  <a:pt x="2729399" y="2490054"/>
                </a:cubicBezTo>
                <a:cubicBezTo>
                  <a:pt x="2726998" y="2492283"/>
                  <a:pt x="2724512" y="2494512"/>
                  <a:pt x="2721940" y="2496741"/>
                </a:cubicBezTo>
                <a:cubicBezTo>
                  <a:pt x="2723484" y="2492712"/>
                  <a:pt x="2725027" y="2488597"/>
                  <a:pt x="2726570" y="2484568"/>
                </a:cubicBezTo>
                <a:close/>
                <a:moveTo>
                  <a:pt x="2740200" y="2471280"/>
                </a:moveTo>
                <a:cubicBezTo>
                  <a:pt x="2742686" y="2468709"/>
                  <a:pt x="2745000" y="2466223"/>
                  <a:pt x="2747315" y="2463651"/>
                </a:cubicBezTo>
                <a:cubicBezTo>
                  <a:pt x="2745858" y="2467937"/>
                  <a:pt x="2744401" y="2472223"/>
                  <a:pt x="2742943" y="2476510"/>
                </a:cubicBezTo>
                <a:cubicBezTo>
                  <a:pt x="2740543" y="2478996"/>
                  <a:pt x="2738142" y="2481567"/>
                  <a:pt x="2735571" y="2484053"/>
                </a:cubicBezTo>
                <a:cubicBezTo>
                  <a:pt x="2737199" y="2479853"/>
                  <a:pt x="2738743" y="2475567"/>
                  <a:pt x="2740200" y="2471280"/>
                </a:cubicBezTo>
                <a:close/>
                <a:moveTo>
                  <a:pt x="2754002" y="2456279"/>
                </a:moveTo>
                <a:cubicBezTo>
                  <a:pt x="2756916" y="2452850"/>
                  <a:pt x="2759745" y="2449420"/>
                  <a:pt x="2762317" y="2445992"/>
                </a:cubicBezTo>
                <a:cubicBezTo>
                  <a:pt x="2760945" y="2450278"/>
                  <a:pt x="2759574" y="2454564"/>
                  <a:pt x="2758288" y="2458765"/>
                </a:cubicBezTo>
                <a:cubicBezTo>
                  <a:pt x="2755545" y="2462365"/>
                  <a:pt x="2752630" y="2465966"/>
                  <a:pt x="2749544" y="2469480"/>
                </a:cubicBezTo>
                <a:cubicBezTo>
                  <a:pt x="2751001" y="2465108"/>
                  <a:pt x="2752458" y="2460736"/>
                  <a:pt x="2754002" y="2456279"/>
                </a:cubicBezTo>
                <a:close/>
                <a:moveTo>
                  <a:pt x="2769518" y="2436047"/>
                </a:moveTo>
                <a:cubicBezTo>
                  <a:pt x="2772604" y="2431418"/>
                  <a:pt x="2775518" y="2426789"/>
                  <a:pt x="2778005" y="2422160"/>
                </a:cubicBezTo>
                <a:cubicBezTo>
                  <a:pt x="2775347" y="2430818"/>
                  <a:pt x="2771147" y="2439477"/>
                  <a:pt x="2765660" y="2448135"/>
                </a:cubicBezTo>
                <a:cubicBezTo>
                  <a:pt x="2766946" y="2444106"/>
                  <a:pt x="2768232" y="2440076"/>
                  <a:pt x="2769518" y="2436047"/>
                </a:cubicBezTo>
                <a:close/>
                <a:moveTo>
                  <a:pt x="2796607" y="2374240"/>
                </a:moveTo>
                <a:cubicBezTo>
                  <a:pt x="2798664" y="2370468"/>
                  <a:pt x="2801150" y="2366696"/>
                  <a:pt x="2803979" y="2362838"/>
                </a:cubicBezTo>
                <a:cubicBezTo>
                  <a:pt x="2802093" y="2369525"/>
                  <a:pt x="2800293" y="2376297"/>
                  <a:pt x="2798407" y="2382984"/>
                </a:cubicBezTo>
                <a:cubicBezTo>
                  <a:pt x="2795921" y="2385898"/>
                  <a:pt x="2793607" y="2388727"/>
                  <a:pt x="2791549" y="2391556"/>
                </a:cubicBezTo>
                <a:cubicBezTo>
                  <a:pt x="2793178" y="2385727"/>
                  <a:pt x="2794892" y="2379983"/>
                  <a:pt x="2796607" y="2374240"/>
                </a:cubicBezTo>
                <a:close/>
                <a:moveTo>
                  <a:pt x="2809980" y="2355295"/>
                </a:moveTo>
                <a:cubicBezTo>
                  <a:pt x="2811780" y="2353237"/>
                  <a:pt x="2813666" y="2351094"/>
                  <a:pt x="2815638" y="2349037"/>
                </a:cubicBezTo>
                <a:cubicBezTo>
                  <a:pt x="2813666" y="2356495"/>
                  <a:pt x="2811694" y="2363867"/>
                  <a:pt x="2809808" y="2371325"/>
                </a:cubicBezTo>
                <a:cubicBezTo>
                  <a:pt x="2807751" y="2373211"/>
                  <a:pt x="2805865" y="2375183"/>
                  <a:pt x="2803979" y="2377069"/>
                </a:cubicBezTo>
                <a:cubicBezTo>
                  <a:pt x="2805951" y="2369696"/>
                  <a:pt x="2808008" y="2362495"/>
                  <a:pt x="2809980" y="2355295"/>
                </a:cubicBezTo>
                <a:close/>
                <a:moveTo>
                  <a:pt x="2820953" y="2343550"/>
                </a:moveTo>
                <a:cubicBezTo>
                  <a:pt x="2822924" y="2341579"/>
                  <a:pt x="2824982" y="2339693"/>
                  <a:pt x="2827125" y="2337721"/>
                </a:cubicBezTo>
                <a:cubicBezTo>
                  <a:pt x="2825239" y="2345522"/>
                  <a:pt x="2823267" y="2353323"/>
                  <a:pt x="2821381" y="2361124"/>
                </a:cubicBezTo>
                <a:cubicBezTo>
                  <a:pt x="2819152" y="2362924"/>
                  <a:pt x="2817009" y="2364810"/>
                  <a:pt x="2814952" y="2366610"/>
                </a:cubicBezTo>
                <a:cubicBezTo>
                  <a:pt x="2816924" y="2358895"/>
                  <a:pt x="2818895" y="2351180"/>
                  <a:pt x="2820953" y="2343550"/>
                </a:cubicBezTo>
                <a:close/>
                <a:moveTo>
                  <a:pt x="2832011" y="2333177"/>
                </a:moveTo>
                <a:cubicBezTo>
                  <a:pt x="2833726" y="2331634"/>
                  <a:pt x="2835526" y="2330091"/>
                  <a:pt x="2837326" y="2328548"/>
                </a:cubicBezTo>
                <a:cubicBezTo>
                  <a:pt x="2835440" y="2336607"/>
                  <a:pt x="2833554" y="2344664"/>
                  <a:pt x="2831669" y="2352723"/>
                </a:cubicBezTo>
                <a:cubicBezTo>
                  <a:pt x="2829783" y="2354180"/>
                  <a:pt x="2827897" y="2355638"/>
                  <a:pt x="2826096" y="2357095"/>
                </a:cubicBezTo>
                <a:cubicBezTo>
                  <a:pt x="2828068" y="2349208"/>
                  <a:pt x="2830040" y="2341150"/>
                  <a:pt x="2832011" y="2333177"/>
                </a:cubicBezTo>
                <a:close/>
                <a:moveTo>
                  <a:pt x="2842041" y="2324691"/>
                </a:moveTo>
                <a:cubicBezTo>
                  <a:pt x="2843841" y="2323233"/>
                  <a:pt x="2845727" y="2321690"/>
                  <a:pt x="2847613" y="2320233"/>
                </a:cubicBezTo>
                <a:cubicBezTo>
                  <a:pt x="2845813" y="2328463"/>
                  <a:pt x="2844013" y="2336778"/>
                  <a:pt x="2842213" y="2345007"/>
                </a:cubicBezTo>
                <a:cubicBezTo>
                  <a:pt x="2840241" y="2346465"/>
                  <a:pt x="2838269" y="2347837"/>
                  <a:pt x="2836297" y="2349294"/>
                </a:cubicBezTo>
                <a:cubicBezTo>
                  <a:pt x="2838183" y="2341150"/>
                  <a:pt x="2840155" y="2332920"/>
                  <a:pt x="2842041" y="2324691"/>
                </a:cubicBezTo>
                <a:close/>
                <a:moveTo>
                  <a:pt x="2852157" y="2316718"/>
                </a:moveTo>
                <a:cubicBezTo>
                  <a:pt x="2854043" y="2315261"/>
                  <a:pt x="2855929" y="2313889"/>
                  <a:pt x="2857815" y="2312432"/>
                </a:cubicBezTo>
                <a:cubicBezTo>
                  <a:pt x="2856100" y="2320919"/>
                  <a:pt x="2854300" y="2329320"/>
                  <a:pt x="2852585" y="2337807"/>
                </a:cubicBezTo>
                <a:cubicBezTo>
                  <a:pt x="2850528" y="2339178"/>
                  <a:pt x="2848556" y="2340550"/>
                  <a:pt x="2846585" y="2341921"/>
                </a:cubicBezTo>
                <a:cubicBezTo>
                  <a:pt x="2848471" y="2333520"/>
                  <a:pt x="2850356" y="2325119"/>
                  <a:pt x="2852157" y="2316718"/>
                </a:cubicBezTo>
                <a:close/>
                <a:moveTo>
                  <a:pt x="2862272" y="2309260"/>
                </a:moveTo>
                <a:cubicBezTo>
                  <a:pt x="2864158" y="2307889"/>
                  <a:pt x="2866044" y="2306517"/>
                  <a:pt x="2868016" y="2305145"/>
                </a:cubicBezTo>
                <a:cubicBezTo>
                  <a:pt x="2866387" y="2313718"/>
                  <a:pt x="2864673" y="2322376"/>
                  <a:pt x="2863044" y="2330949"/>
                </a:cubicBezTo>
                <a:cubicBezTo>
                  <a:pt x="2860986" y="2332235"/>
                  <a:pt x="2858929" y="2333606"/>
                  <a:pt x="2856957" y="2334892"/>
                </a:cubicBezTo>
                <a:cubicBezTo>
                  <a:pt x="2858758" y="2326319"/>
                  <a:pt x="2860558" y="2317747"/>
                  <a:pt x="2862272" y="2309260"/>
                </a:cubicBezTo>
                <a:close/>
                <a:moveTo>
                  <a:pt x="2872302" y="2302145"/>
                </a:moveTo>
                <a:cubicBezTo>
                  <a:pt x="3054896" y="2175958"/>
                  <a:pt x="3481636" y="2027739"/>
                  <a:pt x="3565646" y="2012395"/>
                </a:cubicBezTo>
                <a:cubicBezTo>
                  <a:pt x="3569504" y="2011709"/>
                  <a:pt x="3595478" y="2011280"/>
                  <a:pt x="3600107" y="2011280"/>
                </a:cubicBezTo>
                <a:cubicBezTo>
                  <a:pt x="3645713" y="2011280"/>
                  <a:pt x="3915575" y="2055257"/>
                  <a:pt x="3943522" y="2111407"/>
                </a:cubicBezTo>
                <a:cubicBezTo>
                  <a:pt x="3962381" y="2149383"/>
                  <a:pt x="4058222" y="2193103"/>
                  <a:pt x="4150805" y="2235451"/>
                </a:cubicBezTo>
                <a:cubicBezTo>
                  <a:pt x="4240559" y="2276427"/>
                  <a:pt x="4333313" y="2318861"/>
                  <a:pt x="4342057" y="2350580"/>
                </a:cubicBezTo>
                <a:cubicBezTo>
                  <a:pt x="4362460" y="2424817"/>
                  <a:pt x="4513764" y="2498370"/>
                  <a:pt x="4673899" y="2576208"/>
                </a:cubicBezTo>
                <a:cubicBezTo>
                  <a:pt x="4715561" y="2596439"/>
                  <a:pt x="4757652" y="2616927"/>
                  <a:pt x="4797086" y="2637330"/>
                </a:cubicBezTo>
                <a:cubicBezTo>
                  <a:pt x="4797343" y="2638187"/>
                  <a:pt x="4797600" y="2639044"/>
                  <a:pt x="4797771" y="2639901"/>
                </a:cubicBezTo>
                <a:cubicBezTo>
                  <a:pt x="4759024" y="2621556"/>
                  <a:pt x="4717361" y="2603126"/>
                  <a:pt x="4675013" y="2584266"/>
                </a:cubicBezTo>
                <a:cubicBezTo>
                  <a:pt x="4520280" y="2515515"/>
                  <a:pt x="4360317" y="2444534"/>
                  <a:pt x="4341972" y="2377926"/>
                </a:cubicBezTo>
                <a:cubicBezTo>
                  <a:pt x="4333228" y="2346122"/>
                  <a:pt x="4242959" y="2308317"/>
                  <a:pt x="4147462" y="2268284"/>
                </a:cubicBezTo>
                <a:cubicBezTo>
                  <a:pt x="4053935" y="2229107"/>
                  <a:pt x="3957152" y="2188559"/>
                  <a:pt x="3940264" y="2154612"/>
                </a:cubicBezTo>
                <a:cubicBezTo>
                  <a:pt x="3912746" y="2099320"/>
                  <a:pt x="3631054" y="2059543"/>
                  <a:pt x="3595221" y="2059543"/>
                </a:cubicBezTo>
                <a:cubicBezTo>
                  <a:pt x="3591706" y="2059543"/>
                  <a:pt x="3564531" y="2059886"/>
                  <a:pt x="3560588" y="2060572"/>
                </a:cubicBezTo>
                <a:cubicBezTo>
                  <a:pt x="3490722" y="2073345"/>
                  <a:pt x="3056782" y="2208533"/>
                  <a:pt x="2867244" y="2328120"/>
                </a:cubicBezTo>
                <a:cubicBezTo>
                  <a:pt x="2868959" y="2319547"/>
                  <a:pt x="2870673" y="2310803"/>
                  <a:pt x="2872302" y="2302145"/>
                </a:cubicBezTo>
                <a:close/>
                <a:moveTo>
                  <a:pt x="4893955" y="2775518"/>
                </a:moveTo>
                <a:cubicBezTo>
                  <a:pt x="4900127" y="2793178"/>
                  <a:pt x="4905956" y="2810666"/>
                  <a:pt x="4911529" y="2828154"/>
                </a:cubicBezTo>
                <a:cubicBezTo>
                  <a:pt x="4963735" y="2993431"/>
                  <a:pt x="5085208" y="3211259"/>
                  <a:pt x="5221081" y="3382966"/>
                </a:cubicBezTo>
                <a:cubicBezTo>
                  <a:pt x="5311950" y="3497837"/>
                  <a:pt x="5487343" y="3690461"/>
                  <a:pt x="5641048" y="3690461"/>
                </a:cubicBezTo>
                <a:cubicBezTo>
                  <a:pt x="5805212" y="3690461"/>
                  <a:pt x="6022010" y="3467233"/>
                  <a:pt x="6199375" y="3241434"/>
                </a:cubicBezTo>
                <a:cubicBezTo>
                  <a:pt x="6051500" y="3435773"/>
                  <a:pt x="5818756" y="3709578"/>
                  <a:pt x="5636419" y="3709578"/>
                </a:cubicBezTo>
                <a:cubicBezTo>
                  <a:pt x="5521033" y="3709578"/>
                  <a:pt x="5372301" y="3597878"/>
                  <a:pt x="5217653" y="3395053"/>
                </a:cubicBezTo>
                <a:cubicBezTo>
                  <a:pt x="5085550" y="3221803"/>
                  <a:pt x="4965107" y="2998918"/>
                  <a:pt x="4910928" y="2827125"/>
                </a:cubicBezTo>
                <a:cubicBezTo>
                  <a:pt x="4905528" y="2810066"/>
                  <a:pt x="4899784" y="2792835"/>
                  <a:pt x="4893869" y="2775604"/>
                </a:cubicBezTo>
                <a:lnTo>
                  <a:pt x="4893955" y="2775604"/>
                </a:lnTo>
                <a:close/>
                <a:moveTo>
                  <a:pt x="7154524" y="3258922"/>
                </a:moveTo>
                <a:cubicBezTo>
                  <a:pt x="7254736" y="3464147"/>
                  <a:pt x="7358292" y="3676317"/>
                  <a:pt x="7413842" y="3877942"/>
                </a:cubicBezTo>
                <a:cubicBezTo>
                  <a:pt x="7441617" y="3978840"/>
                  <a:pt x="7520055" y="4110943"/>
                  <a:pt x="7595922" y="4238673"/>
                </a:cubicBezTo>
                <a:cubicBezTo>
                  <a:pt x="7645985" y="4322941"/>
                  <a:pt x="7697677" y="4410037"/>
                  <a:pt x="7734110" y="4487018"/>
                </a:cubicBezTo>
                <a:cubicBezTo>
                  <a:pt x="7813749" y="4655211"/>
                  <a:pt x="8005859" y="4780883"/>
                  <a:pt x="8124416" y="4780883"/>
                </a:cubicBezTo>
                <a:cubicBezTo>
                  <a:pt x="8134703" y="4780883"/>
                  <a:pt x="8154163" y="4779941"/>
                  <a:pt x="8165135" y="4777969"/>
                </a:cubicBezTo>
                <a:cubicBezTo>
                  <a:pt x="8287465" y="4755594"/>
                  <a:pt x="8445199" y="4614663"/>
                  <a:pt x="8597789" y="4391178"/>
                </a:cubicBezTo>
                <a:cubicBezTo>
                  <a:pt x="8680085" y="4270734"/>
                  <a:pt x="8752437" y="4138632"/>
                  <a:pt x="8806015" y="4013988"/>
                </a:cubicBezTo>
                <a:cubicBezTo>
                  <a:pt x="8805330" y="4017331"/>
                  <a:pt x="8804643" y="4020674"/>
                  <a:pt x="8803872" y="4024017"/>
                </a:cubicBezTo>
                <a:cubicBezTo>
                  <a:pt x="8749951" y="4158434"/>
                  <a:pt x="8675542" y="4301681"/>
                  <a:pt x="8590931" y="4430525"/>
                </a:cubicBezTo>
                <a:cubicBezTo>
                  <a:pt x="8440827" y="4659411"/>
                  <a:pt x="8283607" y="4803601"/>
                  <a:pt x="8159649" y="4826232"/>
                </a:cubicBezTo>
                <a:cubicBezTo>
                  <a:pt x="8148505" y="4828290"/>
                  <a:pt x="8129216" y="4829147"/>
                  <a:pt x="8119101" y="4829147"/>
                </a:cubicBezTo>
                <a:cubicBezTo>
                  <a:pt x="8002601" y="4829147"/>
                  <a:pt x="7811691" y="4701073"/>
                  <a:pt x="7730510" y="4529623"/>
                </a:cubicBezTo>
                <a:cubicBezTo>
                  <a:pt x="7694591" y="4453843"/>
                  <a:pt x="7645985" y="4368375"/>
                  <a:pt x="7598922" y="4285736"/>
                </a:cubicBezTo>
                <a:cubicBezTo>
                  <a:pt x="7522027" y="4150633"/>
                  <a:pt x="7442474" y="4010987"/>
                  <a:pt x="7413413" y="3905288"/>
                </a:cubicBezTo>
                <a:cubicBezTo>
                  <a:pt x="7355806" y="3695948"/>
                  <a:pt x="7253964" y="3476149"/>
                  <a:pt x="7155552" y="3263465"/>
                </a:cubicBezTo>
                <a:cubicBezTo>
                  <a:pt x="7148008" y="3247263"/>
                  <a:pt x="7140550" y="3230975"/>
                  <a:pt x="7133006" y="3214688"/>
                </a:cubicBezTo>
                <a:cubicBezTo>
                  <a:pt x="7140207" y="3229604"/>
                  <a:pt x="7147322" y="3244263"/>
                  <a:pt x="7154524" y="3258922"/>
                </a:cubicBezTo>
                <a:close/>
                <a:moveTo>
                  <a:pt x="9073220" y="3211773"/>
                </a:moveTo>
                <a:cubicBezTo>
                  <a:pt x="9073306" y="3211516"/>
                  <a:pt x="9073477" y="3211173"/>
                  <a:pt x="9073563" y="3210916"/>
                </a:cubicBezTo>
                <a:cubicBezTo>
                  <a:pt x="9073906" y="3210401"/>
                  <a:pt x="9074249" y="3209887"/>
                  <a:pt x="9074591" y="3209373"/>
                </a:cubicBezTo>
                <a:cubicBezTo>
                  <a:pt x="9074506" y="3209630"/>
                  <a:pt x="9074335" y="3209973"/>
                  <a:pt x="9074249" y="3210230"/>
                </a:cubicBezTo>
                <a:cubicBezTo>
                  <a:pt x="9073906" y="3210744"/>
                  <a:pt x="9073563" y="3211259"/>
                  <a:pt x="9073220" y="3211773"/>
                </a:cubicBezTo>
                <a:close/>
                <a:moveTo>
                  <a:pt x="9081879" y="3191113"/>
                </a:moveTo>
                <a:cubicBezTo>
                  <a:pt x="9082307" y="3190170"/>
                  <a:pt x="9082650" y="3189227"/>
                  <a:pt x="9083079" y="3188284"/>
                </a:cubicBezTo>
                <a:cubicBezTo>
                  <a:pt x="9083764" y="3187341"/>
                  <a:pt x="9084450" y="3186313"/>
                  <a:pt x="9085222" y="3185370"/>
                </a:cubicBezTo>
                <a:cubicBezTo>
                  <a:pt x="9084793" y="3186398"/>
                  <a:pt x="9084364" y="3187341"/>
                  <a:pt x="9083936" y="3188370"/>
                </a:cubicBezTo>
                <a:cubicBezTo>
                  <a:pt x="9083250" y="3189227"/>
                  <a:pt x="9082564" y="3190170"/>
                  <a:pt x="9081879" y="3191113"/>
                </a:cubicBezTo>
                <a:close/>
                <a:moveTo>
                  <a:pt x="9096108" y="3170625"/>
                </a:moveTo>
                <a:cubicBezTo>
                  <a:pt x="9096623" y="3169939"/>
                  <a:pt x="9097137" y="3169339"/>
                  <a:pt x="9097566" y="3168653"/>
                </a:cubicBezTo>
                <a:cubicBezTo>
                  <a:pt x="9097223" y="3169425"/>
                  <a:pt x="9096881" y="3170111"/>
                  <a:pt x="9096537" y="3170882"/>
                </a:cubicBezTo>
                <a:cubicBezTo>
                  <a:pt x="9096022" y="3171568"/>
                  <a:pt x="9095595" y="3172168"/>
                  <a:pt x="9095080" y="3172854"/>
                </a:cubicBezTo>
                <a:cubicBezTo>
                  <a:pt x="9095509" y="3172082"/>
                  <a:pt x="9095766" y="3171311"/>
                  <a:pt x="9096108" y="3170625"/>
                </a:cubicBezTo>
                <a:close/>
                <a:moveTo>
                  <a:pt x="9103910" y="3153309"/>
                </a:moveTo>
                <a:cubicBezTo>
                  <a:pt x="9104510" y="3152023"/>
                  <a:pt x="9105024" y="3150822"/>
                  <a:pt x="9105624" y="3149622"/>
                </a:cubicBezTo>
                <a:cubicBezTo>
                  <a:pt x="9106396" y="3148594"/>
                  <a:pt x="9107253" y="3147651"/>
                  <a:pt x="9108110" y="3146622"/>
                </a:cubicBezTo>
                <a:cubicBezTo>
                  <a:pt x="9107510" y="3147822"/>
                  <a:pt x="9106910" y="3149108"/>
                  <a:pt x="9106396" y="3150308"/>
                </a:cubicBezTo>
                <a:cubicBezTo>
                  <a:pt x="9105539" y="3151251"/>
                  <a:pt x="9104681" y="3152280"/>
                  <a:pt x="9103910" y="3153309"/>
                </a:cubicBezTo>
                <a:close/>
                <a:moveTo>
                  <a:pt x="9112654" y="3133935"/>
                </a:moveTo>
                <a:cubicBezTo>
                  <a:pt x="9113425" y="3132220"/>
                  <a:pt x="9114196" y="3130591"/>
                  <a:pt x="9114968" y="3128877"/>
                </a:cubicBezTo>
                <a:cubicBezTo>
                  <a:pt x="9116083" y="3127591"/>
                  <a:pt x="9117112" y="3126391"/>
                  <a:pt x="9118226" y="3125105"/>
                </a:cubicBezTo>
                <a:cubicBezTo>
                  <a:pt x="9117454" y="3126820"/>
                  <a:pt x="9116597" y="3128448"/>
                  <a:pt x="9115825" y="3130163"/>
                </a:cubicBezTo>
                <a:cubicBezTo>
                  <a:pt x="9114797" y="3131449"/>
                  <a:pt x="9113682" y="3132649"/>
                  <a:pt x="9112654" y="3133935"/>
                </a:cubicBezTo>
                <a:close/>
                <a:moveTo>
                  <a:pt x="9127913" y="3114475"/>
                </a:moveTo>
                <a:cubicBezTo>
                  <a:pt x="9128856" y="3113446"/>
                  <a:pt x="9129713" y="3112503"/>
                  <a:pt x="9130656" y="3111475"/>
                </a:cubicBezTo>
                <a:cubicBezTo>
                  <a:pt x="9129970" y="3112846"/>
                  <a:pt x="9129284" y="3114218"/>
                  <a:pt x="9128598" y="3115590"/>
                </a:cubicBezTo>
                <a:cubicBezTo>
                  <a:pt x="9127741" y="3116618"/>
                  <a:pt x="9126799" y="3117561"/>
                  <a:pt x="9125941" y="3118590"/>
                </a:cubicBezTo>
                <a:cubicBezTo>
                  <a:pt x="9126541" y="3117218"/>
                  <a:pt x="9127227" y="3115847"/>
                  <a:pt x="9127913" y="3114475"/>
                </a:cubicBezTo>
                <a:close/>
                <a:moveTo>
                  <a:pt x="9134770" y="3100245"/>
                </a:moveTo>
                <a:cubicBezTo>
                  <a:pt x="9135627" y="3098530"/>
                  <a:pt x="9136485" y="3096730"/>
                  <a:pt x="9137343" y="3095016"/>
                </a:cubicBezTo>
                <a:cubicBezTo>
                  <a:pt x="9138543" y="3093815"/>
                  <a:pt x="9139657" y="3092701"/>
                  <a:pt x="9140858" y="3091501"/>
                </a:cubicBezTo>
                <a:cubicBezTo>
                  <a:pt x="9139999" y="3093215"/>
                  <a:pt x="9139057" y="3095016"/>
                  <a:pt x="9138200" y="3096730"/>
                </a:cubicBezTo>
                <a:cubicBezTo>
                  <a:pt x="9136999" y="3097930"/>
                  <a:pt x="9135885" y="3099130"/>
                  <a:pt x="9134770" y="3100245"/>
                </a:cubicBezTo>
                <a:close/>
                <a:moveTo>
                  <a:pt x="9150201" y="3082328"/>
                </a:moveTo>
                <a:cubicBezTo>
                  <a:pt x="9151230" y="3081385"/>
                  <a:pt x="9152173" y="3080357"/>
                  <a:pt x="9153201" y="3079414"/>
                </a:cubicBezTo>
                <a:cubicBezTo>
                  <a:pt x="9152430" y="3080871"/>
                  <a:pt x="9151659" y="3082242"/>
                  <a:pt x="9150887" y="3083700"/>
                </a:cubicBezTo>
                <a:cubicBezTo>
                  <a:pt x="9149944" y="3084643"/>
                  <a:pt x="9148915" y="3085671"/>
                  <a:pt x="9147972" y="3086615"/>
                </a:cubicBezTo>
                <a:cubicBezTo>
                  <a:pt x="9148744" y="3085243"/>
                  <a:pt x="9149430" y="3083785"/>
                  <a:pt x="9150201" y="3082328"/>
                </a:cubicBezTo>
                <a:close/>
                <a:moveTo>
                  <a:pt x="9156974" y="3069212"/>
                </a:moveTo>
                <a:cubicBezTo>
                  <a:pt x="9157917" y="3067412"/>
                  <a:pt x="9158774" y="3065698"/>
                  <a:pt x="9159717" y="3063897"/>
                </a:cubicBezTo>
                <a:cubicBezTo>
                  <a:pt x="9160917" y="3062783"/>
                  <a:pt x="9162203" y="3061669"/>
                  <a:pt x="9163403" y="3060640"/>
                </a:cubicBezTo>
                <a:cubicBezTo>
                  <a:pt x="9162459" y="3062354"/>
                  <a:pt x="9161517" y="3064069"/>
                  <a:pt x="9160574" y="3065869"/>
                </a:cubicBezTo>
                <a:cubicBezTo>
                  <a:pt x="9159373" y="3066983"/>
                  <a:pt x="9158173" y="3068098"/>
                  <a:pt x="9156974" y="3069212"/>
                </a:cubicBezTo>
                <a:close/>
                <a:moveTo>
                  <a:pt x="9172575" y="3052667"/>
                </a:moveTo>
                <a:cubicBezTo>
                  <a:pt x="9173604" y="3051724"/>
                  <a:pt x="9174719" y="3050782"/>
                  <a:pt x="9175747" y="3049924"/>
                </a:cubicBezTo>
                <a:cubicBezTo>
                  <a:pt x="9174890" y="3051381"/>
                  <a:pt x="9174119" y="3052753"/>
                  <a:pt x="9173261" y="3054125"/>
                </a:cubicBezTo>
                <a:cubicBezTo>
                  <a:pt x="9172232" y="3055068"/>
                  <a:pt x="9171203" y="3056011"/>
                  <a:pt x="9170175" y="3056954"/>
                </a:cubicBezTo>
                <a:cubicBezTo>
                  <a:pt x="9171032" y="3055496"/>
                  <a:pt x="9171804" y="3054039"/>
                  <a:pt x="9172575" y="3052667"/>
                </a:cubicBezTo>
                <a:close/>
                <a:moveTo>
                  <a:pt x="9179348" y="3040409"/>
                </a:moveTo>
                <a:cubicBezTo>
                  <a:pt x="9180291" y="3038694"/>
                  <a:pt x="9181234" y="3036980"/>
                  <a:pt x="9182262" y="3035180"/>
                </a:cubicBezTo>
                <a:cubicBezTo>
                  <a:pt x="9183548" y="3034151"/>
                  <a:pt x="9184835" y="3033122"/>
                  <a:pt x="9186120" y="3032093"/>
                </a:cubicBezTo>
                <a:cubicBezTo>
                  <a:pt x="9185091" y="3033808"/>
                  <a:pt x="9184148" y="3035522"/>
                  <a:pt x="9183119" y="3037151"/>
                </a:cubicBezTo>
                <a:cubicBezTo>
                  <a:pt x="9181833" y="3038265"/>
                  <a:pt x="9180633" y="3039380"/>
                  <a:pt x="9179348" y="3040409"/>
                </a:cubicBezTo>
                <a:close/>
                <a:moveTo>
                  <a:pt x="9195121" y="3025064"/>
                </a:moveTo>
                <a:cubicBezTo>
                  <a:pt x="9196236" y="3024207"/>
                  <a:pt x="9197350" y="3023349"/>
                  <a:pt x="9198465" y="3022492"/>
                </a:cubicBezTo>
                <a:cubicBezTo>
                  <a:pt x="9197607" y="3023864"/>
                  <a:pt x="9196749" y="3025235"/>
                  <a:pt x="9195892" y="3026607"/>
                </a:cubicBezTo>
                <a:cubicBezTo>
                  <a:pt x="9194778" y="3027464"/>
                  <a:pt x="9193663" y="3028407"/>
                  <a:pt x="9192635" y="3029264"/>
                </a:cubicBezTo>
                <a:cubicBezTo>
                  <a:pt x="9193492" y="3027893"/>
                  <a:pt x="9194350" y="3026521"/>
                  <a:pt x="9195121" y="3025064"/>
                </a:cubicBezTo>
                <a:close/>
                <a:moveTo>
                  <a:pt x="9201894" y="3013577"/>
                </a:moveTo>
                <a:cubicBezTo>
                  <a:pt x="9202922" y="3011862"/>
                  <a:pt x="9203865" y="3010234"/>
                  <a:pt x="9204894" y="3008519"/>
                </a:cubicBezTo>
                <a:cubicBezTo>
                  <a:pt x="9206266" y="3007576"/>
                  <a:pt x="9207551" y="3006633"/>
                  <a:pt x="9208923" y="3005690"/>
                </a:cubicBezTo>
                <a:cubicBezTo>
                  <a:pt x="9207894" y="3007319"/>
                  <a:pt x="9206865" y="3008948"/>
                  <a:pt x="9205837" y="3010576"/>
                </a:cubicBezTo>
                <a:cubicBezTo>
                  <a:pt x="9204551" y="3011605"/>
                  <a:pt x="9203179" y="3012634"/>
                  <a:pt x="9201894" y="3013577"/>
                </a:cubicBezTo>
                <a:close/>
                <a:moveTo>
                  <a:pt x="9217924" y="2999432"/>
                </a:moveTo>
                <a:cubicBezTo>
                  <a:pt x="9219125" y="2998661"/>
                  <a:pt x="9220239" y="2997803"/>
                  <a:pt x="9221438" y="2997032"/>
                </a:cubicBezTo>
                <a:cubicBezTo>
                  <a:pt x="9220581" y="2998318"/>
                  <a:pt x="9219724" y="2999689"/>
                  <a:pt x="9218781" y="3001061"/>
                </a:cubicBezTo>
                <a:cubicBezTo>
                  <a:pt x="9217667" y="3001918"/>
                  <a:pt x="9216467" y="3002775"/>
                  <a:pt x="9215352" y="3003547"/>
                </a:cubicBezTo>
                <a:cubicBezTo>
                  <a:pt x="9216209" y="3002175"/>
                  <a:pt x="9217066" y="3000804"/>
                  <a:pt x="9217924" y="2999432"/>
                </a:cubicBezTo>
                <a:close/>
                <a:moveTo>
                  <a:pt x="9224696" y="2988631"/>
                </a:moveTo>
                <a:cubicBezTo>
                  <a:pt x="9225724" y="2987002"/>
                  <a:pt x="9226753" y="2985373"/>
                  <a:pt x="9227697" y="2983830"/>
                </a:cubicBezTo>
                <a:cubicBezTo>
                  <a:pt x="9229068" y="2982973"/>
                  <a:pt x="9230440" y="2982030"/>
                  <a:pt x="9231897" y="2981173"/>
                </a:cubicBezTo>
                <a:cubicBezTo>
                  <a:pt x="9230869" y="2982716"/>
                  <a:pt x="9229840" y="2984259"/>
                  <a:pt x="9228811" y="2985888"/>
                </a:cubicBezTo>
                <a:cubicBezTo>
                  <a:pt x="9227440" y="2986745"/>
                  <a:pt x="9226068" y="2987688"/>
                  <a:pt x="9224696" y="2988631"/>
                </a:cubicBezTo>
                <a:close/>
                <a:moveTo>
                  <a:pt x="9240898" y="2975515"/>
                </a:moveTo>
                <a:cubicBezTo>
                  <a:pt x="9242098" y="2974743"/>
                  <a:pt x="9243299" y="2974058"/>
                  <a:pt x="9244499" y="2973286"/>
                </a:cubicBezTo>
                <a:cubicBezTo>
                  <a:pt x="9243642" y="2974572"/>
                  <a:pt x="9242699" y="2975772"/>
                  <a:pt x="9241841" y="2977058"/>
                </a:cubicBezTo>
                <a:cubicBezTo>
                  <a:pt x="9240641" y="2977829"/>
                  <a:pt x="9239441" y="2978601"/>
                  <a:pt x="9238241" y="2979372"/>
                </a:cubicBezTo>
                <a:cubicBezTo>
                  <a:pt x="9239184" y="2978172"/>
                  <a:pt x="9240041" y="2976801"/>
                  <a:pt x="9240898" y="2975515"/>
                </a:cubicBezTo>
                <a:close/>
                <a:moveTo>
                  <a:pt x="9247756" y="2965228"/>
                </a:moveTo>
                <a:cubicBezTo>
                  <a:pt x="9248785" y="2963685"/>
                  <a:pt x="9249814" y="2962142"/>
                  <a:pt x="9250842" y="2960684"/>
                </a:cubicBezTo>
                <a:cubicBezTo>
                  <a:pt x="9252300" y="2959913"/>
                  <a:pt x="9253671" y="2959056"/>
                  <a:pt x="9255129" y="2958284"/>
                </a:cubicBezTo>
                <a:cubicBezTo>
                  <a:pt x="9254100" y="2959741"/>
                  <a:pt x="9252985" y="2961199"/>
                  <a:pt x="9251957" y="2962742"/>
                </a:cubicBezTo>
                <a:cubicBezTo>
                  <a:pt x="9250585" y="2963513"/>
                  <a:pt x="9249213" y="2964371"/>
                  <a:pt x="9247756" y="2965228"/>
                </a:cubicBezTo>
                <a:close/>
                <a:moveTo>
                  <a:pt x="9264130" y="2953226"/>
                </a:moveTo>
                <a:cubicBezTo>
                  <a:pt x="9265329" y="2952540"/>
                  <a:pt x="9266615" y="2951855"/>
                  <a:pt x="9267816" y="2951169"/>
                </a:cubicBezTo>
                <a:cubicBezTo>
                  <a:pt x="9266959" y="2952369"/>
                  <a:pt x="9266016" y="2953569"/>
                  <a:pt x="9265159" y="2954769"/>
                </a:cubicBezTo>
                <a:cubicBezTo>
                  <a:pt x="9263959" y="2955541"/>
                  <a:pt x="9262672" y="2956227"/>
                  <a:pt x="9261472" y="2956998"/>
                </a:cubicBezTo>
                <a:cubicBezTo>
                  <a:pt x="9262415" y="2955713"/>
                  <a:pt x="9263272" y="2954512"/>
                  <a:pt x="9264130" y="2953226"/>
                </a:cubicBezTo>
                <a:close/>
                <a:moveTo>
                  <a:pt x="9271159" y="2943454"/>
                </a:moveTo>
                <a:cubicBezTo>
                  <a:pt x="9272188" y="2941996"/>
                  <a:pt x="9273216" y="2940539"/>
                  <a:pt x="9274245" y="2939082"/>
                </a:cubicBezTo>
                <a:cubicBezTo>
                  <a:pt x="9275703" y="2938396"/>
                  <a:pt x="9277159" y="2937624"/>
                  <a:pt x="9278617" y="2936939"/>
                </a:cubicBezTo>
                <a:cubicBezTo>
                  <a:pt x="9277589" y="2938310"/>
                  <a:pt x="9276560" y="2939682"/>
                  <a:pt x="9275531" y="2941053"/>
                </a:cubicBezTo>
                <a:cubicBezTo>
                  <a:pt x="9274073" y="2941825"/>
                  <a:pt x="9272617" y="2942682"/>
                  <a:pt x="9271159" y="2943454"/>
                </a:cubicBezTo>
                <a:close/>
                <a:moveTo>
                  <a:pt x="9287619" y="2932481"/>
                </a:moveTo>
                <a:cubicBezTo>
                  <a:pt x="9288904" y="2931881"/>
                  <a:pt x="9290190" y="2931281"/>
                  <a:pt x="9291476" y="2930595"/>
                </a:cubicBezTo>
                <a:cubicBezTo>
                  <a:pt x="9290619" y="2931709"/>
                  <a:pt x="9289676" y="2932824"/>
                  <a:pt x="9288819" y="2933938"/>
                </a:cubicBezTo>
                <a:cubicBezTo>
                  <a:pt x="9287533" y="2934624"/>
                  <a:pt x="9286333" y="2935310"/>
                  <a:pt x="9285047" y="2935910"/>
                </a:cubicBezTo>
                <a:cubicBezTo>
                  <a:pt x="9285904" y="2934796"/>
                  <a:pt x="9286761" y="2933681"/>
                  <a:pt x="9287619" y="2932481"/>
                </a:cubicBezTo>
                <a:close/>
                <a:moveTo>
                  <a:pt x="9294819" y="2923051"/>
                </a:moveTo>
                <a:cubicBezTo>
                  <a:pt x="9295848" y="2921680"/>
                  <a:pt x="9296877" y="2920394"/>
                  <a:pt x="9297905" y="2919022"/>
                </a:cubicBezTo>
                <a:cubicBezTo>
                  <a:pt x="9299449" y="2918336"/>
                  <a:pt x="9300905" y="2917736"/>
                  <a:pt x="9302449" y="2917050"/>
                </a:cubicBezTo>
                <a:cubicBezTo>
                  <a:pt x="9301420" y="2918336"/>
                  <a:pt x="9300392" y="2919622"/>
                  <a:pt x="9299363" y="2920908"/>
                </a:cubicBezTo>
                <a:cubicBezTo>
                  <a:pt x="9297734" y="2921594"/>
                  <a:pt x="9296277" y="2922365"/>
                  <a:pt x="9294819" y="2923051"/>
                </a:cubicBezTo>
                <a:close/>
                <a:moveTo>
                  <a:pt x="9311449" y="2913107"/>
                </a:moveTo>
                <a:cubicBezTo>
                  <a:pt x="9312736" y="2912593"/>
                  <a:pt x="9314022" y="2911993"/>
                  <a:pt x="9315308" y="2911393"/>
                </a:cubicBezTo>
                <a:cubicBezTo>
                  <a:pt x="9314451" y="2912421"/>
                  <a:pt x="9313593" y="2913450"/>
                  <a:pt x="9312650" y="2914479"/>
                </a:cubicBezTo>
                <a:cubicBezTo>
                  <a:pt x="9311364" y="2915079"/>
                  <a:pt x="9310079" y="2915679"/>
                  <a:pt x="9308793" y="2916279"/>
                </a:cubicBezTo>
                <a:cubicBezTo>
                  <a:pt x="9309650" y="2915250"/>
                  <a:pt x="9310592" y="2914221"/>
                  <a:pt x="9311449" y="2913107"/>
                </a:cubicBezTo>
                <a:close/>
                <a:moveTo>
                  <a:pt x="9318737" y="2904020"/>
                </a:moveTo>
                <a:cubicBezTo>
                  <a:pt x="9319766" y="2902734"/>
                  <a:pt x="9320794" y="2901534"/>
                  <a:pt x="9321823" y="2900248"/>
                </a:cubicBezTo>
                <a:cubicBezTo>
                  <a:pt x="9323365" y="2899648"/>
                  <a:pt x="9324909" y="2899048"/>
                  <a:pt x="9326366" y="2898534"/>
                </a:cubicBezTo>
                <a:cubicBezTo>
                  <a:pt x="9325337" y="2899734"/>
                  <a:pt x="9324308" y="2900934"/>
                  <a:pt x="9323280" y="2902134"/>
                </a:cubicBezTo>
                <a:cubicBezTo>
                  <a:pt x="9321737" y="2902734"/>
                  <a:pt x="9320279" y="2903420"/>
                  <a:pt x="9318737" y="2904020"/>
                </a:cubicBezTo>
                <a:close/>
                <a:moveTo>
                  <a:pt x="9335453" y="2895019"/>
                </a:moveTo>
                <a:cubicBezTo>
                  <a:pt x="9336739" y="2894505"/>
                  <a:pt x="9338111" y="2893990"/>
                  <a:pt x="9339396" y="2893476"/>
                </a:cubicBezTo>
                <a:cubicBezTo>
                  <a:pt x="9338539" y="2894419"/>
                  <a:pt x="9337682" y="2895362"/>
                  <a:pt x="9336825" y="2896305"/>
                </a:cubicBezTo>
                <a:cubicBezTo>
                  <a:pt x="9335539" y="2896819"/>
                  <a:pt x="9334167" y="2897419"/>
                  <a:pt x="9332881" y="2897934"/>
                </a:cubicBezTo>
                <a:cubicBezTo>
                  <a:pt x="9333739" y="2897076"/>
                  <a:pt x="9334596" y="2896048"/>
                  <a:pt x="9335453" y="2895019"/>
                </a:cubicBezTo>
                <a:close/>
                <a:moveTo>
                  <a:pt x="9343254" y="2886018"/>
                </a:moveTo>
                <a:cubicBezTo>
                  <a:pt x="9344197" y="2884989"/>
                  <a:pt x="9345054" y="2883960"/>
                  <a:pt x="9345997" y="2882846"/>
                </a:cubicBezTo>
                <a:cubicBezTo>
                  <a:pt x="9347540" y="2882332"/>
                  <a:pt x="9349083" y="2881817"/>
                  <a:pt x="9350626" y="2881303"/>
                </a:cubicBezTo>
                <a:cubicBezTo>
                  <a:pt x="9349684" y="2882332"/>
                  <a:pt x="9348826" y="2883275"/>
                  <a:pt x="9347883" y="2884303"/>
                </a:cubicBezTo>
                <a:cubicBezTo>
                  <a:pt x="9346340" y="2884818"/>
                  <a:pt x="9344797" y="2885418"/>
                  <a:pt x="9343254" y="2886018"/>
                </a:cubicBezTo>
                <a:close/>
                <a:moveTo>
                  <a:pt x="9359884" y="2878217"/>
                </a:moveTo>
                <a:cubicBezTo>
                  <a:pt x="9361256" y="2877788"/>
                  <a:pt x="9362542" y="2877360"/>
                  <a:pt x="9363913" y="2876931"/>
                </a:cubicBezTo>
                <a:cubicBezTo>
                  <a:pt x="9363142" y="2877703"/>
                  <a:pt x="9362456" y="2878474"/>
                  <a:pt x="9361685" y="2879246"/>
                </a:cubicBezTo>
                <a:cubicBezTo>
                  <a:pt x="9360313" y="2879760"/>
                  <a:pt x="9359027" y="2880274"/>
                  <a:pt x="9357655" y="2880703"/>
                </a:cubicBezTo>
                <a:cubicBezTo>
                  <a:pt x="9358342" y="2879846"/>
                  <a:pt x="9359113" y="2879074"/>
                  <a:pt x="9359884" y="2878217"/>
                </a:cubicBezTo>
                <a:close/>
                <a:moveTo>
                  <a:pt x="9367771" y="2869645"/>
                </a:moveTo>
                <a:cubicBezTo>
                  <a:pt x="9368628" y="2868701"/>
                  <a:pt x="9369400" y="2867844"/>
                  <a:pt x="9370258" y="2866901"/>
                </a:cubicBezTo>
                <a:cubicBezTo>
                  <a:pt x="9371800" y="2866473"/>
                  <a:pt x="9373344" y="2865958"/>
                  <a:pt x="9374972" y="2865530"/>
                </a:cubicBezTo>
                <a:cubicBezTo>
                  <a:pt x="9374115" y="2866387"/>
                  <a:pt x="9373344" y="2867244"/>
                  <a:pt x="9372486" y="2868102"/>
                </a:cubicBezTo>
                <a:cubicBezTo>
                  <a:pt x="9370943" y="2868616"/>
                  <a:pt x="9369314" y="2869130"/>
                  <a:pt x="9367771" y="2869645"/>
                </a:cubicBezTo>
                <a:close/>
                <a:moveTo>
                  <a:pt x="9384316" y="2862872"/>
                </a:moveTo>
                <a:cubicBezTo>
                  <a:pt x="9385688" y="2862529"/>
                  <a:pt x="9386974" y="2862101"/>
                  <a:pt x="9388346" y="2861758"/>
                </a:cubicBezTo>
                <a:cubicBezTo>
                  <a:pt x="9387659" y="2862358"/>
                  <a:pt x="9387060" y="2863044"/>
                  <a:pt x="9386373" y="2863644"/>
                </a:cubicBezTo>
                <a:cubicBezTo>
                  <a:pt x="9385002" y="2864072"/>
                  <a:pt x="9383630" y="2864501"/>
                  <a:pt x="9382258" y="2864930"/>
                </a:cubicBezTo>
                <a:cubicBezTo>
                  <a:pt x="9382945" y="2864244"/>
                  <a:pt x="9383630" y="2863558"/>
                  <a:pt x="9384316" y="2862872"/>
                </a:cubicBezTo>
                <a:close/>
                <a:moveTo>
                  <a:pt x="9392632" y="2854386"/>
                </a:moveTo>
                <a:cubicBezTo>
                  <a:pt x="9393489" y="2853528"/>
                  <a:pt x="9394346" y="2852671"/>
                  <a:pt x="9395203" y="2851814"/>
                </a:cubicBezTo>
                <a:cubicBezTo>
                  <a:pt x="9396746" y="2851385"/>
                  <a:pt x="9398375" y="2851042"/>
                  <a:pt x="9399918" y="2850614"/>
                </a:cubicBezTo>
                <a:cubicBezTo>
                  <a:pt x="9399061" y="2851385"/>
                  <a:pt x="9398203" y="2852242"/>
                  <a:pt x="9397432" y="2853014"/>
                </a:cubicBezTo>
                <a:cubicBezTo>
                  <a:pt x="9395804" y="2853442"/>
                  <a:pt x="9394174" y="2853871"/>
                  <a:pt x="9392632" y="2854386"/>
                </a:cubicBezTo>
                <a:close/>
                <a:moveTo>
                  <a:pt x="9409348" y="2848299"/>
                </a:moveTo>
                <a:cubicBezTo>
                  <a:pt x="9410720" y="2847956"/>
                  <a:pt x="9412091" y="2847613"/>
                  <a:pt x="9413462" y="2847270"/>
                </a:cubicBezTo>
                <a:cubicBezTo>
                  <a:pt x="9412777" y="2847870"/>
                  <a:pt x="9412091" y="2848470"/>
                  <a:pt x="9411491" y="2849071"/>
                </a:cubicBezTo>
                <a:cubicBezTo>
                  <a:pt x="9410119" y="2849413"/>
                  <a:pt x="9408748" y="2849842"/>
                  <a:pt x="9407376" y="2850185"/>
                </a:cubicBezTo>
                <a:cubicBezTo>
                  <a:pt x="9407976" y="2849585"/>
                  <a:pt x="9408662" y="2848985"/>
                  <a:pt x="9409348" y="2848299"/>
                </a:cubicBezTo>
                <a:close/>
                <a:moveTo>
                  <a:pt x="9423493" y="2844870"/>
                </a:moveTo>
                <a:cubicBezTo>
                  <a:pt x="9424607" y="2844613"/>
                  <a:pt x="9425722" y="2844356"/>
                  <a:pt x="9426750" y="2844098"/>
                </a:cubicBezTo>
                <a:cubicBezTo>
                  <a:pt x="9426321" y="2844527"/>
                  <a:pt x="9425807" y="2844870"/>
                  <a:pt x="9425378" y="2845299"/>
                </a:cubicBezTo>
                <a:cubicBezTo>
                  <a:pt x="9424264" y="2845641"/>
                  <a:pt x="9423149" y="2845899"/>
                  <a:pt x="9422035" y="2846242"/>
                </a:cubicBezTo>
                <a:cubicBezTo>
                  <a:pt x="9422550" y="2845727"/>
                  <a:pt x="9423064" y="2845299"/>
                  <a:pt x="9423493" y="2844870"/>
                </a:cubicBezTo>
                <a:close/>
                <a:moveTo>
                  <a:pt x="9432665" y="2836726"/>
                </a:moveTo>
                <a:cubicBezTo>
                  <a:pt x="9433351" y="2836126"/>
                  <a:pt x="9434037" y="2835526"/>
                  <a:pt x="9434722" y="2834926"/>
                </a:cubicBezTo>
                <a:cubicBezTo>
                  <a:pt x="9436094" y="2834669"/>
                  <a:pt x="9437466" y="2834411"/>
                  <a:pt x="9438838" y="2834069"/>
                </a:cubicBezTo>
                <a:cubicBezTo>
                  <a:pt x="9438151" y="2834669"/>
                  <a:pt x="9437552" y="2835183"/>
                  <a:pt x="9436865" y="2835783"/>
                </a:cubicBezTo>
                <a:cubicBezTo>
                  <a:pt x="9435409" y="2836040"/>
                  <a:pt x="9434037" y="2836383"/>
                  <a:pt x="9432665" y="2836726"/>
                </a:cubicBezTo>
                <a:close/>
                <a:moveTo>
                  <a:pt x="9448953" y="2832011"/>
                </a:moveTo>
                <a:cubicBezTo>
                  <a:pt x="9450067" y="2831754"/>
                  <a:pt x="9451182" y="2831583"/>
                  <a:pt x="9452296" y="2831325"/>
                </a:cubicBezTo>
                <a:cubicBezTo>
                  <a:pt x="9451867" y="2831668"/>
                  <a:pt x="9451439" y="2832011"/>
                  <a:pt x="9450924" y="2832354"/>
                </a:cubicBezTo>
                <a:cubicBezTo>
                  <a:pt x="9449810" y="2832611"/>
                  <a:pt x="9448695" y="2832868"/>
                  <a:pt x="9447581" y="2833126"/>
                </a:cubicBezTo>
                <a:cubicBezTo>
                  <a:pt x="9448010" y="2832783"/>
                  <a:pt x="9448524" y="2832354"/>
                  <a:pt x="9448953" y="2832011"/>
                </a:cubicBezTo>
                <a:close/>
                <a:moveTo>
                  <a:pt x="9458296" y="2824210"/>
                </a:moveTo>
                <a:cubicBezTo>
                  <a:pt x="9458983" y="2823610"/>
                  <a:pt x="9459668" y="2823096"/>
                  <a:pt x="9460269" y="2822496"/>
                </a:cubicBezTo>
                <a:cubicBezTo>
                  <a:pt x="9461640" y="2822239"/>
                  <a:pt x="9463012" y="2822067"/>
                  <a:pt x="9464384" y="2821810"/>
                </a:cubicBezTo>
                <a:cubicBezTo>
                  <a:pt x="9463697" y="2822324"/>
                  <a:pt x="9463098" y="2822839"/>
                  <a:pt x="9462412" y="2823353"/>
                </a:cubicBezTo>
                <a:cubicBezTo>
                  <a:pt x="9461040" y="2823610"/>
                  <a:pt x="9459668" y="2823953"/>
                  <a:pt x="9458296" y="2824210"/>
                </a:cubicBezTo>
                <a:close/>
                <a:moveTo>
                  <a:pt x="9474756" y="2820096"/>
                </a:moveTo>
                <a:cubicBezTo>
                  <a:pt x="9475870" y="2819924"/>
                  <a:pt x="9476985" y="2819753"/>
                  <a:pt x="9478014" y="2819581"/>
                </a:cubicBezTo>
                <a:cubicBezTo>
                  <a:pt x="9477585" y="2819924"/>
                  <a:pt x="9477157" y="2820181"/>
                  <a:pt x="9476728" y="2820524"/>
                </a:cubicBezTo>
                <a:cubicBezTo>
                  <a:pt x="9475613" y="2820781"/>
                  <a:pt x="9474499" y="2820953"/>
                  <a:pt x="9473384" y="2821210"/>
                </a:cubicBezTo>
                <a:cubicBezTo>
                  <a:pt x="9473899" y="2820867"/>
                  <a:pt x="9474327" y="2820524"/>
                  <a:pt x="9474756" y="2820096"/>
                </a:cubicBezTo>
                <a:close/>
                <a:moveTo>
                  <a:pt x="9499359" y="2810409"/>
                </a:moveTo>
                <a:cubicBezTo>
                  <a:pt x="9499874" y="2810066"/>
                  <a:pt x="9500302" y="2809723"/>
                  <a:pt x="9500817" y="2809294"/>
                </a:cubicBezTo>
                <a:cubicBezTo>
                  <a:pt x="9501931" y="2809123"/>
                  <a:pt x="9503046" y="2809037"/>
                  <a:pt x="9504074" y="2808866"/>
                </a:cubicBezTo>
                <a:cubicBezTo>
                  <a:pt x="9503903" y="2808951"/>
                  <a:pt x="9503817" y="2809037"/>
                  <a:pt x="9503645" y="2809123"/>
                </a:cubicBezTo>
                <a:cubicBezTo>
                  <a:pt x="9503302" y="2809380"/>
                  <a:pt x="9502960" y="2809551"/>
                  <a:pt x="9502702" y="2809808"/>
                </a:cubicBezTo>
                <a:cubicBezTo>
                  <a:pt x="9501588" y="2810066"/>
                  <a:pt x="9500474" y="2810237"/>
                  <a:pt x="9499359" y="2810409"/>
                </a:cubicBezTo>
                <a:close/>
                <a:moveTo>
                  <a:pt x="9525934" y="2800379"/>
                </a:moveTo>
                <a:cubicBezTo>
                  <a:pt x="9526363" y="2800036"/>
                  <a:pt x="9526791" y="2799779"/>
                  <a:pt x="9527305" y="2799436"/>
                </a:cubicBezTo>
                <a:cubicBezTo>
                  <a:pt x="9528420" y="2799350"/>
                  <a:pt x="9529449" y="2799264"/>
                  <a:pt x="9530563" y="2799093"/>
                </a:cubicBezTo>
                <a:cubicBezTo>
                  <a:pt x="9530134" y="2799350"/>
                  <a:pt x="9529706" y="2799607"/>
                  <a:pt x="9529277" y="2799864"/>
                </a:cubicBezTo>
                <a:cubicBezTo>
                  <a:pt x="9528163" y="2800121"/>
                  <a:pt x="9527048" y="2800293"/>
                  <a:pt x="9525934" y="2800379"/>
                </a:cubicBezTo>
                <a:close/>
                <a:moveTo>
                  <a:pt x="9537164" y="2792749"/>
                </a:moveTo>
                <a:cubicBezTo>
                  <a:pt x="9537764" y="2792320"/>
                  <a:pt x="9538450" y="2791892"/>
                  <a:pt x="9539050" y="2791463"/>
                </a:cubicBezTo>
                <a:cubicBezTo>
                  <a:pt x="9540422" y="2791378"/>
                  <a:pt x="9541793" y="2791292"/>
                  <a:pt x="9543164" y="2791206"/>
                </a:cubicBezTo>
                <a:cubicBezTo>
                  <a:pt x="9542565" y="2791549"/>
                  <a:pt x="9541964" y="2791978"/>
                  <a:pt x="9541365" y="2792320"/>
                </a:cubicBezTo>
                <a:cubicBezTo>
                  <a:pt x="9539907" y="2792492"/>
                  <a:pt x="9538535" y="2792663"/>
                  <a:pt x="9537164" y="2792749"/>
                </a:cubicBezTo>
                <a:close/>
                <a:moveTo>
                  <a:pt x="9554052" y="2790606"/>
                </a:moveTo>
                <a:cubicBezTo>
                  <a:pt x="9555166" y="2790520"/>
                  <a:pt x="9556195" y="2790434"/>
                  <a:pt x="9557309" y="2790434"/>
                </a:cubicBezTo>
                <a:cubicBezTo>
                  <a:pt x="9556966" y="2790606"/>
                  <a:pt x="9556624" y="2790863"/>
                  <a:pt x="9556195" y="2791035"/>
                </a:cubicBezTo>
                <a:cubicBezTo>
                  <a:pt x="9555080" y="2791120"/>
                  <a:pt x="9553966" y="2791206"/>
                  <a:pt x="9552851" y="2791378"/>
                </a:cubicBezTo>
                <a:cubicBezTo>
                  <a:pt x="9553280" y="2791035"/>
                  <a:pt x="9553708" y="2790777"/>
                  <a:pt x="9554052" y="2790606"/>
                </a:cubicBezTo>
                <a:close/>
                <a:moveTo>
                  <a:pt x="9564252" y="2784177"/>
                </a:moveTo>
                <a:cubicBezTo>
                  <a:pt x="9564853" y="2783834"/>
                  <a:pt x="9565367" y="2783491"/>
                  <a:pt x="9565968" y="2783062"/>
                </a:cubicBezTo>
                <a:cubicBezTo>
                  <a:pt x="9567339" y="2783062"/>
                  <a:pt x="9568710" y="2782976"/>
                  <a:pt x="9570082" y="2782976"/>
                </a:cubicBezTo>
                <a:cubicBezTo>
                  <a:pt x="9569568" y="2783319"/>
                  <a:pt x="9569054" y="2783577"/>
                  <a:pt x="9568454" y="2783920"/>
                </a:cubicBezTo>
                <a:cubicBezTo>
                  <a:pt x="9566996" y="2784005"/>
                  <a:pt x="9565624" y="2784091"/>
                  <a:pt x="9564252" y="2784177"/>
                </a:cubicBezTo>
                <a:close/>
                <a:moveTo>
                  <a:pt x="9581141" y="2782634"/>
                </a:moveTo>
                <a:cubicBezTo>
                  <a:pt x="9582170" y="2782634"/>
                  <a:pt x="9583284" y="2782548"/>
                  <a:pt x="9584313" y="2782548"/>
                </a:cubicBezTo>
                <a:cubicBezTo>
                  <a:pt x="9584055" y="2782719"/>
                  <a:pt x="9583712" y="2782891"/>
                  <a:pt x="9583456" y="2782976"/>
                </a:cubicBezTo>
                <a:cubicBezTo>
                  <a:pt x="9582341" y="2783062"/>
                  <a:pt x="9581227" y="2783148"/>
                  <a:pt x="9580198" y="2783148"/>
                </a:cubicBezTo>
                <a:cubicBezTo>
                  <a:pt x="9580455" y="2782976"/>
                  <a:pt x="9580798" y="2782805"/>
                  <a:pt x="9581141" y="2782634"/>
                </a:cubicBezTo>
                <a:close/>
                <a:moveTo>
                  <a:pt x="9596315" y="2782119"/>
                </a:moveTo>
                <a:cubicBezTo>
                  <a:pt x="9596914" y="2782119"/>
                  <a:pt x="9597429" y="2782119"/>
                  <a:pt x="9598029" y="2782034"/>
                </a:cubicBezTo>
                <a:cubicBezTo>
                  <a:pt x="9597429" y="2782034"/>
                  <a:pt x="9596828" y="2782119"/>
                  <a:pt x="9596229" y="2782119"/>
                </a:cubicBezTo>
                <a:cubicBezTo>
                  <a:pt x="9596315" y="2782205"/>
                  <a:pt x="9596315" y="2782205"/>
                  <a:pt x="9596315" y="2782119"/>
                </a:cubicBezTo>
                <a:close/>
                <a:moveTo>
                  <a:pt x="9607716" y="2776033"/>
                </a:moveTo>
                <a:cubicBezTo>
                  <a:pt x="9607973" y="2775861"/>
                  <a:pt x="9608229" y="2775690"/>
                  <a:pt x="9608573" y="2775604"/>
                </a:cubicBezTo>
                <a:lnTo>
                  <a:pt x="9611744" y="2775604"/>
                </a:lnTo>
                <a:cubicBezTo>
                  <a:pt x="9611487" y="2775690"/>
                  <a:pt x="9611231" y="2775861"/>
                  <a:pt x="9611059" y="2775947"/>
                </a:cubicBezTo>
                <a:cubicBezTo>
                  <a:pt x="9609945" y="2775947"/>
                  <a:pt x="9608830" y="2775947"/>
                  <a:pt x="9607716" y="2776033"/>
                </a:cubicBezTo>
                <a:close/>
                <a:moveTo>
                  <a:pt x="9635662" y="2769775"/>
                </a:moveTo>
                <a:cubicBezTo>
                  <a:pt x="9822028" y="2676935"/>
                  <a:pt x="9984134" y="2588552"/>
                  <a:pt x="10015081" y="2503599"/>
                </a:cubicBezTo>
                <a:cubicBezTo>
                  <a:pt x="10037627" y="2441791"/>
                  <a:pt x="10362353" y="2350751"/>
                  <a:pt x="10413016" y="2350751"/>
                </a:cubicBezTo>
                <a:cubicBezTo>
                  <a:pt x="10426475" y="2350751"/>
                  <a:pt x="10457336" y="2355295"/>
                  <a:pt x="10497284" y="2363353"/>
                </a:cubicBezTo>
                <a:cubicBezTo>
                  <a:pt x="10502941" y="2371496"/>
                  <a:pt x="10508685" y="2379469"/>
                  <a:pt x="10514343" y="2387441"/>
                </a:cubicBezTo>
                <a:cubicBezTo>
                  <a:pt x="10473109" y="2379640"/>
                  <a:pt x="10442248" y="2375354"/>
                  <a:pt x="10431447" y="2375354"/>
                </a:cubicBezTo>
                <a:cubicBezTo>
                  <a:pt x="10390727" y="2375354"/>
                  <a:pt x="10053057" y="2458679"/>
                  <a:pt x="10030597" y="2520058"/>
                </a:cubicBezTo>
                <a:cubicBezTo>
                  <a:pt x="10001965" y="2598411"/>
                  <a:pt x="9826143" y="2684821"/>
                  <a:pt x="9638834" y="2769861"/>
                </a:cubicBezTo>
                <a:lnTo>
                  <a:pt x="9635662" y="2769861"/>
                </a:lnTo>
                <a:close/>
                <a:moveTo>
                  <a:pt x="10503628" y="2364639"/>
                </a:moveTo>
                <a:cubicBezTo>
                  <a:pt x="10507227" y="2365410"/>
                  <a:pt x="10510828" y="2366182"/>
                  <a:pt x="10514601" y="2366953"/>
                </a:cubicBezTo>
                <a:cubicBezTo>
                  <a:pt x="10520344" y="2375011"/>
                  <a:pt x="10526088" y="2382984"/>
                  <a:pt x="10531832" y="2390785"/>
                </a:cubicBezTo>
                <a:cubicBezTo>
                  <a:pt x="10528059" y="2390013"/>
                  <a:pt x="10524372" y="2389327"/>
                  <a:pt x="10520773" y="2388641"/>
                </a:cubicBezTo>
                <a:cubicBezTo>
                  <a:pt x="10515029" y="2380669"/>
                  <a:pt x="10509286" y="2372697"/>
                  <a:pt x="10503628" y="2364639"/>
                </a:cubicBezTo>
                <a:close/>
                <a:moveTo>
                  <a:pt x="10521030" y="2368325"/>
                </a:moveTo>
                <a:cubicBezTo>
                  <a:pt x="10524544" y="2369096"/>
                  <a:pt x="10528145" y="2369868"/>
                  <a:pt x="10531832" y="2370725"/>
                </a:cubicBezTo>
                <a:cubicBezTo>
                  <a:pt x="10537660" y="2378697"/>
                  <a:pt x="10543404" y="2386584"/>
                  <a:pt x="10549233" y="2394299"/>
                </a:cubicBezTo>
                <a:cubicBezTo>
                  <a:pt x="10545547" y="2393528"/>
                  <a:pt x="10541947" y="2392756"/>
                  <a:pt x="10538346" y="2392071"/>
                </a:cubicBezTo>
                <a:cubicBezTo>
                  <a:pt x="10532517" y="2384270"/>
                  <a:pt x="10526773" y="2376297"/>
                  <a:pt x="10521030" y="2368325"/>
                </a:cubicBezTo>
                <a:close/>
                <a:moveTo>
                  <a:pt x="10554034" y="2400815"/>
                </a:moveTo>
                <a:cubicBezTo>
                  <a:pt x="10559863" y="2408616"/>
                  <a:pt x="10565778" y="2416331"/>
                  <a:pt x="10571607" y="2423875"/>
                </a:cubicBezTo>
                <a:cubicBezTo>
                  <a:pt x="10567921" y="2423189"/>
                  <a:pt x="10564235" y="2422417"/>
                  <a:pt x="10560635" y="2421817"/>
                </a:cubicBezTo>
                <a:cubicBezTo>
                  <a:pt x="10554805" y="2414188"/>
                  <a:pt x="10548891" y="2406387"/>
                  <a:pt x="10543061" y="2398500"/>
                </a:cubicBezTo>
                <a:cubicBezTo>
                  <a:pt x="10546576" y="2399186"/>
                  <a:pt x="10550262" y="2399957"/>
                  <a:pt x="10554034" y="2400815"/>
                </a:cubicBezTo>
                <a:close/>
                <a:moveTo>
                  <a:pt x="10560721" y="2402186"/>
                </a:moveTo>
                <a:cubicBezTo>
                  <a:pt x="10564321" y="2402958"/>
                  <a:pt x="10567921" y="2403729"/>
                  <a:pt x="10571521" y="2404586"/>
                </a:cubicBezTo>
                <a:cubicBezTo>
                  <a:pt x="10577351" y="2412130"/>
                  <a:pt x="10583267" y="2419760"/>
                  <a:pt x="10589181" y="2427304"/>
                </a:cubicBezTo>
                <a:cubicBezTo>
                  <a:pt x="10585580" y="2426532"/>
                  <a:pt x="10581895" y="2425846"/>
                  <a:pt x="10578380" y="2425160"/>
                </a:cubicBezTo>
                <a:cubicBezTo>
                  <a:pt x="10572465" y="2417531"/>
                  <a:pt x="10566550" y="2409901"/>
                  <a:pt x="10560721" y="2402186"/>
                </a:cubicBezTo>
                <a:close/>
                <a:moveTo>
                  <a:pt x="10578465" y="2406129"/>
                </a:moveTo>
                <a:cubicBezTo>
                  <a:pt x="10581980" y="2406901"/>
                  <a:pt x="10585494" y="2407758"/>
                  <a:pt x="10589095" y="2408530"/>
                </a:cubicBezTo>
                <a:cubicBezTo>
                  <a:pt x="10594925" y="2415988"/>
                  <a:pt x="10600840" y="2423446"/>
                  <a:pt x="10606841" y="2430904"/>
                </a:cubicBezTo>
                <a:cubicBezTo>
                  <a:pt x="10603240" y="2430132"/>
                  <a:pt x="10599725" y="2429447"/>
                  <a:pt x="10596210" y="2428675"/>
                </a:cubicBezTo>
                <a:cubicBezTo>
                  <a:pt x="10590210" y="2421217"/>
                  <a:pt x="10584295" y="2413673"/>
                  <a:pt x="10578465" y="2406129"/>
                </a:cubicBezTo>
                <a:close/>
                <a:moveTo>
                  <a:pt x="10596210" y="2410244"/>
                </a:moveTo>
                <a:cubicBezTo>
                  <a:pt x="10599725" y="2411101"/>
                  <a:pt x="10603154" y="2411873"/>
                  <a:pt x="10606669" y="2412730"/>
                </a:cubicBezTo>
                <a:cubicBezTo>
                  <a:pt x="10612498" y="2420017"/>
                  <a:pt x="10618414" y="2427304"/>
                  <a:pt x="10624414" y="2434676"/>
                </a:cubicBezTo>
                <a:cubicBezTo>
                  <a:pt x="10620899" y="2433904"/>
                  <a:pt x="10617385" y="2433133"/>
                  <a:pt x="10613956" y="2432447"/>
                </a:cubicBezTo>
                <a:cubicBezTo>
                  <a:pt x="10607954" y="2424989"/>
                  <a:pt x="10602040" y="2417617"/>
                  <a:pt x="10596210" y="2410244"/>
                </a:cubicBezTo>
                <a:close/>
                <a:moveTo>
                  <a:pt x="10613956" y="2414531"/>
                </a:moveTo>
                <a:cubicBezTo>
                  <a:pt x="10617385" y="2415388"/>
                  <a:pt x="10620813" y="2416245"/>
                  <a:pt x="10624242" y="2417102"/>
                </a:cubicBezTo>
                <a:cubicBezTo>
                  <a:pt x="10630072" y="2424218"/>
                  <a:pt x="10635987" y="2431418"/>
                  <a:pt x="10641988" y="2438619"/>
                </a:cubicBezTo>
                <a:cubicBezTo>
                  <a:pt x="10638559" y="2437848"/>
                  <a:pt x="10635130" y="2437076"/>
                  <a:pt x="10631700" y="2436305"/>
                </a:cubicBezTo>
                <a:cubicBezTo>
                  <a:pt x="10625700" y="2429018"/>
                  <a:pt x="10619784" y="2421731"/>
                  <a:pt x="10613956" y="2414531"/>
                </a:cubicBezTo>
                <a:close/>
                <a:moveTo>
                  <a:pt x="10631700" y="2418902"/>
                </a:moveTo>
                <a:cubicBezTo>
                  <a:pt x="10635044" y="2419760"/>
                  <a:pt x="10638387" y="2420617"/>
                  <a:pt x="10641731" y="2421474"/>
                </a:cubicBezTo>
                <a:cubicBezTo>
                  <a:pt x="10647560" y="2428504"/>
                  <a:pt x="10653475" y="2435533"/>
                  <a:pt x="10659561" y="2442563"/>
                </a:cubicBezTo>
                <a:cubicBezTo>
                  <a:pt x="10656133" y="2441791"/>
                  <a:pt x="10652789" y="2441020"/>
                  <a:pt x="10649446" y="2440248"/>
                </a:cubicBezTo>
                <a:cubicBezTo>
                  <a:pt x="10643445" y="2433133"/>
                  <a:pt x="10637530" y="2426018"/>
                  <a:pt x="10631700" y="2418902"/>
                </a:cubicBezTo>
                <a:close/>
                <a:moveTo>
                  <a:pt x="10649532" y="2423532"/>
                </a:moveTo>
                <a:cubicBezTo>
                  <a:pt x="10652789" y="2424389"/>
                  <a:pt x="10656047" y="2425246"/>
                  <a:pt x="10659389" y="2426189"/>
                </a:cubicBezTo>
                <a:cubicBezTo>
                  <a:pt x="10665219" y="2433047"/>
                  <a:pt x="10671135" y="2439905"/>
                  <a:pt x="10677221" y="2446849"/>
                </a:cubicBezTo>
                <a:cubicBezTo>
                  <a:pt x="10673963" y="2446077"/>
                  <a:pt x="10670620" y="2445220"/>
                  <a:pt x="10667362" y="2444449"/>
                </a:cubicBezTo>
                <a:cubicBezTo>
                  <a:pt x="10661276" y="2437419"/>
                  <a:pt x="10655361" y="2430475"/>
                  <a:pt x="10649532" y="2423532"/>
                </a:cubicBezTo>
                <a:close/>
                <a:moveTo>
                  <a:pt x="10667362" y="2428332"/>
                </a:moveTo>
                <a:cubicBezTo>
                  <a:pt x="10670534" y="2429189"/>
                  <a:pt x="10673792" y="2430132"/>
                  <a:pt x="10676963" y="2430990"/>
                </a:cubicBezTo>
                <a:cubicBezTo>
                  <a:pt x="10682793" y="2437676"/>
                  <a:pt x="10688708" y="2444449"/>
                  <a:pt x="10694709" y="2451135"/>
                </a:cubicBezTo>
                <a:cubicBezTo>
                  <a:pt x="10691536" y="2450278"/>
                  <a:pt x="10688280" y="2449506"/>
                  <a:pt x="10685107" y="2448735"/>
                </a:cubicBezTo>
                <a:cubicBezTo>
                  <a:pt x="10679107" y="2441962"/>
                  <a:pt x="10673192" y="2435105"/>
                  <a:pt x="10667362" y="2428332"/>
                </a:cubicBezTo>
                <a:close/>
                <a:moveTo>
                  <a:pt x="10685193" y="2433304"/>
                </a:moveTo>
                <a:cubicBezTo>
                  <a:pt x="10688364" y="2434161"/>
                  <a:pt x="10691451" y="2435105"/>
                  <a:pt x="10694623" y="2436047"/>
                </a:cubicBezTo>
                <a:cubicBezTo>
                  <a:pt x="10700452" y="2442563"/>
                  <a:pt x="10706368" y="2449163"/>
                  <a:pt x="10712368" y="2455764"/>
                </a:cubicBezTo>
                <a:cubicBezTo>
                  <a:pt x="10709196" y="2454907"/>
                  <a:pt x="10706110" y="2454135"/>
                  <a:pt x="10702938" y="2453278"/>
                </a:cubicBezTo>
                <a:cubicBezTo>
                  <a:pt x="10696937" y="2446677"/>
                  <a:pt x="10691022" y="2439991"/>
                  <a:pt x="10685193" y="2433304"/>
                </a:cubicBezTo>
                <a:close/>
                <a:moveTo>
                  <a:pt x="10703110" y="2438619"/>
                </a:moveTo>
                <a:cubicBezTo>
                  <a:pt x="10706196" y="2439562"/>
                  <a:pt x="10709196" y="2440419"/>
                  <a:pt x="10712282" y="2441363"/>
                </a:cubicBezTo>
                <a:cubicBezTo>
                  <a:pt x="10718112" y="2447706"/>
                  <a:pt x="10724026" y="2454135"/>
                  <a:pt x="10730028" y="2460565"/>
                </a:cubicBezTo>
                <a:cubicBezTo>
                  <a:pt x="10726941" y="2459708"/>
                  <a:pt x="10723941" y="2458850"/>
                  <a:pt x="10720855" y="2458079"/>
                </a:cubicBezTo>
                <a:cubicBezTo>
                  <a:pt x="10714854" y="2451564"/>
                  <a:pt x="10708939" y="2445049"/>
                  <a:pt x="10703110" y="2438619"/>
                </a:cubicBezTo>
                <a:close/>
                <a:moveTo>
                  <a:pt x="10721198" y="2444106"/>
                </a:moveTo>
                <a:cubicBezTo>
                  <a:pt x="10724198" y="2445049"/>
                  <a:pt x="10727198" y="2445992"/>
                  <a:pt x="10730112" y="2446935"/>
                </a:cubicBezTo>
                <a:cubicBezTo>
                  <a:pt x="10736028" y="2453278"/>
                  <a:pt x="10741943" y="2459536"/>
                  <a:pt x="10747772" y="2465623"/>
                </a:cubicBezTo>
                <a:cubicBezTo>
                  <a:pt x="10744772" y="2464765"/>
                  <a:pt x="10741772" y="2463908"/>
                  <a:pt x="10738771" y="2463051"/>
                </a:cubicBezTo>
                <a:cubicBezTo>
                  <a:pt x="10732856" y="2456707"/>
                  <a:pt x="10726941" y="2450364"/>
                  <a:pt x="10721198" y="2444106"/>
                </a:cubicBezTo>
                <a:close/>
                <a:moveTo>
                  <a:pt x="10756002" y="2474195"/>
                </a:moveTo>
                <a:cubicBezTo>
                  <a:pt x="10762603" y="2480967"/>
                  <a:pt x="10769032" y="2487654"/>
                  <a:pt x="10775547" y="2494169"/>
                </a:cubicBezTo>
                <a:cubicBezTo>
                  <a:pt x="10772461" y="2493312"/>
                  <a:pt x="10769375" y="2492455"/>
                  <a:pt x="10766203" y="2491683"/>
                </a:cubicBezTo>
                <a:cubicBezTo>
                  <a:pt x="10759688" y="2484997"/>
                  <a:pt x="10753173" y="2478224"/>
                  <a:pt x="10746829" y="2471538"/>
                </a:cubicBezTo>
                <a:cubicBezTo>
                  <a:pt x="10749915" y="2472395"/>
                  <a:pt x="10753001" y="2473252"/>
                  <a:pt x="10756002" y="2474195"/>
                </a:cubicBezTo>
                <a:close/>
                <a:moveTo>
                  <a:pt x="10783691" y="2502399"/>
                </a:moveTo>
                <a:cubicBezTo>
                  <a:pt x="10790206" y="2508914"/>
                  <a:pt x="10796549" y="2515172"/>
                  <a:pt x="10802894" y="2521344"/>
                </a:cubicBezTo>
                <a:cubicBezTo>
                  <a:pt x="10799807" y="2520572"/>
                  <a:pt x="10796635" y="2519801"/>
                  <a:pt x="10793463" y="2519029"/>
                </a:cubicBezTo>
                <a:cubicBezTo>
                  <a:pt x="10786948" y="2512686"/>
                  <a:pt x="10780605" y="2506256"/>
                  <a:pt x="10774261" y="2499827"/>
                </a:cubicBezTo>
                <a:cubicBezTo>
                  <a:pt x="10777433" y="2500598"/>
                  <a:pt x="10780519" y="2501456"/>
                  <a:pt x="10783691" y="2502399"/>
                </a:cubicBezTo>
                <a:close/>
                <a:moveTo>
                  <a:pt x="10811037" y="2529231"/>
                </a:moveTo>
                <a:cubicBezTo>
                  <a:pt x="10817810" y="2535746"/>
                  <a:pt x="10824496" y="2542089"/>
                  <a:pt x="10831011" y="2548261"/>
                </a:cubicBezTo>
                <a:cubicBezTo>
                  <a:pt x="10827839" y="2547490"/>
                  <a:pt x="10824753" y="2546804"/>
                  <a:pt x="10821581" y="2546118"/>
                </a:cubicBezTo>
                <a:cubicBezTo>
                  <a:pt x="10814809" y="2539689"/>
                  <a:pt x="10808037" y="2533259"/>
                  <a:pt x="10801436" y="2526830"/>
                </a:cubicBezTo>
                <a:cubicBezTo>
                  <a:pt x="10804608" y="2527516"/>
                  <a:pt x="10807866" y="2528373"/>
                  <a:pt x="10811037" y="2529231"/>
                </a:cubicBezTo>
                <a:close/>
                <a:moveTo>
                  <a:pt x="10840442" y="2556834"/>
                </a:moveTo>
                <a:cubicBezTo>
                  <a:pt x="10847556" y="2563349"/>
                  <a:pt x="10854500" y="2569693"/>
                  <a:pt x="10861444" y="2575865"/>
                </a:cubicBezTo>
                <a:cubicBezTo>
                  <a:pt x="10858272" y="2575179"/>
                  <a:pt x="10855014" y="2574493"/>
                  <a:pt x="10851757" y="2573808"/>
                </a:cubicBezTo>
                <a:cubicBezTo>
                  <a:pt x="10844642" y="2567464"/>
                  <a:pt x="10837612" y="2561035"/>
                  <a:pt x="10830583" y="2554519"/>
                </a:cubicBezTo>
                <a:cubicBezTo>
                  <a:pt x="10833926" y="2555291"/>
                  <a:pt x="10837184" y="2556062"/>
                  <a:pt x="10840442" y="2556834"/>
                </a:cubicBezTo>
                <a:close/>
                <a:moveTo>
                  <a:pt x="10850471" y="2559320"/>
                </a:moveTo>
                <a:cubicBezTo>
                  <a:pt x="10853728" y="2560091"/>
                  <a:pt x="10856986" y="2560949"/>
                  <a:pt x="10860243" y="2561806"/>
                </a:cubicBezTo>
                <a:cubicBezTo>
                  <a:pt x="10867272" y="2568150"/>
                  <a:pt x="10874217" y="2574322"/>
                  <a:pt x="10881161" y="2580323"/>
                </a:cubicBezTo>
                <a:cubicBezTo>
                  <a:pt x="10877988" y="2579637"/>
                  <a:pt x="10874816" y="2578865"/>
                  <a:pt x="10871559" y="2578180"/>
                </a:cubicBezTo>
                <a:cubicBezTo>
                  <a:pt x="10864444" y="2571836"/>
                  <a:pt x="10857415" y="2565664"/>
                  <a:pt x="10850471" y="2559320"/>
                </a:cubicBezTo>
                <a:close/>
                <a:moveTo>
                  <a:pt x="10870787" y="2564549"/>
                </a:moveTo>
                <a:cubicBezTo>
                  <a:pt x="10874045" y="2565406"/>
                  <a:pt x="10877303" y="2566349"/>
                  <a:pt x="10880560" y="2567207"/>
                </a:cubicBezTo>
                <a:cubicBezTo>
                  <a:pt x="10887590" y="2573379"/>
                  <a:pt x="10894448" y="2579294"/>
                  <a:pt x="10901306" y="2585123"/>
                </a:cubicBezTo>
                <a:cubicBezTo>
                  <a:pt x="10898134" y="2584352"/>
                  <a:pt x="10894963" y="2583580"/>
                  <a:pt x="10891705" y="2582809"/>
                </a:cubicBezTo>
                <a:cubicBezTo>
                  <a:pt x="10884675" y="2576722"/>
                  <a:pt x="10877732" y="2570636"/>
                  <a:pt x="10870787" y="2564549"/>
                </a:cubicBezTo>
                <a:close/>
                <a:moveTo>
                  <a:pt x="10891961" y="2570379"/>
                </a:moveTo>
                <a:cubicBezTo>
                  <a:pt x="10895305" y="2571321"/>
                  <a:pt x="10898648" y="2572350"/>
                  <a:pt x="10901820" y="2573379"/>
                </a:cubicBezTo>
                <a:cubicBezTo>
                  <a:pt x="10908764" y="2579294"/>
                  <a:pt x="10915622" y="2585037"/>
                  <a:pt x="10922394" y="2590695"/>
                </a:cubicBezTo>
                <a:cubicBezTo>
                  <a:pt x="10919222" y="2589838"/>
                  <a:pt x="10915965" y="2588895"/>
                  <a:pt x="10912707" y="2588038"/>
                </a:cubicBezTo>
                <a:cubicBezTo>
                  <a:pt x="10905764" y="2582209"/>
                  <a:pt x="10898820" y="2576379"/>
                  <a:pt x="10891961" y="2570379"/>
                </a:cubicBezTo>
                <a:close/>
                <a:moveTo>
                  <a:pt x="10914507" y="2577494"/>
                </a:moveTo>
                <a:cubicBezTo>
                  <a:pt x="10918108" y="2578694"/>
                  <a:pt x="10921537" y="2579894"/>
                  <a:pt x="10924880" y="2581094"/>
                </a:cubicBezTo>
                <a:cubicBezTo>
                  <a:pt x="10931738" y="2586752"/>
                  <a:pt x="10938425" y="2592238"/>
                  <a:pt x="10945111" y="2597553"/>
                </a:cubicBezTo>
                <a:cubicBezTo>
                  <a:pt x="10941854" y="2596439"/>
                  <a:pt x="10938425" y="2595410"/>
                  <a:pt x="10934910" y="2594296"/>
                </a:cubicBezTo>
                <a:cubicBezTo>
                  <a:pt x="10928052" y="2588724"/>
                  <a:pt x="10921280" y="2583152"/>
                  <a:pt x="10914507" y="2577494"/>
                </a:cubicBezTo>
                <a:close/>
                <a:moveTo>
                  <a:pt x="10941425" y="2587524"/>
                </a:moveTo>
                <a:cubicBezTo>
                  <a:pt x="10945711" y="2589324"/>
                  <a:pt x="10949741" y="2591210"/>
                  <a:pt x="10953512" y="2593010"/>
                </a:cubicBezTo>
                <a:cubicBezTo>
                  <a:pt x="10959942" y="2598068"/>
                  <a:pt x="10966199" y="2602954"/>
                  <a:pt x="10972457" y="2607840"/>
                </a:cubicBezTo>
                <a:cubicBezTo>
                  <a:pt x="10968857" y="2606212"/>
                  <a:pt x="10965085" y="2604669"/>
                  <a:pt x="10960970" y="2603126"/>
                </a:cubicBezTo>
                <a:cubicBezTo>
                  <a:pt x="10954369" y="2597982"/>
                  <a:pt x="10947940" y="2592753"/>
                  <a:pt x="10941425" y="2587524"/>
                </a:cubicBezTo>
                <a:close/>
                <a:moveTo>
                  <a:pt x="10998261" y="2620613"/>
                </a:moveTo>
                <a:cubicBezTo>
                  <a:pt x="11000575" y="2621128"/>
                  <a:pt x="11003147" y="2621728"/>
                  <a:pt x="11005976" y="2622414"/>
                </a:cubicBezTo>
                <a:cubicBezTo>
                  <a:pt x="11010691" y="2625928"/>
                  <a:pt x="11015406" y="2629357"/>
                  <a:pt x="11020035" y="2632701"/>
                </a:cubicBezTo>
                <a:cubicBezTo>
                  <a:pt x="11017291" y="2632101"/>
                  <a:pt x="11014806" y="2631586"/>
                  <a:pt x="11012577" y="2631158"/>
                </a:cubicBezTo>
                <a:cubicBezTo>
                  <a:pt x="11007776" y="2627729"/>
                  <a:pt x="11002976" y="2624214"/>
                  <a:pt x="10998261" y="2620613"/>
                </a:cubicBezTo>
                <a:close/>
                <a:moveTo>
                  <a:pt x="11019520" y="2625585"/>
                </a:moveTo>
                <a:cubicBezTo>
                  <a:pt x="11022178" y="2626186"/>
                  <a:pt x="11024921" y="2626871"/>
                  <a:pt x="11027836" y="2627557"/>
                </a:cubicBezTo>
                <a:cubicBezTo>
                  <a:pt x="11032293" y="2630815"/>
                  <a:pt x="11036837" y="2633986"/>
                  <a:pt x="11041295" y="2637073"/>
                </a:cubicBezTo>
                <a:cubicBezTo>
                  <a:pt x="11038466" y="2636472"/>
                  <a:pt x="11035808" y="2635958"/>
                  <a:pt x="11033323" y="2635444"/>
                </a:cubicBezTo>
                <a:cubicBezTo>
                  <a:pt x="11028693" y="2632186"/>
                  <a:pt x="11024150" y="2628929"/>
                  <a:pt x="11019520" y="2625585"/>
                </a:cubicBezTo>
                <a:close/>
                <a:moveTo>
                  <a:pt x="11053211" y="2645474"/>
                </a:moveTo>
                <a:cubicBezTo>
                  <a:pt x="11057926" y="2648731"/>
                  <a:pt x="11062640" y="2651903"/>
                  <a:pt x="11067355" y="2655075"/>
                </a:cubicBezTo>
                <a:cubicBezTo>
                  <a:pt x="11064697" y="2654561"/>
                  <a:pt x="11062126" y="2654132"/>
                  <a:pt x="11059640" y="2653703"/>
                </a:cubicBezTo>
                <a:cubicBezTo>
                  <a:pt x="11054839" y="2650446"/>
                  <a:pt x="11049953" y="2647103"/>
                  <a:pt x="11045152" y="2643759"/>
                </a:cubicBezTo>
                <a:cubicBezTo>
                  <a:pt x="11047724" y="2644359"/>
                  <a:pt x="11050468" y="2644874"/>
                  <a:pt x="11053211" y="2645474"/>
                </a:cubicBezTo>
                <a:close/>
                <a:moveTo>
                  <a:pt x="11066327" y="2648131"/>
                </a:moveTo>
                <a:cubicBezTo>
                  <a:pt x="11068812" y="2648646"/>
                  <a:pt x="11071384" y="2649160"/>
                  <a:pt x="11073956" y="2649674"/>
                </a:cubicBezTo>
                <a:cubicBezTo>
                  <a:pt x="11078499" y="2652675"/>
                  <a:pt x="11082957" y="2655675"/>
                  <a:pt x="11087501" y="2658675"/>
                </a:cubicBezTo>
                <a:cubicBezTo>
                  <a:pt x="11085014" y="2658247"/>
                  <a:pt x="11082529" y="2657818"/>
                  <a:pt x="11080214" y="2657389"/>
                </a:cubicBezTo>
                <a:cubicBezTo>
                  <a:pt x="11075585" y="2654303"/>
                  <a:pt x="11070955" y="2651303"/>
                  <a:pt x="11066327" y="2648131"/>
                </a:cubicBezTo>
                <a:close/>
                <a:moveTo>
                  <a:pt x="11087586" y="2652503"/>
                </a:moveTo>
                <a:cubicBezTo>
                  <a:pt x="11089901" y="2653017"/>
                  <a:pt x="11092301" y="2653446"/>
                  <a:pt x="11094701" y="2653960"/>
                </a:cubicBezTo>
                <a:cubicBezTo>
                  <a:pt x="11098987" y="2656789"/>
                  <a:pt x="11103274" y="2659533"/>
                  <a:pt x="11107646" y="2662276"/>
                </a:cubicBezTo>
                <a:cubicBezTo>
                  <a:pt x="11105331" y="2661847"/>
                  <a:pt x="11103016" y="2661418"/>
                  <a:pt x="11100788" y="2661075"/>
                </a:cubicBezTo>
                <a:cubicBezTo>
                  <a:pt x="11096330" y="2658247"/>
                  <a:pt x="11091958" y="2655418"/>
                  <a:pt x="11087586" y="2652503"/>
                </a:cubicBezTo>
                <a:close/>
                <a:moveTo>
                  <a:pt x="11108846" y="2656875"/>
                </a:moveTo>
                <a:cubicBezTo>
                  <a:pt x="11110989" y="2657304"/>
                  <a:pt x="11113218" y="2657732"/>
                  <a:pt x="11115447" y="2658247"/>
                </a:cubicBezTo>
                <a:cubicBezTo>
                  <a:pt x="11119562" y="2660818"/>
                  <a:pt x="11123590" y="2663390"/>
                  <a:pt x="11127620" y="2665876"/>
                </a:cubicBezTo>
                <a:cubicBezTo>
                  <a:pt x="11125477" y="2665533"/>
                  <a:pt x="11123334" y="2665105"/>
                  <a:pt x="11121276" y="2664762"/>
                </a:cubicBezTo>
                <a:cubicBezTo>
                  <a:pt x="11117161" y="2662104"/>
                  <a:pt x="11112961" y="2659533"/>
                  <a:pt x="11108846" y="2656875"/>
                </a:cubicBezTo>
                <a:close/>
                <a:moveTo>
                  <a:pt x="11130191" y="2661247"/>
                </a:moveTo>
                <a:cubicBezTo>
                  <a:pt x="11132163" y="2661676"/>
                  <a:pt x="11134220" y="2662104"/>
                  <a:pt x="11136193" y="2662447"/>
                </a:cubicBezTo>
                <a:cubicBezTo>
                  <a:pt x="11140050" y="2664762"/>
                  <a:pt x="11143821" y="2667076"/>
                  <a:pt x="11147680" y="2669391"/>
                </a:cubicBezTo>
                <a:cubicBezTo>
                  <a:pt x="11145708" y="2669048"/>
                  <a:pt x="11143821" y="2668705"/>
                  <a:pt x="11141850" y="2668362"/>
                </a:cubicBezTo>
                <a:cubicBezTo>
                  <a:pt x="11137993" y="2666048"/>
                  <a:pt x="11134050" y="2663647"/>
                  <a:pt x="11130191" y="2661247"/>
                </a:cubicBezTo>
                <a:close/>
                <a:moveTo>
                  <a:pt x="11151537" y="2665619"/>
                </a:moveTo>
                <a:cubicBezTo>
                  <a:pt x="11153338" y="2665962"/>
                  <a:pt x="11155138" y="2666391"/>
                  <a:pt x="11156938" y="2666733"/>
                </a:cubicBezTo>
                <a:cubicBezTo>
                  <a:pt x="11160453" y="2668791"/>
                  <a:pt x="11164053" y="2670934"/>
                  <a:pt x="11167567" y="2672991"/>
                </a:cubicBezTo>
                <a:cubicBezTo>
                  <a:pt x="11165853" y="2672648"/>
                  <a:pt x="11164138" y="2672391"/>
                  <a:pt x="11162424" y="2672048"/>
                </a:cubicBezTo>
                <a:cubicBezTo>
                  <a:pt x="11158823" y="2669905"/>
                  <a:pt x="11155138" y="2667762"/>
                  <a:pt x="11151537" y="2665619"/>
                </a:cubicBezTo>
                <a:close/>
                <a:moveTo>
                  <a:pt x="11173054" y="2669991"/>
                </a:moveTo>
                <a:cubicBezTo>
                  <a:pt x="11174597" y="2670334"/>
                  <a:pt x="11176140" y="2670591"/>
                  <a:pt x="11177769" y="2670934"/>
                </a:cubicBezTo>
                <a:cubicBezTo>
                  <a:pt x="11181027" y="2672820"/>
                  <a:pt x="11184284" y="2674620"/>
                  <a:pt x="11187542" y="2676420"/>
                </a:cubicBezTo>
                <a:cubicBezTo>
                  <a:pt x="11185999" y="2676163"/>
                  <a:pt x="11184541" y="2675906"/>
                  <a:pt x="11182998" y="2675649"/>
                </a:cubicBezTo>
                <a:cubicBezTo>
                  <a:pt x="11179655" y="2673763"/>
                  <a:pt x="11176312" y="2671877"/>
                  <a:pt x="11173054" y="2669991"/>
                </a:cubicBezTo>
                <a:close/>
                <a:moveTo>
                  <a:pt x="11194571" y="2674363"/>
                </a:moveTo>
                <a:cubicBezTo>
                  <a:pt x="11195857" y="2674620"/>
                  <a:pt x="11197143" y="2674877"/>
                  <a:pt x="11198514" y="2675135"/>
                </a:cubicBezTo>
                <a:cubicBezTo>
                  <a:pt x="11201429" y="2676763"/>
                  <a:pt x="11204344" y="2678306"/>
                  <a:pt x="11207344" y="2679935"/>
                </a:cubicBezTo>
                <a:cubicBezTo>
                  <a:pt x="11206058" y="2679678"/>
                  <a:pt x="11204858" y="2679507"/>
                  <a:pt x="11203573" y="2679249"/>
                </a:cubicBezTo>
                <a:cubicBezTo>
                  <a:pt x="11200571" y="2677706"/>
                  <a:pt x="11197571" y="2676077"/>
                  <a:pt x="11194571" y="2674363"/>
                </a:cubicBezTo>
                <a:close/>
                <a:moveTo>
                  <a:pt x="11216260" y="2678735"/>
                </a:moveTo>
                <a:cubicBezTo>
                  <a:pt x="11217288" y="2678906"/>
                  <a:pt x="11218231" y="2679164"/>
                  <a:pt x="11219260" y="2679335"/>
                </a:cubicBezTo>
                <a:cubicBezTo>
                  <a:pt x="11221832" y="2680707"/>
                  <a:pt x="11224403" y="2682078"/>
                  <a:pt x="11226975" y="2683450"/>
                </a:cubicBezTo>
                <a:cubicBezTo>
                  <a:pt x="11226032" y="2683278"/>
                  <a:pt x="11225090" y="2683107"/>
                  <a:pt x="11224146" y="2682936"/>
                </a:cubicBezTo>
                <a:cubicBezTo>
                  <a:pt x="11221489" y="2681564"/>
                  <a:pt x="11218917" y="2680192"/>
                  <a:pt x="11216260" y="2678735"/>
                </a:cubicBezTo>
                <a:close/>
                <a:moveTo>
                  <a:pt x="11238119" y="2683193"/>
                </a:moveTo>
                <a:cubicBezTo>
                  <a:pt x="11238720" y="2683364"/>
                  <a:pt x="11239405" y="2683450"/>
                  <a:pt x="11240091" y="2683621"/>
                </a:cubicBezTo>
                <a:cubicBezTo>
                  <a:pt x="11242319" y="2684736"/>
                  <a:pt x="11244462" y="2685850"/>
                  <a:pt x="11246691" y="2686965"/>
                </a:cubicBezTo>
                <a:cubicBezTo>
                  <a:pt x="11246092" y="2686879"/>
                  <a:pt x="11245406" y="2686707"/>
                  <a:pt x="11244806" y="2686622"/>
                </a:cubicBezTo>
                <a:cubicBezTo>
                  <a:pt x="11242491" y="2685421"/>
                  <a:pt x="11240348" y="2684307"/>
                  <a:pt x="11238119" y="2683193"/>
                </a:cubicBezTo>
                <a:close/>
                <a:moveTo>
                  <a:pt x="11260151" y="2687650"/>
                </a:moveTo>
                <a:cubicBezTo>
                  <a:pt x="11260408" y="2687736"/>
                  <a:pt x="11260665" y="2687736"/>
                  <a:pt x="11260922" y="2687822"/>
                </a:cubicBezTo>
                <a:cubicBezTo>
                  <a:pt x="11262637" y="2688679"/>
                  <a:pt x="11264437" y="2689536"/>
                  <a:pt x="11266151" y="2690394"/>
                </a:cubicBezTo>
                <a:cubicBezTo>
                  <a:pt x="11265894" y="2690308"/>
                  <a:pt x="11265637" y="2690308"/>
                  <a:pt x="11265380" y="2690222"/>
                </a:cubicBezTo>
                <a:cubicBezTo>
                  <a:pt x="11263580" y="2689365"/>
                  <a:pt x="11261865" y="2688508"/>
                  <a:pt x="11260151" y="2687650"/>
                </a:cubicBezTo>
                <a:close/>
                <a:moveTo>
                  <a:pt x="11127363" y="2628072"/>
                </a:moveTo>
                <a:cubicBezTo>
                  <a:pt x="11127277" y="2628072"/>
                  <a:pt x="11127191" y="2627986"/>
                  <a:pt x="11127105" y="2627986"/>
                </a:cubicBezTo>
                <a:cubicBezTo>
                  <a:pt x="11126077" y="2627386"/>
                  <a:pt x="11125048" y="2626785"/>
                  <a:pt x="11124019" y="2626100"/>
                </a:cubicBezTo>
                <a:cubicBezTo>
                  <a:pt x="11124105" y="2626100"/>
                  <a:pt x="11124191" y="2626100"/>
                  <a:pt x="11124191" y="2626186"/>
                </a:cubicBezTo>
                <a:cubicBezTo>
                  <a:pt x="11125220" y="2626871"/>
                  <a:pt x="11126248" y="2627471"/>
                  <a:pt x="11127363" y="2628072"/>
                </a:cubicBezTo>
                <a:close/>
                <a:moveTo>
                  <a:pt x="11039409" y="2585552"/>
                </a:moveTo>
                <a:cubicBezTo>
                  <a:pt x="11038980" y="2585380"/>
                  <a:pt x="11038638" y="2585295"/>
                  <a:pt x="11038209" y="2585123"/>
                </a:cubicBezTo>
                <a:cubicBezTo>
                  <a:pt x="11037008" y="2584266"/>
                  <a:pt x="11035808" y="2583494"/>
                  <a:pt x="11034522" y="2582637"/>
                </a:cubicBezTo>
                <a:cubicBezTo>
                  <a:pt x="11034865" y="2582809"/>
                  <a:pt x="11035294" y="2582894"/>
                  <a:pt x="11035637" y="2583066"/>
                </a:cubicBezTo>
                <a:cubicBezTo>
                  <a:pt x="11036923" y="2583923"/>
                  <a:pt x="11038209" y="2584694"/>
                  <a:pt x="11039409" y="2585552"/>
                </a:cubicBezTo>
                <a:close/>
                <a:moveTo>
                  <a:pt x="11015320" y="2569521"/>
                </a:moveTo>
                <a:cubicBezTo>
                  <a:pt x="11015320" y="2569521"/>
                  <a:pt x="11015234" y="2569521"/>
                  <a:pt x="11015320" y="2569521"/>
                </a:cubicBezTo>
                <a:cubicBezTo>
                  <a:pt x="11015234" y="2569521"/>
                  <a:pt x="11015320" y="2569521"/>
                  <a:pt x="11015320" y="2569521"/>
                </a:cubicBezTo>
                <a:cubicBezTo>
                  <a:pt x="11015320" y="2569521"/>
                  <a:pt x="11015320" y="2569521"/>
                  <a:pt x="11015320" y="2569521"/>
                </a:cubicBezTo>
                <a:close/>
                <a:moveTo>
                  <a:pt x="10995604" y="2562149"/>
                </a:moveTo>
                <a:cubicBezTo>
                  <a:pt x="10995089" y="2561977"/>
                  <a:pt x="10994575" y="2561720"/>
                  <a:pt x="10994060" y="2561549"/>
                </a:cubicBezTo>
                <a:cubicBezTo>
                  <a:pt x="10992774" y="2560606"/>
                  <a:pt x="10991489" y="2559663"/>
                  <a:pt x="10990203" y="2558806"/>
                </a:cubicBezTo>
                <a:cubicBezTo>
                  <a:pt x="10990717" y="2558977"/>
                  <a:pt x="10991146" y="2559234"/>
                  <a:pt x="10991660" y="2559406"/>
                </a:cubicBezTo>
                <a:cubicBezTo>
                  <a:pt x="10992946" y="2560263"/>
                  <a:pt x="10994318" y="2561206"/>
                  <a:pt x="10995604" y="2562149"/>
                </a:cubicBezTo>
                <a:close/>
                <a:moveTo>
                  <a:pt x="10975715" y="2554605"/>
                </a:moveTo>
                <a:cubicBezTo>
                  <a:pt x="10974772" y="2554262"/>
                  <a:pt x="10973743" y="2553834"/>
                  <a:pt x="10972800" y="2553491"/>
                </a:cubicBezTo>
                <a:cubicBezTo>
                  <a:pt x="10971001" y="2552205"/>
                  <a:pt x="10969285" y="2550833"/>
                  <a:pt x="10967486" y="2549547"/>
                </a:cubicBezTo>
                <a:cubicBezTo>
                  <a:pt x="10968428" y="2549976"/>
                  <a:pt x="10969371" y="2550319"/>
                  <a:pt x="10970314" y="2550747"/>
                </a:cubicBezTo>
                <a:cubicBezTo>
                  <a:pt x="10972115" y="2552033"/>
                  <a:pt x="10973915" y="2553319"/>
                  <a:pt x="10975715" y="2554605"/>
                </a:cubicBezTo>
                <a:close/>
                <a:moveTo>
                  <a:pt x="10950083" y="2536432"/>
                </a:moveTo>
                <a:cubicBezTo>
                  <a:pt x="10948711" y="2535403"/>
                  <a:pt x="10947340" y="2534374"/>
                  <a:pt x="10945968" y="2533259"/>
                </a:cubicBezTo>
                <a:cubicBezTo>
                  <a:pt x="10946568" y="2533517"/>
                  <a:pt x="10947255" y="2533774"/>
                  <a:pt x="10947854" y="2534117"/>
                </a:cubicBezTo>
                <a:cubicBezTo>
                  <a:pt x="10949226" y="2535145"/>
                  <a:pt x="10950684" y="2536174"/>
                  <a:pt x="10952055" y="2537203"/>
                </a:cubicBezTo>
                <a:cubicBezTo>
                  <a:pt x="10951369" y="2537031"/>
                  <a:pt x="10950770" y="2536689"/>
                  <a:pt x="10950083" y="2536432"/>
                </a:cubicBezTo>
                <a:close/>
                <a:moveTo>
                  <a:pt x="10932081" y="2529059"/>
                </a:moveTo>
                <a:cubicBezTo>
                  <a:pt x="10930967" y="2528631"/>
                  <a:pt x="10929852" y="2528202"/>
                  <a:pt x="10928823" y="2527687"/>
                </a:cubicBezTo>
                <a:cubicBezTo>
                  <a:pt x="10926938" y="2526230"/>
                  <a:pt x="10925052" y="2524773"/>
                  <a:pt x="10923251" y="2523316"/>
                </a:cubicBezTo>
                <a:cubicBezTo>
                  <a:pt x="10924366" y="2523830"/>
                  <a:pt x="10925394" y="2524258"/>
                  <a:pt x="10926509" y="2524773"/>
                </a:cubicBezTo>
                <a:cubicBezTo>
                  <a:pt x="10928394" y="2526230"/>
                  <a:pt x="10930195" y="2527687"/>
                  <a:pt x="10932081" y="2529059"/>
                </a:cubicBezTo>
                <a:close/>
                <a:moveTo>
                  <a:pt x="10906278" y="2509857"/>
                </a:moveTo>
                <a:cubicBezTo>
                  <a:pt x="10904820" y="2508656"/>
                  <a:pt x="10903363" y="2507542"/>
                  <a:pt x="10901992" y="2506342"/>
                </a:cubicBezTo>
                <a:cubicBezTo>
                  <a:pt x="10902677" y="2506685"/>
                  <a:pt x="10903449" y="2507028"/>
                  <a:pt x="10904135" y="2507371"/>
                </a:cubicBezTo>
                <a:cubicBezTo>
                  <a:pt x="10905592" y="2508485"/>
                  <a:pt x="10907049" y="2509685"/>
                  <a:pt x="10908593" y="2510800"/>
                </a:cubicBezTo>
                <a:cubicBezTo>
                  <a:pt x="10907821" y="2510457"/>
                  <a:pt x="10907049" y="2510200"/>
                  <a:pt x="10906278" y="2509857"/>
                </a:cubicBezTo>
                <a:close/>
                <a:moveTo>
                  <a:pt x="10888619" y="2501970"/>
                </a:moveTo>
                <a:cubicBezTo>
                  <a:pt x="10887419" y="2501456"/>
                  <a:pt x="10886218" y="2500855"/>
                  <a:pt x="10885018" y="2500341"/>
                </a:cubicBezTo>
                <a:cubicBezTo>
                  <a:pt x="10883132" y="2498712"/>
                  <a:pt x="10881161" y="2497169"/>
                  <a:pt x="10879274" y="2495541"/>
                </a:cubicBezTo>
                <a:cubicBezTo>
                  <a:pt x="10880389" y="2496055"/>
                  <a:pt x="10881589" y="2496655"/>
                  <a:pt x="10882789" y="2497255"/>
                </a:cubicBezTo>
                <a:cubicBezTo>
                  <a:pt x="10884761" y="2498798"/>
                  <a:pt x="10886646" y="2500427"/>
                  <a:pt x="10888619" y="2501970"/>
                </a:cubicBezTo>
                <a:close/>
                <a:moveTo>
                  <a:pt x="10862644" y="2481567"/>
                </a:moveTo>
                <a:cubicBezTo>
                  <a:pt x="10861101" y="2480282"/>
                  <a:pt x="10859558" y="2478996"/>
                  <a:pt x="10858015" y="2477710"/>
                </a:cubicBezTo>
                <a:cubicBezTo>
                  <a:pt x="10858872" y="2478138"/>
                  <a:pt x="10859730" y="2478567"/>
                  <a:pt x="10860587" y="2478996"/>
                </a:cubicBezTo>
                <a:cubicBezTo>
                  <a:pt x="10862129" y="2480282"/>
                  <a:pt x="10863673" y="2481567"/>
                  <a:pt x="10865215" y="2482853"/>
                </a:cubicBezTo>
                <a:cubicBezTo>
                  <a:pt x="10864358" y="2482425"/>
                  <a:pt x="10863501" y="2481996"/>
                  <a:pt x="10862644" y="2481567"/>
                </a:cubicBezTo>
                <a:close/>
                <a:moveTo>
                  <a:pt x="10841727" y="2463222"/>
                </a:moveTo>
                <a:cubicBezTo>
                  <a:pt x="10841727" y="2463222"/>
                  <a:pt x="10841727" y="2463222"/>
                  <a:pt x="10841727" y="2463222"/>
                </a:cubicBezTo>
                <a:cubicBezTo>
                  <a:pt x="10841727" y="2463222"/>
                  <a:pt x="10841812" y="2463222"/>
                  <a:pt x="10841727" y="2463222"/>
                </a:cubicBezTo>
                <a:cubicBezTo>
                  <a:pt x="10841812" y="2463308"/>
                  <a:pt x="10841812" y="2463308"/>
                  <a:pt x="10841727" y="2463222"/>
                </a:cubicBezTo>
                <a:close/>
                <a:moveTo>
                  <a:pt x="10601611" y="2262454"/>
                </a:moveTo>
                <a:cubicBezTo>
                  <a:pt x="10596811" y="2256882"/>
                  <a:pt x="10592181" y="2251396"/>
                  <a:pt x="10587638" y="2246081"/>
                </a:cubicBezTo>
                <a:cubicBezTo>
                  <a:pt x="10592353" y="2251481"/>
                  <a:pt x="10597239" y="2257054"/>
                  <a:pt x="10602297" y="2262797"/>
                </a:cubicBezTo>
                <a:cubicBezTo>
                  <a:pt x="10602040" y="2262711"/>
                  <a:pt x="10601782" y="2262540"/>
                  <a:pt x="10601611" y="2262454"/>
                </a:cubicBezTo>
                <a:close/>
                <a:moveTo>
                  <a:pt x="10590895" y="2257139"/>
                </a:moveTo>
                <a:cubicBezTo>
                  <a:pt x="10590296" y="2256796"/>
                  <a:pt x="10589610" y="2256539"/>
                  <a:pt x="10589009" y="2256196"/>
                </a:cubicBezTo>
                <a:cubicBezTo>
                  <a:pt x="10583952" y="2250196"/>
                  <a:pt x="10579065" y="2244281"/>
                  <a:pt x="10574351" y="2238537"/>
                </a:cubicBezTo>
                <a:cubicBezTo>
                  <a:pt x="10574779" y="2238794"/>
                  <a:pt x="10575294" y="2239051"/>
                  <a:pt x="10575723" y="2239309"/>
                </a:cubicBezTo>
                <a:cubicBezTo>
                  <a:pt x="10580523" y="2244967"/>
                  <a:pt x="10585666" y="2250967"/>
                  <a:pt x="10590895" y="2257139"/>
                </a:cubicBezTo>
                <a:close/>
                <a:moveTo>
                  <a:pt x="10578894" y="2251310"/>
                </a:moveTo>
                <a:cubicBezTo>
                  <a:pt x="10577866" y="2250796"/>
                  <a:pt x="10576922" y="2250367"/>
                  <a:pt x="10575893" y="2249853"/>
                </a:cubicBezTo>
                <a:cubicBezTo>
                  <a:pt x="10570922" y="2243680"/>
                  <a:pt x="10566036" y="2237680"/>
                  <a:pt x="10561320" y="2231765"/>
                </a:cubicBezTo>
                <a:cubicBezTo>
                  <a:pt x="10562177" y="2232193"/>
                  <a:pt x="10563035" y="2232622"/>
                  <a:pt x="10563893" y="2233051"/>
                </a:cubicBezTo>
                <a:cubicBezTo>
                  <a:pt x="10568693" y="2239051"/>
                  <a:pt x="10573750" y="2245052"/>
                  <a:pt x="10578894" y="2251310"/>
                </a:cubicBezTo>
                <a:close/>
                <a:moveTo>
                  <a:pt x="10566464" y="2245481"/>
                </a:moveTo>
                <a:cubicBezTo>
                  <a:pt x="10565178" y="2244881"/>
                  <a:pt x="10563807" y="2244281"/>
                  <a:pt x="10562521" y="2243680"/>
                </a:cubicBezTo>
                <a:cubicBezTo>
                  <a:pt x="10557549" y="2237337"/>
                  <a:pt x="10552748" y="2231165"/>
                  <a:pt x="10548033" y="2225078"/>
                </a:cubicBezTo>
                <a:cubicBezTo>
                  <a:pt x="10549233" y="2225678"/>
                  <a:pt x="10550433" y="2226278"/>
                  <a:pt x="10551633" y="2226878"/>
                </a:cubicBezTo>
                <a:cubicBezTo>
                  <a:pt x="10556349" y="2232965"/>
                  <a:pt x="10561320" y="2239137"/>
                  <a:pt x="10566464" y="2245481"/>
                </a:cubicBezTo>
                <a:close/>
                <a:moveTo>
                  <a:pt x="10553519" y="2239651"/>
                </a:moveTo>
                <a:cubicBezTo>
                  <a:pt x="10551891" y="2238966"/>
                  <a:pt x="10550347" y="2238194"/>
                  <a:pt x="10548719" y="2237508"/>
                </a:cubicBezTo>
                <a:cubicBezTo>
                  <a:pt x="10543832" y="2231079"/>
                  <a:pt x="10538946" y="2224735"/>
                  <a:pt x="10534231" y="2218478"/>
                </a:cubicBezTo>
                <a:cubicBezTo>
                  <a:pt x="10535689" y="2219163"/>
                  <a:pt x="10537231" y="2219935"/>
                  <a:pt x="10538689" y="2220621"/>
                </a:cubicBezTo>
                <a:cubicBezTo>
                  <a:pt x="10543490" y="2226793"/>
                  <a:pt x="10548462" y="2233222"/>
                  <a:pt x="10553519" y="2239651"/>
                </a:cubicBezTo>
                <a:close/>
                <a:moveTo>
                  <a:pt x="10519143" y="2205790"/>
                </a:moveTo>
                <a:cubicBezTo>
                  <a:pt x="10517515" y="2205019"/>
                  <a:pt x="10515800" y="2204333"/>
                  <a:pt x="10514172" y="2203561"/>
                </a:cubicBezTo>
                <a:cubicBezTo>
                  <a:pt x="10509371" y="2196960"/>
                  <a:pt x="10504742" y="2190531"/>
                  <a:pt x="10500198" y="2184188"/>
                </a:cubicBezTo>
                <a:cubicBezTo>
                  <a:pt x="10501742" y="2184959"/>
                  <a:pt x="10503284" y="2185645"/>
                  <a:pt x="10504828" y="2186416"/>
                </a:cubicBezTo>
                <a:cubicBezTo>
                  <a:pt x="10509371" y="2192674"/>
                  <a:pt x="10514172" y="2199104"/>
                  <a:pt x="10519143" y="2205790"/>
                </a:cubicBezTo>
                <a:close/>
                <a:moveTo>
                  <a:pt x="10506028" y="2199875"/>
                </a:moveTo>
                <a:cubicBezTo>
                  <a:pt x="10504141" y="2199018"/>
                  <a:pt x="10502256" y="2198246"/>
                  <a:pt x="10500370" y="2197389"/>
                </a:cubicBezTo>
                <a:cubicBezTo>
                  <a:pt x="10495655" y="2190702"/>
                  <a:pt x="10491026" y="2184102"/>
                  <a:pt x="10486568" y="2177758"/>
                </a:cubicBezTo>
                <a:cubicBezTo>
                  <a:pt x="10488368" y="2178615"/>
                  <a:pt x="10490168" y="2179387"/>
                  <a:pt x="10491969" y="2180244"/>
                </a:cubicBezTo>
                <a:cubicBezTo>
                  <a:pt x="10496427" y="2186588"/>
                  <a:pt x="10501141" y="2193189"/>
                  <a:pt x="10506028" y="2199875"/>
                </a:cubicBezTo>
                <a:close/>
                <a:moveTo>
                  <a:pt x="10492483" y="2193960"/>
                </a:moveTo>
                <a:cubicBezTo>
                  <a:pt x="10490426" y="2193103"/>
                  <a:pt x="10488283" y="2192160"/>
                  <a:pt x="10486225" y="2191303"/>
                </a:cubicBezTo>
                <a:cubicBezTo>
                  <a:pt x="10481596" y="2184530"/>
                  <a:pt x="10477053" y="2177930"/>
                  <a:pt x="10472595" y="2171414"/>
                </a:cubicBezTo>
                <a:cubicBezTo>
                  <a:pt x="10474567" y="2172272"/>
                  <a:pt x="10476538" y="2173214"/>
                  <a:pt x="10478596" y="2174072"/>
                </a:cubicBezTo>
                <a:cubicBezTo>
                  <a:pt x="10483139" y="2180587"/>
                  <a:pt x="10487769" y="2187188"/>
                  <a:pt x="10492483" y="2193960"/>
                </a:cubicBezTo>
                <a:close/>
                <a:moveTo>
                  <a:pt x="10466508" y="2162328"/>
                </a:moveTo>
                <a:cubicBezTo>
                  <a:pt x="10462222" y="2155984"/>
                  <a:pt x="10458107" y="2149812"/>
                  <a:pt x="10454078" y="2143725"/>
                </a:cubicBezTo>
                <a:cubicBezTo>
                  <a:pt x="10455878" y="2144582"/>
                  <a:pt x="10457765" y="2145440"/>
                  <a:pt x="10459565" y="2146297"/>
                </a:cubicBezTo>
                <a:cubicBezTo>
                  <a:pt x="10463680" y="2152298"/>
                  <a:pt x="10467880" y="2158470"/>
                  <a:pt x="10472252" y="2164899"/>
                </a:cubicBezTo>
                <a:cubicBezTo>
                  <a:pt x="10470281" y="2163956"/>
                  <a:pt x="10468395" y="2163185"/>
                  <a:pt x="10466508" y="2162328"/>
                </a:cubicBezTo>
                <a:close/>
                <a:moveTo>
                  <a:pt x="10459050" y="2159070"/>
                </a:moveTo>
                <a:cubicBezTo>
                  <a:pt x="10456907" y="2158127"/>
                  <a:pt x="10454850" y="2157270"/>
                  <a:pt x="10452706" y="2156327"/>
                </a:cubicBezTo>
                <a:cubicBezTo>
                  <a:pt x="10448420" y="2149898"/>
                  <a:pt x="10444306" y="2143554"/>
                  <a:pt x="10440363" y="2137382"/>
                </a:cubicBezTo>
                <a:cubicBezTo>
                  <a:pt x="10442420" y="2138325"/>
                  <a:pt x="10444477" y="2139267"/>
                  <a:pt x="10446535" y="2140211"/>
                </a:cubicBezTo>
                <a:cubicBezTo>
                  <a:pt x="10450478" y="2146297"/>
                  <a:pt x="10454679" y="2152641"/>
                  <a:pt x="10459050" y="2159070"/>
                </a:cubicBezTo>
                <a:close/>
                <a:moveTo>
                  <a:pt x="10435048" y="2129323"/>
                </a:moveTo>
                <a:cubicBezTo>
                  <a:pt x="10430590" y="2122380"/>
                  <a:pt x="10426304" y="2115608"/>
                  <a:pt x="10422103" y="2109092"/>
                </a:cubicBezTo>
                <a:cubicBezTo>
                  <a:pt x="10423989" y="2109950"/>
                  <a:pt x="10425875" y="2110893"/>
                  <a:pt x="10427761" y="2111750"/>
                </a:cubicBezTo>
                <a:cubicBezTo>
                  <a:pt x="10431962" y="2118265"/>
                  <a:pt x="10436334" y="2125037"/>
                  <a:pt x="10440962" y="2131981"/>
                </a:cubicBezTo>
                <a:cubicBezTo>
                  <a:pt x="10439077" y="2131038"/>
                  <a:pt x="10437105" y="2130181"/>
                  <a:pt x="10435048" y="2129323"/>
                </a:cubicBezTo>
                <a:close/>
                <a:moveTo>
                  <a:pt x="10416874" y="2100691"/>
                </a:moveTo>
                <a:cubicBezTo>
                  <a:pt x="10412674" y="2094005"/>
                  <a:pt x="10408644" y="2087575"/>
                  <a:pt x="10404872" y="2081489"/>
                </a:cubicBezTo>
                <a:cubicBezTo>
                  <a:pt x="10406672" y="2082346"/>
                  <a:pt x="10408387" y="2083203"/>
                  <a:pt x="10410187" y="2084146"/>
                </a:cubicBezTo>
                <a:cubicBezTo>
                  <a:pt x="10414044" y="2090233"/>
                  <a:pt x="10418074" y="2096577"/>
                  <a:pt x="10422361" y="2103263"/>
                </a:cubicBezTo>
                <a:cubicBezTo>
                  <a:pt x="10420560" y="2102320"/>
                  <a:pt x="10418674" y="2101549"/>
                  <a:pt x="10416874" y="2100691"/>
                </a:cubicBezTo>
                <a:close/>
                <a:moveTo>
                  <a:pt x="10396815" y="2091604"/>
                </a:moveTo>
                <a:cubicBezTo>
                  <a:pt x="10394586" y="2090661"/>
                  <a:pt x="10392443" y="2089718"/>
                  <a:pt x="10390214" y="2088776"/>
                </a:cubicBezTo>
                <a:cubicBezTo>
                  <a:pt x="10386099" y="2081832"/>
                  <a:pt x="10382155" y="2075145"/>
                  <a:pt x="10378298" y="2068630"/>
                </a:cubicBezTo>
                <a:cubicBezTo>
                  <a:pt x="10380441" y="2069659"/>
                  <a:pt x="10382584" y="2070602"/>
                  <a:pt x="10384727" y="2071631"/>
                </a:cubicBezTo>
                <a:cubicBezTo>
                  <a:pt x="10388584" y="2078060"/>
                  <a:pt x="10392613" y="2084746"/>
                  <a:pt x="10396815" y="2091604"/>
                </a:cubicBezTo>
                <a:close/>
                <a:moveTo>
                  <a:pt x="10373411" y="2060229"/>
                </a:moveTo>
                <a:cubicBezTo>
                  <a:pt x="10369382" y="2053371"/>
                  <a:pt x="10365611" y="2046856"/>
                  <a:pt x="10362010" y="2040598"/>
                </a:cubicBezTo>
                <a:cubicBezTo>
                  <a:pt x="10364067" y="2041541"/>
                  <a:pt x="10366039" y="2042570"/>
                  <a:pt x="10368096" y="2043598"/>
                </a:cubicBezTo>
                <a:cubicBezTo>
                  <a:pt x="10371697" y="2049770"/>
                  <a:pt x="10375554" y="2056286"/>
                  <a:pt x="10379670" y="2063144"/>
                </a:cubicBezTo>
                <a:cubicBezTo>
                  <a:pt x="10377527" y="2062201"/>
                  <a:pt x="10375468" y="2061172"/>
                  <a:pt x="10373411" y="2060229"/>
                </a:cubicBezTo>
                <a:close/>
                <a:moveTo>
                  <a:pt x="10366811" y="2057314"/>
                </a:moveTo>
                <a:cubicBezTo>
                  <a:pt x="10364582" y="2056286"/>
                  <a:pt x="10362267" y="2055343"/>
                  <a:pt x="10360038" y="2054314"/>
                </a:cubicBezTo>
                <a:cubicBezTo>
                  <a:pt x="10356095" y="2047370"/>
                  <a:pt x="10352323" y="2040684"/>
                  <a:pt x="10348722" y="2034340"/>
                </a:cubicBezTo>
                <a:cubicBezTo>
                  <a:pt x="10350951" y="2035369"/>
                  <a:pt x="10353094" y="2036397"/>
                  <a:pt x="10355323" y="2037426"/>
                </a:cubicBezTo>
                <a:cubicBezTo>
                  <a:pt x="10358924" y="2043770"/>
                  <a:pt x="10362781" y="2050371"/>
                  <a:pt x="10366811" y="2057314"/>
                </a:cubicBezTo>
                <a:close/>
                <a:moveTo>
                  <a:pt x="10344350" y="2026539"/>
                </a:moveTo>
                <a:cubicBezTo>
                  <a:pt x="10340579" y="2019681"/>
                  <a:pt x="10336892" y="2013080"/>
                  <a:pt x="10333550" y="2006994"/>
                </a:cubicBezTo>
                <a:cubicBezTo>
                  <a:pt x="10335693" y="2008022"/>
                  <a:pt x="10337750" y="2009051"/>
                  <a:pt x="10339893" y="2010080"/>
                </a:cubicBezTo>
                <a:cubicBezTo>
                  <a:pt x="10343237" y="2016081"/>
                  <a:pt x="10346836" y="2022596"/>
                  <a:pt x="10350779" y="2029540"/>
                </a:cubicBezTo>
                <a:cubicBezTo>
                  <a:pt x="10348636" y="2028511"/>
                  <a:pt x="10346493" y="2027482"/>
                  <a:pt x="10344350" y="2026539"/>
                </a:cubicBezTo>
                <a:close/>
                <a:moveTo>
                  <a:pt x="10329092" y="1998764"/>
                </a:moveTo>
                <a:cubicBezTo>
                  <a:pt x="10325405" y="1991992"/>
                  <a:pt x="10322062" y="1985734"/>
                  <a:pt x="10319062" y="1979990"/>
                </a:cubicBezTo>
                <a:cubicBezTo>
                  <a:pt x="10321119" y="1981019"/>
                  <a:pt x="10323090" y="1982134"/>
                  <a:pt x="10325148" y="1983162"/>
                </a:cubicBezTo>
                <a:cubicBezTo>
                  <a:pt x="10327977" y="1988391"/>
                  <a:pt x="10331406" y="1994649"/>
                  <a:pt x="10335264" y="2001764"/>
                </a:cubicBezTo>
                <a:cubicBezTo>
                  <a:pt x="10333206" y="2000736"/>
                  <a:pt x="10331149" y="1999707"/>
                  <a:pt x="10329092" y="1998764"/>
                </a:cubicBezTo>
                <a:close/>
                <a:moveTo>
                  <a:pt x="10322748" y="1995764"/>
                </a:moveTo>
                <a:cubicBezTo>
                  <a:pt x="10320519" y="1994735"/>
                  <a:pt x="10318290" y="1993707"/>
                  <a:pt x="10316061" y="1992678"/>
                </a:cubicBezTo>
                <a:cubicBezTo>
                  <a:pt x="10312461" y="1985820"/>
                  <a:pt x="10309117" y="1979476"/>
                  <a:pt x="10306031" y="1973475"/>
                </a:cubicBezTo>
                <a:cubicBezTo>
                  <a:pt x="10308174" y="1974504"/>
                  <a:pt x="10310403" y="1975618"/>
                  <a:pt x="10312546" y="1976733"/>
                </a:cubicBezTo>
                <a:cubicBezTo>
                  <a:pt x="10315632" y="1982391"/>
                  <a:pt x="10318976" y="1988734"/>
                  <a:pt x="10322748" y="1995764"/>
                </a:cubicBezTo>
                <a:close/>
                <a:moveTo>
                  <a:pt x="10295745" y="1962502"/>
                </a:moveTo>
                <a:cubicBezTo>
                  <a:pt x="10293430" y="1961388"/>
                  <a:pt x="10291201" y="1960359"/>
                  <a:pt x="10288886" y="1959331"/>
                </a:cubicBezTo>
                <a:cubicBezTo>
                  <a:pt x="10285286" y="1952215"/>
                  <a:pt x="10282115" y="1945700"/>
                  <a:pt x="10279199" y="1939957"/>
                </a:cubicBezTo>
                <a:cubicBezTo>
                  <a:pt x="10281428" y="1941071"/>
                  <a:pt x="10283743" y="1942186"/>
                  <a:pt x="10285972" y="1943300"/>
                </a:cubicBezTo>
                <a:cubicBezTo>
                  <a:pt x="10288715" y="1948529"/>
                  <a:pt x="10291972" y="1954959"/>
                  <a:pt x="10295745" y="1962502"/>
                </a:cubicBezTo>
                <a:close/>
                <a:moveTo>
                  <a:pt x="10269598" y="1929413"/>
                </a:moveTo>
                <a:cubicBezTo>
                  <a:pt x="10267197" y="1928298"/>
                  <a:pt x="10264884" y="1927184"/>
                  <a:pt x="10262483" y="1926155"/>
                </a:cubicBezTo>
                <a:cubicBezTo>
                  <a:pt x="10258882" y="1918697"/>
                  <a:pt x="10255882" y="1912182"/>
                  <a:pt x="10253396" y="1906867"/>
                </a:cubicBezTo>
                <a:cubicBezTo>
                  <a:pt x="10255796" y="1908067"/>
                  <a:pt x="10258111" y="1909182"/>
                  <a:pt x="10260512" y="1910382"/>
                </a:cubicBezTo>
                <a:cubicBezTo>
                  <a:pt x="10261197" y="1911753"/>
                  <a:pt x="10264283" y="1918440"/>
                  <a:pt x="10269598" y="1929413"/>
                </a:cubicBezTo>
                <a:close/>
                <a:moveTo>
                  <a:pt x="10249882" y="1899066"/>
                </a:moveTo>
                <a:cubicBezTo>
                  <a:pt x="10246966" y="1892808"/>
                  <a:pt x="10245424" y="1889293"/>
                  <a:pt x="10245338" y="1889036"/>
                </a:cubicBezTo>
                <a:cubicBezTo>
                  <a:pt x="10244310" y="1886293"/>
                  <a:pt x="10243195" y="1883464"/>
                  <a:pt x="10242166" y="1880721"/>
                </a:cubicBezTo>
                <a:cubicBezTo>
                  <a:pt x="10245081" y="1882264"/>
                  <a:pt x="10247995" y="1883807"/>
                  <a:pt x="10250911" y="1885350"/>
                </a:cubicBezTo>
                <a:cubicBezTo>
                  <a:pt x="10253139" y="1891179"/>
                  <a:pt x="10255368" y="1897009"/>
                  <a:pt x="10257596" y="1902838"/>
                </a:cubicBezTo>
                <a:cubicBezTo>
                  <a:pt x="10255025" y="1901552"/>
                  <a:pt x="10252453" y="1900352"/>
                  <a:pt x="10249882" y="1899066"/>
                </a:cubicBezTo>
                <a:close/>
                <a:moveTo>
                  <a:pt x="10242338" y="1892294"/>
                </a:moveTo>
                <a:cubicBezTo>
                  <a:pt x="10242424" y="1892465"/>
                  <a:pt x="10243109" y="1893922"/>
                  <a:pt x="10244224" y="1896409"/>
                </a:cubicBezTo>
                <a:cubicBezTo>
                  <a:pt x="10241737" y="1895294"/>
                  <a:pt x="10239337" y="1894094"/>
                  <a:pt x="10236852" y="1893065"/>
                </a:cubicBezTo>
                <a:cubicBezTo>
                  <a:pt x="10232565" y="1883550"/>
                  <a:pt x="10229651" y="1876949"/>
                  <a:pt x="10228279" y="1873777"/>
                </a:cubicBezTo>
                <a:cubicBezTo>
                  <a:pt x="10231108" y="1875149"/>
                  <a:pt x="10234022" y="1876606"/>
                  <a:pt x="10236937" y="1878063"/>
                </a:cubicBezTo>
                <a:cubicBezTo>
                  <a:pt x="10238737" y="1882864"/>
                  <a:pt x="10240537" y="1887579"/>
                  <a:pt x="10242338" y="1892294"/>
                </a:cubicBezTo>
                <a:close/>
                <a:moveTo>
                  <a:pt x="10225279" y="1866233"/>
                </a:moveTo>
                <a:cubicBezTo>
                  <a:pt x="10223050" y="1860318"/>
                  <a:pt x="10220735" y="1854489"/>
                  <a:pt x="10218506" y="1848574"/>
                </a:cubicBezTo>
                <a:cubicBezTo>
                  <a:pt x="10221421" y="1850117"/>
                  <a:pt x="10224335" y="1851660"/>
                  <a:pt x="10227336" y="1853289"/>
                </a:cubicBezTo>
                <a:cubicBezTo>
                  <a:pt x="10229651" y="1859118"/>
                  <a:pt x="10231879" y="1864862"/>
                  <a:pt x="10234022" y="1870519"/>
                </a:cubicBezTo>
                <a:cubicBezTo>
                  <a:pt x="10231108" y="1869062"/>
                  <a:pt x="10228193" y="1867605"/>
                  <a:pt x="10225279" y="1866233"/>
                </a:cubicBezTo>
                <a:close/>
                <a:moveTo>
                  <a:pt x="10215592" y="1840945"/>
                </a:moveTo>
                <a:cubicBezTo>
                  <a:pt x="10213363" y="1835287"/>
                  <a:pt x="10211220" y="1829629"/>
                  <a:pt x="10208991" y="1824057"/>
                </a:cubicBezTo>
                <a:cubicBezTo>
                  <a:pt x="10211819" y="1825685"/>
                  <a:pt x="10214734" y="1827314"/>
                  <a:pt x="10217563" y="1828943"/>
                </a:cubicBezTo>
                <a:cubicBezTo>
                  <a:pt x="10219792" y="1834515"/>
                  <a:pt x="10222021" y="1840001"/>
                  <a:pt x="10224164" y="1845488"/>
                </a:cubicBezTo>
                <a:cubicBezTo>
                  <a:pt x="10221335" y="1843945"/>
                  <a:pt x="10218506" y="1842402"/>
                  <a:pt x="10215592" y="1840945"/>
                </a:cubicBezTo>
                <a:close/>
                <a:moveTo>
                  <a:pt x="10210448" y="1838373"/>
                </a:moveTo>
                <a:cubicBezTo>
                  <a:pt x="10160213" y="1813169"/>
                  <a:pt x="10114522" y="1798768"/>
                  <a:pt x="10080746" y="1798768"/>
                </a:cubicBezTo>
                <a:cubicBezTo>
                  <a:pt x="9965188" y="1798768"/>
                  <a:pt x="9731074" y="2003908"/>
                  <a:pt x="9676725" y="2152812"/>
                </a:cubicBezTo>
                <a:cubicBezTo>
                  <a:pt x="9605487" y="2348094"/>
                  <a:pt x="9479471" y="2552976"/>
                  <a:pt x="9345397" y="2769775"/>
                </a:cubicBezTo>
                <a:lnTo>
                  <a:pt x="9334853" y="2769775"/>
                </a:lnTo>
                <a:cubicBezTo>
                  <a:pt x="9465069" y="2547319"/>
                  <a:pt x="9587827" y="2337121"/>
                  <a:pt x="9661122" y="2136439"/>
                </a:cubicBezTo>
                <a:cubicBezTo>
                  <a:pt x="9713328" y="1993364"/>
                  <a:pt x="9937585" y="1774165"/>
                  <a:pt x="10062230" y="1774165"/>
                </a:cubicBezTo>
                <a:cubicBezTo>
                  <a:pt x="10098834" y="1774165"/>
                  <a:pt x="10148983" y="1791224"/>
                  <a:pt x="10203590" y="1821056"/>
                </a:cubicBezTo>
                <a:cubicBezTo>
                  <a:pt x="10205905" y="1826800"/>
                  <a:pt x="10208134" y="1832458"/>
                  <a:pt x="10210448" y="1838373"/>
                </a:cubicBezTo>
                <a:close/>
                <a:moveTo>
                  <a:pt x="9341882" y="2775518"/>
                </a:moveTo>
                <a:cubicBezTo>
                  <a:pt x="9341111" y="2776804"/>
                  <a:pt x="9340254" y="2778090"/>
                  <a:pt x="9339482" y="2779376"/>
                </a:cubicBezTo>
                <a:cubicBezTo>
                  <a:pt x="9338367" y="2781176"/>
                  <a:pt x="9337253" y="2782976"/>
                  <a:pt x="9336138" y="2784777"/>
                </a:cubicBezTo>
                <a:cubicBezTo>
                  <a:pt x="9332624" y="2784948"/>
                  <a:pt x="9329195" y="2785034"/>
                  <a:pt x="9325852" y="2785205"/>
                </a:cubicBezTo>
                <a:cubicBezTo>
                  <a:pt x="9327737" y="2781948"/>
                  <a:pt x="9329623" y="2778776"/>
                  <a:pt x="9331510" y="2775518"/>
                </a:cubicBezTo>
                <a:lnTo>
                  <a:pt x="9341882" y="2775518"/>
                </a:lnTo>
                <a:close/>
                <a:moveTo>
                  <a:pt x="9320794" y="2785377"/>
                </a:moveTo>
                <a:cubicBezTo>
                  <a:pt x="9317279" y="2785548"/>
                  <a:pt x="9313764" y="2785634"/>
                  <a:pt x="9310421" y="2785806"/>
                </a:cubicBezTo>
                <a:cubicBezTo>
                  <a:pt x="9312308" y="2782377"/>
                  <a:pt x="9314193" y="2778947"/>
                  <a:pt x="9316079" y="2775518"/>
                </a:cubicBezTo>
                <a:lnTo>
                  <a:pt x="9326537" y="2775518"/>
                </a:lnTo>
                <a:cubicBezTo>
                  <a:pt x="9324651" y="2778862"/>
                  <a:pt x="9322766" y="2782119"/>
                  <a:pt x="9320794" y="2785377"/>
                </a:cubicBezTo>
                <a:close/>
                <a:moveTo>
                  <a:pt x="9317365" y="2791378"/>
                </a:moveTo>
                <a:cubicBezTo>
                  <a:pt x="9315479" y="2794635"/>
                  <a:pt x="9313593" y="2797893"/>
                  <a:pt x="9311621" y="2801150"/>
                </a:cubicBezTo>
                <a:cubicBezTo>
                  <a:pt x="9308192" y="2801408"/>
                  <a:pt x="9304764" y="2801665"/>
                  <a:pt x="9301506" y="2802007"/>
                </a:cubicBezTo>
                <a:cubicBezTo>
                  <a:pt x="9303392" y="2798664"/>
                  <a:pt x="9305278" y="2795235"/>
                  <a:pt x="9307163" y="2791892"/>
                </a:cubicBezTo>
                <a:cubicBezTo>
                  <a:pt x="9310507" y="2791635"/>
                  <a:pt x="9313850" y="2791549"/>
                  <a:pt x="9317365" y="2791378"/>
                </a:cubicBezTo>
                <a:close/>
                <a:moveTo>
                  <a:pt x="9296448" y="2802350"/>
                </a:moveTo>
                <a:cubicBezTo>
                  <a:pt x="9292934" y="2802608"/>
                  <a:pt x="9289504" y="2802951"/>
                  <a:pt x="9286161" y="2803208"/>
                </a:cubicBezTo>
                <a:cubicBezTo>
                  <a:pt x="9288047" y="2799607"/>
                  <a:pt x="9289932" y="2796007"/>
                  <a:pt x="9291819" y="2792406"/>
                </a:cubicBezTo>
                <a:cubicBezTo>
                  <a:pt x="9295248" y="2792235"/>
                  <a:pt x="9298677" y="2792149"/>
                  <a:pt x="9302192" y="2791978"/>
                </a:cubicBezTo>
                <a:cubicBezTo>
                  <a:pt x="9300306" y="2795407"/>
                  <a:pt x="9298420" y="2798921"/>
                  <a:pt x="9296448" y="2802350"/>
                </a:cubicBezTo>
                <a:close/>
                <a:moveTo>
                  <a:pt x="9293105" y="2808437"/>
                </a:moveTo>
                <a:cubicBezTo>
                  <a:pt x="9291218" y="2811866"/>
                  <a:pt x="9289333" y="2815295"/>
                  <a:pt x="9287447" y="2818638"/>
                </a:cubicBezTo>
                <a:cubicBezTo>
                  <a:pt x="9284104" y="2819067"/>
                  <a:pt x="9280760" y="2819495"/>
                  <a:pt x="9277417" y="2819924"/>
                </a:cubicBezTo>
                <a:cubicBezTo>
                  <a:pt x="9279303" y="2816409"/>
                  <a:pt x="9281104" y="2812809"/>
                  <a:pt x="9282989" y="2809294"/>
                </a:cubicBezTo>
                <a:cubicBezTo>
                  <a:pt x="9286333" y="2809037"/>
                  <a:pt x="9289676" y="2808780"/>
                  <a:pt x="9293105" y="2808437"/>
                </a:cubicBezTo>
                <a:close/>
                <a:moveTo>
                  <a:pt x="9272445" y="2820610"/>
                </a:moveTo>
                <a:cubicBezTo>
                  <a:pt x="9269016" y="2821038"/>
                  <a:pt x="9265587" y="2821553"/>
                  <a:pt x="9262329" y="2821981"/>
                </a:cubicBezTo>
                <a:cubicBezTo>
                  <a:pt x="9264215" y="2818210"/>
                  <a:pt x="9266102" y="2814438"/>
                  <a:pt x="9267987" y="2810666"/>
                </a:cubicBezTo>
                <a:cubicBezTo>
                  <a:pt x="9271331" y="2810323"/>
                  <a:pt x="9274760" y="2810066"/>
                  <a:pt x="9278188" y="2809723"/>
                </a:cubicBezTo>
                <a:cubicBezTo>
                  <a:pt x="9276217" y="2813323"/>
                  <a:pt x="9274331" y="2817009"/>
                  <a:pt x="9272445" y="2820610"/>
                </a:cubicBezTo>
                <a:close/>
                <a:moveTo>
                  <a:pt x="9269016" y="2827039"/>
                </a:moveTo>
                <a:cubicBezTo>
                  <a:pt x="9267130" y="2830640"/>
                  <a:pt x="9265245" y="2834240"/>
                  <a:pt x="9263358" y="2837926"/>
                </a:cubicBezTo>
                <a:cubicBezTo>
                  <a:pt x="9260014" y="2838526"/>
                  <a:pt x="9256757" y="2839126"/>
                  <a:pt x="9253499" y="2839726"/>
                </a:cubicBezTo>
                <a:cubicBezTo>
                  <a:pt x="9255386" y="2835955"/>
                  <a:pt x="9257272" y="2832183"/>
                  <a:pt x="9259072" y="2828411"/>
                </a:cubicBezTo>
                <a:cubicBezTo>
                  <a:pt x="9262329" y="2827982"/>
                  <a:pt x="9265673" y="2827468"/>
                  <a:pt x="9269016" y="2827039"/>
                </a:cubicBezTo>
                <a:close/>
                <a:moveTo>
                  <a:pt x="9248442" y="2840669"/>
                </a:moveTo>
                <a:cubicBezTo>
                  <a:pt x="9245013" y="2841270"/>
                  <a:pt x="9241670" y="2841955"/>
                  <a:pt x="9238413" y="2842555"/>
                </a:cubicBezTo>
                <a:cubicBezTo>
                  <a:pt x="9240298" y="2838526"/>
                  <a:pt x="9242184" y="2834497"/>
                  <a:pt x="9244070" y="2830468"/>
                </a:cubicBezTo>
                <a:cubicBezTo>
                  <a:pt x="9247327" y="2829954"/>
                  <a:pt x="9250757" y="2829525"/>
                  <a:pt x="9254186" y="2829011"/>
                </a:cubicBezTo>
                <a:cubicBezTo>
                  <a:pt x="9252300" y="2832954"/>
                  <a:pt x="9250328" y="2836812"/>
                  <a:pt x="9248442" y="2840669"/>
                </a:cubicBezTo>
                <a:close/>
                <a:moveTo>
                  <a:pt x="9233526" y="2843498"/>
                </a:moveTo>
                <a:cubicBezTo>
                  <a:pt x="9230011" y="2844184"/>
                  <a:pt x="9226668" y="2844870"/>
                  <a:pt x="9223411" y="2845556"/>
                </a:cubicBezTo>
                <a:cubicBezTo>
                  <a:pt x="9225296" y="2841270"/>
                  <a:pt x="9227268" y="2836983"/>
                  <a:pt x="9229154" y="2832697"/>
                </a:cubicBezTo>
                <a:cubicBezTo>
                  <a:pt x="9232497" y="2832183"/>
                  <a:pt x="9235926" y="2831668"/>
                  <a:pt x="9239355" y="2831154"/>
                </a:cubicBezTo>
                <a:cubicBezTo>
                  <a:pt x="9237384" y="2835355"/>
                  <a:pt x="9235411" y="2839469"/>
                  <a:pt x="9233526" y="2843498"/>
                </a:cubicBezTo>
                <a:close/>
                <a:moveTo>
                  <a:pt x="9230526" y="2850013"/>
                </a:moveTo>
                <a:cubicBezTo>
                  <a:pt x="9228640" y="2854043"/>
                  <a:pt x="9226753" y="2858072"/>
                  <a:pt x="9224867" y="2862101"/>
                </a:cubicBezTo>
                <a:cubicBezTo>
                  <a:pt x="9221524" y="2862958"/>
                  <a:pt x="9218181" y="2863815"/>
                  <a:pt x="9215009" y="2864672"/>
                </a:cubicBezTo>
                <a:cubicBezTo>
                  <a:pt x="9216896" y="2860472"/>
                  <a:pt x="9218695" y="2856271"/>
                  <a:pt x="9220581" y="2852071"/>
                </a:cubicBezTo>
                <a:cubicBezTo>
                  <a:pt x="9223753" y="2851385"/>
                  <a:pt x="9227096" y="2850699"/>
                  <a:pt x="9230526" y="2850013"/>
                </a:cubicBezTo>
                <a:close/>
                <a:moveTo>
                  <a:pt x="9209951" y="2866044"/>
                </a:moveTo>
                <a:cubicBezTo>
                  <a:pt x="9206522" y="2866987"/>
                  <a:pt x="9203179" y="2867930"/>
                  <a:pt x="9199921" y="2868873"/>
                </a:cubicBezTo>
                <a:cubicBezTo>
                  <a:pt x="9201808" y="2864330"/>
                  <a:pt x="9203694" y="2859872"/>
                  <a:pt x="9205579" y="2855328"/>
                </a:cubicBezTo>
                <a:cubicBezTo>
                  <a:pt x="9208837" y="2854557"/>
                  <a:pt x="9212266" y="2853871"/>
                  <a:pt x="9215695" y="2853100"/>
                </a:cubicBezTo>
                <a:cubicBezTo>
                  <a:pt x="9213810" y="2857386"/>
                  <a:pt x="9211837" y="2861672"/>
                  <a:pt x="9209951" y="2866044"/>
                </a:cubicBezTo>
                <a:close/>
                <a:moveTo>
                  <a:pt x="9207037" y="2872645"/>
                </a:moveTo>
                <a:cubicBezTo>
                  <a:pt x="9205151" y="2877017"/>
                  <a:pt x="9203179" y="2881303"/>
                  <a:pt x="9201293" y="2885675"/>
                </a:cubicBezTo>
                <a:cubicBezTo>
                  <a:pt x="9197950" y="2886790"/>
                  <a:pt x="9194692" y="2887904"/>
                  <a:pt x="9191434" y="2889018"/>
                </a:cubicBezTo>
                <a:cubicBezTo>
                  <a:pt x="9193321" y="2884475"/>
                  <a:pt x="9195207" y="2879931"/>
                  <a:pt x="9197093" y="2875388"/>
                </a:cubicBezTo>
                <a:cubicBezTo>
                  <a:pt x="9200350" y="2874445"/>
                  <a:pt x="9203694" y="2873502"/>
                  <a:pt x="9207037" y="2872645"/>
                </a:cubicBezTo>
                <a:close/>
                <a:moveTo>
                  <a:pt x="9198293" y="2892533"/>
                </a:moveTo>
                <a:cubicBezTo>
                  <a:pt x="9196407" y="2896734"/>
                  <a:pt x="9194521" y="2901020"/>
                  <a:pt x="9192721" y="2905220"/>
                </a:cubicBezTo>
                <a:cubicBezTo>
                  <a:pt x="9189463" y="2906506"/>
                  <a:pt x="9186291" y="2907792"/>
                  <a:pt x="9183119" y="2909078"/>
                </a:cubicBezTo>
                <a:cubicBezTo>
                  <a:pt x="9184919" y="2904620"/>
                  <a:pt x="9186806" y="2900248"/>
                  <a:pt x="9188606" y="2895791"/>
                </a:cubicBezTo>
                <a:cubicBezTo>
                  <a:pt x="9191692" y="2894762"/>
                  <a:pt x="9194949" y="2893647"/>
                  <a:pt x="9198293" y="2892533"/>
                </a:cubicBezTo>
                <a:close/>
                <a:moveTo>
                  <a:pt x="9189377" y="2912678"/>
                </a:moveTo>
                <a:cubicBezTo>
                  <a:pt x="9187577" y="2916793"/>
                  <a:pt x="9185777" y="2920908"/>
                  <a:pt x="9183976" y="2925023"/>
                </a:cubicBezTo>
                <a:cubicBezTo>
                  <a:pt x="9180805" y="2926480"/>
                  <a:pt x="9177719" y="2927937"/>
                  <a:pt x="9174633" y="2929395"/>
                </a:cubicBezTo>
                <a:cubicBezTo>
                  <a:pt x="9176433" y="2925109"/>
                  <a:pt x="9178148" y="2920822"/>
                  <a:pt x="9179948" y="2916536"/>
                </a:cubicBezTo>
                <a:cubicBezTo>
                  <a:pt x="9183119" y="2915250"/>
                  <a:pt x="9186205" y="2913964"/>
                  <a:pt x="9189377" y="2912678"/>
                </a:cubicBezTo>
                <a:close/>
                <a:moveTo>
                  <a:pt x="9180548" y="2932910"/>
                </a:moveTo>
                <a:cubicBezTo>
                  <a:pt x="9178833" y="2936939"/>
                  <a:pt x="9177033" y="2940882"/>
                  <a:pt x="9175318" y="2944911"/>
                </a:cubicBezTo>
                <a:cubicBezTo>
                  <a:pt x="9172232" y="2946540"/>
                  <a:pt x="9169232" y="2948083"/>
                  <a:pt x="9166318" y="2949712"/>
                </a:cubicBezTo>
                <a:cubicBezTo>
                  <a:pt x="9168032" y="2945511"/>
                  <a:pt x="9169747" y="2941396"/>
                  <a:pt x="9171461" y="2937196"/>
                </a:cubicBezTo>
                <a:cubicBezTo>
                  <a:pt x="9174375" y="2935824"/>
                  <a:pt x="9177461" y="2934367"/>
                  <a:pt x="9180548" y="2932910"/>
                </a:cubicBezTo>
                <a:close/>
                <a:moveTo>
                  <a:pt x="9171890" y="2952798"/>
                </a:moveTo>
                <a:cubicBezTo>
                  <a:pt x="9170089" y="2956913"/>
                  <a:pt x="9168375" y="2960942"/>
                  <a:pt x="9166575" y="2965057"/>
                </a:cubicBezTo>
                <a:cubicBezTo>
                  <a:pt x="9163574" y="2966857"/>
                  <a:pt x="9160659" y="2968571"/>
                  <a:pt x="9157831" y="2970371"/>
                </a:cubicBezTo>
                <a:cubicBezTo>
                  <a:pt x="9159545" y="2966171"/>
                  <a:pt x="9161260" y="2961884"/>
                  <a:pt x="9163060" y="2957684"/>
                </a:cubicBezTo>
                <a:cubicBezTo>
                  <a:pt x="9165974" y="2955970"/>
                  <a:pt x="9168889" y="2954426"/>
                  <a:pt x="9171890" y="2952798"/>
                </a:cubicBezTo>
                <a:close/>
                <a:moveTo>
                  <a:pt x="9162974" y="2973457"/>
                </a:moveTo>
                <a:cubicBezTo>
                  <a:pt x="9161174" y="2977744"/>
                  <a:pt x="9159288" y="2981944"/>
                  <a:pt x="9157488" y="2986231"/>
                </a:cubicBezTo>
                <a:cubicBezTo>
                  <a:pt x="9154659" y="2988117"/>
                  <a:pt x="9151830" y="2990003"/>
                  <a:pt x="9149087" y="2991888"/>
                </a:cubicBezTo>
                <a:cubicBezTo>
                  <a:pt x="9150887" y="2987516"/>
                  <a:pt x="9152688" y="2983144"/>
                  <a:pt x="9154488" y="2978772"/>
                </a:cubicBezTo>
                <a:cubicBezTo>
                  <a:pt x="9157230" y="2976972"/>
                  <a:pt x="9160060" y="2975172"/>
                  <a:pt x="9162974" y="2973457"/>
                </a:cubicBezTo>
                <a:close/>
                <a:moveTo>
                  <a:pt x="9153973" y="2994289"/>
                </a:moveTo>
                <a:cubicBezTo>
                  <a:pt x="9152173" y="2998403"/>
                  <a:pt x="9150459" y="3002604"/>
                  <a:pt x="9148658" y="3006719"/>
                </a:cubicBezTo>
                <a:cubicBezTo>
                  <a:pt x="9145915" y="3008691"/>
                  <a:pt x="9143171" y="3010748"/>
                  <a:pt x="9140514" y="3012805"/>
                </a:cubicBezTo>
                <a:cubicBezTo>
                  <a:pt x="9142228" y="3008519"/>
                  <a:pt x="9143944" y="3004318"/>
                  <a:pt x="9145658" y="3000032"/>
                </a:cubicBezTo>
                <a:cubicBezTo>
                  <a:pt x="9148401" y="2998060"/>
                  <a:pt x="9151144" y="2996174"/>
                  <a:pt x="9153973" y="2994289"/>
                </a:cubicBezTo>
                <a:close/>
                <a:moveTo>
                  <a:pt x="9134342" y="3017606"/>
                </a:moveTo>
                <a:cubicBezTo>
                  <a:pt x="9131427" y="3019920"/>
                  <a:pt x="9128598" y="3022235"/>
                  <a:pt x="9125941" y="3024550"/>
                </a:cubicBezTo>
                <a:cubicBezTo>
                  <a:pt x="9127656" y="3020006"/>
                  <a:pt x="9129370" y="3015463"/>
                  <a:pt x="9131171" y="3011005"/>
                </a:cubicBezTo>
                <a:cubicBezTo>
                  <a:pt x="9133913" y="3008776"/>
                  <a:pt x="9136828" y="3006547"/>
                  <a:pt x="9139743" y="3004404"/>
                </a:cubicBezTo>
                <a:cubicBezTo>
                  <a:pt x="9137856" y="3008776"/>
                  <a:pt x="9136142" y="3013234"/>
                  <a:pt x="9134342" y="3017606"/>
                </a:cubicBezTo>
                <a:close/>
                <a:moveTo>
                  <a:pt x="9119597" y="3030122"/>
                </a:moveTo>
                <a:cubicBezTo>
                  <a:pt x="9116511" y="3032951"/>
                  <a:pt x="9113511" y="3035780"/>
                  <a:pt x="9110682" y="3038523"/>
                </a:cubicBezTo>
                <a:cubicBezTo>
                  <a:pt x="9112396" y="3033722"/>
                  <a:pt x="9114111" y="3029007"/>
                  <a:pt x="9115911" y="3024207"/>
                </a:cubicBezTo>
                <a:cubicBezTo>
                  <a:pt x="9118740" y="3021463"/>
                  <a:pt x="9121826" y="3018720"/>
                  <a:pt x="9124998" y="3016063"/>
                </a:cubicBezTo>
                <a:cubicBezTo>
                  <a:pt x="9123198" y="3020692"/>
                  <a:pt x="9121398" y="3025407"/>
                  <a:pt x="9119597" y="3030122"/>
                </a:cubicBezTo>
                <a:close/>
                <a:moveTo>
                  <a:pt x="9115911" y="3039637"/>
                </a:moveTo>
                <a:cubicBezTo>
                  <a:pt x="9114196" y="3044181"/>
                  <a:pt x="9112482" y="3048638"/>
                  <a:pt x="9110768" y="3053182"/>
                </a:cubicBezTo>
                <a:cubicBezTo>
                  <a:pt x="9107767" y="3056182"/>
                  <a:pt x="9104852" y="3059182"/>
                  <a:pt x="9102110" y="3062097"/>
                </a:cubicBezTo>
                <a:cubicBezTo>
                  <a:pt x="9103738" y="3057554"/>
                  <a:pt x="9105367" y="3053096"/>
                  <a:pt x="9106996" y="3048553"/>
                </a:cubicBezTo>
                <a:cubicBezTo>
                  <a:pt x="9109825" y="3045552"/>
                  <a:pt x="9112825" y="3042638"/>
                  <a:pt x="9115911" y="3039637"/>
                </a:cubicBezTo>
                <a:close/>
                <a:moveTo>
                  <a:pt x="9095165" y="3070155"/>
                </a:moveTo>
                <a:cubicBezTo>
                  <a:pt x="9091908" y="3074099"/>
                  <a:pt x="9088822" y="3078042"/>
                  <a:pt x="9086079" y="3081985"/>
                </a:cubicBezTo>
                <a:cubicBezTo>
                  <a:pt x="9087450" y="3077871"/>
                  <a:pt x="9088822" y="3073842"/>
                  <a:pt x="9090194" y="3069727"/>
                </a:cubicBezTo>
                <a:cubicBezTo>
                  <a:pt x="9093108" y="3065269"/>
                  <a:pt x="9096366" y="3060811"/>
                  <a:pt x="9100138" y="3056354"/>
                </a:cubicBezTo>
                <a:cubicBezTo>
                  <a:pt x="9098509" y="3060983"/>
                  <a:pt x="9096795" y="3065526"/>
                  <a:pt x="9095165" y="3070155"/>
                </a:cubicBezTo>
                <a:close/>
                <a:moveTo>
                  <a:pt x="9067047" y="3122362"/>
                </a:moveTo>
                <a:cubicBezTo>
                  <a:pt x="9065591" y="3128963"/>
                  <a:pt x="9062162" y="3135992"/>
                  <a:pt x="9056847" y="3143450"/>
                </a:cubicBezTo>
                <a:cubicBezTo>
                  <a:pt x="9058904" y="3136935"/>
                  <a:pt x="9060961" y="3130334"/>
                  <a:pt x="9063019" y="3123819"/>
                </a:cubicBezTo>
                <a:cubicBezTo>
                  <a:pt x="9064990" y="3121590"/>
                  <a:pt x="9066791" y="3119362"/>
                  <a:pt x="9068419" y="3117133"/>
                </a:cubicBezTo>
                <a:cubicBezTo>
                  <a:pt x="9067905" y="3118847"/>
                  <a:pt x="9067476" y="3120647"/>
                  <a:pt x="9067047" y="3122362"/>
                </a:cubicBezTo>
                <a:close/>
                <a:moveTo>
                  <a:pt x="9050246" y="3151680"/>
                </a:moveTo>
                <a:cubicBezTo>
                  <a:pt x="9048188" y="3153994"/>
                  <a:pt x="9046045" y="3156395"/>
                  <a:pt x="9043645" y="3158795"/>
                </a:cubicBezTo>
                <a:cubicBezTo>
                  <a:pt x="9045874" y="3151423"/>
                  <a:pt x="9048103" y="3143879"/>
                  <a:pt x="9050331" y="3136507"/>
                </a:cubicBezTo>
                <a:cubicBezTo>
                  <a:pt x="9052646" y="3134449"/>
                  <a:pt x="9054875" y="3132306"/>
                  <a:pt x="9056932" y="3130249"/>
                </a:cubicBezTo>
                <a:cubicBezTo>
                  <a:pt x="9054704" y="3137364"/>
                  <a:pt x="9052560" y="3144479"/>
                  <a:pt x="9050246" y="3151680"/>
                </a:cubicBezTo>
                <a:close/>
                <a:moveTo>
                  <a:pt x="9038158" y="3164110"/>
                </a:moveTo>
                <a:cubicBezTo>
                  <a:pt x="9036101" y="3165996"/>
                  <a:pt x="9033958" y="3167967"/>
                  <a:pt x="9031644" y="3169939"/>
                </a:cubicBezTo>
                <a:cubicBezTo>
                  <a:pt x="9033787" y="3162138"/>
                  <a:pt x="9036015" y="3154337"/>
                  <a:pt x="9038158" y="3146451"/>
                </a:cubicBezTo>
                <a:cubicBezTo>
                  <a:pt x="9040559" y="3144650"/>
                  <a:pt x="9042788" y="3142764"/>
                  <a:pt x="9045017" y="3140964"/>
                </a:cubicBezTo>
                <a:cubicBezTo>
                  <a:pt x="9042788" y="3148679"/>
                  <a:pt x="9040473" y="3156395"/>
                  <a:pt x="9038158" y="3164110"/>
                </a:cubicBezTo>
                <a:close/>
                <a:moveTo>
                  <a:pt x="9026585" y="3174225"/>
                </a:moveTo>
                <a:cubicBezTo>
                  <a:pt x="9024614" y="3175854"/>
                  <a:pt x="9022642" y="3177483"/>
                  <a:pt x="9020499" y="3179112"/>
                </a:cubicBezTo>
                <a:cubicBezTo>
                  <a:pt x="9022642" y="3171054"/>
                  <a:pt x="9024786" y="3162910"/>
                  <a:pt x="9026929" y="3154852"/>
                </a:cubicBezTo>
                <a:cubicBezTo>
                  <a:pt x="9029072" y="3153309"/>
                  <a:pt x="9031215" y="3151766"/>
                  <a:pt x="9033272" y="3150308"/>
                </a:cubicBezTo>
                <a:cubicBezTo>
                  <a:pt x="9031043" y="3158195"/>
                  <a:pt x="9028814" y="3166167"/>
                  <a:pt x="9026585" y="3174225"/>
                </a:cubicBezTo>
                <a:close/>
                <a:moveTo>
                  <a:pt x="9015698" y="3182798"/>
                </a:moveTo>
                <a:cubicBezTo>
                  <a:pt x="9013727" y="3184255"/>
                  <a:pt x="9011669" y="3185798"/>
                  <a:pt x="9009526" y="3187341"/>
                </a:cubicBezTo>
                <a:cubicBezTo>
                  <a:pt x="9011584" y="3179026"/>
                  <a:pt x="9013641" y="3170711"/>
                  <a:pt x="9015784" y="3162395"/>
                </a:cubicBezTo>
                <a:cubicBezTo>
                  <a:pt x="9018013" y="3160938"/>
                  <a:pt x="9020156" y="3159567"/>
                  <a:pt x="9022213" y="3158109"/>
                </a:cubicBezTo>
                <a:cubicBezTo>
                  <a:pt x="9019984" y="3166253"/>
                  <a:pt x="9017841" y="3174568"/>
                  <a:pt x="9015698" y="3182798"/>
                </a:cubicBezTo>
                <a:close/>
                <a:moveTo>
                  <a:pt x="9004812" y="3190685"/>
                </a:moveTo>
                <a:cubicBezTo>
                  <a:pt x="9002754" y="3192142"/>
                  <a:pt x="9000526" y="3193685"/>
                  <a:pt x="8998297" y="3195142"/>
                </a:cubicBezTo>
                <a:cubicBezTo>
                  <a:pt x="9000268" y="3186570"/>
                  <a:pt x="9002240" y="3178083"/>
                  <a:pt x="9004297" y="3169510"/>
                </a:cubicBezTo>
                <a:cubicBezTo>
                  <a:pt x="9006612" y="3168053"/>
                  <a:pt x="9008927" y="3166682"/>
                  <a:pt x="9011070" y="3165310"/>
                </a:cubicBezTo>
                <a:cubicBezTo>
                  <a:pt x="9009098" y="3173711"/>
                  <a:pt x="9006955" y="3182198"/>
                  <a:pt x="9004812" y="3190685"/>
                </a:cubicBezTo>
                <a:close/>
                <a:moveTo>
                  <a:pt x="8993839" y="3198143"/>
                </a:moveTo>
                <a:cubicBezTo>
                  <a:pt x="8991782" y="3199514"/>
                  <a:pt x="8989639" y="3200886"/>
                  <a:pt x="8987495" y="3202257"/>
                </a:cubicBezTo>
                <a:cubicBezTo>
                  <a:pt x="8989381" y="3193514"/>
                  <a:pt x="8991353" y="3184855"/>
                  <a:pt x="8993238" y="3176111"/>
                </a:cubicBezTo>
                <a:cubicBezTo>
                  <a:pt x="8995467" y="3174826"/>
                  <a:pt x="8997696" y="3173540"/>
                  <a:pt x="8999839" y="3172168"/>
                </a:cubicBezTo>
                <a:cubicBezTo>
                  <a:pt x="8997868" y="3180826"/>
                  <a:pt x="8995896" y="3189485"/>
                  <a:pt x="8993839" y="3198143"/>
                </a:cubicBezTo>
                <a:close/>
                <a:moveTo>
                  <a:pt x="8983123" y="3205087"/>
                </a:moveTo>
                <a:cubicBezTo>
                  <a:pt x="8980980" y="3206458"/>
                  <a:pt x="8978837" y="3207744"/>
                  <a:pt x="8976694" y="3209116"/>
                </a:cubicBezTo>
                <a:cubicBezTo>
                  <a:pt x="8978494" y="3200200"/>
                  <a:pt x="8980380" y="3191370"/>
                  <a:pt x="8982180" y="3182455"/>
                </a:cubicBezTo>
                <a:cubicBezTo>
                  <a:pt x="8984495" y="3181169"/>
                  <a:pt x="8986723" y="3179883"/>
                  <a:pt x="8988952" y="3178683"/>
                </a:cubicBezTo>
                <a:cubicBezTo>
                  <a:pt x="8986981" y="3187427"/>
                  <a:pt x="8985095" y="3196257"/>
                  <a:pt x="8983123" y="3205087"/>
                </a:cubicBezTo>
                <a:close/>
                <a:moveTo>
                  <a:pt x="8972408" y="3211687"/>
                </a:moveTo>
                <a:cubicBezTo>
                  <a:pt x="8970265" y="3212973"/>
                  <a:pt x="8968121" y="3214345"/>
                  <a:pt x="8965893" y="3215631"/>
                </a:cubicBezTo>
                <a:cubicBezTo>
                  <a:pt x="8967607" y="3206544"/>
                  <a:pt x="8969408" y="3197543"/>
                  <a:pt x="8971122" y="3188456"/>
                </a:cubicBezTo>
                <a:cubicBezTo>
                  <a:pt x="8973436" y="3187256"/>
                  <a:pt x="8975751" y="3185970"/>
                  <a:pt x="8977980" y="3184769"/>
                </a:cubicBezTo>
                <a:cubicBezTo>
                  <a:pt x="8976093" y="3193771"/>
                  <a:pt x="8974293" y="3202772"/>
                  <a:pt x="8972408" y="3211687"/>
                </a:cubicBezTo>
                <a:close/>
                <a:moveTo>
                  <a:pt x="8961692" y="3218117"/>
                </a:moveTo>
                <a:cubicBezTo>
                  <a:pt x="8899969" y="3254207"/>
                  <a:pt x="8812359" y="3294669"/>
                  <a:pt x="8701774" y="3337703"/>
                </a:cubicBezTo>
                <a:cubicBezTo>
                  <a:pt x="8515579" y="3410226"/>
                  <a:pt x="8329041" y="3465348"/>
                  <a:pt x="8285322" y="3473234"/>
                </a:cubicBezTo>
                <a:cubicBezTo>
                  <a:pt x="8281807" y="3473834"/>
                  <a:pt x="8255490" y="3474263"/>
                  <a:pt x="8250946" y="3474263"/>
                </a:cubicBezTo>
                <a:cubicBezTo>
                  <a:pt x="8203711" y="3474263"/>
                  <a:pt x="7914733" y="3428229"/>
                  <a:pt x="7888415" y="3372507"/>
                </a:cubicBezTo>
                <a:cubicBezTo>
                  <a:pt x="7871699" y="3337274"/>
                  <a:pt x="7777144" y="3297841"/>
                  <a:pt x="7685675" y="3259608"/>
                </a:cubicBezTo>
                <a:cubicBezTo>
                  <a:pt x="7600122" y="3223860"/>
                  <a:pt x="7511654" y="3186998"/>
                  <a:pt x="7504024" y="3159309"/>
                </a:cubicBezTo>
                <a:cubicBezTo>
                  <a:pt x="7484993" y="3090215"/>
                  <a:pt x="7330517" y="3022064"/>
                  <a:pt x="7166868" y="2949797"/>
                </a:cubicBezTo>
                <a:cubicBezTo>
                  <a:pt x="7119976" y="2929052"/>
                  <a:pt x="7072570" y="2908135"/>
                  <a:pt x="7028936" y="2887218"/>
                </a:cubicBezTo>
                <a:cubicBezTo>
                  <a:pt x="7028765" y="2886447"/>
                  <a:pt x="7028508" y="2885761"/>
                  <a:pt x="7028336" y="2884989"/>
                </a:cubicBezTo>
                <a:cubicBezTo>
                  <a:pt x="7071370" y="2903592"/>
                  <a:pt x="7118347" y="2922451"/>
                  <a:pt x="7166096" y="2941654"/>
                </a:cubicBezTo>
                <a:cubicBezTo>
                  <a:pt x="7324087" y="3005004"/>
                  <a:pt x="7487479" y="3070584"/>
                  <a:pt x="7504367" y="3131877"/>
                </a:cubicBezTo>
                <a:cubicBezTo>
                  <a:pt x="7512082" y="3159824"/>
                  <a:pt x="7594293" y="3191113"/>
                  <a:pt x="7689533" y="3227375"/>
                </a:cubicBezTo>
                <a:cubicBezTo>
                  <a:pt x="7781773" y="3262437"/>
                  <a:pt x="7877185" y="3298784"/>
                  <a:pt x="7891930" y="3329816"/>
                </a:cubicBezTo>
                <a:cubicBezTo>
                  <a:pt x="7918419" y="3385709"/>
                  <a:pt x="8217942" y="3425914"/>
                  <a:pt x="8256261" y="3425914"/>
                </a:cubicBezTo>
                <a:cubicBezTo>
                  <a:pt x="8259690" y="3425914"/>
                  <a:pt x="8287208" y="3425571"/>
                  <a:pt x="8290808" y="3424971"/>
                </a:cubicBezTo>
                <a:cubicBezTo>
                  <a:pt x="8342844" y="3415456"/>
                  <a:pt x="8762124" y="3298955"/>
                  <a:pt x="8967007" y="3190685"/>
                </a:cubicBezTo>
                <a:cubicBezTo>
                  <a:pt x="8965207" y="3199857"/>
                  <a:pt x="8963406" y="3208944"/>
                  <a:pt x="8961692" y="3218117"/>
                </a:cubicBezTo>
                <a:close/>
                <a:moveTo>
                  <a:pt x="6617285" y="2140211"/>
                </a:moveTo>
                <a:cubicBezTo>
                  <a:pt x="6461608" y="1936528"/>
                  <a:pt x="6311932" y="1824400"/>
                  <a:pt x="6195689" y="1824400"/>
                </a:cubicBezTo>
                <a:cubicBezTo>
                  <a:pt x="6021667" y="1824400"/>
                  <a:pt x="5803411" y="2069573"/>
                  <a:pt x="5654850" y="2260997"/>
                </a:cubicBezTo>
                <a:cubicBezTo>
                  <a:pt x="5810955" y="2053800"/>
                  <a:pt x="6022096" y="1805369"/>
                  <a:pt x="6200147" y="1805369"/>
                </a:cubicBezTo>
                <a:cubicBezTo>
                  <a:pt x="6317847" y="1805369"/>
                  <a:pt x="6467095" y="1919983"/>
                  <a:pt x="6620542" y="2128123"/>
                </a:cubicBezTo>
                <a:cubicBezTo>
                  <a:pt x="6742014" y="2292972"/>
                  <a:pt x="6855343" y="2505399"/>
                  <a:pt x="6915351" y="2679078"/>
                </a:cubicBezTo>
                <a:cubicBezTo>
                  <a:pt x="6856886" y="2511657"/>
                  <a:pt x="6742358" y="2303860"/>
                  <a:pt x="6617285" y="2140211"/>
                </a:cubicBezTo>
                <a:close/>
                <a:moveTo>
                  <a:pt x="4681271" y="2272999"/>
                </a:moveTo>
                <a:cubicBezTo>
                  <a:pt x="4583202" y="2060572"/>
                  <a:pt x="4481789" y="1840859"/>
                  <a:pt x="4424353" y="1632033"/>
                </a:cubicBezTo>
                <a:cubicBezTo>
                  <a:pt x="4392292" y="1515532"/>
                  <a:pt x="4303310" y="1360970"/>
                  <a:pt x="4217327" y="1211551"/>
                </a:cubicBezTo>
                <a:cubicBezTo>
                  <a:pt x="4169921" y="1129256"/>
                  <a:pt x="4125173" y="1051503"/>
                  <a:pt x="4089940" y="980608"/>
                </a:cubicBezTo>
                <a:cubicBezTo>
                  <a:pt x="4009016" y="818074"/>
                  <a:pt x="3828307" y="704831"/>
                  <a:pt x="3716693" y="704831"/>
                </a:cubicBezTo>
                <a:cubicBezTo>
                  <a:pt x="3706492" y="704831"/>
                  <a:pt x="3687033" y="705774"/>
                  <a:pt x="3675803" y="707831"/>
                </a:cubicBezTo>
                <a:cubicBezTo>
                  <a:pt x="3505210" y="738950"/>
                  <a:pt x="3331531" y="970064"/>
                  <a:pt x="3243149" y="1105081"/>
                </a:cubicBezTo>
                <a:cubicBezTo>
                  <a:pt x="3155109" y="1239584"/>
                  <a:pt x="3078042" y="1389688"/>
                  <a:pt x="3023607" y="1529420"/>
                </a:cubicBezTo>
                <a:cubicBezTo>
                  <a:pt x="3023950" y="1527791"/>
                  <a:pt x="3024293" y="1526248"/>
                  <a:pt x="3024635" y="1524619"/>
                </a:cubicBezTo>
                <a:cubicBezTo>
                  <a:pt x="3079157" y="1373572"/>
                  <a:pt x="3158795" y="1209837"/>
                  <a:pt x="3249492" y="1065562"/>
                </a:cubicBezTo>
                <a:cubicBezTo>
                  <a:pt x="3399511" y="827075"/>
                  <a:pt x="3552701" y="682800"/>
                  <a:pt x="3680775" y="659482"/>
                </a:cubicBezTo>
                <a:cubicBezTo>
                  <a:pt x="3691490" y="657511"/>
                  <a:pt x="3709835" y="656482"/>
                  <a:pt x="3721494" y="656482"/>
                </a:cubicBezTo>
                <a:cubicBezTo>
                  <a:pt x="3833451" y="656482"/>
                  <a:pt x="4009530" y="769382"/>
                  <a:pt x="4093198" y="937317"/>
                </a:cubicBezTo>
                <a:cubicBezTo>
                  <a:pt x="4126545" y="1004354"/>
                  <a:pt x="4167007" y="1077392"/>
                  <a:pt x="4209784" y="1154630"/>
                </a:cubicBezTo>
                <a:cubicBezTo>
                  <a:pt x="4298595" y="1314936"/>
                  <a:pt x="4390407" y="1480728"/>
                  <a:pt x="4424439" y="1604601"/>
                </a:cubicBezTo>
                <a:cubicBezTo>
                  <a:pt x="4484104" y="1821571"/>
                  <a:pt x="4583973" y="2049513"/>
                  <a:pt x="4680414" y="2269913"/>
                </a:cubicBezTo>
                <a:cubicBezTo>
                  <a:pt x="4683757" y="2277628"/>
                  <a:pt x="4687186" y="2285343"/>
                  <a:pt x="4690529" y="2292972"/>
                </a:cubicBezTo>
                <a:cubicBezTo>
                  <a:pt x="4687443" y="2286286"/>
                  <a:pt x="4684357" y="2279599"/>
                  <a:pt x="4681271" y="2272999"/>
                </a:cubicBezTo>
                <a:close/>
                <a:moveTo>
                  <a:pt x="2741400" y="2371839"/>
                </a:moveTo>
                <a:cubicBezTo>
                  <a:pt x="2741314" y="2372011"/>
                  <a:pt x="2741228" y="2372182"/>
                  <a:pt x="2741143" y="2372354"/>
                </a:cubicBezTo>
                <a:cubicBezTo>
                  <a:pt x="2741057" y="2372440"/>
                  <a:pt x="2740971" y="2372611"/>
                  <a:pt x="2740886" y="2372697"/>
                </a:cubicBezTo>
                <a:cubicBezTo>
                  <a:pt x="2740971" y="2372525"/>
                  <a:pt x="2741057" y="2372354"/>
                  <a:pt x="2741143" y="2372182"/>
                </a:cubicBezTo>
                <a:cubicBezTo>
                  <a:pt x="2741228" y="2372011"/>
                  <a:pt x="2741314" y="2371925"/>
                  <a:pt x="2741400" y="2371839"/>
                </a:cubicBezTo>
                <a:close/>
                <a:moveTo>
                  <a:pt x="2721083" y="2405101"/>
                </a:moveTo>
                <a:cubicBezTo>
                  <a:pt x="2720912" y="2405444"/>
                  <a:pt x="2720740" y="2405872"/>
                  <a:pt x="2720569" y="2406215"/>
                </a:cubicBezTo>
                <a:cubicBezTo>
                  <a:pt x="2720397" y="2406472"/>
                  <a:pt x="2720140" y="2406644"/>
                  <a:pt x="2719969" y="2406901"/>
                </a:cubicBezTo>
                <a:cubicBezTo>
                  <a:pt x="2720140" y="2406558"/>
                  <a:pt x="2720312" y="2406129"/>
                  <a:pt x="2720569" y="2405786"/>
                </a:cubicBezTo>
                <a:cubicBezTo>
                  <a:pt x="2720655" y="2405615"/>
                  <a:pt x="2720912" y="2405358"/>
                  <a:pt x="2721083" y="2405101"/>
                </a:cubicBezTo>
                <a:close/>
                <a:moveTo>
                  <a:pt x="2700595" y="2436219"/>
                </a:moveTo>
                <a:cubicBezTo>
                  <a:pt x="2700338" y="2436733"/>
                  <a:pt x="2700081" y="2437162"/>
                  <a:pt x="2699823" y="2437676"/>
                </a:cubicBezTo>
                <a:cubicBezTo>
                  <a:pt x="2699566" y="2437933"/>
                  <a:pt x="2699223" y="2438276"/>
                  <a:pt x="2698966" y="2438533"/>
                </a:cubicBezTo>
                <a:cubicBezTo>
                  <a:pt x="2699223" y="2438019"/>
                  <a:pt x="2699480" y="2437505"/>
                  <a:pt x="2699738" y="2437076"/>
                </a:cubicBezTo>
                <a:cubicBezTo>
                  <a:pt x="2699995" y="2436819"/>
                  <a:pt x="2700338" y="2436476"/>
                  <a:pt x="2700595" y="2436219"/>
                </a:cubicBezTo>
                <a:close/>
                <a:moveTo>
                  <a:pt x="2692194" y="2452592"/>
                </a:moveTo>
                <a:cubicBezTo>
                  <a:pt x="2691765" y="2453535"/>
                  <a:pt x="2691251" y="2454393"/>
                  <a:pt x="2690822" y="2455335"/>
                </a:cubicBezTo>
                <a:cubicBezTo>
                  <a:pt x="2690222" y="2455936"/>
                  <a:pt x="2689622" y="2456536"/>
                  <a:pt x="2689022" y="2457136"/>
                </a:cubicBezTo>
                <a:cubicBezTo>
                  <a:pt x="2689536" y="2456279"/>
                  <a:pt x="2689965" y="2455335"/>
                  <a:pt x="2690479" y="2454478"/>
                </a:cubicBezTo>
                <a:cubicBezTo>
                  <a:pt x="2691080" y="2453793"/>
                  <a:pt x="2691679" y="2453192"/>
                  <a:pt x="2692194" y="2452592"/>
                </a:cubicBezTo>
                <a:close/>
                <a:moveTo>
                  <a:pt x="2678906" y="2466994"/>
                </a:moveTo>
                <a:cubicBezTo>
                  <a:pt x="2678564" y="2467337"/>
                  <a:pt x="2678221" y="2467680"/>
                  <a:pt x="2677878" y="2468023"/>
                </a:cubicBezTo>
                <a:cubicBezTo>
                  <a:pt x="2678221" y="2467509"/>
                  <a:pt x="2678478" y="2466908"/>
                  <a:pt x="2678821" y="2466394"/>
                </a:cubicBezTo>
                <a:cubicBezTo>
                  <a:pt x="2679164" y="2466051"/>
                  <a:pt x="2679507" y="2465708"/>
                  <a:pt x="2679849" y="2465365"/>
                </a:cubicBezTo>
                <a:cubicBezTo>
                  <a:pt x="2679507" y="2465880"/>
                  <a:pt x="2679249" y="2466480"/>
                  <a:pt x="2678906" y="2466994"/>
                </a:cubicBezTo>
                <a:close/>
                <a:moveTo>
                  <a:pt x="2671363" y="2480882"/>
                </a:moveTo>
                <a:cubicBezTo>
                  <a:pt x="2670848" y="2481824"/>
                  <a:pt x="2670334" y="2482768"/>
                  <a:pt x="2669820" y="2483710"/>
                </a:cubicBezTo>
                <a:cubicBezTo>
                  <a:pt x="2669134" y="2484311"/>
                  <a:pt x="2668534" y="2484911"/>
                  <a:pt x="2667848" y="2485511"/>
                </a:cubicBezTo>
                <a:cubicBezTo>
                  <a:pt x="2668362" y="2484568"/>
                  <a:pt x="2668877" y="2483710"/>
                  <a:pt x="2669391" y="2482768"/>
                </a:cubicBezTo>
                <a:cubicBezTo>
                  <a:pt x="2670077" y="2482167"/>
                  <a:pt x="2670677" y="2481482"/>
                  <a:pt x="2671363" y="2480882"/>
                </a:cubicBezTo>
                <a:close/>
                <a:moveTo>
                  <a:pt x="2657818" y="2494426"/>
                </a:moveTo>
                <a:cubicBezTo>
                  <a:pt x="2657389" y="2494769"/>
                  <a:pt x="2656961" y="2495198"/>
                  <a:pt x="2656532" y="2495541"/>
                </a:cubicBezTo>
                <a:cubicBezTo>
                  <a:pt x="2656875" y="2494941"/>
                  <a:pt x="2657218" y="2494426"/>
                  <a:pt x="2657561" y="2493826"/>
                </a:cubicBezTo>
                <a:cubicBezTo>
                  <a:pt x="2657990" y="2493483"/>
                  <a:pt x="2658418" y="2493055"/>
                  <a:pt x="2658847" y="2492712"/>
                </a:cubicBezTo>
                <a:cubicBezTo>
                  <a:pt x="2658504" y="2493226"/>
                  <a:pt x="2658161" y="2493826"/>
                  <a:pt x="2657818" y="2494426"/>
                </a:cubicBezTo>
                <a:close/>
                <a:moveTo>
                  <a:pt x="2650189" y="2507542"/>
                </a:moveTo>
                <a:cubicBezTo>
                  <a:pt x="2649674" y="2508485"/>
                  <a:pt x="2649074" y="2509428"/>
                  <a:pt x="2648560" y="2510371"/>
                </a:cubicBezTo>
                <a:cubicBezTo>
                  <a:pt x="2647874" y="2510971"/>
                  <a:pt x="2647103" y="2511486"/>
                  <a:pt x="2646417" y="2512086"/>
                </a:cubicBezTo>
                <a:cubicBezTo>
                  <a:pt x="2647017" y="2511143"/>
                  <a:pt x="2647531" y="2510285"/>
                  <a:pt x="2648131" y="2509342"/>
                </a:cubicBezTo>
                <a:cubicBezTo>
                  <a:pt x="2648817" y="2508656"/>
                  <a:pt x="2649503" y="2508142"/>
                  <a:pt x="2650189" y="2507542"/>
                </a:cubicBezTo>
                <a:close/>
                <a:moveTo>
                  <a:pt x="2636473" y="2519972"/>
                </a:moveTo>
                <a:cubicBezTo>
                  <a:pt x="2635958" y="2520401"/>
                  <a:pt x="2635530" y="2520744"/>
                  <a:pt x="2635015" y="2521172"/>
                </a:cubicBezTo>
                <a:cubicBezTo>
                  <a:pt x="2635358" y="2520572"/>
                  <a:pt x="2635787" y="2520058"/>
                  <a:pt x="2636130" y="2519458"/>
                </a:cubicBezTo>
                <a:cubicBezTo>
                  <a:pt x="2636644" y="2519029"/>
                  <a:pt x="2637073" y="2518601"/>
                  <a:pt x="2637587" y="2518258"/>
                </a:cubicBezTo>
                <a:cubicBezTo>
                  <a:pt x="2637244" y="2518772"/>
                  <a:pt x="2636901" y="2519372"/>
                  <a:pt x="2636473" y="2519972"/>
                </a:cubicBezTo>
                <a:close/>
                <a:moveTo>
                  <a:pt x="2628757" y="2532402"/>
                </a:moveTo>
                <a:cubicBezTo>
                  <a:pt x="2628157" y="2533345"/>
                  <a:pt x="2627643" y="2534203"/>
                  <a:pt x="2627043" y="2535145"/>
                </a:cubicBezTo>
                <a:cubicBezTo>
                  <a:pt x="2626271" y="2535746"/>
                  <a:pt x="2625500" y="2536260"/>
                  <a:pt x="2624728" y="2536860"/>
                </a:cubicBezTo>
                <a:cubicBezTo>
                  <a:pt x="2625328" y="2536003"/>
                  <a:pt x="2625928" y="2535060"/>
                  <a:pt x="2626443" y="2534203"/>
                </a:cubicBezTo>
                <a:cubicBezTo>
                  <a:pt x="2627300" y="2533602"/>
                  <a:pt x="2628072" y="2533002"/>
                  <a:pt x="2628757" y="2532402"/>
                </a:cubicBezTo>
                <a:close/>
                <a:moveTo>
                  <a:pt x="2614870" y="2543975"/>
                </a:moveTo>
                <a:cubicBezTo>
                  <a:pt x="2614356" y="2544318"/>
                  <a:pt x="2613841" y="2544747"/>
                  <a:pt x="2613327" y="2545090"/>
                </a:cubicBezTo>
                <a:cubicBezTo>
                  <a:pt x="2613670" y="2544575"/>
                  <a:pt x="2614098" y="2543975"/>
                  <a:pt x="2614441" y="2543461"/>
                </a:cubicBezTo>
                <a:cubicBezTo>
                  <a:pt x="2614956" y="2543032"/>
                  <a:pt x="2615470" y="2542689"/>
                  <a:pt x="2615984" y="2542261"/>
                </a:cubicBezTo>
                <a:cubicBezTo>
                  <a:pt x="2615641" y="2542861"/>
                  <a:pt x="2615298" y="2543461"/>
                  <a:pt x="2614870" y="2543975"/>
                </a:cubicBezTo>
                <a:close/>
                <a:moveTo>
                  <a:pt x="2607069" y="2555805"/>
                </a:moveTo>
                <a:cubicBezTo>
                  <a:pt x="2606469" y="2556663"/>
                  <a:pt x="2605869" y="2557520"/>
                  <a:pt x="2605355" y="2558463"/>
                </a:cubicBezTo>
                <a:cubicBezTo>
                  <a:pt x="2604583" y="2558977"/>
                  <a:pt x="2603726" y="2559492"/>
                  <a:pt x="2602954" y="2560006"/>
                </a:cubicBezTo>
                <a:cubicBezTo>
                  <a:pt x="2603554" y="2559149"/>
                  <a:pt x="2604154" y="2558291"/>
                  <a:pt x="2604754" y="2557434"/>
                </a:cubicBezTo>
                <a:cubicBezTo>
                  <a:pt x="2605526" y="2556920"/>
                  <a:pt x="2606297" y="2556320"/>
                  <a:pt x="2607069" y="2555805"/>
                </a:cubicBezTo>
                <a:close/>
                <a:moveTo>
                  <a:pt x="2593010" y="2566521"/>
                </a:moveTo>
                <a:cubicBezTo>
                  <a:pt x="2592496" y="2566864"/>
                  <a:pt x="2591896" y="2567207"/>
                  <a:pt x="2591381" y="2567635"/>
                </a:cubicBezTo>
                <a:cubicBezTo>
                  <a:pt x="2591810" y="2567121"/>
                  <a:pt x="2592153" y="2566607"/>
                  <a:pt x="2592581" y="2566092"/>
                </a:cubicBezTo>
                <a:cubicBezTo>
                  <a:pt x="2593096" y="2565749"/>
                  <a:pt x="2593696" y="2565321"/>
                  <a:pt x="2594210" y="2564978"/>
                </a:cubicBezTo>
                <a:cubicBezTo>
                  <a:pt x="2593782" y="2565406"/>
                  <a:pt x="2593353" y="2565921"/>
                  <a:pt x="2593010" y="2566521"/>
                </a:cubicBezTo>
                <a:close/>
                <a:moveTo>
                  <a:pt x="2585123" y="2577751"/>
                </a:moveTo>
                <a:cubicBezTo>
                  <a:pt x="2584523" y="2578608"/>
                  <a:pt x="2583923" y="2579380"/>
                  <a:pt x="2583409" y="2580237"/>
                </a:cubicBezTo>
                <a:cubicBezTo>
                  <a:pt x="2582552" y="2580751"/>
                  <a:pt x="2581780" y="2581180"/>
                  <a:pt x="2580923" y="2581694"/>
                </a:cubicBezTo>
                <a:cubicBezTo>
                  <a:pt x="2581523" y="2580923"/>
                  <a:pt x="2582123" y="2580151"/>
                  <a:pt x="2582723" y="2579294"/>
                </a:cubicBezTo>
                <a:cubicBezTo>
                  <a:pt x="2583409" y="2578780"/>
                  <a:pt x="2584266" y="2578265"/>
                  <a:pt x="2585123" y="2577751"/>
                </a:cubicBezTo>
                <a:close/>
                <a:moveTo>
                  <a:pt x="2570893" y="2587524"/>
                </a:moveTo>
                <a:cubicBezTo>
                  <a:pt x="2570293" y="2587867"/>
                  <a:pt x="2569693" y="2588209"/>
                  <a:pt x="2569093" y="2588552"/>
                </a:cubicBezTo>
                <a:cubicBezTo>
                  <a:pt x="2569436" y="2588038"/>
                  <a:pt x="2569864" y="2587609"/>
                  <a:pt x="2570207" y="2587095"/>
                </a:cubicBezTo>
                <a:cubicBezTo>
                  <a:pt x="2570807" y="2586752"/>
                  <a:pt x="2571407" y="2586323"/>
                  <a:pt x="2571922" y="2585981"/>
                </a:cubicBezTo>
                <a:cubicBezTo>
                  <a:pt x="2571664" y="2586495"/>
                  <a:pt x="2571236" y="2587009"/>
                  <a:pt x="2570893" y="2587524"/>
                </a:cubicBezTo>
                <a:close/>
                <a:moveTo>
                  <a:pt x="2562835" y="2598325"/>
                </a:moveTo>
                <a:cubicBezTo>
                  <a:pt x="2562235" y="2599096"/>
                  <a:pt x="2561635" y="2599868"/>
                  <a:pt x="2561120" y="2600639"/>
                </a:cubicBezTo>
                <a:cubicBezTo>
                  <a:pt x="2560263" y="2601068"/>
                  <a:pt x="2559406" y="2601582"/>
                  <a:pt x="2558549" y="2602011"/>
                </a:cubicBezTo>
                <a:cubicBezTo>
                  <a:pt x="2559149" y="2601240"/>
                  <a:pt x="2559749" y="2600554"/>
                  <a:pt x="2560263" y="2599782"/>
                </a:cubicBezTo>
                <a:cubicBezTo>
                  <a:pt x="2561035" y="2599268"/>
                  <a:pt x="2561977" y="2598839"/>
                  <a:pt x="2562835" y="2598325"/>
                </a:cubicBezTo>
                <a:close/>
                <a:moveTo>
                  <a:pt x="2548433" y="2607326"/>
                </a:moveTo>
                <a:cubicBezTo>
                  <a:pt x="2547833" y="2607669"/>
                  <a:pt x="2547233" y="2607926"/>
                  <a:pt x="2546633" y="2608269"/>
                </a:cubicBezTo>
                <a:cubicBezTo>
                  <a:pt x="2546976" y="2607840"/>
                  <a:pt x="2547404" y="2607412"/>
                  <a:pt x="2547747" y="2606983"/>
                </a:cubicBezTo>
                <a:cubicBezTo>
                  <a:pt x="2548347" y="2606640"/>
                  <a:pt x="2548947" y="2606297"/>
                  <a:pt x="2549547" y="2605954"/>
                </a:cubicBezTo>
                <a:cubicBezTo>
                  <a:pt x="2549119" y="2606383"/>
                  <a:pt x="2548776" y="2606812"/>
                  <a:pt x="2548433" y="2607326"/>
                </a:cubicBezTo>
                <a:close/>
                <a:moveTo>
                  <a:pt x="2540203" y="2617613"/>
                </a:moveTo>
                <a:cubicBezTo>
                  <a:pt x="2539603" y="2618299"/>
                  <a:pt x="2539089" y="2619070"/>
                  <a:pt x="2538489" y="2619756"/>
                </a:cubicBezTo>
                <a:cubicBezTo>
                  <a:pt x="2537632" y="2620185"/>
                  <a:pt x="2536689" y="2620613"/>
                  <a:pt x="2535831" y="2621042"/>
                </a:cubicBezTo>
                <a:cubicBezTo>
                  <a:pt x="2536432" y="2620356"/>
                  <a:pt x="2536946" y="2619670"/>
                  <a:pt x="2537546" y="2618984"/>
                </a:cubicBezTo>
                <a:cubicBezTo>
                  <a:pt x="2538403" y="2618470"/>
                  <a:pt x="2539260" y="2618042"/>
                  <a:pt x="2540203" y="2617613"/>
                </a:cubicBezTo>
                <a:close/>
                <a:moveTo>
                  <a:pt x="2525716" y="2625757"/>
                </a:moveTo>
                <a:cubicBezTo>
                  <a:pt x="2525116" y="2626014"/>
                  <a:pt x="2524430" y="2626357"/>
                  <a:pt x="2523830" y="2626614"/>
                </a:cubicBezTo>
                <a:cubicBezTo>
                  <a:pt x="2524173" y="2626186"/>
                  <a:pt x="2524516" y="2625843"/>
                  <a:pt x="2524859" y="2625414"/>
                </a:cubicBezTo>
                <a:cubicBezTo>
                  <a:pt x="2525459" y="2625071"/>
                  <a:pt x="2526144" y="2624814"/>
                  <a:pt x="2526745" y="2624471"/>
                </a:cubicBezTo>
                <a:cubicBezTo>
                  <a:pt x="2526402" y="2624900"/>
                  <a:pt x="2526059" y="2625328"/>
                  <a:pt x="2525716" y="2625757"/>
                </a:cubicBezTo>
                <a:close/>
                <a:moveTo>
                  <a:pt x="2517229" y="2635615"/>
                </a:moveTo>
                <a:cubicBezTo>
                  <a:pt x="2516715" y="2636301"/>
                  <a:pt x="2516115" y="2636901"/>
                  <a:pt x="2515600" y="2637587"/>
                </a:cubicBezTo>
                <a:cubicBezTo>
                  <a:pt x="2514657" y="2637930"/>
                  <a:pt x="2513800" y="2638358"/>
                  <a:pt x="2512857" y="2638701"/>
                </a:cubicBezTo>
                <a:cubicBezTo>
                  <a:pt x="2513372" y="2638101"/>
                  <a:pt x="2513972" y="2637501"/>
                  <a:pt x="2514486" y="2636901"/>
                </a:cubicBezTo>
                <a:cubicBezTo>
                  <a:pt x="2515429" y="2636472"/>
                  <a:pt x="2516372" y="2636044"/>
                  <a:pt x="2517229" y="2635615"/>
                </a:cubicBezTo>
                <a:close/>
                <a:moveTo>
                  <a:pt x="2502656" y="2642988"/>
                </a:moveTo>
                <a:cubicBezTo>
                  <a:pt x="2502056" y="2643245"/>
                  <a:pt x="2501370" y="2643502"/>
                  <a:pt x="2500770" y="2643759"/>
                </a:cubicBezTo>
                <a:cubicBezTo>
                  <a:pt x="2501113" y="2643416"/>
                  <a:pt x="2501456" y="2643073"/>
                  <a:pt x="2501713" y="2642730"/>
                </a:cubicBezTo>
                <a:cubicBezTo>
                  <a:pt x="2502399" y="2642473"/>
                  <a:pt x="2502999" y="2642130"/>
                  <a:pt x="2503685" y="2641873"/>
                </a:cubicBezTo>
                <a:cubicBezTo>
                  <a:pt x="2503342" y="2642216"/>
                  <a:pt x="2502999" y="2642559"/>
                  <a:pt x="2502656" y="2642988"/>
                </a:cubicBezTo>
                <a:close/>
                <a:moveTo>
                  <a:pt x="2493998" y="2652503"/>
                </a:moveTo>
                <a:cubicBezTo>
                  <a:pt x="2493483" y="2653103"/>
                  <a:pt x="2492969" y="2653703"/>
                  <a:pt x="2492369" y="2654303"/>
                </a:cubicBezTo>
                <a:cubicBezTo>
                  <a:pt x="2491426" y="2654646"/>
                  <a:pt x="2490569" y="2654989"/>
                  <a:pt x="2489626" y="2655332"/>
                </a:cubicBezTo>
                <a:cubicBezTo>
                  <a:pt x="2490140" y="2654818"/>
                  <a:pt x="2490654" y="2654218"/>
                  <a:pt x="2491254" y="2653703"/>
                </a:cubicBezTo>
                <a:cubicBezTo>
                  <a:pt x="2492112" y="2653189"/>
                  <a:pt x="2493055" y="2652846"/>
                  <a:pt x="2493998" y="2652503"/>
                </a:cubicBezTo>
                <a:close/>
                <a:moveTo>
                  <a:pt x="2479339" y="2659018"/>
                </a:moveTo>
                <a:cubicBezTo>
                  <a:pt x="2478739" y="2659275"/>
                  <a:pt x="2478053" y="2659447"/>
                  <a:pt x="2477367" y="2659704"/>
                </a:cubicBezTo>
                <a:cubicBezTo>
                  <a:pt x="2477624" y="2659447"/>
                  <a:pt x="2477967" y="2659104"/>
                  <a:pt x="2478224" y="2658847"/>
                </a:cubicBezTo>
                <a:cubicBezTo>
                  <a:pt x="2478910" y="2658590"/>
                  <a:pt x="2479510" y="2658332"/>
                  <a:pt x="2480196" y="2658075"/>
                </a:cubicBezTo>
                <a:cubicBezTo>
                  <a:pt x="2479939" y="2658418"/>
                  <a:pt x="2479596" y="2658761"/>
                  <a:pt x="2479339" y="2659018"/>
                </a:cubicBezTo>
                <a:close/>
                <a:moveTo>
                  <a:pt x="2470252" y="2668448"/>
                </a:moveTo>
                <a:cubicBezTo>
                  <a:pt x="2469823" y="2668877"/>
                  <a:pt x="2469395" y="2669305"/>
                  <a:pt x="2468966" y="2669820"/>
                </a:cubicBezTo>
                <a:cubicBezTo>
                  <a:pt x="2468023" y="2670162"/>
                  <a:pt x="2467080" y="2670419"/>
                  <a:pt x="2466223" y="2670677"/>
                </a:cubicBezTo>
                <a:cubicBezTo>
                  <a:pt x="2466651" y="2670248"/>
                  <a:pt x="2467080" y="2669905"/>
                  <a:pt x="2467509" y="2669477"/>
                </a:cubicBezTo>
                <a:cubicBezTo>
                  <a:pt x="2468366" y="2669134"/>
                  <a:pt x="2469309" y="2668791"/>
                  <a:pt x="2470252" y="2668448"/>
                </a:cubicBezTo>
                <a:close/>
                <a:moveTo>
                  <a:pt x="2455679" y="2674020"/>
                </a:moveTo>
                <a:cubicBezTo>
                  <a:pt x="2454993" y="2674191"/>
                  <a:pt x="2454393" y="2674449"/>
                  <a:pt x="2453707" y="2674620"/>
                </a:cubicBezTo>
                <a:cubicBezTo>
                  <a:pt x="2453878" y="2674449"/>
                  <a:pt x="2454050" y="2674277"/>
                  <a:pt x="2454221" y="2674106"/>
                </a:cubicBezTo>
                <a:cubicBezTo>
                  <a:pt x="2454907" y="2673849"/>
                  <a:pt x="2455593" y="2673592"/>
                  <a:pt x="2456193" y="2673420"/>
                </a:cubicBezTo>
                <a:cubicBezTo>
                  <a:pt x="2456107" y="2673592"/>
                  <a:pt x="2455850" y="2673849"/>
                  <a:pt x="2455679" y="2674020"/>
                </a:cubicBezTo>
                <a:close/>
                <a:moveTo>
                  <a:pt x="2432276" y="2687393"/>
                </a:moveTo>
                <a:cubicBezTo>
                  <a:pt x="2432190" y="2687479"/>
                  <a:pt x="2432019" y="2687650"/>
                  <a:pt x="2431933" y="2687736"/>
                </a:cubicBezTo>
                <a:cubicBezTo>
                  <a:pt x="2431333" y="2687907"/>
                  <a:pt x="2430647" y="2688079"/>
                  <a:pt x="2430047" y="2688250"/>
                </a:cubicBezTo>
                <a:cubicBezTo>
                  <a:pt x="2430133" y="2688165"/>
                  <a:pt x="2430218" y="2688079"/>
                  <a:pt x="2430390" y="2687993"/>
                </a:cubicBezTo>
                <a:cubicBezTo>
                  <a:pt x="2430904" y="2687822"/>
                  <a:pt x="2431590" y="2687650"/>
                  <a:pt x="2432276" y="2687393"/>
                </a:cubicBezTo>
                <a:close/>
                <a:moveTo>
                  <a:pt x="2407930" y="2700338"/>
                </a:moveTo>
                <a:cubicBezTo>
                  <a:pt x="2407844" y="2700423"/>
                  <a:pt x="2407672" y="2700509"/>
                  <a:pt x="2407587" y="2700595"/>
                </a:cubicBezTo>
                <a:cubicBezTo>
                  <a:pt x="2406987" y="2700766"/>
                  <a:pt x="2406301" y="2700938"/>
                  <a:pt x="2405701" y="2701023"/>
                </a:cubicBezTo>
                <a:cubicBezTo>
                  <a:pt x="2405787" y="2700938"/>
                  <a:pt x="2405872" y="2700852"/>
                  <a:pt x="2405958" y="2700852"/>
                </a:cubicBezTo>
                <a:cubicBezTo>
                  <a:pt x="2406644" y="2700766"/>
                  <a:pt x="2407244" y="2700509"/>
                  <a:pt x="2407930" y="2700338"/>
                </a:cubicBezTo>
                <a:close/>
                <a:moveTo>
                  <a:pt x="2383241" y="2712339"/>
                </a:moveTo>
                <a:cubicBezTo>
                  <a:pt x="2383155" y="2712425"/>
                  <a:pt x="2383069" y="2712510"/>
                  <a:pt x="2382984" y="2712596"/>
                </a:cubicBezTo>
                <a:cubicBezTo>
                  <a:pt x="2382384" y="2712682"/>
                  <a:pt x="2381698" y="2712853"/>
                  <a:pt x="2381098" y="2712939"/>
                </a:cubicBezTo>
                <a:cubicBezTo>
                  <a:pt x="2381183" y="2712853"/>
                  <a:pt x="2381269" y="2712853"/>
                  <a:pt x="2381269" y="2712768"/>
                </a:cubicBezTo>
                <a:cubicBezTo>
                  <a:pt x="2381955" y="2712596"/>
                  <a:pt x="2382641" y="2712510"/>
                  <a:pt x="2383241" y="2712339"/>
                </a:cubicBezTo>
                <a:close/>
                <a:moveTo>
                  <a:pt x="2358295" y="2723312"/>
                </a:moveTo>
                <a:cubicBezTo>
                  <a:pt x="2358209" y="2723398"/>
                  <a:pt x="2358123" y="2723398"/>
                  <a:pt x="2358123" y="2723483"/>
                </a:cubicBezTo>
                <a:cubicBezTo>
                  <a:pt x="2357524" y="2723569"/>
                  <a:pt x="2356923" y="2723655"/>
                  <a:pt x="2356237" y="2723740"/>
                </a:cubicBezTo>
                <a:cubicBezTo>
                  <a:pt x="2356237" y="2723740"/>
                  <a:pt x="2356323" y="2723655"/>
                  <a:pt x="2356323" y="2723655"/>
                </a:cubicBezTo>
                <a:cubicBezTo>
                  <a:pt x="2357009" y="2723569"/>
                  <a:pt x="2357609" y="2723483"/>
                  <a:pt x="2358295" y="2723312"/>
                </a:cubicBezTo>
                <a:close/>
                <a:moveTo>
                  <a:pt x="2333178" y="2733256"/>
                </a:moveTo>
                <a:cubicBezTo>
                  <a:pt x="2333092" y="2733342"/>
                  <a:pt x="2333006" y="2733342"/>
                  <a:pt x="2332920" y="2733427"/>
                </a:cubicBezTo>
                <a:cubicBezTo>
                  <a:pt x="2332320" y="2733513"/>
                  <a:pt x="2331720" y="2733599"/>
                  <a:pt x="2331120" y="2733685"/>
                </a:cubicBezTo>
                <a:cubicBezTo>
                  <a:pt x="2331206" y="2733685"/>
                  <a:pt x="2331206" y="2733599"/>
                  <a:pt x="2331292" y="2733599"/>
                </a:cubicBezTo>
                <a:cubicBezTo>
                  <a:pt x="2331892" y="2733427"/>
                  <a:pt x="2332578" y="2733342"/>
                  <a:pt x="2333178" y="2733256"/>
                </a:cubicBezTo>
                <a:close/>
                <a:moveTo>
                  <a:pt x="2201247" y="2770032"/>
                </a:moveTo>
                <a:cubicBezTo>
                  <a:pt x="2013252" y="2856100"/>
                  <a:pt x="1850374" y="2938053"/>
                  <a:pt x="1821656" y="3016834"/>
                </a:cubicBezTo>
                <a:cubicBezTo>
                  <a:pt x="1800739" y="3074184"/>
                  <a:pt x="1476699" y="3158709"/>
                  <a:pt x="1425778" y="3158709"/>
                </a:cubicBezTo>
                <a:cubicBezTo>
                  <a:pt x="1408976" y="3158709"/>
                  <a:pt x="1363370" y="3151680"/>
                  <a:pt x="1306706" y="3139593"/>
                </a:cubicBezTo>
                <a:cubicBezTo>
                  <a:pt x="1300963" y="3131706"/>
                  <a:pt x="1295219" y="3123990"/>
                  <a:pt x="1289476" y="3116447"/>
                </a:cubicBezTo>
                <a:cubicBezTo>
                  <a:pt x="1348111" y="3127762"/>
                  <a:pt x="1394317" y="3134192"/>
                  <a:pt x="1408119" y="3134192"/>
                </a:cubicBezTo>
                <a:cubicBezTo>
                  <a:pt x="1449010" y="3134192"/>
                  <a:pt x="1786166" y="3057211"/>
                  <a:pt x="1806912" y="3000547"/>
                </a:cubicBezTo>
                <a:cubicBezTo>
                  <a:pt x="1833315" y="2928280"/>
                  <a:pt x="2010509" y="2848556"/>
                  <a:pt x="2199875" y="2770032"/>
                </a:cubicBezTo>
                <a:lnTo>
                  <a:pt x="2201247" y="2770032"/>
                </a:lnTo>
                <a:close/>
                <a:moveTo>
                  <a:pt x="1299934" y="3138221"/>
                </a:moveTo>
                <a:cubicBezTo>
                  <a:pt x="1296505" y="3137449"/>
                  <a:pt x="1293076" y="3136764"/>
                  <a:pt x="1289647" y="3135992"/>
                </a:cubicBezTo>
                <a:cubicBezTo>
                  <a:pt x="1283903" y="3128277"/>
                  <a:pt x="1278160" y="3120647"/>
                  <a:pt x="1272331" y="3113189"/>
                </a:cubicBezTo>
                <a:cubicBezTo>
                  <a:pt x="1275845" y="3113875"/>
                  <a:pt x="1279274" y="3114561"/>
                  <a:pt x="1282618" y="3115247"/>
                </a:cubicBezTo>
                <a:cubicBezTo>
                  <a:pt x="1288447" y="3122705"/>
                  <a:pt x="1294190" y="3130420"/>
                  <a:pt x="1299934" y="3138221"/>
                </a:cubicBezTo>
                <a:close/>
                <a:moveTo>
                  <a:pt x="1282875" y="3134449"/>
                </a:moveTo>
                <a:cubicBezTo>
                  <a:pt x="1279531" y="3133677"/>
                  <a:pt x="1276102" y="3132906"/>
                  <a:pt x="1272674" y="3132134"/>
                </a:cubicBezTo>
                <a:cubicBezTo>
                  <a:pt x="1266930" y="3124505"/>
                  <a:pt x="1261186" y="3117047"/>
                  <a:pt x="1255443" y="3109675"/>
                </a:cubicBezTo>
                <a:cubicBezTo>
                  <a:pt x="1258872" y="3110360"/>
                  <a:pt x="1262215" y="3111046"/>
                  <a:pt x="1265644" y="3111732"/>
                </a:cubicBezTo>
                <a:cubicBezTo>
                  <a:pt x="1271302" y="3119190"/>
                  <a:pt x="1277131" y="3126734"/>
                  <a:pt x="1282875" y="3134449"/>
                </a:cubicBezTo>
                <a:close/>
                <a:moveTo>
                  <a:pt x="1265730" y="3130506"/>
                </a:moveTo>
                <a:cubicBezTo>
                  <a:pt x="1262386" y="3129734"/>
                  <a:pt x="1259043" y="3128963"/>
                  <a:pt x="1255700" y="3128105"/>
                </a:cubicBezTo>
                <a:cubicBezTo>
                  <a:pt x="1250042" y="3120733"/>
                  <a:pt x="1244213" y="3113361"/>
                  <a:pt x="1238384" y="3105988"/>
                </a:cubicBezTo>
                <a:cubicBezTo>
                  <a:pt x="1241727" y="3106674"/>
                  <a:pt x="1245070" y="3107446"/>
                  <a:pt x="1248413" y="3108132"/>
                </a:cubicBezTo>
                <a:cubicBezTo>
                  <a:pt x="1254243" y="3115590"/>
                  <a:pt x="1259986" y="3123048"/>
                  <a:pt x="1265730" y="3130506"/>
                </a:cubicBezTo>
                <a:close/>
                <a:moveTo>
                  <a:pt x="1248585" y="3126391"/>
                </a:moveTo>
                <a:cubicBezTo>
                  <a:pt x="1245327" y="3125619"/>
                  <a:pt x="1241984" y="3124762"/>
                  <a:pt x="1238726" y="3123990"/>
                </a:cubicBezTo>
                <a:cubicBezTo>
                  <a:pt x="1232983" y="3116790"/>
                  <a:pt x="1227239" y="3109503"/>
                  <a:pt x="1221324" y="3102302"/>
                </a:cubicBezTo>
                <a:cubicBezTo>
                  <a:pt x="1224667" y="3103074"/>
                  <a:pt x="1227925" y="3103760"/>
                  <a:pt x="1231183" y="3104531"/>
                </a:cubicBezTo>
                <a:cubicBezTo>
                  <a:pt x="1237098" y="3111732"/>
                  <a:pt x="1242841" y="3119104"/>
                  <a:pt x="1248585" y="3126391"/>
                </a:cubicBezTo>
                <a:close/>
                <a:moveTo>
                  <a:pt x="1231354" y="3122105"/>
                </a:moveTo>
                <a:cubicBezTo>
                  <a:pt x="1228096" y="3121333"/>
                  <a:pt x="1224925" y="3120476"/>
                  <a:pt x="1221667" y="3119619"/>
                </a:cubicBezTo>
                <a:cubicBezTo>
                  <a:pt x="1215923" y="3112503"/>
                  <a:pt x="1210180" y="3105388"/>
                  <a:pt x="1204265" y="3098273"/>
                </a:cubicBezTo>
                <a:cubicBezTo>
                  <a:pt x="1207522" y="3099044"/>
                  <a:pt x="1210780" y="3099816"/>
                  <a:pt x="1213952" y="3100502"/>
                </a:cubicBezTo>
                <a:cubicBezTo>
                  <a:pt x="1219867" y="3107789"/>
                  <a:pt x="1225696" y="3114904"/>
                  <a:pt x="1231354" y="3122105"/>
                </a:cubicBezTo>
                <a:close/>
                <a:moveTo>
                  <a:pt x="1214209" y="3117647"/>
                </a:moveTo>
                <a:cubicBezTo>
                  <a:pt x="1211037" y="3116790"/>
                  <a:pt x="1207865" y="3116018"/>
                  <a:pt x="1204694" y="3115161"/>
                </a:cubicBezTo>
                <a:cubicBezTo>
                  <a:pt x="1198950" y="3108217"/>
                  <a:pt x="1193206" y="3101273"/>
                  <a:pt x="1187377" y="3094330"/>
                </a:cubicBezTo>
                <a:cubicBezTo>
                  <a:pt x="1190549" y="3095101"/>
                  <a:pt x="1193721" y="3095873"/>
                  <a:pt x="1196893" y="3096644"/>
                </a:cubicBezTo>
                <a:cubicBezTo>
                  <a:pt x="1202722" y="3103588"/>
                  <a:pt x="1208551" y="3110617"/>
                  <a:pt x="1214209" y="3117647"/>
                </a:cubicBezTo>
                <a:close/>
                <a:moveTo>
                  <a:pt x="1197064" y="3113104"/>
                </a:moveTo>
                <a:cubicBezTo>
                  <a:pt x="1193978" y="3112246"/>
                  <a:pt x="1190806" y="3111389"/>
                  <a:pt x="1187720" y="3110532"/>
                </a:cubicBezTo>
                <a:cubicBezTo>
                  <a:pt x="1181976" y="3103760"/>
                  <a:pt x="1176233" y="3096901"/>
                  <a:pt x="1170404" y="3090129"/>
                </a:cubicBezTo>
                <a:cubicBezTo>
                  <a:pt x="1173490" y="3090901"/>
                  <a:pt x="1176661" y="3091672"/>
                  <a:pt x="1179748" y="3092444"/>
                </a:cubicBezTo>
                <a:cubicBezTo>
                  <a:pt x="1185491" y="3099302"/>
                  <a:pt x="1191320" y="3106246"/>
                  <a:pt x="1197064" y="3113104"/>
                </a:cubicBezTo>
                <a:close/>
                <a:moveTo>
                  <a:pt x="1179833" y="3108303"/>
                </a:moveTo>
                <a:cubicBezTo>
                  <a:pt x="1176747" y="3107446"/>
                  <a:pt x="1173747" y="3106588"/>
                  <a:pt x="1170661" y="3105645"/>
                </a:cubicBezTo>
                <a:cubicBezTo>
                  <a:pt x="1165003" y="3098959"/>
                  <a:pt x="1159174" y="3092358"/>
                  <a:pt x="1153344" y="3085671"/>
                </a:cubicBezTo>
                <a:cubicBezTo>
                  <a:pt x="1156430" y="3086443"/>
                  <a:pt x="1159431" y="3087300"/>
                  <a:pt x="1162517" y="3088072"/>
                </a:cubicBezTo>
                <a:cubicBezTo>
                  <a:pt x="1168346" y="3094844"/>
                  <a:pt x="1174090" y="3101616"/>
                  <a:pt x="1179833" y="3108303"/>
                </a:cubicBezTo>
                <a:close/>
                <a:moveTo>
                  <a:pt x="1162431" y="3103331"/>
                </a:moveTo>
                <a:cubicBezTo>
                  <a:pt x="1159431" y="3102474"/>
                  <a:pt x="1156516" y="3101531"/>
                  <a:pt x="1153516" y="3100673"/>
                </a:cubicBezTo>
                <a:cubicBezTo>
                  <a:pt x="1147858" y="3094158"/>
                  <a:pt x="1142029" y="3087643"/>
                  <a:pt x="1136199" y="3081128"/>
                </a:cubicBezTo>
                <a:cubicBezTo>
                  <a:pt x="1139200" y="3081985"/>
                  <a:pt x="1142200" y="3082757"/>
                  <a:pt x="1145200" y="3083528"/>
                </a:cubicBezTo>
                <a:cubicBezTo>
                  <a:pt x="1151030" y="3090129"/>
                  <a:pt x="1156773" y="3096730"/>
                  <a:pt x="1162431" y="3103331"/>
                </a:cubicBezTo>
                <a:close/>
                <a:moveTo>
                  <a:pt x="1145029" y="3098016"/>
                </a:moveTo>
                <a:cubicBezTo>
                  <a:pt x="1142114" y="3097159"/>
                  <a:pt x="1139285" y="3096216"/>
                  <a:pt x="1136371" y="3095358"/>
                </a:cubicBezTo>
                <a:cubicBezTo>
                  <a:pt x="1130713" y="3089015"/>
                  <a:pt x="1124884" y="3082671"/>
                  <a:pt x="1119054" y="3076327"/>
                </a:cubicBezTo>
                <a:cubicBezTo>
                  <a:pt x="1121969" y="3077185"/>
                  <a:pt x="1124884" y="3077956"/>
                  <a:pt x="1127798" y="3078814"/>
                </a:cubicBezTo>
                <a:cubicBezTo>
                  <a:pt x="1133628" y="3085243"/>
                  <a:pt x="1139371" y="3091672"/>
                  <a:pt x="1145029" y="3098016"/>
                </a:cubicBezTo>
                <a:close/>
                <a:moveTo>
                  <a:pt x="1127455" y="3092530"/>
                </a:moveTo>
                <a:cubicBezTo>
                  <a:pt x="1124626" y="3091586"/>
                  <a:pt x="1121797" y="3090729"/>
                  <a:pt x="1119054" y="3089786"/>
                </a:cubicBezTo>
                <a:cubicBezTo>
                  <a:pt x="1113396" y="3083614"/>
                  <a:pt x="1107653" y="3077442"/>
                  <a:pt x="1101824" y="3071270"/>
                </a:cubicBezTo>
                <a:cubicBezTo>
                  <a:pt x="1104652" y="3072127"/>
                  <a:pt x="1107481" y="3072984"/>
                  <a:pt x="1110310" y="3073756"/>
                </a:cubicBezTo>
                <a:cubicBezTo>
                  <a:pt x="1116054" y="3080014"/>
                  <a:pt x="1121797" y="3086272"/>
                  <a:pt x="1127455" y="3092530"/>
                </a:cubicBezTo>
                <a:close/>
                <a:moveTo>
                  <a:pt x="1109625" y="3086700"/>
                </a:moveTo>
                <a:cubicBezTo>
                  <a:pt x="1106881" y="3085757"/>
                  <a:pt x="1104138" y="3084814"/>
                  <a:pt x="1101481" y="3083871"/>
                </a:cubicBezTo>
                <a:cubicBezTo>
                  <a:pt x="1095651" y="3077699"/>
                  <a:pt x="1089993" y="3071784"/>
                  <a:pt x="1084250" y="3065869"/>
                </a:cubicBezTo>
                <a:cubicBezTo>
                  <a:pt x="1086993" y="3066726"/>
                  <a:pt x="1089736" y="3067584"/>
                  <a:pt x="1092565" y="3068441"/>
                </a:cubicBezTo>
                <a:cubicBezTo>
                  <a:pt x="1098309" y="3074527"/>
                  <a:pt x="1104052" y="3080614"/>
                  <a:pt x="1109625" y="3086700"/>
                </a:cubicBezTo>
                <a:close/>
                <a:moveTo>
                  <a:pt x="1075763" y="3057039"/>
                </a:moveTo>
                <a:cubicBezTo>
                  <a:pt x="1069334" y="3050439"/>
                  <a:pt x="1062904" y="3043923"/>
                  <a:pt x="1056646" y="3037580"/>
                </a:cubicBezTo>
                <a:cubicBezTo>
                  <a:pt x="1059475" y="3038437"/>
                  <a:pt x="1062304" y="3039294"/>
                  <a:pt x="1065133" y="3040066"/>
                </a:cubicBezTo>
                <a:cubicBezTo>
                  <a:pt x="1071563" y="3046581"/>
                  <a:pt x="1077992" y="3053096"/>
                  <a:pt x="1084250" y="3059697"/>
                </a:cubicBezTo>
                <a:cubicBezTo>
                  <a:pt x="1081421" y="3058840"/>
                  <a:pt x="1078592" y="3057982"/>
                  <a:pt x="1075763" y="3057039"/>
                </a:cubicBezTo>
                <a:close/>
                <a:moveTo>
                  <a:pt x="1047988" y="3029093"/>
                </a:moveTo>
                <a:cubicBezTo>
                  <a:pt x="1041730" y="3022921"/>
                  <a:pt x="1035558" y="3016834"/>
                  <a:pt x="1029472" y="3010919"/>
                </a:cubicBezTo>
                <a:cubicBezTo>
                  <a:pt x="1032386" y="3011691"/>
                  <a:pt x="1035301" y="3012548"/>
                  <a:pt x="1038216" y="3013319"/>
                </a:cubicBezTo>
                <a:cubicBezTo>
                  <a:pt x="1044473" y="3019492"/>
                  <a:pt x="1050731" y="3025578"/>
                  <a:pt x="1056904" y="3031751"/>
                </a:cubicBezTo>
                <a:cubicBezTo>
                  <a:pt x="1053903" y="3030893"/>
                  <a:pt x="1050903" y="3029950"/>
                  <a:pt x="1047988" y="3029093"/>
                </a:cubicBezTo>
                <a:close/>
                <a:moveTo>
                  <a:pt x="1020728" y="3002604"/>
                </a:moveTo>
                <a:cubicBezTo>
                  <a:pt x="1014127" y="2996346"/>
                  <a:pt x="1007697" y="2990260"/>
                  <a:pt x="1001268" y="2984259"/>
                </a:cubicBezTo>
                <a:cubicBezTo>
                  <a:pt x="1004268" y="2985030"/>
                  <a:pt x="1007183" y="2985802"/>
                  <a:pt x="1010269" y="2986573"/>
                </a:cubicBezTo>
                <a:cubicBezTo>
                  <a:pt x="1016870" y="2992746"/>
                  <a:pt x="1023385" y="2998918"/>
                  <a:pt x="1029814" y="3005176"/>
                </a:cubicBezTo>
                <a:cubicBezTo>
                  <a:pt x="1026728" y="3004318"/>
                  <a:pt x="1023728" y="3003461"/>
                  <a:pt x="1020728" y="3002604"/>
                </a:cubicBezTo>
                <a:close/>
                <a:moveTo>
                  <a:pt x="991581" y="2975429"/>
                </a:moveTo>
                <a:cubicBezTo>
                  <a:pt x="984723" y="2969171"/>
                  <a:pt x="977865" y="2963085"/>
                  <a:pt x="971179" y="2957170"/>
                </a:cubicBezTo>
                <a:cubicBezTo>
                  <a:pt x="974093" y="2957856"/>
                  <a:pt x="977094" y="2958627"/>
                  <a:pt x="980180" y="2959313"/>
                </a:cubicBezTo>
                <a:cubicBezTo>
                  <a:pt x="987038" y="2965399"/>
                  <a:pt x="993896" y="2971657"/>
                  <a:pt x="1000668" y="2977829"/>
                </a:cubicBezTo>
                <a:cubicBezTo>
                  <a:pt x="997582" y="2976972"/>
                  <a:pt x="994581" y="2976201"/>
                  <a:pt x="991581" y="2975429"/>
                </a:cubicBezTo>
                <a:close/>
                <a:moveTo>
                  <a:pt x="980780" y="2972429"/>
                </a:moveTo>
                <a:cubicBezTo>
                  <a:pt x="977694" y="2971571"/>
                  <a:pt x="974693" y="2970714"/>
                  <a:pt x="971693" y="2969857"/>
                </a:cubicBezTo>
                <a:cubicBezTo>
                  <a:pt x="964835" y="2963770"/>
                  <a:pt x="958063" y="2957856"/>
                  <a:pt x="951376" y="2952112"/>
                </a:cubicBezTo>
                <a:cubicBezTo>
                  <a:pt x="954291" y="2952883"/>
                  <a:pt x="957291" y="2953655"/>
                  <a:pt x="960377" y="2954426"/>
                </a:cubicBezTo>
                <a:cubicBezTo>
                  <a:pt x="967235" y="2960342"/>
                  <a:pt x="974008" y="2966342"/>
                  <a:pt x="980780" y="2972429"/>
                </a:cubicBezTo>
                <a:close/>
                <a:moveTo>
                  <a:pt x="960034" y="2966342"/>
                </a:moveTo>
                <a:cubicBezTo>
                  <a:pt x="956863" y="2965314"/>
                  <a:pt x="953776" y="2964371"/>
                  <a:pt x="950690" y="2963342"/>
                </a:cubicBezTo>
                <a:cubicBezTo>
                  <a:pt x="943918" y="2957513"/>
                  <a:pt x="937232" y="2951855"/>
                  <a:pt x="930631" y="2946283"/>
                </a:cubicBezTo>
                <a:cubicBezTo>
                  <a:pt x="933631" y="2947140"/>
                  <a:pt x="936717" y="2948083"/>
                  <a:pt x="939803" y="2948940"/>
                </a:cubicBezTo>
                <a:cubicBezTo>
                  <a:pt x="946576" y="2954684"/>
                  <a:pt x="953348" y="2960513"/>
                  <a:pt x="960034" y="2966342"/>
                </a:cubicBezTo>
                <a:close/>
                <a:moveTo>
                  <a:pt x="920001" y="2937539"/>
                </a:moveTo>
                <a:cubicBezTo>
                  <a:pt x="912800" y="2931624"/>
                  <a:pt x="905770" y="2925966"/>
                  <a:pt x="898741" y="2920394"/>
                </a:cubicBezTo>
                <a:cubicBezTo>
                  <a:pt x="901827" y="2921337"/>
                  <a:pt x="904999" y="2922194"/>
                  <a:pt x="908256" y="2923051"/>
                </a:cubicBezTo>
                <a:cubicBezTo>
                  <a:pt x="915457" y="2928795"/>
                  <a:pt x="922573" y="2934624"/>
                  <a:pt x="929688" y="2940539"/>
                </a:cubicBezTo>
                <a:cubicBezTo>
                  <a:pt x="926430" y="2939510"/>
                  <a:pt x="923173" y="2938568"/>
                  <a:pt x="920001" y="2937539"/>
                </a:cubicBezTo>
                <a:close/>
                <a:moveTo>
                  <a:pt x="905942" y="2932738"/>
                </a:moveTo>
                <a:cubicBezTo>
                  <a:pt x="901827" y="2931281"/>
                  <a:pt x="898055" y="2929738"/>
                  <a:pt x="894455" y="2928195"/>
                </a:cubicBezTo>
                <a:cubicBezTo>
                  <a:pt x="887425" y="2922623"/>
                  <a:pt x="880482" y="2917222"/>
                  <a:pt x="873624" y="2911993"/>
                </a:cubicBezTo>
                <a:cubicBezTo>
                  <a:pt x="877138" y="2913364"/>
                  <a:pt x="880824" y="2914736"/>
                  <a:pt x="884854" y="2916022"/>
                </a:cubicBezTo>
                <a:cubicBezTo>
                  <a:pt x="891969" y="2921508"/>
                  <a:pt x="898998" y="2927080"/>
                  <a:pt x="905942" y="2932738"/>
                </a:cubicBezTo>
                <a:close/>
                <a:moveTo>
                  <a:pt x="853650" y="2903334"/>
                </a:moveTo>
                <a:cubicBezTo>
                  <a:pt x="851421" y="2902906"/>
                  <a:pt x="848849" y="2902306"/>
                  <a:pt x="845934" y="2901706"/>
                </a:cubicBezTo>
                <a:cubicBezTo>
                  <a:pt x="840877" y="2897934"/>
                  <a:pt x="835819" y="2894333"/>
                  <a:pt x="830847" y="2890819"/>
                </a:cubicBezTo>
                <a:cubicBezTo>
                  <a:pt x="833761" y="2891333"/>
                  <a:pt x="836247" y="2891762"/>
                  <a:pt x="838305" y="2892190"/>
                </a:cubicBezTo>
                <a:cubicBezTo>
                  <a:pt x="843363" y="2895876"/>
                  <a:pt x="848506" y="2899563"/>
                  <a:pt x="853650" y="2903334"/>
                </a:cubicBezTo>
                <a:close/>
                <a:moveTo>
                  <a:pt x="832990" y="2899048"/>
                </a:moveTo>
                <a:cubicBezTo>
                  <a:pt x="830761" y="2898620"/>
                  <a:pt x="828446" y="2898105"/>
                  <a:pt x="826046" y="2897591"/>
                </a:cubicBezTo>
                <a:cubicBezTo>
                  <a:pt x="821160" y="2894076"/>
                  <a:pt x="816274" y="2890647"/>
                  <a:pt x="811559" y="2887304"/>
                </a:cubicBezTo>
                <a:cubicBezTo>
                  <a:pt x="813873" y="2887732"/>
                  <a:pt x="816188" y="2888161"/>
                  <a:pt x="818245" y="2888504"/>
                </a:cubicBezTo>
                <a:cubicBezTo>
                  <a:pt x="823131" y="2892019"/>
                  <a:pt x="828018" y="2895533"/>
                  <a:pt x="832990" y="2899048"/>
                </a:cubicBezTo>
                <a:close/>
                <a:moveTo>
                  <a:pt x="812759" y="2894848"/>
                </a:moveTo>
                <a:cubicBezTo>
                  <a:pt x="810616" y="2894419"/>
                  <a:pt x="808387" y="2893905"/>
                  <a:pt x="806158" y="2893476"/>
                </a:cubicBezTo>
                <a:cubicBezTo>
                  <a:pt x="801443" y="2890219"/>
                  <a:pt x="796814" y="2886961"/>
                  <a:pt x="792185" y="2883875"/>
                </a:cubicBezTo>
                <a:cubicBezTo>
                  <a:pt x="794328" y="2884303"/>
                  <a:pt x="796471" y="2884646"/>
                  <a:pt x="798528" y="2884989"/>
                </a:cubicBezTo>
                <a:cubicBezTo>
                  <a:pt x="803243" y="2888247"/>
                  <a:pt x="807958" y="2891504"/>
                  <a:pt x="812759" y="2894848"/>
                </a:cubicBezTo>
                <a:close/>
                <a:moveTo>
                  <a:pt x="792442" y="2890647"/>
                </a:moveTo>
                <a:cubicBezTo>
                  <a:pt x="790127" y="2890133"/>
                  <a:pt x="787727" y="2889704"/>
                  <a:pt x="785327" y="2889190"/>
                </a:cubicBezTo>
                <a:cubicBezTo>
                  <a:pt x="780869" y="2886189"/>
                  <a:pt x="776497" y="2883189"/>
                  <a:pt x="772039" y="2880274"/>
                </a:cubicBezTo>
                <a:cubicBezTo>
                  <a:pt x="774354" y="2880703"/>
                  <a:pt x="776583" y="2881132"/>
                  <a:pt x="778812" y="2881475"/>
                </a:cubicBezTo>
                <a:cubicBezTo>
                  <a:pt x="783355" y="2884475"/>
                  <a:pt x="787899" y="2887561"/>
                  <a:pt x="792442" y="2890647"/>
                </a:cubicBezTo>
                <a:close/>
                <a:moveTo>
                  <a:pt x="772125" y="2886447"/>
                </a:moveTo>
                <a:cubicBezTo>
                  <a:pt x="769982" y="2886018"/>
                  <a:pt x="767753" y="2885504"/>
                  <a:pt x="765524" y="2885075"/>
                </a:cubicBezTo>
                <a:cubicBezTo>
                  <a:pt x="761324" y="2882246"/>
                  <a:pt x="757123" y="2879503"/>
                  <a:pt x="752923" y="2876760"/>
                </a:cubicBezTo>
                <a:cubicBezTo>
                  <a:pt x="755066" y="2877103"/>
                  <a:pt x="757209" y="2877531"/>
                  <a:pt x="759266" y="2877874"/>
                </a:cubicBezTo>
                <a:cubicBezTo>
                  <a:pt x="763467" y="2880703"/>
                  <a:pt x="767753" y="2883532"/>
                  <a:pt x="772125" y="2886447"/>
                </a:cubicBezTo>
                <a:close/>
                <a:moveTo>
                  <a:pt x="751723" y="2882246"/>
                </a:moveTo>
                <a:cubicBezTo>
                  <a:pt x="749665" y="2881817"/>
                  <a:pt x="747694" y="2881389"/>
                  <a:pt x="745550" y="2880960"/>
                </a:cubicBezTo>
                <a:cubicBezTo>
                  <a:pt x="741521" y="2878388"/>
                  <a:pt x="737578" y="2875817"/>
                  <a:pt x="733549" y="2873331"/>
                </a:cubicBezTo>
                <a:cubicBezTo>
                  <a:pt x="735521" y="2873674"/>
                  <a:pt x="737492" y="2874016"/>
                  <a:pt x="739464" y="2874359"/>
                </a:cubicBezTo>
                <a:cubicBezTo>
                  <a:pt x="743579" y="2877017"/>
                  <a:pt x="747608" y="2879589"/>
                  <a:pt x="751723" y="2882246"/>
                </a:cubicBezTo>
                <a:close/>
                <a:moveTo>
                  <a:pt x="731320" y="2878045"/>
                </a:moveTo>
                <a:cubicBezTo>
                  <a:pt x="729434" y="2877703"/>
                  <a:pt x="727634" y="2877274"/>
                  <a:pt x="725748" y="2876931"/>
                </a:cubicBezTo>
                <a:cubicBezTo>
                  <a:pt x="721976" y="2874617"/>
                  <a:pt x="718204" y="2872302"/>
                  <a:pt x="714518" y="2869988"/>
                </a:cubicBezTo>
                <a:cubicBezTo>
                  <a:pt x="716318" y="2870330"/>
                  <a:pt x="718118" y="2870673"/>
                  <a:pt x="719919" y="2870930"/>
                </a:cubicBezTo>
                <a:cubicBezTo>
                  <a:pt x="723690" y="2873245"/>
                  <a:pt x="727462" y="2875645"/>
                  <a:pt x="731320" y="2878045"/>
                </a:cubicBezTo>
                <a:close/>
                <a:moveTo>
                  <a:pt x="710832" y="2873845"/>
                </a:moveTo>
                <a:cubicBezTo>
                  <a:pt x="709203" y="2873502"/>
                  <a:pt x="707488" y="2873159"/>
                  <a:pt x="705860" y="2872816"/>
                </a:cubicBezTo>
                <a:cubicBezTo>
                  <a:pt x="702345" y="2870673"/>
                  <a:pt x="698830" y="2868616"/>
                  <a:pt x="695316" y="2866558"/>
                </a:cubicBezTo>
                <a:cubicBezTo>
                  <a:pt x="696944" y="2866815"/>
                  <a:pt x="698573" y="2867158"/>
                  <a:pt x="700116" y="2867416"/>
                </a:cubicBezTo>
                <a:cubicBezTo>
                  <a:pt x="703717" y="2869473"/>
                  <a:pt x="707231" y="2871616"/>
                  <a:pt x="710832" y="2873845"/>
                </a:cubicBezTo>
                <a:close/>
                <a:moveTo>
                  <a:pt x="690258" y="2869645"/>
                </a:moveTo>
                <a:cubicBezTo>
                  <a:pt x="688800" y="2869387"/>
                  <a:pt x="687343" y="2869044"/>
                  <a:pt x="685971" y="2868787"/>
                </a:cubicBezTo>
                <a:cubicBezTo>
                  <a:pt x="682714" y="2866901"/>
                  <a:pt x="679542" y="2865015"/>
                  <a:pt x="676285" y="2863129"/>
                </a:cubicBezTo>
                <a:cubicBezTo>
                  <a:pt x="677656" y="2863387"/>
                  <a:pt x="679114" y="2863644"/>
                  <a:pt x="680485" y="2863901"/>
                </a:cubicBezTo>
                <a:cubicBezTo>
                  <a:pt x="683743" y="2865787"/>
                  <a:pt x="687000" y="2867673"/>
                  <a:pt x="690258" y="2869645"/>
                </a:cubicBezTo>
                <a:close/>
                <a:moveTo>
                  <a:pt x="669598" y="2865444"/>
                </a:moveTo>
                <a:cubicBezTo>
                  <a:pt x="668398" y="2865187"/>
                  <a:pt x="667198" y="2864930"/>
                  <a:pt x="665998" y="2864672"/>
                </a:cubicBezTo>
                <a:cubicBezTo>
                  <a:pt x="663083" y="2863044"/>
                  <a:pt x="660168" y="2861329"/>
                  <a:pt x="657254" y="2859700"/>
                </a:cubicBezTo>
                <a:cubicBezTo>
                  <a:pt x="658454" y="2859872"/>
                  <a:pt x="659568" y="2860129"/>
                  <a:pt x="660768" y="2860301"/>
                </a:cubicBezTo>
                <a:cubicBezTo>
                  <a:pt x="663683" y="2862015"/>
                  <a:pt x="666683" y="2863730"/>
                  <a:pt x="669598" y="2865444"/>
                </a:cubicBezTo>
                <a:close/>
                <a:moveTo>
                  <a:pt x="648938" y="2861158"/>
                </a:moveTo>
                <a:cubicBezTo>
                  <a:pt x="647995" y="2860986"/>
                  <a:pt x="647138" y="2860815"/>
                  <a:pt x="646195" y="2860558"/>
                </a:cubicBezTo>
                <a:cubicBezTo>
                  <a:pt x="643623" y="2859100"/>
                  <a:pt x="640966" y="2857729"/>
                  <a:pt x="638394" y="2856357"/>
                </a:cubicBezTo>
                <a:cubicBezTo>
                  <a:pt x="639337" y="2856529"/>
                  <a:pt x="640194" y="2856700"/>
                  <a:pt x="641137" y="2856871"/>
                </a:cubicBezTo>
                <a:cubicBezTo>
                  <a:pt x="643709" y="2858243"/>
                  <a:pt x="646281" y="2859700"/>
                  <a:pt x="648938" y="2861158"/>
                </a:cubicBezTo>
                <a:close/>
                <a:moveTo>
                  <a:pt x="628107" y="2856957"/>
                </a:moveTo>
                <a:cubicBezTo>
                  <a:pt x="627507" y="2856871"/>
                  <a:pt x="626907" y="2856700"/>
                  <a:pt x="626307" y="2856614"/>
                </a:cubicBezTo>
                <a:cubicBezTo>
                  <a:pt x="624078" y="2855414"/>
                  <a:pt x="621763" y="2854214"/>
                  <a:pt x="619535" y="2853100"/>
                </a:cubicBezTo>
                <a:cubicBezTo>
                  <a:pt x="620135" y="2853185"/>
                  <a:pt x="620735" y="2853357"/>
                  <a:pt x="621421" y="2853442"/>
                </a:cubicBezTo>
                <a:cubicBezTo>
                  <a:pt x="623564" y="2854557"/>
                  <a:pt x="625878" y="2855757"/>
                  <a:pt x="628107" y="2856957"/>
                </a:cubicBezTo>
                <a:close/>
                <a:moveTo>
                  <a:pt x="607105" y="2852671"/>
                </a:moveTo>
                <a:cubicBezTo>
                  <a:pt x="606847" y="2852585"/>
                  <a:pt x="606590" y="2852585"/>
                  <a:pt x="606333" y="2852500"/>
                </a:cubicBezTo>
                <a:cubicBezTo>
                  <a:pt x="604447" y="2851556"/>
                  <a:pt x="602647" y="2850614"/>
                  <a:pt x="600761" y="2849670"/>
                </a:cubicBezTo>
                <a:cubicBezTo>
                  <a:pt x="601018" y="2849756"/>
                  <a:pt x="601361" y="2849756"/>
                  <a:pt x="601618" y="2849842"/>
                </a:cubicBezTo>
                <a:cubicBezTo>
                  <a:pt x="603418" y="2850785"/>
                  <a:pt x="605304" y="2851728"/>
                  <a:pt x="607105" y="2852671"/>
                </a:cubicBezTo>
                <a:close/>
                <a:moveTo>
                  <a:pt x="562699" y="2837155"/>
                </a:moveTo>
                <a:cubicBezTo>
                  <a:pt x="560899" y="2836297"/>
                  <a:pt x="559099" y="2835440"/>
                  <a:pt x="557298" y="2834669"/>
                </a:cubicBezTo>
                <a:cubicBezTo>
                  <a:pt x="557298" y="2834669"/>
                  <a:pt x="557384" y="2834669"/>
                  <a:pt x="557384" y="2834669"/>
                </a:cubicBezTo>
                <a:cubicBezTo>
                  <a:pt x="559184" y="2835526"/>
                  <a:pt x="560899" y="2836383"/>
                  <a:pt x="562699" y="2837155"/>
                </a:cubicBezTo>
                <a:cubicBezTo>
                  <a:pt x="562699" y="2837155"/>
                  <a:pt x="562699" y="2837155"/>
                  <a:pt x="562699" y="2837155"/>
                </a:cubicBezTo>
                <a:close/>
                <a:moveTo>
                  <a:pt x="843191" y="2970028"/>
                </a:moveTo>
                <a:cubicBezTo>
                  <a:pt x="843363" y="2970114"/>
                  <a:pt x="843534" y="2970114"/>
                  <a:pt x="843706" y="2970200"/>
                </a:cubicBezTo>
                <a:cubicBezTo>
                  <a:pt x="844648" y="2970886"/>
                  <a:pt x="845591" y="2971571"/>
                  <a:pt x="846620" y="2972257"/>
                </a:cubicBezTo>
                <a:cubicBezTo>
                  <a:pt x="846449" y="2972172"/>
                  <a:pt x="846363" y="2972172"/>
                  <a:pt x="846192" y="2972086"/>
                </a:cubicBezTo>
                <a:cubicBezTo>
                  <a:pt x="845249" y="2971400"/>
                  <a:pt x="844220" y="2970714"/>
                  <a:pt x="843191" y="2970028"/>
                </a:cubicBezTo>
                <a:close/>
                <a:moveTo>
                  <a:pt x="885282" y="2993946"/>
                </a:moveTo>
                <a:cubicBezTo>
                  <a:pt x="885539" y="2994031"/>
                  <a:pt x="885882" y="2994203"/>
                  <a:pt x="886139" y="2994289"/>
                </a:cubicBezTo>
                <a:cubicBezTo>
                  <a:pt x="887168" y="2995060"/>
                  <a:pt x="888283" y="2995917"/>
                  <a:pt x="889311" y="2996689"/>
                </a:cubicBezTo>
                <a:cubicBezTo>
                  <a:pt x="889054" y="2996603"/>
                  <a:pt x="888797" y="2996432"/>
                  <a:pt x="888540" y="2996346"/>
                </a:cubicBezTo>
                <a:cubicBezTo>
                  <a:pt x="887511" y="2995575"/>
                  <a:pt x="886397" y="2994803"/>
                  <a:pt x="885282" y="2993946"/>
                </a:cubicBezTo>
                <a:close/>
                <a:moveTo>
                  <a:pt x="927373" y="3019406"/>
                </a:moveTo>
                <a:cubicBezTo>
                  <a:pt x="927802" y="3019578"/>
                  <a:pt x="928145" y="3019749"/>
                  <a:pt x="928573" y="3019920"/>
                </a:cubicBezTo>
                <a:cubicBezTo>
                  <a:pt x="929688" y="3020778"/>
                  <a:pt x="930802" y="3021721"/>
                  <a:pt x="931917" y="3022578"/>
                </a:cubicBezTo>
                <a:cubicBezTo>
                  <a:pt x="931574" y="3022407"/>
                  <a:pt x="931145" y="3022235"/>
                  <a:pt x="930802" y="3022064"/>
                </a:cubicBezTo>
                <a:cubicBezTo>
                  <a:pt x="929602" y="3021206"/>
                  <a:pt x="928488" y="3020349"/>
                  <a:pt x="927373" y="3019406"/>
                </a:cubicBezTo>
                <a:close/>
                <a:moveTo>
                  <a:pt x="950176" y="3037323"/>
                </a:moveTo>
                <a:cubicBezTo>
                  <a:pt x="950176" y="3037323"/>
                  <a:pt x="950262" y="3037408"/>
                  <a:pt x="950262" y="3037408"/>
                </a:cubicBezTo>
                <a:cubicBezTo>
                  <a:pt x="950262" y="3037408"/>
                  <a:pt x="950176" y="3037408"/>
                  <a:pt x="950176" y="3037323"/>
                </a:cubicBezTo>
                <a:cubicBezTo>
                  <a:pt x="950176" y="3037323"/>
                  <a:pt x="950176" y="3037323"/>
                  <a:pt x="950176" y="3037323"/>
                </a:cubicBezTo>
                <a:close/>
                <a:moveTo>
                  <a:pt x="969121" y="3046409"/>
                </a:moveTo>
                <a:cubicBezTo>
                  <a:pt x="969636" y="3046667"/>
                  <a:pt x="970150" y="3046924"/>
                  <a:pt x="970664" y="3047181"/>
                </a:cubicBezTo>
                <a:cubicBezTo>
                  <a:pt x="971864" y="3048210"/>
                  <a:pt x="973065" y="3049238"/>
                  <a:pt x="974350" y="3050267"/>
                </a:cubicBezTo>
                <a:cubicBezTo>
                  <a:pt x="973836" y="3050010"/>
                  <a:pt x="973407" y="3049753"/>
                  <a:pt x="972893" y="3049495"/>
                </a:cubicBezTo>
                <a:cubicBezTo>
                  <a:pt x="971607" y="3048381"/>
                  <a:pt x="970321" y="3047438"/>
                  <a:pt x="969121" y="3046409"/>
                </a:cubicBezTo>
                <a:close/>
                <a:moveTo>
                  <a:pt x="988324" y="3055582"/>
                </a:moveTo>
                <a:cubicBezTo>
                  <a:pt x="989267" y="3056011"/>
                  <a:pt x="990295" y="3056525"/>
                  <a:pt x="991153" y="3056954"/>
                </a:cubicBezTo>
                <a:cubicBezTo>
                  <a:pt x="992867" y="3058411"/>
                  <a:pt x="994496" y="3059868"/>
                  <a:pt x="996125" y="3061326"/>
                </a:cubicBezTo>
                <a:cubicBezTo>
                  <a:pt x="995182" y="3060897"/>
                  <a:pt x="994324" y="3060383"/>
                  <a:pt x="993296" y="3059868"/>
                </a:cubicBezTo>
                <a:cubicBezTo>
                  <a:pt x="991667" y="3058497"/>
                  <a:pt x="990038" y="3057039"/>
                  <a:pt x="988324" y="3055582"/>
                </a:cubicBezTo>
                <a:close/>
                <a:moveTo>
                  <a:pt x="1012669" y="3075899"/>
                </a:moveTo>
                <a:cubicBezTo>
                  <a:pt x="1013955" y="3077013"/>
                  <a:pt x="1015241" y="3078128"/>
                  <a:pt x="1016441" y="3079328"/>
                </a:cubicBezTo>
                <a:cubicBezTo>
                  <a:pt x="1015841" y="3078985"/>
                  <a:pt x="1015327" y="3078728"/>
                  <a:pt x="1014727" y="3078385"/>
                </a:cubicBezTo>
                <a:cubicBezTo>
                  <a:pt x="1013441" y="3077271"/>
                  <a:pt x="1012155" y="3076156"/>
                  <a:pt x="1010869" y="3075042"/>
                </a:cubicBezTo>
                <a:cubicBezTo>
                  <a:pt x="1011469" y="3075299"/>
                  <a:pt x="1012069" y="3075556"/>
                  <a:pt x="1012669" y="3075899"/>
                </a:cubicBezTo>
                <a:close/>
                <a:moveTo>
                  <a:pt x="1203493" y="3235690"/>
                </a:moveTo>
                <a:cubicBezTo>
                  <a:pt x="1203836" y="3235862"/>
                  <a:pt x="1204094" y="3236033"/>
                  <a:pt x="1204436" y="3236204"/>
                </a:cubicBezTo>
                <a:cubicBezTo>
                  <a:pt x="1209837" y="3242291"/>
                  <a:pt x="1215066" y="3248206"/>
                  <a:pt x="1220210" y="3254121"/>
                </a:cubicBezTo>
                <a:cubicBezTo>
                  <a:pt x="1220124" y="3254121"/>
                  <a:pt x="1220038" y="3254035"/>
                  <a:pt x="1219953" y="3254035"/>
                </a:cubicBezTo>
                <a:cubicBezTo>
                  <a:pt x="1214638" y="3247949"/>
                  <a:pt x="1209151" y="3241862"/>
                  <a:pt x="1203493" y="3235690"/>
                </a:cubicBezTo>
                <a:close/>
                <a:moveTo>
                  <a:pt x="1266244" y="3300413"/>
                </a:moveTo>
                <a:cubicBezTo>
                  <a:pt x="1267016" y="3301356"/>
                  <a:pt x="1267787" y="3302299"/>
                  <a:pt x="1268559" y="3303156"/>
                </a:cubicBezTo>
                <a:cubicBezTo>
                  <a:pt x="1267701" y="3302299"/>
                  <a:pt x="1266930" y="3301356"/>
                  <a:pt x="1266244" y="3300413"/>
                </a:cubicBezTo>
                <a:cubicBezTo>
                  <a:pt x="1266158" y="3300413"/>
                  <a:pt x="1266244" y="3300413"/>
                  <a:pt x="1266244" y="3300413"/>
                </a:cubicBezTo>
                <a:close/>
                <a:moveTo>
                  <a:pt x="1288275" y="3312071"/>
                </a:moveTo>
                <a:cubicBezTo>
                  <a:pt x="1289047" y="3312500"/>
                  <a:pt x="1289904" y="3312928"/>
                  <a:pt x="1290762" y="3313357"/>
                </a:cubicBezTo>
                <a:cubicBezTo>
                  <a:pt x="1295733" y="3319701"/>
                  <a:pt x="1300534" y="3325959"/>
                  <a:pt x="1305163" y="3332045"/>
                </a:cubicBezTo>
                <a:cubicBezTo>
                  <a:pt x="1304477" y="3331702"/>
                  <a:pt x="1303792" y="3331274"/>
                  <a:pt x="1303192" y="3330931"/>
                </a:cubicBezTo>
                <a:cubicBezTo>
                  <a:pt x="1298305" y="3324844"/>
                  <a:pt x="1293333" y="3318586"/>
                  <a:pt x="1288275" y="3312071"/>
                </a:cubicBezTo>
                <a:close/>
                <a:moveTo>
                  <a:pt x="1300105" y="3318072"/>
                </a:moveTo>
                <a:cubicBezTo>
                  <a:pt x="1301220" y="3318672"/>
                  <a:pt x="1302334" y="3319186"/>
                  <a:pt x="1303449" y="3319786"/>
                </a:cubicBezTo>
                <a:cubicBezTo>
                  <a:pt x="1308335" y="3326216"/>
                  <a:pt x="1313050" y="3332560"/>
                  <a:pt x="1317593" y="3338732"/>
                </a:cubicBezTo>
                <a:cubicBezTo>
                  <a:pt x="1316650" y="3338217"/>
                  <a:pt x="1315622" y="3337703"/>
                  <a:pt x="1314593" y="3337189"/>
                </a:cubicBezTo>
                <a:cubicBezTo>
                  <a:pt x="1309964" y="3330931"/>
                  <a:pt x="1305163" y="3324673"/>
                  <a:pt x="1300105" y="3318072"/>
                </a:cubicBezTo>
                <a:close/>
                <a:moveTo>
                  <a:pt x="1312364" y="3324158"/>
                </a:moveTo>
                <a:cubicBezTo>
                  <a:pt x="1313736" y="3324844"/>
                  <a:pt x="1315193" y="3325530"/>
                  <a:pt x="1316565" y="3326216"/>
                </a:cubicBezTo>
                <a:cubicBezTo>
                  <a:pt x="1321365" y="3332731"/>
                  <a:pt x="1325994" y="3339160"/>
                  <a:pt x="1330538" y="3345418"/>
                </a:cubicBezTo>
                <a:cubicBezTo>
                  <a:pt x="1329252" y="3344818"/>
                  <a:pt x="1328052" y="3344132"/>
                  <a:pt x="1326680" y="3343447"/>
                </a:cubicBezTo>
                <a:cubicBezTo>
                  <a:pt x="1322051" y="3337189"/>
                  <a:pt x="1317336" y="3330674"/>
                  <a:pt x="1312364" y="3324158"/>
                </a:cubicBezTo>
                <a:close/>
                <a:moveTo>
                  <a:pt x="1337653" y="3355277"/>
                </a:moveTo>
                <a:cubicBezTo>
                  <a:pt x="1341939" y="3361277"/>
                  <a:pt x="1346140" y="3367193"/>
                  <a:pt x="1350169" y="3372850"/>
                </a:cubicBezTo>
                <a:cubicBezTo>
                  <a:pt x="1349140" y="3372250"/>
                  <a:pt x="1348026" y="3371736"/>
                  <a:pt x="1346997" y="3371136"/>
                </a:cubicBezTo>
                <a:cubicBezTo>
                  <a:pt x="1342882" y="3365478"/>
                  <a:pt x="1338596" y="3359563"/>
                  <a:pt x="1334138" y="3353476"/>
                </a:cubicBezTo>
                <a:cubicBezTo>
                  <a:pt x="1335338" y="3354076"/>
                  <a:pt x="1336453" y="3354677"/>
                  <a:pt x="1337653" y="3355277"/>
                </a:cubicBezTo>
                <a:close/>
                <a:moveTo>
                  <a:pt x="1346054" y="3359392"/>
                </a:moveTo>
                <a:cubicBezTo>
                  <a:pt x="1347511" y="3360077"/>
                  <a:pt x="1348883" y="3360763"/>
                  <a:pt x="1350340" y="3361449"/>
                </a:cubicBezTo>
                <a:cubicBezTo>
                  <a:pt x="1354627" y="3367535"/>
                  <a:pt x="1358741" y="3373536"/>
                  <a:pt x="1362770" y="3379365"/>
                </a:cubicBezTo>
                <a:cubicBezTo>
                  <a:pt x="1361399" y="3378680"/>
                  <a:pt x="1360113" y="3377994"/>
                  <a:pt x="1358741" y="3377308"/>
                </a:cubicBezTo>
                <a:cubicBezTo>
                  <a:pt x="1354712" y="3371564"/>
                  <a:pt x="1350512" y="3365564"/>
                  <a:pt x="1346054" y="3359392"/>
                </a:cubicBezTo>
                <a:close/>
                <a:moveTo>
                  <a:pt x="1358399" y="3365307"/>
                </a:moveTo>
                <a:cubicBezTo>
                  <a:pt x="1360027" y="3366078"/>
                  <a:pt x="1361742" y="3366850"/>
                  <a:pt x="1363370" y="3367621"/>
                </a:cubicBezTo>
                <a:cubicBezTo>
                  <a:pt x="1367571" y="3373793"/>
                  <a:pt x="1371686" y="3379880"/>
                  <a:pt x="1375629" y="3385881"/>
                </a:cubicBezTo>
                <a:cubicBezTo>
                  <a:pt x="1374086" y="3385109"/>
                  <a:pt x="1372457" y="3384338"/>
                  <a:pt x="1370914" y="3383566"/>
                </a:cubicBezTo>
                <a:cubicBezTo>
                  <a:pt x="1366885" y="3377651"/>
                  <a:pt x="1362770" y="3371564"/>
                  <a:pt x="1358399" y="3365307"/>
                </a:cubicBezTo>
                <a:close/>
                <a:moveTo>
                  <a:pt x="1371086" y="3371221"/>
                </a:moveTo>
                <a:cubicBezTo>
                  <a:pt x="1372972" y="3372079"/>
                  <a:pt x="1374772" y="3372936"/>
                  <a:pt x="1376658" y="3373707"/>
                </a:cubicBezTo>
                <a:cubicBezTo>
                  <a:pt x="1380858" y="3380051"/>
                  <a:pt x="1384888" y="3386223"/>
                  <a:pt x="1388831" y="3392310"/>
                </a:cubicBezTo>
                <a:cubicBezTo>
                  <a:pt x="1387031" y="3391453"/>
                  <a:pt x="1385230" y="3390595"/>
                  <a:pt x="1383430" y="3389738"/>
                </a:cubicBezTo>
                <a:cubicBezTo>
                  <a:pt x="1379487" y="3383737"/>
                  <a:pt x="1375372" y="3377479"/>
                  <a:pt x="1371086" y="3371221"/>
                </a:cubicBezTo>
                <a:close/>
                <a:moveTo>
                  <a:pt x="1394917" y="3401654"/>
                </a:moveTo>
                <a:cubicBezTo>
                  <a:pt x="1399204" y="3408255"/>
                  <a:pt x="1403318" y="3414684"/>
                  <a:pt x="1407262" y="3420942"/>
                </a:cubicBezTo>
                <a:cubicBezTo>
                  <a:pt x="1405633" y="3420171"/>
                  <a:pt x="1404004" y="3419313"/>
                  <a:pt x="1402375" y="3418456"/>
                </a:cubicBezTo>
                <a:cubicBezTo>
                  <a:pt x="1398346" y="3412284"/>
                  <a:pt x="1394146" y="3405854"/>
                  <a:pt x="1389774" y="3399254"/>
                </a:cubicBezTo>
                <a:cubicBezTo>
                  <a:pt x="1391488" y="3400025"/>
                  <a:pt x="1393203" y="3400797"/>
                  <a:pt x="1394917" y="3401654"/>
                </a:cubicBezTo>
                <a:close/>
                <a:moveTo>
                  <a:pt x="1412662" y="3429257"/>
                </a:moveTo>
                <a:cubicBezTo>
                  <a:pt x="1416691" y="3435687"/>
                  <a:pt x="1420721" y="3441944"/>
                  <a:pt x="1424407" y="3447945"/>
                </a:cubicBezTo>
                <a:cubicBezTo>
                  <a:pt x="1422864" y="3447174"/>
                  <a:pt x="1421406" y="3446317"/>
                  <a:pt x="1419863" y="3445545"/>
                </a:cubicBezTo>
                <a:cubicBezTo>
                  <a:pt x="1416091" y="3439630"/>
                  <a:pt x="1412148" y="3433372"/>
                  <a:pt x="1407948" y="3426943"/>
                </a:cubicBezTo>
                <a:cubicBezTo>
                  <a:pt x="1409491" y="3427800"/>
                  <a:pt x="1411034" y="3428571"/>
                  <a:pt x="1412662" y="3429257"/>
                </a:cubicBezTo>
                <a:close/>
                <a:moveTo>
                  <a:pt x="1419949" y="3432858"/>
                </a:moveTo>
                <a:cubicBezTo>
                  <a:pt x="1421749" y="3433715"/>
                  <a:pt x="1423464" y="3434572"/>
                  <a:pt x="1425264" y="3435429"/>
                </a:cubicBezTo>
                <a:cubicBezTo>
                  <a:pt x="1429293" y="3442030"/>
                  <a:pt x="1433236" y="3448374"/>
                  <a:pt x="1437008" y="3454546"/>
                </a:cubicBezTo>
                <a:cubicBezTo>
                  <a:pt x="1435294" y="3453689"/>
                  <a:pt x="1433579" y="3452832"/>
                  <a:pt x="1431865" y="3451889"/>
                </a:cubicBezTo>
                <a:cubicBezTo>
                  <a:pt x="1428093" y="3445802"/>
                  <a:pt x="1424150" y="3439459"/>
                  <a:pt x="1419949" y="3432858"/>
                </a:cubicBezTo>
                <a:close/>
                <a:moveTo>
                  <a:pt x="1432379" y="3438687"/>
                </a:moveTo>
                <a:cubicBezTo>
                  <a:pt x="1434351" y="3439630"/>
                  <a:pt x="1436323" y="3440487"/>
                  <a:pt x="1438208" y="3441430"/>
                </a:cubicBezTo>
                <a:cubicBezTo>
                  <a:pt x="1442238" y="3448117"/>
                  <a:pt x="1446095" y="3454717"/>
                  <a:pt x="1449867" y="3461062"/>
                </a:cubicBezTo>
                <a:cubicBezTo>
                  <a:pt x="1447981" y="3460118"/>
                  <a:pt x="1446095" y="3459175"/>
                  <a:pt x="1444209" y="3458232"/>
                </a:cubicBezTo>
                <a:cubicBezTo>
                  <a:pt x="1440437" y="3451889"/>
                  <a:pt x="1436494" y="3445374"/>
                  <a:pt x="1432379" y="3438687"/>
                </a:cubicBezTo>
                <a:close/>
                <a:moveTo>
                  <a:pt x="1455096" y="3469891"/>
                </a:moveTo>
                <a:cubicBezTo>
                  <a:pt x="1459040" y="3476578"/>
                  <a:pt x="1462726" y="3482921"/>
                  <a:pt x="1466326" y="3489093"/>
                </a:cubicBezTo>
                <a:cubicBezTo>
                  <a:pt x="1464526" y="3488150"/>
                  <a:pt x="1462812" y="3487293"/>
                  <a:pt x="1461011" y="3486350"/>
                </a:cubicBezTo>
                <a:cubicBezTo>
                  <a:pt x="1457411" y="3480264"/>
                  <a:pt x="1453639" y="3473834"/>
                  <a:pt x="1449610" y="3467148"/>
                </a:cubicBezTo>
                <a:cubicBezTo>
                  <a:pt x="1451410" y="3468091"/>
                  <a:pt x="1453296" y="3468948"/>
                  <a:pt x="1455096" y="3469891"/>
                </a:cubicBezTo>
                <a:close/>
                <a:moveTo>
                  <a:pt x="1471041" y="3497409"/>
                </a:moveTo>
                <a:cubicBezTo>
                  <a:pt x="1474899" y="3504095"/>
                  <a:pt x="1478499" y="3510439"/>
                  <a:pt x="1481928" y="3516440"/>
                </a:cubicBezTo>
                <a:cubicBezTo>
                  <a:pt x="1480299" y="3515582"/>
                  <a:pt x="1478585" y="3514640"/>
                  <a:pt x="1476956" y="3513782"/>
                </a:cubicBezTo>
                <a:cubicBezTo>
                  <a:pt x="1473613" y="3507953"/>
                  <a:pt x="1469927" y="3501609"/>
                  <a:pt x="1465983" y="3494837"/>
                </a:cubicBezTo>
                <a:cubicBezTo>
                  <a:pt x="1467698" y="3495608"/>
                  <a:pt x="1469412" y="3496465"/>
                  <a:pt x="1471041" y="3497409"/>
                </a:cubicBezTo>
                <a:close/>
                <a:moveTo>
                  <a:pt x="1477899" y="3500752"/>
                </a:moveTo>
                <a:cubicBezTo>
                  <a:pt x="1479785" y="3501695"/>
                  <a:pt x="1481671" y="3502638"/>
                  <a:pt x="1483557" y="3503495"/>
                </a:cubicBezTo>
                <a:cubicBezTo>
                  <a:pt x="1487329" y="3510268"/>
                  <a:pt x="1490929" y="3516697"/>
                  <a:pt x="1494273" y="3522869"/>
                </a:cubicBezTo>
                <a:cubicBezTo>
                  <a:pt x="1492387" y="3521926"/>
                  <a:pt x="1490586" y="3520983"/>
                  <a:pt x="1488701" y="3519955"/>
                </a:cubicBezTo>
                <a:cubicBezTo>
                  <a:pt x="1485443" y="3514040"/>
                  <a:pt x="1481757" y="3507610"/>
                  <a:pt x="1477899" y="3500752"/>
                </a:cubicBezTo>
                <a:close/>
                <a:moveTo>
                  <a:pt x="1498987" y="3531441"/>
                </a:moveTo>
                <a:cubicBezTo>
                  <a:pt x="1502588" y="3537957"/>
                  <a:pt x="1505846" y="3544043"/>
                  <a:pt x="1508846" y="3549701"/>
                </a:cubicBezTo>
                <a:cubicBezTo>
                  <a:pt x="1507046" y="3548758"/>
                  <a:pt x="1505331" y="3547729"/>
                  <a:pt x="1503531" y="3546787"/>
                </a:cubicBezTo>
                <a:cubicBezTo>
                  <a:pt x="1500616" y="3541386"/>
                  <a:pt x="1497273" y="3535385"/>
                  <a:pt x="1493587" y="3528698"/>
                </a:cubicBezTo>
                <a:cubicBezTo>
                  <a:pt x="1495387" y="3529556"/>
                  <a:pt x="1497187" y="3530499"/>
                  <a:pt x="1498987" y="3531441"/>
                </a:cubicBezTo>
                <a:close/>
                <a:moveTo>
                  <a:pt x="1505503" y="3534699"/>
                </a:moveTo>
                <a:cubicBezTo>
                  <a:pt x="1507474" y="3535642"/>
                  <a:pt x="1509446" y="3536671"/>
                  <a:pt x="1511418" y="3537614"/>
                </a:cubicBezTo>
                <a:cubicBezTo>
                  <a:pt x="1514932" y="3544214"/>
                  <a:pt x="1518190" y="3550387"/>
                  <a:pt x="1521276" y="3556302"/>
                </a:cubicBezTo>
                <a:cubicBezTo>
                  <a:pt x="1519390" y="3555273"/>
                  <a:pt x="1517418" y="3554245"/>
                  <a:pt x="1515532" y="3553216"/>
                </a:cubicBezTo>
                <a:cubicBezTo>
                  <a:pt x="1512446" y="3547558"/>
                  <a:pt x="1509103" y="3541386"/>
                  <a:pt x="1505503" y="3534699"/>
                </a:cubicBezTo>
                <a:close/>
                <a:moveTo>
                  <a:pt x="1525734" y="3564874"/>
                </a:moveTo>
                <a:cubicBezTo>
                  <a:pt x="1529248" y="3571646"/>
                  <a:pt x="1532420" y="3577819"/>
                  <a:pt x="1535249" y="3583391"/>
                </a:cubicBezTo>
                <a:cubicBezTo>
                  <a:pt x="1533363" y="3582362"/>
                  <a:pt x="1531563" y="3581333"/>
                  <a:pt x="1529677" y="3580305"/>
                </a:cubicBezTo>
                <a:cubicBezTo>
                  <a:pt x="1527105" y="3575333"/>
                  <a:pt x="1523933" y="3569161"/>
                  <a:pt x="1520076" y="3561959"/>
                </a:cubicBezTo>
                <a:cubicBezTo>
                  <a:pt x="1521962" y="3562902"/>
                  <a:pt x="1523848" y="3563932"/>
                  <a:pt x="1525734" y="3564874"/>
                </a:cubicBezTo>
                <a:close/>
                <a:moveTo>
                  <a:pt x="1531992" y="3568046"/>
                </a:moveTo>
                <a:cubicBezTo>
                  <a:pt x="1534049" y="3569075"/>
                  <a:pt x="1536021" y="3570103"/>
                  <a:pt x="1538078" y="3571046"/>
                </a:cubicBezTo>
                <a:cubicBezTo>
                  <a:pt x="1541507" y="3577819"/>
                  <a:pt x="1544679" y="3584162"/>
                  <a:pt x="1547594" y="3589992"/>
                </a:cubicBezTo>
                <a:cubicBezTo>
                  <a:pt x="1545622" y="3588963"/>
                  <a:pt x="1543564" y="3587849"/>
                  <a:pt x="1541593" y="3586820"/>
                </a:cubicBezTo>
                <a:cubicBezTo>
                  <a:pt x="1538850" y="3581333"/>
                  <a:pt x="1535678" y="3575076"/>
                  <a:pt x="1531992" y="3568046"/>
                </a:cubicBezTo>
                <a:close/>
                <a:moveTo>
                  <a:pt x="1557623" y="3601050"/>
                </a:moveTo>
                <a:cubicBezTo>
                  <a:pt x="1559766" y="3602079"/>
                  <a:pt x="1561824" y="3603193"/>
                  <a:pt x="1563967" y="3604222"/>
                </a:cubicBezTo>
                <a:cubicBezTo>
                  <a:pt x="1567396" y="3611337"/>
                  <a:pt x="1570396" y="3617681"/>
                  <a:pt x="1573054" y="3623253"/>
                </a:cubicBezTo>
                <a:cubicBezTo>
                  <a:pt x="1570996" y="3622139"/>
                  <a:pt x="1568853" y="3621024"/>
                  <a:pt x="1566796" y="3619910"/>
                </a:cubicBezTo>
                <a:cubicBezTo>
                  <a:pt x="1564567" y="3615195"/>
                  <a:pt x="1561481" y="3608851"/>
                  <a:pt x="1557623" y="3601050"/>
                </a:cubicBezTo>
                <a:close/>
                <a:moveTo>
                  <a:pt x="1576826" y="3631225"/>
                </a:moveTo>
                <a:cubicBezTo>
                  <a:pt x="1581369" y="3640998"/>
                  <a:pt x="1584284" y="3647428"/>
                  <a:pt x="1585312" y="3649742"/>
                </a:cubicBezTo>
                <a:cubicBezTo>
                  <a:pt x="1582655" y="3648285"/>
                  <a:pt x="1579998" y="3646827"/>
                  <a:pt x="1577340" y="3645284"/>
                </a:cubicBezTo>
                <a:cubicBezTo>
                  <a:pt x="1575368" y="3640141"/>
                  <a:pt x="1573397" y="3634997"/>
                  <a:pt x="1571425" y="3629854"/>
                </a:cubicBezTo>
                <a:cubicBezTo>
                  <a:pt x="1571339" y="3629768"/>
                  <a:pt x="1571082" y="3629082"/>
                  <a:pt x="1570568" y="3628054"/>
                </a:cubicBezTo>
                <a:cubicBezTo>
                  <a:pt x="1572625" y="3629168"/>
                  <a:pt x="1574768" y="3630197"/>
                  <a:pt x="1576826" y="3631225"/>
                </a:cubicBezTo>
                <a:close/>
                <a:moveTo>
                  <a:pt x="1588656" y="3647513"/>
                </a:moveTo>
                <a:cubicBezTo>
                  <a:pt x="1588484" y="3647170"/>
                  <a:pt x="1586427" y="3642541"/>
                  <a:pt x="1582655" y="3634311"/>
                </a:cubicBezTo>
                <a:cubicBezTo>
                  <a:pt x="1584884" y="3635426"/>
                  <a:pt x="1587027" y="3636540"/>
                  <a:pt x="1589256" y="3637569"/>
                </a:cubicBezTo>
                <a:cubicBezTo>
                  <a:pt x="1592771" y="3645284"/>
                  <a:pt x="1595600" y="3651628"/>
                  <a:pt x="1597828" y="3656514"/>
                </a:cubicBezTo>
                <a:cubicBezTo>
                  <a:pt x="1595428" y="3655228"/>
                  <a:pt x="1593113" y="3653943"/>
                  <a:pt x="1590713" y="3652657"/>
                </a:cubicBezTo>
                <a:cubicBezTo>
                  <a:pt x="1590027" y="3650942"/>
                  <a:pt x="1589342" y="3649227"/>
                  <a:pt x="1588656" y="3647513"/>
                </a:cubicBezTo>
                <a:close/>
                <a:moveTo>
                  <a:pt x="1601257" y="3664487"/>
                </a:moveTo>
                <a:cubicBezTo>
                  <a:pt x="1602286" y="3666802"/>
                  <a:pt x="1602886" y="3668259"/>
                  <a:pt x="1602972" y="3668345"/>
                </a:cubicBezTo>
                <a:cubicBezTo>
                  <a:pt x="1604686" y="3672802"/>
                  <a:pt x="1606401" y="3677174"/>
                  <a:pt x="1608030" y="3681632"/>
                </a:cubicBezTo>
                <a:cubicBezTo>
                  <a:pt x="1605372" y="3680089"/>
                  <a:pt x="1602629" y="3678546"/>
                  <a:pt x="1599972" y="3677003"/>
                </a:cubicBezTo>
                <a:cubicBezTo>
                  <a:pt x="1597828" y="3671430"/>
                  <a:pt x="1595685" y="3665858"/>
                  <a:pt x="1593542" y="3660372"/>
                </a:cubicBezTo>
                <a:cubicBezTo>
                  <a:pt x="1596114" y="3661829"/>
                  <a:pt x="1598686" y="3663115"/>
                  <a:pt x="1601257" y="3664487"/>
                </a:cubicBezTo>
                <a:close/>
                <a:moveTo>
                  <a:pt x="1606744" y="3667316"/>
                </a:moveTo>
                <a:cubicBezTo>
                  <a:pt x="1660751" y="3694833"/>
                  <a:pt x="1709957" y="3710778"/>
                  <a:pt x="1745275" y="3710778"/>
                </a:cubicBezTo>
                <a:cubicBezTo>
                  <a:pt x="1859461" y="3710778"/>
                  <a:pt x="2096662" y="3508810"/>
                  <a:pt x="2148097" y="3367707"/>
                </a:cubicBezTo>
                <a:cubicBezTo>
                  <a:pt x="2217106" y="3178512"/>
                  <a:pt x="2344922" y="2979973"/>
                  <a:pt x="2481482" y="2770032"/>
                </a:cubicBezTo>
                <a:lnTo>
                  <a:pt x="2491254" y="2770032"/>
                </a:lnTo>
                <a:cubicBezTo>
                  <a:pt x="2358552" y="2985545"/>
                  <a:pt x="2233994" y="3189399"/>
                  <a:pt x="2162928" y="3383995"/>
                </a:cubicBezTo>
                <a:cubicBezTo>
                  <a:pt x="2109007" y="3531699"/>
                  <a:pt x="1877206" y="3735210"/>
                  <a:pt x="1762935" y="3735210"/>
                </a:cubicBezTo>
                <a:cubicBezTo>
                  <a:pt x="1724444" y="3735210"/>
                  <a:pt x="1671037" y="3716522"/>
                  <a:pt x="1613345" y="3684546"/>
                </a:cubicBezTo>
                <a:cubicBezTo>
                  <a:pt x="1611201" y="3678889"/>
                  <a:pt x="1608973" y="3673145"/>
                  <a:pt x="1606744" y="3667316"/>
                </a:cubicBezTo>
                <a:close/>
                <a:moveTo>
                  <a:pt x="1763021" y="3741125"/>
                </a:moveTo>
                <a:cubicBezTo>
                  <a:pt x="1878235" y="3741125"/>
                  <a:pt x="2111750" y="3535985"/>
                  <a:pt x="2166099" y="3387081"/>
                </a:cubicBezTo>
                <a:cubicBezTo>
                  <a:pt x="2237337" y="3191799"/>
                  <a:pt x="2362924" y="2986916"/>
                  <a:pt x="2496398" y="2770118"/>
                </a:cubicBezTo>
                <a:lnTo>
                  <a:pt x="2506342" y="2770118"/>
                </a:lnTo>
                <a:cubicBezTo>
                  <a:pt x="2376640" y="2992574"/>
                  <a:pt x="2254311" y="3202772"/>
                  <a:pt x="2181016" y="3403454"/>
                </a:cubicBezTo>
                <a:cubicBezTo>
                  <a:pt x="2128809" y="3546529"/>
                  <a:pt x="1905067" y="3765728"/>
                  <a:pt x="1780766" y="3765728"/>
                </a:cubicBezTo>
                <a:cubicBezTo>
                  <a:pt x="1740560" y="3765728"/>
                  <a:pt x="1683896" y="3744983"/>
                  <a:pt x="1622860" y="3709235"/>
                </a:cubicBezTo>
                <a:cubicBezTo>
                  <a:pt x="1620717" y="3703749"/>
                  <a:pt x="1618574" y="3698177"/>
                  <a:pt x="1616345" y="3692604"/>
                </a:cubicBezTo>
                <a:cubicBezTo>
                  <a:pt x="1673181" y="3723208"/>
                  <a:pt x="1725473" y="3741125"/>
                  <a:pt x="1763021" y="3741125"/>
                </a:cubicBezTo>
                <a:close/>
                <a:moveTo>
                  <a:pt x="2499913" y="2764203"/>
                </a:moveTo>
                <a:cubicBezTo>
                  <a:pt x="2500599" y="2763088"/>
                  <a:pt x="2501198" y="2762060"/>
                  <a:pt x="2501884" y="2760945"/>
                </a:cubicBezTo>
                <a:cubicBezTo>
                  <a:pt x="2502999" y="2759145"/>
                  <a:pt x="2504113" y="2757345"/>
                  <a:pt x="2505228" y="2755545"/>
                </a:cubicBezTo>
                <a:cubicBezTo>
                  <a:pt x="2508485" y="2755459"/>
                  <a:pt x="2511743" y="2755287"/>
                  <a:pt x="2514915" y="2755202"/>
                </a:cubicBezTo>
                <a:cubicBezTo>
                  <a:pt x="2513200" y="2758202"/>
                  <a:pt x="2511400" y="2761202"/>
                  <a:pt x="2509685" y="2764203"/>
                </a:cubicBezTo>
                <a:lnTo>
                  <a:pt x="2499913" y="2764203"/>
                </a:lnTo>
                <a:close/>
                <a:moveTo>
                  <a:pt x="2519972" y="2755030"/>
                </a:moveTo>
                <a:cubicBezTo>
                  <a:pt x="2523316" y="2754944"/>
                  <a:pt x="2526573" y="2754773"/>
                  <a:pt x="2529745" y="2754687"/>
                </a:cubicBezTo>
                <a:cubicBezTo>
                  <a:pt x="2527945" y="2757859"/>
                  <a:pt x="2526230" y="2761031"/>
                  <a:pt x="2524430" y="2764288"/>
                </a:cubicBezTo>
                <a:lnTo>
                  <a:pt x="2514572" y="2764288"/>
                </a:lnTo>
                <a:cubicBezTo>
                  <a:pt x="2516372" y="2761202"/>
                  <a:pt x="2518172" y="2758116"/>
                  <a:pt x="2519972" y="2755030"/>
                </a:cubicBezTo>
                <a:close/>
                <a:moveTo>
                  <a:pt x="2534631" y="2754430"/>
                </a:moveTo>
                <a:cubicBezTo>
                  <a:pt x="2537975" y="2754259"/>
                  <a:pt x="2541318" y="2754173"/>
                  <a:pt x="2544575" y="2754001"/>
                </a:cubicBezTo>
                <a:cubicBezTo>
                  <a:pt x="2542775" y="2757431"/>
                  <a:pt x="2541061" y="2760774"/>
                  <a:pt x="2539260" y="2764203"/>
                </a:cubicBezTo>
                <a:lnTo>
                  <a:pt x="2529231" y="2764203"/>
                </a:lnTo>
                <a:cubicBezTo>
                  <a:pt x="2531031" y="2760945"/>
                  <a:pt x="2532831" y="2757688"/>
                  <a:pt x="2534631" y="2754430"/>
                </a:cubicBezTo>
                <a:close/>
                <a:moveTo>
                  <a:pt x="2537889" y="2748515"/>
                </a:moveTo>
                <a:cubicBezTo>
                  <a:pt x="2539689" y="2745258"/>
                  <a:pt x="2541404" y="2742086"/>
                  <a:pt x="2543204" y="2738828"/>
                </a:cubicBezTo>
                <a:cubicBezTo>
                  <a:pt x="2546461" y="2738571"/>
                  <a:pt x="2549719" y="2738314"/>
                  <a:pt x="2552891" y="2738057"/>
                </a:cubicBezTo>
                <a:cubicBezTo>
                  <a:pt x="2551176" y="2741400"/>
                  <a:pt x="2549376" y="2744743"/>
                  <a:pt x="2547662" y="2748087"/>
                </a:cubicBezTo>
                <a:cubicBezTo>
                  <a:pt x="2544490" y="2748258"/>
                  <a:pt x="2541232" y="2748344"/>
                  <a:pt x="2537889" y="2748515"/>
                </a:cubicBezTo>
                <a:close/>
                <a:moveTo>
                  <a:pt x="2557777" y="2737628"/>
                </a:moveTo>
                <a:cubicBezTo>
                  <a:pt x="2561120" y="2737371"/>
                  <a:pt x="2564378" y="2737114"/>
                  <a:pt x="2567550" y="2736771"/>
                </a:cubicBezTo>
                <a:cubicBezTo>
                  <a:pt x="2565749" y="2740371"/>
                  <a:pt x="2564035" y="2743886"/>
                  <a:pt x="2562235" y="2747486"/>
                </a:cubicBezTo>
                <a:cubicBezTo>
                  <a:pt x="2558977" y="2747658"/>
                  <a:pt x="2555720" y="2747744"/>
                  <a:pt x="2552376" y="2747915"/>
                </a:cubicBezTo>
                <a:cubicBezTo>
                  <a:pt x="2554262" y="2744486"/>
                  <a:pt x="2556063" y="2741057"/>
                  <a:pt x="2557777" y="2737628"/>
                </a:cubicBezTo>
                <a:close/>
                <a:moveTo>
                  <a:pt x="2560949" y="2731541"/>
                </a:moveTo>
                <a:cubicBezTo>
                  <a:pt x="2562749" y="2728198"/>
                  <a:pt x="2564464" y="2724769"/>
                  <a:pt x="2566264" y="2721426"/>
                </a:cubicBezTo>
                <a:cubicBezTo>
                  <a:pt x="2569521" y="2720997"/>
                  <a:pt x="2572693" y="2720654"/>
                  <a:pt x="2575779" y="2720226"/>
                </a:cubicBezTo>
                <a:cubicBezTo>
                  <a:pt x="2574065" y="2723740"/>
                  <a:pt x="2572265" y="2727255"/>
                  <a:pt x="2570550" y="2730770"/>
                </a:cubicBezTo>
                <a:cubicBezTo>
                  <a:pt x="2567464" y="2731027"/>
                  <a:pt x="2564206" y="2731284"/>
                  <a:pt x="2560949" y="2731541"/>
                </a:cubicBezTo>
                <a:close/>
                <a:moveTo>
                  <a:pt x="2569607" y="2714997"/>
                </a:moveTo>
                <a:cubicBezTo>
                  <a:pt x="2571322" y="2711653"/>
                  <a:pt x="2573122" y="2708310"/>
                  <a:pt x="2574836" y="2704881"/>
                </a:cubicBezTo>
                <a:cubicBezTo>
                  <a:pt x="2578008" y="2704367"/>
                  <a:pt x="2581094" y="2703852"/>
                  <a:pt x="2584095" y="2703252"/>
                </a:cubicBezTo>
                <a:cubicBezTo>
                  <a:pt x="2582380" y="2706767"/>
                  <a:pt x="2580666" y="2710282"/>
                  <a:pt x="2578951" y="2713711"/>
                </a:cubicBezTo>
                <a:cubicBezTo>
                  <a:pt x="2575865" y="2714225"/>
                  <a:pt x="2572779" y="2714568"/>
                  <a:pt x="2569607" y="2714997"/>
                </a:cubicBezTo>
                <a:close/>
                <a:moveTo>
                  <a:pt x="2589152" y="2702395"/>
                </a:moveTo>
                <a:cubicBezTo>
                  <a:pt x="2592324" y="2701795"/>
                  <a:pt x="2595496" y="2701281"/>
                  <a:pt x="2598582" y="2700681"/>
                </a:cubicBezTo>
                <a:cubicBezTo>
                  <a:pt x="2596868" y="2704367"/>
                  <a:pt x="2595067" y="2708139"/>
                  <a:pt x="2593353" y="2711825"/>
                </a:cubicBezTo>
                <a:cubicBezTo>
                  <a:pt x="2590267" y="2712253"/>
                  <a:pt x="2587095" y="2712682"/>
                  <a:pt x="2583837" y="2713111"/>
                </a:cubicBezTo>
                <a:cubicBezTo>
                  <a:pt x="2585638" y="2709596"/>
                  <a:pt x="2587352" y="2705996"/>
                  <a:pt x="2589152" y="2702395"/>
                </a:cubicBezTo>
                <a:close/>
                <a:moveTo>
                  <a:pt x="2592324" y="2695966"/>
                </a:moveTo>
                <a:cubicBezTo>
                  <a:pt x="2594039" y="2692451"/>
                  <a:pt x="2595753" y="2688936"/>
                  <a:pt x="2597468" y="2685421"/>
                </a:cubicBezTo>
                <a:cubicBezTo>
                  <a:pt x="2600554" y="2684736"/>
                  <a:pt x="2603640" y="2684050"/>
                  <a:pt x="2606640" y="2683364"/>
                </a:cubicBezTo>
                <a:cubicBezTo>
                  <a:pt x="2604926" y="2686965"/>
                  <a:pt x="2603211" y="2690651"/>
                  <a:pt x="2601583" y="2694251"/>
                </a:cubicBezTo>
                <a:cubicBezTo>
                  <a:pt x="2598582" y="2694851"/>
                  <a:pt x="2595496" y="2695365"/>
                  <a:pt x="2592324" y="2695966"/>
                </a:cubicBezTo>
                <a:close/>
                <a:moveTo>
                  <a:pt x="2611698" y="2682164"/>
                </a:moveTo>
                <a:cubicBezTo>
                  <a:pt x="2614870" y="2681393"/>
                  <a:pt x="2617956" y="2680707"/>
                  <a:pt x="2620956" y="2679935"/>
                </a:cubicBezTo>
                <a:cubicBezTo>
                  <a:pt x="2619242" y="2683793"/>
                  <a:pt x="2617527" y="2687650"/>
                  <a:pt x="2615813" y="2691594"/>
                </a:cubicBezTo>
                <a:cubicBezTo>
                  <a:pt x="2612727" y="2692194"/>
                  <a:pt x="2609641" y="2692794"/>
                  <a:pt x="2606469" y="2693394"/>
                </a:cubicBezTo>
                <a:cubicBezTo>
                  <a:pt x="2608183" y="2689622"/>
                  <a:pt x="2609984" y="2685936"/>
                  <a:pt x="2611698" y="2682164"/>
                </a:cubicBezTo>
                <a:close/>
                <a:moveTo>
                  <a:pt x="2625843" y="2678735"/>
                </a:moveTo>
                <a:cubicBezTo>
                  <a:pt x="2629014" y="2677963"/>
                  <a:pt x="2632186" y="2677106"/>
                  <a:pt x="2635272" y="2676335"/>
                </a:cubicBezTo>
                <a:cubicBezTo>
                  <a:pt x="2633558" y="2680449"/>
                  <a:pt x="2631844" y="2684564"/>
                  <a:pt x="2630129" y="2688679"/>
                </a:cubicBezTo>
                <a:cubicBezTo>
                  <a:pt x="2627043" y="2689279"/>
                  <a:pt x="2623871" y="2689965"/>
                  <a:pt x="2620614" y="2690565"/>
                </a:cubicBezTo>
                <a:cubicBezTo>
                  <a:pt x="2622328" y="2686707"/>
                  <a:pt x="2624128" y="2682678"/>
                  <a:pt x="2625843" y="2678735"/>
                </a:cubicBezTo>
                <a:close/>
                <a:moveTo>
                  <a:pt x="2628757" y="2672134"/>
                </a:moveTo>
                <a:cubicBezTo>
                  <a:pt x="2630472" y="2668191"/>
                  <a:pt x="2632272" y="2664162"/>
                  <a:pt x="2633987" y="2660218"/>
                </a:cubicBezTo>
                <a:cubicBezTo>
                  <a:pt x="2637073" y="2659275"/>
                  <a:pt x="2640159" y="2658332"/>
                  <a:pt x="2643159" y="2657389"/>
                </a:cubicBezTo>
                <a:cubicBezTo>
                  <a:pt x="2641445" y="2661504"/>
                  <a:pt x="2639730" y="2665705"/>
                  <a:pt x="2637930" y="2669820"/>
                </a:cubicBezTo>
                <a:cubicBezTo>
                  <a:pt x="2635015" y="2670591"/>
                  <a:pt x="2631929" y="2671363"/>
                  <a:pt x="2628757" y="2672134"/>
                </a:cubicBezTo>
                <a:close/>
                <a:moveTo>
                  <a:pt x="2637073" y="2653360"/>
                </a:moveTo>
                <a:cubicBezTo>
                  <a:pt x="2638787" y="2649503"/>
                  <a:pt x="2640502" y="2645559"/>
                  <a:pt x="2642216" y="2641702"/>
                </a:cubicBezTo>
                <a:cubicBezTo>
                  <a:pt x="2645217" y="2640587"/>
                  <a:pt x="2648217" y="2639559"/>
                  <a:pt x="2651132" y="2638444"/>
                </a:cubicBezTo>
                <a:cubicBezTo>
                  <a:pt x="2649417" y="2642473"/>
                  <a:pt x="2647788" y="2646502"/>
                  <a:pt x="2646074" y="2650531"/>
                </a:cubicBezTo>
                <a:cubicBezTo>
                  <a:pt x="2643073" y="2651474"/>
                  <a:pt x="2640073" y="2652417"/>
                  <a:pt x="2637073" y="2653360"/>
                </a:cubicBezTo>
                <a:close/>
                <a:moveTo>
                  <a:pt x="2645388" y="2634329"/>
                </a:moveTo>
                <a:cubicBezTo>
                  <a:pt x="2647017" y="2630557"/>
                  <a:pt x="2648646" y="2626785"/>
                  <a:pt x="2650360" y="2623014"/>
                </a:cubicBezTo>
                <a:cubicBezTo>
                  <a:pt x="2653275" y="2621814"/>
                  <a:pt x="2656189" y="2620528"/>
                  <a:pt x="2659018" y="2619327"/>
                </a:cubicBezTo>
                <a:cubicBezTo>
                  <a:pt x="2657389" y="2623271"/>
                  <a:pt x="2655761" y="2627128"/>
                  <a:pt x="2654132" y="2631072"/>
                </a:cubicBezTo>
                <a:cubicBezTo>
                  <a:pt x="2651217" y="2632186"/>
                  <a:pt x="2648303" y="2633301"/>
                  <a:pt x="2645388" y="2634329"/>
                </a:cubicBezTo>
                <a:close/>
                <a:moveTo>
                  <a:pt x="2653703" y="2615213"/>
                </a:moveTo>
                <a:cubicBezTo>
                  <a:pt x="2655332" y="2611526"/>
                  <a:pt x="2656875" y="2607926"/>
                  <a:pt x="2658504" y="2604240"/>
                </a:cubicBezTo>
                <a:cubicBezTo>
                  <a:pt x="2661333" y="2602868"/>
                  <a:pt x="2664162" y="2601497"/>
                  <a:pt x="2666905" y="2600125"/>
                </a:cubicBezTo>
                <a:cubicBezTo>
                  <a:pt x="2665362" y="2603897"/>
                  <a:pt x="2663819" y="2607669"/>
                  <a:pt x="2662190" y="2611526"/>
                </a:cubicBezTo>
                <a:cubicBezTo>
                  <a:pt x="2659361" y="2612813"/>
                  <a:pt x="2656532" y="2614013"/>
                  <a:pt x="2653703" y="2615213"/>
                </a:cubicBezTo>
                <a:close/>
                <a:moveTo>
                  <a:pt x="2661761" y="2596610"/>
                </a:moveTo>
                <a:cubicBezTo>
                  <a:pt x="2663390" y="2592924"/>
                  <a:pt x="2665019" y="2589152"/>
                  <a:pt x="2666562" y="2585380"/>
                </a:cubicBezTo>
                <a:cubicBezTo>
                  <a:pt x="2669305" y="2583923"/>
                  <a:pt x="2671963" y="2582380"/>
                  <a:pt x="2674620" y="2580923"/>
                </a:cubicBezTo>
                <a:cubicBezTo>
                  <a:pt x="2673077" y="2584780"/>
                  <a:pt x="2671448" y="2588638"/>
                  <a:pt x="2669820" y="2592495"/>
                </a:cubicBezTo>
                <a:cubicBezTo>
                  <a:pt x="2667334" y="2593953"/>
                  <a:pt x="2664590" y="2595239"/>
                  <a:pt x="2661761" y="2596610"/>
                </a:cubicBezTo>
                <a:close/>
                <a:moveTo>
                  <a:pt x="2670163" y="2577236"/>
                </a:moveTo>
                <a:cubicBezTo>
                  <a:pt x="2671877" y="2573379"/>
                  <a:pt x="2673506" y="2569435"/>
                  <a:pt x="2675220" y="2565578"/>
                </a:cubicBezTo>
                <a:cubicBezTo>
                  <a:pt x="2677878" y="2564035"/>
                  <a:pt x="2680449" y="2562406"/>
                  <a:pt x="2682936" y="2560863"/>
                </a:cubicBezTo>
                <a:cubicBezTo>
                  <a:pt x="2681307" y="2564892"/>
                  <a:pt x="2679678" y="2568921"/>
                  <a:pt x="2678049" y="2572865"/>
                </a:cubicBezTo>
                <a:cubicBezTo>
                  <a:pt x="2675478" y="2574322"/>
                  <a:pt x="2672820" y="2575779"/>
                  <a:pt x="2670163" y="2577236"/>
                </a:cubicBezTo>
                <a:close/>
                <a:moveTo>
                  <a:pt x="2678564" y="2557691"/>
                </a:moveTo>
                <a:cubicBezTo>
                  <a:pt x="2680192" y="2553919"/>
                  <a:pt x="2681821" y="2550147"/>
                  <a:pt x="2683450" y="2546290"/>
                </a:cubicBezTo>
                <a:cubicBezTo>
                  <a:pt x="2685936" y="2544575"/>
                  <a:pt x="2688422" y="2542946"/>
                  <a:pt x="2690908" y="2541232"/>
                </a:cubicBezTo>
                <a:cubicBezTo>
                  <a:pt x="2689279" y="2545175"/>
                  <a:pt x="2687736" y="2549033"/>
                  <a:pt x="2686107" y="2552976"/>
                </a:cubicBezTo>
                <a:cubicBezTo>
                  <a:pt x="2683707" y="2554605"/>
                  <a:pt x="2681135" y="2556148"/>
                  <a:pt x="2678564" y="2557691"/>
                </a:cubicBezTo>
                <a:close/>
                <a:moveTo>
                  <a:pt x="2696823" y="2537117"/>
                </a:moveTo>
                <a:cubicBezTo>
                  <a:pt x="2699395" y="2535231"/>
                  <a:pt x="2701967" y="2533431"/>
                  <a:pt x="2704453" y="2531545"/>
                </a:cubicBezTo>
                <a:cubicBezTo>
                  <a:pt x="2702824" y="2535746"/>
                  <a:pt x="2701281" y="2539860"/>
                  <a:pt x="2699652" y="2544061"/>
                </a:cubicBezTo>
                <a:cubicBezTo>
                  <a:pt x="2697166" y="2545776"/>
                  <a:pt x="2694509" y="2547490"/>
                  <a:pt x="2691851" y="2549290"/>
                </a:cubicBezTo>
                <a:cubicBezTo>
                  <a:pt x="2693565" y="2545261"/>
                  <a:pt x="2695194" y="2541146"/>
                  <a:pt x="2696823" y="2537117"/>
                </a:cubicBezTo>
                <a:close/>
                <a:moveTo>
                  <a:pt x="2700252" y="2528716"/>
                </a:moveTo>
                <a:cubicBezTo>
                  <a:pt x="2701881" y="2524773"/>
                  <a:pt x="2703424" y="2520830"/>
                  <a:pt x="2705053" y="2516886"/>
                </a:cubicBezTo>
                <a:cubicBezTo>
                  <a:pt x="2707539" y="2514914"/>
                  <a:pt x="2709939" y="2512943"/>
                  <a:pt x="2712339" y="2511057"/>
                </a:cubicBezTo>
                <a:cubicBezTo>
                  <a:pt x="2710796" y="2515086"/>
                  <a:pt x="2709253" y="2519201"/>
                  <a:pt x="2707710" y="2523230"/>
                </a:cubicBezTo>
                <a:cubicBezTo>
                  <a:pt x="2705310" y="2525030"/>
                  <a:pt x="2702824" y="2526916"/>
                  <a:pt x="2700252" y="2528716"/>
                </a:cubicBezTo>
                <a:close/>
                <a:moveTo>
                  <a:pt x="2718511" y="2505913"/>
                </a:moveTo>
                <a:cubicBezTo>
                  <a:pt x="2721083" y="2503685"/>
                  <a:pt x="2723655" y="2501541"/>
                  <a:pt x="2726141" y="2499312"/>
                </a:cubicBezTo>
                <a:cubicBezTo>
                  <a:pt x="2724598" y="2503599"/>
                  <a:pt x="2723055" y="2507885"/>
                  <a:pt x="2721512" y="2512171"/>
                </a:cubicBezTo>
                <a:cubicBezTo>
                  <a:pt x="2719026" y="2514314"/>
                  <a:pt x="2716454" y="2516372"/>
                  <a:pt x="2713711" y="2518515"/>
                </a:cubicBezTo>
                <a:cubicBezTo>
                  <a:pt x="2715254" y="2514314"/>
                  <a:pt x="2716883" y="2510114"/>
                  <a:pt x="2718511" y="2505913"/>
                </a:cubicBezTo>
                <a:close/>
                <a:moveTo>
                  <a:pt x="2732227" y="2493740"/>
                </a:moveTo>
                <a:cubicBezTo>
                  <a:pt x="2734799" y="2491340"/>
                  <a:pt x="2737285" y="2488940"/>
                  <a:pt x="2739685" y="2486540"/>
                </a:cubicBezTo>
                <a:cubicBezTo>
                  <a:pt x="2738142" y="2490997"/>
                  <a:pt x="2736685" y="2495541"/>
                  <a:pt x="2735142" y="2499998"/>
                </a:cubicBezTo>
                <a:cubicBezTo>
                  <a:pt x="2732656" y="2502313"/>
                  <a:pt x="2730084" y="2504713"/>
                  <a:pt x="2727427" y="2507113"/>
                </a:cubicBezTo>
                <a:cubicBezTo>
                  <a:pt x="2729056" y="2502570"/>
                  <a:pt x="2730599" y="2498198"/>
                  <a:pt x="2732227" y="2493740"/>
                </a:cubicBezTo>
                <a:close/>
                <a:moveTo>
                  <a:pt x="2745944" y="2480024"/>
                </a:moveTo>
                <a:cubicBezTo>
                  <a:pt x="2749029" y="2476767"/>
                  <a:pt x="2751859" y="2473509"/>
                  <a:pt x="2754602" y="2470252"/>
                </a:cubicBezTo>
                <a:cubicBezTo>
                  <a:pt x="2753144" y="2474795"/>
                  <a:pt x="2751687" y="2479424"/>
                  <a:pt x="2750230" y="2483968"/>
                </a:cubicBezTo>
                <a:cubicBezTo>
                  <a:pt x="2747486" y="2487225"/>
                  <a:pt x="2744486" y="2490569"/>
                  <a:pt x="2741314" y="2493826"/>
                </a:cubicBezTo>
                <a:cubicBezTo>
                  <a:pt x="2742857" y="2489283"/>
                  <a:pt x="2744401" y="2484654"/>
                  <a:pt x="2745944" y="2480024"/>
                </a:cubicBezTo>
                <a:close/>
                <a:moveTo>
                  <a:pt x="2761288" y="2461851"/>
                </a:moveTo>
                <a:cubicBezTo>
                  <a:pt x="2764803" y="2457136"/>
                  <a:pt x="2768060" y="2452335"/>
                  <a:pt x="2770804" y="2447620"/>
                </a:cubicBezTo>
                <a:cubicBezTo>
                  <a:pt x="2770032" y="2450278"/>
                  <a:pt x="2769175" y="2452935"/>
                  <a:pt x="2768403" y="2455593"/>
                </a:cubicBezTo>
                <a:cubicBezTo>
                  <a:pt x="2765574" y="2462108"/>
                  <a:pt x="2761803" y="2468709"/>
                  <a:pt x="2757002" y="2475224"/>
                </a:cubicBezTo>
                <a:cubicBezTo>
                  <a:pt x="2758459" y="2470766"/>
                  <a:pt x="2759831" y="2466308"/>
                  <a:pt x="2761288" y="2461851"/>
                </a:cubicBezTo>
                <a:close/>
                <a:moveTo>
                  <a:pt x="2786834" y="2407073"/>
                </a:moveTo>
                <a:cubicBezTo>
                  <a:pt x="2788977" y="2402700"/>
                  <a:pt x="2791806" y="2398157"/>
                  <a:pt x="2795407" y="2393528"/>
                </a:cubicBezTo>
                <a:cubicBezTo>
                  <a:pt x="2793521" y="2400214"/>
                  <a:pt x="2791635" y="2406901"/>
                  <a:pt x="2789749" y="2413502"/>
                </a:cubicBezTo>
                <a:cubicBezTo>
                  <a:pt x="2786834" y="2416674"/>
                  <a:pt x="2784348" y="2419760"/>
                  <a:pt x="2782119" y="2422846"/>
                </a:cubicBezTo>
                <a:cubicBezTo>
                  <a:pt x="2783748" y="2417617"/>
                  <a:pt x="2785291" y="2412387"/>
                  <a:pt x="2786834" y="2407073"/>
                </a:cubicBezTo>
                <a:close/>
                <a:moveTo>
                  <a:pt x="2801322" y="2386413"/>
                </a:moveTo>
                <a:cubicBezTo>
                  <a:pt x="2803208" y="2384270"/>
                  <a:pt x="2805265" y="2382127"/>
                  <a:pt x="2807494" y="2379898"/>
                </a:cubicBezTo>
                <a:cubicBezTo>
                  <a:pt x="2805522" y="2387270"/>
                  <a:pt x="2803636" y="2394642"/>
                  <a:pt x="2801665" y="2402015"/>
                </a:cubicBezTo>
                <a:cubicBezTo>
                  <a:pt x="2799436" y="2403986"/>
                  <a:pt x="2797293" y="2405958"/>
                  <a:pt x="2795321" y="2407844"/>
                </a:cubicBezTo>
                <a:cubicBezTo>
                  <a:pt x="2797293" y="2400729"/>
                  <a:pt x="2799264" y="2393614"/>
                  <a:pt x="2801322" y="2386413"/>
                </a:cubicBezTo>
                <a:close/>
                <a:moveTo>
                  <a:pt x="2812638" y="2374926"/>
                </a:moveTo>
                <a:cubicBezTo>
                  <a:pt x="2814781" y="2372954"/>
                  <a:pt x="2817009" y="2370982"/>
                  <a:pt x="2819324" y="2369011"/>
                </a:cubicBezTo>
                <a:cubicBezTo>
                  <a:pt x="2817438" y="2376811"/>
                  <a:pt x="2815466" y="2384527"/>
                  <a:pt x="2813495" y="2392328"/>
                </a:cubicBezTo>
                <a:cubicBezTo>
                  <a:pt x="2811095" y="2394128"/>
                  <a:pt x="2808866" y="2396014"/>
                  <a:pt x="2806637" y="2397814"/>
                </a:cubicBezTo>
                <a:cubicBezTo>
                  <a:pt x="2808694" y="2390185"/>
                  <a:pt x="2810666" y="2382555"/>
                  <a:pt x="2812638" y="2374926"/>
                </a:cubicBezTo>
                <a:close/>
                <a:moveTo>
                  <a:pt x="2824125" y="2364982"/>
                </a:moveTo>
                <a:cubicBezTo>
                  <a:pt x="2826011" y="2363438"/>
                  <a:pt x="2827897" y="2361895"/>
                  <a:pt x="2829868" y="2360352"/>
                </a:cubicBezTo>
                <a:cubicBezTo>
                  <a:pt x="2827982" y="2368325"/>
                  <a:pt x="2826096" y="2376383"/>
                  <a:pt x="2824296" y="2384355"/>
                </a:cubicBezTo>
                <a:cubicBezTo>
                  <a:pt x="2822239" y="2385813"/>
                  <a:pt x="2820181" y="2387270"/>
                  <a:pt x="2818210" y="2388727"/>
                </a:cubicBezTo>
                <a:cubicBezTo>
                  <a:pt x="2820181" y="2380840"/>
                  <a:pt x="2822153" y="2372954"/>
                  <a:pt x="2824125" y="2364982"/>
                </a:cubicBezTo>
                <a:close/>
                <a:moveTo>
                  <a:pt x="2834583" y="2356752"/>
                </a:moveTo>
                <a:cubicBezTo>
                  <a:pt x="2836555" y="2355295"/>
                  <a:pt x="2838526" y="2353837"/>
                  <a:pt x="2840584" y="2352294"/>
                </a:cubicBezTo>
                <a:cubicBezTo>
                  <a:pt x="2838784" y="2360524"/>
                  <a:pt x="2836983" y="2368753"/>
                  <a:pt x="2835183" y="2376983"/>
                </a:cubicBezTo>
                <a:cubicBezTo>
                  <a:pt x="2833040" y="2378355"/>
                  <a:pt x="2830897" y="2379812"/>
                  <a:pt x="2828839" y="2381183"/>
                </a:cubicBezTo>
                <a:cubicBezTo>
                  <a:pt x="2830725" y="2373125"/>
                  <a:pt x="2832697" y="2364896"/>
                  <a:pt x="2834583" y="2356752"/>
                </a:cubicBezTo>
                <a:close/>
                <a:moveTo>
                  <a:pt x="2845042" y="2349122"/>
                </a:moveTo>
                <a:cubicBezTo>
                  <a:pt x="2847013" y="2347751"/>
                  <a:pt x="2849071" y="2346293"/>
                  <a:pt x="2851128" y="2344922"/>
                </a:cubicBezTo>
                <a:cubicBezTo>
                  <a:pt x="2849414" y="2353323"/>
                  <a:pt x="2847699" y="2361809"/>
                  <a:pt x="2845899" y="2370211"/>
                </a:cubicBezTo>
                <a:cubicBezTo>
                  <a:pt x="2843756" y="2371582"/>
                  <a:pt x="2841613" y="2372868"/>
                  <a:pt x="2839470" y="2374240"/>
                </a:cubicBezTo>
                <a:cubicBezTo>
                  <a:pt x="2841441" y="2365839"/>
                  <a:pt x="2843241" y="2357438"/>
                  <a:pt x="2845042" y="2349122"/>
                </a:cubicBezTo>
                <a:close/>
                <a:moveTo>
                  <a:pt x="2855586" y="2341921"/>
                </a:moveTo>
                <a:cubicBezTo>
                  <a:pt x="2857643" y="2340550"/>
                  <a:pt x="2859700" y="2339178"/>
                  <a:pt x="2861758" y="2337892"/>
                </a:cubicBezTo>
                <a:cubicBezTo>
                  <a:pt x="2860129" y="2346550"/>
                  <a:pt x="2858415" y="2355123"/>
                  <a:pt x="2856786" y="2363781"/>
                </a:cubicBezTo>
                <a:cubicBezTo>
                  <a:pt x="2854643" y="2365067"/>
                  <a:pt x="2852414" y="2366353"/>
                  <a:pt x="2850356" y="2367639"/>
                </a:cubicBezTo>
                <a:cubicBezTo>
                  <a:pt x="2852071" y="2358981"/>
                  <a:pt x="2853785" y="2350494"/>
                  <a:pt x="2855586" y="2341921"/>
                </a:cubicBezTo>
                <a:close/>
                <a:moveTo>
                  <a:pt x="2865959" y="2335149"/>
                </a:moveTo>
                <a:cubicBezTo>
                  <a:pt x="2927766" y="2295716"/>
                  <a:pt x="3022664" y="2250539"/>
                  <a:pt x="3146536" y="2202104"/>
                </a:cubicBezTo>
                <a:cubicBezTo>
                  <a:pt x="3332045" y="2129495"/>
                  <a:pt x="3517640" y="2074459"/>
                  <a:pt x="3561017" y="2066573"/>
                </a:cubicBezTo>
                <a:cubicBezTo>
                  <a:pt x="3564531" y="2065973"/>
                  <a:pt x="3590678" y="2065544"/>
                  <a:pt x="3595221" y="2065544"/>
                </a:cubicBezTo>
                <a:cubicBezTo>
                  <a:pt x="3641170" y="2065544"/>
                  <a:pt x="3911546" y="2106349"/>
                  <a:pt x="3937435" y="2158470"/>
                </a:cubicBezTo>
                <a:cubicBezTo>
                  <a:pt x="3955095" y="2193874"/>
                  <a:pt x="4052393" y="2234679"/>
                  <a:pt x="4146519" y="2274113"/>
                </a:cubicBezTo>
                <a:cubicBezTo>
                  <a:pt x="4237044" y="2312003"/>
                  <a:pt x="4330656" y="2351265"/>
                  <a:pt x="4338714" y="2380498"/>
                </a:cubicBezTo>
                <a:cubicBezTo>
                  <a:pt x="4357745" y="2449506"/>
                  <a:pt x="4511364" y="2517743"/>
                  <a:pt x="4674070" y="2590010"/>
                </a:cubicBezTo>
                <a:cubicBezTo>
                  <a:pt x="4716590" y="2608869"/>
                  <a:pt x="4759538" y="2627986"/>
                  <a:pt x="4799743" y="2647017"/>
                </a:cubicBezTo>
                <a:cubicBezTo>
                  <a:pt x="4800000" y="2647960"/>
                  <a:pt x="4800258" y="2648817"/>
                  <a:pt x="4800515" y="2649760"/>
                </a:cubicBezTo>
                <a:cubicBezTo>
                  <a:pt x="4760996" y="2632786"/>
                  <a:pt x="4718390" y="2615556"/>
                  <a:pt x="4675185" y="2598153"/>
                </a:cubicBezTo>
                <a:cubicBezTo>
                  <a:pt x="4518051" y="2534803"/>
                  <a:pt x="4355602" y="2469223"/>
                  <a:pt x="4338714" y="2407930"/>
                </a:cubicBezTo>
                <a:cubicBezTo>
                  <a:pt x="4330656" y="2378526"/>
                  <a:pt x="4239530" y="2343722"/>
                  <a:pt x="4143089" y="2306946"/>
                </a:cubicBezTo>
                <a:cubicBezTo>
                  <a:pt x="4048106" y="2270684"/>
                  <a:pt x="3949865" y="2233136"/>
                  <a:pt x="3934263" y="2201847"/>
                </a:cubicBezTo>
                <a:cubicBezTo>
                  <a:pt x="3908803" y="2150755"/>
                  <a:pt x="3626425" y="2114064"/>
                  <a:pt x="3590420" y="2114064"/>
                </a:cubicBezTo>
                <a:cubicBezTo>
                  <a:pt x="3587077" y="2114064"/>
                  <a:pt x="3559645" y="2114407"/>
                  <a:pt x="3556045" y="2115007"/>
                </a:cubicBezTo>
                <a:cubicBezTo>
                  <a:pt x="3502295" y="2124780"/>
                  <a:pt x="3054811" y="2249767"/>
                  <a:pt x="2860901" y="2361467"/>
                </a:cubicBezTo>
                <a:cubicBezTo>
                  <a:pt x="2862615" y="2352551"/>
                  <a:pt x="2864330" y="2343807"/>
                  <a:pt x="2865959" y="2335149"/>
                </a:cubicBezTo>
                <a:close/>
                <a:moveTo>
                  <a:pt x="4889840" y="2775518"/>
                </a:moveTo>
                <a:cubicBezTo>
                  <a:pt x="4896098" y="2793692"/>
                  <a:pt x="4902184" y="2811780"/>
                  <a:pt x="4907843" y="2829782"/>
                </a:cubicBezTo>
                <a:cubicBezTo>
                  <a:pt x="4962278" y="3002175"/>
                  <a:pt x="5082979" y="3225832"/>
                  <a:pt x="5215510" y="3399511"/>
                </a:cubicBezTo>
                <a:cubicBezTo>
                  <a:pt x="5370843" y="3603193"/>
                  <a:pt x="5520348" y="3715322"/>
                  <a:pt x="5636505" y="3715322"/>
                </a:cubicBezTo>
                <a:cubicBezTo>
                  <a:pt x="5809755" y="3715322"/>
                  <a:pt x="6027668" y="3470319"/>
                  <a:pt x="6176229" y="3278981"/>
                </a:cubicBezTo>
                <a:cubicBezTo>
                  <a:pt x="6020639" y="3485665"/>
                  <a:pt x="5809755" y="3734352"/>
                  <a:pt x="5631961" y="3734352"/>
                </a:cubicBezTo>
                <a:cubicBezTo>
                  <a:pt x="5514347" y="3734352"/>
                  <a:pt x="5365271" y="3619738"/>
                  <a:pt x="5212166" y="3411598"/>
                </a:cubicBezTo>
                <a:cubicBezTo>
                  <a:pt x="5083493" y="3236719"/>
                  <a:pt x="4963906" y="3007919"/>
                  <a:pt x="4907328" y="2828754"/>
                </a:cubicBezTo>
                <a:cubicBezTo>
                  <a:pt x="4901670" y="2811094"/>
                  <a:pt x="4895841" y="2793349"/>
                  <a:pt x="4889840" y="2775518"/>
                </a:cubicBezTo>
                <a:lnTo>
                  <a:pt x="4889840" y="2775518"/>
                </a:lnTo>
                <a:close/>
                <a:moveTo>
                  <a:pt x="7152723" y="3267151"/>
                </a:moveTo>
                <a:cubicBezTo>
                  <a:pt x="7251049" y="3479492"/>
                  <a:pt x="7352720" y="3699119"/>
                  <a:pt x="7410155" y="3907774"/>
                </a:cubicBezTo>
                <a:cubicBezTo>
                  <a:pt x="7439473" y="4014330"/>
                  <a:pt x="7519198" y="4154320"/>
                  <a:pt x="7596350" y="4289765"/>
                </a:cubicBezTo>
                <a:cubicBezTo>
                  <a:pt x="7643327" y="4372318"/>
                  <a:pt x="7691934" y="4457615"/>
                  <a:pt x="7727767" y="4533224"/>
                </a:cubicBezTo>
                <a:cubicBezTo>
                  <a:pt x="7765829" y="4613634"/>
                  <a:pt x="7830122" y="4690015"/>
                  <a:pt x="7908732" y="4748480"/>
                </a:cubicBezTo>
                <a:cubicBezTo>
                  <a:pt x="7982627" y="4803429"/>
                  <a:pt x="8059351" y="4834976"/>
                  <a:pt x="8119187" y="4834976"/>
                </a:cubicBezTo>
                <a:cubicBezTo>
                  <a:pt x="8129388" y="4834976"/>
                  <a:pt x="8148848" y="4834033"/>
                  <a:pt x="8160164" y="4831976"/>
                </a:cubicBezTo>
                <a:cubicBezTo>
                  <a:pt x="8330842" y="4800857"/>
                  <a:pt x="8504863" y="4569743"/>
                  <a:pt x="8593417" y="4434726"/>
                </a:cubicBezTo>
                <a:cubicBezTo>
                  <a:pt x="8674342" y="4311453"/>
                  <a:pt x="8746008" y="4174979"/>
                  <a:pt x="8799328" y="4045535"/>
                </a:cubicBezTo>
                <a:cubicBezTo>
                  <a:pt x="8798815" y="4048106"/>
                  <a:pt x="8798214" y="4050764"/>
                  <a:pt x="8797700" y="4053335"/>
                </a:cubicBezTo>
                <a:cubicBezTo>
                  <a:pt x="8743865" y="4193410"/>
                  <a:pt x="8669884" y="4341971"/>
                  <a:pt x="8586559" y="4474160"/>
                </a:cubicBezTo>
                <a:cubicBezTo>
                  <a:pt x="8436197" y="4712647"/>
                  <a:pt x="8282836" y="4856836"/>
                  <a:pt x="8154677" y="4880239"/>
                </a:cubicBezTo>
                <a:cubicBezTo>
                  <a:pt x="8143876" y="4882210"/>
                  <a:pt x="8125616" y="4883239"/>
                  <a:pt x="8113872" y="4883239"/>
                </a:cubicBezTo>
                <a:cubicBezTo>
                  <a:pt x="8053607" y="4883239"/>
                  <a:pt x="7977055" y="4851092"/>
                  <a:pt x="7904017" y="4795028"/>
                </a:cubicBezTo>
                <a:cubicBezTo>
                  <a:pt x="7827122" y="4735964"/>
                  <a:pt x="7763256" y="4658125"/>
                  <a:pt x="7724252" y="4575829"/>
                </a:cubicBezTo>
                <a:cubicBezTo>
                  <a:pt x="7689533" y="4502620"/>
                  <a:pt x="7644527" y="4420238"/>
                  <a:pt x="7600979" y="4340686"/>
                </a:cubicBezTo>
                <a:cubicBezTo>
                  <a:pt x="7522198" y="4196582"/>
                  <a:pt x="7440673" y="4047506"/>
                  <a:pt x="7409727" y="3935121"/>
                </a:cubicBezTo>
                <a:cubicBezTo>
                  <a:pt x="7350062" y="3718322"/>
                  <a:pt x="7250021" y="3490551"/>
                  <a:pt x="7153323" y="3270237"/>
                </a:cubicBezTo>
                <a:cubicBezTo>
                  <a:pt x="7148094" y="3258407"/>
                  <a:pt x="7142950" y="3246577"/>
                  <a:pt x="7137721" y="3234662"/>
                </a:cubicBezTo>
                <a:cubicBezTo>
                  <a:pt x="7142779" y="3245634"/>
                  <a:pt x="7147751" y="3256350"/>
                  <a:pt x="7152723" y="3267151"/>
                </a:cubicBezTo>
                <a:close/>
                <a:moveTo>
                  <a:pt x="9086593" y="3192142"/>
                </a:moveTo>
                <a:cubicBezTo>
                  <a:pt x="9086593" y="3192056"/>
                  <a:pt x="9086679" y="3192056"/>
                  <a:pt x="9086679" y="3191971"/>
                </a:cubicBezTo>
                <a:cubicBezTo>
                  <a:pt x="9086850" y="3191799"/>
                  <a:pt x="9086936" y="3191628"/>
                  <a:pt x="9087022" y="3191456"/>
                </a:cubicBezTo>
                <a:cubicBezTo>
                  <a:pt x="9087022" y="3191542"/>
                  <a:pt x="9086936" y="3191542"/>
                  <a:pt x="9086936" y="3191628"/>
                </a:cubicBezTo>
                <a:cubicBezTo>
                  <a:pt x="9086850" y="3191799"/>
                  <a:pt x="9086679" y="3191971"/>
                  <a:pt x="9086593" y="3192142"/>
                </a:cubicBezTo>
                <a:close/>
                <a:moveTo>
                  <a:pt x="9108367" y="3155366"/>
                </a:moveTo>
                <a:cubicBezTo>
                  <a:pt x="9108539" y="3154937"/>
                  <a:pt x="9108796" y="3154509"/>
                  <a:pt x="9108967" y="3154166"/>
                </a:cubicBezTo>
                <a:cubicBezTo>
                  <a:pt x="9109224" y="3153823"/>
                  <a:pt x="9109568" y="3153480"/>
                  <a:pt x="9109825" y="3153137"/>
                </a:cubicBezTo>
                <a:cubicBezTo>
                  <a:pt x="9109654" y="3153566"/>
                  <a:pt x="9109396" y="3153994"/>
                  <a:pt x="9109224" y="3154423"/>
                </a:cubicBezTo>
                <a:cubicBezTo>
                  <a:pt x="9108881" y="3154766"/>
                  <a:pt x="9108625" y="3155023"/>
                  <a:pt x="9108367" y="3155366"/>
                </a:cubicBezTo>
                <a:close/>
                <a:moveTo>
                  <a:pt x="9117112" y="3137021"/>
                </a:moveTo>
                <a:cubicBezTo>
                  <a:pt x="9117540" y="3136078"/>
                  <a:pt x="9118054" y="3135135"/>
                  <a:pt x="9118482" y="3134192"/>
                </a:cubicBezTo>
                <a:cubicBezTo>
                  <a:pt x="9119083" y="3133506"/>
                  <a:pt x="9119683" y="3132820"/>
                  <a:pt x="9120283" y="3132049"/>
                </a:cubicBezTo>
                <a:cubicBezTo>
                  <a:pt x="9119768" y="3132992"/>
                  <a:pt x="9119340" y="3133935"/>
                  <a:pt x="9118826" y="3134878"/>
                </a:cubicBezTo>
                <a:cubicBezTo>
                  <a:pt x="9118226" y="3135649"/>
                  <a:pt x="9117625" y="3136335"/>
                  <a:pt x="9117112" y="3137021"/>
                </a:cubicBezTo>
                <a:close/>
                <a:moveTo>
                  <a:pt x="9131085" y="3119704"/>
                </a:moveTo>
                <a:cubicBezTo>
                  <a:pt x="9131427" y="3119276"/>
                  <a:pt x="9131856" y="3118847"/>
                  <a:pt x="9132285" y="3118418"/>
                </a:cubicBezTo>
                <a:cubicBezTo>
                  <a:pt x="9131942" y="3119019"/>
                  <a:pt x="9131684" y="3119619"/>
                  <a:pt x="9131341" y="3120219"/>
                </a:cubicBezTo>
                <a:cubicBezTo>
                  <a:pt x="9130999" y="3120647"/>
                  <a:pt x="9130570" y="3121076"/>
                  <a:pt x="9130228" y="3121505"/>
                </a:cubicBezTo>
                <a:cubicBezTo>
                  <a:pt x="9130484" y="3120905"/>
                  <a:pt x="9130827" y="3120304"/>
                  <a:pt x="9131085" y="3119704"/>
                </a:cubicBezTo>
                <a:close/>
                <a:moveTo>
                  <a:pt x="9139057" y="3104102"/>
                </a:moveTo>
                <a:cubicBezTo>
                  <a:pt x="9139571" y="3103074"/>
                  <a:pt x="9140171" y="3101959"/>
                  <a:pt x="9140686" y="3100930"/>
                </a:cubicBezTo>
                <a:cubicBezTo>
                  <a:pt x="9141371" y="3100159"/>
                  <a:pt x="9142057" y="3099473"/>
                  <a:pt x="9142829" y="3098702"/>
                </a:cubicBezTo>
                <a:cubicBezTo>
                  <a:pt x="9142228" y="3099730"/>
                  <a:pt x="9141715" y="3100845"/>
                  <a:pt x="9141114" y="3101874"/>
                </a:cubicBezTo>
                <a:cubicBezTo>
                  <a:pt x="9140429" y="3102559"/>
                  <a:pt x="9139743" y="3103331"/>
                  <a:pt x="9139057" y="3104102"/>
                </a:cubicBezTo>
                <a:close/>
                <a:moveTo>
                  <a:pt x="9153373" y="3087900"/>
                </a:moveTo>
                <a:cubicBezTo>
                  <a:pt x="9153887" y="3087386"/>
                  <a:pt x="9154316" y="3086957"/>
                  <a:pt x="9154831" y="3086443"/>
                </a:cubicBezTo>
                <a:cubicBezTo>
                  <a:pt x="9154402" y="3087129"/>
                  <a:pt x="9154058" y="3087815"/>
                  <a:pt x="9153630" y="3088500"/>
                </a:cubicBezTo>
                <a:cubicBezTo>
                  <a:pt x="9153201" y="3089015"/>
                  <a:pt x="9152688" y="3089443"/>
                  <a:pt x="9152259" y="3089958"/>
                </a:cubicBezTo>
                <a:cubicBezTo>
                  <a:pt x="9152602" y="3089358"/>
                  <a:pt x="9152944" y="3088672"/>
                  <a:pt x="9153373" y="3087900"/>
                </a:cubicBezTo>
                <a:close/>
                <a:moveTo>
                  <a:pt x="9161174" y="3073499"/>
                </a:moveTo>
                <a:cubicBezTo>
                  <a:pt x="9161774" y="3072384"/>
                  <a:pt x="9162375" y="3071270"/>
                  <a:pt x="9162974" y="3070155"/>
                </a:cubicBezTo>
                <a:cubicBezTo>
                  <a:pt x="9163745" y="3069470"/>
                  <a:pt x="9164518" y="3068698"/>
                  <a:pt x="9165289" y="3068012"/>
                </a:cubicBezTo>
                <a:cubicBezTo>
                  <a:pt x="9164688" y="3069127"/>
                  <a:pt x="9164003" y="3070241"/>
                  <a:pt x="9163403" y="3071270"/>
                </a:cubicBezTo>
                <a:cubicBezTo>
                  <a:pt x="9162631" y="3072041"/>
                  <a:pt x="9161946" y="3072727"/>
                  <a:pt x="9161174" y="3073499"/>
                </a:cubicBezTo>
                <a:close/>
                <a:moveTo>
                  <a:pt x="9175661" y="3058497"/>
                </a:moveTo>
                <a:cubicBezTo>
                  <a:pt x="9176176" y="3057982"/>
                  <a:pt x="9176776" y="3057554"/>
                  <a:pt x="9177291" y="3057039"/>
                </a:cubicBezTo>
                <a:cubicBezTo>
                  <a:pt x="9176862" y="3057811"/>
                  <a:pt x="9176433" y="3058497"/>
                  <a:pt x="9175919" y="3059268"/>
                </a:cubicBezTo>
                <a:cubicBezTo>
                  <a:pt x="9175404" y="3059783"/>
                  <a:pt x="9174890" y="3060297"/>
                  <a:pt x="9174289" y="3060811"/>
                </a:cubicBezTo>
                <a:cubicBezTo>
                  <a:pt x="9174804" y="3060040"/>
                  <a:pt x="9175233" y="3059268"/>
                  <a:pt x="9175661" y="3058497"/>
                </a:cubicBezTo>
                <a:close/>
                <a:moveTo>
                  <a:pt x="9183463" y="3045038"/>
                </a:moveTo>
                <a:cubicBezTo>
                  <a:pt x="9184148" y="3043923"/>
                  <a:pt x="9184749" y="3042809"/>
                  <a:pt x="9185434" y="3041695"/>
                </a:cubicBezTo>
                <a:cubicBezTo>
                  <a:pt x="9186291" y="3041009"/>
                  <a:pt x="9187148" y="3040323"/>
                  <a:pt x="9187920" y="3039552"/>
                </a:cubicBezTo>
                <a:cubicBezTo>
                  <a:pt x="9187234" y="3040666"/>
                  <a:pt x="9186549" y="3041780"/>
                  <a:pt x="9185863" y="3042809"/>
                </a:cubicBezTo>
                <a:cubicBezTo>
                  <a:pt x="9185091" y="3043581"/>
                  <a:pt x="9184320" y="3044352"/>
                  <a:pt x="9183463" y="3045038"/>
                </a:cubicBezTo>
                <a:close/>
                <a:moveTo>
                  <a:pt x="9198207" y="3031150"/>
                </a:moveTo>
                <a:cubicBezTo>
                  <a:pt x="9198808" y="3030636"/>
                  <a:pt x="9199407" y="3030122"/>
                  <a:pt x="9200093" y="3029607"/>
                </a:cubicBezTo>
                <a:cubicBezTo>
                  <a:pt x="9199579" y="3030379"/>
                  <a:pt x="9199150" y="3031065"/>
                  <a:pt x="9198636" y="3031836"/>
                </a:cubicBezTo>
                <a:cubicBezTo>
                  <a:pt x="9198035" y="3032350"/>
                  <a:pt x="9197436" y="3032865"/>
                  <a:pt x="9196835" y="3033379"/>
                </a:cubicBezTo>
                <a:cubicBezTo>
                  <a:pt x="9197264" y="3032693"/>
                  <a:pt x="9197693" y="3031922"/>
                  <a:pt x="9198207" y="3031150"/>
                </a:cubicBezTo>
                <a:close/>
                <a:moveTo>
                  <a:pt x="9206008" y="3018463"/>
                </a:moveTo>
                <a:cubicBezTo>
                  <a:pt x="9206694" y="3017349"/>
                  <a:pt x="9207380" y="3016234"/>
                  <a:pt x="9208066" y="3015205"/>
                </a:cubicBezTo>
                <a:cubicBezTo>
                  <a:pt x="9208923" y="3014520"/>
                  <a:pt x="9209866" y="3013834"/>
                  <a:pt x="9210723" y="3013234"/>
                </a:cubicBezTo>
                <a:cubicBezTo>
                  <a:pt x="9210037" y="3014263"/>
                  <a:pt x="9209352" y="3015377"/>
                  <a:pt x="9208665" y="3016406"/>
                </a:cubicBezTo>
                <a:cubicBezTo>
                  <a:pt x="9207808" y="3017091"/>
                  <a:pt x="9206865" y="3017777"/>
                  <a:pt x="9206008" y="3018463"/>
                </a:cubicBezTo>
                <a:close/>
                <a:moveTo>
                  <a:pt x="9220924" y="3005690"/>
                </a:moveTo>
                <a:cubicBezTo>
                  <a:pt x="9221610" y="3005176"/>
                  <a:pt x="9222210" y="3004747"/>
                  <a:pt x="9222896" y="3004233"/>
                </a:cubicBezTo>
                <a:cubicBezTo>
                  <a:pt x="9222382" y="3004919"/>
                  <a:pt x="9221867" y="3005690"/>
                  <a:pt x="9221352" y="3006376"/>
                </a:cubicBezTo>
                <a:cubicBezTo>
                  <a:pt x="9220667" y="3006890"/>
                  <a:pt x="9220067" y="3007405"/>
                  <a:pt x="9219381" y="3007919"/>
                </a:cubicBezTo>
                <a:cubicBezTo>
                  <a:pt x="9219982" y="3007148"/>
                  <a:pt x="9220410" y="3006462"/>
                  <a:pt x="9220924" y="3005690"/>
                </a:cubicBezTo>
                <a:close/>
                <a:moveTo>
                  <a:pt x="9228811" y="2993689"/>
                </a:moveTo>
                <a:cubicBezTo>
                  <a:pt x="9229497" y="2992660"/>
                  <a:pt x="9230182" y="2991546"/>
                  <a:pt x="9230955" y="2990517"/>
                </a:cubicBezTo>
                <a:cubicBezTo>
                  <a:pt x="9231897" y="2989917"/>
                  <a:pt x="9232840" y="2989231"/>
                  <a:pt x="9233783" y="2988631"/>
                </a:cubicBezTo>
                <a:cubicBezTo>
                  <a:pt x="9233098" y="2989660"/>
                  <a:pt x="9232411" y="2990688"/>
                  <a:pt x="9231640" y="2991631"/>
                </a:cubicBezTo>
                <a:cubicBezTo>
                  <a:pt x="9230697" y="2992317"/>
                  <a:pt x="9229754" y="2993003"/>
                  <a:pt x="9228811" y="2993689"/>
                </a:cubicBezTo>
                <a:close/>
                <a:moveTo>
                  <a:pt x="9243898" y="2981944"/>
                </a:moveTo>
                <a:cubicBezTo>
                  <a:pt x="9244585" y="2981516"/>
                  <a:pt x="9245270" y="2981001"/>
                  <a:pt x="9245956" y="2980573"/>
                </a:cubicBezTo>
                <a:cubicBezTo>
                  <a:pt x="9245442" y="2981258"/>
                  <a:pt x="9244927" y="2981944"/>
                  <a:pt x="9244413" y="2982630"/>
                </a:cubicBezTo>
                <a:cubicBezTo>
                  <a:pt x="9243728" y="2983144"/>
                  <a:pt x="9243041" y="2983573"/>
                  <a:pt x="9242356" y="2984087"/>
                </a:cubicBezTo>
                <a:cubicBezTo>
                  <a:pt x="9242869" y="2983316"/>
                  <a:pt x="9243384" y="2982630"/>
                  <a:pt x="9243898" y="2981944"/>
                </a:cubicBezTo>
                <a:close/>
                <a:moveTo>
                  <a:pt x="9251871" y="2970543"/>
                </a:moveTo>
                <a:cubicBezTo>
                  <a:pt x="9252556" y="2969514"/>
                  <a:pt x="9253243" y="2968571"/>
                  <a:pt x="9253928" y="2967542"/>
                </a:cubicBezTo>
                <a:cubicBezTo>
                  <a:pt x="9254957" y="2966942"/>
                  <a:pt x="9255900" y="2966342"/>
                  <a:pt x="9256928" y="2965742"/>
                </a:cubicBezTo>
                <a:cubicBezTo>
                  <a:pt x="9256243" y="2966685"/>
                  <a:pt x="9255472" y="2967628"/>
                  <a:pt x="9254785" y="2968657"/>
                </a:cubicBezTo>
                <a:cubicBezTo>
                  <a:pt x="9253843" y="2969257"/>
                  <a:pt x="9252900" y="2969943"/>
                  <a:pt x="9251871" y="2970543"/>
                </a:cubicBezTo>
                <a:close/>
                <a:moveTo>
                  <a:pt x="9267130" y="2959741"/>
                </a:moveTo>
                <a:cubicBezTo>
                  <a:pt x="9267902" y="2959313"/>
                  <a:pt x="9268587" y="2958884"/>
                  <a:pt x="9269359" y="2958456"/>
                </a:cubicBezTo>
                <a:cubicBezTo>
                  <a:pt x="9268844" y="2959056"/>
                  <a:pt x="9268331" y="2959741"/>
                  <a:pt x="9267816" y="2960342"/>
                </a:cubicBezTo>
                <a:cubicBezTo>
                  <a:pt x="9267130" y="2960770"/>
                  <a:pt x="9266358" y="2961285"/>
                  <a:pt x="9265587" y="2961713"/>
                </a:cubicBezTo>
                <a:cubicBezTo>
                  <a:pt x="9266102" y="2961027"/>
                  <a:pt x="9266615" y="2960427"/>
                  <a:pt x="9267130" y="2959741"/>
                </a:cubicBezTo>
                <a:close/>
                <a:moveTo>
                  <a:pt x="9275274" y="2948854"/>
                </a:moveTo>
                <a:cubicBezTo>
                  <a:pt x="9275960" y="2947912"/>
                  <a:pt x="9276646" y="2946968"/>
                  <a:pt x="9277417" y="2946026"/>
                </a:cubicBezTo>
                <a:cubicBezTo>
                  <a:pt x="9278446" y="2945511"/>
                  <a:pt x="9279474" y="2944911"/>
                  <a:pt x="9280503" y="2944397"/>
                </a:cubicBezTo>
                <a:cubicBezTo>
                  <a:pt x="9279817" y="2945254"/>
                  <a:pt x="9279046" y="2946197"/>
                  <a:pt x="9278360" y="2947054"/>
                </a:cubicBezTo>
                <a:cubicBezTo>
                  <a:pt x="9277245" y="2947654"/>
                  <a:pt x="9276302" y="2948254"/>
                  <a:pt x="9275274" y="2948854"/>
                </a:cubicBezTo>
                <a:close/>
                <a:moveTo>
                  <a:pt x="9290619" y="2938996"/>
                </a:moveTo>
                <a:cubicBezTo>
                  <a:pt x="9291390" y="2938568"/>
                  <a:pt x="9292161" y="2938225"/>
                  <a:pt x="9292934" y="2937796"/>
                </a:cubicBezTo>
                <a:cubicBezTo>
                  <a:pt x="9292419" y="2938396"/>
                  <a:pt x="9291905" y="2938996"/>
                  <a:pt x="9291476" y="2939596"/>
                </a:cubicBezTo>
                <a:cubicBezTo>
                  <a:pt x="9290705" y="2940025"/>
                  <a:pt x="9289932" y="2940453"/>
                  <a:pt x="9289161" y="2940882"/>
                </a:cubicBezTo>
                <a:cubicBezTo>
                  <a:pt x="9289590" y="2940282"/>
                  <a:pt x="9290104" y="2939596"/>
                  <a:pt x="9290619" y="2938996"/>
                </a:cubicBezTo>
                <a:close/>
                <a:moveTo>
                  <a:pt x="9298934" y="2928623"/>
                </a:moveTo>
                <a:cubicBezTo>
                  <a:pt x="9299619" y="2927766"/>
                  <a:pt x="9300306" y="2926909"/>
                  <a:pt x="9301077" y="2926052"/>
                </a:cubicBezTo>
                <a:cubicBezTo>
                  <a:pt x="9302106" y="2925537"/>
                  <a:pt x="9303134" y="2925023"/>
                  <a:pt x="9304249" y="2924509"/>
                </a:cubicBezTo>
                <a:cubicBezTo>
                  <a:pt x="9303563" y="2925366"/>
                  <a:pt x="9302877" y="2926137"/>
                  <a:pt x="9302106" y="2926995"/>
                </a:cubicBezTo>
                <a:cubicBezTo>
                  <a:pt x="9300991" y="2927509"/>
                  <a:pt x="9299963" y="2928109"/>
                  <a:pt x="9298934" y="2928623"/>
                </a:cubicBezTo>
                <a:close/>
                <a:moveTo>
                  <a:pt x="9314365" y="2919622"/>
                </a:moveTo>
                <a:cubicBezTo>
                  <a:pt x="9315136" y="2919279"/>
                  <a:pt x="9315907" y="2918936"/>
                  <a:pt x="9316680" y="2918508"/>
                </a:cubicBezTo>
                <a:cubicBezTo>
                  <a:pt x="9316165" y="2919022"/>
                  <a:pt x="9315736" y="2919537"/>
                  <a:pt x="9315222" y="2920136"/>
                </a:cubicBezTo>
                <a:cubicBezTo>
                  <a:pt x="9314451" y="2920565"/>
                  <a:pt x="9313678" y="2920908"/>
                  <a:pt x="9312907" y="2921337"/>
                </a:cubicBezTo>
                <a:cubicBezTo>
                  <a:pt x="9313422" y="2920822"/>
                  <a:pt x="9313936" y="2920222"/>
                  <a:pt x="9314365" y="2919622"/>
                </a:cubicBezTo>
                <a:close/>
                <a:moveTo>
                  <a:pt x="9322937" y="2909678"/>
                </a:moveTo>
                <a:cubicBezTo>
                  <a:pt x="9323623" y="2908907"/>
                  <a:pt x="9324308" y="2908049"/>
                  <a:pt x="9324995" y="2907278"/>
                </a:cubicBezTo>
                <a:cubicBezTo>
                  <a:pt x="9326023" y="2906849"/>
                  <a:pt x="9327138" y="2906421"/>
                  <a:pt x="9328166" y="2905906"/>
                </a:cubicBezTo>
                <a:cubicBezTo>
                  <a:pt x="9327480" y="2906678"/>
                  <a:pt x="9326795" y="2907449"/>
                  <a:pt x="9326109" y="2908221"/>
                </a:cubicBezTo>
                <a:cubicBezTo>
                  <a:pt x="9324995" y="2908735"/>
                  <a:pt x="9323966" y="2909249"/>
                  <a:pt x="9322937" y="2909678"/>
                </a:cubicBezTo>
                <a:close/>
                <a:moveTo>
                  <a:pt x="9338453" y="2901620"/>
                </a:moveTo>
                <a:cubicBezTo>
                  <a:pt x="9339224" y="2901277"/>
                  <a:pt x="9340082" y="2900934"/>
                  <a:pt x="9340854" y="2900591"/>
                </a:cubicBezTo>
                <a:cubicBezTo>
                  <a:pt x="9340425" y="2901105"/>
                  <a:pt x="9339911" y="2901534"/>
                  <a:pt x="9339482" y="2902049"/>
                </a:cubicBezTo>
                <a:cubicBezTo>
                  <a:pt x="9338710" y="2902392"/>
                  <a:pt x="9337853" y="2902820"/>
                  <a:pt x="9337081" y="2903163"/>
                </a:cubicBezTo>
                <a:cubicBezTo>
                  <a:pt x="9337510" y="2902649"/>
                  <a:pt x="9338025" y="2902134"/>
                  <a:pt x="9338453" y="2901620"/>
                </a:cubicBezTo>
                <a:close/>
                <a:moveTo>
                  <a:pt x="9347197" y="2892104"/>
                </a:moveTo>
                <a:cubicBezTo>
                  <a:pt x="9347883" y="2891333"/>
                  <a:pt x="9348569" y="2890647"/>
                  <a:pt x="9349169" y="2889876"/>
                </a:cubicBezTo>
                <a:cubicBezTo>
                  <a:pt x="9350283" y="2889447"/>
                  <a:pt x="9351312" y="2889104"/>
                  <a:pt x="9352426" y="2888676"/>
                </a:cubicBezTo>
                <a:cubicBezTo>
                  <a:pt x="9351741" y="2889361"/>
                  <a:pt x="9351054" y="2890047"/>
                  <a:pt x="9350455" y="2890733"/>
                </a:cubicBezTo>
                <a:cubicBezTo>
                  <a:pt x="9349340" y="2891161"/>
                  <a:pt x="9348226" y="2891676"/>
                  <a:pt x="9347197" y="2892104"/>
                </a:cubicBezTo>
                <a:close/>
                <a:moveTo>
                  <a:pt x="9362884" y="2884818"/>
                </a:moveTo>
                <a:cubicBezTo>
                  <a:pt x="9363657" y="2884561"/>
                  <a:pt x="9364514" y="2884218"/>
                  <a:pt x="9365285" y="2883960"/>
                </a:cubicBezTo>
                <a:cubicBezTo>
                  <a:pt x="9364857" y="2884389"/>
                  <a:pt x="9364428" y="2884818"/>
                  <a:pt x="9363999" y="2885247"/>
                </a:cubicBezTo>
                <a:cubicBezTo>
                  <a:pt x="9363228" y="2885589"/>
                  <a:pt x="9362371" y="2885932"/>
                  <a:pt x="9361599" y="2886275"/>
                </a:cubicBezTo>
                <a:cubicBezTo>
                  <a:pt x="9361942" y="2885761"/>
                  <a:pt x="9362371" y="2885247"/>
                  <a:pt x="9362884" y="2884818"/>
                </a:cubicBezTo>
                <a:close/>
                <a:moveTo>
                  <a:pt x="9372058" y="2875388"/>
                </a:moveTo>
                <a:cubicBezTo>
                  <a:pt x="9372571" y="2874788"/>
                  <a:pt x="9373172" y="2874274"/>
                  <a:pt x="9373686" y="2873674"/>
                </a:cubicBezTo>
                <a:cubicBezTo>
                  <a:pt x="9374800" y="2873331"/>
                  <a:pt x="9375829" y="2872988"/>
                  <a:pt x="9376944" y="2872645"/>
                </a:cubicBezTo>
                <a:cubicBezTo>
                  <a:pt x="9376430" y="2873159"/>
                  <a:pt x="9375829" y="2873674"/>
                  <a:pt x="9375315" y="2874188"/>
                </a:cubicBezTo>
                <a:cubicBezTo>
                  <a:pt x="9374201" y="2874617"/>
                  <a:pt x="9373172" y="2874959"/>
                  <a:pt x="9372058" y="2875388"/>
                </a:cubicBezTo>
                <a:close/>
                <a:moveTo>
                  <a:pt x="9387488" y="2869216"/>
                </a:moveTo>
                <a:cubicBezTo>
                  <a:pt x="9388260" y="2868959"/>
                  <a:pt x="9389117" y="2868701"/>
                  <a:pt x="9389888" y="2868444"/>
                </a:cubicBezTo>
                <a:cubicBezTo>
                  <a:pt x="9389546" y="2868701"/>
                  <a:pt x="9389288" y="2868959"/>
                  <a:pt x="9388945" y="2869302"/>
                </a:cubicBezTo>
                <a:cubicBezTo>
                  <a:pt x="9388088" y="2869559"/>
                  <a:pt x="9387317" y="2869902"/>
                  <a:pt x="9386459" y="2870159"/>
                </a:cubicBezTo>
                <a:cubicBezTo>
                  <a:pt x="9386888" y="2869816"/>
                  <a:pt x="9387231" y="2869559"/>
                  <a:pt x="9387488" y="2869216"/>
                </a:cubicBezTo>
                <a:close/>
                <a:moveTo>
                  <a:pt x="9396918" y="2860215"/>
                </a:moveTo>
                <a:cubicBezTo>
                  <a:pt x="9397432" y="2859786"/>
                  <a:pt x="9397861" y="2859272"/>
                  <a:pt x="9398375" y="2858843"/>
                </a:cubicBezTo>
                <a:cubicBezTo>
                  <a:pt x="9399489" y="2858500"/>
                  <a:pt x="9400604" y="2858243"/>
                  <a:pt x="9401632" y="2857900"/>
                </a:cubicBezTo>
                <a:cubicBezTo>
                  <a:pt x="9401204" y="2858329"/>
                  <a:pt x="9400689" y="2858757"/>
                  <a:pt x="9400261" y="2859186"/>
                </a:cubicBezTo>
                <a:cubicBezTo>
                  <a:pt x="9399147" y="2859529"/>
                  <a:pt x="9398033" y="2859872"/>
                  <a:pt x="9396918" y="2860215"/>
                </a:cubicBezTo>
                <a:close/>
                <a:moveTo>
                  <a:pt x="9412348" y="2854900"/>
                </a:moveTo>
                <a:cubicBezTo>
                  <a:pt x="9413120" y="2854643"/>
                  <a:pt x="9413977" y="2854471"/>
                  <a:pt x="9414749" y="2854214"/>
                </a:cubicBezTo>
                <a:cubicBezTo>
                  <a:pt x="9414491" y="2854386"/>
                  <a:pt x="9414319" y="2854557"/>
                  <a:pt x="9414063" y="2854814"/>
                </a:cubicBezTo>
                <a:cubicBezTo>
                  <a:pt x="9413205" y="2855071"/>
                  <a:pt x="9412434" y="2855328"/>
                  <a:pt x="9411577" y="2855586"/>
                </a:cubicBezTo>
                <a:cubicBezTo>
                  <a:pt x="9411834" y="2855328"/>
                  <a:pt x="9412091" y="2855157"/>
                  <a:pt x="9412348" y="2854900"/>
                </a:cubicBezTo>
                <a:close/>
                <a:moveTo>
                  <a:pt x="9436951" y="2842127"/>
                </a:moveTo>
                <a:cubicBezTo>
                  <a:pt x="9437208" y="2841955"/>
                  <a:pt x="9437466" y="2841698"/>
                  <a:pt x="9437637" y="2841527"/>
                </a:cubicBezTo>
                <a:cubicBezTo>
                  <a:pt x="9438409" y="2841355"/>
                  <a:pt x="9439266" y="2841184"/>
                  <a:pt x="9440037" y="2840927"/>
                </a:cubicBezTo>
                <a:cubicBezTo>
                  <a:pt x="9439866" y="2841098"/>
                  <a:pt x="9439609" y="2841270"/>
                  <a:pt x="9439437" y="2841441"/>
                </a:cubicBezTo>
                <a:cubicBezTo>
                  <a:pt x="9438580" y="2841612"/>
                  <a:pt x="9437808" y="2841869"/>
                  <a:pt x="9436951" y="2842127"/>
                </a:cubicBezTo>
                <a:close/>
                <a:moveTo>
                  <a:pt x="9462669" y="2829611"/>
                </a:moveTo>
                <a:cubicBezTo>
                  <a:pt x="9462926" y="2829440"/>
                  <a:pt x="9463098" y="2829268"/>
                  <a:pt x="9463355" y="2829097"/>
                </a:cubicBezTo>
                <a:cubicBezTo>
                  <a:pt x="9464126" y="2828925"/>
                  <a:pt x="9464983" y="2828754"/>
                  <a:pt x="9465754" y="2828668"/>
                </a:cubicBezTo>
                <a:cubicBezTo>
                  <a:pt x="9465584" y="2828839"/>
                  <a:pt x="9465412" y="2828925"/>
                  <a:pt x="9465155" y="2829097"/>
                </a:cubicBezTo>
                <a:cubicBezTo>
                  <a:pt x="9464298" y="2829268"/>
                  <a:pt x="9463441" y="2829440"/>
                  <a:pt x="9462669" y="2829611"/>
                </a:cubicBezTo>
                <a:close/>
                <a:moveTo>
                  <a:pt x="9541622" y="2798407"/>
                </a:moveTo>
                <a:cubicBezTo>
                  <a:pt x="9541793" y="2798321"/>
                  <a:pt x="9541964" y="2798150"/>
                  <a:pt x="9542136" y="2798064"/>
                </a:cubicBezTo>
                <a:cubicBezTo>
                  <a:pt x="9542907" y="2797978"/>
                  <a:pt x="9543679" y="2797893"/>
                  <a:pt x="9544450" y="2797893"/>
                </a:cubicBezTo>
                <a:cubicBezTo>
                  <a:pt x="9544279" y="2797978"/>
                  <a:pt x="9544193" y="2798064"/>
                  <a:pt x="9544021" y="2798150"/>
                </a:cubicBezTo>
                <a:cubicBezTo>
                  <a:pt x="9543164" y="2798235"/>
                  <a:pt x="9542393" y="2798321"/>
                  <a:pt x="9541622" y="2798407"/>
                </a:cubicBezTo>
                <a:close/>
                <a:moveTo>
                  <a:pt x="9568710" y="2789835"/>
                </a:moveTo>
                <a:cubicBezTo>
                  <a:pt x="9568796" y="2789749"/>
                  <a:pt x="9568968" y="2789663"/>
                  <a:pt x="9569054" y="2789663"/>
                </a:cubicBezTo>
                <a:cubicBezTo>
                  <a:pt x="9569825" y="2789577"/>
                  <a:pt x="9570511" y="2789577"/>
                  <a:pt x="9571282" y="2789492"/>
                </a:cubicBezTo>
                <a:cubicBezTo>
                  <a:pt x="9571197" y="2789492"/>
                  <a:pt x="9571111" y="2789577"/>
                  <a:pt x="9571025" y="2789577"/>
                </a:cubicBezTo>
                <a:cubicBezTo>
                  <a:pt x="9570254" y="2789749"/>
                  <a:pt x="9569483" y="2789749"/>
                  <a:pt x="9568710" y="2789835"/>
                </a:cubicBezTo>
                <a:close/>
                <a:moveTo>
                  <a:pt x="9652121" y="2769775"/>
                </a:moveTo>
                <a:cubicBezTo>
                  <a:pt x="9841145" y="2683707"/>
                  <a:pt x="10004879" y="2601754"/>
                  <a:pt x="10033683" y="2522973"/>
                </a:cubicBezTo>
                <a:cubicBezTo>
                  <a:pt x="10054600" y="2465623"/>
                  <a:pt x="10380183" y="2381098"/>
                  <a:pt x="10431447" y="2381098"/>
                </a:cubicBezTo>
                <a:cubicBezTo>
                  <a:pt x="10444992" y="2381098"/>
                  <a:pt x="10477224" y="2385641"/>
                  <a:pt x="10518801" y="2393699"/>
                </a:cubicBezTo>
                <a:cubicBezTo>
                  <a:pt x="10524630" y="2401757"/>
                  <a:pt x="10530460" y="2409644"/>
                  <a:pt x="10536288" y="2417359"/>
                </a:cubicBezTo>
                <a:cubicBezTo>
                  <a:pt x="10493340" y="2409816"/>
                  <a:pt x="10461108" y="2405615"/>
                  <a:pt x="10449878" y="2405615"/>
                </a:cubicBezTo>
                <a:cubicBezTo>
                  <a:pt x="10408730" y="2405615"/>
                  <a:pt x="10069945" y="2482596"/>
                  <a:pt x="10049199" y="2539260"/>
                </a:cubicBezTo>
                <a:cubicBezTo>
                  <a:pt x="10022796" y="2611526"/>
                  <a:pt x="9844574" y="2691251"/>
                  <a:pt x="9654179" y="2769775"/>
                </a:cubicBezTo>
                <a:lnTo>
                  <a:pt x="9652121" y="2769775"/>
                </a:lnTo>
                <a:close/>
                <a:moveTo>
                  <a:pt x="10525316" y="2394899"/>
                </a:moveTo>
                <a:cubicBezTo>
                  <a:pt x="10528916" y="2395585"/>
                  <a:pt x="10532689" y="2396357"/>
                  <a:pt x="10536374" y="2397128"/>
                </a:cubicBezTo>
                <a:cubicBezTo>
                  <a:pt x="10542204" y="2405015"/>
                  <a:pt x="10548033" y="2412816"/>
                  <a:pt x="10553862" y="2420531"/>
                </a:cubicBezTo>
                <a:cubicBezTo>
                  <a:pt x="10550090" y="2419845"/>
                  <a:pt x="10546404" y="2419160"/>
                  <a:pt x="10542804" y="2418560"/>
                </a:cubicBezTo>
                <a:cubicBezTo>
                  <a:pt x="10537061" y="2410759"/>
                  <a:pt x="10531231" y="2402872"/>
                  <a:pt x="10525316" y="2394899"/>
                </a:cubicBezTo>
                <a:close/>
                <a:moveTo>
                  <a:pt x="10559435" y="2427561"/>
                </a:moveTo>
                <a:cubicBezTo>
                  <a:pt x="10565521" y="2435447"/>
                  <a:pt x="10571521" y="2443163"/>
                  <a:pt x="10577608" y="2450792"/>
                </a:cubicBezTo>
                <a:cubicBezTo>
                  <a:pt x="10573836" y="2450106"/>
                  <a:pt x="10570065" y="2449506"/>
                  <a:pt x="10566378" y="2448821"/>
                </a:cubicBezTo>
                <a:cubicBezTo>
                  <a:pt x="10560378" y="2441191"/>
                  <a:pt x="10554291" y="2433390"/>
                  <a:pt x="10548290" y="2425418"/>
                </a:cubicBezTo>
                <a:cubicBezTo>
                  <a:pt x="10551891" y="2426189"/>
                  <a:pt x="10555576" y="2426875"/>
                  <a:pt x="10559435" y="2427561"/>
                </a:cubicBezTo>
                <a:close/>
                <a:moveTo>
                  <a:pt x="10566122" y="2428847"/>
                </a:moveTo>
                <a:cubicBezTo>
                  <a:pt x="10569721" y="2429532"/>
                  <a:pt x="10573408" y="2430218"/>
                  <a:pt x="10577094" y="2430990"/>
                </a:cubicBezTo>
                <a:cubicBezTo>
                  <a:pt x="10583181" y="2438791"/>
                  <a:pt x="10589267" y="2446420"/>
                  <a:pt x="10595353" y="2453964"/>
                </a:cubicBezTo>
                <a:cubicBezTo>
                  <a:pt x="10591582" y="2453278"/>
                  <a:pt x="10587895" y="2452592"/>
                  <a:pt x="10584295" y="2451992"/>
                </a:cubicBezTo>
                <a:cubicBezTo>
                  <a:pt x="10578294" y="2444449"/>
                  <a:pt x="10572208" y="2436733"/>
                  <a:pt x="10566122" y="2428847"/>
                </a:cubicBezTo>
                <a:close/>
                <a:moveTo>
                  <a:pt x="10584124" y="2432447"/>
                </a:moveTo>
                <a:cubicBezTo>
                  <a:pt x="10587723" y="2433133"/>
                  <a:pt x="10591410" y="2433904"/>
                  <a:pt x="10595011" y="2434676"/>
                </a:cubicBezTo>
                <a:cubicBezTo>
                  <a:pt x="10601097" y="2442220"/>
                  <a:pt x="10607183" y="2449849"/>
                  <a:pt x="10613441" y="2457393"/>
                </a:cubicBezTo>
                <a:cubicBezTo>
                  <a:pt x="10609755" y="2456707"/>
                  <a:pt x="10606069" y="2456021"/>
                  <a:pt x="10602469" y="2455335"/>
                </a:cubicBezTo>
                <a:cubicBezTo>
                  <a:pt x="10596296" y="2447706"/>
                  <a:pt x="10590210" y="2440076"/>
                  <a:pt x="10584124" y="2432447"/>
                </a:cubicBezTo>
                <a:close/>
                <a:moveTo>
                  <a:pt x="10602040" y="2436047"/>
                </a:moveTo>
                <a:cubicBezTo>
                  <a:pt x="10605641" y="2436819"/>
                  <a:pt x="10609155" y="2437505"/>
                  <a:pt x="10612841" y="2438276"/>
                </a:cubicBezTo>
                <a:cubicBezTo>
                  <a:pt x="10618927" y="2445734"/>
                  <a:pt x="10625099" y="2453278"/>
                  <a:pt x="10631358" y="2460736"/>
                </a:cubicBezTo>
                <a:cubicBezTo>
                  <a:pt x="10627757" y="2460051"/>
                  <a:pt x="10624156" y="2459365"/>
                  <a:pt x="10620557" y="2458679"/>
                </a:cubicBezTo>
                <a:cubicBezTo>
                  <a:pt x="10614299" y="2451135"/>
                  <a:pt x="10608126" y="2443591"/>
                  <a:pt x="10602040" y="2436047"/>
                </a:cubicBezTo>
                <a:close/>
                <a:moveTo>
                  <a:pt x="10620042" y="2439905"/>
                </a:moveTo>
                <a:cubicBezTo>
                  <a:pt x="10623557" y="2440677"/>
                  <a:pt x="10627072" y="2441448"/>
                  <a:pt x="10630672" y="2442220"/>
                </a:cubicBezTo>
                <a:cubicBezTo>
                  <a:pt x="10636759" y="2449592"/>
                  <a:pt x="10643017" y="2457050"/>
                  <a:pt x="10649360" y="2464422"/>
                </a:cubicBezTo>
                <a:cubicBezTo>
                  <a:pt x="10645759" y="2463651"/>
                  <a:pt x="10642244" y="2462965"/>
                  <a:pt x="10638645" y="2462279"/>
                </a:cubicBezTo>
                <a:cubicBezTo>
                  <a:pt x="10632301" y="2454821"/>
                  <a:pt x="10626129" y="2447363"/>
                  <a:pt x="10620042" y="2439905"/>
                </a:cubicBezTo>
                <a:close/>
                <a:moveTo>
                  <a:pt x="10638044" y="2443848"/>
                </a:moveTo>
                <a:cubicBezTo>
                  <a:pt x="10641473" y="2444620"/>
                  <a:pt x="10644988" y="2445391"/>
                  <a:pt x="10648417" y="2446163"/>
                </a:cubicBezTo>
                <a:cubicBezTo>
                  <a:pt x="10654589" y="2453450"/>
                  <a:pt x="10660847" y="2460736"/>
                  <a:pt x="10667191" y="2468109"/>
                </a:cubicBezTo>
                <a:cubicBezTo>
                  <a:pt x="10663676" y="2467337"/>
                  <a:pt x="10660162" y="2466651"/>
                  <a:pt x="10656732" y="2465880"/>
                </a:cubicBezTo>
                <a:cubicBezTo>
                  <a:pt x="10650389" y="2458593"/>
                  <a:pt x="10644217" y="2451221"/>
                  <a:pt x="10638044" y="2443848"/>
                </a:cubicBezTo>
                <a:close/>
                <a:moveTo>
                  <a:pt x="10656047" y="2447963"/>
                </a:moveTo>
                <a:cubicBezTo>
                  <a:pt x="10659475" y="2448735"/>
                  <a:pt x="10662819" y="2449592"/>
                  <a:pt x="10666248" y="2450364"/>
                </a:cubicBezTo>
                <a:cubicBezTo>
                  <a:pt x="10672420" y="2457564"/>
                  <a:pt x="10678763" y="2464765"/>
                  <a:pt x="10685107" y="2471966"/>
                </a:cubicBezTo>
                <a:cubicBezTo>
                  <a:pt x="10681679" y="2471195"/>
                  <a:pt x="10678249" y="2470423"/>
                  <a:pt x="10674820" y="2469737"/>
                </a:cubicBezTo>
                <a:cubicBezTo>
                  <a:pt x="10668477" y="2462536"/>
                  <a:pt x="10662219" y="2455250"/>
                  <a:pt x="10656047" y="2447963"/>
                </a:cubicBezTo>
                <a:close/>
                <a:moveTo>
                  <a:pt x="10674049" y="2452250"/>
                </a:moveTo>
                <a:cubicBezTo>
                  <a:pt x="10677392" y="2453021"/>
                  <a:pt x="10680736" y="2453878"/>
                  <a:pt x="10684078" y="2454736"/>
                </a:cubicBezTo>
                <a:cubicBezTo>
                  <a:pt x="10690337" y="2461851"/>
                  <a:pt x="10696681" y="2468966"/>
                  <a:pt x="10703110" y="2475995"/>
                </a:cubicBezTo>
                <a:cubicBezTo>
                  <a:pt x="10699767" y="2475224"/>
                  <a:pt x="10696423" y="2474452"/>
                  <a:pt x="10692994" y="2473681"/>
                </a:cubicBezTo>
                <a:cubicBezTo>
                  <a:pt x="10686565" y="2466565"/>
                  <a:pt x="10680221" y="2459450"/>
                  <a:pt x="10674049" y="2452250"/>
                </a:cubicBezTo>
                <a:close/>
                <a:moveTo>
                  <a:pt x="10692051" y="2456707"/>
                </a:moveTo>
                <a:cubicBezTo>
                  <a:pt x="10695309" y="2457564"/>
                  <a:pt x="10698652" y="2458422"/>
                  <a:pt x="10701910" y="2459193"/>
                </a:cubicBezTo>
                <a:cubicBezTo>
                  <a:pt x="10708167" y="2466223"/>
                  <a:pt x="10714597" y="2473166"/>
                  <a:pt x="10721026" y="2480196"/>
                </a:cubicBezTo>
                <a:cubicBezTo>
                  <a:pt x="10717683" y="2479424"/>
                  <a:pt x="10714425" y="2478653"/>
                  <a:pt x="10711082" y="2477881"/>
                </a:cubicBezTo>
                <a:cubicBezTo>
                  <a:pt x="10704738" y="2470852"/>
                  <a:pt x="10698309" y="2463737"/>
                  <a:pt x="10692051" y="2456707"/>
                </a:cubicBezTo>
                <a:close/>
                <a:moveTo>
                  <a:pt x="10710225" y="2461422"/>
                </a:moveTo>
                <a:cubicBezTo>
                  <a:pt x="10713482" y="2462279"/>
                  <a:pt x="10716654" y="2463137"/>
                  <a:pt x="10719826" y="2463994"/>
                </a:cubicBezTo>
                <a:cubicBezTo>
                  <a:pt x="10726169" y="2470852"/>
                  <a:pt x="10732599" y="2477796"/>
                  <a:pt x="10739114" y="2484654"/>
                </a:cubicBezTo>
                <a:cubicBezTo>
                  <a:pt x="10735856" y="2483882"/>
                  <a:pt x="10732599" y="2483025"/>
                  <a:pt x="10729341" y="2482253"/>
                </a:cubicBezTo>
                <a:cubicBezTo>
                  <a:pt x="10722912" y="2475310"/>
                  <a:pt x="10716482" y="2468366"/>
                  <a:pt x="10710225" y="2461422"/>
                </a:cubicBezTo>
                <a:close/>
                <a:moveTo>
                  <a:pt x="10728484" y="2466308"/>
                </a:moveTo>
                <a:cubicBezTo>
                  <a:pt x="10731656" y="2467166"/>
                  <a:pt x="10734742" y="2468023"/>
                  <a:pt x="10737828" y="2468880"/>
                </a:cubicBezTo>
                <a:cubicBezTo>
                  <a:pt x="10744172" y="2475653"/>
                  <a:pt x="10750687" y="2482425"/>
                  <a:pt x="10757288" y="2489197"/>
                </a:cubicBezTo>
                <a:cubicBezTo>
                  <a:pt x="10754116" y="2488340"/>
                  <a:pt x="10750944" y="2487568"/>
                  <a:pt x="10747772" y="2486711"/>
                </a:cubicBezTo>
                <a:cubicBezTo>
                  <a:pt x="10741171" y="2479939"/>
                  <a:pt x="10734828" y="2473166"/>
                  <a:pt x="10728484" y="2466308"/>
                </a:cubicBezTo>
                <a:close/>
                <a:moveTo>
                  <a:pt x="10765089" y="2497341"/>
                </a:moveTo>
                <a:cubicBezTo>
                  <a:pt x="10771433" y="2503856"/>
                  <a:pt x="10777862" y="2510285"/>
                  <a:pt x="10784377" y="2516800"/>
                </a:cubicBezTo>
                <a:cubicBezTo>
                  <a:pt x="10781119" y="2516029"/>
                  <a:pt x="10777948" y="2515257"/>
                  <a:pt x="10774690" y="2514486"/>
                </a:cubicBezTo>
                <a:cubicBezTo>
                  <a:pt x="10768175" y="2507971"/>
                  <a:pt x="10761831" y="2501370"/>
                  <a:pt x="10755488" y="2494855"/>
                </a:cubicBezTo>
                <a:cubicBezTo>
                  <a:pt x="10758660" y="2495626"/>
                  <a:pt x="10761917" y="2496484"/>
                  <a:pt x="10765089" y="2497341"/>
                </a:cubicBezTo>
                <a:close/>
                <a:moveTo>
                  <a:pt x="10792178" y="2524430"/>
                </a:moveTo>
                <a:cubicBezTo>
                  <a:pt x="10798778" y="2530945"/>
                  <a:pt x="10805465" y="2537460"/>
                  <a:pt x="10812324" y="2543975"/>
                </a:cubicBezTo>
                <a:cubicBezTo>
                  <a:pt x="10809066" y="2543289"/>
                  <a:pt x="10805808" y="2542518"/>
                  <a:pt x="10802465" y="2541832"/>
                </a:cubicBezTo>
                <a:cubicBezTo>
                  <a:pt x="10795692" y="2535317"/>
                  <a:pt x="10788921" y="2528716"/>
                  <a:pt x="10782234" y="2522030"/>
                </a:cubicBezTo>
                <a:cubicBezTo>
                  <a:pt x="10785577" y="2522801"/>
                  <a:pt x="10788835" y="2523658"/>
                  <a:pt x="10792178" y="2524430"/>
                </a:cubicBezTo>
                <a:close/>
                <a:moveTo>
                  <a:pt x="10821238" y="2552376"/>
                </a:moveTo>
                <a:cubicBezTo>
                  <a:pt x="10828182" y="2558891"/>
                  <a:pt x="10835211" y="2565406"/>
                  <a:pt x="10842327" y="2571922"/>
                </a:cubicBezTo>
                <a:cubicBezTo>
                  <a:pt x="10839070" y="2571236"/>
                  <a:pt x="10835726" y="2570636"/>
                  <a:pt x="10832383" y="2569950"/>
                </a:cubicBezTo>
                <a:cubicBezTo>
                  <a:pt x="10825268" y="2563435"/>
                  <a:pt x="10818152" y="2556834"/>
                  <a:pt x="10811123" y="2550147"/>
                </a:cubicBezTo>
                <a:cubicBezTo>
                  <a:pt x="10814552" y="2550919"/>
                  <a:pt x="10817896" y="2551691"/>
                  <a:pt x="10821238" y="2552376"/>
                </a:cubicBezTo>
                <a:close/>
                <a:moveTo>
                  <a:pt x="10850213" y="2579122"/>
                </a:moveTo>
                <a:cubicBezTo>
                  <a:pt x="10857587" y="2585723"/>
                  <a:pt x="10864959" y="2592238"/>
                  <a:pt x="10872417" y="2598668"/>
                </a:cubicBezTo>
                <a:cubicBezTo>
                  <a:pt x="10869159" y="2598068"/>
                  <a:pt x="10865816" y="2597468"/>
                  <a:pt x="10862472" y="2596868"/>
                </a:cubicBezTo>
                <a:cubicBezTo>
                  <a:pt x="10854929" y="2590352"/>
                  <a:pt x="10847471" y="2583752"/>
                  <a:pt x="10840098" y="2577065"/>
                </a:cubicBezTo>
                <a:cubicBezTo>
                  <a:pt x="10843528" y="2577751"/>
                  <a:pt x="10846871" y="2578437"/>
                  <a:pt x="10850213" y="2579122"/>
                </a:cubicBezTo>
                <a:close/>
                <a:moveTo>
                  <a:pt x="10859900" y="2581094"/>
                </a:moveTo>
                <a:cubicBezTo>
                  <a:pt x="10863158" y="2581780"/>
                  <a:pt x="10866415" y="2582466"/>
                  <a:pt x="10869673" y="2583237"/>
                </a:cubicBezTo>
                <a:cubicBezTo>
                  <a:pt x="10877131" y="2589838"/>
                  <a:pt x="10884503" y="2596182"/>
                  <a:pt x="10891791" y="2602354"/>
                </a:cubicBezTo>
                <a:cubicBezTo>
                  <a:pt x="10888619" y="2601754"/>
                  <a:pt x="10885447" y="2601154"/>
                  <a:pt x="10882190" y="2600554"/>
                </a:cubicBezTo>
                <a:cubicBezTo>
                  <a:pt x="10874732" y="2594124"/>
                  <a:pt x="10867272" y="2587695"/>
                  <a:pt x="10859900" y="2581094"/>
                </a:cubicBezTo>
                <a:close/>
                <a:moveTo>
                  <a:pt x="10880131" y="2585552"/>
                </a:moveTo>
                <a:cubicBezTo>
                  <a:pt x="10883389" y="2586323"/>
                  <a:pt x="10886646" y="2587095"/>
                  <a:pt x="10889904" y="2587781"/>
                </a:cubicBezTo>
                <a:cubicBezTo>
                  <a:pt x="10897362" y="2594124"/>
                  <a:pt x="10904650" y="2600382"/>
                  <a:pt x="10911936" y="2606297"/>
                </a:cubicBezTo>
                <a:cubicBezTo>
                  <a:pt x="10908764" y="2605611"/>
                  <a:pt x="10905592" y="2605012"/>
                  <a:pt x="10902335" y="2604326"/>
                </a:cubicBezTo>
                <a:cubicBezTo>
                  <a:pt x="10894877" y="2598239"/>
                  <a:pt x="10887419" y="2591896"/>
                  <a:pt x="10880131" y="2585552"/>
                </a:cubicBezTo>
                <a:close/>
                <a:moveTo>
                  <a:pt x="10900877" y="2590524"/>
                </a:moveTo>
                <a:cubicBezTo>
                  <a:pt x="10904220" y="2591381"/>
                  <a:pt x="10907478" y="2592153"/>
                  <a:pt x="10910650" y="2593010"/>
                </a:cubicBezTo>
                <a:cubicBezTo>
                  <a:pt x="10918022" y="2599182"/>
                  <a:pt x="10925308" y="2605183"/>
                  <a:pt x="10932510" y="2611012"/>
                </a:cubicBezTo>
                <a:cubicBezTo>
                  <a:pt x="10929338" y="2610241"/>
                  <a:pt x="10926167" y="2609555"/>
                  <a:pt x="10922909" y="2608783"/>
                </a:cubicBezTo>
                <a:cubicBezTo>
                  <a:pt x="10915536" y="2602783"/>
                  <a:pt x="10908163" y="2596696"/>
                  <a:pt x="10900877" y="2590524"/>
                </a:cubicBezTo>
                <a:close/>
                <a:moveTo>
                  <a:pt x="10922566" y="2596182"/>
                </a:moveTo>
                <a:cubicBezTo>
                  <a:pt x="10925995" y="2597125"/>
                  <a:pt x="10929338" y="2598153"/>
                  <a:pt x="10932681" y="2599096"/>
                </a:cubicBezTo>
                <a:cubicBezTo>
                  <a:pt x="10939968" y="2605012"/>
                  <a:pt x="10947255" y="2610841"/>
                  <a:pt x="10954369" y="2616413"/>
                </a:cubicBezTo>
                <a:cubicBezTo>
                  <a:pt x="10951198" y="2615556"/>
                  <a:pt x="10947854" y="2614698"/>
                  <a:pt x="10944511" y="2613841"/>
                </a:cubicBezTo>
                <a:cubicBezTo>
                  <a:pt x="10937053" y="2608012"/>
                  <a:pt x="10929766" y="2602182"/>
                  <a:pt x="10922566" y="2596182"/>
                </a:cubicBezTo>
                <a:close/>
                <a:moveTo>
                  <a:pt x="10945968" y="2603297"/>
                </a:moveTo>
                <a:cubicBezTo>
                  <a:pt x="10949826" y="2604583"/>
                  <a:pt x="10953512" y="2605869"/>
                  <a:pt x="10957027" y="2607069"/>
                </a:cubicBezTo>
                <a:cubicBezTo>
                  <a:pt x="10964228" y="2612727"/>
                  <a:pt x="10971343" y="2618213"/>
                  <a:pt x="10978373" y="2623614"/>
                </a:cubicBezTo>
                <a:cubicBezTo>
                  <a:pt x="10974944" y="2622499"/>
                  <a:pt x="10971343" y="2621299"/>
                  <a:pt x="10967571" y="2620185"/>
                </a:cubicBezTo>
                <a:cubicBezTo>
                  <a:pt x="10960371" y="2614613"/>
                  <a:pt x="10953169" y="2608955"/>
                  <a:pt x="10945968" y="2603297"/>
                </a:cubicBezTo>
                <a:close/>
                <a:moveTo>
                  <a:pt x="10976401" y="2615213"/>
                </a:moveTo>
                <a:cubicBezTo>
                  <a:pt x="10987031" y="2620356"/>
                  <a:pt x="10994403" y="2625671"/>
                  <a:pt x="10997575" y="2630900"/>
                </a:cubicBezTo>
                <a:cubicBezTo>
                  <a:pt x="10997318" y="2630815"/>
                  <a:pt x="10997060" y="2630643"/>
                  <a:pt x="10996804" y="2630557"/>
                </a:cubicBezTo>
                <a:cubicBezTo>
                  <a:pt x="10990031" y="2625500"/>
                  <a:pt x="10983173" y="2620356"/>
                  <a:pt x="10976401" y="2615213"/>
                </a:cubicBezTo>
                <a:close/>
                <a:moveTo>
                  <a:pt x="11007434" y="2635958"/>
                </a:moveTo>
                <a:cubicBezTo>
                  <a:pt x="11008462" y="2636215"/>
                  <a:pt x="11009577" y="2636387"/>
                  <a:pt x="11010862" y="2636644"/>
                </a:cubicBezTo>
                <a:cubicBezTo>
                  <a:pt x="11016092" y="2640416"/>
                  <a:pt x="11021235" y="2644102"/>
                  <a:pt x="11026293" y="2647702"/>
                </a:cubicBezTo>
                <a:cubicBezTo>
                  <a:pt x="11022692" y="2647103"/>
                  <a:pt x="11020292" y="2646588"/>
                  <a:pt x="11019092" y="2646417"/>
                </a:cubicBezTo>
                <a:cubicBezTo>
                  <a:pt x="11017291" y="2642902"/>
                  <a:pt x="11013262" y="2639387"/>
                  <a:pt x="11007434" y="2635958"/>
                </a:cubicBezTo>
                <a:close/>
                <a:moveTo>
                  <a:pt x="11023978" y="2639387"/>
                </a:moveTo>
                <a:cubicBezTo>
                  <a:pt x="11026379" y="2639901"/>
                  <a:pt x="11028865" y="2640416"/>
                  <a:pt x="11031608" y="2640930"/>
                </a:cubicBezTo>
                <a:cubicBezTo>
                  <a:pt x="11036665" y="2644445"/>
                  <a:pt x="11041552" y="2647960"/>
                  <a:pt x="11046524" y="2651303"/>
                </a:cubicBezTo>
                <a:cubicBezTo>
                  <a:pt x="11043867" y="2650789"/>
                  <a:pt x="11041380" y="2650360"/>
                  <a:pt x="11039152" y="2649931"/>
                </a:cubicBezTo>
                <a:cubicBezTo>
                  <a:pt x="11034094" y="2646502"/>
                  <a:pt x="11029037" y="2642988"/>
                  <a:pt x="11023978" y="2639387"/>
                </a:cubicBezTo>
                <a:close/>
                <a:moveTo>
                  <a:pt x="11058096" y="2659275"/>
                </a:moveTo>
                <a:cubicBezTo>
                  <a:pt x="11063327" y="2662790"/>
                  <a:pt x="11068556" y="2666305"/>
                  <a:pt x="11073699" y="2669648"/>
                </a:cubicBezTo>
                <a:cubicBezTo>
                  <a:pt x="11071213" y="2669305"/>
                  <a:pt x="11068812" y="2668877"/>
                  <a:pt x="11066498" y="2668534"/>
                </a:cubicBezTo>
                <a:cubicBezTo>
                  <a:pt x="11061183" y="2665105"/>
                  <a:pt x="11055867" y="2661504"/>
                  <a:pt x="11050638" y="2657904"/>
                </a:cubicBezTo>
                <a:cubicBezTo>
                  <a:pt x="11052953" y="2658332"/>
                  <a:pt x="11055525" y="2658761"/>
                  <a:pt x="11058096" y="2659275"/>
                </a:cubicBezTo>
                <a:close/>
                <a:moveTo>
                  <a:pt x="11071556" y="2661676"/>
                </a:moveTo>
                <a:cubicBezTo>
                  <a:pt x="11074127" y="2662104"/>
                  <a:pt x="11076785" y="2662619"/>
                  <a:pt x="11079442" y="2663133"/>
                </a:cubicBezTo>
                <a:cubicBezTo>
                  <a:pt x="11084415" y="2666391"/>
                  <a:pt x="11089386" y="2669648"/>
                  <a:pt x="11094359" y="2672820"/>
                </a:cubicBezTo>
                <a:cubicBezTo>
                  <a:pt x="11091787" y="2672391"/>
                  <a:pt x="11089215" y="2672048"/>
                  <a:pt x="11086815" y="2671706"/>
                </a:cubicBezTo>
                <a:cubicBezTo>
                  <a:pt x="11081757" y="2668362"/>
                  <a:pt x="11076699" y="2665019"/>
                  <a:pt x="11071556" y="2661676"/>
                </a:cubicBezTo>
                <a:close/>
                <a:moveTo>
                  <a:pt x="11092558" y="2665448"/>
                </a:moveTo>
                <a:cubicBezTo>
                  <a:pt x="11095044" y="2665876"/>
                  <a:pt x="11097531" y="2666305"/>
                  <a:pt x="11100016" y="2666819"/>
                </a:cubicBezTo>
                <a:cubicBezTo>
                  <a:pt x="11104817" y="2669905"/>
                  <a:pt x="11109531" y="2672906"/>
                  <a:pt x="11114333" y="2675820"/>
                </a:cubicBezTo>
                <a:cubicBezTo>
                  <a:pt x="11111932" y="2675477"/>
                  <a:pt x="11109531" y="2675049"/>
                  <a:pt x="11107218" y="2674706"/>
                </a:cubicBezTo>
                <a:cubicBezTo>
                  <a:pt x="11102331" y="2671706"/>
                  <a:pt x="11097445" y="2668619"/>
                  <a:pt x="11092558" y="2665448"/>
                </a:cubicBezTo>
                <a:close/>
                <a:moveTo>
                  <a:pt x="11113561" y="2669219"/>
                </a:moveTo>
                <a:cubicBezTo>
                  <a:pt x="11115875" y="2669648"/>
                  <a:pt x="11118190" y="2670077"/>
                  <a:pt x="11120590" y="2670505"/>
                </a:cubicBezTo>
                <a:cubicBezTo>
                  <a:pt x="11125134" y="2673334"/>
                  <a:pt x="11129678" y="2676163"/>
                  <a:pt x="11134306" y="2678906"/>
                </a:cubicBezTo>
                <a:cubicBezTo>
                  <a:pt x="11132077" y="2678563"/>
                  <a:pt x="11129763" y="2678220"/>
                  <a:pt x="11127620" y="2677878"/>
                </a:cubicBezTo>
                <a:cubicBezTo>
                  <a:pt x="11122905" y="2674963"/>
                  <a:pt x="11118276" y="2672134"/>
                  <a:pt x="11113561" y="2669219"/>
                </a:cubicBezTo>
                <a:close/>
                <a:moveTo>
                  <a:pt x="11134649" y="2672906"/>
                </a:moveTo>
                <a:cubicBezTo>
                  <a:pt x="11136792" y="2673249"/>
                  <a:pt x="11138936" y="2673677"/>
                  <a:pt x="11141164" y="2674106"/>
                </a:cubicBezTo>
                <a:cubicBezTo>
                  <a:pt x="11145537" y="2676763"/>
                  <a:pt x="11149823" y="2679335"/>
                  <a:pt x="11154195" y="2681821"/>
                </a:cubicBezTo>
                <a:cubicBezTo>
                  <a:pt x="11152052" y="2681478"/>
                  <a:pt x="11149994" y="2681221"/>
                  <a:pt x="11147937" y="2680878"/>
                </a:cubicBezTo>
                <a:cubicBezTo>
                  <a:pt x="11143479" y="2678306"/>
                  <a:pt x="11139107" y="2675649"/>
                  <a:pt x="11134649" y="2672906"/>
                </a:cubicBezTo>
                <a:close/>
                <a:moveTo>
                  <a:pt x="11155823" y="2676678"/>
                </a:moveTo>
                <a:cubicBezTo>
                  <a:pt x="11157795" y="2677020"/>
                  <a:pt x="11159767" y="2677363"/>
                  <a:pt x="11161825" y="2677706"/>
                </a:cubicBezTo>
                <a:cubicBezTo>
                  <a:pt x="11165939" y="2680106"/>
                  <a:pt x="11169968" y="2682421"/>
                  <a:pt x="11174083" y="2684821"/>
                </a:cubicBezTo>
                <a:cubicBezTo>
                  <a:pt x="11172197" y="2684564"/>
                  <a:pt x="11170225" y="2684221"/>
                  <a:pt x="11168340" y="2683964"/>
                </a:cubicBezTo>
                <a:cubicBezTo>
                  <a:pt x="11164138" y="2681564"/>
                  <a:pt x="11159938" y="2679164"/>
                  <a:pt x="11155823" y="2676678"/>
                </a:cubicBezTo>
                <a:close/>
                <a:moveTo>
                  <a:pt x="11176997" y="2680449"/>
                </a:moveTo>
                <a:cubicBezTo>
                  <a:pt x="11178798" y="2680792"/>
                  <a:pt x="11180598" y="2681050"/>
                  <a:pt x="11182398" y="2681393"/>
                </a:cubicBezTo>
                <a:cubicBezTo>
                  <a:pt x="11186256" y="2683536"/>
                  <a:pt x="11190027" y="2685679"/>
                  <a:pt x="11193886" y="2687822"/>
                </a:cubicBezTo>
                <a:cubicBezTo>
                  <a:pt x="11192170" y="2687564"/>
                  <a:pt x="11190456" y="2687307"/>
                  <a:pt x="11188741" y="2687050"/>
                </a:cubicBezTo>
                <a:cubicBezTo>
                  <a:pt x="11184798" y="2684907"/>
                  <a:pt x="11180855" y="2682678"/>
                  <a:pt x="11176997" y="2680449"/>
                </a:cubicBezTo>
                <a:close/>
                <a:moveTo>
                  <a:pt x="11198258" y="2684221"/>
                </a:moveTo>
                <a:cubicBezTo>
                  <a:pt x="11199800" y="2684479"/>
                  <a:pt x="11201344" y="2684736"/>
                  <a:pt x="11202972" y="2685079"/>
                </a:cubicBezTo>
                <a:cubicBezTo>
                  <a:pt x="11206487" y="2687050"/>
                  <a:pt x="11210088" y="2688936"/>
                  <a:pt x="11213602" y="2690822"/>
                </a:cubicBezTo>
                <a:cubicBezTo>
                  <a:pt x="11212059" y="2690565"/>
                  <a:pt x="11210602" y="2690394"/>
                  <a:pt x="11209059" y="2690136"/>
                </a:cubicBezTo>
                <a:cubicBezTo>
                  <a:pt x="11205458" y="2688165"/>
                  <a:pt x="11201857" y="2686193"/>
                  <a:pt x="11198258" y="2684221"/>
                </a:cubicBezTo>
                <a:close/>
                <a:moveTo>
                  <a:pt x="11219603" y="2687993"/>
                </a:moveTo>
                <a:cubicBezTo>
                  <a:pt x="11220888" y="2688250"/>
                  <a:pt x="11222260" y="2688422"/>
                  <a:pt x="11223546" y="2688679"/>
                </a:cubicBezTo>
                <a:cubicBezTo>
                  <a:pt x="11226804" y="2690394"/>
                  <a:pt x="11229975" y="2692108"/>
                  <a:pt x="11233233" y="2693737"/>
                </a:cubicBezTo>
                <a:cubicBezTo>
                  <a:pt x="11231947" y="2693565"/>
                  <a:pt x="11230661" y="2693394"/>
                  <a:pt x="11229376" y="2693137"/>
                </a:cubicBezTo>
                <a:cubicBezTo>
                  <a:pt x="11226118" y="2691508"/>
                  <a:pt x="11222861" y="2689708"/>
                  <a:pt x="11219603" y="2687993"/>
                </a:cubicBezTo>
                <a:close/>
                <a:moveTo>
                  <a:pt x="11241034" y="2691765"/>
                </a:moveTo>
                <a:cubicBezTo>
                  <a:pt x="11242063" y="2691937"/>
                  <a:pt x="11243092" y="2692108"/>
                  <a:pt x="11244206" y="2692280"/>
                </a:cubicBezTo>
                <a:cubicBezTo>
                  <a:pt x="11247120" y="2693737"/>
                  <a:pt x="11250035" y="2695194"/>
                  <a:pt x="11252864" y="2696652"/>
                </a:cubicBezTo>
                <a:cubicBezTo>
                  <a:pt x="11251836" y="2696480"/>
                  <a:pt x="11250892" y="2696309"/>
                  <a:pt x="11249863" y="2696223"/>
                </a:cubicBezTo>
                <a:cubicBezTo>
                  <a:pt x="11246863" y="2694766"/>
                  <a:pt x="11243949" y="2693222"/>
                  <a:pt x="11241034" y="2691765"/>
                </a:cubicBezTo>
                <a:close/>
                <a:moveTo>
                  <a:pt x="11262551" y="2695537"/>
                </a:moveTo>
                <a:cubicBezTo>
                  <a:pt x="11263323" y="2695708"/>
                  <a:pt x="11264008" y="2695794"/>
                  <a:pt x="11264780" y="2695966"/>
                </a:cubicBezTo>
                <a:cubicBezTo>
                  <a:pt x="11267351" y="2697251"/>
                  <a:pt x="11269838" y="2698452"/>
                  <a:pt x="11272323" y="2699652"/>
                </a:cubicBezTo>
                <a:cubicBezTo>
                  <a:pt x="11271638" y="2699566"/>
                  <a:pt x="11270866" y="2699480"/>
                  <a:pt x="11270180" y="2699309"/>
                </a:cubicBezTo>
                <a:cubicBezTo>
                  <a:pt x="11267609" y="2698023"/>
                  <a:pt x="11265123" y="2696823"/>
                  <a:pt x="11262551" y="2695537"/>
                </a:cubicBezTo>
                <a:close/>
                <a:moveTo>
                  <a:pt x="11284153" y="2699309"/>
                </a:moveTo>
                <a:cubicBezTo>
                  <a:pt x="11284582" y="2699395"/>
                  <a:pt x="11284925" y="2699480"/>
                  <a:pt x="11285353" y="2699480"/>
                </a:cubicBezTo>
                <a:cubicBezTo>
                  <a:pt x="11287497" y="2700509"/>
                  <a:pt x="11289640" y="2701452"/>
                  <a:pt x="11291697" y="2702481"/>
                </a:cubicBezTo>
                <a:cubicBezTo>
                  <a:pt x="11291269" y="2702395"/>
                  <a:pt x="11290926" y="2702395"/>
                  <a:pt x="11290498" y="2702309"/>
                </a:cubicBezTo>
                <a:cubicBezTo>
                  <a:pt x="11288439" y="2701366"/>
                  <a:pt x="11286296" y="2700338"/>
                  <a:pt x="11284153" y="2699309"/>
                </a:cubicBezTo>
                <a:close/>
                <a:moveTo>
                  <a:pt x="11306014" y="2703167"/>
                </a:moveTo>
                <a:cubicBezTo>
                  <a:pt x="11306014" y="2703167"/>
                  <a:pt x="11306014" y="2703167"/>
                  <a:pt x="11306014" y="2703167"/>
                </a:cubicBezTo>
                <a:cubicBezTo>
                  <a:pt x="11307728" y="2703938"/>
                  <a:pt x="11309443" y="2704709"/>
                  <a:pt x="11311071" y="2705481"/>
                </a:cubicBezTo>
                <a:cubicBezTo>
                  <a:pt x="11311071" y="2705481"/>
                  <a:pt x="11310985" y="2705481"/>
                  <a:pt x="11310985" y="2705481"/>
                </a:cubicBezTo>
                <a:cubicBezTo>
                  <a:pt x="11309271" y="2704624"/>
                  <a:pt x="11307643" y="2703938"/>
                  <a:pt x="11306014" y="2703167"/>
                </a:cubicBezTo>
                <a:close/>
                <a:moveTo>
                  <a:pt x="11330874" y="2714225"/>
                </a:moveTo>
                <a:cubicBezTo>
                  <a:pt x="11332931" y="2715168"/>
                  <a:pt x="11334989" y="2716025"/>
                  <a:pt x="11337046" y="2716883"/>
                </a:cubicBezTo>
                <a:cubicBezTo>
                  <a:pt x="11336960" y="2716883"/>
                  <a:pt x="11336788" y="2716883"/>
                  <a:pt x="11336703" y="2716797"/>
                </a:cubicBezTo>
                <a:cubicBezTo>
                  <a:pt x="11334645" y="2715940"/>
                  <a:pt x="11332674" y="2714997"/>
                  <a:pt x="11330617" y="2714139"/>
                </a:cubicBezTo>
                <a:cubicBezTo>
                  <a:pt x="11330702" y="2714139"/>
                  <a:pt x="11330788" y="2714225"/>
                  <a:pt x="11330874" y="2714225"/>
                </a:cubicBezTo>
                <a:close/>
                <a:moveTo>
                  <a:pt x="10971772" y="2545261"/>
                </a:moveTo>
                <a:cubicBezTo>
                  <a:pt x="10971686" y="2545175"/>
                  <a:pt x="10971514" y="2545175"/>
                  <a:pt x="10971429" y="2545090"/>
                </a:cubicBezTo>
                <a:cubicBezTo>
                  <a:pt x="10970657" y="2544490"/>
                  <a:pt x="10969800" y="2543890"/>
                  <a:pt x="10969029" y="2543289"/>
                </a:cubicBezTo>
                <a:cubicBezTo>
                  <a:pt x="10969114" y="2543289"/>
                  <a:pt x="10969200" y="2543375"/>
                  <a:pt x="10969285" y="2543375"/>
                </a:cubicBezTo>
                <a:cubicBezTo>
                  <a:pt x="10970058" y="2544061"/>
                  <a:pt x="10970915" y="2544661"/>
                  <a:pt x="10971772" y="2545261"/>
                </a:cubicBezTo>
                <a:close/>
                <a:moveTo>
                  <a:pt x="10928310" y="2519544"/>
                </a:moveTo>
                <a:cubicBezTo>
                  <a:pt x="10928052" y="2519458"/>
                  <a:pt x="10927795" y="2519372"/>
                  <a:pt x="10927537" y="2519201"/>
                </a:cubicBezTo>
                <a:cubicBezTo>
                  <a:pt x="10926680" y="2518515"/>
                  <a:pt x="10925738" y="2517829"/>
                  <a:pt x="10924880" y="2517143"/>
                </a:cubicBezTo>
                <a:cubicBezTo>
                  <a:pt x="10925052" y="2517229"/>
                  <a:pt x="10925308" y="2517315"/>
                  <a:pt x="10925480" y="2517401"/>
                </a:cubicBezTo>
                <a:cubicBezTo>
                  <a:pt x="10926423" y="2518172"/>
                  <a:pt x="10927366" y="2518858"/>
                  <a:pt x="10928310" y="2519544"/>
                </a:cubicBezTo>
                <a:close/>
                <a:moveTo>
                  <a:pt x="10885018" y="2492283"/>
                </a:moveTo>
                <a:cubicBezTo>
                  <a:pt x="10884675" y="2492112"/>
                  <a:pt x="10884333" y="2491940"/>
                  <a:pt x="10883989" y="2491769"/>
                </a:cubicBezTo>
                <a:cubicBezTo>
                  <a:pt x="10883047" y="2490997"/>
                  <a:pt x="10882018" y="2490140"/>
                  <a:pt x="10880989" y="2489368"/>
                </a:cubicBezTo>
                <a:cubicBezTo>
                  <a:pt x="10881332" y="2489540"/>
                  <a:pt x="10881589" y="2489711"/>
                  <a:pt x="10881932" y="2489883"/>
                </a:cubicBezTo>
                <a:cubicBezTo>
                  <a:pt x="10883047" y="2490654"/>
                  <a:pt x="10883989" y="2491426"/>
                  <a:pt x="10885018" y="2492283"/>
                </a:cubicBezTo>
                <a:close/>
                <a:moveTo>
                  <a:pt x="10566122" y="2228593"/>
                </a:moveTo>
                <a:cubicBezTo>
                  <a:pt x="10560977" y="2222249"/>
                  <a:pt x="10555920" y="2216163"/>
                  <a:pt x="10551120" y="2210248"/>
                </a:cubicBezTo>
                <a:cubicBezTo>
                  <a:pt x="10551290" y="2210334"/>
                  <a:pt x="10551376" y="2210419"/>
                  <a:pt x="10551548" y="2210505"/>
                </a:cubicBezTo>
                <a:cubicBezTo>
                  <a:pt x="10556435" y="2216420"/>
                  <a:pt x="10561664" y="2222678"/>
                  <a:pt x="10567150" y="2229193"/>
                </a:cubicBezTo>
                <a:cubicBezTo>
                  <a:pt x="10566807" y="2228936"/>
                  <a:pt x="10566464" y="2228764"/>
                  <a:pt x="10566122" y="2228593"/>
                </a:cubicBezTo>
                <a:close/>
                <a:moveTo>
                  <a:pt x="10555920" y="2223449"/>
                </a:moveTo>
                <a:cubicBezTo>
                  <a:pt x="10555148" y="2223107"/>
                  <a:pt x="10554462" y="2222678"/>
                  <a:pt x="10553691" y="2222335"/>
                </a:cubicBezTo>
                <a:cubicBezTo>
                  <a:pt x="10548633" y="2215906"/>
                  <a:pt x="10543746" y="2209733"/>
                  <a:pt x="10538946" y="2203733"/>
                </a:cubicBezTo>
                <a:cubicBezTo>
                  <a:pt x="10539546" y="2203990"/>
                  <a:pt x="10540061" y="2204333"/>
                  <a:pt x="10540660" y="2204676"/>
                </a:cubicBezTo>
                <a:cubicBezTo>
                  <a:pt x="10545547" y="2210591"/>
                  <a:pt x="10550691" y="2216934"/>
                  <a:pt x="10555920" y="2223449"/>
                </a:cubicBezTo>
                <a:close/>
                <a:moveTo>
                  <a:pt x="10544175" y="2217620"/>
                </a:moveTo>
                <a:cubicBezTo>
                  <a:pt x="10543061" y="2217106"/>
                  <a:pt x="10541947" y="2216592"/>
                  <a:pt x="10540918" y="2215991"/>
                </a:cubicBezTo>
                <a:cubicBezTo>
                  <a:pt x="10535946" y="2209562"/>
                  <a:pt x="10531059" y="2203218"/>
                  <a:pt x="10526431" y="2197132"/>
                </a:cubicBezTo>
                <a:cubicBezTo>
                  <a:pt x="10527374" y="2197646"/>
                  <a:pt x="10528317" y="2198075"/>
                  <a:pt x="10529259" y="2198589"/>
                </a:cubicBezTo>
                <a:cubicBezTo>
                  <a:pt x="10533975" y="2204676"/>
                  <a:pt x="10539032" y="2211105"/>
                  <a:pt x="10544175" y="2217620"/>
                </a:cubicBezTo>
                <a:close/>
                <a:moveTo>
                  <a:pt x="10518544" y="2186673"/>
                </a:moveTo>
                <a:cubicBezTo>
                  <a:pt x="10514086" y="2180758"/>
                  <a:pt x="10509714" y="2174929"/>
                  <a:pt x="10505599" y="2169357"/>
                </a:cubicBezTo>
                <a:cubicBezTo>
                  <a:pt x="10506285" y="2169700"/>
                  <a:pt x="10506971" y="2170043"/>
                  <a:pt x="10507657" y="2170471"/>
                </a:cubicBezTo>
                <a:cubicBezTo>
                  <a:pt x="10511857" y="2176044"/>
                  <a:pt x="10516315" y="2181787"/>
                  <a:pt x="10521030" y="2187959"/>
                </a:cubicBezTo>
                <a:cubicBezTo>
                  <a:pt x="10520172" y="2187531"/>
                  <a:pt x="10519315" y="2187102"/>
                  <a:pt x="10518544" y="2186673"/>
                </a:cubicBezTo>
                <a:close/>
                <a:moveTo>
                  <a:pt x="10509542" y="2182216"/>
                </a:moveTo>
                <a:cubicBezTo>
                  <a:pt x="10508342" y="2181616"/>
                  <a:pt x="10507227" y="2181101"/>
                  <a:pt x="10506028" y="2180501"/>
                </a:cubicBezTo>
                <a:cubicBezTo>
                  <a:pt x="10501570" y="2174415"/>
                  <a:pt x="10497370" y="2168586"/>
                  <a:pt x="10493169" y="2162928"/>
                </a:cubicBezTo>
                <a:cubicBezTo>
                  <a:pt x="10494198" y="2163442"/>
                  <a:pt x="10495227" y="2164042"/>
                  <a:pt x="10496255" y="2164556"/>
                </a:cubicBezTo>
                <a:cubicBezTo>
                  <a:pt x="10500542" y="2170214"/>
                  <a:pt x="10504914" y="2176129"/>
                  <a:pt x="10509542" y="2182216"/>
                </a:cubicBezTo>
                <a:close/>
                <a:moveTo>
                  <a:pt x="10497542" y="2176472"/>
                </a:moveTo>
                <a:cubicBezTo>
                  <a:pt x="10496084" y="2175786"/>
                  <a:pt x="10494626" y="2175100"/>
                  <a:pt x="10493169" y="2174415"/>
                </a:cubicBezTo>
                <a:cubicBezTo>
                  <a:pt x="10488797" y="2168243"/>
                  <a:pt x="10484511" y="2162242"/>
                  <a:pt x="10480481" y="2156498"/>
                </a:cubicBezTo>
                <a:cubicBezTo>
                  <a:pt x="10481853" y="2157184"/>
                  <a:pt x="10483139" y="2157870"/>
                  <a:pt x="10484511" y="2158556"/>
                </a:cubicBezTo>
                <a:cubicBezTo>
                  <a:pt x="10488712" y="2164299"/>
                  <a:pt x="10492998" y="2170300"/>
                  <a:pt x="10497542" y="2176472"/>
                </a:cubicBezTo>
                <a:close/>
                <a:moveTo>
                  <a:pt x="10485111" y="2170643"/>
                </a:moveTo>
                <a:cubicBezTo>
                  <a:pt x="10483397" y="2169871"/>
                  <a:pt x="10481682" y="2169100"/>
                  <a:pt x="10480053" y="2168328"/>
                </a:cubicBezTo>
                <a:cubicBezTo>
                  <a:pt x="10475767" y="2162070"/>
                  <a:pt x="10471481" y="2155984"/>
                  <a:pt x="10467452" y="2150069"/>
                </a:cubicBezTo>
                <a:cubicBezTo>
                  <a:pt x="10469080" y="2150840"/>
                  <a:pt x="10470710" y="2151612"/>
                  <a:pt x="10472252" y="2152383"/>
                </a:cubicBezTo>
                <a:cubicBezTo>
                  <a:pt x="10476367" y="2158298"/>
                  <a:pt x="10480653" y="2164385"/>
                  <a:pt x="10485111" y="2170643"/>
                </a:cubicBezTo>
                <a:close/>
                <a:moveTo>
                  <a:pt x="10461622" y="2141496"/>
                </a:moveTo>
                <a:cubicBezTo>
                  <a:pt x="10456993" y="2134724"/>
                  <a:pt x="10452536" y="2128123"/>
                  <a:pt x="10448334" y="2121779"/>
                </a:cubicBezTo>
                <a:cubicBezTo>
                  <a:pt x="10449792" y="2122465"/>
                  <a:pt x="10451164" y="2123237"/>
                  <a:pt x="10452621" y="2123923"/>
                </a:cubicBezTo>
                <a:cubicBezTo>
                  <a:pt x="10456907" y="2130181"/>
                  <a:pt x="10461451" y="2136781"/>
                  <a:pt x="10466252" y="2143640"/>
                </a:cubicBezTo>
                <a:cubicBezTo>
                  <a:pt x="10464622" y="2142954"/>
                  <a:pt x="10463080" y="2142268"/>
                  <a:pt x="10461622" y="2141496"/>
                </a:cubicBezTo>
                <a:close/>
                <a:moveTo>
                  <a:pt x="10453821" y="2137810"/>
                </a:moveTo>
                <a:cubicBezTo>
                  <a:pt x="10452021" y="2136953"/>
                  <a:pt x="10450307" y="2136181"/>
                  <a:pt x="10448506" y="2135324"/>
                </a:cubicBezTo>
                <a:cubicBezTo>
                  <a:pt x="10443963" y="2128380"/>
                  <a:pt x="10439591" y="2121779"/>
                  <a:pt x="10435391" y="2115350"/>
                </a:cubicBezTo>
                <a:cubicBezTo>
                  <a:pt x="10437105" y="2116207"/>
                  <a:pt x="10438733" y="2116979"/>
                  <a:pt x="10440448" y="2117836"/>
                </a:cubicBezTo>
                <a:cubicBezTo>
                  <a:pt x="10444649" y="2124266"/>
                  <a:pt x="10449107" y="2130867"/>
                  <a:pt x="10453821" y="2137810"/>
                </a:cubicBezTo>
                <a:close/>
                <a:moveTo>
                  <a:pt x="10429819" y="2106778"/>
                </a:moveTo>
                <a:cubicBezTo>
                  <a:pt x="10425618" y="2100263"/>
                  <a:pt x="10421588" y="2094005"/>
                  <a:pt x="10417731" y="2088004"/>
                </a:cubicBezTo>
                <a:cubicBezTo>
                  <a:pt x="10419275" y="2088776"/>
                  <a:pt x="10420817" y="2089633"/>
                  <a:pt x="10422361" y="2090404"/>
                </a:cubicBezTo>
                <a:cubicBezTo>
                  <a:pt x="10426132" y="2096234"/>
                  <a:pt x="10430247" y="2102491"/>
                  <a:pt x="10434619" y="2109092"/>
                </a:cubicBezTo>
                <a:cubicBezTo>
                  <a:pt x="10432990" y="2108321"/>
                  <a:pt x="10431361" y="2107549"/>
                  <a:pt x="10429819" y="2106778"/>
                </a:cubicBezTo>
                <a:close/>
                <a:moveTo>
                  <a:pt x="10411817" y="2078660"/>
                </a:moveTo>
                <a:cubicBezTo>
                  <a:pt x="10407615" y="2071973"/>
                  <a:pt x="10403758" y="2065801"/>
                  <a:pt x="10400157" y="2059972"/>
                </a:cubicBezTo>
                <a:cubicBezTo>
                  <a:pt x="10401529" y="2060743"/>
                  <a:pt x="10402901" y="2061429"/>
                  <a:pt x="10404273" y="2062201"/>
                </a:cubicBezTo>
                <a:cubicBezTo>
                  <a:pt x="10407787" y="2067687"/>
                  <a:pt x="10411731" y="2073945"/>
                  <a:pt x="10416188" y="2080803"/>
                </a:cubicBezTo>
                <a:cubicBezTo>
                  <a:pt x="10414731" y="2080117"/>
                  <a:pt x="10413273" y="2079346"/>
                  <a:pt x="10411817" y="2078660"/>
                </a:cubicBezTo>
                <a:close/>
                <a:moveTo>
                  <a:pt x="10392185" y="2069059"/>
                </a:moveTo>
                <a:cubicBezTo>
                  <a:pt x="10390299" y="2068116"/>
                  <a:pt x="10388413" y="2067258"/>
                  <a:pt x="10386527" y="2066401"/>
                </a:cubicBezTo>
                <a:cubicBezTo>
                  <a:pt x="10382498" y="2059629"/>
                  <a:pt x="10378640" y="2053199"/>
                  <a:pt x="10375040" y="2047027"/>
                </a:cubicBezTo>
                <a:cubicBezTo>
                  <a:pt x="10376840" y="2047970"/>
                  <a:pt x="10378726" y="2048828"/>
                  <a:pt x="10380527" y="2049770"/>
                </a:cubicBezTo>
                <a:cubicBezTo>
                  <a:pt x="10384126" y="2055771"/>
                  <a:pt x="10388071" y="2062201"/>
                  <a:pt x="10392185" y="2069059"/>
                </a:cubicBezTo>
                <a:close/>
                <a:moveTo>
                  <a:pt x="10370153" y="2038712"/>
                </a:moveTo>
                <a:cubicBezTo>
                  <a:pt x="10366210" y="2031940"/>
                  <a:pt x="10362525" y="2025682"/>
                  <a:pt x="10359181" y="2019853"/>
                </a:cubicBezTo>
                <a:cubicBezTo>
                  <a:pt x="10360895" y="2020795"/>
                  <a:pt x="10362609" y="2021653"/>
                  <a:pt x="10364410" y="2022596"/>
                </a:cubicBezTo>
                <a:cubicBezTo>
                  <a:pt x="10367582" y="2028082"/>
                  <a:pt x="10371268" y="2034254"/>
                  <a:pt x="10375468" y="2041370"/>
                </a:cubicBezTo>
                <a:cubicBezTo>
                  <a:pt x="10373754" y="2040512"/>
                  <a:pt x="10371954" y="2039655"/>
                  <a:pt x="10370153" y="2038712"/>
                </a:cubicBezTo>
                <a:close/>
                <a:moveTo>
                  <a:pt x="10363296" y="2035369"/>
                </a:moveTo>
                <a:cubicBezTo>
                  <a:pt x="10361324" y="2034426"/>
                  <a:pt x="10359352" y="2033483"/>
                  <a:pt x="10357380" y="2032540"/>
                </a:cubicBezTo>
                <a:cubicBezTo>
                  <a:pt x="10353523" y="2025768"/>
                  <a:pt x="10349836" y="2019252"/>
                  <a:pt x="10346493" y="2013337"/>
                </a:cubicBezTo>
                <a:cubicBezTo>
                  <a:pt x="10348380" y="2014280"/>
                  <a:pt x="10350351" y="2015309"/>
                  <a:pt x="10352323" y="2016338"/>
                </a:cubicBezTo>
                <a:cubicBezTo>
                  <a:pt x="10355580" y="2022081"/>
                  <a:pt x="10359267" y="2028425"/>
                  <a:pt x="10363296" y="2035369"/>
                </a:cubicBezTo>
                <a:close/>
                <a:moveTo>
                  <a:pt x="10341865" y="2004936"/>
                </a:moveTo>
                <a:cubicBezTo>
                  <a:pt x="10338092" y="1998164"/>
                  <a:pt x="10334749" y="1991992"/>
                  <a:pt x="10331749" y="1986677"/>
                </a:cubicBezTo>
                <a:cubicBezTo>
                  <a:pt x="10333634" y="1987706"/>
                  <a:pt x="10335435" y="1988649"/>
                  <a:pt x="10337321" y="1989677"/>
                </a:cubicBezTo>
                <a:cubicBezTo>
                  <a:pt x="10339807" y="1994135"/>
                  <a:pt x="10343151" y="2000221"/>
                  <a:pt x="10347437" y="2007765"/>
                </a:cubicBezTo>
                <a:cubicBezTo>
                  <a:pt x="10345636" y="2006822"/>
                  <a:pt x="10343750" y="2005879"/>
                  <a:pt x="10341865" y="2004936"/>
                </a:cubicBezTo>
                <a:close/>
                <a:moveTo>
                  <a:pt x="10327034" y="1977933"/>
                </a:moveTo>
                <a:cubicBezTo>
                  <a:pt x="10321205" y="1967217"/>
                  <a:pt x="10317947" y="1960874"/>
                  <a:pt x="10317433" y="1959845"/>
                </a:cubicBezTo>
                <a:cubicBezTo>
                  <a:pt x="10320348" y="1961474"/>
                  <a:pt x="10323348" y="1963188"/>
                  <a:pt x="10326348" y="1964817"/>
                </a:cubicBezTo>
                <a:cubicBezTo>
                  <a:pt x="10328405" y="1970046"/>
                  <a:pt x="10330463" y="1975361"/>
                  <a:pt x="10332435" y="1980591"/>
                </a:cubicBezTo>
                <a:cubicBezTo>
                  <a:pt x="10332435" y="1980591"/>
                  <a:pt x="10332521" y="1980676"/>
                  <a:pt x="10332521" y="1980762"/>
                </a:cubicBezTo>
                <a:cubicBezTo>
                  <a:pt x="10330720" y="1979905"/>
                  <a:pt x="10328920" y="1978876"/>
                  <a:pt x="10327034" y="1977933"/>
                </a:cubicBezTo>
                <a:close/>
                <a:moveTo>
                  <a:pt x="10314432" y="1963017"/>
                </a:moveTo>
                <a:cubicBezTo>
                  <a:pt x="10314604" y="1963274"/>
                  <a:pt x="10316661" y="1967389"/>
                  <a:pt x="10320519" y="1974590"/>
                </a:cubicBezTo>
                <a:cubicBezTo>
                  <a:pt x="10318548" y="1973561"/>
                  <a:pt x="10316575" y="1972618"/>
                  <a:pt x="10314604" y="1971589"/>
                </a:cubicBezTo>
                <a:cubicBezTo>
                  <a:pt x="10310661" y="1964045"/>
                  <a:pt x="10307403" y="1957788"/>
                  <a:pt x="10304917" y="1953073"/>
                </a:cubicBezTo>
                <a:cubicBezTo>
                  <a:pt x="10307317" y="1954359"/>
                  <a:pt x="10309718" y="1955645"/>
                  <a:pt x="10312118" y="1956930"/>
                </a:cubicBezTo>
                <a:cubicBezTo>
                  <a:pt x="10312890" y="1958988"/>
                  <a:pt x="10313661" y="1961045"/>
                  <a:pt x="10314432" y="1963017"/>
                </a:cubicBezTo>
                <a:close/>
                <a:moveTo>
                  <a:pt x="10300802" y="1944929"/>
                </a:moveTo>
                <a:cubicBezTo>
                  <a:pt x="10299859" y="1943129"/>
                  <a:pt x="10299344" y="1942100"/>
                  <a:pt x="10299344" y="1941929"/>
                </a:cubicBezTo>
                <a:cubicBezTo>
                  <a:pt x="10297630" y="1937299"/>
                  <a:pt x="10295830" y="1932842"/>
                  <a:pt x="10294029" y="1928212"/>
                </a:cubicBezTo>
                <a:cubicBezTo>
                  <a:pt x="10297031" y="1929927"/>
                  <a:pt x="10299945" y="1931641"/>
                  <a:pt x="10302945" y="1933356"/>
                </a:cubicBezTo>
                <a:cubicBezTo>
                  <a:pt x="10305088" y="1938671"/>
                  <a:pt x="10307146" y="1944072"/>
                  <a:pt x="10309203" y="1949387"/>
                </a:cubicBezTo>
                <a:cubicBezTo>
                  <a:pt x="10306460" y="1947929"/>
                  <a:pt x="10303631" y="1946472"/>
                  <a:pt x="10300802" y="1944929"/>
                </a:cubicBezTo>
                <a:close/>
                <a:moveTo>
                  <a:pt x="10295144" y="1942014"/>
                </a:moveTo>
                <a:cubicBezTo>
                  <a:pt x="10292830" y="1940814"/>
                  <a:pt x="10290515" y="1939700"/>
                  <a:pt x="10288287" y="1938500"/>
                </a:cubicBezTo>
                <a:cubicBezTo>
                  <a:pt x="10283914" y="1929670"/>
                  <a:pt x="10281428" y="1924612"/>
                  <a:pt x="10281342" y="1924355"/>
                </a:cubicBezTo>
                <a:cubicBezTo>
                  <a:pt x="10280828" y="1923069"/>
                  <a:pt x="10280314" y="1921783"/>
                  <a:pt x="10279886" y="1920497"/>
                </a:cubicBezTo>
                <a:cubicBezTo>
                  <a:pt x="10282800" y="1922126"/>
                  <a:pt x="10285800" y="1923755"/>
                  <a:pt x="10288800" y="1925384"/>
                </a:cubicBezTo>
                <a:cubicBezTo>
                  <a:pt x="10290858" y="1930870"/>
                  <a:pt x="10293001" y="1936442"/>
                  <a:pt x="10295144" y="1942014"/>
                </a:cubicBezTo>
                <a:close/>
                <a:moveTo>
                  <a:pt x="10276800" y="1912696"/>
                </a:moveTo>
                <a:cubicBezTo>
                  <a:pt x="10274741" y="1907210"/>
                  <a:pt x="10272598" y="1901723"/>
                  <a:pt x="10270455" y="1896323"/>
                </a:cubicBezTo>
                <a:cubicBezTo>
                  <a:pt x="10273370" y="1897952"/>
                  <a:pt x="10276285" y="1899666"/>
                  <a:pt x="10279113" y="1901381"/>
                </a:cubicBezTo>
                <a:cubicBezTo>
                  <a:pt x="10281256" y="1906695"/>
                  <a:pt x="10283485" y="1912096"/>
                  <a:pt x="10285543" y="1917497"/>
                </a:cubicBezTo>
                <a:cubicBezTo>
                  <a:pt x="10282714" y="1915868"/>
                  <a:pt x="10279800" y="1914325"/>
                  <a:pt x="10276800" y="1912696"/>
                </a:cubicBezTo>
                <a:close/>
                <a:moveTo>
                  <a:pt x="10271655" y="1910039"/>
                </a:moveTo>
                <a:cubicBezTo>
                  <a:pt x="10268741" y="1908496"/>
                  <a:pt x="10265741" y="1906953"/>
                  <a:pt x="10262826" y="1905495"/>
                </a:cubicBezTo>
                <a:cubicBezTo>
                  <a:pt x="10260683" y="1899666"/>
                  <a:pt x="10258454" y="1894008"/>
                  <a:pt x="10256225" y="1888265"/>
                </a:cubicBezTo>
                <a:cubicBezTo>
                  <a:pt x="10259226" y="1889893"/>
                  <a:pt x="10262140" y="1891522"/>
                  <a:pt x="10265140" y="1893237"/>
                </a:cubicBezTo>
                <a:cubicBezTo>
                  <a:pt x="10267283" y="1898809"/>
                  <a:pt x="10269512" y="1904381"/>
                  <a:pt x="10271655" y="1910039"/>
                </a:cubicBezTo>
                <a:close/>
                <a:moveTo>
                  <a:pt x="10253225" y="1880549"/>
                </a:moveTo>
                <a:cubicBezTo>
                  <a:pt x="10251082" y="1875149"/>
                  <a:pt x="10249024" y="1869748"/>
                  <a:pt x="10246881" y="1864347"/>
                </a:cubicBezTo>
                <a:cubicBezTo>
                  <a:pt x="10249796" y="1866062"/>
                  <a:pt x="10252796" y="1867862"/>
                  <a:pt x="10255711" y="1869577"/>
                </a:cubicBezTo>
                <a:cubicBezTo>
                  <a:pt x="10257854" y="1874806"/>
                  <a:pt x="10259911" y="1880035"/>
                  <a:pt x="10262054" y="1885350"/>
                </a:cubicBezTo>
                <a:cubicBezTo>
                  <a:pt x="10259140" y="1883721"/>
                  <a:pt x="10256140" y="1882092"/>
                  <a:pt x="10253225" y="1880549"/>
                </a:cubicBezTo>
                <a:close/>
                <a:moveTo>
                  <a:pt x="10247995" y="1877721"/>
                </a:moveTo>
                <a:cubicBezTo>
                  <a:pt x="10245081" y="1876177"/>
                  <a:pt x="10242166" y="1874634"/>
                  <a:pt x="10239252" y="1873177"/>
                </a:cubicBezTo>
                <a:cubicBezTo>
                  <a:pt x="10237109" y="1867605"/>
                  <a:pt x="10234966" y="1861947"/>
                  <a:pt x="10232737" y="1856289"/>
                </a:cubicBezTo>
                <a:cubicBezTo>
                  <a:pt x="10235651" y="1857918"/>
                  <a:pt x="10238480" y="1859547"/>
                  <a:pt x="10241395" y="1861175"/>
                </a:cubicBezTo>
                <a:cubicBezTo>
                  <a:pt x="10243538" y="1866662"/>
                  <a:pt x="10245766" y="1872148"/>
                  <a:pt x="10247995" y="1877721"/>
                </a:cubicBezTo>
                <a:close/>
                <a:moveTo>
                  <a:pt x="10229651" y="1848403"/>
                </a:moveTo>
                <a:cubicBezTo>
                  <a:pt x="10227508" y="1843088"/>
                  <a:pt x="10225449" y="1837687"/>
                  <a:pt x="10223222" y="1832200"/>
                </a:cubicBezTo>
                <a:cubicBezTo>
                  <a:pt x="10226050" y="1833829"/>
                  <a:pt x="10228879" y="1835544"/>
                  <a:pt x="10231708" y="1837344"/>
                </a:cubicBezTo>
                <a:cubicBezTo>
                  <a:pt x="10233851" y="1842573"/>
                  <a:pt x="10235994" y="1847888"/>
                  <a:pt x="10238138" y="1853203"/>
                </a:cubicBezTo>
                <a:cubicBezTo>
                  <a:pt x="10235308" y="1851489"/>
                  <a:pt x="10232479" y="1849946"/>
                  <a:pt x="10229651" y="1848403"/>
                </a:cubicBezTo>
                <a:close/>
                <a:moveTo>
                  <a:pt x="10220049" y="1824314"/>
                </a:moveTo>
                <a:cubicBezTo>
                  <a:pt x="10217906" y="1818999"/>
                  <a:pt x="10215678" y="1813598"/>
                  <a:pt x="10213449" y="1808112"/>
                </a:cubicBezTo>
                <a:cubicBezTo>
                  <a:pt x="10216277" y="1809826"/>
                  <a:pt x="10219020" y="1811626"/>
                  <a:pt x="10221850" y="1813427"/>
                </a:cubicBezTo>
                <a:cubicBezTo>
                  <a:pt x="10224079" y="1818656"/>
                  <a:pt x="10226222" y="1823971"/>
                  <a:pt x="10228365" y="1829200"/>
                </a:cubicBezTo>
                <a:cubicBezTo>
                  <a:pt x="10225621" y="1827571"/>
                  <a:pt x="10222792" y="1825943"/>
                  <a:pt x="10220049" y="1824314"/>
                </a:cubicBezTo>
                <a:close/>
                <a:moveTo>
                  <a:pt x="10214477" y="1821142"/>
                </a:moveTo>
                <a:cubicBezTo>
                  <a:pt x="10211648" y="1819513"/>
                  <a:pt x="10208819" y="1817970"/>
                  <a:pt x="10205991" y="1816427"/>
                </a:cubicBezTo>
                <a:cubicBezTo>
                  <a:pt x="10203762" y="1810769"/>
                  <a:pt x="10201533" y="1805197"/>
                  <a:pt x="10199304" y="1799625"/>
                </a:cubicBezTo>
                <a:cubicBezTo>
                  <a:pt x="10202047" y="1801254"/>
                  <a:pt x="10204876" y="1802968"/>
                  <a:pt x="10207705" y="1804683"/>
                </a:cubicBezTo>
                <a:cubicBezTo>
                  <a:pt x="10210020" y="1810169"/>
                  <a:pt x="10212248" y="1815656"/>
                  <a:pt x="10214477" y="1821142"/>
                </a:cubicBezTo>
                <a:close/>
                <a:moveTo>
                  <a:pt x="10200590" y="1813427"/>
                </a:moveTo>
                <a:cubicBezTo>
                  <a:pt x="10147098" y="1784709"/>
                  <a:pt x="10098148" y="1768335"/>
                  <a:pt x="10062230" y="1768335"/>
                </a:cubicBezTo>
                <a:cubicBezTo>
                  <a:pt x="9936642" y="1768335"/>
                  <a:pt x="9710671" y="1989249"/>
                  <a:pt x="9658036" y="2133438"/>
                </a:cubicBezTo>
                <a:cubicBezTo>
                  <a:pt x="9584570" y="2334806"/>
                  <a:pt x="9460869" y="2546033"/>
                  <a:pt x="9329966" y="2769775"/>
                </a:cubicBezTo>
                <a:lnTo>
                  <a:pt x="9319337" y="2769775"/>
                </a:lnTo>
                <a:cubicBezTo>
                  <a:pt x="9320794" y="2767032"/>
                  <a:pt x="9322337" y="2764374"/>
                  <a:pt x="9323880" y="2761631"/>
                </a:cubicBezTo>
                <a:cubicBezTo>
                  <a:pt x="9449468" y="2535231"/>
                  <a:pt x="9568025" y="2321433"/>
                  <a:pt x="9642519" y="2117065"/>
                </a:cubicBezTo>
                <a:cubicBezTo>
                  <a:pt x="9697555" y="1966274"/>
                  <a:pt x="9918383" y="1743818"/>
                  <a:pt x="10043799" y="1743818"/>
                </a:cubicBezTo>
                <a:cubicBezTo>
                  <a:pt x="10082718" y="1743818"/>
                  <a:pt x="10136125" y="1762935"/>
                  <a:pt x="10193732" y="1796282"/>
                </a:cubicBezTo>
                <a:cubicBezTo>
                  <a:pt x="10196046" y="1801939"/>
                  <a:pt x="10198361" y="1807683"/>
                  <a:pt x="10200590" y="1813427"/>
                </a:cubicBezTo>
                <a:close/>
                <a:moveTo>
                  <a:pt x="10043799" y="1737989"/>
                </a:moveTo>
                <a:cubicBezTo>
                  <a:pt x="9917440" y="1737989"/>
                  <a:pt x="9694898" y="1962160"/>
                  <a:pt x="9639433" y="2114064"/>
                </a:cubicBezTo>
                <a:cubicBezTo>
                  <a:pt x="9565025" y="2317833"/>
                  <a:pt x="9446638" y="2531459"/>
                  <a:pt x="9321136" y="2757688"/>
                </a:cubicBezTo>
                <a:cubicBezTo>
                  <a:pt x="9318908" y="2761717"/>
                  <a:pt x="9316680" y="2765746"/>
                  <a:pt x="9314451" y="2769689"/>
                </a:cubicBezTo>
                <a:lnTo>
                  <a:pt x="9303649" y="2769689"/>
                </a:lnTo>
                <a:cubicBezTo>
                  <a:pt x="9307764" y="2761888"/>
                  <a:pt x="9311879" y="2754087"/>
                  <a:pt x="9315993" y="2746286"/>
                </a:cubicBezTo>
                <a:cubicBezTo>
                  <a:pt x="9435665" y="2518601"/>
                  <a:pt x="9548737" y="2303431"/>
                  <a:pt x="9623746" y="2097777"/>
                </a:cubicBezTo>
                <a:cubicBezTo>
                  <a:pt x="9681696" y="1939014"/>
                  <a:pt x="9899095" y="1713471"/>
                  <a:pt x="10025196" y="1713471"/>
                </a:cubicBezTo>
                <a:cubicBezTo>
                  <a:pt x="10067373" y="1713471"/>
                  <a:pt x="10123523" y="1734646"/>
                  <a:pt x="10183531" y="1771593"/>
                </a:cubicBezTo>
                <a:cubicBezTo>
                  <a:pt x="10185845" y="1777165"/>
                  <a:pt x="10188073" y="1782823"/>
                  <a:pt x="10190388" y="1788395"/>
                </a:cubicBezTo>
                <a:cubicBezTo>
                  <a:pt x="10134153" y="1756334"/>
                  <a:pt x="10082032" y="1737989"/>
                  <a:pt x="10043799" y="1737989"/>
                </a:cubicBezTo>
                <a:close/>
                <a:moveTo>
                  <a:pt x="9311279" y="2775518"/>
                </a:moveTo>
                <a:cubicBezTo>
                  <a:pt x="9309306" y="2779033"/>
                  <a:pt x="9307421" y="2782462"/>
                  <a:pt x="9305449" y="2785977"/>
                </a:cubicBezTo>
                <a:cubicBezTo>
                  <a:pt x="9301848" y="2786148"/>
                  <a:pt x="9298334" y="2786234"/>
                  <a:pt x="9294905" y="2786406"/>
                </a:cubicBezTo>
                <a:cubicBezTo>
                  <a:pt x="9296791" y="2782805"/>
                  <a:pt x="9298677" y="2779119"/>
                  <a:pt x="9300648" y="2775518"/>
                </a:cubicBezTo>
                <a:lnTo>
                  <a:pt x="9311279" y="2775518"/>
                </a:lnTo>
                <a:close/>
                <a:moveTo>
                  <a:pt x="9290190" y="2786663"/>
                </a:moveTo>
                <a:cubicBezTo>
                  <a:pt x="9286504" y="2786834"/>
                  <a:pt x="9282989" y="2787006"/>
                  <a:pt x="9279560" y="2787091"/>
                </a:cubicBezTo>
                <a:cubicBezTo>
                  <a:pt x="9281446" y="2783234"/>
                  <a:pt x="9283418" y="2779376"/>
                  <a:pt x="9285304" y="2775518"/>
                </a:cubicBezTo>
                <a:lnTo>
                  <a:pt x="9296020" y="2775518"/>
                </a:lnTo>
                <a:cubicBezTo>
                  <a:pt x="9294134" y="2779290"/>
                  <a:pt x="9292161" y="2782976"/>
                  <a:pt x="9290190" y="2786663"/>
                </a:cubicBezTo>
                <a:close/>
                <a:moveTo>
                  <a:pt x="9287104" y="2792663"/>
                </a:moveTo>
                <a:cubicBezTo>
                  <a:pt x="9285218" y="2796350"/>
                  <a:pt x="9283247" y="2800036"/>
                  <a:pt x="9281360" y="2803722"/>
                </a:cubicBezTo>
                <a:cubicBezTo>
                  <a:pt x="9277760" y="2804065"/>
                  <a:pt x="9274331" y="2804322"/>
                  <a:pt x="9270988" y="2804665"/>
                </a:cubicBezTo>
                <a:cubicBezTo>
                  <a:pt x="9272873" y="2800807"/>
                  <a:pt x="9274760" y="2797035"/>
                  <a:pt x="9276731" y="2793178"/>
                </a:cubicBezTo>
                <a:cubicBezTo>
                  <a:pt x="9280075" y="2792921"/>
                  <a:pt x="9283503" y="2792749"/>
                  <a:pt x="9287104" y="2792663"/>
                </a:cubicBezTo>
                <a:close/>
                <a:moveTo>
                  <a:pt x="9266102" y="2805008"/>
                </a:moveTo>
                <a:cubicBezTo>
                  <a:pt x="9262501" y="2805351"/>
                  <a:pt x="9258986" y="2805694"/>
                  <a:pt x="9255558" y="2805951"/>
                </a:cubicBezTo>
                <a:cubicBezTo>
                  <a:pt x="9257443" y="2801922"/>
                  <a:pt x="9259415" y="2797807"/>
                  <a:pt x="9261301" y="2793778"/>
                </a:cubicBezTo>
                <a:cubicBezTo>
                  <a:pt x="9264730" y="2793607"/>
                  <a:pt x="9268245" y="2793435"/>
                  <a:pt x="9271845" y="2793264"/>
                </a:cubicBezTo>
                <a:cubicBezTo>
                  <a:pt x="9269959" y="2797207"/>
                  <a:pt x="9268073" y="2801065"/>
                  <a:pt x="9266102" y="2805008"/>
                </a:cubicBezTo>
                <a:close/>
                <a:moveTo>
                  <a:pt x="9263101" y="2811094"/>
                </a:moveTo>
                <a:cubicBezTo>
                  <a:pt x="9261215" y="2814952"/>
                  <a:pt x="9259243" y="2818810"/>
                  <a:pt x="9257358" y="2822667"/>
                </a:cubicBezTo>
                <a:cubicBezTo>
                  <a:pt x="9253843" y="2823182"/>
                  <a:pt x="9250413" y="2823610"/>
                  <a:pt x="9247070" y="2824125"/>
                </a:cubicBezTo>
                <a:cubicBezTo>
                  <a:pt x="9248957" y="2820096"/>
                  <a:pt x="9250842" y="2816066"/>
                  <a:pt x="9252728" y="2812037"/>
                </a:cubicBezTo>
                <a:cubicBezTo>
                  <a:pt x="9256157" y="2811694"/>
                  <a:pt x="9259586" y="2811437"/>
                  <a:pt x="9263101" y="2811094"/>
                </a:cubicBezTo>
                <a:close/>
                <a:moveTo>
                  <a:pt x="9242270" y="2824810"/>
                </a:moveTo>
                <a:cubicBezTo>
                  <a:pt x="9238755" y="2825325"/>
                  <a:pt x="9235241" y="2825839"/>
                  <a:pt x="9231897" y="2826353"/>
                </a:cubicBezTo>
                <a:cubicBezTo>
                  <a:pt x="9233783" y="2822067"/>
                  <a:pt x="9235669" y="2817781"/>
                  <a:pt x="9237640" y="2813495"/>
                </a:cubicBezTo>
                <a:cubicBezTo>
                  <a:pt x="9241070" y="2813152"/>
                  <a:pt x="9244499" y="2812809"/>
                  <a:pt x="9248100" y="2812466"/>
                </a:cubicBezTo>
                <a:cubicBezTo>
                  <a:pt x="9246127" y="2816581"/>
                  <a:pt x="9244241" y="2820696"/>
                  <a:pt x="9242270" y="2824810"/>
                </a:cubicBezTo>
                <a:close/>
                <a:moveTo>
                  <a:pt x="9227182" y="2827125"/>
                </a:moveTo>
                <a:cubicBezTo>
                  <a:pt x="9223581" y="2827725"/>
                  <a:pt x="9220067" y="2828239"/>
                  <a:pt x="9216724" y="2828839"/>
                </a:cubicBezTo>
                <a:cubicBezTo>
                  <a:pt x="9218610" y="2824296"/>
                  <a:pt x="9220581" y="2819753"/>
                  <a:pt x="9222467" y="2815123"/>
                </a:cubicBezTo>
                <a:cubicBezTo>
                  <a:pt x="9225896" y="2814781"/>
                  <a:pt x="9229411" y="2814352"/>
                  <a:pt x="9233012" y="2814009"/>
                </a:cubicBezTo>
                <a:cubicBezTo>
                  <a:pt x="9231039" y="2818381"/>
                  <a:pt x="9229154" y="2822753"/>
                  <a:pt x="9227182" y="2827125"/>
                </a:cubicBezTo>
                <a:close/>
                <a:moveTo>
                  <a:pt x="9224354" y="2833469"/>
                </a:moveTo>
                <a:cubicBezTo>
                  <a:pt x="9222382" y="2837841"/>
                  <a:pt x="9220495" y="2842212"/>
                  <a:pt x="9218524" y="2846670"/>
                </a:cubicBezTo>
                <a:cubicBezTo>
                  <a:pt x="9215009" y="2847442"/>
                  <a:pt x="9211581" y="2848213"/>
                  <a:pt x="9208237" y="2848985"/>
                </a:cubicBezTo>
                <a:cubicBezTo>
                  <a:pt x="9210123" y="2844356"/>
                  <a:pt x="9212094" y="2839812"/>
                  <a:pt x="9214066" y="2835183"/>
                </a:cubicBezTo>
                <a:cubicBezTo>
                  <a:pt x="9217324" y="2834583"/>
                  <a:pt x="9220839" y="2834069"/>
                  <a:pt x="9224354" y="2833469"/>
                </a:cubicBezTo>
                <a:close/>
                <a:moveTo>
                  <a:pt x="9203436" y="2850013"/>
                </a:moveTo>
                <a:cubicBezTo>
                  <a:pt x="9199836" y="2850871"/>
                  <a:pt x="9196321" y="2851728"/>
                  <a:pt x="9192978" y="2852585"/>
                </a:cubicBezTo>
                <a:cubicBezTo>
                  <a:pt x="9194949" y="2847699"/>
                  <a:pt x="9196921" y="2842727"/>
                  <a:pt x="9198808" y="2837841"/>
                </a:cubicBezTo>
                <a:cubicBezTo>
                  <a:pt x="9202150" y="2837241"/>
                  <a:pt x="9205665" y="2836555"/>
                  <a:pt x="9209266" y="2835955"/>
                </a:cubicBezTo>
                <a:cubicBezTo>
                  <a:pt x="9207380" y="2840669"/>
                  <a:pt x="9205408" y="2845299"/>
                  <a:pt x="9203436" y="2850013"/>
                </a:cubicBezTo>
                <a:close/>
                <a:moveTo>
                  <a:pt x="9200779" y="2856357"/>
                </a:moveTo>
                <a:cubicBezTo>
                  <a:pt x="9198808" y="2860986"/>
                  <a:pt x="9196921" y="2865615"/>
                  <a:pt x="9194949" y="2870245"/>
                </a:cubicBezTo>
                <a:cubicBezTo>
                  <a:pt x="9191434" y="2871273"/>
                  <a:pt x="9188006" y="2872302"/>
                  <a:pt x="9184749" y="2873416"/>
                </a:cubicBezTo>
                <a:cubicBezTo>
                  <a:pt x="9186634" y="2868530"/>
                  <a:pt x="9188606" y="2863730"/>
                  <a:pt x="9190492" y="2858929"/>
                </a:cubicBezTo>
                <a:cubicBezTo>
                  <a:pt x="9193835" y="2858072"/>
                  <a:pt x="9197264" y="2857214"/>
                  <a:pt x="9200779" y="2856357"/>
                </a:cubicBezTo>
                <a:close/>
                <a:moveTo>
                  <a:pt x="9192207" y="2876845"/>
                </a:moveTo>
                <a:cubicBezTo>
                  <a:pt x="9190235" y="2881475"/>
                  <a:pt x="9188348" y="2886189"/>
                  <a:pt x="9186377" y="2890819"/>
                </a:cubicBezTo>
                <a:cubicBezTo>
                  <a:pt x="9182948" y="2892104"/>
                  <a:pt x="9179604" y="2893304"/>
                  <a:pt x="9176347" y="2894591"/>
                </a:cubicBezTo>
                <a:cubicBezTo>
                  <a:pt x="9178234" y="2889704"/>
                  <a:pt x="9180205" y="2884818"/>
                  <a:pt x="9182091" y="2879931"/>
                </a:cubicBezTo>
                <a:cubicBezTo>
                  <a:pt x="9185434" y="2878903"/>
                  <a:pt x="9188778" y="2877874"/>
                  <a:pt x="9192207" y="2876845"/>
                </a:cubicBezTo>
                <a:close/>
                <a:moveTo>
                  <a:pt x="9183548" y="2897677"/>
                </a:moveTo>
                <a:cubicBezTo>
                  <a:pt x="9181663" y="2902220"/>
                  <a:pt x="9179776" y="2906763"/>
                  <a:pt x="9177890" y="2911393"/>
                </a:cubicBezTo>
                <a:cubicBezTo>
                  <a:pt x="9174547" y="2912850"/>
                  <a:pt x="9171289" y="2914307"/>
                  <a:pt x="9168118" y="2915765"/>
                </a:cubicBezTo>
                <a:cubicBezTo>
                  <a:pt x="9170003" y="2910964"/>
                  <a:pt x="9171890" y="2906249"/>
                  <a:pt x="9173776" y="2901448"/>
                </a:cubicBezTo>
                <a:cubicBezTo>
                  <a:pt x="9176862" y="2900163"/>
                  <a:pt x="9180119" y="2898877"/>
                  <a:pt x="9183548" y="2897677"/>
                </a:cubicBezTo>
                <a:close/>
                <a:moveTo>
                  <a:pt x="9174804" y="2918765"/>
                </a:moveTo>
                <a:cubicBezTo>
                  <a:pt x="9173004" y="2923223"/>
                  <a:pt x="9171118" y="2927594"/>
                  <a:pt x="9169318" y="2932052"/>
                </a:cubicBezTo>
                <a:cubicBezTo>
                  <a:pt x="9166060" y="2933681"/>
                  <a:pt x="9162888" y="2935310"/>
                  <a:pt x="9159802" y="2937024"/>
                </a:cubicBezTo>
                <a:cubicBezTo>
                  <a:pt x="9161602" y="2932395"/>
                  <a:pt x="9163403" y="2927766"/>
                  <a:pt x="9165203" y="2923137"/>
                </a:cubicBezTo>
                <a:cubicBezTo>
                  <a:pt x="9168289" y="2921594"/>
                  <a:pt x="9171461" y="2920136"/>
                  <a:pt x="9174804" y="2918765"/>
                </a:cubicBezTo>
                <a:close/>
                <a:moveTo>
                  <a:pt x="9166060" y="2939939"/>
                </a:moveTo>
                <a:cubicBezTo>
                  <a:pt x="9164260" y="2944225"/>
                  <a:pt x="9162545" y="2948511"/>
                  <a:pt x="9160745" y="2952798"/>
                </a:cubicBezTo>
                <a:cubicBezTo>
                  <a:pt x="9157488" y="2954598"/>
                  <a:pt x="9154488" y="2956484"/>
                  <a:pt x="9151487" y="2958284"/>
                </a:cubicBezTo>
                <a:cubicBezTo>
                  <a:pt x="9153201" y="2953827"/>
                  <a:pt x="9155001" y="2949283"/>
                  <a:pt x="9156716" y="2944825"/>
                </a:cubicBezTo>
                <a:cubicBezTo>
                  <a:pt x="9159717" y="2943282"/>
                  <a:pt x="9162803" y="2941654"/>
                  <a:pt x="9166060" y="2939939"/>
                </a:cubicBezTo>
                <a:close/>
                <a:moveTo>
                  <a:pt x="9157488" y="2960856"/>
                </a:moveTo>
                <a:cubicBezTo>
                  <a:pt x="9155688" y="2965228"/>
                  <a:pt x="9153887" y="2969600"/>
                  <a:pt x="9152087" y="2973972"/>
                </a:cubicBezTo>
                <a:cubicBezTo>
                  <a:pt x="9149001" y="2975944"/>
                  <a:pt x="9146001" y="2978001"/>
                  <a:pt x="9143086" y="2979973"/>
                </a:cubicBezTo>
                <a:cubicBezTo>
                  <a:pt x="9144801" y="2975429"/>
                  <a:pt x="9146600" y="2970886"/>
                  <a:pt x="9148316" y="2966342"/>
                </a:cubicBezTo>
                <a:cubicBezTo>
                  <a:pt x="9151230" y="2964456"/>
                  <a:pt x="9154316" y="2962656"/>
                  <a:pt x="9157488" y="2960856"/>
                </a:cubicBezTo>
                <a:close/>
                <a:moveTo>
                  <a:pt x="9148572" y="2982459"/>
                </a:moveTo>
                <a:cubicBezTo>
                  <a:pt x="9146686" y="2987002"/>
                  <a:pt x="9144886" y="2991546"/>
                  <a:pt x="9143001" y="2996089"/>
                </a:cubicBezTo>
                <a:cubicBezTo>
                  <a:pt x="9139999" y="2998232"/>
                  <a:pt x="9137085" y="3000461"/>
                  <a:pt x="9134257" y="3002604"/>
                </a:cubicBezTo>
                <a:cubicBezTo>
                  <a:pt x="9136056" y="2997889"/>
                  <a:pt x="9137856" y="2993260"/>
                  <a:pt x="9139657" y="2988545"/>
                </a:cubicBezTo>
                <a:cubicBezTo>
                  <a:pt x="9142572" y="2986488"/>
                  <a:pt x="9145572" y="2984516"/>
                  <a:pt x="9148572" y="2982459"/>
                </a:cubicBezTo>
                <a:close/>
                <a:moveTo>
                  <a:pt x="9128341" y="3007319"/>
                </a:moveTo>
                <a:cubicBezTo>
                  <a:pt x="9125169" y="3009891"/>
                  <a:pt x="9122083" y="3012462"/>
                  <a:pt x="9119169" y="3015034"/>
                </a:cubicBezTo>
                <a:cubicBezTo>
                  <a:pt x="9120969" y="3010062"/>
                  <a:pt x="9122769" y="3005176"/>
                  <a:pt x="9124570" y="3000204"/>
                </a:cubicBezTo>
                <a:cubicBezTo>
                  <a:pt x="9127484" y="2997718"/>
                  <a:pt x="9130570" y="2995232"/>
                  <a:pt x="9133913" y="2992746"/>
                </a:cubicBezTo>
                <a:cubicBezTo>
                  <a:pt x="9132028" y="2997632"/>
                  <a:pt x="9130142" y="3002518"/>
                  <a:pt x="9128341" y="3007319"/>
                </a:cubicBezTo>
                <a:close/>
                <a:moveTo>
                  <a:pt x="9112911" y="3020863"/>
                </a:moveTo>
                <a:cubicBezTo>
                  <a:pt x="9109482" y="3024121"/>
                  <a:pt x="9106310" y="3027464"/>
                  <a:pt x="9103396" y="3030722"/>
                </a:cubicBezTo>
                <a:cubicBezTo>
                  <a:pt x="9105110" y="3025750"/>
                  <a:pt x="9106824" y="3020778"/>
                  <a:pt x="9108453" y="3015806"/>
                </a:cubicBezTo>
                <a:cubicBezTo>
                  <a:pt x="9111368" y="3012377"/>
                  <a:pt x="9114711" y="3009033"/>
                  <a:pt x="9118312" y="3005604"/>
                </a:cubicBezTo>
                <a:cubicBezTo>
                  <a:pt x="9116597" y="3010662"/>
                  <a:pt x="9114797" y="3015720"/>
                  <a:pt x="9112911" y="3020863"/>
                </a:cubicBezTo>
                <a:close/>
                <a:moveTo>
                  <a:pt x="9109310" y="3030722"/>
                </a:moveTo>
                <a:cubicBezTo>
                  <a:pt x="9107596" y="3035522"/>
                  <a:pt x="9105795" y="3040409"/>
                  <a:pt x="9104081" y="3045209"/>
                </a:cubicBezTo>
                <a:cubicBezTo>
                  <a:pt x="9100738" y="3048810"/>
                  <a:pt x="9097566" y="3052496"/>
                  <a:pt x="9094737" y="3056096"/>
                </a:cubicBezTo>
                <a:cubicBezTo>
                  <a:pt x="9096280" y="3051467"/>
                  <a:pt x="9097823" y="3046924"/>
                  <a:pt x="9099452" y="3042295"/>
                </a:cubicBezTo>
                <a:cubicBezTo>
                  <a:pt x="9102367" y="3038437"/>
                  <a:pt x="9105709" y="3034579"/>
                  <a:pt x="9109310" y="3030722"/>
                </a:cubicBezTo>
                <a:close/>
                <a:moveTo>
                  <a:pt x="9087108" y="3066983"/>
                </a:moveTo>
                <a:cubicBezTo>
                  <a:pt x="9086850" y="3067412"/>
                  <a:pt x="9086507" y="3067927"/>
                  <a:pt x="9086251" y="3068355"/>
                </a:cubicBezTo>
                <a:cubicBezTo>
                  <a:pt x="9087279" y="3064583"/>
                  <a:pt x="9088650" y="3060726"/>
                  <a:pt x="9090537" y="3056954"/>
                </a:cubicBezTo>
                <a:cubicBezTo>
                  <a:pt x="9089337" y="3060297"/>
                  <a:pt x="9088222" y="3063640"/>
                  <a:pt x="9087108" y="3066983"/>
                </a:cubicBezTo>
                <a:close/>
                <a:moveTo>
                  <a:pt x="9074677" y="3095444"/>
                </a:moveTo>
                <a:cubicBezTo>
                  <a:pt x="9073477" y="3100845"/>
                  <a:pt x="9070734" y="3106503"/>
                  <a:pt x="9066705" y="3112246"/>
                </a:cubicBezTo>
                <a:cubicBezTo>
                  <a:pt x="9068848" y="3105560"/>
                  <a:pt x="9070906" y="3098959"/>
                  <a:pt x="9073049" y="3092272"/>
                </a:cubicBezTo>
                <a:cubicBezTo>
                  <a:pt x="9074421" y="3090729"/>
                  <a:pt x="9075706" y="3089186"/>
                  <a:pt x="9076906" y="3087643"/>
                </a:cubicBezTo>
                <a:cubicBezTo>
                  <a:pt x="9076049" y="3090215"/>
                  <a:pt x="9075278" y="3092787"/>
                  <a:pt x="9074677" y="3095444"/>
                </a:cubicBezTo>
                <a:close/>
                <a:moveTo>
                  <a:pt x="9060104" y="3120476"/>
                </a:moveTo>
                <a:cubicBezTo>
                  <a:pt x="9057961" y="3122876"/>
                  <a:pt x="9055561" y="3125277"/>
                  <a:pt x="9052989" y="3127762"/>
                </a:cubicBezTo>
                <a:cubicBezTo>
                  <a:pt x="9055218" y="3120133"/>
                  <a:pt x="9057532" y="3112589"/>
                  <a:pt x="9059847" y="3104960"/>
                </a:cubicBezTo>
                <a:cubicBezTo>
                  <a:pt x="9062505" y="3102731"/>
                  <a:pt x="9064904" y="3100588"/>
                  <a:pt x="9067133" y="3098445"/>
                </a:cubicBezTo>
                <a:cubicBezTo>
                  <a:pt x="9064734" y="3105731"/>
                  <a:pt x="9062419" y="3113104"/>
                  <a:pt x="9060104" y="3120476"/>
                </a:cubicBezTo>
                <a:close/>
                <a:moveTo>
                  <a:pt x="9047503" y="3132735"/>
                </a:moveTo>
                <a:cubicBezTo>
                  <a:pt x="9045274" y="3134706"/>
                  <a:pt x="9042873" y="3136678"/>
                  <a:pt x="9040387" y="3138650"/>
                </a:cubicBezTo>
                <a:cubicBezTo>
                  <a:pt x="9042616" y="3130677"/>
                  <a:pt x="9044931" y="3122619"/>
                  <a:pt x="9047160" y="3114647"/>
                </a:cubicBezTo>
                <a:cubicBezTo>
                  <a:pt x="9049732" y="3112846"/>
                  <a:pt x="9052131" y="3110960"/>
                  <a:pt x="9054532" y="3109160"/>
                </a:cubicBezTo>
                <a:cubicBezTo>
                  <a:pt x="9052217" y="3116961"/>
                  <a:pt x="9049818" y="3124848"/>
                  <a:pt x="9047503" y="3132735"/>
                </a:cubicBezTo>
                <a:close/>
                <a:moveTo>
                  <a:pt x="9035415" y="3142507"/>
                </a:moveTo>
                <a:cubicBezTo>
                  <a:pt x="9033272" y="3144136"/>
                  <a:pt x="9031129" y="3145679"/>
                  <a:pt x="9028900" y="3147308"/>
                </a:cubicBezTo>
                <a:cubicBezTo>
                  <a:pt x="9031129" y="3138992"/>
                  <a:pt x="9033272" y="3130763"/>
                  <a:pt x="9035501" y="3122533"/>
                </a:cubicBezTo>
                <a:cubicBezTo>
                  <a:pt x="9037902" y="3120990"/>
                  <a:pt x="9040131" y="3119533"/>
                  <a:pt x="9042360" y="3117990"/>
                </a:cubicBezTo>
                <a:cubicBezTo>
                  <a:pt x="9040045" y="3126134"/>
                  <a:pt x="9037730" y="3134363"/>
                  <a:pt x="9035415" y="3142507"/>
                </a:cubicBezTo>
                <a:close/>
                <a:moveTo>
                  <a:pt x="9024100" y="3150651"/>
                </a:moveTo>
                <a:cubicBezTo>
                  <a:pt x="9021957" y="3152108"/>
                  <a:pt x="9019728" y="3153566"/>
                  <a:pt x="9017499" y="3155109"/>
                </a:cubicBezTo>
                <a:cubicBezTo>
                  <a:pt x="9019642" y="3146622"/>
                  <a:pt x="9021700" y="3138221"/>
                  <a:pt x="9023843" y="3129734"/>
                </a:cubicBezTo>
                <a:cubicBezTo>
                  <a:pt x="9026243" y="3128363"/>
                  <a:pt x="9028557" y="3126905"/>
                  <a:pt x="9030786" y="3125534"/>
                </a:cubicBezTo>
                <a:cubicBezTo>
                  <a:pt x="9028557" y="3133849"/>
                  <a:pt x="9026328" y="3142250"/>
                  <a:pt x="9024100" y="3150651"/>
                </a:cubicBezTo>
                <a:close/>
                <a:moveTo>
                  <a:pt x="9012955" y="3158023"/>
                </a:moveTo>
                <a:cubicBezTo>
                  <a:pt x="9010727" y="3159481"/>
                  <a:pt x="9008412" y="3160938"/>
                  <a:pt x="9006011" y="3162395"/>
                </a:cubicBezTo>
                <a:cubicBezTo>
                  <a:pt x="9008070" y="3153737"/>
                  <a:pt x="9010041" y="3145165"/>
                  <a:pt x="9012098" y="3136507"/>
                </a:cubicBezTo>
                <a:cubicBezTo>
                  <a:pt x="9014584" y="3135135"/>
                  <a:pt x="9016984" y="3133763"/>
                  <a:pt x="9019385" y="3132392"/>
                </a:cubicBezTo>
                <a:cubicBezTo>
                  <a:pt x="9017242" y="3140964"/>
                  <a:pt x="9015099" y="3149451"/>
                  <a:pt x="9012955" y="3158023"/>
                </a:cubicBezTo>
                <a:close/>
                <a:moveTo>
                  <a:pt x="9001554" y="3165139"/>
                </a:moveTo>
                <a:cubicBezTo>
                  <a:pt x="8999325" y="3166510"/>
                  <a:pt x="8997097" y="3167796"/>
                  <a:pt x="8994782" y="3169168"/>
                </a:cubicBezTo>
                <a:cubicBezTo>
                  <a:pt x="8996753" y="3160338"/>
                  <a:pt x="8998639" y="3151594"/>
                  <a:pt x="9000611" y="3142764"/>
                </a:cubicBezTo>
                <a:cubicBezTo>
                  <a:pt x="9003011" y="3141478"/>
                  <a:pt x="9005326" y="3140193"/>
                  <a:pt x="9007641" y="3138992"/>
                </a:cubicBezTo>
                <a:cubicBezTo>
                  <a:pt x="9005669" y="3147651"/>
                  <a:pt x="9003612" y="3156395"/>
                  <a:pt x="9001554" y="3165139"/>
                </a:cubicBezTo>
                <a:close/>
                <a:moveTo>
                  <a:pt x="8990496" y="3171654"/>
                </a:moveTo>
                <a:cubicBezTo>
                  <a:pt x="8988267" y="3172940"/>
                  <a:pt x="8985952" y="3174225"/>
                  <a:pt x="8983637" y="3175511"/>
                </a:cubicBezTo>
                <a:cubicBezTo>
                  <a:pt x="8985524" y="3166596"/>
                  <a:pt x="8987324" y="3157595"/>
                  <a:pt x="8989209" y="3148679"/>
                </a:cubicBezTo>
                <a:cubicBezTo>
                  <a:pt x="8991610" y="3147479"/>
                  <a:pt x="8994011" y="3146193"/>
                  <a:pt x="8996410" y="3144993"/>
                </a:cubicBezTo>
                <a:cubicBezTo>
                  <a:pt x="8994439" y="3153909"/>
                  <a:pt x="8992467" y="3162738"/>
                  <a:pt x="8990496" y="3171654"/>
                </a:cubicBezTo>
                <a:close/>
                <a:moveTo>
                  <a:pt x="8979351" y="3177826"/>
                </a:moveTo>
                <a:cubicBezTo>
                  <a:pt x="8977036" y="3179112"/>
                  <a:pt x="8974722" y="3180312"/>
                  <a:pt x="8972408" y="3181598"/>
                </a:cubicBezTo>
                <a:cubicBezTo>
                  <a:pt x="8974208" y="3172511"/>
                  <a:pt x="8975923" y="3163424"/>
                  <a:pt x="8977723" y="3154337"/>
                </a:cubicBezTo>
                <a:cubicBezTo>
                  <a:pt x="8980209" y="3153137"/>
                  <a:pt x="8982608" y="3151937"/>
                  <a:pt x="8985009" y="3150737"/>
                </a:cubicBezTo>
                <a:cubicBezTo>
                  <a:pt x="8983123" y="3159824"/>
                  <a:pt x="8981238" y="3168825"/>
                  <a:pt x="8979351" y="3177826"/>
                </a:cubicBezTo>
                <a:close/>
                <a:moveTo>
                  <a:pt x="8968293" y="3183827"/>
                </a:moveTo>
                <a:cubicBezTo>
                  <a:pt x="8770440" y="3288497"/>
                  <a:pt x="8361360" y="3406197"/>
                  <a:pt x="8290380" y="3419228"/>
                </a:cubicBezTo>
                <a:cubicBezTo>
                  <a:pt x="8287122" y="3419828"/>
                  <a:pt x="8260805" y="3420171"/>
                  <a:pt x="8256261" y="3420171"/>
                </a:cubicBezTo>
                <a:cubicBezTo>
                  <a:pt x="8219485" y="3420171"/>
                  <a:pt x="7919962" y="3379623"/>
                  <a:pt x="7894759" y="3326387"/>
                </a:cubicBezTo>
                <a:cubicBezTo>
                  <a:pt x="7879243" y="3293726"/>
                  <a:pt x="7783230" y="3257207"/>
                  <a:pt x="7690390" y="3221803"/>
                </a:cubicBezTo>
                <a:cubicBezTo>
                  <a:pt x="7603980" y="3188970"/>
                  <a:pt x="7514654" y="3154937"/>
                  <a:pt x="7507710" y="3129648"/>
                </a:cubicBezTo>
                <a:cubicBezTo>
                  <a:pt x="7490137" y="3065783"/>
                  <a:pt x="7333174" y="3002861"/>
                  <a:pt x="7167039" y="2936167"/>
                </a:cubicBezTo>
                <a:cubicBezTo>
                  <a:pt x="7119204" y="2916965"/>
                  <a:pt x="7070942" y="2897591"/>
                  <a:pt x="7026450" y="2878217"/>
                </a:cubicBezTo>
                <a:cubicBezTo>
                  <a:pt x="7026193" y="2877446"/>
                  <a:pt x="7026021" y="2876674"/>
                  <a:pt x="7025764" y="2875817"/>
                </a:cubicBezTo>
                <a:cubicBezTo>
                  <a:pt x="7069570" y="2892962"/>
                  <a:pt x="7117490" y="2910364"/>
                  <a:pt x="7166268" y="2928023"/>
                </a:cubicBezTo>
                <a:cubicBezTo>
                  <a:pt x="7326745" y="2986059"/>
                  <a:pt x="7492623" y="3046152"/>
                  <a:pt x="7508053" y="3102131"/>
                </a:cubicBezTo>
                <a:cubicBezTo>
                  <a:pt x="7515168" y="3127848"/>
                  <a:pt x="7598150" y="3156480"/>
                  <a:pt x="7694334" y="3189570"/>
                </a:cubicBezTo>
                <a:cubicBezTo>
                  <a:pt x="7787945" y="3221803"/>
                  <a:pt x="7884815" y="3255150"/>
                  <a:pt x="7898273" y="3283611"/>
                </a:cubicBezTo>
                <a:cubicBezTo>
                  <a:pt x="7922791" y="3335474"/>
                  <a:pt x="8235430" y="3371736"/>
                  <a:pt x="8261576" y="3371736"/>
                </a:cubicBezTo>
                <a:cubicBezTo>
                  <a:pt x="8263462" y="3371736"/>
                  <a:pt x="8292437" y="3371479"/>
                  <a:pt x="8295866" y="3370879"/>
                </a:cubicBezTo>
                <a:cubicBezTo>
                  <a:pt x="8359817" y="3359220"/>
                  <a:pt x="8770954" y="3253864"/>
                  <a:pt x="8973694" y="3156395"/>
                </a:cubicBezTo>
                <a:cubicBezTo>
                  <a:pt x="8971807" y="3165481"/>
                  <a:pt x="8970093" y="3174654"/>
                  <a:pt x="8968293" y="3183827"/>
                </a:cubicBezTo>
                <a:close/>
                <a:moveTo>
                  <a:pt x="6622685" y="2123665"/>
                </a:moveTo>
                <a:cubicBezTo>
                  <a:pt x="6468638" y="1914668"/>
                  <a:pt x="6318533" y="1799539"/>
                  <a:pt x="6200061" y="1799539"/>
                </a:cubicBezTo>
                <a:cubicBezTo>
                  <a:pt x="6022868" y="1799539"/>
                  <a:pt x="5813698" y="2043427"/>
                  <a:pt x="5657679" y="2249681"/>
                </a:cubicBezTo>
                <a:cubicBezTo>
                  <a:pt x="5813613" y="2037426"/>
                  <a:pt x="6021582" y="1780508"/>
                  <a:pt x="6204519" y="1780423"/>
                </a:cubicBezTo>
                <a:cubicBezTo>
                  <a:pt x="6324448" y="1780423"/>
                  <a:pt x="6474124" y="1897952"/>
                  <a:pt x="6625857" y="2111493"/>
                </a:cubicBezTo>
                <a:cubicBezTo>
                  <a:pt x="6747244" y="2282257"/>
                  <a:pt x="6858601" y="2498541"/>
                  <a:pt x="6920580" y="2682764"/>
                </a:cubicBezTo>
                <a:cubicBezTo>
                  <a:pt x="6861001" y="2507371"/>
                  <a:pt x="6746044" y="2291001"/>
                  <a:pt x="6622685" y="2123665"/>
                </a:cubicBezTo>
                <a:close/>
                <a:moveTo>
                  <a:pt x="4685472" y="2271370"/>
                </a:moveTo>
                <a:cubicBezTo>
                  <a:pt x="4684786" y="2269741"/>
                  <a:pt x="4684015" y="2268112"/>
                  <a:pt x="4683329" y="2266398"/>
                </a:cubicBezTo>
                <a:cubicBezTo>
                  <a:pt x="4586888" y="2046170"/>
                  <a:pt x="4487276" y="1818485"/>
                  <a:pt x="4427697" y="1602115"/>
                </a:cubicBezTo>
                <a:cubicBezTo>
                  <a:pt x="4393407" y="1477385"/>
                  <a:pt x="4301338" y="1311250"/>
                  <a:pt x="4212356" y="1150601"/>
                </a:cubicBezTo>
                <a:cubicBezTo>
                  <a:pt x="4169579" y="1073363"/>
                  <a:pt x="4129202" y="1000411"/>
                  <a:pt x="4095855" y="933545"/>
                </a:cubicBezTo>
                <a:cubicBezTo>
                  <a:pt x="4011587" y="764238"/>
                  <a:pt x="3834222" y="650567"/>
                  <a:pt x="3721408" y="650567"/>
                </a:cubicBezTo>
                <a:cubicBezTo>
                  <a:pt x="3709578" y="650567"/>
                  <a:pt x="3691147" y="651681"/>
                  <a:pt x="3680260" y="653653"/>
                </a:cubicBezTo>
                <a:cubicBezTo>
                  <a:pt x="3551416" y="677142"/>
                  <a:pt x="3397539" y="821931"/>
                  <a:pt x="3246920" y="1061361"/>
                </a:cubicBezTo>
                <a:cubicBezTo>
                  <a:pt x="3160681" y="1198521"/>
                  <a:pt x="3084386" y="1353255"/>
                  <a:pt x="3030036" y="1498216"/>
                </a:cubicBezTo>
                <a:cubicBezTo>
                  <a:pt x="3030208" y="1497359"/>
                  <a:pt x="3030379" y="1496502"/>
                  <a:pt x="3030550" y="1495558"/>
                </a:cubicBezTo>
                <a:cubicBezTo>
                  <a:pt x="3163424" y="1111939"/>
                  <a:pt x="3443316" y="649453"/>
                  <a:pt x="3685232" y="605304"/>
                </a:cubicBezTo>
                <a:cubicBezTo>
                  <a:pt x="3696377" y="603247"/>
                  <a:pt x="3714293" y="602218"/>
                  <a:pt x="3726209" y="602218"/>
                </a:cubicBezTo>
                <a:cubicBezTo>
                  <a:pt x="3852739" y="602218"/>
                  <a:pt x="4019903" y="731491"/>
                  <a:pt x="4099027" y="890340"/>
                </a:cubicBezTo>
                <a:cubicBezTo>
                  <a:pt x="4129202" y="951033"/>
                  <a:pt x="4164178" y="1016441"/>
                  <a:pt x="4201211" y="1085793"/>
                </a:cubicBezTo>
                <a:cubicBezTo>
                  <a:pt x="4294394" y="1260158"/>
                  <a:pt x="4390663" y="1440523"/>
                  <a:pt x="4427611" y="1574768"/>
                </a:cubicBezTo>
                <a:cubicBezTo>
                  <a:pt x="4489590" y="1800054"/>
                  <a:pt x="4587917" y="2036740"/>
                  <a:pt x="4682986" y="2265712"/>
                </a:cubicBezTo>
                <a:cubicBezTo>
                  <a:pt x="4683843" y="2267512"/>
                  <a:pt x="4684614" y="2269484"/>
                  <a:pt x="4685472" y="2271370"/>
                </a:cubicBezTo>
                <a:close/>
                <a:moveTo>
                  <a:pt x="2688165" y="2449849"/>
                </a:moveTo>
                <a:cubicBezTo>
                  <a:pt x="2688079" y="2449935"/>
                  <a:pt x="2688079" y="2450021"/>
                  <a:pt x="2687993" y="2450106"/>
                </a:cubicBezTo>
                <a:cubicBezTo>
                  <a:pt x="2687993" y="2450106"/>
                  <a:pt x="2687908" y="2450192"/>
                  <a:pt x="2687908" y="2450192"/>
                </a:cubicBezTo>
                <a:cubicBezTo>
                  <a:pt x="2687993" y="2450106"/>
                  <a:pt x="2687993" y="2450021"/>
                  <a:pt x="2688079" y="2449935"/>
                </a:cubicBezTo>
                <a:cubicBezTo>
                  <a:pt x="2688165" y="2449935"/>
                  <a:pt x="2688165" y="2449849"/>
                  <a:pt x="2688165" y="2449849"/>
                </a:cubicBezTo>
                <a:close/>
                <a:moveTo>
                  <a:pt x="2667334" y="2477881"/>
                </a:moveTo>
                <a:cubicBezTo>
                  <a:pt x="2667248" y="2478053"/>
                  <a:pt x="2667162" y="2478224"/>
                  <a:pt x="2667076" y="2478310"/>
                </a:cubicBezTo>
                <a:cubicBezTo>
                  <a:pt x="2666991" y="2478396"/>
                  <a:pt x="2666905" y="2478481"/>
                  <a:pt x="2666819" y="2478567"/>
                </a:cubicBezTo>
                <a:cubicBezTo>
                  <a:pt x="2666905" y="2478396"/>
                  <a:pt x="2666991" y="2478224"/>
                  <a:pt x="2667076" y="2478138"/>
                </a:cubicBezTo>
                <a:cubicBezTo>
                  <a:pt x="2667162" y="2478053"/>
                  <a:pt x="2667248" y="2477967"/>
                  <a:pt x="2667334" y="2477881"/>
                </a:cubicBezTo>
                <a:close/>
                <a:moveTo>
                  <a:pt x="2646245" y="2504113"/>
                </a:moveTo>
                <a:cubicBezTo>
                  <a:pt x="2646159" y="2504285"/>
                  <a:pt x="2645988" y="2504542"/>
                  <a:pt x="2645902" y="2504713"/>
                </a:cubicBezTo>
                <a:cubicBezTo>
                  <a:pt x="2645731" y="2504799"/>
                  <a:pt x="2645559" y="2504970"/>
                  <a:pt x="2645474" y="2505056"/>
                </a:cubicBezTo>
                <a:cubicBezTo>
                  <a:pt x="2645559" y="2504885"/>
                  <a:pt x="2645731" y="2504627"/>
                  <a:pt x="2645817" y="2504456"/>
                </a:cubicBezTo>
                <a:cubicBezTo>
                  <a:pt x="2645902" y="2504370"/>
                  <a:pt x="2646074" y="2504285"/>
                  <a:pt x="2646245" y="2504113"/>
                </a:cubicBezTo>
                <a:close/>
                <a:moveTo>
                  <a:pt x="2624814" y="2528888"/>
                </a:moveTo>
                <a:cubicBezTo>
                  <a:pt x="2624643" y="2529145"/>
                  <a:pt x="2624557" y="2529316"/>
                  <a:pt x="2624386" y="2529573"/>
                </a:cubicBezTo>
                <a:cubicBezTo>
                  <a:pt x="2624214" y="2529745"/>
                  <a:pt x="2624043" y="2529831"/>
                  <a:pt x="2623785" y="2530002"/>
                </a:cubicBezTo>
                <a:cubicBezTo>
                  <a:pt x="2623957" y="2529831"/>
                  <a:pt x="2624043" y="2529573"/>
                  <a:pt x="2624214" y="2529402"/>
                </a:cubicBezTo>
                <a:cubicBezTo>
                  <a:pt x="2624471" y="2529145"/>
                  <a:pt x="2624643" y="2528973"/>
                  <a:pt x="2624814" y="2528888"/>
                </a:cubicBezTo>
                <a:close/>
                <a:moveTo>
                  <a:pt x="2603126" y="2552033"/>
                </a:moveTo>
                <a:cubicBezTo>
                  <a:pt x="2602954" y="2552205"/>
                  <a:pt x="2602868" y="2552462"/>
                  <a:pt x="2602697" y="2552633"/>
                </a:cubicBezTo>
                <a:cubicBezTo>
                  <a:pt x="2602440" y="2552805"/>
                  <a:pt x="2602183" y="2552976"/>
                  <a:pt x="2602011" y="2553148"/>
                </a:cubicBezTo>
                <a:cubicBezTo>
                  <a:pt x="2602183" y="2552976"/>
                  <a:pt x="2602268" y="2552719"/>
                  <a:pt x="2602440" y="2552548"/>
                </a:cubicBezTo>
                <a:cubicBezTo>
                  <a:pt x="2602697" y="2552376"/>
                  <a:pt x="2602868" y="2552205"/>
                  <a:pt x="2603126" y="2552033"/>
                </a:cubicBezTo>
                <a:close/>
                <a:moveTo>
                  <a:pt x="2581094" y="2573808"/>
                </a:moveTo>
                <a:cubicBezTo>
                  <a:pt x="2580923" y="2573979"/>
                  <a:pt x="2580837" y="2574236"/>
                  <a:pt x="2580666" y="2574408"/>
                </a:cubicBezTo>
                <a:cubicBezTo>
                  <a:pt x="2580409" y="2574579"/>
                  <a:pt x="2580151" y="2574751"/>
                  <a:pt x="2579894" y="2574922"/>
                </a:cubicBezTo>
                <a:cubicBezTo>
                  <a:pt x="2580066" y="2574751"/>
                  <a:pt x="2580151" y="2574579"/>
                  <a:pt x="2580323" y="2574322"/>
                </a:cubicBezTo>
                <a:cubicBezTo>
                  <a:pt x="2580580" y="2574150"/>
                  <a:pt x="2580837" y="2573979"/>
                  <a:pt x="2581094" y="2573808"/>
                </a:cubicBezTo>
                <a:close/>
                <a:moveTo>
                  <a:pt x="2558806" y="2594210"/>
                </a:moveTo>
                <a:cubicBezTo>
                  <a:pt x="2558634" y="2594381"/>
                  <a:pt x="2558549" y="2594553"/>
                  <a:pt x="2558377" y="2594724"/>
                </a:cubicBezTo>
                <a:cubicBezTo>
                  <a:pt x="2558120" y="2594896"/>
                  <a:pt x="2557777" y="2595067"/>
                  <a:pt x="2557520" y="2595239"/>
                </a:cubicBezTo>
                <a:cubicBezTo>
                  <a:pt x="2557691" y="2595067"/>
                  <a:pt x="2557777" y="2594896"/>
                  <a:pt x="2557949" y="2594810"/>
                </a:cubicBezTo>
                <a:cubicBezTo>
                  <a:pt x="2558206" y="2594639"/>
                  <a:pt x="2558463" y="2594467"/>
                  <a:pt x="2558806" y="2594210"/>
                </a:cubicBezTo>
                <a:close/>
                <a:moveTo>
                  <a:pt x="2536174" y="2613412"/>
                </a:moveTo>
                <a:cubicBezTo>
                  <a:pt x="2536089" y="2613584"/>
                  <a:pt x="2535917" y="2613670"/>
                  <a:pt x="2535831" y="2613841"/>
                </a:cubicBezTo>
                <a:cubicBezTo>
                  <a:pt x="2535488" y="2614013"/>
                  <a:pt x="2535231" y="2614184"/>
                  <a:pt x="2534889" y="2614356"/>
                </a:cubicBezTo>
                <a:cubicBezTo>
                  <a:pt x="2534974" y="2614270"/>
                  <a:pt x="2535146" y="2614098"/>
                  <a:pt x="2535231" y="2614013"/>
                </a:cubicBezTo>
                <a:cubicBezTo>
                  <a:pt x="2535488" y="2613755"/>
                  <a:pt x="2535831" y="2613584"/>
                  <a:pt x="2536174" y="2613412"/>
                </a:cubicBezTo>
                <a:close/>
                <a:moveTo>
                  <a:pt x="2513200" y="2631329"/>
                </a:moveTo>
                <a:cubicBezTo>
                  <a:pt x="2513114" y="2631415"/>
                  <a:pt x="2513029" y="2631586"/>
                  <a:pt x="2512943" y="2631672"/>
                </a:cubicBezTo>
                <a:cubicBezTo>
                  <a:pt x="2512600" y="2631843"/>
                  <a:pt x="2512343" y="2631929"/>
                  <a:pt x="2512000" y="2632101"/>
                </a:cubicBezTo>
                <a:cubicBezTo>
                  <a:pt x="2512086" y="2632015"/>
                  <a:pt x="2512171" y="2631929"/>
                  <a:pt x="2512257" y="2631843"/>
                </a:cubicBezTo>
                <a:cubicBezTo>
                  <a:pt x="2512514" y="2631672"/>
                  <a:pt x="2512857" y="2631501"/>
                  <a:pt x="2513200" y="2631329"/>
                </a:cubicBezTo>
                <a:close/>
                <a:moveTo>
                  <a:pt x="2489883" y="2648045"/>
                </a:moveTo>
                <a:cubicBezTo>
                  <a:pt x="2489797" y="2648131"/>
                  <a:pt x="2489711" y="2648217"/>
                  <a:pt x="2489711" y="2648303"/>
                </a:cubicBezTo>
                <a:cubicBezTo>
                  <a:pt x="2489369" y="2648474"/>
                  <a:pt x="2489026" y="2648560"/>
                  <a:pt x="2488768" y="2648731"/>
                </a:cubicBezTo>
                <a:cubicBezTo>
                  <a:pt x="2488854" y="2648646"/>
                  <a:pt x="2488854" y="2648646"/>
                  <a:pt x="2488940" y="2648560"/>
                </a:cubicBezTo>
                <a:cubicBezTo>
                  <a:pt x="2489283" y="2648388"/>
                  <a:pt x="2489540" y="2648217"/>
                  <a:pt x="2489883" y="2648045"/>
                </a:cubicBezTo>
                <a:close/>
                <a:moveTo>
                  <a:pt x="2466309" y="2663733"/>
                </a:moveTo>
                <a:cubicBezTo>
                  <a:pt x="2466309" y="2663733"/>
                  <a:pt x="2466223" y="2663819"/>
                  <a:pt x="2466223" y="2663819"/>
                </a:cubicBezTo>
                <a:cubicBezTo>
                  <a:pt x="2465880" y="2663905"/>
                  <a:pt x="2465537" y="2664076"/>
                  <a:pt x="2465280" y="2664162"/>
                </a:cubicBezTo>
                <a:cubicBezTo>
                  <a:pt x="2465280" y="2664162"/>
                  <a:pt x="2465280" y="2664162"/>
                  <a:pt x="2465365" y="2664162"/>
                </a:cubicBezTo>
                <a:cubicBezTo>
                  <a:pt x="2465623" y="2663990"/>
                  <a:pt x="2465966" y="2663819"/>
                  <a:pt x="2466309" y="2663733"/>
                </a:cubicBezTo>
                <a:close/>
                <a:moveTo>
                  <a:pt x="2185130" y="2770032"/>
                </a:moveTo>
                <a:cubicBezTo>
                  <a:pt x="1994564" y="2849242"/>
                  <a:pt x="1830143" y="2924766"/>
                  <a:pt x="1803654" y="2997546"/>
                </a:cubicBezTo>
                <a:cubicBezTo>
                  <a:pt x="1785052" y="3048553"/>
                  <a:pt x="1458611" y="3128363"/>
                  <a:pt x="1407948" y="3128363"/>
                </a:cubicBezTo>
                <a:cubicBezTo>
                  <a:pt x="1394060" y="3128363"/>
                  <a:pt x="1345282" y="3121333"/>
                  <a:pt x="1283903" y="3109246"/>
                </a:cubicBezTo>
                <a:cubicBezTo>
                  <a:pt x="1277988" y="3101445"/>
                  <a:pt x="1271988" y="3093730"/>
                  <a:pt x="1266073" y="3086186"/>
                </a:cubicBezTo>
                <a:cubicBezTo>
                  <a:pt x="1327452" y="3097330"/>
                  <a:pt x="1376229" y="3103845"/>
                  <a:pt x="1390202" y="3103845"/>
                </a:cubicBezTo>
                <a:cubicBezTo>
                  <a:pt x="1431522" y="3103845"/>
                  <a:pt x="1769793" y="3033208"/>
                  <a:pt x="1788738" y="2981173"/>
                </a:cubicBezTo>
                <a:cubicBezTo>
                  <a:pt x="1812827" y="2915079"/>
                  <a:pt x="1992421" y="2841955"/>
                  <a:pt x="2184788" y="2770032"/>
                </a:cubicBezTo>
                <a:lnTo>
                  <a:pt x="2185130" y="2770032"/>
                </a:lnTo>
                <a:close/>
                <a:moveTo>
                  <a:pt x="1277217" y="3107960"/>
                </a:moveTo>
                <a:cubicBezTo>
                  <a:pt x="1273788" y="3107274"/>
                  <a:pt x="1270273" y="3106588"/>
                  <a:pt x="1266758" y="3105817"/>
                </a:cubicBezTo>
                <a:cubicBezTo>
                  <a:pt x="1260758" y="3098102"/>
                  <a:pt x="1254757" y="3090472"/>
                  <a:pt x="1248756" y="3083014"/>
                </a:cubicBezTo>
                <a:cubicBezTo>
                  <a:pt x="1252271" y="3083700"/>
                  <a:pt x="1255786" y="3084300"/>
                  <a:pt x="1259300" y="3084986"/>
                </a:cubicBezTo>
                <a:cubicBezTo>
                  <a:pt x="1265301" y="3092444"/>
                  <a:pt x="1271216" y="3100159"/>
                  <a:pt x="1277217" y="3107960"/>
                </a:cubicBezTo>
                <a:close/>
                <a:moveTo>
                  <a:pt x="1259900" y="3104445"/>
                </a:moveTo>
                <a:cubicBezTo>
                  <a:pt x="1256472" y="3103760"/>
                  <a:pt x="1253042" y="3102988"/>
                  <a:pt x="1249613" y="3102302"/>
                </a:cubicBezTo>
                <a:cubicBezTo>
                  <a:pt x="1243613" y="3094673"/>
                  <a:pt x="1237526" y="3087129"/>
                  <a:pt x="1231525" y="3079756"/>
                </a:cubicBezTo>
                <a:cubicBezTo>
                  <a:pt x="1235040" y="3080442"/>
                  <a:pt x="1238469" y="3081128"/>
                  <a:pt x="1241898" y="3081728"/>
                </a:cubicBezTo>
                <a:cubicBezTo>
                  <a:pt x="1247899" y="3089101"/>
                  <a:pt x="1253900" y="3096730"/>
                  <a:pt x="1259900" y="3104445"/>
                </a:cubicBezTo>
                <a:close/>
                <a:moveTo>
                  <a:pt x="1242498" y="3100673"/>
                </a:moveTo>
                <a:cubicBezTo>
                  <a:pt x="1239155" y="3099988"/>
                  <a:pt x="1235726" y="3099216"/>
                  <a:pt x="1232383" y="3098445"/>
                </a:cubicBezTo>
                <a:cubicBezTo>
                  <a:pt x="1226382" y="3090987"/>
                  <a:pt x="1220296" y="3083528"/>
                  <a:pt x="1214123" y="3076156"/>
                </a:cubicBezTo>
                <a:cubicBezTo>
                  <a:pt x="1217552" y="3076842"/>
                  <a:pt x="1220896" y="3077528"/>
                  <a:pt x="1224325" y="3078213"/>
                </a:cubicBezTo>
                <a:cubicBezTo>
                  <a:pt x="1230411" y="3085671"/>
                  <a:pt x="1236498" y="3093215"/>
                  <a:pt x="1242498" y="3100673"/>
                </a:cubicBezTo>
                <a:close/>
                <a:moveTo>
                  <a:pt x="1225096" y="3096901"/>
                </a:moveTo>
                <a:cubicBezTo>
                  <a:pt x="1221753" y="3096130"/>
                  <a:pt x="1218410" y="3095444"/>
                  <a:pt x="1215066" y="3094673"/>
                </a:cubicBezTo>
                <a:cubicBezTo>
                  <a:pt x="1209065" y="3087300"/>
                  <a:pt x="1202893" y="3079928"/>
                  <a:pt x="1196721" y="3072641"/>
                </a:cubicBezTo>
                <a:cubicBezTo>
                  <a:pt x="1200064" y="3073327"/>
                  <a:pt x="1203408" y="3074013"/>
                  <a:pt x="1206751" y="3074699"/>
                </a:cubicBezTo>
                <a:cubicBezTo>
                  <a:pt x="1213009" y="3082071"/>
                  <a:pt x="1219095" y="3089529"/>
                  <a:pt x="1225096" y="3096901"/>
                </a:cubicBezTo>
                <a:close/>
                <a:moveTo>
                  <a:pt x="1207780" y="3092958"/>
                </a:moveTo>
                <a:cubicBezTo>
                  <a:pt x="1204522" y="3092187"/>
                  <a:pt x="1201179" y="3091415"/>
                  <a:pt x="1197921" y="3090644"/>
                </a:cubicBezTo>
                <a:cubicBezTo>
                  <a:pt x="1191835" y="3083357"/>
                  <a:pt x="1185748" y="3076156"/>
                  <a:pt x="1179490" y="3068869"/>
                </a:cubicBezTo>
                <a:cubicBezTo>
                  <a:pt x="1182748" y="3069555"/>
                  <a:pt x="1186091" y="3070327"/>
                  <a:pt x="1189349" y="3071013"/>
                </a:cubicBezTo>
                <a:cubicBezTo>
                  <a:pt x="1195521" y="3078299"/>
                  <a:pt x="1201693" y="3085671"/>
                  <a:pt x="1207780" y="3092958"/>
                </a:cubicBezTo>
                <a:close/>
                <a:moveTo>
                  <a:pt x="1190377" y="3088843"/>
                </a:moveTo>
                <a:cubicBezTo>
                  <a:pt x="1187120" y="3088072"/>
                  <a:pt x="1183948" y="3087300"/>
                  <a:pt x="1180691" y="3086443"/>
                </a:cubicBezTo>
                <a:cubicBezTo>
                  <a:pt x="1174604" y="3079242"/>
                  <a:pt x="1168432" y="3072127"/>
                  <a:pt x="1162174" y="3064926"/>
                </a:cubicBezTo>
                <a:cubicBezTo>
                  <a:pt x="1165431" y="3065698"/>
                  <a:pt x="1168689" y="3066383"/>
                  <a:pt x="1171947" y="3067155"/>
                </a:cubicBezTo>
                <a:cubicBezTo>
                  <a:pt x="1178119" y="3074441"/>
                  <a:pt x="1184291" y="3081642"/>
                  <a:pt x="1190377" y="3088843"/>
                </a:cubicBezTo>
                <a:close/>
                <a:moveTo>
                  <a:pt x="1172975" y="3084557"/>
                </a:moveTo>
                <a:cubicBezTo>
                  <a:pt x="1169804" y="3083785"/>
                  <a:pt x="1166632" y="3082928"/>
                  <a:pt x="1163460" y="3082157"/>
                </a:cubicBezTo>
                <a:cubicBezTo>
                  <a:pt x="1157288" y="3075127"/>
                  <a:pt x="1151115" y="3068012"/>
                  <a:pt x="1144772" y="3060983"/>
                </a:cubicBezTo>
                <a:cubicBezTo>
                  <a:pt x="1147944" y="3061754"/>
                  <a:pt x="1151201" y="3062526"/>
                  <a:pt x="1154373" y="3063212"/>
                </a:cubicBezTo>
                <a:cubicBezTo>
                  <a:pt x="1160631" y="3070327"/>
                  <a:pt x="1166803" y="3077442"/>
                  <a:pt x="1172975" y="3084557"/>
                </a:cubicBezTo>
                <a:close/>
                <a:moveTo>
                  <a:pt x="1155487" y="3080099"/>
                </a:moveTo>
                <a:cubicBezTo>
                  <a:pt x="1152401" y="3079328"/>
                  <a:pt x="1149315" y="3078471"/>
                  <a:pt x="1146229" y="3077613"/>
                </a:cubicBezTo>
                <a:cubicBezTo>
                  <a:pt x="1140057" y="3070670"/>
                  <a:pt x="1133799" y="3063726"/>
                  <a:pt x="1127455" y="3056782"/>
                </a:cubicBezTo>
                <a:cubicBezTo>
                  <a:pt x="1130627" y="3057554"/>
                  <a:pt x="1133713" y="3058325"/>
                  <a:pt x="1136885" y="3059097"/>
                </a:cubicBezTo>
                <a:cubicBezTo>
                  <a:pt x="1143143" y="3066041"/>
                  <a:pt x="1149315" y="3073070"/>
                  <a:pt x="1155487" y="3080099"/>
                </a:cubicBezTo>
                <a:close/>
                <a:moveTo>
                  <a:pt x="1137914" y="3075385"/>
                </a:moveTo>
                <a:cubicBezTo>
                  <a:pt x="1134913" y="3074527"/>
                  <a:pt x="1131827" y="3073756"/>
                  <a:pt x="1128827" y="3072898"/>
                </a:cubicBezTo>
                <a:cubicBezTo>
                  <a:pt x="1122569" y="3066041"/>
                  <a:pt x="1116311" y="3059182"/>
                  <a:pt x="1109882" y="3052325"/>
                </a:cubicBezTo>
                <a:cubicBezTo>
                  <a:pt x="1112968" y="3053096"/>
                  <a:pt x="1115968" y="3053868"/>
                  <a:pt x="1119054" y="3054639"/>
                </a:cubicBezTo>
                <a:cubicBezTo>
                  <a:pt x="1125398" y="3061583"/>
                  <a:pt x="1131656" y="3068526"/>
                  <a:pt x="1137914" y="3075385"/>
                </a:cubicBezTo>
                <a:close/>
                <a:moveTo>
                  <a:pt x="1120169" y="3070498"/>
                </a:moveTo>
                <a:cubicBezTo>
                  <a:pt x="1117168" y="3069641"/>
                  <a:pt x="1114254" y="3068784"/>
                  <a:pt x="1111253" y="3067927"/>
                </a:cubicBezTo>
                <a:cubicBezTo>
                  <a:pt x="1104995" y="3061240"/>
                  <a:pt x="1098737" y="3054468"/>
                  <a:pt x="1092308" y="3047781"/>
                </a:cubicBezTo>
                <a:cubicBezTo>
                  <a:pt x="1095308" y="3048553"/>
                  <a:pt x="1098309" y="3049410"/>
                  <a:pt x="1101309" y="3050181"/>
                </a:cubicBezTo>
                <a:cubicBezTo>
                  <a:pt x="1107653" y="3056954"/>
                  <a:pt x="1113996" y="3063726"/>
                  <a:pt x="1120169" y="3070498"/>
                </a:cubicBezTo>
                <a:close/>
                <a:moveTo>
                  <a:pt x="1102338" y="3065269"/>
                </a:moveTo>
                <a:cubicBezTo>
                  <a:pt x="1099423" y="3064412"/>
                  <a:pt x="1096509" y="3063554"/>
                  <a:pt x="1093594" y="3062611"/>
                </a:cubicBezTo>
                <a:cubicBezTo>
                  <a:pt x="1087336" y="3056011"/>
                  <a:pt x="1080992" y="3049410"/>
                  <a:pt x="1074563" y="3042809"/>
                </a:cubicBezTo>
                <a:cubicBezTo>
                  <a:pt x="1077478" y="3043666"/>
                  <a:pt x="1080392" y="3044438"/>
                  <a:pt x="1083393" y="3045295"/>
                </a:cubicBezTo>
                <a:cubicBezTo>
                  <a:pt x="1089736" y="3051982"/>
                  <a:pt x="1096080" y="3058668"/>
                  <a:pt x="1102338" y="3065269"/>
                </a:cubicBezTo>
                <a:close/>
                <a:moveTo>
                  <a:pt x="1066333" y="3034579"/>
                </a:moveTo>
                <a:cubicBezTo>
                  <a:pt x="1060161" y="3028321"/>
                  <a:pt x="1053903" y="3022064"/>
                  <a:pt x="1047560" y="3015806"/>
                </a:cubicBezTo>
                <a:cubicBezTo>
                  <a:pt x="1050560" y="3016577"/>
                  <a:pt x="1053560" y="3017349"/>
                  <a:pt x="1056561" y="3018120"/>
                </a:cubicBezTo>
                <a:cubicBezTo>
                  <a:pt x="1062904" y="3024464"/>
                  <a:pt x="1069162" y="3030722"/>
                  <a:pt x="1075335" y="3037065"/>
                </a:cubicBezTo>
                <a:cubicBezTo>
                  <a:pt x="1072420" y="3036294"/>
                  <a:pt x="1069334" y="3035437"/>
                  <a:pt x="1066333" y="3034579"/>
                </a:cubicBezTo>
                <a:close/>
                <a:moveTo>
                  <a:pt x="1039501" y="3007833"/>
                </a:moveTo>
                <a:cubicBezTo>
                  <a:pt x="1032986" y="3001490"/>
                  <a:pt x="1026471" y="2995232"/>
                  <a:pt x="1019870" y="2988974"/>
                </a:cubicBezTo>
                <a:cubicBezTo>
                  <a:pt x="1022957" y="2989745"/>
                  <a:pt x="1026043" y="2990431"/>
                  <a:pt x="1029129" y="2991203"/>
                </a:cubicBezTo>
                <a:cubicBezTo>
                  <a:pt x="1035730" y="2997546"/>
                  <a:pt x="1042245" y="3003890"/>
                  <a:pt x="1048760" y="3010319"/>
                </a:cubicBezTo>
                <a:cubicBezTo>
                  <a:pt x="1045588" y="3009462"/>
                  <a:pt x="1042502" y="3008605"/>
                  <a:pt x="1039501" y="3007833"/>
                </a:cubicBezTo>
                <a:close/>
                <a:moveTo>
                  <a:pt x="1010612" y="2980316"/>
                </a:moveTo>
                <a:cubicBezTo>
                  <a:pt x="1003840" y="2973972"/>
                  <a:pt x="996896" y="2967714"/>
                  <a:pt x="990038" y="2961456"/>
                </a:cubicBezTo>
                <a:cubicBezTo>
                  <a:pt x="993124" y="2962142"/>
                  <a:pt x="996210" y="2962828"/>
                  <a:pt x="999296" y="2963513"/>
                </a:cubicBezTo>
                <a:cubicBezTo>
                  <a:pt x="1006240" y="2969771"/>
                  <a:pt x="1013098" y="2976201"/>
                  <a:pt x="1019956" y="2982544"/>
                </a:cubicBezTo>
                <a:cubicBezTo>
                  <a:pt x="1016784" y="2981859"/>
                  <a:pt x="1013698" y="2981087"/>
                  <a:pt x="1010612" y="2980316"/>
                </a:cubicBezTo>
                <a:close/>
                <a:moveTo>
                  <a:pt x="981723" y="2953998"/>
                </a:moveTo>
                <a:cubicBezTo>
                  <a:pt x="974522" y="2947654"/>
                  <a:pt x="967321" y="2941311"/>
                  <a:pt x="960034" y="2935138"/>
                </a:cubicBezTo>
                <a:cubicBezTo>
                  <a:pt x="963035" y="2935738"/>
                  <a:pt x="966121" y="2936339"/>
                  <a:pt x="969207" y="2937024"/>
                </a:cubicBezTo>
                <a:cubicBezTo>
                  <a:pt x="976579" y="2943282"/>
                  <a:pt x="983866" y="2949712"/>
                  <a:pt x="991067" y="2956141"/>
                </a:cubicBezTo>
                <a:cubicBezTo>
                  <a:pt x="987981" y="2955455"/>
                  <a:pt x="984809" y="2954769"/>
                  <a:pt x="981723" y="2953998"/>
                </a:cubicBezTo>
                <a:close/>
                <a:moveTo>
                  <a:pt x="971522" y="2951598"/>
                </a:moveTo>
                <a:cubicBezTo>
                  <a:pt x="968435" y="2950826"/>
                  <a:pt x="965349" y="2950140"/>
                  <a:pt x="962349" y="2949369"/>
                </a:cubicBezTo>
                <a:cubicBezTo>
                  <a:pt x="955062" y="2943025"/>
                  <a:pt x="947861" y="2936939"/>
                  <a:pt x="940746" y="2931024"/>
                </a:cubicBezTo>
                <a:cubicBezTo>
                  <a:pt x="943661" y="2931709"/>
                  <a:pt x="946661" y="2932310"/>
                  <a:pt x="949747" y="2932995"/>
                </a:cubicBezTo>
                <a:cubicBezTo>
                  <a:pt x="957034" y="2939082"/>
                  <a:pt x="964235" y="2945340"/>
                  <a:pt x="971522" y="2951598"/>
                </a:cubicBezTo>
                <a:close/>
                <a:moveTo>
                  <a:pt x="951205" y="2946540"/>
                </a:moveTo>
                <a:cubicBezTo>
                  <a:pt x="948033" y="2945683"/>
                  <a:pt x="944947" y="2944911"/>
                  <a:pt x="941946" y="2944054"/>
                </a:cubicBezTo>
                <a:cubicBezTo>
                  <a:pt x="934660" y="2937882"/>
                  <a:pt x="927545" y="2931967"/>
                  <a:pt x="920515" y="2926223"/>
                </a:cubicBezTo>
                <a:cubicBezTo>
                  <a:pt x="923516" y="2926995"/>
                  <a:pt x="926516" y="2927680"/>
                  <a:pt x="929602" y="2928452"/>
                </a:cubicBezTo>
                <a:cubicBezTo>
                  <a:pt x="936803" y="2934367"/>
                  <a:pt x="944004" y="2940453"/>
                  <a:pt x="951205" y="2946540"/>
                </a:cubicBezTo>
                <a:close/>
                <a:moveTo>
                  <a:pt x="909885" y="2917736"/>
                </a:moveTo>
                <a:cubicBezTo>
                  <a:pt x="902513" y="2911821"/>
                  <a:pt x="895226" y="2906163"/>
                  <a:pt x="888025" y="2900677"/>
                </a:cubicBezTo>
                <a:cubicBezTo>
                  <a:pt x="890940" y="2901363"/>
                  <a:pt x="893940" y="2902049"/>
                  <a:pt x="897026" y="2902734"/>
                </a:cubicBezTo>
                <a:cubicBezTo>
                  <a:pt x="904485" y="2908392"/>
                  <a:pt x="911857" y="2914221"/>
                  <a:pt x="919229" y="2920136"/>
                </a:cubicBezTo>
                <a:cubicBezTo>
                  <a:pt x="916057" y="2919279"/>
                  <a:pt x="912971" y="2918508"/>
                  <a:pt x="909885" y="2917736"/>
                </a:cubicBezTo>
                <a:close/>
                <a:moveTo>
                  <a:pt x="897026" y="2914136"/>
                </a:moveTo>
                <a:cubicBezTo>
                  <a:pt x="893597" y="2913107"/>
                  <a:pt x="890168" y="2912078"/>
                  <a:pt x="886997" y="2911050"/>
                </a:cubicBezTo>
                <a:cubicBezTo>
                  <a:pt x="879624" y="2905306"/>
                  <a:pt x="872338" y="2899905"/>
                  <a:pt x="865222" y="2894591"/>
                </a:cubicBezTo>
                <a:cubicBezTo>
                  <a:pt x="868309" y="2895533"/>
                  <a:pt x="871652" y="2896391"/>
                  <a:pt x="874995" y="2897334"/>
                </a:cubicBezTo>
                <a:cubicBezTo>
                  <a:pt x="882367" y="2902820"/>
                  <a:pt x="889740" y="2908478"/>
                  <a:pt x="897026" y="2914136"/>
                </a:cubicBezTo>
                <a:close/>
                <a:moveTo>
                  <a:pt x="870795" y="2905220"/>
                </a:moveTo>
                <a:cubicBezTo>
                  <a:pt x="857764" y="2899905"/>
                  <a:pt x="849363" y="2894505"/>
                  <a:pt x="847392" y="2889104"/>
                </a:cubicBezTo>
                <a:lnTo>
                  <a:pt x="847135" y="2888333"/>
                </a:lnTo>
                <a:cubicBezTo>
                  <a:pt x="847735" y="2888590"/>
                  <a:pt x="848335" y="2888847"/>
                  <a:pt x="848935" y="2889018"/>
                </a:cubicBezTo>
                <a:cubicBezTo>
                  <a:pt x="856136" y="2894333"/>
                  <a:pt x="863508" y="2899734"/>
                  <a:pt x="870795" y="2905220"/>
                </a:cubicBezTo>
                <a:close/>
                <a:moveTo>
                  <a:pt x="845163" y="2887561"/>
                </a:moveTo>
                <a:cubicBezTo>
                  <a:pt x="844134" y="2887390"/>
                  <a:pt x="842162" y="2887047"/>
                  <a:pt x="839419" y="2886532"/>
                </a:cubicBezTo>
                <a:cubicBezTo>
                  <a:pt x="833933" y="2882589"/>
                  <a:pt x="828446" y="2878731"/>
                  <a:pt x="823046" y="2875045"/>
                </a:cubicBezTo>
                <a:cubicBezTo>
                  <a:pt x="825275" y="2875388"/>
                  <a:pt x="826818" y="2875645"/>
                  <a:pt x="827675" y="2875731"/>
                </a:cubicBezTo>
                <a:cubicBezTo>
                  <a:pt x="829990" y="2879760"/>
                  <a:pt x="836076" y="2883703"/>
                  <a:pt x="845163" y="2887561"/>
                </a:cubicBezTo>
                <a:close/>
                <a:moveTo>
                  <a:pt x="827246" y="2884303"/>
                </a:moveTo>
                <a:cubicBezTo>
                  <a:pt x="824932" y="2883875"/>
                  <a:pt x="822360" y="2883446"/>
                  <a:pt x="819703" y="2882932"/>
                </a:cubicBezTo>
                <a:cubicBezTo>
                  <a:pt x="814388" y="2879160"/>
                  <a:pt x="809073" y="2875560"/>
                  <a:pt x="803929" y="2872045"/>
                </a:cubicBezTo>
                <a:cubicBezTo>
                  <a:pt x="806501" y="2872473"/>
                  <a:pt x="808901" y="2872816"/>
                  <a:pt x="811130" y="2873159"/>
                </a:cubicBezTo>
                <a:cubicBezTo>
                  <a:pt x="816445" y="2876845"/>
                  <a:pt x="821846" y="2880532"/>
                  <a:pt x="827246" y="2884303"/>
                </a:cubicBezTo>
                <a:close/>
                <a:moveTo>
                  <a:pt x="806758" y="2880617"/>
                </a:moveTo>
                <a:cubicBezTo>
                  <a:pt x="804529" y="2880189"/>
                  <a:pt x="802300" y="2879846"/>
                  <a:pt x="799900" y="2879417"/>
                </a:cubicBezTo>
                <a:cubicBezTo>
                  <a:pt x="794757" y="2875902"/>
                  <a:pt x="789613" y="2872473"/>
                  <a:pt x="784641" y="2869130"/>
                </a:cubicBezTo>
                <a:cubicBezTo>
                  <a:pt x="786870" y="2869473"/>
                  <a:pt x="789099" y="2869816"/>
                  <a:pt x="791156" y="2870159"/>
                </a:cubicBezTo>
                <a:cubicBezTo>
                  <a:pt x="796385" y="2873588"/>
                  <a:pt x="801615" y="2877103"/>
                  <a:pt x="806758" y="2880617"/>
                </a:cubicBezTo>
                <a:close/>
                <a:moveTo>
                  <a:pt x="786698" y="2877017"/>
                </a:moveTo>
                <a:cubicBezTo>
                  <a:pt x="784555" y="2876674"/>
                  <a:pt x="782412" y="2876245"/>
                  <a:pt x="780183" y="2875817"/>
                </a:cubicBezTo>
                <a:cubicBezTo>
                  <a:pt x="775211" y="2872559"/>
                  <a:pt x="770325" y="2869302"/>
                  <a:pt x="765439" y="2866216"/>
                </a:cubicBezTo>
                <a:cubicBezTo>
                  <a:pt x="767582" y="2866558"/>
                  <a:pt x="769639" y="2866815"/>
                  <a:pt x="771611" y="2867158"/>
                </a:cubicBezTo>
                <a:cubicBezTo>
                  <a:pt x="776754" y="2870416"/>
                  <a:pt x="781726" y="2873674"/>
                  <a:pt x="786698" y="2877017"/>
                </a:cubicBezTo>
                <a:close/>
                <a:moveTo>
                  <a:pt x="766639" y="2873416"/>
                </a:moveTo>
                <a:cubicBezTo>
                  <a:pt x="764410" y="2872988"/>
                  <a:pt x="762181" y="2872645"/>
                  <a:pt x="759866" y="2872216"/>
                </a:cubicBezTo>
                <a:cubicBezTo>
                  <a:pt x="755237" y="2869216"/>
                  <a:pt x="750522" y="2866216"/>
                  <a:pt x="745893" y="2863215"/>
                </a:cubicBezTo>
                <a:cubicBezTo>
                  <a:pt x="748036" y="2863558"/>
                  <a:pt x="750180" y="2863901"/>
                  <a:pt x="752237" y="2864158"/>
                </a:cubicBezTo>
                <a:cubicBezTo>
                  <a:pt x="757038" y="2867244"/>
                  <a:pt x="761838" y="2870330"/>
                  <a:pt x="766639" y="2873416"/>
                </a:cubicBezTo>
                <a:close/>
                <a:moveTo>
                  <a:pt x="746493" y="2869816"/>
                </a:moveTo>
                <a:cubicBezTo>
                  <a:pt x="744436" y="2869473"/>
                  <a:pt x="742293" y="2869044"/>
                  <a:pt x="740150" y="2868701"/>
                </a:cubicBezTo>
                <a:cubicBezTo>
                  <a:pt x="735692" y="2865873"/>
                  <a:pt x="731234" y="2863129"/>
                  <a:pt x="726777" y="2860386"/>
                </a:cubicBezTo>
                <a:cubicBezTo>
                  <a:pt x="728834" y="2860729"/>
                  <a:pt x="730806" y="2860986"/>
                  <a:pt x="732777" y="2861329"/>
                </a:cubicBezTo>
                <a:cubicBezTo>
                  <a:pt x="737406" y="2864072"/>
                  <a:pt x="741950" y="2866901"/>
                  <a:pt x="746493" y="2869816"/>
                </a:cubicBezTo>
                <a:close/>
                <a:moveTo>
                  <a:pt x="726348" y="2866216"/>
                </a:moveTo>
                <a:cubicBezTo>
                  <a:pt x="724376" y="2865873"/>
                  <a:pt x="722405" y="2865530"/>
                  <a:pt x="720433" y="2865187"/>
                </a:cubicBezTo>
                <a:cubicBezTo>
                  <a:pt x="716147" y="2862615"/>
                  <a:pt x="711946" y="2859958"/>
                  <a:pt x="707746" y="2857472"/>
                </a:cubicBezTo>
                <a:cubicBezTo>
                  <a:pt x="709632" y="2857729"/>
                  <a:pt x="711432" y="2858072"/>
                  <a:pt x="713318" y="2858329"/>
                </a:cubicBezTo>
                <a:cubicBezTo>
                  <a:pt x="717690" y="2860900"/>
                  <a:pt x="721976" y="2863472"/>
                  <a:pt x="726348" y="2866216"/>
                </a:cubicBezTo>
                <a:close/>
                <a:moveTo>
                  <a:pt x="706203" y="2862615"/>
                </a:moveTo>
                <a:cubicBezTo>
                  <a:pt x="704402" y="2862272"/>
                  <a:pt x="702602" y="2861929"/>
                  <a:pt x="700802" y="2861672"/>
                </a:cubicBezTo>
                <a:cubicBezTo>
                  <a:pt x="696773" y="2859272"/>
                  <a:pt x="692744" y="2856871"/>
                  <a:pt x="688800" y="2854557"/>
                </a:cubicBezTo>
                <a:cubicBezTo>
                  <a:pt x="690515" y="2854814"/>
                  <a:pt x="692229" y="2855071"/>
                  <a:pt x="693858" y="2855328"/>
                </a:cubicBezTo>
                <a:cubicBezTo>
                  <a:pt x="697973" y="2857729"/>
                  <a:pt x="702088" y="2860129"/>
                  <a:pt x="706203" y="2862615"/>
                </a:cubicBezTo>
                <a:close/>
                <a:moveTo>
                  <a:pt x="685971" y="2859014"/>
                </a:moveTo>
                <a:cubicBezTo>
                  <a:pt x="684343" y="2858757"/>
                  <a:pt x="682714" y="2858415"/>
                  <a:pt x="681085" y="2858157"/>
                </a:cubicBezTo>
                <a:cubicBezTo>
                  <a:pt x="677313" y="2856014"/>
                  <a:pt x="673541" y="2853785"/>
                  <a:pt x="669769" y="2851728"/>
                </a:cubicBezTo>
                <a:cubicBezTo>
                  <a:pt x="671313" y="2851985"/>
                  <a:pt x="672856" y="2852157"/>
                  <a:pt x="674313" y="2852414"/>
                </a:cubicBezTo>
                <a:cubicBezTo>
                  <a:pt x="678256" y="2854557"/>
                  <a:pt x="682028" y="2856700"/>
                  <a:pt x="685971" y="2859014"/>
                </a:cubicBezTo>
                <a:close/>
                <a:moveTo>
                  <a:pt x="665655" y="2855414"/>
                </a:moveTo>
                <a:cubicBezTo>
                  <a:pt x="664197" y="2855157"/>
                  <a:pt x="662826" y="2854900"/>
                  <a:pt x="661368" y="2854643"/>
                </a:cubicBezTo>
                <a:cubicBezTo>
                  <a:pt x="657854" y="2852671"/>
                  <a:pt x="654339" y="2850699"/>
                  <a:pt x="650910" y="2848813"/>
                </a:cubicBezTo>
                <a:cubicBezTo>
                  <a:pt x="652282" y="2848985"/>
                  <a:pt x="653567" y="2849242"/>
                  <a:pt x="654939" y="2849413"/>
                </a:cubicBezTo>
                <a:cubicBezTo>
                  <a:pt x="658454" y="2851385"/>
                  <a:pt x="662054" y="2853357"/>
                  <a:pt x="665655" y="2855414"/>
                </a:cubicBezTo>
                <a:close/>
                <a:moveTo>
                  <a:pt x="645252" y="2851728"/>
                </a:moveTo>
                <a:cubicBezTo>
                  <a:pt x="644052" y="2851471"/>
                  <a:pt x="642852" y="2851299"/>
                  <a:pt x="641566" y="2851042"/>
                </a:cubicBezTo>
                <a:cubicBezTo>
                  <a:pt x="638308" y="2849328"/>
                  <a:pt x="635137" y="2847527"/>
                  <a:pt x="631965" y="2845899"/>
                </a:cubicBezTo>
                <a:cubicBezTo>
                  <a:pt x="633079" y="2846070"/>
                  <a:pt x="634279" y="2846242"/>
                  <a:pt x="635394" y="2846413"/>
                </a:cubicBezTo>
                <a:cubicBezTo>
                  <a:pt x="638651" y="2848213"/>
                  <a:pt x="641995" y="2849928"/>
                  <a:pt x="645252" y="2851728"/>
                </a:cubicBezTo>
                <a:close/>
                <a:moveTo>
                  <a:pt x="624850" y="2848128"/>
                </a:moveTo>
                <a:cubicBezTo>
                  <a:pt x="623907" y="2847956"/>
                  <a:pt x="622878" y="2847785"/>
                  <a:pt x="621935" y="2847613"/>
                </a:cubicBezTo>
                <a:cubicBezTo>
                  <a:pt x="619020" y="2846070"/>
                  <a:pt x="616106" y="2844613"/>
                  <a:pt x="613277" y="2843070"/>
                </a:cubicBezTo>
                <a:cubicBezTo>
                  <a:pt x="614220" y="2843241"/>
                  <a:pt x="615077" y="2843327"/>
                  <a:pt x="616020" y="2843498"/>
                </a:cubicBezTo>
                <a:cubicBezTo>
                  <a:pt x="618849" y="2845042"/>
                  <a:pt x="621849" y="2846585"/>
                  <a:pt x="624850" y="2848128"/>
                </a:cubicBezTo>
                <a:close/>
                <a:moveTo>
                  <a:pt x="604190" y="2844527"/>
                </a:moveTo>
                <a:cubicBezTo>
                  <a:pt x="603504" y="2844441"/>
                  <a:pt x="602818" y="2844270"/>
                  <a:pt x="602132" y="2844184"/>
                </a:cubicBezTo>
                <a:cubicBezTo>
                  <a:pt x="599561" y="2842898"/>
                  <a:pt x="596989" y="2841612"/>
                  <a:pt x="594417" y="2840327"/>
                </a:cubicBezTo>
                <a:cubicBezTo>
                  <a:pt x="595017" y="2840412"/>
                  <a:pt x="595703" y="2840498"/>
                  <a:pt x="596303" y="2840584"/>
                </a:cubicBezTo>
                <a:cubicBezTo>
                  <a:pt x="599046" y="2841869"/>
                  <a:pt x="601618" y="2843156"/>
                  <a:pt x="604190" y="2844527"/>
                </a:cubicBezTo>
                <a:close/>
                <a:moveTo>
                  <a:pt x="583530" y="2840841"/>
                </a:moveTo>
                <a:cubicBezTo>
                  <a:pt x="583187" y="2840755"/>
                  <a:pt x="582759" y="2840755"/>
                  <a:pt x="582416" y="2840669"/>
                </a:cubicBezTo>
                <a:cubicBezTo>
                  <a:pt x="580187" y="2839555"/>
                  <a:pt x="578044" y="2838526"/>
                  <a:pt x="575815" y="2837498"/>
                </a:cubicBezTo>
                <a:cubicBezTo>
                  <a:pt x="576158" y="2837583"/>
                  <a:pt x="576501" y="2837583"/>
                  <a:pt x="576844" y="2837669"/>
                </a:cubicBezTo>
                <a:cubicBezTo>
                  <a:pt x="579072" y="2838698"/>
                  <a:pt x="581301" y="2839726"/>
                  <a:pt x="583530" y="2840841"/>
                </a:cubicBezTo>
                <a:close/>
                <a:moveTo>
                  <a:pt x="557898" y="2828925"/>
                </a:moveTo>
                <a:cubicBezTo>
                  <a:pt x="555412" y="2827725"/>
                  <a:pt x="552841" y="2826610"/>
                  <a:pt x="550355" y="2825410"/>
                </a:cubicBezTo>
                <a:cubicBezTo>
                  <a:pt x="550697" y="2825496"/>
                  <a:pt x="551040" y="2825496"/>
                  <a:pt x="551383" y="2825582"/>
                </a:cubicBezTo>
                <a:cubicBezTo>
                  <a:pt x="553955" y="2826782"/>
                  <a:pt x="556441" y="2827897"/>
                  <a:pt x="559013" y="2829097"/>
                </a:cubicBezTo>
                <a:cubicBezTo>
                  <a:pt x="558670" y="2829097"/>
                  <a:pt x="558327" y="2829011"/>
                  <a:pt x="557898" y="2828925"/>
                </a:cubicBezTo>
                <a:close/>
                <a:moveTo>
                  <a:pt x="538610" y="2826011"/>
                </a:moveTo>
                <a:cubicBezTo>
                  <a:pt x="538525" y="2826011"/>
                  <a:pt x="538439" y="2826011"/>
                  <a:pt x="538353" y="2826011"/>
                </a:cubicBezTo>
                <a:cubicBezTo>
                  <a:pt x="536210" y="2825067"/>
                  <a:pt x="534067" y="2824125"/>
                  <a:pt x="531924" y="2823182"/>
                </a:cubicBezTo>
                <a:cubicBezTo>
                  <a:pt x="532009" y="2823182"/>
                  <a:pt x="532009" y="2823182"/>
                  <a:pt x="532095" y="2823182"/>
                </a:cubicBezTo>
                <a:cubicBezTo>
                  <a:pt x="534324" y="2824125"/>
                  <a:pt x="536467" y="2825067"/>
                  <a:pt x="538610" y="2826011"/>
                </a:cubicBezTo>
                <a:close/>
                <a:moveTo>
                  <a:pt x="513407" y="2815038"/>
                </a:moveTo>
                <a:cubicBezTo>
                  <a:pt x="511178" y="2814095"/>
                  <a:pt x="508949" y="2813152"/>
                  <a:pt x="506721" y="2812209"/>
                </a:cubicBezTo>
                <a:cubicBezTo>
                  <a:pt x="508949" y="2813066"/>
                  <a:pt x="511178" y="2814095"/>
                  <a:pt x="513407" y="2815038"/>
                </a:cubicBezTo>
                <a:cubicBezTo>
                  <a:pt x="513407" y="2815038"/>
                  <a:pt x="513407" y="2815038"/>
                  <a:pt x="513407" y="2815038"/>
                </a:cubicBezTo>
                <a:close/>
                <a:moveTo>
                  <a:pt x="991838" y="3065183"/>
                </a:moveTo>
                <a:cubicBezTo>
                  <a:pt x="991924" y="3065269"/>
                  <a:pt x="992010" y="3065269"/>
                  <a:pt x="992096" y="3065355"/>
                </a:cubicBezTo>
                <a:cubicBezTo>
                  <a:pt x="992867" y="3065955"/>
                  <a:pt x="993553" y="3066640"/>
                  <a:pt x="994324" y="3067241"/>
                </a:cubicBezTo>
                <a:cubicBezTo>
                  <a:pt x="994239" y="3067241"/>
                  <a:pt x="994239" y="3067155"/>
                  <a:pt x="994153" y="3067155"/>
                </a:cubicBezTo>
                <a:cubicBezTo>
                  <a:pt x="993381" y="3066469"/>
                  <a:pt x="992610" y="3065869"/>
                  <a:pt x="991838" y="3065183"/>
                </a:cubicBezTo>
                <a:close/>
                <a:moveTo>
                  <a:pt x="1311678" y="3341904"/>
                </a:moveTo>
                <a:cubicBezTo>
                  <a:pt x="1312193" y="3342161"/>
                  <a:pt x="1312793" y="3342504"/>
                  <a:pt x="1313307" y="3342761"/>
                </a:cubicBezTo>
                <a:cubicBezTo>
                  <a:pt x="1317679" y="3348590"/>
                  <a:pt x="1321965" y="3354162"/>
                  <a:pt x="1326080" y="3359649"/>
                </a:cubicBezTo>
                <a:cubicBezTo>
                  <a:pt x="1325652" y="3359392"/>
                  <a:pt x="1325309" y="3359220"/>
                  <a:pt x="1324880" y="3358963"/>
                </a:cubicBezTo>
                <a:cubicBezTo>
                  <a:pt x="1320679" y="3353562"/>
                  <a:pt x="1316308" y="3347904"/>
                  <a:pt x="1311678" y="3341904"/>
                </a:cubicBezTo>
                <a:close/>
                <a:moveTo>
                  <a:pt x="1322651" y="3347733"/>
                </a:moveTo>
                <a:cubicBezTo>
                  <a:pt x="1323508" y="3348162"/>
                  <a:pt x="1324451" y="3348676"/>
                  <a:pt x="1325309" y="3349104"/>
                </a:cubicBezTo>
                <a:cubicBezTo>
                  <a:pt x="1329681" y="3355019"/>
                  <a:pt x="1333881" y="3360763"/>
                  <a:pt x="1337910" y="3366335"/>
                </a:cubicBezTo>
                <a:cubicBezTo>
                  <a:pt x="1337139" y="3365906"/>
                  <a:pt x="1336367" y="3365478"/>
                  <a:pt x="1335681" y="3365135"/>
                </a:cubicBezTo>
                <a:cubicBezTo>
                  <a:pt x="1331481" y="3359477"/>
                  <a:pt x="1327195" y="3353648"/>
                  <a:pt x="1322651" y="3347733"/>
                </a:cubicBezTo>
                <a:close/>
                <a:moveTo>
                  <a:pt x="1345625" y="3376794"/>
                </a:moveTo>
                <a:cubicBezTo>
                  <a:pt x="1350169" y="3383137"/>
                  <a:pt x="1354627" y="3389309"/>
                  <a:pt x="1358741" y="3395139"/>
                </a:cubicBezTo>
                <a:cubicBezTo>
                  <a:pt x="1358227" y="3394882"/>
                  <a:pt x="1357713" y="3394539"/>
                  <a:pt x="1357198" y="3394281"/>
                </a:cubicBezTo>
                <a:cubicBezTo>
                  <a:pt x="1352998" y="3388452"/>
                  <a:pt x="1348454" y="3382280"/>
                  <a:pt x="1343654" y="3375765"/>
                </a:cubicBezTo>
                <a:cubicBezTo>
                  <a:pt x="1344340" y="3376194"/>
                  <a:pt x="1344940" y="3376451"/>
                  <a:pt x="1345625" y="3376794"/>
                </a:cubicBezTo>
                <a:close/>
                <a:moveTo>
                  <a:pt x="1354455" y="3381508"/>
                </a:moveTo>
                <a:cubicBezTo>
                  <a:pt x="1355398" y="3382023"/>
                  <a:pt x="1356427" y="3382537"/>
                  <a:pt x="1357370" y="3383051"/>
                </a:cubicBezTo>
                <a:cubicBezTo>
                  <a:pt x="1361827" y="3389481"/>
                  <a:pt x="1366199" y="3395653"/>
                  <a:pt x="1370314" y="3401654"/>
                </a:cubicBezTo>
                <a:cubicBezTo>
                  <a:pt x="1369457" y="3401225"/>
                  <a:pt x="1368600" y="3400711"/>
                  <a:pt x="1367743" y="3400196"/>
                </a:cubicBezTo>
                <a:cubicBezTo>
                  <a:pt x="1363542" y="3394196"/>
                  <a:pt x="1359084" y="3388024"/>
                  <a:pt x="1354455" y="3381508"/>
                </a:cubicBezTo>
                <a:close/>
                <a:moveTo>
                  <a:pt x="1365771" y="3387338"/>
                </a:moveTo>
                <a:cubicBezTo>
                  <a:pt x="1367057" y="3387938"/>
                  <a:pt x="1368257" y="3388624"/>
                  <a:pt x="1369543" y="3389224"/>
                </a:cubicBezTo>
                <a:cubicBezTo>
                  <a:pt x="1374000" y="3395739"/>
                  <a:pt x="1378201" y="3401911"/>
                  <a:pt x="1382230" y="3407997"/>
                </a:cubicBezTo>
                <a:cubicBezTo>
                  <a:pt x="1381116" y="3407397"/>
                  <a:pt x="1379915" y="3406797"/>
                  <a:pt x="1378801" y="3406197"/>
                </a:cubicBezTo>
                <a:cubicBezTo>
                  <a:pt x="1374686" y="3400196"/>
                  <a:pt x="1370400" y="3393939"/>
                  <a:pt x="1365771" y="3387338"/>
                </a:cubicBezTo>
                <a:close/>
                <a:moveTo>
                  <a:pt x="1377601" y="3393253"/>
                </a:moveTo>
                <a:cubicBezTo>
                  <a:pt x="1379144" y="3394024"/>
                  <a:pt x="1380601" y="3394710"/>
                  <a:pt x="1382059" y="3395482"/>
                </a:cubicBezTo>
                <a:cubicBezTo>
                  <a:pt x="1386345" y="3401997"/>
                  <a:pt x="1390545" y="3408340"/>
                  <a:pt x="1394574" y="3414512"/>
                </a:cubicBezTo>
                <a:cubicBezTo>
                  <a:pt x="1393203" y="3413827"/>
                  <a:pt x="1391746" y="3413055"/>
                  <a:pt x="1390374" y="3412369"/>
                </a:cubicBezTo>
                <a:cubicBezTo>
                  <a:pt x="1386345" y="3406197"/>
                  <a:pt x="1382059" y="3399854"/>
                  <a:pt x="1377601" y="3393253"/>
                </a:cubicBezTo>
                <a:close/>
                <a:moveTo>
                  <a:pt x="1400318" y="3423171"/>
                </a:moveTo>
                <a:cubicBezTo>
                  <a:pt x="1404433" y="3429429"/>
                  <a:pt x="1408376" y="3435601"/>
                  <a:pt x="1412148" y="3441430"/>
                </a:cubicBezTo>
                <a:cubicBezTo>
                  <a:pt x="1410862" y="3440744"/>
                  <a:pt x="1409662" y="3440059"/>
                  <a:pt x="1408376" y="3439373"/>
                </a:cubicBezTo>
                <a:cubicBezTo>
                  <a:pt x="1404604" y="3433629"/>
                  <a:pt x="1400575" y="3427543"/>
                  <a:pt x="1396375" y="3421199"/>
                </a:cubicBezTo>
                <a:cubicBezTo>
                  <a:pt x="1397575" y="3421799"/>
                  <a:pt x="1398946" y="3422485"/>
                  <a:pt x="1400318" y="3423171"/>
                </a:cubicBezTo>
                <a:close/>
                <a:moveTo>
                  <a:pt x="1418320" y="3451289"/>
                </a:moveTo>
                <a:cubicBezTo>
                  <a:pt x="1422435" y="3457718"/>
                  <a:pt x="1426207" y="3463719"/>
                  <a:pt x="1429807" y="3469462"/>
                </a:cubicBezTo>
                <a:cubicBezTo>
                  <a:pt x="1428693" y="3468862"/>
                  <a:pt x="1427579" y="3468176"/>
                  <a:pt x="1426550" y="3467576"/>
                </a:cubicBezTo>
                <a:cubicBezTo>
                  <a:pt x="1423035" y="3462004"/>
                  <a:pt x="1419092" y="3455918"/>
                  <a:pt x="1414805" y="3449403"/>
                </a:cubicBezTo>
                <a:cubicBezTo>
                  <a:pt x="1416006" y="3450003"/>
                  <a:pt x="1417206" y="3450689"/>
                  <a:pt x="1418320" y="3451289"/>
                </a:cubicBezTo>
                <a:close/>
                <a:moveTo>
                  <a:pt x="1426036" y="3455318"/>
                </a:moveTo>
                <a:cubicBezTo>
                  <a:pt x="1427493" y="3456089"/>
                  <a:pt x="1428864" y="3456775"/>
                  <a:pt x="1430322" y="3457547"/>
                </a:cubicBezTo>
                <a:cubicBezTo>
                  <a:pt x="1434351" y="3464062"/>
                  <a:pt x="1438123" y="3470234"/>
                  <a:pt x="1441723" y="3476063"/>
                </a:cubicBezTo>
                <a:cubicBezTo>
                  <a:pt x="1440352" y="3475292"/>
                  <a:pt x="1439066" y="3474606"/>
                  <a:pt x="1437694" y="3473834"/>
                </a:cubicBezTo>
                <a:cubicBezTo>
                  <a:pt x="1434094" y="3468091"/>
                  <a:pt x="1430150" y="3461833"/>
                  <a:pt x="1426036" y="3455318"/>
                </a:cubicBezTo>
                <a:close/>
                <a:moveTo>
                  <a:pt x="1437608" y="3461233"/>
                </a:moveTo>
                <a:cubicBezTo>
                  <a:pt x="1439237" y="3462090"/>
                  <a:pt x="1440866" y="3462861"/>
                  <a:pt x="1442495" y="3463719"/>
                </a:cubicBezTo>
                <a:cubicBezTo>
                  <a:pt x="1446438" y="3470319"/>
                  <a:pt x="1450210" y="3476578"/>
                  <a:pt x="1453810" y="3482578"/>
                </a:cubicBezTo>
                <a:cubicBezTo>
                  <a:pt x="1452267" y="3481721"/>
                  <a:pt x="1450639" y="3480949"/>
                  <a:pt x="1449095" y="3480092"/>
                </a:cubicBezTo>
                <a:cubicBezTo>
                  <a:pt x="1445581" y="3474177"/>
                  <a:pt x="1441723" y="3467834"/>
                  <a:pt x="1437608" y="3461233"/>
                </a:cubicBezTo>
                <a:close/>
                <a:moveTo>
                  <a:pt x="1458868" y="3491151"/>
                </a:moveTo>
                <a:cubicBezTo>
                  <a:pt x="1462726" y="3497752"/>
                  <a:pt x="1466412" y="3504009"/>
                  <a:pt x="1469755" y="3509839"/>
                </a:cubicBezTo>
                <a:cubicBezTo>
                  <a:pt x="1468298" y="3509067"/>
                  <a:pt x="1466841" y="3508210"/>
                  <a:pt x="1465383" y="3507439"/>
                </a:cubicBezTo>
                <a:cubicBezTo>
                  <a:pt x="1462040" y="3501866"/>
                  <a:pt x="1458354" y="3495608"/>
                  <a:pt x="1454239" y="3488751"/>
                </a:cubicBezTo>
                <a:cubicBezTo>
                  <a:pt x="1455868" y="3489522"/>
                  <a:pt x="1457411" y="3490294"/>
                  <a:pt x="1458868" y="3491151"/>
                </a:cubicBezTo>
                <a:close/>
                <a:moveTo>
                  <a:pt x="1482014" y="3522612"/>
                </a:moveTo>
                <a:cubicBezTo>
                  <a:pt x="1483643" y="3523469"/>
                  <a:pt x="1485186" y="3524326"/>
                  <a:pt x="1486815" y="3525184"/>
                </a:cubicBezTo>
                <a:cubicBezTo>
                  <a:pt x="1490415" y="3531613"/>
                  <a:pt x="1493673" y="3537528"/>
                  <a:pt x="1496673" y="3542929"/>
                </a:cubicBezTo>
                <a:cubicBezTo>
                  <a:pt x="1495130" y="3542071"/>
                  <a:pt x="1493501" y="3541128"/>
                  <a:pt x="1491958" y="3540271"/>
                </a:cubicBezTo>
                <a:cubicBezTo>
                  <a:pt x="1489215" y="3535213"/>
                  <a:pt x="1485872" y="3529384"/>
                  <a:pt x="1482014" y="3522612"/>
                </a:cubicBezTo>
                <a:close/>
                <a:moveTo>
                  <a:pt x="1508503" y="3555788"/>
                </a:moveTo>
                <a:cubicBezTo>
                  <a:pt x="1510217" y="3556730"/>
                  <a:pt x="1511932" y="3557587"/>
                  <a:pt x="1513647" y="3558531"/>
                </a:cubicBezTo>
                <a:cubicBezTo>
                  <a:pt x="1517247" y="3565389"/>
                  <a:pt x="1520504" y="3571475"/>
                  <a:pt x="1523162" y="3576619"/>
                </a:cubicBezTo>
                <a:cubicBezTo>
                  <a:pt x="1521447" y="3575676"/>
                  <a:pt x="1519733" y="3574732"/>
                  <a:pt x="1518018" y="3573704"/>
                </a:cubicBezTo>
                <a:cubicBezTo>
                  <a:pt x="1516304" y="3570361"/>
                  <a:pt x="1513046" y="3564274"/>
                  <a:pt x="1508503" y="3555788"/>
                </a:cubicBezTo>
                <a:close/>
                <a:moveTo>
                  <a:pt x="1527448" y="3585020"/>
                </a:moveTo>
                <a:cubicBezTo>
                  <a:pt x="1531563" y="3592992"/>
                  <a:pt x="1533792" y="3597536"/>
                  <a:pt x="1533963" y="3597792"/>
                </a:cubicBezTo>
                <a:cubicBezTo>
                  <a:pt x="1534563" y="3599335"/>
                  <a:pt x="1535163" y="3600793"/>
                  <a:pt x="1535678" y="3602336"/>
                </a:cubicBezTo>
                <a:cubicBezTo>
                  <a:pt x="1532935" y="3600707"/>
                  <a:pt x="1530191" y="3599079"/>
                  <a:pt x="1527534" y="3597364"/>
                </a:cubicBezTo>
                <a:cubicBezTo>
                  <a:pt x="1525476" y="3592135"/>
                  <a:pt x="1523419" y="3586820"/>
                  <a:pt x="1521447" y="3581591"/>
                </a:cubicBezTo>
                <a:cubicBezTo>
                  <a:pt x="1523505" y="3582791"/>
                  <a:pt x="1525476" y="3583905"/>
                  <a:pt x="1527448" y="3585020"/>
                </a:cubicBezTo>
                <a:close/>
                <a:moveTo>
                  <a:pt x="1536878" y="3594450"/>
                </a:moveTo>
                <a:cubicBezTo>
                  <a:pt x="1536792" y="3594278"/>
                  <a:pt x="1535763" y="3592221"/>
                  <a:pt x="1533963" y="3588620"/>
                </a:cubicBezTo>
                <a:cubicBezTo>
                  <a:pt x="1535763" y="3589649"/>
                  <a:pt x="1537649" y="3590592"/>
                  <a:pt x="1539450" y="3591621"/>
                </a:cubicBezTo>
                <a:cubicBezTo>
                  <a:pt x="1543479" y="3599593"/>
                  <a:pt x="1546565" y="3605765"/>
                  <a:pt x="1548537" y="3609880"/>
                </a:cubicBezTo>
                <a:cubicBezTo>
                  <a:pt x="1546136" y="3608508"/>
                  <a:pt x="1543650" y="3607051"/>
                  <a:pt x="1541250" y="3605680"/>
                </a:cubicBezTo>
                <a:cubicBezTo>
                  <a:pt x="1539707" y="3601822"/>
                  <a:pt x="1538250" y="3598136"/>
                  <a:pt x="1536878" y="3594450"/>
                </a:cubicBezTo>
                <a:close/>
                <a:moveTo>
                  <a:pt x="1552223" y="3618024"/>
                </a:moveTo>
                <a:cubicBezTo>
                  <a:pt x="1554280" y="3623425"/>
                  <a:pt x="1556338" y="3628740"/>
                  <a:pt x="1558395" y="3634055"/>
                </a:cubicBezTo>
                <a:cubicBezTo>
                  <a:pt x="1555737" y="3632426"/>
                  <a:pt x="1552994" y="3630797"/>
                  <a:pt x="1550337" y="3629082"/>
                </a:cubicBezTo>
                <a:cubicBezTo>
                  <a:pt x="1548279" y="3623853"/>
                  <a:pt x="1546222" y="3618624"/>
                  <a:pt x="1544250" y="3613394"/>
                </a:cubicBezTo>
                <a:cubicBezTo>
                  <a:pt x="1546908" y="3615023"/>
                  <a:pt x="1549565" y="3616480"/>
                  <a:pt x="1552223" y="3618024"/>
                </a:cubicBezTo>
                <a:close/>
                <a:moveTo>
                  <a:pt x="1557538" y="3620938"/>
                </a:moveTo>
                <a:cubicBezTo>
                  <a:pt x="1559938" y="3622224"/>
                  <a:pt x="1562253" y="3623510"/>
                  <a:pt x="1564653" y="3624796"/>
                </a:cubicBezTo>
                <a:cubicBezTo>
                  <a:pt x="1567053" y="3629939"/>
                  <a:pt x="1568425" y="3632854"/>
                  <a:pt x="1568510" y="3633026"/>
                </a:cubicBezTo>
                <a:cubicBezTo>
                  <a:pt x="1569625" y="3636112"/>
                  <a:pt x="1570825" y="3639026"/>
                  <a:pt x="1572025" y="3642113"/>
                </a:cubicBezTo>
                <a:cubicBezTo>
                  <a:pt x="1569282" y="3640570"/>
                  <a:pt x="1566625" y="3638941"/>
                  <a:pt x="1563881" y="3637312"/>
                </a:cubicBezTo>
                <a:cubicBezTo>
                  <a:pt x="1561652" y="3631826"/>
                  <a:pt x="1559595" y="3626425"/>
                  <a:pt x="1557538" y="3620938"/>
                </a:cubicBezTo>
                <a:close/>
                <a:moveTo>
                  <a:pt x="1575026" y="3650085"/>
                </a:moveTo>
                <a:cubicBezTo>
                  <a:pt x="1576997" y="3655228"/>
                  <a:pt x="1578969" y="3660457"/>
                  <a:pt x="1580941" y="3665515"/>
                </a:cubicBezTo>
                <a:cubicBezTo>
                  <a:pt x="1578283" y="3663887"/>
                  <a:pt x="1575711" y="3662258"/>
                  <a:pt x="1573054" y="3660543"/>
                </a:cubicBezTo>
                <a:cubicBezTo>
                  <a:pt x="1570996" y="3655486"/>
                  <a:pt x="1569025" y="3650428"/>
                  <a:pt x="1567053" y="3645370"/>
                </a:cubicBezTo>
                <a:cubicBezTo>
                  <a:pt x="1569711" y="3646999"/>
                  <a:pt x="1572368" y="3648542"/>
                  <a:pt x="1575026" y="3650085"/>
                </a:cubicBezTo>
                <a:close/>
                <a:moveTo>
                  <a:pt x="1580341" y="3653085"/>
                </a:moveTo>
                <a:cubicBezTo>
                  <a:pt x="1582998" y="3654542"/>
                  <a:pt x="1585655" y="3656086"/>
                  <a:pt x="1588313" y="3657543"/>
                </a:cubicBezTo>
                <a:cubicBezTo>
                  <a:pt x="1590370" y="3662858"/>
                  <a:pt x="1592428" y="3668345"/>
                  <a:pt x="1594571" y="3673831"/>
                </a:cubicBezTo>
                <a:cubicBezTo>
                  <a:pt x="1591913" y="3672288"/>
                  <a:pt x="1589256" y="3670659"/>
                  <a:pt x="1586598" y="3669030"/>
                </a:cubicBezTo>
                <a:cubicBezTo>
                  <a:pt x="1584455" y="3663715"/>
                  <a:pt x="1582398" y="3658400"/>
                  <a:pt x="1580341" y="3653085"/>
                </a:cubicBezTo>
                <a:close/>
                <a:moveTo>
                  <a:pt x="1597743" y="3682060"/>
                </a:moveTo>
                <a:cubicBezTo>
                  <a:pt x="1599714" y="3687204"/>
                  <a:pt x="1601772" y="3692433"/>
                  <a:pt x="1603829" y="3697662"/>
                </a:cubicBezTo>
                <a:cubicBezTo>
                  <a:pt x="1601257" y="3696034"/>
                  <a:pt x="1598600" y="3694319"/>
                  <a:pt x="1596028" y="3692690"/>
                </a:cubicBezTo>
                <a:cubicBezTo>
                  <a:pt x="1593971" y="3687633"/>
                  <a:pt x="1591999" y="3682575"/>
                  <a:pt x="1589942" y="3677431"/>
                </a:cubicBezTo>
                <a:cubicBezTo>
                  <a:pt x="1592513" y="3678974"/>
                  <a:pt x="1595085" y="3680517"/>
                  <a:pt x="1597743" y="3682060"/>
                </a:cubicBezTo>
                <a:close/>
                <a:moveTo>
                  <a:pt x="1603143" y="3685146"/>
                </a:moveTo>
                <a:cubicBezTo>
                  <a:pt x="1605801" y="3686689"/>
                  <a:pt x="1608458" y="3688147"/>
                  <a:pt x="1611116" y="3689604"/>
                </a:cubicBezTo>
                <a:cubicBezTo>
                  <a:pt x="1613173" y="3695005"/>
                  <a:pt x="1615231" y="3700491"/>
                  <a:pt x="1617374" y="3705806"/>
                </a:cubicBezTo>
                <a:cubicBezTo>
                  <a:pt x="1614716" y="3704263"/>
                  <a:pt x="1612144" y="3702635"/>
                  <a:pt x="1609487" y="3701006"/>
                </a:cubicBezTo>
                <a:cubicBezTo>
                  <a:pt x="1607344" y="3695776"/>
                  <a:pt x="1605201" y="3690461"/>
                  <a:pt x="1603143" y="3685146"/>
                </a:cubicBezTo>
                <a:close/>
                <a:moveTo>
                  <a:pt x="1620460" y="3713779"/>
                </a:moveTo>
                <a:cubicBezTo>
                  <a:pt x="1622603" y="3719265"/>
                  <a:pt x="1624832" y="3724751"/>
                  <a:pt x="1626975" y="3730152"/>
                </a:cubicBezTo>
                <a:cubicBezTo>
                  <a:pt x="1624403" y="3728523"/>
                  <a:pt x="1621831" y="3726894"/>
                  <a:pt x="1619260" y="3725180"/>
                </a:cubicBezTo>
                <a:cubicBezTo>
                  <a:pt x="1617031" y="3719780"/>
                  <a:pt x="1614888" y="3714379"/>
                  <a:pt x="1612745" y="3709064"/>
                </a:cubicBezTo>
                <a:cubicBezTo>
                  <a:pt x="1615231" y="3710693"/>
                  <a:pt x="1617802" y="3712236"/>
                  <a:pt x="1620460" y="3713779"/>
                </a:cubicBezTo>
                <a:close/>
                <a:moveTo>
                  <a:pt x="1625946" y="3716950"/>
                </a:moveTo>
                <a:cubicBezTo>
                  <a:pt x="1685782" y="3751412"/>
                  <a:pt x="1741161" y="3771471"/>
                  <a:pt x="1780766" y="3771471"/>
                </a:cubicBezTo>
                <a:cubicBezTo>
                  <a:pt x="1906010" y="3771471"/>
                  <a:pt x="2131467" y="3550558"/>
                  <a:pt x="2184016" y="3406369"/>
                </a:cubicBezTo>
                <a:cubicBezTo>
                  <a:pt x="2257397" y="3205258"/>
                  <a:pt x="2380498" y="2994203"/>
                  <a:pt x="2510714" y="2770804"/>
                </a:cubicBezTo>
                <a:cubicBezTo>
                  <a:pt x="2510885" y="2770546"/>
                  <a:pt x="2510971" y="2770289"/>
                  <a:pt x="2511143" y="2770118"/>
                </a:cubicBezTo>
                <a:lnTo>
                  <a:pt x="2521173" y="2770118"/>
                </a:lnTo>
                <a:cubicBezTo>
                  <a:pt x="2519544" y="2773118"/>
                  <a:pt x="2517829" y="2776204"/>
                  <a:pt x="2516200" y="2779205"/>
                </a:cubicBezTo>
                <a:cubicBezTo>
                  <a:pt x="2391299" y="3005262"/>
                  <a:pt x="2273342" y="3218802"/>
                  <a:pt x="2198932" y="3422828"/>
                </a:cubicBezTo>
                <a:cubicBezTo>
                  <a:pt x="2143897" y="3573618"/>
                  <a:pt x="1923498" y="3796074"/>
                  <a:pt x="1798511" y="3796074"/>
                </a:cubicBezTo>
                <a:cubicBezTo>
                  <a:pt x="1755991" y="3796074"/>
                  <a:pt x="1696241" y="3773186"/>
                  <a:pt x="1632547" y="3733753"/>
                </a:cubicBezTo>
                <a:cubicBezTo>
                  <a:pt x="1630318" y="3728180"/>
                  <a:pt x="1628089" y="3722523"/>
                  <a:pt x="1625946" y="3716950"/>
                </a:cubicBezTo>
                <a:close/>
                <a:moveTo>
                  <a:pt x="1798511" y="3801818"/>
                </a:moveTo>
                <a:cubicBezTo>
                  <a:pt x="1924526" y="3801818"/>
                  <a:pt x="2146554" y="3577647"/>
                  <a:pt x="2202018" y="3425742"/>
                </a:cubicBezTo>
                <a:cubicBezTo>
                  <a:pt x="2276256" y="3222232"/>
                  <a:pt x="2394128" y="3008948"/>
                  <a:pt x="2518858" y="2783062"/>
                </a:cubicBezTo>
                <a:cubicBezTo>
                  <a:pt x="2521258" y="2778776"/>
                  <a:pt x="2523659" y="2774404"/>
                  <a:pt x="2525973" y="2770118"/>
                </a:cubicBezTo>
                <a:lnTo>
                  <a:pt x="2536174" y="2770118"/>
                </a:lnTo>
                <a:cubicBezTo>
                  <a:pt x="2531888" y="2778347"/>
                  <a:pt x="2527602" y="2786491"/>
                  <a:pt x="2523316" y="2794721"/>
                </a:cubicBezTo>
                <a:cubicBezTo>
                  <a:pt x="2404244" y="3022064"/>
                  <a:pt x="2291858" y="3236719"/>
                  <a:pt x="2216934" y="3442116"/>
                </a:cubicBezTo>
                <a:cubicBezTo>
                  <a:pt x="2158984" y="3600879"/>
                  <a:pt x="1942014" y="3826421"/>
                  <a:pt x="1816256" y="3826421"/>
                </a:cubicBezTo>
                <a:cubicBezTo>
                  <a:pt x="1768678" y="3826421"/>
                  <a:pt x="1706956" y="3801389"/>
                  <a:pt x="1642920" y="3759299"/>
                </a:cubicBezTo>
                <a:cubicBezTo>
                  <a:pt x="1640519" y="3753469"/>
                  <a:pt x="1638205" y="3747726"/>
                  <a:pt x="1635805" y="3741811"/>
                </a:cubicBezTo>
                <a:cubicBezTo>
                  <a:pt x="1698298" y="3779701"/>
                  <a:pt x="1756677" y="3801818"/>
                  <a:pt x="1798511" y="3801818"/>
                </a:cubicBezTo>
                <a:close/>
                <a:moveTo>
                  <a:pt x="1816256" y="3832079"/>
                </a:moveTo>
                <a:cubicBezTo>
                  <a:pt x="1875663" y="3832079"/>
                  <a:pt x="1958988" y="3783302"/>
                  <a:pt x="2044713" y="3698348"/>
                </a:cubicBezTo>
                <a:cubicBezTo>
                  <a:pt x="2124780" y="3619053"/>
                  <a:pt x="2191903" y="3521926"/>
                  <a:pt x="2220021" y="3444945"/>
                </a:cubicBezTo>
                <a:cubicBezTo>
                  <a:pt x="2294773" y="3239976"/>
                  <a:pt x="2407158" y="3025493"/>
                  <a:pt x="2526059" y="2798321"/>
                </a:cubicBezTo>
                <a:cubicBezTo>
                  <a:pt x="2531031" y="2788892"/>
                  <a:pt x="2535917" y="2779462"/>
                  <a:pt x="2540889" y="2769946"/>
                </a:cubicBezTo>
                <a:lnTo>
                  <a:pt x="2551176" y="2769946"/>
                </a:lnTo>
                <a:cubicBezTo>
                  <a:pt x="2543804" y="2784691"/>
                  <a:pt x="2536517" y="2799522"/>
                  <a:pt x="2529145" y="2814266"/>
                </a:cubicBezTo>
                <a:cubicBezTo>
                  <a:pt x="2416417" y="3041352"/>
                  <a:pt x="2309860" y="3255836"/>
                  <a:pt x="2234937" y="3461233"/>
                </a:cubicBezTo>
                <a:cubicBezTo>
                  <a:pt x="2205962" y="3540528"/>
                  <a:pt x="2139525" y="3639626"/>
                  <a:pt x="2061515" y="3719865"/>
                </a:cubicBezTo>
                <a:cubicBezTo>
                  <a:pt x="1976990" y="3806704"/>
                  <a:pt x="1894094" y="3856510"/>
                  <a:pt x="1834086" y="3856596"/>
                </a:cubicBezTo>
                <a:cubicBezTo>
                  <a:pt x="1784452" y="3856596"/>
                  <a:pt x="1719644" y="3829079"/>
                  <a:pt x="1652778" y="3782787"/>
                </a:cubicBezTo>
                <a:cubicBezTo>
                  <a:pt x="1650635" y="3777644"/>
                  <a:pt x="1648492" y="3772586"/>
                  <a:pt x="1646349" y="3767443"/>
                </a:cubicBezTo>
                <a:cubicBezTo>
                  <a:pt x="1709185" y="3808076"/>
                  <a:pt x="1769536" y="3832079"/>
                  <a:pt x="1816256" y="3832079"/>
                </a:cubicBezTo>
                <a:close/>
                <a:moveTo>
                  <a:pt x="2543890" y="2764203"/>
                </a:moveTo>
                <a:cubicBezTo>
                  <a:pt x="2545690" y="2760774"/>
                  <a:pt x="2547490" y="2757259"/>
                  <a:pt x="2549290" y="2753830"/>
                </a:cubicBezTo>
                <a:cubicBezTo>
                  <a:pt x="2552719" y="2753659"/>
                  <a:pt x="2556063" y="2753573"/>
                  <a:pt x="2559320" y="2753401"/>
                </a:cubicBezTo>
                <a:cubicBezTo>
                  <a:pt x="2557520" y="2757002"/>
                  <a:pt x="2555720" y="2760602"/>
                  <a:pt x="2554005" y="2764203"/>
                </a:cubicBezTo>
                <a:lnTo>
                  <a:pt x="2543890" y="2764203"/>
                </a:lnTo>
                <a:close/>
                <a:moveTo>
                  <a:pt x="2564035" y="2753230"/>
                </a:moveTo>
                <a:cubicBezTo>
                  <a:pt x="2567464" y="2753059"/>
                  <a:pt x="2570893" y="2752973"/>
                  <a:pt x="2574151" y="2752801"/>
                </a:cubicBezTo>
                <a:cubicBezTo>
                  <a:pt x="2572350" y="2756573"/>
                  <a:pt x="2570550" y="2760431"/>
                  <a:pt x="2568750" y="2764203"/>
                </a:cubicBezTo>
                <a:lnTo>
                  <a:pt x="2558549" y="2764203"/>
                </a:lnTo>
                <a:cubicBezTo>
                  <a:pt x="2560434" y="2760602"/>
                  <a:pt x="2562235" y="2756916"/>
                  <a:pt x="2564035" y="2753230"/>
                </a:cubicBezTo>
                <a:close/>
                <a:moveTo>
                  <a:pt x="2566950" y="2747315"/>
                </a:moveTo>
                <a:cubicBezTo>
                  <a:pt x="2568750" y="2743715"/>
                  <a:pt x="2570550" y="2740028"/>
                  <a:pt x="2572350" y="2736428"/>
                </a:cubicBezTo>
                <a:cubicBezTo>
                  <a:pt x="2575694" y="2736171"/>
                  <a:pt x="2579037" y="2735828"/>
                  <a:pt x="2582209" y="2735571"/>
                </a:cubicBezTo>
                <a:cubicBezTo>
                  <a:pt x="2580409" y="2739342"/>
                  <a:pt x="2578694" y="2743114"/>
                  <a:pt x="2576894" y="2746886"/>
                </a:cubicBezTo>
                <a:cubicBezTo>
                  <a:pt x="2573722" y="2746972"/>
                  <a:pt x="2570379" y="2747143"/>
                  <a:pt x="2566950" y="2747315"/>
                </a:cubicBezTo>
                <a:close/>
                <a:moveTo>
                  <a:pt x="2575351" y="2730341"/>
                </a:moveTo>
                <a:cubicBezTo>
                  <a:pt x="2577151" y="2726741"/>
                  <a:pt x="2578865" y="2723141"/>
                  <a:pt x="2580666" y="2719626"/>
                </a:cubicBezTo>
                <a:cubicBezTo>
                  <a:pt x="2583923" y="2719197"/>
                  <a:pt x="2587181" y="2718769"/>
                  <a:pt x="2590353" y="2718340"/>
                </a:cubicBezTo>
                <a:cubicBezTo>
                  <a:pt x="2588638" y="2722026"/>
                  <a:pt x="2586838" y="2725798"/>
                  <a:pt x="2585123" y="2729484"/>
                </a:cubicBezTo>
                <a:cubicBezTo>
                  <a:pt x="2581952" y="2729741"/>
                  <a:pt x="2578694" y="2730084"/>
                  <a:pt x="2575351" y="2730341"/>
                </a:cubicBezTo>
                <a:close/>
                <a:moveTo>
                  <a:pt x="2595153" y="2717654"/>
                </a:moveTo>
                <a:cubicBezTo>
                  <a:pt x="2598496" y="2717226"/>
                  <a:pt x="2601754" y="2716711"/>
                  <a:pt x="2604926" y="2716282"/>
                </a:cubicBezTo>
                <a:cubicBezTo>
                  <a:pt x="2603211" y="2720226"/>
                  <a:pt x="2601411" y="2724169"/>
                  <a:pt x="2599697" y="2728113"/>
                </a:cubicBezTo>
                <a:cubicBezTo>
                  <a:pt x="2596439" y="2728455"/>
                  <a:pt x="2593181" y="2728713"/>
                  <a:pt x="2589838" y="2729056"/>
                </a:cubicBezTo>
                <a:cubicBezTo>
                  <a:pt x="2591553" y="2725284"/>
                  <a:pt x="2593353" y="2721426"/>
                  <a:pt x="2595153" y="2717654"/>
                </a:cubicBezTo>
                <a:close/>
                <a:moveTo>
                  <a:pt x="2598153" y="2711225"/>
                </a:moveTo>
                <a:cubicBezTo>
                  <a:pt x="2599954" y="2707453"/>
                  <a:pt x="2601668" y="2703595"/>
                  <a:pt x="2603469" y="2699823"/>
                </a:cubicBezTo>
                <a:cubicBezTo>
                  <a:pt x="2606726" y="2699223"/>
                  <a:pt x="2609898" y="2698623"/>
                  <a:pt x="2612984" y="2698023"/>
                </a:cubicBezTo>
                <a:cubicBezTo>
                  <a:pt x="2611269" y="2701966"/>
                  <a:pt x="2609469" y="2705910"/>
                  <a:pt x="2607755" y="2709939"/>
                </a:cubicBezTo>
                <a:cubicBezTo>
                  <a:pt x="2604583" y="2710367"/>
                  <a:pt x="2601411" y="2710796"/>
                  <a:pt x="2598153" y="2711225"/>
                </a:cubicBezTo>
                <a:close/>
                <a:moveTo>
                  <a:pt x="2617785" y="2697080"/>
                </a:moveTo>
                <a:cubicBezTo>
                  <a:pt x="2621042" y="2696394"/>
                  <a:pt x="2624300" y="2695794"/>
                  <a:pt x="2627471" y="2695108"/>
                </a:cubicBezTo>
                <a:cubicBezTo>
                  <a:pt x="2625671" y="2699309"/>
                  <a:pt x="2623957" y="2703509"/>
                  <a:pt x="2622157" y="2707710"/>
                </a:cubicBezTo>
                <a:cubicBezTo>
                  <a:pt x="2618985" y="2708224"/>
                  <a:pt x="2615727" y="2708653"/>
                  <a:pt x="2612470" y="2709167"/>
                </a:cubicBezTo>
                <a:cubicBezTo>
                  <a:pt x="2614184" y="2705138"/>
                  <a:pt x="2615984" y="2701109"/>
                  <a:pt x="2617785" y="2697080"/>
                </a:cubicBezTo>
                <a:close/>
                <a:moveTo>
                  <a:pt x="2632101" y="2694165"/>
                </a:moveTo>
                <a:cubicBezTo>
                  <a:pt x="2635444" y="2693480"/>
                  <a:pt x="2638701" y="2692794"/>
                  <a:pt x="2641873" y="2692022"/>
                </a:cubicBezTo>
                <a:cubicBezTo>
                  <a:pt x="2640073" y="2696480"/>
                  <a:pt x="2638358" y="2701023"/>
                  <a:pt x="2636558" y="2705481"/>
                </a:cubicBezTo>
                <a:cubicBezTo>
                  <a:pt x="2633387" y="2705996"/>
                  <a:pt x="2630129" y="2706510"/>
                  <a:pt x="2626700" y="2707024"/>
                </a:cubicBezTo>
                <a:cubicBezTo>
                  <a:pt x="2628500" y="2702738"/>
                  <a:pt x="2630300" y="2698452"/>
                  <a:pt x="2632101" y="2694165"/>
                </a:cubicBezTo>
                <a:close/>
                <a:moveTo>
                  <a:pt x="2634844" y="2687736"/>
                </a:moveTo>
                <a:cubicBezTo>
                  <a:pt x="2636644" y="2683536"/>
                  <a:pt x="2638358" y="2679249"/>
                  <a:pt x="2640159" y="2675049"/>
                </a:cubicBezTo>
                <a:cubicBezTo>
                  <a:pt x="2643416" y="2674191"/>
                  <a:pt x="2646588" y="2673334"/>
                  <a:pt x="2649674" y="2672477"/>
                </a:cubicBezTo>
                <a:cubicBezTo>
                  <a:pt x="2647960" y="2676849"/>
                  <a:pt x="2646159" y="2681307"/>
                  <a:pt x="2644445" y="2685679"/>
                </a:cubicBezTo>
                <a:cubicBezTo>
                  <a:pt x="2641273" y="2686364"/>
                  <a:pt x="2638101" y="2687050"/>
                  <a:pt x="2634844" y="2687736"/>
                </a:cubicBezTo>
                <a:close/>
                <a:moveTo>
                  <a:pt x="2642816" y="2668534"/>
                </a:moveTo>
                <a:cubicBezTo>
                  <a:pt x="2644616" y="2664248"/>
                  <a:pt x="2646331" y="2660047"/>
                  <a:pt x="2648131" y="2655761"/>
                </a:cubicBezTo>
                <a:cubicBezTo>
                  <a:pt x="2651303" y="2654732"/>
                  <a:pt x="2654389" y="2653703"/>
                  <a:pt x="2657475" y="2652675"/>
                </a:cubicBezTo>
                <a:cubicBezTo>
                  <a:pt x="2655761" y="2657132"/>
                  <a:pt x="2653960" y="2661590"/>
                  <a:pt x="2652246" y="2665962"/>
                </a:cubicBezTo>
                <a:cubicBezTo>
                  <a:pt x="2649160" y="2666819"/>
                  <a:pt x="2646074" y="2667676"/>
                  <a:pt x="2642816" y="2668534"/>
                </a:cubicBezTo>
                <a:close/>
                <a:moveTo>
                  <a:pt x="2650960" y="2648903"/>
                </a:moveTo>
                <a:cubicBezTo>
                  <a:pt x="2652675" y="2644788"/>
                  <a:pt x="2654389" y="2640587"/>
                  <a:pt x="2656104" y="2636472"/>
                </a:cubicBezTo>
                <a:cubicBezTo>
                  <a:pt x="2659190" y="2635272"/>
                  <a:pt x="2662190" y="2634072"/>
                  <a:pt x="2665190" y="2632872"/>
                </a:cubicBezTo>
                <a:cubicBezTo>
                  <a:pt x="2663476" y="2637158"/>
                  <a:pt x="2661761" y="2641530"/>
                  <a:pt x="2660133" y="2645816"/>
                </a:cubicBezTo>
                <a:cubicBezTo>
                  <a:pt x="2657132" y="2646845"/>
                  <a:pt x="2654132" y="2647874"/>
                  <a:pt x="2650960" y="2648903"/>
                </a:cubicBezTo>
                <a:close/>
                <a:moveTo>
                  <a:pt x="2659190" y="2629186"/>
                </a:moveTo>
                <a:cubicBezTo>
                  <a:pt x="2660904" y="2625157"/>
                  <a:pt x="2662533" y="2621128"/>
                  <a:pt x="2664162" y="2617099"/>
                </a:cubicBezTo>
                <a:cubicBezTo>
                  <a:pt x="2667162" y="2615727"/>
                  <a:pt x="2670077" y="2614441"/>
                  <a:pt x="2672991" y="2613070"/>
                </a:cubicBezTo>
                <a:cubicBezTo>
                  <a:pt x="2671363" y="2617270"/>
                  <a:pt x="2669734" y="2621471"/>
                  <a:pt x="2668105" y="2625671"/>
                </a:cubicBezTo>
                <a:cubicBezTo>
                  <a:pt x="2665190" y="2626785"/>
                  <a:pt x="2662190" y="2627986"/>
                  <a:pt x="2659190" y="2629186"/>
                </a:cubicBezTo>
                <a:close/>
                <a:moveTo>
                  <a:pt x="2667419" y="2609212"/>
                </a:moveTo>
                <a:cubicBezTo>
                  <a:pt x="2669048" y="2605269"/>
                  <a:pt x="2670677" y="2601411"/>
                  <a:pt x="2672220" y="2597468"/>
                </a:cubicBezTo>
                <a:cubicBezTo>
                  <a:pt x="2675135" y="2596010"/>
                  <a:pt x="2677964" y="2594467"/>
                  <a:pt x="2680792" y="2593010"/>
                </a:cubicBezTo>
                <a:cubicBezTo>
                  <a:pt x="2679249" y="2597039"/>
                  <a:pt x="2677621" y="2601154"/>
                  <a:pt x="2676078" y="2605183"/>
                </a:cubicBezTo>
                <a:cubicBezTo>
                  <a:pt x="2673249" y="2606555"/>
                  <a:pt x="2670334" y="2607926"/>
                  <a:pt x="2667419" y="2609212"/>
                </a:cubicBezTo>
                <a:close/>
                <a:moveTo>
                  <a:pt x="2675392" y="2589838"/>
                </a:moveTo>
                <a:cubicBezTo>
                  <a:pt x="2677021" y="2585809"/>
                  <a:pt x="2678649" y="2581866"/>
                  <a:pt x="2680278" y="2577837"/>
                </a:cubicBezTo>
                <a:cubicBezTo>
                  <a:pt x="2683107" y="2576208"/>
                  <a:pt x="2685850" y="2574579"/>
                  <a:pt x="2688508" y="2572950"/>
                </a:cubicBezTo>
                <a:cubicBezTo>
                  <a:pt x="2686879" y="2577065"/>
                  <a:pt x="2685336" y="2581266"/>
                  <a:pt x="2683707" y="2585380"/>
                </a:cubicBezTo>
                <a:cubicBezTo>
                  <a:pt x="2681050" y="2586838"/>
                  <a:pt x="2678221" y="2588295"/>
                  <a:pt x="2675392" y="2589838"/>
                </a:cubicBezTo>
                <a:close/>
                <a:moveTo>
                  <a:pt x="2683621" y="2569607"/>
                </a:moveTo>
                <a:cubicBezTo>
                  <a:pt x="2685336" y="2565406"/>
                  <a:pt x="2687050" y="2561292"/>
                  <a:pt x="2688679" y="2557091"/>
                </a:cubicBezTo>
                <a:cubicBezTo>
                  <a:pt x="2691422" y="2555377"/>
                  <a:pt x="2694080" y="2553577"/>
                  <a:pt x="2696652" y="2551862"/>
                </a:cubicBezTo>
                <a:cubicBezTo>
                  <a:pt x="2695023" y="2556148"/>
                  <a:pt x="2693308" y="2560434"/>
                  <a:pt x="2691679" y="2564721"/>
                </a:cubicBezTo>
                <a:cubicBezTo>
                  <a:pt x="2689108" y="2566435"/>
                  <a:pt x="2686365" y="2568064"/>
                  <a:pt x="2683621" y="2569607"/>
                </a:cubicBezTo>
                <a:close/>
                <a:moveTo>
                  <a:pt x="2702395" y="2548090"/>
                </a:moveTo>
                <a:cubicBezTo>
                  <a:pt x="2705224" y="2546118"/>
                  <a:pt x="2707967" y="2544147"/>
                  <a:pt x="2710625" y="2542261"/>
                </a:cubicBezTo>
                <a:cubicBezTo>
                  <a:pt x="2708996" y="2546804"/>
                  <a:pt x="2707281" y="2551433"/>
                  <a:pt x="2705653" y="2555977"/>
                </a:cubicBezTo>
                <a:cubicBezTo>
                  <a:pt x="2702995" y="2557777"/>
                  <a:pt x="2700166" y="2559577"/>
                  <a:pt x="2697337" y="2561378"/>
                </a:cubicBezTo>
                <a:cubicBezTo>
                  <a:pt x="2698966" y="2556920"/>
                  <a:pt x="2700681" y="2552462"/>
                  <a:pt x="2702395" y="2548090"/>
                </a:cubicBezTo>
                <a:close/>
                <a:moveTo>
                  <a:pt x="2705481" y="2540032"/>
                </a:moveTo>
                <a:cubicBezTo>
                  <a:pt x="2707110" y="2535746"/>
                  <a:pt x="2708739" y="2531374"/>
                  <a:pt x="2710453" y="2527088"/>
                </a:cubicBezTo>
                <a:cubicBezTo>
                  <a:pt x="2713196" y="2525030"/>
                  <a:pt x="2715768" y="2522887"/>
                  <a:pt x="2718340" y="2520830"/>
                </a:cubicBezTo>
                <a:cubicBezTo>
                  <a:pt x="2716711" y="2525287"/>
                  <a:pt x="2715082" y="2529745"/>
                  <a:pt x="2713539" y="2534117"/>
                </a:cubicBezTo>
                <a:cubicBezTo>
                  <a:pt x="2710882" y="2536089"/>
                  <a:pt x="2708225" y="2538060"/>
                  <a:pt x="2705481" y="2540032"/>
                </a:cubicBezTo>
                <a:close/>
                <a:moveTo>
                  <a:pt x="2724255" y="2515943"/>
                </a:moveTo>
                <a:cubicBezTo>
                  <a:pt x="2726913" y="2513629"/>
                  <a:pt x="2729570" y="2511400"/>
                  <a:pt x="2732056" y="2509085"/>
                </a:cubicBezTo>
                <a:cubicBezTo>
                  <a:pt x="2730427" y="2513800"/>
                  <a:pt x="2728884" y="2518429"/>
                  <a:pt x="2727256" y="2523058"/>
                </a:cubicBezTo>
                <a:cubicBezTo>
                  <a:pt x="2724684" y="2525287"/>
                  <a:pt x="2722026" y="2527430"/>
                  <a:pt x="2719283" y="2529659"/>
                </a:cubicBezTo>
                <a:cubicBezTo>
                  <a:pt x="2720912" y="2525116"/>
                  <a:pt x="2722540" y="2520487"/>
                  <a:pt x="2724255" y="2515943"/>
                </a:cubicBezTo>
                <a:close/>
                <a:moveTo>
                  <a:pt x="2738057" y="2503427"/>
                </a:moveTo>
                <a:cubicBezTo>
                  <a:pt x="2741143" y="2500427"/>
                  <a:pt x="2744143" y="2497427"/>
                  <a:pt x="2746886" y="2494426"/>
                </a:cubicBezTo>
                <a:cubicBezTo>
                  <a:pt x="2745343" y="2499227"/>
                  <a:pt x="2743800" y="2504027"/>
                  <a:pt x="2742257" y="2508828"/>
                </a:cubicBezTo>
                <a:cubicBezTo>
                  <a:pt x="2739428" y="2511828"/>
                  <a:pt x="2736428" y="2514829"/>
                  <a:pt x="2733170" y="2517829"/>
                </a:cubicBezTo>
                <a:cubicBezTo>
                  <a:pt x="2734714" y="2513029"/>
                  <a:pt x="2736428" y="2508228"/>
                  <a:pt x="2738057" y="2503427"/>
                </a:cubicBezTo>
                <a:close/>
                <a:moveTo>
                  <a:pt x="2776033" y="2444363"/>
                </a:moveTo>
                <a:cubicBezTo>
                  <a:pt x="2777490" y="2437676"/>
                  <a:pt x="2781262" y="2430732"/>
                  <a:pt x="2786920" y="2423617"/>
                </a:cubicBezTo>
                <a:cubicBezTo>
                  <a:pt x="2784948" y="2430475"/>
                  <a:pt x="2783062" y="2437419"/>
                  <a:pt x="2781091" y="2444277"/>
                </a:cubicBezTo>
                <a:cubicBezTo>
                  <a:pt x="2778176" y="2447277"/>
                  <a:pt x="2775604" y="2450278"/>
                  <a:pt x="2773461" y="2453192"/>
                </a:cubicBezTo>
                <a:cubicBezTo>
                  <a:pt x="2774576" y="2450278"/>
                  <a:pt x="2775433" y="2447277"/>
                  <a:pt x="2776033" y="2444363"/>
                </a:cubicBezTo>
                <a:close/>
                <a:moveTo>
                  <a:pt x="2792749" y="2416931"/>
                </a:moveTo>
                <a:cubicBezTo>
                  <a:pt x="2794807" y="2414702"/>
                  <a:pt x="2797036" y="2412559"/>
                  <a:pt x="2799436" y="2410330"/>
                </a:cubicBezTo>
                <a:cubicBezTo>
                  <a:pt x="2797379" y="2417960"/>
                  <a:pt x="2795407" y="2425589"/>
                  <a:pt x="2793349" y="2433219"/>
                </a:cubicBezTo>
                <a:cubicBezTo>
                  <a:pt x="2790949" y="2435190"/>
                  <a:pt x="2788634" y="2437162"/>
                  <a:pt x="2786491" y="2439134"/>
                </a:cubicBezTo>
                <a:cubicBezTo>
                  <a:pt x="2788634" y="2431676"/>
                  <a:pt x="2790692" y="2424303"/>
                  <a:pt x="2792749" y="2416931"/>
                </a:cubicBezTo>
                <a:close/>
                <a:moveTo>
                  <a:pt x="2804579" y="2405701"/>
                </a:moveTo>
                <a:cubicBezTo>
                  <a:pt x="2806808" y="2403815"/>
                  <a:pt x="2809209" y="2401843"/>
                  <a:pt x="2811609" y="2399871"/>
                </a:cubicBezTo>
                <a:cubicBezTo>
                  <a:pt x="2809637" y="2407844"/>
                  <a:pt x="2807665" y="2415816"/>
                  <a:pt x="2805608" y="2423789"/>
                </a:cubicBezTo>
                <a:cubicBezTo>
                  <a:pt x="2803036" y="2425589"/>
                  <a:pt x="2800550" y="2427389"/>
                  <a:pt x="2798236" y="2429189"/>
                </a:cubicBezTo>
                <a:cubicBezTo>
                  <a:pt x="2800379" y="2421388"/>
                  <a:pt x="2802436" y="2413587"/>
                  <a:pt x="2804579" y="2405701"/>
                </a:cubicBezTo>
                <a:close/>
                <a:moveTo>
                  <a:pt x="2816324" y="2396271"/>
                </a:moveTo>
                <a:cubicBezTo>
                  <a:pt x="2818295" y="2394728"/>
                  <a:pt x="2820439" y="2393271"/>
                  <a:pt x="2822582" y="2391728"/>
                </a:cubicBezTo>
                <a:cubicBezTo>
                  <a:pt x="2820610" y="2399957"/>
                  <a:pt x="2818724" y="2408101"/>
                  <a:pt x="2816752" y="2416331"/>
                </a:cubicBezTo>
                <a:cubicBezTo>
                  <a:pt x="2814524" y="2417788"/>
                  <a:pt x="2812295" y="2419245"/>
                  <a:pt x="2810237" y="2420617"/>
                </a:cubicBezTo>
                <a:cubicBezTo>
                  <a:pt x="2812295" y="2412473"/>
                  <a:pt x="2814352" y="2404329"/>
                  <a:pt x="2816324" y="2396271"/>
                </a:cubicBezTo>
                <a:close/>
                <a:moveTo>
                  <a:pt x="2827125" y="2388470"/>
                </a:moveTo>
                <a:cubicBezTo>
                  <a:pt x="2829182" y="2387013"/>
                  <a:pt x="2831326" y="2385555"/>
                  <a:pt x="2833554" y="2384098"/>
                </a:cubicBezTo>
                <a:cubicBezTo>
                  <a:pt x="2831669" y="2392499"/>
                  <a:pt x="2829868" y="2400900"/>
                  <a:pt x="2827982" y="2409301"/>
                </a:cubicBezTo>
                <a:cubicBezTo>
                  <a:pt x="2825668" y="2410673"/>
                  <a:pt x="2823439" y="2412044"/>
                  <a:pt x="2821210" y="2413416"/>
                </a:cubicBezTo>
                <a:cubicBezTo>
                  <a:pt x="2823267" y="2405187"/>
                  <a:pt x="2825239" y="2396785"/>
                  <a:pt x="2827125" y="2388470"/>
                </a:cubicBezTo>
                <a:close/>
                <a:moveTo>
                  <a:pt x="2838012" y="2381269"/>
                </a:moveTo>
                <a:cubicBezTo>
                  <a:pt x="2840155" y="2379898"/>
                  <a:pt x="2842298" y="2378526"/>
                  <a:pt x="2844527" y="2377154"/>
                </a:cubicBezTo>
                <a:cubicBezTo>
                  <a:pt x="2842727" y="2385727"/>
                  <a:pt x="2841013" y="2394299"/>
                  <a:pt x="2839212" y="2402872"/>
                </a:cubicBezTo>
                <a:cubicBezTo>
                  <a:pt x="2836898" y="2404158"/>
                  <a:pt x="2834583" y="2405444"/>
                  <a:pt x="2832354" y="2406815"/>
                </a:cubicBezTo>
                <a:cubicBezTo>
                  <a:pt x="2834240" y="2398328"/>
                  <a:pt x="2836126" y="2389756"/>
                  <a:pt x="2838012" y="2381269"/>
                </a:cubicBezTo>
                <a:close/>
                <a:moveTo>
                  <a:pt x="2848814" y="2374497"/>
                </a:moveTo>
                <a:cubicBezTo>
                  <a:pt x="2850957" y="2373211"/>
                  <a:pt x="2853185" y="2371925"/>
                  <a:pt x="2855414" y="2370554"/>
                </a:cubicBezTo>
                <a:cubicBezTo>
                  <a:pt x="2853700" y="2379297"/>
                  <a:pt x="2851985" y="2388042"/>
                  <a:pt x="2850356" y="2396785"/>
                </a:cubicBezTo>
                <a:cubicBezTo>
                  <a:pt x="2848042" y="2398071"/>
                  <a:pt x="2845727" y="2399272"/>
                  <a:pt x="2843499" y="2400472"/>
                </a:cubicBezTo>
                <a:cubicBezTo>
                  <a:pt x="2845213" y="2391899"/>
                  <a:pt x="2847013" y="2383241"/>
                  <a:pt x="2848814" y="2374497"/>
                </a:cubicBezTo>
                <a:close/>
                <a:moveTo>
                  <a:pt x="2859615" y="2368153"/>
                </a:moveTo>
                <a:cubicBezTo>
                  <a:pt x="3046067" y="2260483"/>
                  <a:pt x="3483093" y="2133953"/>
                  <a:pt x="3556473" y="2120579"/>
                </a:cubicBezTo>
                <a:cubicBezTo>
                  <a:pt x="3559731" y="2119979"/>
                  <a:pt x="3585877" y="2119636"/>
                  <a:pt x="3590420" y="2119636"/>
                </a:cubicBezTo>
                <a:cubicBezTo>
                  <a:pt x="3625053" y="2119636"/>
                  <a:pt x="3907346" y="2156670"/>
                  <a:pt x="3931520" y="2205276"/>
                </a:cubicBezTo>
                <a:cubicBezTo>
                  <a:pt x="3947894" y="2238108"/>
                  <a:pt x="4046735" y="2275913"/>
                  <a:pt x="4142232" y="2312432"/>
                </a:cubicBezTo>
                <a:cubicBezTo>
                  <a:pt x="4233615" y="2347322"/>
                  <a:pt x="4327998" y="2383412"/>
                  <a:pt x="4335371" y="2410159"/>
                </a:cubicBezTo>
                <a:cubicBezTo>
                  <a:pt x="4352944" y="2474024"/>
                  <a:pt x="4508964" y="2536946"/>
                  <a:pt x="4674242" y="2603640"/>
                </a:cubicBezTo>
                <a:cubicBezTo>
                  <a:pt x="4717619" y="2621128"/>
                  <a:pt x="4761424" y="2638787"/>
                  <a:pt x="4802315" y="2656532"/>
                </a:cubicBezTo>
                <a:cubicBezTo>
                  <a:pt x="4802572" y="2657475"/>
                  <a:pt x="4802829" y="2658418"/>
                  <a:pt x="4803086" y="2659361"/>
                </a:cubicBezTo>
                <a:cubicBezTo>
                  <a:pt x="4762796" y="2643673"/>
                  <a:pt x="4719333" y="2627900"/>
                  <a:pt x="4675185" y="2611784"/>
                </a:cubicBezTo>
                <a:cubicBezTo>
                  <a:pt x="4515651" y="2553748"/>
                  <a:pt x="4350716" y="2493655"/>
                  <a:pt x="4335285" y="2437676"/>
                </a:cubicBezTo>
                <a:cubicBezTo>
                  <a:pt x="4327827" y="2410673"/>
                  <a:pt x="4240130" y="2380326"/>
                  <a:pt x="4138632" y="2345179"/>
                </a:cubicBezTo>
                <a:cubicBezTo>
                  <a:pt x="4042191" y="2311832"/>
                  <a:pt x="3942493" y="2277371"/>
                  <a:pt x="3928263" y="2248653"/>
                </a:cubicBezTo>
                <a:cubicBezTo>
                  <a:pt x="3904088" y="2200132"/>
                  <a:pt x="3610995" y="2168071"/>
                  <a:pt x="3585534" y="2168071"/>
                </a:cubicBezTo>
                <a:cubicBezTo>
                  <a:pt x="3583648" y="2168071"/>
                  <a:pt x="3554845" y="2168328"/>
                  <a:pt x="3551416" y="2168928"/>
                </a:cubicBezTo>
                <a:cubicBezTo>
                  <a:pt x="3485322" y="2181015"/>
                  <a:pt x="3046324" y="2294001"/>
                  <a:pt x="2854386" y="2394642"/>
                </a:cubicBezTo>
                <a:cubicBezTo>
                  <a:pt x="2856186" y="2385813"/>
                  <a:pt x="2857900" y="2376983"/>
                  <a:pt x="2859615" y="2368153"/>
                </a:cubicBezTo>
                <a:close/>
                <a:moveTo>
                  <a:pt x="4877839" y="2764203"/>
                </a:moveTo>
                <a:lnTo>
                  <a:pt x="4877839" y="2764203"/>
                </a:lnTo>
                <a:cubicBezTo>
                  <a:pt x="4877839" y="2764117"/>
                  <a:pt x="4877839" y="2764117"/>
                  <a:pt x="4877753" y="2764031"/>
                </a:cubicBezTo>
                <a:cubicBezTo>
                  <a:pt x="4877839" y="2764117"/>
                  <a:pt x="4877839" y="2764203"/>
                  <a:pt x="4877839" y="2764203"/>
                </a:cubicBezTo>
                <a:close/>
                <a:moveTo>
                  <a:pt x="4885725" y="2775518"/>
                </a:moveTo>
                <a:cubicBezTo>
                  <a:pt x="4892069" y="2794206"/>
                  <a:pt x="4898241" y="2812895"/>
                  <a:pt x="4904156" y="2831325"/>
                </a:cubicBezTo>
                <a:cubicBezTo>
                  <a:pt x="4960906" y="3011176"/>
                  <a:pt x="5080921" y="3240662"/>
                  <a:pt x="5209852" y="3416056"/>
                </a:cubicBezTo>
                <a:cubicBezTo>
                  <a:pt x="5363556" y="3625053"/>
                  <a:pt x="5513489" y="3740182"/>
                  <a:pt x="5631961" y="3740182"/>
                </a:cubicBezTo>
                <a:cubicBezTo>
                  <a:pt x="5808041" y="3740182"/>
                  <a:pt x="6015667" y="3498780"/>
                  <a:pt x="6170829" y="3293640"/>
                </a:cubicBezTo>
                <a:cubicBezTo>
                  <a:pt x="6015581" y="3504867"/>
                  <a:pt x="5809241" y="3759299"/>
                  <a:pt x="5627418" y="3759299"/>
                </a:cubicBezTo>
                <a:cubicBezTo>
                  <a:pt x="5507489" y="3759299"/>
                  <a:pt x="5358070" y="3641769"/>
                  <a:pt x="5206594" y="3428229"/>
                </a:cubicBezTo>
                <a:cubicBezTo>
                  <a:pt x="5079635" y="3249321"/>
                  <a:pt x="4963564" y="3020263"/>
                  <a:pt x="4903642" y="2830297"/>
                </a:cubicBezTo>
                <a:cubicBezTo>
                  <a:pt x="4897813" y="2812209"/>
                  <a:pt x="4891812" y="2793949"/>
                  <a:pt x="4885725" y="2775518"/>
                </a:cubicBezTo>
                <a:lnTo>
                  <a:pt x="4885725" y="2775518"/>
                </a:lnTo>
                <a:close/>
                <a:moveTo>
                  <a:pt x="7142522" y="3255493"/>
                </a:moveTo>
                <a:cubicBezTo>
                  <a:pt x="7145179" y="3261579"/>
                  <a:pt x="7147837" y="3267666"/>
                  <a:pt x="7150494" y="3273752"/>
                </a:cubicBezTo>
                <a:cubicBezTo>
                  <a:pt x="7247106" y="3493808"/>
                  <a:pt x="7347062" y="3721322"/>
                  <a:pt x="7406555" y="3937607"/>
                </a:cubicBezTo>
                <a:cubicBezTo>
                  <a:pt x="7437759" y="4050849"/>
                  <a:pt x="7519369" y="4200182"/>
                  <a:pt x="7598322" y="4344629"/>
                </a:cubicBezTo>
                <a:cubicBezTo>
                  <a:pt x="7641784" y="4424182"/>
                  <a:pt x="7686790" y="4506392"/>
                  <a:pt x="7721423" y="4579515"/>
                </a:cubicBezTo>
                <a:cubicBezTo>
                  <a:pt x="7760771" y="4662583"/>
                  <a:pt x="7825064" y="4741022"/>
                  <a:pt x="7902474" y="4800429"/>
                </a:cubicBezTo>
                <a:cubicBezTo>
                  <a:pt x="7976026" y="4856836"/>
                  <a:pt x="8053007" y="4889154"/>
                  <a:pt x="8113786" y="4889154"/>
                </a:cubicBezTo>
                <a:cubicBezTo>
                  <a:pt x="8125616" y="4889154"/>
                  <a:pt x="8144133" y="4888040"/>
                  <a:pt x="8155020" y="4886068"/>
                </a:cubicBezTo>
                <a:cubicBezTo>
                  <a:pt x="8283865" y="4862580"/>
                  <a:pt x="8437998" y="4717790"/>
                  <a:pt x="8588959" y="4478360"/>
                </a:cubicBezTo>
                <a:cubicBezTo>
                  <a:pt x="8668341" y="4352430"/>
                  <a:pt x="8739236" y="4211755"/>
                  <a:pt x="8792385" y="4077510"/>
                </a:cubicBezTo>
                <a:cubicBezTo>
                  <a:pt x="8791956" y="4079395"/>
                  <a:pt x="8791528" y="4081282"/>
                  <a:pt x="8791185" y="4083167"/>
                </a:cubicBezTo>
                <a:cubicBezTo>
                  <a:pt x="8737349" y="4228986"/>
                  <a:pt x="8664055" y="4382691"/>
                  <a:pt x="8582102" y="4517879"/>
                </a:cubicBezTo>
                <a:cubicBezTo>
                  <a:pt x="8433712" y="4762624"/>
                  <a:pt x="8280093" y="4910585"/>
                  <a:pt x="8149619" y="4934331"/>
                </a:cubicBezTo>
                <a:cubicBezTo>
                  <a:pt x="8138475" y="4936389"/>
                  <a:pt x="8120559" y="4937417"/>
                  <a:pt x="8108557" y="4937417"/>
                </a:cubicBezTo>
                <a:cubicBezTo>
                  <a:pt x="7977740" y="4937417"/>
                  <a:pt x="7798832" y="4792971"/>
                  <a:pt x="7717908" y="4622121"/>
                </a:cubicBezTo>
                <a:cubicBezTo>
                  <a:pt x="7685247" y="4553112"/>
                  <a:pt x="7646413" y="4479303"/>
                  <a:pt x="7605351" y="4401122"/>
                </a:cubicBezTo>
                <a:cubicBezTo>
                  <a:pt x="7523741" y="4245960"/>
                  <a:pt x="7439388" y="4085482"/>
                  <a:pt x="7406212" y="3964867"/>
                </a:cubicBezTo>
                <a:cubicBezTo>
                  <a:pt x="7344233" y="3739753"/>
                  <a:pt x="7245735" y="3503238"/>
                  <a:pt x="7150494" y="3274438"/>
                </a:cubicBezTo>
                <a:cubicBezTo>
                  <a:pt x="7147837" y="3268351"/>
                  <a:pt x="7145179" y="3261922"/>
                  <a:pt x="7142522" y="3255493"/>
                </a:cubicBezTo>
                <a:close/>
                <a:moveTo>
                  <a:pt x="9121398" y="3138992"/>
                </a:moveTo>
                <a:cubicBezTo>
                  <a:pt x="9121398" y="3138992"/>
                  <a:pt x="9121398" y="3138992"/>
                  <a:pt x="9121398" y="3138992"/>
                </a:cubicBezTo>
                <a:cubicBezTo>
                  <a:pt x="9121484" y="3138907"/>
                  <a:pt x="9121484" y="3138821"/>
                  <a:pt x="9121569" y="3138821"/>
                </a:cubicBezTo>
                <a:cubicBezTo>
                  <a:pt x="9121569" y="3138821"/>
                  <a:pt x="9121569" y="3138821"/>
                  <a:pt x="9121569" y="3138907"/>
                </a:cubicBezTo>
                <a:cubicBezTo>
                  <a:pt x="9121484" y="3138907"/>
                  <a:pt x="9121398" y="3138992"/>
                  <a:pt x="9121398" y="3138992"/>
                </a:cubicBezTo>
                <a:close/>
                <a:moveTo>
                  <a:pt x="9143257" y="3106588"/>
                </a:moveTo>
                <a:cubicBezTo>
                  <a:pt x="9143343" y="3106417"/>
                  <a:pt x="9143429" y="3106160"/>
                  <a:pt x="9143600" y="3105988"/>
                </a:cubicBezTo>
                <a:cubicBezTo>
                  <a:pt x="9143772" y="3105817"/>
                  <a:pt x="9143858" y="3105731"/>
                  <a:pt x="9144029" y="3105560"/>
                </a:cubicBezTo>
                <a:cubicBezTo>
                  <a:pt x="9143944" y="3105731"/>
                  <a:pt x="9143772" y="3105988"/>
                  <a:pt x="9143686" y="3106160"/>
                </a:cubicBezTo>
                <a:cubicBezTo>
                  <a:pt x="9143514" y="3106331"/>
                  <a:pt x="9143429" y="3106503"/>
                  <a:pt x="9143257" y="3106588"/>
                </a:cubicBezTo>
                <a:close/>
                <a:moveTo>
                  <a:pt x="9165289" y="3076499"/>
                </a:moveTo>
                <a:cubicBezTo>
                  <a:pt x="9165461" y="3076242"/>
                  <a:pt x="9165631" y="3075899"/>
                  <a:pt x="9165803" y="3075642"/>
                </a:cubicBezTo>
                <a:cubicBezTo>
                  <a:pt x="9166060" y="3075385"/>
                  <a:pt x="9166232" y="3075213"/>
                  <a:pt x="9166489" y="3074956"/>
                </a:cubicBezTo>
                <a:cubicBezTo>
                  <a:pt x="9166318" y="3075213"/>
                  <a:pt x="9166146" y="3075556"/>
                  <a:pt x="9165974" y="3075813"/>
                </a:cubicBezTo>
                <a:cubicBezTo>
                  <a:pt x="9165717" y="3076070"/>
                  <a:pt x="9165546" y="3076242"/>
                  <a:pt x="9165289" y="3076499"/>
                </a:cubicBezTo>
                <a:close/>
                <a:moveTo>
                  <a:pt x="9187577" y="3048381"/>
                </a:moveTo>
                <a:cubicBezTo>
                  <a:pt x="9187749" y="3048038"/>
                  <a:pt x="9188006" y="3047695"/>
                  <a:pt x="9188177" y="3047352"/>
                </a:cubicBezTo>
                <a:cubicBezTo>
                  <a:pt x="9188434" y="3047095"/>
                  <a:pt x="9188778" y="3046838"/>
                  <a:pt x="9189035" y="3046581"/>
                </a:cubicBezTo>
                <a:cubicBezTo>
                  <a:pt x="9188778" y="3046924"/>
                  <a:pt x="9188606" y="3047267"/>
                  <a:pt x="9188348" y="3047609"/>
                </a:cubicBezTo>
                <a:cubicBezTo>
                  <a:pt x="9188177" y="3047867"/>
                  <a:pt x="9187835" y="3048124"/>
                  <a:pt x="9187577" y="3048381"/>
                </a:cubicBezTo>
                <a:close/>
                <a:moveTo>
                  <a:pt x="9210123" y="3022149"/>
                </a:moveTo>
                <a:cubicBezTo>
                  <a:pt x="9210380" y="3021806"/>
                  <a:pt x="9210637" y="3021378"/>
                  <a:pt x="9210808" y="3021035"/>
                </a:cubicBezTo>
                <a:cubicBezTo>
                  <a:pt x="9211152" y="3020778"/>
                  <a:pt x="9211495" y="3020521"/>
                  <a:pt x="9211837" y="3020178"/>
                </a:cubicBezTo>
                <a:cubicBezTo>
                  <a:pt x="9211581" y="3020521"/>
                  <a:pt x="9211323" y="3020863"/>
                  <a:pt x="9211066" y="3021206"/>
                </a:cubicBezTo>
                <a:cubicBezTo>
                  <a:pt x="9210808" y="3021549"/>
                  <a:pt x="9210466" y="3021806"/>
                  <a:pt x="9210123" y="3022149"/>
                </a:cubicBezTo>
                <a:close/>
                <a:moveTo>
                  <a:pt x="9232926" y="2997546"/>
                </a:moveTo>
                <a:cubicBezTo>
                  <a:pt x="9233183" y="2997203"/>
                  <a:pt x="9233440" y="2996775"/>
                  <a:pt x="9233697" y="2996432"/>
                </a:cubicBezTo>
                <a:cubicBezTo>
                  <a:pt x="9234041" y="2996174"/>
                  <a:pt x="9234469" y="2995917"/>
                  <a:pt x="9234812" y="2995660"/>
                </a:cubicBezTo>
                <a:cubicBezTo>
                  <a:pt x="9234554" y="2996003"/>
                  <a:pt x="9234297" y="2996346"/>
                  <a:pt x="9234041" y="2996689"/>
                </a:cubicBezTo>
                <a:cubicBezTo>
                  <a:pt x="9233697" y="2997032"/>
                  <a:pt x="9233268" y="2997289"/>
                  <a:pt x="9232926" y="2997546"/>
                </a:cubicBezTo>
                <a:close/>
                <a:moveTo>
                  <a:pt x="9255986" y="2974572"/>
                </a:moveTo>
                <a:cubicBezTo>
                  <a:pt x="9256243" y="2974229"/>
                  <a:pt x="9256500" y="2973886"/>
                  <a:pt x="9256757" y="2973543"/>
                </a:cubicBezTo>
                <a:cubicBezTo>
                  <a:pt x="9257186" y="2973286"/>
                  <a:pt x="9257615" y="2973029"/>
                  <a:pt x="9258043" y="2972772"/>
                </a:cubicBezTo>
                <a:cubicBezTo>
                  <a:pt x="9257786" y="2973115"/>
                  <a:pt x="9257529" y="2973457"/>
                  <a:pt x="9257272" y="2973800"/>
                </a:cubicBezTo>
                <a:cubicBezTo>
                  <a:pt x="9256843" y="2973972"/>
                  <a:pt x="9256415" y="2974315"/>
                  <a:pt x="9255986" y="2974572"/>
                </a:cubicBezTo>
                <a:close/>
                <a:moveTo>
                  <a:pt x="9279388" y="2953055"/>
                </a:moveTo>
                <a:cubicBezTo>
                  <a:pt x="9279646" y="2952712"/>
                  <a:pt x="9279903" y="2952369"/>
                  <a:pt x="9280161" y="2952112"/>
                </a:cubicBezTo>
                <a:cubicBezTo>
                  <a:pt x="9280589" y="2951855"/>
                  <a:pt x="9281018" y="2951598"/>
                  <a:pt x="9281446" y="2951340"/>
                </a:cubicBezTo>
                <a:cubicBezTo>
                  <a:pt x="9281189" y="2951683"/>
                  <a:pt x="9280932" y="2951941"/>
                  <a:pt x="9280674" y="2952283"/>
                </a:cubicBezTo>
                <a:cubicBezTo>
                  <a:pt x="9280246" y="2952540"/>
                  <a:pt x="9279817" y="2952798"/>
                  <a:pt x="9279388" y="2953055"/>
                </a:cubicBezTo>
                <a:close/>
                <a:moveTo>
                  <a:pt x="9303049" y="2932995"/>
                </a:moveTo>
                <a:cubicBezTo>
                  <a:pt x="9303306" y="2932738"/>
                  <a:pt x="9303563" y="2932395"/>
                  <a:pt x="9303821" y="2932138"/>
                </a:cubicBezTo>
                <a:cubicBezTo>
                  <a:pt x="9304249" y="2931881"/>
                  <a:pt x="9304764" y="2931624"/>
                  <a:pt x="9305192" y="2931452"/>
                </a:cubicBezTo>
                <a:cubicBezTo>
                  <a:pt x="9304934" y="2931709"/>
                  <a:pt x="9304678" y="2931967"/>
                  <a:pt x="9304506" y="2932224"/>
                </a:cubicBezTo>
                <a:cubicBezTo>
                  <a:pt x="9303991" y="2932395"/>
                  <a:pt x="9303563" y="2932652"/>
                  <a:pt x="9303049" y="2932995"/>
                </a:cubicBezTo>
                <a:close/>
                <a:moveTo>
                  <a:pt x="9327052" y="2914136"/>
                </a:moveTo>
                <a:cubicBezTo>
                  <a:pt x="9327309" y="2913879"/>
                  <a:pt x="9327480" y="2913622"/>
                  <a:pt x="9327737" y="2913364"/>
                </a:cubicBezTo>
                <a:cubicBezTo>
                  <a:pt x="9328252" y="2913107"/>
                  <a:pt x="9328680" y="2912936"/>
                  <a:pt x="9329195" y="2912678"/>
                </a:cubicBezTo>
                <a:cubicBezTo>
                  <a:pt x="9329024" y="2912936"/>
                  <a:pt x="9328766" y="2913107"/>
                  <a:pt x="9328594" y="2913364"/>
                </a:cubicBezTo>
                <a:cubicBezTo>
                  <a:pt x="9327995" y="2913707"/>
                  <a:pt x="9327566" y="2913964"/>
                  <a:pt x="9327052" y="2914136"/>
                </a:cubicBezTo>
                <a:close/>
                <a:moveTo>
                  <a:pt x="9351398" y="2896648"/>
                </a:moveTo>
                <a:cubicBezTo>
                  <a:pt x="9351569" y="2896477"/>
                  <a:pt x="9351827" y="2896219"/>
                  <a:pt x="9351998" y="2896048"/>
                </a:cubicBezTo>
                <a:cubicBezTo>
                  <a:pt x="9352512" y="2895876"/>
                  <a:pt x="9352941" y="2895619"/>
                  <a:pt x="9353455" y="2895448"/>
                </a:cubicBezTo>
                <a:cubicBezTo>
                  <a:pt x="9353283" y="2895619"/>
                  <a:pt x="9353113" y="2895791"/>
                  <a:pt x="9352941" y="2895962"/>
                </a:cubicBezTo>
                <a:cubicBezTo>
                  <a:pt x="9352340" y="2896219"/>
                  <a:pt x="9351827" y="2896391"/>
                  <a:pt x="9351398" y="2896648"/>
                </a:cubicBezTo>
                <a:close/>
                <a:moveTo>
                  <a:pt x="9376001" y="2880360"/>
                </a:moveTo>
                <a:cubicBezTo>
                  <a:pt x="9376172" y="2880189"/>
                  <a:pt x="9376344" y="2880017"/>
                  <a:pt x="9376516" y="2879846"/>
                </a:cubicBezTo>
                <a:cubicBezTo>
                  <a:pt x="9377029" y="2879674"/>
                  <a:pt x="9377458" y="2879503"/>
                  <a:pt x="9377972" y="2879332"/>
                </a:cubicBezTo>
                <a:cubicBezTo>
                  <a:pt x="9377801" y="2879503"/>
                  <a:pt x="9377630" y="2879589"/>
                  <a:pt x="9377544" y="2879760"/>
                </a:cubicBezTo>
                <a:cubicBezTo>
                  <a:pt x="9376944" y="2879931"/>
                  <a:pt x="9376516" y="2880103"/>
                  <a:pt x="9376001" y="2880360"/>
                </a:cubicBezTo>
                <a:close/>
                <a:moveTo>
                  <a:pt x="9401204" y="2864930"/>
                </a:moveTo>
                <a:cubicBezTo>
                  <a:pt x="9401290" y="2864844"/>
                  <a:pt x="9401290" y="2864844"/>
                  <a:pt x="9401375" y="2864758"/>
                </a:cubicBezTo>
                <a:cubicBezTo>
                  <a:pt x="9401890" y="2864587"/>
                  <a:pt x="9402319" y="2864415"/>
                  <a:pt x="9402833" y="2864330"/>
                </a:cubicBezTo>
                <a:cubicBezTo>
                  <a:pt x="9402833" y="2864330"/>
                  <a:pt x="9402747" y="2864330"/>
                  <a:pt x="9402747" y="2864415"/>
                </a:cubicBezTo>
                <a:cubicBezTo>
                  <a:pt x="9402147" y="2864587"/>
                  <a:pt x="9401718" y="2864758"/>
                  <a:pt x="9401204" y="2864930"/>
                </a:cubicBezTo>
                <a:close/>
                <a:moveTo>
                  <a:pt x="9668838" y="2769775"/>
                </a:moveTo>
                <a:cubicBezTo>
                  <a:pt x="9860433" y="2690565"/>
                  <a:pt x="10025797" y="2615041"/>
                  <a:pt x="10052371" y="2542261"/>
                </a:cubicBezTo>
                <a:cubicBezTo>
                  <a:pt x="10070974" y="2491254"/>
                  <a:pt x="10398958" y="2411444"/>
                  <a:pt x="10449964" y="2411444"/>
                </a:cubicBezTo>
                <a:cubicBezTo>
                  <a:pt x="10461279" y="2411444"/>
                  <a:pt x="10495912" y="2416074"/>
                  <a:pt x="10541689" y="2424389"/>
                </a:cubicBezTo>
                <a:cubicBezTo>
                  <a:pt x="10547690" y="2432361"/>
                  <a:pt x="10553691" y="2440162"/>
                  <a:pt x="10559692" y="2447792"/>
                </a:cubicBezTo>
                <a:cubicBezTo>
                  <a:pt x="10514258" y="2440248"/>
                  <a:pt x="10479796" y="2435962"/>
                  <a:pt x="10468395" y="2435962"/>
                </a:cubicBezTo>
                <a:cubicBezTo>
                  <a:pt x="10426818" y="2435962"/>
                  <a:pt x="10086919" y="2506599"/>
                  <a:pt x="10067887" y="2558634"/>
                </a:cubicBezTo>
                <a:cubicBezTo>
                  <a:pt x="10043799" y="2624728"/>
                  <a:pt x="9863177" y="2697852"/>
                  <a:pt x="9669695" y="2769775"/>
                </a:cubicBezTo>
                <a:lnTo>
                  <a:pt x="9668838" y="2769775"/>
                </a:lnTo>
                <a:close/>
                <a:moveTo>
                  <a:pt x="10070974" y="2561549"/>
                </a:moveTo>
                <a:cubicBezTo>
                  <a:pt x="10087861" y="2515172"/>
                  <a:pt x="10424160" y="2441705"/>
                  <a:pt x="10468395" y="2441705"/>
                </a:cubicBezTo>
                <a:cubicBezTo>
                  <a:pt x="10479968" y="2441705"/>
                  <a:pt x="10516744" y="2446420"/>
                  <a:pt x="10565092" y="2454650"/>
                </a:cubicBezTo>
                <a:cubicBezTo>
                  <a:pt x="10571436" y="2462708"/>
                  <a:pt x="10577780" y="2470680"/>
                  <a:pt x="10584124" y="2478396"/>
                </a:cubicBezTo>
                <a:cubicBezTo>
                  <a:pt x="10533374" y="2470595"/>
                  <a:pt x="10495569" y="2466223"/>
                  <a:pt x="10486826" y="2466223"/>
                </a:cubicBezTo>
                <a:cubicBezTo>
                  <a:pt x="10456479" y="2466223"/>
                  <a:pt x="10103978" y="2530088"/>
                  <a:pt x="10086490" y="2577837"/>
                </a:cubicBezTo>
                <a:cubicBezTo>
                  <a:pt x="10064801" y="2637244"/>
                  <a:pt x="9885036" y="2702995"/>
                  <a:pt x="9690612" y="2767889"/>
                </a:cubicBezTo>
                <a:cubicBezTo>
                  <a:pt x="9882635" y="2696137"/>
                  <a:pt x="10046885" y="2627643"/>
                  <a:pt x="10070974" y="2561549"/>
                </a:cubicBezTo>
                <a:close/>
                <a:moveTo>
                  <a:pt x="10571779" y="2455850"/>
                </a:moveTo>
                <a:cubicBezTo>
                  <a:pt x="10575551" y="2456536"/>
                  <a:pt x="10579322" y="2457136"/>
                  <a:pt x="10583181" y="2457822"/>
                </a:cubicBezTo>
                <a:cubicBezTo>
                  <a:pt x="10589524" y="2465794"/>
                  <a:pt x="10595954" y="2473595"/>
                  <a:pt x="10602297" y="2481310"/>
                </a:cubicBezTo>
                <a:cubicBezTo>
                  <a:pt x="10598525" y="2480710"/>
                  <a:pt x="10594753" y="2480110"/>
                  <a:pt x="10591067" y="2479510"/>
                </a:cubicBezTo>
                <a:cubicBezTo>
                  <a:pt x="10584552" y="2471709"/>
                  <a:pt x="10578208" y="2463908"/>
                  <a:pt x="10571779" y="2455850"/>
                </a:cubicBezTo>
                <a:close/>
                <a:moveTo>
                  <a:pt x="10589952" y="2459022"/>
                </a:moveTo>
                <a:cubicBezTo>
                  <a:pt x="10593639" y="2459708"/>
                  <a:pt x="10597410" y="2460393"/>
                  <a:pt x="10601183" y="2461079"/>
                </a:cubicBezTo>
                <a:cubicBezTo>
                  <a:pt x="10607612" y="2468966"/>
                  <a:pt x="10613956" y="2476681"/>
                  <a:pt x="10620385" y="2484225"/>
                </a:cubicBezTo>
                <a:cubicBezTo>
                  <a:pt x="10616613" y="2483625"/>
                  <a:pt x="10612841" y="2483025"/>
                  <a:pt x="10609155" y="2482425"/>
                </a:cubicBezTo>
                <a:cubicBezTo>
                  <a:pt x="10602811" y="2474795"/>
                  <a:pt x="10596382" y="2466994"/>
                  <a:pt x="10589952" y="2459022"/>
                </a:cubicBezTo>
                <a:close/>
                <a:moveTo>
                  <a:pt x="10608383" y="2462451"/>
                </a:moveTo>
                <a:cubicBezTo>
                  <a:pt x="10612070" y="2463137"/>
                  <a:pt x="10615670" y="2463822"/>
                  <a:pt x="10619442" y="2464508"/>
                </a:cubicBezTo>
                <a:cubicBezTo>
                  <a:pt x="10625786" y="2472138"/>
                  <a:pt x="10632215" y="2479767"/>
                  <a:pt x="10638730" y="2487311"/>
                </a:cubicBezTo>
                <a:cubicBezTo>
                  <a:pt x="10635044" y="2486711"/>
                  <a:pt x="10631358" y="2486025"/>
                  <a:pt x="10627757" y="2485425"/>
                </a:cubicBezTo>
                <a:cubicBezTo>
                  <a:pt x="10621156" y="2477796"/>
                  <a:pt x="10614727" y="2470166"/>
                  <a:pt x="10608383" y="2462451"/>
                </a:cubicBezTo>
                <a:close/>
                <a:moveTo>
                  <a:pt x="10626557" y="2465966"/>
                </a:moveTo>
                <a:cubicBezTo>
                  <a:pt x="10630158" y="2466651"/>
                  <a:pt x="10633843" y="2467423"/>
                  <a:pt x="10637444" y="2468109"/>
                </a:cubicBezTo>
                <a:cubicBezTo>
                  <a:pt x="10643788" y="2475567"/>
                  <a:pt x="10650217" y="2483111"/>
                  <a:pt x="10656732" y="2490483"/>
                </a:cubicBezTo>
                <a:cubicBezTo>
                  <a:pt x="10653046" y="2489797"/>
                  <a:pt x="10649446" y="2489197"/>
                  <a:pt x="10645845" y="2488597"/>
                </a:cubicBezTo>
                <a:cubicBezTo>
                  <a:pt x="10639416" y="2481053"/>
                  <a:pt x="10632986" y="2473509"/>
                  <a:pt x="10626557" y="2465966"/>
                </a:cubicBezTo>
                <a:close/>
                <a:moveTo>
                  <a:pt x="10644902" y="2469566"/>
                </a:moveTo>
                <a:cubicBezTo>
                  <a:pt x="10648503" y="2470252"/>
                  <a:pt x="10652017" y="2471023"/>
                  <a:pt x="10655618" y="2471795"/>
                </a:cubicBezTo>
                <a:cubicBezTo>
                  <a:pt x="10661962" y="2479167"/>
                  <a:pt x="10668391" y="2486540"/>
                  <a:pt x="10674906" y="2493826"/>
                </a:cubicBezTo>
                <a:cubicBezTo>
                  <a:pt x="10671305" y="2493140"/>
                  <a:pt x="10667791" y="2492540"/>
                  <a:pt x="10664190" y="2491854"/>
                </a:cubicBezTo>
                <a:cubicBezTo>
                  <a:pt x="10657675" y="2484482"/>
                  <a:pt x="10651246" y="2477024"/>
                  <a:pt x="10644902" y="2469566"/>
                </a:cubicBezTo>
                <a:close/>
                <a:moveTo>
                  <a:pt x="10663162" y="2473338"/>
                </a:moveTo>
                <a:cubicBezTo>
                  <a:pt x="10666677" y="2474109"/>
                  <a:pt x="10670191" y="2474795"/>
                  <a:pt x="10673792" y="2475567"/>
                </a:cubicBezTo>
                <a:cubicBezTo>
                  <a:pt x="10680135" y="2482768"/>
                  <a:pt x="10686565" y="2489968"/>
                  <a:pt x="10693080" y="2497169"/>
                </a:cubicBezTo>
                <a:cubicBezTo>
                  <a:pt x="10689565" y="2496484"/>
                  <a:pt x="10686051" y="2495798"/>
                  <a:pt x="10682536" y="2495198"/>
                </a:cubicBezTo>
                <a:cubicBezTo>
                  <a:pt x="10676021" y="2487997"/>
                  <a:pt x="10669505" y="2480624"/>
                  <a:pt x="10663162" y="2473338"/>
                </a:cubicBezTo>
                <a:close/>
                <a:moveTo>
                  <a:pt x="10681421" y="2477281"/>
                </a:moveTo>
                <a:cubicBezTo>
                  <a:pt x="10684936" y="2478053"/>
                  <a:pt x="10688364" y="2478824"/>
                  <a:pt x="10691879" y="2479596"/>
                </a:cubicBezTo>
                <a:cubicBezTo>
                  <a:pt x="10698223" y="2486711"/>
                  <a:pt x="10704652" y="2493740"/>
                  <a:pt x="10711168" y="2500855"/>
                </a:cubicBezTo>
                <a:cubicBezTo>
                  <a:pt x="10707738" y="2500170"/>
                  <a:pt x="10704224" y="2499484"/>
                  <a:pt x="10700795" y="2498798"/>
                </a:cubicBezTo>
                <a:cubicBezTo>
                  <a:pt x="10694280" y="2491597"/>
                  <a:pt x="10687765" y="2484482"/>
                  <a:pt x="10681421" y="2477281"/>
                </a:cubicBezTo>
                <a:close/>
                <a:moveTo>
                  <a:pt x="10699767" y="2481396"/>
                </a:moveTo>
                <a:cubicBezTo>
                  <a:pt x="10703196" y="2482167"/>
                  <a:pt x="10706624" y="2482939"/>
                  <a:pt x="10710053" y="2483796"/>
                </a:cubicBezTo>
                <a:cubicBezTo>
                  <a:pt x="10716397" y="2490740"/>
                  <a:pt x="10722826" y="2497684"/>
                  <a:pt x="10729341" y="2504627"/>
                </a:cubicBezTo>
                <a:cubicBezTo>
                  <a:pt x="10725912" y="2503942"/>
                  <a:pt x="10722484" y="2503170"/>
                  <a:pt x="10719055" y="2502484"/>
                </a:cubicBezTo>
                <a:cubicBezTo>
                  <a:pt x="10712625" y="2495369"/>
                  <a:pt x="10706196" y="2488425"/>
                  <a:pt x="10699767" y="2481396"/>
                </a:cubicBezTo>
                <a:close/>
                <a:moveTo>
                  <a:pt x="10718283" y="2485596"/>
                </a:moveTo>
                <a:cubicBezTo>
                  <a:pt x="10721626" y="2486368"/>
                  <a:pt x="10724969" y="2487225"/>
                  <a:pt x="10728398" y="2487997"/>
                </a:cubicBezTo>
                <a:cubicBezTo>
                  <a:pt x="10734742" y="2494769"/>
                  <a:pt x="10741171" y="2501541"/>
                  <a:pt x="10747687" y="2508314"/>
                </a:cubicBezTo>
                <a:cubicBezTo>
                  <a:pt x="10744343" y="2507542"/>
                  <a:pt x="10740914" y="2506856"/>
                  <a:pt x="10737572" y="2506171"/>
                </a:cubicBezTo>
                <a:cubicBezTo>
                  <a:pt x="10731056" y="2499398"/>
                  <a:pt x="10724627" y="2492540"/>
                  <a:pt x="10718283" y="2485596"/>
                </a:cubicBezTo>
                <a:close/>
                <a:moveTo>
                  <a:pt x="10736799" y="2490140"/>
                </a:moveTo>
                <a:cubicBezTo>
                  <a:pt x="10740057" y="2490997"/>
                  <a:pt x="10743400" y="2491769"/>
                  <a:pt x="10746658" y="2492626"/>
                </a:cubicBezTo>
                <a:cubicBezTo>
                  <a:pt x="10753001" y="2499312"/>
                  <a:pt x="10759431" y="2505913"/>
                  <a:pt x="10765946" y="2512514"/>
                </a:cubicBezTo>
                <a:cubicBezTo>
                  <a:pt x="10762603" y="2511743"/>
                  <a:pt x="10759345" y="2511057"/>
                  <a:pt x="10756002" y="2510285"/>
                </a:cubicBezTo>
                <a:cubicBezTo>
                  <a:pt x="10749572" y="2503513"/>
                  <a:pt x="10743143" y="2496826"/>
                  <a:pt x="10736799" y="2490140"/>
                </a:cubicBezTo>
                <a:close/>
                <a:moveTo>
                  <a:pt x="10773318" y="2519972"/>
                </a:moveTo>
                <a:cubicBezTo>
                  <a:pt x="10780005" y="2526659"/>
                  <a:pt x="10786692" y="2533345"/>
                  <a:pt x="10793463" y="2539946"/>
                </a:cubicBezTo>
                <a:cubicBezTo>
                  <a:pt x="10790120" y="2539260"/>
                  <a:pt x="10786778" y="2538575"/>
                  <a:pt x="10783434" y="2537889"/>
                </a:cubicBezTo>
                <a:cubicBezTo>
                  <a:pt x="10776662" y="2531202"/>
                  <a:pt x="10769889" y="2524430"/>
                  <a:pt x="10763203" y="2517658"/>
                </a:cubicBezTo>
                <a:cubicBezTo>
                  <a:pt x="10766631" y="2518343"/>
                  <a:pt x="10769975" y="2519115"/>
                  <a:pt x="10773318" y="2519972"/>
                </a:cubicBezTo>
                <a:close/>
                <a:moveTo>
                  <a:pt x="10802122" y="2548261"/>
                </a:moveTo>
                <a:cubicBezTo>
                  <a:pt x="10809066" y="2554948"/>
                  <a:pt x="10816095" y="2561635"/>
                  <a:pt x="10823211" y="2568235"/>
                </a:cubicBezTo>
                <a:cubicBezTo>
                  <a:pt x="10819867" y="2567635"/>
                  <a:pt x="10816524" y="2566950"/>
                  <a:pt x="10813181" y="2566349"/>
                </a:cubicBezTo>
                <a:cubicBezTo>
                  <a:pt x="10806066" y="2559663"/>
                  <a:pt x="10798950" y="2552891"/>
                  <a:pt x="10791921" y="2546118"/>
                </a:cubicBezTo>
                <a:cubicBezTo>
                  <a:pt x="10795264" y="2546804"/>
                  <a:pt x="10798692" y="2547490"/>
                  <a:pt x="10802122" y="2548261"/>
                </a:cubicBezTo>
                <a:close/>
                <a:moveTo>
                  <a:pt x="10830839" y="2575265"/>
                </a:moveTo>
                <a:cubicBezTo>
                  <a:pt x="10838213" y="2582037"/>
                  <a:pt x="10845671" y="2588724"/>
                  <a:pt x="10853129" y="2595325"/>
                </a:cubicBezTo>
                <a:cubicBezTo>
                  <a:pt x="10849785" y="2594724"/>
                  <a:pt x="10846442" y="2594210"/>
                  <a:pt x="10843098" y="2593610"/>
                </a:cubicBezTo>
                <a:cubicBezTo>
                  <a:pt x="10835555" y="2586923"/>
                  <a:pt x="10828011" y="2580151"/>
                  <a:pt x="10820639" y="2573293"/>
                </a:cubicBezTo>
                <a:cubicBezTo>
                  <a:pt x="10823982" y="2573893"/>
                  <a:pt x="10827411" y="2574579"/>
                  <a:pt x="10830839" y="2575265"/>
                </a:cubicBezTo>
                <a:close/>
                <a:moveTo>
                  <a:pt x="10861701" y="2602783"/>
                </a:moveTo>
                <a:cubicBezTo>
                  <a:pt x="10869245" y="2609298"/>
                  <a:pt x="10876875" y="2615813"/>
                  <a:pt x="10884589" y="2622157"/>
                </a:cubicBezTo>
                <a:cubicBezTo>
                  <a:pt x="10881332" y="2621642"/>
                  <a:pt x="10877988" y="2621128"/>
                  <a:pt x="10874646" y="2620699"/>
                </a:cubicBezTo>
                <a:cubicBezTo>
                  <a:pt x="10866930" y="2614270"/>
                  <a:pt x="10859215" y="2607755"/>
                  <a:pt x="10851585" y="2601068"/>
                </a:cubicBezTo>
                <a:cubicBezTo>
                  <a:pt x="10855014" y="2601582"/>
                  <a:pt x="10858358" y="2602182"/>
                  <a:pt x="10861701" y="2602783"/>
                </a:cubicBezTo>
                <a:close/>
                <a:moveTo>
                  <a:pt x="10871388" y="2604497"/>
                </a:moveTo>
                <a:cubicBezTo>
                  <a:pt x="10874732" y="2605097"/>
                  <a:pt x="10878160" y="2605697"/>
                  <a:pt x="10881417" y="2606383"/>
                </a:cubicBezTo>
                <a:cubicBezTo>
                  <a:pt x="10888961" y="2612813"/>
                  <a:pt x="10896591" y="2619070"/>
                  <a:pt x="10904220" y="2625243"/>
                </a:cubicBezTo>
                <a:cubicBezTo>
                  <a:pt x="10900963" y="2624728"/>
                  <a:pt x="10897705" y="2624214"/>
                  <a:pt x="10894362" y="2623700"/>
                </a:cubicBezTo>
                <a:cubicBezTo>
                  <a:pt x="10886646" y="2617356"/>
                  <a:pt x="10878932" y="2610927"/>
                  <a:pt x="10871388" y="2604497"/>
                </a:cubicBezTo>
                <a:close/>
                <a:moveTo>
                  <a:pt x="10891448" y="2608269"/>
                </a:moveTo>
                <a:cubicBezTo>
                  <a:pt x="10894791" y="2608869"/>
                  <a:pt x="10898049" y="2609555"/>
                  <a:pt x="10901220" y="2610155"/>
                </a:cubicBezTo>
                <a:cubicBezTo>
                  <a:pt x="10908850" y="2616499"/>
                  <a:pt x="10916394" y="2622585"/>
                  <a:pt x="10923852" y="2628500"/>
                </a:cubicBezTo>
                <a:cubicBezTo>
                  <a:pt x="10920680" y="2627900"/>
                  <a:pt x="10917508" y="2627386"/>
                  <a:pt x="10914251" y="2626871"/>
                </a:cubicBezTo>
                <a:cubicBezTo>
                  <a:pt x="10906621" y="2620785"/>
                  <a:pt x="10898991" y="2614527"/>
                  <a:pt x="10891448" y="2608269"/>
                </a:cubicBezTo>
                <a:close/>
                <a:moveTo>
                  <a:pt x="10911936" y="2612384"/>
                </a:moveTo>
                <a:cubicBezTo>
                  <a:pt x="10915279" y="2613070"/>
                  <a:pt x="10918537" y="2613755"/>
                  <a:pt x="10921709" y="2614441"/>
                </a:cubicBezTo>
                <a:cubicBezTo>
                  <a:pt x="10929338" y="2620613"/>
                  <a:pt x="10936796" y="2626528"/>
                  <a:pt x="10944169" y="2632272"/>
                </a:cubicBezTo>
                <a:cubicBezTo>
                  <a:pt x="10940997" y="2631672"/>
                  <a:pt x="10937825" y="2631072"/>
                  <a:pt x="10934567" y="2630472"/>
                </a:cubicBezTo>
                <a:cubicBezTo>
                  <a:pt x="10927024" y="2624557"/>
                  <a:pt x="10919480" y="2618470"/>
                  <a:pt x="10911936" y="2612384"/>
                </a:cubicBezTo>
                <a:close/>
                <a:moveTo>
                  <a:pt x="10933110" y="2617013"/>
                </a:moveTo>
                <a:cubicBezTo>
                  <a:pt x="10936539" y="2617784"/>
                  <a:pt x="10939797" y="2618556"/>
                  <a:pt x="10943054" y="2619413"/>
                </a:cubicBezTo>
                <a:cubicBezTo>
                  <a:pt x="10950598" y="2625414"/>
                  <a:pt x="10958056" y="2631158"/>
                  <a:pt x="10965342" y="2636644"/>
                </a:cubicBezTo>
                <a:cubicBezTo>
                  <a:pt x="10962171" y="2635958"/>
                  <a:pt x="10958913" y="2635272"/>
                  <a:pt x="10955570" y="2634587"/>
                </a:cubicBezTo>
                <a:cubicBezTo>
                  <a:pt x="10948112" y="2628843"/>
                  <a:pt x="10940654" y="2622928"/>
                  <a:pt x="10933110" y="2617013"/>
                </a:cubicBezTo>
                <a:close/>
                <a:moveTo>
                  <a:pt x="10955484" y="2622499"/>
                </a:moveTo>
                <a:cubicBezTo>
                  <a:pt x="10959085" y="2623442"/>
                  <a:pt x="10962600" y="2624471"/>
                  <a:pt x="10965942" y="2625414"/>
                </a:cubicBezTo>
                <a:cubicBezTo>
                  <a:pt x="10973400" y="2631158"/>
                  <a:pt x="10980773" y="2636730"/>
                  <a:pt x="10987974" y="2642045"/>
                </a:cubicBezTo>
                <a:cubicBezTo>
                  <a:pt x="10984716" y="2641187"/>
                  <a:pt x="10981287" y="2640330"/>
                  <a:pt x="10977772" y="2639473"/>
                </a:cubicBezTo>
                <a:cubicBezTo>
                  <a:pt x="10970314" y="2633901"/>
                  <a:pt x="10962856" y="2628243"/>
                  <a:pt x="10955484" y="2622499"/>
                </a:cubicBezTo>
                <a:close/>
                <a:moveTo>
                  <a:pt x="11029636" y="2654132"/>
                </a:moveTo>
                <a:cubicBezTo>
                  <a:pt x="11031951" y="2654561"/>
                  <a:pt x="11034608" y="2654989"/>
                  <a:pt x="11037523" y="2655589"/>
                </a:cubicBezTo>
                <a:cubicBezTo>
                  <a:pt x="11042924" y="2659361"/>
                  <a:pt x="11048409" y="2663047"/>
                  <a:pt x="11053640" y="2666562"/>
                </a:cubicBezTo>
                <a:cubicBezTo>
                  <a:pt x="11050810" y="2666133"/>
                  <a:pt x="11048325" y="2665705"/>
                  <a:pt x="11046096" y="2665448"/>
                </a:cubicBezTo>
                <a:cubicBezTo>
                  <a:pt x="11040609" y="2661761"/>
                  <a:pt x="11035123" y="2657990"/>
                  <a:pt x="11029636" y="2654132"/>
                </a:cubicBezTo>
                <a:close/>
                <a:moveTo>
                  <a:pt x="11065298" y="2674191"/>
                </a:moveTo>
                <a:cubicBezTo>
                  <a:pt x="11071127" y="2677963"/>
                  <a:pt x="11076785" y="2681564"/>
                  <a:pt x="11082443" y="2685079"/>
                </a:cubicBezTo>
                <a:cubicBezTo>
                  <a:pt x="11079871" y="2684736"/>
                  <a:pt x="11077385" y="2684479"/>
                  <a:pt x="11075071" y="2684136"/>
                </a:cubicBezTo>
                <a:cubicBezTo>
                  <a:pt x="11069241" y="2680535"/>
                  <a:pt x="11063411" y="2676763"/>
                  <a:pt x="11057583" y="2672991"/>
                </a:cubicBezTo>
                <a:cubicBezTo>
                  <a:pt x="11059983" y="2673334"/>
                  <a:pt x="11062554" y="2673763"/>
                  <a:pt x="11065298" y="2674191"/>
                </a:cubicBezTo>
                <a:close/>
                <a:moveTo>
                  <a:pt x="11078328" y="2676163"/>
                </a:moveTo>
                <a:cubicBezTo>
                  <a:pt x="11080728" y="2676506"/>
                  <a:pt x="11083128" y="2676935"/>
                  <a:pt x="11085701" y="2677278"/>
                </a:cubicBezTo>
                <a:cubicBezTo>
                  <a:pt x="11091272" y="2680792"/>
                  <a:pt x="11096844" y="2684307"/>
                  <a:pt x="11102245" y="2687564"/>
                </a:cubicBezTo>
                <a:cubicBezTo>
                  <a:pt x="11099844" y="2687222"/>
                  <a:pt x="11097445" y="2686965"/>
                  <a:pt x="11095216" y="2686707"/>
                </a:cubicBezTo>
                <a:cubicBezTo>
                  <a:pt x="11089558" y="2683278"/>
                  <a:pt x="11083900" y="2679764"/>
                  <a:pt x="11078328" y="2676163"/>
                </a:cubicBezTo>
                <a:close/>
                <a:moveTo>
                  <a:pt x="11098987" y="2679335"/>
                </a:moveTo>
                <a:cubicBezTo>
                  <a:pt x="11101474" y="2679678"/>
                  <a:pt x="11103960" y="2680106"/>
                  <a:pt x="11106531" y="2680449"/>
                </a:cubicBezTo>
                <a:cubicBezTo>
                  <a:pt x="11111846" y="2683707"/>
                  <a:pt x="11117075" y="2686965"/>
                  <a:pt x="11122304" y="2690136"/>
                </a:cubicBezTo>
                <a:cubicBezTo>
                  <a:pt x="11119905" y="2689793"/>
                  <a:pt x="11117504" y="2689536"/>
                  <a:pt x="11115190" y="2689279"/>
                </a:cubicBezTo>
                <a:cubicBezTo>
                  <a:pt x="11109875" y="2686022"/>
                  <a:pt x="11104474" y="2682678"/>
                  <a:pt x="11098987" y="2679335"/>
                </a:cubicBezTo>
                <a:close/>
                <a:moveTo>
                  <a:pt x="11119819" y="2682421"/>
                </a:moveTo>
                <a:cubicBezTo>
                  <a:pt x="11122134" y="2682764"/>
                  <a:pt x="11124533" y="2683107"/>
                  <a:pt x="11127020" y="2683536"/>
                </a:cubicBezTo>
                <a:cubicBezTo>
                  <a:pt x="11132077" y="2686622"/>
                  <a:pt x="11137136" y="2689622"/>
                  <a:pt x="11142193" y="2692622"/>
                </a:cubicBezTo>
                <a:cubicBezTo>
                  <a:pt x="11139878" y="2692365"/>
                  <a:pt x="11137649" y="2692022"/>
                  <a:pt x="11135506" y="2691765"/>
                </a:cubicBezTo>
                <a:cubicBezTo>
                  <a:pt x="11130191" y="2688765"/>
                  <a:pt x="11124962" y="2685593"/>
                  <a:pt x="11119819" y="2682421"/>
                </a:cubicBezTo>
                <a:close/>
                <a:moveTo>
                  <a:pt x="11140564" y="2685593"/>
                </a:moveTo>
                <a:cubicBezTo>
                  <a:pt x="11142793" y="2685936"/>
                  <a:pt x="11145022" y="2686279"/>
                  <a:pt x="11147336" y="2686622"/>
                </a:cubicBezTo>
                <a:cubicBezTo>
                  <a:pt x="11152223" y="2689450"/>
                  <a:pt x="11157023" y="2692280"/>
                  <a:pt x="11161825" y="2695023"/>
                </a:cubicBezTo>
                <a:cubicBezTo>
                  <a:pt x="11159681" y="2694766"/>
                  <a:pt x="11157624" y="2694508"/>
                  <a:pt x="11155481" y="2694251"/>
                </a:cubicBezTo>
                <a:cubicBezTo>
                  <a:pt x="11150594" y="2691422"/>
                  <a:pt x="11145537" y="2688593"/>
                  <a:pt x="11140564" y="2685593"/>
                </a:cubicBezTo>
                <a:close/>
                <a:moveTo>
                  <a:pt x="11161395" y="2688765"/>
                </a:moveTo>
                <a:cubicBezTo>
                  <a:pt x="11163453" y="2689108"/>
                  <a:pt x="11165596" y="2689365"/>
                  <a:pt x="11167739" y="2689708"/>
                </a:cubicBezTo>
                <a:cubicBezTo>
                  <a:pt x="11172369" y="2692365"/>
                  <a:pt x="11176912" y="2694937"/>
                  <a:pt x="11181541" y="2697509"/>
                </a:cubicBezTo>
                <a:cubicBezTo>
                  <a:pt x="11179569" y="2697251"/>
                  <a:pt x="11177598" y="2696994"/>
                  <a:pt x="11175626" y="2696737"/>
                </a:cubicBezTo>
                <a:cubicBezTo>
                  <a:pt x="11170911" y="2694165"/>
                  <a:pt x="11166197" y="2691508"/>
                  <a:pt x="11161395" y="2688765"/>
                </a:cubicBezTo>
                <a:close/>
                <a:moveTo>
                  <a:pt x="11182312" y="2691937"/>
                </a:moveTo>
                <a:cubicBezTo>
                  <a:pt x="11184199" y="2692194"/>
                  <a:pt x="11186170" y="2692537"/>
                  <a:pt x="11188142" y="2692794"/>
                </a:cubicBezTo>
                <a:cubicBezTo>
                  <a:pt x="11192514" y="2695194"/>
                  <a:pt x="11196886" y="2697594"/>
                  <a:pt x="11201172" y="2699995"/>
                </a:cubicBezTo>
                <a:cubicBezTo>
                  <a:pt x="11199372" y="2699738"/>
                  <a:pt x="11197571" y="2699566"/>
                  <a:pt x="11195771" y="2699309"/>
                </a:cubicBezTo>
                <a:cubicBezTo>
                  <a:pt x="11191313" y="2696909"/>
                  <a:pt x="11186856" y="2694423"/>
                  <a:pt x="11182312" y="2691937"/>
                </a:cubicBezTo>
                <a:close/>
                <a:moveTo>
                  <a:pt x="11203315" y="2695108"/>
                </a:moveTo>
                <a:cubicBezTo>
                  <a:pt x="11205029" y="2695365"/>
                  <a:pt x="11206744" y="2695623"/>
                  <a:pt x="11208544" y="2695880"/>
                </a:cubicBezTo>
                <a:cubicBezTo>
                  <a:pt x="11212659" y="2698109"/>
                  <a:pt x="11216773" y="2700338"/>
                  <a:pt x="11220803" y="2702481"/>
                </a:cubicBezTo>
                <a:cubicBezTo>
                  <a:pt x="11219174" y="2702309"/>
                  <a:pt x="11217546" y="2702052"/>
                  <a:pt x="11215916" y="2701881"/>
                </a:cubicBezTo>
                <a:cubicBezTo>
                  <a:pt x="11211716" y="2699652"/>
                  <a:pt x="11207516" y="2697337"/>
                  <a:pt x="11203315" y="2695108"/>
                </a:cubicBezTo>
                <a:close/>
                <a:moveTo>
                  <a:pt x="11224317" y="2698280"/>
                </a:moveTo>
                <a:cubicBezTo>
                  <a:pt x="11225861" y="2698538"/>
                  <a:pt x="11227403" y="2698709"/>
                  <a:pt x="11228947" y="2698966"/>
                </a:cubicBezTo>
                <a:cubicBezTo>
                  <a:pt x="11232804" y="2700938"/>
                  <a:pt x="11236576" y="2702995"/>
                  <a:pt x="11240348" y="2704881"/>
                </a:cubicBezTo>
                <a:cubicBezTo>
                  <a:pt x="11238891" y="2704709"/>
                  <a:pt x="11237434" y="2704538"/>
                  <a:pt x="11236062" y="2704367"/>
                </a:cubicBezTo>
                <a:cubicBezTo>
                  <a:pt x="11232119" y="2702309"/>
                  <a:pt x="11228176" y="2700338"/>
                  <a:pt x="11224317" y="2698280"/>
                </a:cubicBezTo>
                <a:close/>
                <a:moveTo>
                  <a:pt x="11245406" y="2701452"/>
                </a:moveTo>
                <a:cubicBezTo>
                  <a:pt x="11246691" y="2701624"/>
                  <a:pt x="11247978" y="2701881"/>
                  <a:pt x="11249349" y="2702052"/>
                </a:cubicBezTo>
                <a:cubicBezTo>
                  <a:pt x="11252864" y="2703852"/>
                  <a:pt x="11256378" y="2705653"/>
                  <a:pt x="11259893" y="2707367"/>
                </a:cubicBezTo>
                <a:cubicBezTo>
                  <a:pt x="11258693" y="2707196"/>
                  <a:pt x="11257407" y="2707024"/>
                  <a:pt x="11256208" y="2706938"/>
                </a:cubicBezTo>
                <a:cubicBezTo>
                  <a:pt x="11252607" y="2705052"/>
                  <a:pt x="11249006" y="2703252"/>
                  <a:pt x="11245406" y="2701452"/>
                </a:cubicBezTo>
                <a:close/>
                <a:moveTo>
                  <a:pt x="11266494" y="2704624"/>
                </a:moveTo>
                <a:cubicBezTo>
                  <a:pt x="11267523" y="2704795"/>
                  <a:pt x="11268552" y="2704967"/>
                  <a:pt x="11269580" y="2705052"/>
                </a:cubicBezTo>
                <a:cubicBezTo>
                  <a:pt x="11272838" y="2706595"/>
                  <a:pt x="11276010" y="2708139"/>
                  <a:pt x="11279182" y="2709682"/>
                </a:cubicBezTo>
                <a:cubicBezTo>
                  <a:pt x="11278153" y="2709596"/>
                  <a:pt x="11277210" y="2709425"/>
                  <a:pt x="11276181" y="2709339"/>
                </a:cubicBezTo>
                <a:cubicBezTo>
                  <a:pt x="11273010" y="2707796"/>
                  <a:pt x="11269752" y="2706167"/>
                  <a:pt x="11266494" y="2704624"/>
                </a:cubicBezTo>
                <a:close/>
                <a:moveTo>
                  <a:pt x="11287754" y="2707796"/>
                </a:moveTo>
                <a:cubicBezTo>
                  <a:pt x="11288525" y="2707882"/>
                  <a:pt x="11289298" y="2708053"/>
                  <a:pt x="11289983" y="2708139"/>
                </a:cubicBezTo>
                <a:cubicBezTo>
                  <a:pt x="11292812" y="2709510"/>
                  <a:pt x="11295727" y="2710796"/>
                  <a:pt x="11298555" y="2712168"/>
                </a:cubicBezTo>
                <a:cubicBezTo>
                  <a:pt x="11297784" y="2712082"/>
                  <a:pt x="11297098" y="2711996"/>
                  <a:pt x="11296327" y="2711911"/>
                </a:cubicBezTo>
                <a:cubicBezTo>
                  <a:pt x="11293584" y="2710539"/>
                  <a:pt x="11290668" y="2709167"/>
                  <a:pt x="11287754" y="2707796"/>
                </a:cubicBezTo>
                <a:close/>
                <a:moveTo>
                  <a:pt x="11309099" y="2710968"/>
                </a:moveTo>
                <a:cubicBezTo>
                  <a:pt x="11309529" y="2711053"/>
                  <a:pt x="11309957" y="2711139"/>
                  <a:pt x="11310471" y="2711139"/>
                </a:cubicBezTo>
                <a:cubicBezTo>
                  <a:pt x="11312958" y="2712253"/>
                  <a:pt x="11315443" y="2713368"/>
                  <a:pt x="11317929" y="2714482"/>
                </a:cubicBezTo>
                <a:cubicBezTo>
                  <a:pt x="11317500" y="2714396"/>
                  <a:pt x="11317072" y="2714396"/>
                  <a:pt x="11316558" y="2714311"/>
                </a:cubicBezTo>
                <a:cubicBezTo>
                  <a:pt x="11314072" y="2713196"/>
                  <a:pt x="11311586" y="2712082"/>
                  <a:pt x="11309099" y="2710968"/>
                </a:cubicBezTo>
                <a:close/>
                <a:moveTo>
                  <a:pt x="11336275" y="2722626"/>
                </a:moveTo>
                <a:cubicBezTo>
                  <a:pt x="11339103" y="2723826"/>
                  <a:pt x="11341933" y="2725027"/>
                  <a:pt x="11344761" y="2726227"/>
                </a:cubicBezTo>
                <a:cubicBezTo>
                  <a:pt x="11344418" y="2726227"/>
                  <a:pt x="11343990" y="2726141"/>
                  <a:pt x="11343647" y="2726141"/>
                </a:cubicBezTo>
                <a:cubicBezTo>
                  <a:pt x="11340818" y="2724941"/>
                  <a:pt x="11337903" y="2723740"/>
                  <a:pt x="11334989" y="2722455"/>
                </a:cubicBezTo>
                <a:cubicBezTo>
                  <a:pt x="11335503" y="2722540"/>
                  <a:pt x="11335931" y="2722540"/>
                  <a:pt x="11336275" y="2722626"/>
                </a:cubicBezTo>
                <a:close/>
                <a:moveTo>
                  <a:pt x="10541947" y="2198761"/>
                </a:moveTo>
                <a:cubicBezTo>
                  <a:pt x="10541861" y="2198675"/>
                  <a:pt x="10541861" y="2198589"/>
                  <a:pt x="10541775" y="2198589"/>
                </a:cubicBezTo>
                <a:cubicBezTo>
                  <a:pt x="10541861" y="2198675"/>
                  <a:pt x="10541861" y="2198761"/>
                  <a:pt x="10541947" y="2198761"/>
                </a:cubicBezTo>
                <a:cubicBezTo>
                  <a:pt x="10541947" y="2198761"/>
                  <a:pt x="10541947" y="2198761"/>
                  <a:pt x="10541947" y="2198761"/>
                </a:cubicBezTo>
                <a:close/>
                <a:moveTo>
                  <a:pt x="10531832" y="2193532"/>
                </a:moveTo>
                <a:cubicBezTo>
                  <a:pt x="10531403" y="2193274"/>
                  <a:pt x="10530973" y="2193103"/>
                  <a:pt x="10530460" y="2192846"/>
                </a:cubicBezTo>
                <a:cubicBezTo>
                  <a:pt x="10525916" y="2186931"/>
                  <a:pt x="10521458" y="2181273"/>
                  <a:pt x="10517258" y="2175786"/>
                </a:cubicBezTo>
                <a:cubicBezTo>
                  <a:pt x="10517515" y="2175958"/>
                  <a:pt x="10517858" y="2176129"/>
                  <a:pt x="10518115" y="2176301"/>
                </a:cubicBezTo>
                <a:cubicBezTo>
                  <a:pt x="10522487" y="2181701"/>
                  <a:pt x="10527030" y="2187445"/>
                  <a:pt x="10531832" y="2193532"/>
                </a:cubicBezTo>
                <a:close/>
                <a:moveTo>
                  <a:pt x="10500284" y="2160870"/>
                </a:moveTo>
                <a:cubicBezTo>
                  <a:pt x="10499685" y="2160527"/>
                  <a:pt x="10499084" y="2160270"/>
                  <a:pt x="10498484" y="2159927"/>
                </a:cubicBezTo>
                <a:cubicBezTo>
                  <a:pt x="10493597" y="2153326"/>
                  <a:pt x="10488969" y="2146983"/>
                  <a:pt x="10484597" y="2141068"/>
                </a:cubicBezTo>
                <a:cubicBezTo>
                  <a:pt x="10485025" y="2141325"/>
                  <a:pt x="10485454" y="2141582"/>
                  <a:pt x="10485968" y="2141839"/>
                </a:cubicBezTo>
                <a:cubicBezTo>
                  <a:pt x="10490254" y="2147583"/>
                  <a:pt x="10495141" y="2154012"/>
                  <a:pt x="10500284" y="2160870"/>
                </a:cubicBezTo>
                <a:close/>
                <a:moveTo>
                  <a:pt x="10489483" y="2155298"/>
                </a:moveTo>
                <a:cubicBezTo>
                  <a:pt x="10488540" y="2154784"/>
                  <a:pt x="10487597" y="2154355"/>
                  <a:pt x="10486654" y="2153841"/>
                </a:cubicBezTo>
                <a:cubicBezTo>
                  <a:pt x="10481853" y="2147154"/>
                  <a:pt x="10477224" y="2140725"/>
                  <a:pt x="10472937" y="2134638"/>
                </a:cubicBezTo>
                <a:cubicBezTo>
                  <a:pt x="10473796" y="2135067"/>
                  <a:pt x="10474567" y="2135581"/>
                  <a:pt x="10475424" y="2136010"/>
                </a:cubicBezTo>
                <a:cubicBezTo>
                  <a:pt x="10479796" y="2142011"/>
                  <a:pt x="10484511" y="2148440"/>
                  <a:pt x="10489483" y="2155298"/>
                </a:cubicBezTo>
                <a:close/>
                <a:moveTo>
                  <a:pt x="10478082" y="2149555"/>
                </a:moveTo>
                <a:cubicBezTo>
                  <a:pt x="10476796" y="2148954"/>
                  <a:pt x="10475595" y="2148354"/>
                  <a:pt x="10474309" y="2147669"/>
                </a:cubicBezTo>
                <a:cubicBezTo>
                  <a:pt x="10469595" y="2140896"/>
                  <a:pt x="10465051" y="2134381"/>
                  <a:pt x="10460851" y="2128209"/>
                </a:cubicBezTo>
                <a:cubicBezTo>
                  <a:pt x="10461965" y="2128809"/>
                  <a:pt x="10463166" y="2129409"/>
                  <a:pt x="10464280" y="2130009"/>
                </a:cubicBezTo>
                <a:cubicBezTo>
                  <a:pt x="10468566" y="2136181"/>
                  <a:pt x="10473195" y="2142696"/>
                  <a:pt x="10478082" y="2149555"/>
                </a:cubicBezTo>
                <a:close/>
                <a:moveTo>
                  <a:pt x="10454507" y="2118951"/>
                </a:moveTo>
                <a:cubicBezTo>
                  <a:pt x="10450221" y="2112607"/>
                  <a:pt x="10446191" y="2106692"/>
                  <a:pt x="10442420" y="2101120"/>
                </a:cubicBezTo>
                <a:cubicBezTo>
                  <a:pt x="10443363" y="2101634"/>
                  <a:pt x="10444391" y="2102149"/>
                  <a:pt x="10445334" y="2102749"/>
                </a:cubicBezTo>
                <a:cubicBezTo>
                  <a:pt x="10449021" y="2108149"/>
                  <a:pt x="10453221" y="2114150"/>
                  <a:pt x="10457765" y="2120665"/>
                </a:cubicBezTo>
                <a:cubicBezTo>
                  <a:pt x="10456565" y="2120065"/>
                  <a:pt x="10455536" y="2119465"/>
                  <a:pt x="10454507" y="2118951"/>
                </a:cubicBezTo>
                <a:close/>
                <a:moveTo>
                  <a:pt x="10446363" y="2114836"/>
                </a:moveTo>
                <a:cubicBezTo>
                  <a:pt x="10444992" y="2114150"/>
                  <a:pt x="10443620" y="2113464"/>
                  <a:pt x="10442334" y="2112778"/>
                </a:cubicBezTo>
                <a:cubicBezTo>
                  <a:pt x="10438048" y="2106349"/>
                  <a:pt x="10434105" y="2100263"/>
                  <a:pt x="10430247" y="2094433"/>
                </a:cubicBezTo>
                <a:cubicBezTo>
                  <a:pt x="10431533" y="2095119"/>
                  <a:pt x="10432819" y="2095805"/>
                  <a:pt x="10434019" y="2096491"/>
                </a:cubicBezTo>
                <a:cubicBezTo>
                  <a:pt x="10437790" y="2102234"/>
                  <a:pt x="10441905" y="2108321"/>
                  <a:pt x="10446363" y="2114836"/>
                </a:cubicBezTo>
                <a:close/>
                <a:moveTo>
                  <a:pt x="10423903" y="2084832"/>
                </a:moveTo>
                <a:cubicBezTo>
                  <a:pt x="10419617" y="2078231"/>
                  <a:pt x="10415674" y="2072059"/>
                  <a:pt x="10412159" y="2066573"/>
                </a:cubicBezTo>
                <a:cubicBezTo>
                  <a:pt x="10413273" y="2067173"/>
                  <a:pt x="10414388" y="2067773"/>
                  <a:pt x="10415502" y="2068459"/>
                </a:cubicBezTo>
                <a:cubicBezTo>
                  <a:pt x="10418760" y="2073516"/>
                  <a:pt x="10422789" y="2079689"/>
                  <a:pt x="10427504" y="2086718"/>
                </a:cubicBezTo>
                <a:cubicBezTo>
                  <a:pt x="10426304" y="2086118"/>
                  <a:pt x="10425103" y="2085432"/>
                  <a:pt x="10423903" y="2084832"/>
                </a:cubicBezTo>
                <a:close/>
                <a:moveTo>
                  <a:pt x="10387298" y="2047456"/>
                </a:moveTo>
                <a:cubicBezTo>
                  <a:pt x="10385756" y="2046685"/>
                  <a:pt x="10384126" y="2045827"/>
                  <a:pt x="10382584" y="2045056"/>
                </a:cubicBezTo>
                <a:cubicBezTo>
                  <a:pt x="10378469" y="2038283"/>
                  <a:pt x="10374869" y="2032111"/>
                  <a:pt x="10371611" y="2026539"/>
                </a:cubicBezTo>
                <a:cubicBezTo>
                  <a:pt x="10373154" y="2027396"/>
                  <a:pt x="10374697" y="2028168"/>
                  <a:pt x="10376155" y="2029025"/>
                </a:cubicBezTo>
                <a:cubicBezTo>
                  <a:pt x="10379155" y="2033911"/>
                  <a:pt x="10382841" y="2040084"/>
                  <a:pt x="10387298" y="2047456"/>
                </a:cubicBezTo>
                <a:close/>
                <a:moveTo>
                  <a:pt x="10350523" y="1998421"/>
                </a:moveTo>
                <a:cubicBezTo>
                  <a:pt x="10350695" y="1998764"/>
                  <a:pt x="10353781" y="2004251"/>
                  <a:pt x="10359352" y="2013937"/>
                </a:cubicBezTo>
                <a:cubicBezTo>
                  <a:pt x="10357638" y="2013080"/>
                  <a:pt x="10356009" y="2012137"/>
                  <a:pt x="10354294" y="2011280"/>
                </a:cubicBezTo>
                <a:cubicBezTo>
                  <a:pt x="10350351" y="2004336"/>
                  <a:pt x="10347008" y="1998335"/>
                  <a:pt x="10344265" y="1993449"/>
                </a:cubicBezTo>
                <a:cubicBezTo>
                  <a:pt x="10346151" y="1994478"/>
                  <a:pt x="10347951" y="1995507"/>
                  <a:pt x="10349836" y="1996535"/>
                </a:cubicBezTo>
                <a:cubicBezTo>
                  <a:pt x="10350008" y="1997135"/>
                  <a:pt x="10350266" y="1997736"/>
                  <a:pt x="10350523" y="1998421"/>
                </a:cubicBezTo>
                <a:close/>
                <a:moveTo>
                  <a:pt x="10339207" y="1984362"/>
                </a:moveTo>
                <a:cubicBezTo>
                  <a:pt x="10336807" y="1979990"/>
                  <a:pt x="10335435" y="1977419"/>
                  <a:pt x="10335349" y="1977247"/>
                </a:cubicBezTo>
                <a:cubicBezTo>
                  <a:pt x="10334149" y="1974161"/>
                  <a:pt x="10332949" y="1971075"/>
                  <a:pt x="10331749" y="1967989"/>
                </a:cubicBezTo>
                <a:cubicBezTo>
                  <a:pt x="10334749" y="1969703"/>
                  <a:pt x="10337750" y="1971504"/>
                  <a:pt x="10340750" y="1973304"/>
                </a:cubicBezTo>
                <a:cubicBezTo>
                  <a:pt x="10342722" y="1978362"/>
                  <a:pt x="10344693" y="1983334"/>
                  <a:pt x="10346665" y="1988391"/>
                </a:cubicBezTo>
                <a:cubicBezTo>
                  <a:pt x="10344179" y="1987106"/>
                  <a:pt x="10341693" y="1985734"/>
                  <a:pt x="10339207" y="1984362"/>
                </a:cubicBezTo>
                <a:close/>
                <a:moveTo>
                  <a:pt x="10328748" y="1960359"/>
                </a:moveTo>
                <a:cubicBezTo>
                  <a:pt x="10326777" y="1955387"/>
                  <a:pt x="10324891" y="1950415"/>
                  <a:pt x="10322919" y="1945443"/>
                </a:cubicBezTo>
                <a:cubicBezTo>
                  <a:pt x="10325834" y="1947243"/>
                  <a:pt x="10328663" y="1949044"/>
                  <a:pt x="10331577" y="1950844"/>
                </a:cubicBezTo>
                <a:cubicBezTo>
                  <a:pt x="10333634" y="1955730"/>
                  <a:pt x="10335607" y="1960531"/>
                  <a:pt x="10337578" y="1965417"/>
                </a:cubicBezTo>
                <a:cubicBezTo>
                  <a:pt x="10334664" y="1963703"/>
                  <a:pt x="10331749" y="1961988"/>
                  <a:pt x="10328748" y="1960359"/>
                </a:cubicBezTo>
                <a:close/>
                <a:moveTo>
                  <a:pt x="10323434" y="1957273"/>
                </a:moveTo>
                <a:cubicBezTo>
                  <a:pt x="10320433" y="1955645"/>
                  <a:pt x="10317519" y="1953930"/>
                  <a:pt x="10314604" y="1952301"/>
                </a:cubicBezTo>
                <a:cubicBezTo>
                  <a:pt x="10312632" y="1947072"/>
                  <a:pt x="10310575" y="1941843"/>
                  <a:pt x="10308517" y="1936614"/>
                </a:cubicBezTo>
                <a:cubicBezTo>
                  <a:pt x="10311432" y="1938328"/>
                  <a:pt x="10314346" y="1940128"/>
                  <a:pt x="10317262" y="1941843"/>
                </a:cubicBezTo>
                <a:cubicBezTo>
                  <a:pt x="10319319" y="1947072"/>
                  <a:pt x="10321376" y="1952130"/>
                  <a:pt x="10323434" y="1957273"/>
                </a:cubicBezTo>
                <a:close/>
                <a:moveTo>
                  <a:pt x="10305260" y="1928555"/>
                </a:moveTo>
                <a:cubicBezTo>
                  <a:pt x="10303288" y="1923583"/>
                  <a:pt x="10301317" y="1918697"/>
                  <a:pt x="10299260" y="1913725"/>
                </a:cubicBezTo>
                <a:cubicBezTo>
                  <a:pt x="10302088" y="1915525"/>
                  <a:pt x="10305002" y="1917326"/>
                  <a:pt x="10307832" y="1919211"/>
                </a:cubicBezTo>
                <a:cubicBezTo>
                  <a:pt x="10309889" y="1924012"/>
                  <a:pt x="10311861" y="1928813"/>
                  <a:pt x="10313832" y="1933613"/>
                </a:cubicBezTo>
                <a:cubicBezTo>
                  <a:pt x="10311004" y="1931899"/>
                  <a:pt x="10308088" y="1930184"/>
                  <a:pt x="10305260" y="1928555"/>
                </a:cubicBezTo>
                <a:close/>
                <a:moveTo>
                  <a:pt x="10299773" y="1925384"/>
                </a:moveTo>
                <a:cubicBezTo>
                  <a:pt x="10296859" y="1923669"/>
                  <a:pt x="10293945" y="1922040"/>
                  <a:pt x="10291029" y="1920411"/>
                </a:cubicBezTo>
                <a:cubicBezTo>
                  <a:pt x="10288972" y="1915182"/>
                  <a:pt x="10286915" y="1909953"/>
                  <a:pt x="10284857" y="1904724"/>
                </a:cubicBezTo>
                <a:cubicBezTo>
                  <a:pt x="10287772" y="1906438"/>
                  <a:pt x="10290601" y="1908239"/>
                  <a:pt x="10293516" y="1910039"/>
                </a:cubicBezTo>
                <a:cubicBezTo>
                  <a:pt x="10295573" y="1915182"/>
                  <a:pt x="10297716" y="1920240"/>
                  <a:pt x="10299773" y="1925384"/>
                </a:cubicBezTo>
                <a:close/>
                <a:moveTo>
                  <a:pt x="10281514" y="1896580"/>
                </a:moveTo>
                <a:cubicBezTo>
                  <a:pt x="10279542" y="1891779"/>
                  <a:pt x="10277657" y="1886893"/>
                  <a:pt x="10275599" y="1882092"/>
                </a:cubicBezTo>
                <a:cubicBezTo>
                  <a:pt x="10278342" y="1883893"/>
                  <a:pt x="10281086" y="1885693"/>
                  <a:pt x="10283914" y="1887493"/>
                </a:cubicBezTo>
                <a:cubicBezTo>
                  <a:pt x="10285972" y="1892208"/>
                  <a:pt x="10287943" y="1897009"/>
                  <a:pt x="10290001" y="1901723"/>
                </a:cubicBezTo>
                <a:cubicBezTo>
                  <a:pt x="10287172" y="1900009"/>
                  <a:pt x="10284342" y="1898295"/>
                  <a:pt x="10281514" y="1896580"/>
                </a:cubicBezTo>
                <a:close/>
                <a:moveTo>
                  <a:pt x="10275942" y="1893322"/>
                </a:moveTo>
                <a:cubicBezTo>
                  <a:pt x="10273113" y="1891694"/>
                  <a:pt x="10270199" y="1889979"/>
                  <a:pt x="10267369" y="1888350"/>
                </a:cubicBezTo>
                <a:cubicBezTo>
                  <a:pt x="10265312" y="1883207"/>
                  <a:pt x="10263254" y="1878063"/>
                  <a:pt x="10261197" y="1872920"/>
                </a:cubicBezTo>
                <a:cubicBezTo>
                  <a:pt x="10264026" y="1874634"/>
                  <a:pt x="10266855" y="1876435"/>
                  <a:pt x="10269770" y="1878235"/>
                </a:cubicBezTo>
                <a:cubicBezTo>
                  <a:pt x="10271827" y="1883293"/>
                  <a:pt x="10273884" y="1888265"/>
                  <a:pt x="10275942" y="1893322"/>
                </a:cubicBezTo>
                <a:close/>
                <a:moveTo>
                  <a:pt x="10257854" y="1864604"/>
                </a:moveTo>
                <a:cubicBezTo>
                  <a:pt x="10255882" y="1859632"/>
                  <a:pt x="10253825" y="1854832"/>
                  <a:pt x="10251768" y="1849946"/>
                </a:cubicBezTo>
                <a:cubicBezTo>
                  <a:pt x="10254510" y="1851746"/>
                  <a:pt x="10257254" y="1853546"/>
                  <a:pt x="10260083" y="1855432"/>
                </a:cubicBezTo>
                <a:cubicBezTo>
                  <a:pt x="10262140" y="1860147"/>
                  <a:pt x="10264111" y="1864947"/>
                  <a:pt x="10266084" y="1869662"/>
                </a:cubicBezTo>
                <a:cubicBezTo>
                  <a:pt x="10263340" y="1867948"/>
                  <a:pt x="10260598" y="1866233"/>
                  <a:pt x="10257854" y="1864604"/>
                </a:cubicBezTo>
                <a:close/>
                <a:moveTo>
                  <a:pt x="10252367" y="1861261"/>
                </a:moveTo>
                <a:cubicBezTo>
                  <a:pt x="10249453" y="1859547"/>
                  <a:pt x="10246538" y="1857832"/>
                  <a:pt x="10243709" y="1856204"/>
                </a:cubicBezTo>
                <a:cubicBezTo>
                  <a:pt x="10241652" y="1851060"/>
                  <a:pt x="10239594" y="1845916"/>
                  <a:pt x="10237537" y="1840773"/>
                </a:cubicBezTo>
                <a:cubicBezTo>
                  <a:pt x="10240451" y="1842573"/>
                  <a:pt x="10243281" y="1844373"/>
                  <a:pt x="10246195" y="1846259"/>
                </a:cubicBezTo>
                <a:cubicBezTo>
                  <a:pt x="10248167" y="1851231"/>
                  <a:pt x="10250310" y="1856289"/>
                  <a:pt x="10252367" y="1861261"/>
                </a:cubicBezTo>
                <a:close/>
                <a:moveTo>
                  <a:pt x="10234108" y="1832715"/>
                </a:moveTo>
                <a:cubicBezTo>
                  <a:pt x="10231965" y="1827571"/>
                  <a:pt x="10229821" y="1822428"/>
                  <a:pt x="10227678" y="1817284"/>
                </a:cubicBezTo>
                <a:cubicBezTo>
                  <a:pt x="10230508" y="1819170"/>
                  <a:pt x="10233336" y="1821056"/>
                  <a:pt x="10236165" y="1822942"/>
                </a:cubicBezTo>
                <a:cubicBezTo>
                  <a:pt x="10238308" y="1827914"/>
                  <a:pt x="10240451" y="1832886"/>
                  <a:pt x="10242594" y="1837944"/>
                </a:cubicBezTo>
                <a:cubicBezTo>
                  <a:pt x="10239766" y="1836229"/>
                  <a:pt x="10236937" y="1834429"/>
                  <a:pt x="10234108" y="1832715"/>
                </a:cubicBezTo>
                <a:close/>
                <a:moveTo>
                  <a:pt x="10224250" y="1808969"/>
                </a:moveTo>
                <a:cubicBezTo>
                  <a:pt x="10222107" y="1803997"/>
                  <a:pt x="10219964" y="1799025"/>
                  <a:pt x="10217821" y="1794139"/>
                </a:cubicBezTo>
                <a:cubicBezTo>
                  <a:pt x="10220649" y="1796110"/>
                  <a:pt x="10223392" y="1798082"/>
                  <a:pt x="10226222" y="1800139"/>
                </a:cubicBezTo>
                <a:cubicBezTo>
                  <a:pt x="10228279" y="1804854"/>
                  <a:pt x="10230422" y="1809655"/>
                  <a:pt x="10232479" y="1814456"/>
                </a:cubicBezTo>
                <a:cubicBezTo>
                  <a:pt x="10229736" y="1812570"/>
                  <a:pt x="10226993" y="1810769"/>
                  <a:pt x="10224250" y="1808969"/>
                </a:cubicBezTo>
                <a:close/>
                <a:moveTo>
                  <a:pt x="10218249" y="1805112"/>
                </a:moveTo>
                <a:cubicBezTo>
                  <a:pt x="10215506" y="1803397"/>
                  <a:pt x="10212848" y="1801682"/>
                  <a:pt x="10210105" y="1800054"/>
                </a:cubicBezTo>
                <a:cubicBezTo>
                  <a:pt x="10207962" y="1794910"/>
                  <a:pt x="10205819" y="1789681"/>
                  <a:pt x="10203590" y="1784366"/>
                </a:cubicBezTo>
                <a:cubicBezTo>
                  <a:pt x="10206247" y="1786166"/>
                  <a:pt x="10208991" y="1787967"/>
                  <a:pt x="10211648" y="1789767"/>
                </a:cubicBezTo>
                <a:cubicBezTo>
                  <a:pt x="10213877" y="1794910"/>
                  <a:pt x="10216106" y="1799968"/>
                  <a:pt x="10218249" y="1805112"/>
                </a:cubicBezTo>
                <a:close/>
                <a:moveTo>
                  <a:pt x="10204361" y="1796539"/>
                </a:moveTo>
                <a:cubicBezTo>
                  <a:pt x="10201619" y="1794910"/>
                  <a:pt x="10198875" y="1793281"/>
                  <a:pt x="10196218" y="1791738"/>
                </a:cubicBezTo>
                <a:cubicBezTo>
                  <a:pt x="10193989" y="1786166"/>
                  <a:pt x="10191674" y="1780765"/>
                  <a:pt x="10189445" y="1775279"/>
                </a:cubicBezTo>
                <a:cubicBezTo>
                  <a:pt x="10192188" y="1776994"/>
                  <a:pt x="10194846" y="1778622"/>
                  <a:pt x="10197589" y="1780423"/>
                </a:cubicBezTo>
                <a:cubicBezTo>
                  <a:pt x="10199904" y="1785738"/>
                  <a:pt x="10202132" y="1791138"/>
                  <a:pt x="10204361" y="1796539"/>
                </a:cubicBezTo>
                <a:close/>
                <a:moveTo>
                  <a:pt x="10185674" y="1765935"/>
                </a:moveTo>
                <a:cubicBezTo>
                  <a:pt x="10183531" y="1760792"/>
                  <a:pt x="10181472" y="1755648"/>
                  <a:pt x="10179329" y="1750590"/>
                </a:cubicBezTo>
                <a:cubicBezTo>
                  <a:pt x="10181901" y="1752305"/>
                  <a:pt x="10184474" y="1754105"/>
                  <a:pt x="10187131" y="1755820"/>
                </a:cubicBezTo>
                <a:cubicBezTo>
                  <a:pt x="10189360" y="1760877"/>
                  <a:pt x="10191503" y="1765849"/>
                  <a:pt x="10193646" y="1770822"/>
                </a:cubicBezTo>
                <a:cubicBezTo>
                  <a:pt x="10190903" y="1769193"/>
                  <a:pt x="10188245" y="1767564"/>
                  <a:pt x="10185674" y="1765935"/>
                </a:cubicBezTo>
                <a:close/>
                <a:moveTo>
                  <a:pt x="10179844" y="1762420"/>
                </a:moveTo>
                <a:cubicBezTo>
                  <a:pt x="10122579" y="1727873"/>
                  <a:pt x="10068230" y="1707642"/>
                  <a:pt x="10025368" y="1707642"/>
                </a:cubicBezTo>
                <a:cubicBezTo>
                  <a:pt x="9898238" y="1707642"/>
                  <a:pt x="9679210" y="1934899"/>
                  <a:pt x="9620832" y="2094776"/>
                </a:cubicBezTo>
                <a:cubicBezTo>
                  <a:pt x="9545908" y="2300088"/>
                  <a:pt x="9433008" y="2515000"/>
                  <a:pt x="9313422" y="2742514"/>
                </a:cubicBezTo>
                <a:cubicBezTo>
                  <a:pt x="9308621" y="2751601"/>
                  <a:pt x="9303906" y="2760688"/>
                  <a:pt x="9299106" y="2769775"/>
                </a:cubicBezTo>
                <a:lnTo>
                  <a:pt x="9288218" y="2769775"/>
                </a:lnTo>
                <a:cubicBezTo>
                  <a:pt x="9295333" y="2755459"/>
                  <a:pt x="9302449" y="2741143"/>
                  <a:pt x="9309564" y="2726827"/>
                </a:cubicBezTo>
                <a:cubicBezTo>
                  <a:pt x="9422978" y="2499227"/>
                  <a:pt x="9530048" y="2284314"/>
                  <a:pt x="9605229" y="2078488"/>
                </a:cubicBezTo>
                <a:cubicBezTo>
                  <a:pt x="9634119" y="1999193"/>
                  <a:pt x="9700727" y="1900095"/>
                  <a:pt x="9779080" y="1819856"/>
                </a:cubicBezTo>
                <a:cubicBezTo>
                  <a:pt x="9863776" y="1733017"/>
                  <a:pt x="9946843" y="1683125"/>
                  <a:pt x="10006851" y="1683125"/>
                </a:cubicBezTo>
                <a:cubicBezTo>
                  <a:pt x="10052800" y="1683125"/>
                  <a:pt x="10111693" y="1706528"/>
                  <a:pt x="10173157" y="1746647"/>
                </a:cubicBezTo>
                <a:cubicBezTo>
                  <a:pt x="10175386" y="1751876"/>
                  <a:pt x="10177615" y="1757105"/>
                  <a:pt x="10179844" y="1762420"/>
                </a:cubicBezTo>
                <a:close/>
                <a:moveTo>
                  <a:pt x="10006851" y="1677296"/>
                </a:moveTo>
                <a:cubicBezTo>
                  <a:pt x="9946158" y="1677296"/>
                  <a:pt x="9862404" y="1727444"/>
                  <a:pt x="9777194" y="1814884"/>
                </a:cubicBezTo>
                <a:cubicBezTo>
                  <a:pt x="9698498" y="1895637"/>
                  <a:pt x="9631376" y="1995421"/>
                  <a:pt x="9602229" y="2075488"/>
                </a:cubicBezTo>
                <a:cubicBezTo>
                  <a:pt x="9527220" y="2280971"/>
                  <a:pt x="9420235" y="2495798"/>
                  <a:pt x="9306907" y="2723141"/>
                </a:cubicBezTo>
                <a:cubicBezTo>
                  <a:pt x="9299191" y="2738657"/>
                  <a:pt x="9291476" y="2754173"/>
                  <a:pt x="9283675" y="2769775"/>
                </a:cubicBezTo>
                <a:lnTo>
                  <a:pt x="9272703" y="2769775"/>
                </a:lnTo>
                <a:cubicBezTo>
                  <a:pt x="9283418" y="2747058"/>
                  <a:pt x="9294134" y="2724341"/>
                  <a:pt x="9304850" y="2701709"/>
                </a:cubicBezTo>
                <a:cubicBezTo>
                  <a:pt x="9411405" y="2476338"/>
                  <a:pt x="9512046" y="2263397"/>
                  <a:pt x="9586628" y="2059200"/>
                </a:cubicBezTo>
                <a:cubicBezTo>
                  <a:pt x="9645177" y="1898723"/>
                  <a:pt x="9848431" y="1652864"/>
                  <a:pt x="9988421" y="1652864"/>
                </a:cubicBezTo>
                <a:cubicBezTo>
                  <a:pt x="10036255" y="1652864"/>
                  <a:pt x="10098148" y="1678410"/>
                  <a:pt x="10163299" y="1723587"/>
                </a:cubicBezTo>
                <a:cubicBezTo>
                  <a:pt x="10165442" y="1728473"/>
                  <a:pt x="10167585" y="1733359"/>
                  <a:pt x="10169728" y="1738332"/>
                </a:cubicBezTo>
                <a:cubicBezTo>
                  <a:pt x="10109464" y="1699755"/>
                  <a:pt x="10051942" y="1677296"/>
                  <a:pt x="10006851" y="1677296"/>
                </a:cubicBezTo>
                <a:close/>
                <a:moveTo>
                  <a:pt x="9280760" y="2775518"/>
                </a:moveTo>
                <a:cubicBezTo>
                  <a:pt x="9278789" y="2779462"/>
                  <a:pt x="9276817" y="2783405"/>
                  <a:pt x="9274931" y="2787263"/>
                </a:cubicBezTo>
                <a:cubicBezTo>
                  <a:pt x="9271245" y="2787434"/>
                  <a:pt x="9267644" y="2787606"/>
                  <a:pt x="9264215" y="2787777"/>
                </a:cubicBezTo>
                <a:cubicBezTo>
                  <a:pt x="9266102" y="2783662"/>
                  <a:pt x="9268073" y="2779633"/>
                  <a:pt x="9269959" y="2775518"/>
                </a:cubicBezTo>
                <a:lnTo>
                  <a:pt x="9280760" y="2775518"/>
                </a:lnTo>
                <a:close/>
                <a:moveTo>
                  <a:pt x="9259586" y="2788034"/>
                </a:moveTo>
                <a:cubicBezTo>
                  <a:pt x="9255814" y="2788206"/>
                  <a:pt x="9252214" y="2788377"/>
                  <a:pt x="9248785" y="2788549"/>
                </a:cubicBezTo>
                <a:cubicBezTo>
                  <a:pt x="9250757" y="2784177"/>
                  <a:pt x="9252642" y="2779890"/>
                  <a:pt x="9254614" y="2775518"/>
                </a:cubicBezTo>
                <a:lnTo>
                  <a:pt x="9265501" y="2775518"/>
                </a:lnTo>
                <a:cubicBezTo>
                  <a:pt x="9263529" y="2779719"/>
                  <a:pt x="9261558" y="2783920"/>
                  <a:pt x="9259586" y="2788034"/>
                </a:cubicBezTo>
                <a:close/>
                <a:moveTo>
                  <a:pt x="9256757" y="2794035"/>
                </a:moveTo>
                <a:cubicBezTo>
                  <a:pt x="9254785" y="2798150"/>
                  <a:pt x="9252814" y="2802350"/>
                  <a:pt x="9250928" y="2806465"/>
                </a:cubicBezTo>
                <a:cubicBezTo>
                  <a:pt x="9247242" y="2806808"/>
                  <a:pt x="9243728" y="2807151"/>
                  <a:pt x="9240298" y="2807494"/>
                </a:cubicBezTo>
                <a:cubicBezTo>
                  <a:pt x="9242184" y="2803208"/>
                  <a:pt x="9244156" y="2798836"/>
                  <a:pt x="9246127" y="2794549"/>
                </a:cubicBezTo>
                <a:cubicBezTo>
                  <a:pt x="9249556" y="2794378"/>
                  <a:pt x="9253157" y="2794206"/>
                  <a:pt x="9256757" y="2794035"/>
                </a:cubicBezTo>
                <a:close/>
                <a:moveTo>
                  <a:pt x="9235669" y="2808008"/>
                </a:moveTo>
                <a:cubicBezTo>
                  <a:pt x="9231897" y="2808437"/>
                  <a:pt x="9228382" y="2808780"/>
                  <a:pt x="9224953" y="2809123"/>
                </a:cubicBezTo>
                <a:cubicBezTo>
                  <a:pt x="9226925" y="2804494"/>
                  <a:pt x="9228811" y="2799950"/>
                  <a:pt x="9230783" y="2795321"/>
                </a:cubicBezTo>
                <a:cubicBezTo>
                  <a:pt x="9234297" y="2795150"/>
                  <a:pt x="9237898" y="2794978"/>
                  <a:pt x="9241584" y="2794721"/>
                </a:cubicBezTo>
                <a:cubicBezTo>
                  <a:pt x="9239612" y="2799179"/>
                  <a:pt x="9237640" y="2803551"/>
                  <a:pt x="9235669" y="2808008"/>
                </a:cubicBezTo>
                <a:close/>
                <a:moveTo>
                  <a:pt x="9220410" y="2809637"/>
                </a:moveTo>
                <a:cubicBezTo>
                  <a:pt x="9216638" y="2810066"/>
                  <a:pt x="9212952" y="2810494"/>
                  <a:pt x="9209608" y="2810923"/>
                </a:cubicBezTo>
                <a:cubicBezTo>
                  <a:pt x="9211581" y="2806037"/>
                  <a:pt x="9213552" y="2801150"/>
                  <a:pt x="9215438" y="2796264"/>
                </a:cubicBezTo>
                <a:cubicBezTo>
                  <a:pt x="9218953" y="2796092"/>
                  <a:pt x="9222553" y="2795835"/>
                  <a:pt x="9226325" y="2795664"/>
                </a:cubicBezTo>
                <a:cubicBezTo>
                  <a:pt x="9224439" y="2800293"/>
                  <a:pt x="9222467" y="2804922"/>
                  <a:pt x="9220410" y="2809637"/>
                </a:cubicBezTo>
                <a:close/>
                <a:moveTo>
                  <a:pt x="9217924" y="2815638"/>
                </a:moveTo>
                <a:cubicBezTo>
                  <a:pt x="9215953" y="2820267"/>
                  <a:pt x="9213980" y="2824982"/>
                  <a:pt x="9212009" y="2829611"/>
                </a:cubicBezTo>
                <a:cubicBezTo>
                  <a:pt x="9208323" y="2830211"/>
                  <a:pt x="9204808" y="2830897"/>
                  <a:pt x="9201379" y="2831497"/>
                </a:cubicBezTo>
                <a:cubicBezTo>
                  <a:pt x="9203350" y="2826610"/>
                  <a:pt x="9205237" y="2821724"/>
                  <a:pt x="9207209" y="2816838"/>
                </a:cubicBezTo>
                <a:cubicBezTo>
                  <a:pt x="9210637" y="2816495"/>
                  <a:pt x="9214238" y="2816066"/>
                  <a:pt x="9217924" y="2815638"/>
                </a:cubicBezTo>
                <a:close/>
                <a:moveTo>
                  <a:pt x="9196835" y="2832440"/>
                </a:moveTo>
                <a:cubicBezTo>
                  <a:pt x="9193064" y="2833211"/>
                  <a:pt x="9189463" y="2833897"/>
                  <a:pt x="9186034" y="2834669"/>
                </a:cubicBezTo>
                <a:cubicBezTo>
                  <a:pt x="9188006" y="2829440"/>
                  <a:pt x="9189978" y="2824210"/>
                  <a:pt x="9191949" y="2818895"/>
                </a:cubicBezTo>
                <a:cubicBezTo>
                  <a:pt x="9195379" y="2818381"/>
                  <a:pt x="9198978" y="2817952"/>
                  <a:pt x="9202751" y="2817438"/>
                </a:cubicBezTo>
                <a:cubicBezTo>
                  <a:pt x="9200779" y="2822410"/>
                  <a:pt x="9198808" y="2827382"/>
                  <a:pt x="9196835" y="2832440"/>
                </a:cubicBezTo>
                <a:close/>
                <a:moveTo>
                  <a:pt x="9194350" y="2838698"/>
                </a:moveTo>
                <a:cubicBezTo>
                  <a:pt x="9192378" y="2843755"/>
                  <a:pt x="9190320" y="2848813"/>
                  <a:pt x="9188348" y="2853785"/>
                </a:cubicBezTo>
                <a:cubicBezTo>
                  <a:pt x="9184577" y="2854728"/>
                  <a:pt x="9181062" y="2855757"/>
                  <a:pt x="9177719" y="2856700"/>
                </a:cubicBezTo>
                <a:cubicBezTo>
                  <a:pt x="9179690" y="2851385"/>
                  <a:pt x="9181748" y="2846070"/>
                  <a:pt x="9183720" y="2840755"/>
                </a:cubicBezTo>
                <a:cubicBezTo>
                  <a:pt x="9187062" y="2840069"/>
                  <a:pt x="9190577" y="2839384"/>
                  <a:pt x="9194350" y="2838698"/>
                </a:cubicBezTo>
                <a:close/>
                <a:moveTo>
                  <a:pt x="9185863" y="2860043"/>
                </a:moveTo>
                <a:cubicBezTo>
                  <a:pt x="9183891" y="2865015"/>
                  <a:pt x="9181919" y="2869988"/>
                  <a:pt x="9179948" y="2874959"/>
                </a:cubicBezTo>
                <a:cubicBezTo>
                  <a:pt x="9176262" y="2876159"/>
                  <a:pt x="9172833" y="2877360"/>
                  <a:pt x="9169489" y="2878646"/>
                </a:cubicBezTo>
                <a:cubicBezTo>
                  <a:pt x="9171461" y="2873416"/>
                  <a:pt x="9173347" y="2868187"/>
                  <a:pt x="9175318" y="2862958"/>
                </a:cubicBezTo>
                <a:cubicBezTo>
                  <a:pt x="9178662" y="2862015"/>
                  <a:pt x="9182177" y="2861072"/>
                  <a:pt x="9185863" y="2860043"/>
                </a:cubicBezTo>
                <a:close/>
                <a:moveTo>
                  <a:pt x="9177291" y="2881560"/>
                </a:moveTo>
                <a:cubicBezTo>
                  <a:pt x="9175318" y="2886618"/>
                  <a:pt x="9173347" y="2891590"/>
                  <a:pt x="9171375" y="2896648"/>
                </a:cubicBezTo>
                <a:cubicBezTo>
                  <a:pt x="9167774" y="2898105"/>
                  <a:pt x="9164346" y="2899563"/>
                  <a:pt x="9161089" y="2901020"/>
                </a:cubicBezTo>
                <a:cubicBezTo>
                  <a:pt x="9163060" y="2895705"/>
                  <a:pt x="9165032" y="2890476"/>
                  <a:pt x="9167003" y="2885161"/>
                </a:cubicBezTo>
                <a:cubicBezTo>
                  <a:pt x="9170261" y="2883960"/>
                  <a:pt x="9173690" y="2882760"/>
                  <a:pt x="9177291" y="2881560"/>
                </a:cubicBezTo>
                <a:close/>
                <a:moveTo>
                  <a:pt x="9168718" y="2903420"/>
                </a:moveTo>
                <a:cubicBezTo>
                  <a:pt x="9166746" y="2908306"/>
                  <a:pt x="9164860" y="2913193"/>
                  <a:pt x="9162888" y="2918165"/>
                </a:cubicBezTo>
                <a:cubicBezTo>
                  <a:pt x="9159373" y="2919879"/>
                  <a:pt x="9156030" y="2921594"/>
                  <a:pt x="9152858" y="2923223"/>
                </a:cubicBezTo>
                <a:cubicBezTo>
                  <a:pt x="9154745" y="2918079"/>
                  <a:pt x="9156631" y="2912936"/>
                  <a:pt x="9158602" y="2907792"/>
                </a:cubicBezTo>
                <a:cubicBezTo>
                  <a:pt x="9161774" y="2906335"/>
                  <a:pt x="9165117" y="2904877"/>
                  <a:pt x="9168718" y="2903420"/>
                </a:cubicBezTo>
                <a:close/>
                <a:moveTo>
                  <a:pt x="9160060" y="2925537"/>
                </a:moveTo>
                <a:cubicBezTo>
                  <a:pt x="9158173" y="2930338"/>
                  <a:pt x="9156373" y="2935053"/>
                  <a:pt x="9154488" y="2939853"/>
                </a:cubicBezTo>
                <a:cubicBezTo>
                  <a:pt x="9151058" y="2941825"/>
                  <a:pt x="9147715" y="2943711"/>
                  <a:pt x="9144629" y="2945683"/>
                </a:cubicBezTo>
                <a:cubicBezTo>
                  <a:pt x="9146515" y="2940711"/>
                  <a:pt x="9148316" y="2935653"/>
                  <a:pt x="9150201" y="2930681"/>
                </a:cubicBezTo>
                <a:cubicBezTo>
                  <a:pt x="9153201" y="2928966"/>
                  <a:pt x="9156545" y="2927252"/>
                  <a:pt x="9160060" y="2925537"/>
                </a:cubicBezTo>
                <a:close/>
                <a:moveTo>
                  <a:pt x="9151316" y="2947912"/>
                </a:moveTo>
                <a:cubicBezTo>
                  <a:pt x="9149516" y="2952540"/>
                  <a:pt x="9147715" y="2957170"/>
                  <a:pt x="9145915" y="2961884"/>
                </a:cubicBezTo>
                <a:cubicBezTo>
                  <a:pt x="9142572" y="2964028"/>
                  <a:pt x="9139314" y="2966171"/>
                  <a:pt x="9136314" y="2968314"/>
                </a:cubicBezTo>
                <a:cubicBezTo>
                  <a:pt x="9138114" y="2963513"/>
                  <a:pt x="9139829" y="2958627"/>
                  <a:pt x="9141629" y="2953827"/>
                </a:cubicBezTo>
                <a:cubicBezTo>
                  <a:pt x="9144629" y="2951855"/>
                  <a:pt x="9147887" y="2949883"/>
                  <a:pt x="9151316" y="2947912"/>
                </a:cubicBezTo>
                <a:close/>
                <a:moveTo>
                  <a:pt x="9142743" y="2969943"/>
                </a:moveTo>
                <a:cubicBezTo>
                  <a:pt x="9140943" y="2974658"/>
                  <a:pt x="9139142" y="2979287"/>
                  <a:pt x="9137343" y="2984002"/>
                </a:cubicBezTo>
                <a:cubicBezTo>
                  <a:pt x="9133999" y="2986402"/>
                  <a:pt x="9130913" y="2988802"/>
                  <a:pt x="9127913" y="2991203"/>
                </a:cubicBezTo>
                <a:cubicBezTo>
                  <a:pt x="9129713" y="2986316"/>
                  <a:pt x="9131513" y="2981516"/>
                  <a:pt x="9133228" y="2976629"/>
                </a:cubicBezTo>
                <a:cubicBezTo>
                  <a:pt x="9136228" y="2974401"/>
                  <a:pt x="9139400" y="2972172"/>
                  <a:pt x="9142743" y="2969943"/>
                </a:cubicBezTo>
                <a:close/>
                <a:moveTo>
                  <a:pt x="9121912" y="2996089"/>
                </a:moveTo>
                <a:cubicBezTo>
                  <a:pt x="9118398" y="2999089"/>
                  <a:pt x="9115226" y="3002090"/>
                  <a:pt x="9112225" y="3005176"/>
                </a:cubicBezTo>
                <a:cubicBezTo>
                  <a:pt x="9113940" y="3000118"/>
                  <a:pt x="9115654" y="2995060"/>
                  <a:pt x="9117454" y="2990003"/>
                </a:cubicBezTo>
                <a:cubicBezTo>
                  <a:pt x="9120455" y="2987088"/>
                  <a:pt x="9123798" y="2984087"/>
                  <a:pt x="9127398" y="2981173"/>
                </a:cubicBezTo>
                <a:cubicBezTo>
                  <a:pt x="9125598" y="2986059"/>
                  <a:pt x="9123713" y="2991117"/>
                  <a:pt x="9121912" y="2996089"/>
                </a:cubicBezTo>
                <a:close/>
                <a:moveTo>
                  <a:pt x="9105709" y="3012205"/>
                </a:moveTo>
                <a:cubicBezTo>
                  <a:pt x="9103481" y="3014863"/>
                  <a:pt x="9101509" y="3017434"/>
                  <a:pt x="9099709" y="3020092"/>
                </a:cubicBezTo>
                <a:cubicBezTo>
                  <a:pt x="9100224" y="3018892"/>
                  <a:pt x="9100652" y="3017692"/>
                  <a:pt x="9100909" y="3016492"/>
                </a:cubicBezTo>
                <a:cubicBezTo>
                  <a:pt x="9102281" y="3010148"/>
                  <a:pt x="9105709" y="3003718"/>
                  <a:pt x="9110854" y="2997289"/>
                </a:cubicBezTo>
                <a:cubicBezTo>
                  <a:pt x="9109139" y="3002261"/>
                  <a:pt x="9107425" y="3007233"/>
                  <a:pt x="9105709" y="3012205"/>
                </a:cubicBezTo>
                <a:close/>
                <a:moveTo>
                  <a:pt x="9101167" y="3025578"/>
                </a:moveTo>
                <a:cubicBezTo>
                  <a:pt x="9099623" y="3030207"/>
                  <a:pt x="9097995" y="3034837"/>
                  <a:pt x="9096452" y="3039466"/>
                </a:cubicBezTo>
                <a:cubicBezTo>
                  <a:pt x="9095251" y="3041095"/>
                  <a:pt x="9094137" y="3042638"/>
                  <a:pt x="9093108" y="3044266"/>
                </a:cubicBezTo>
                <a:cubicBezTo>
                  <a:pt x="9093194" y="3044009"/>
                  <a:pt x="9093280" y="3043752"/>
                  <a:pt x="9093366" y="3043495"/>
                </a:cubicBezTo>
                <a:cubicBezTo>
                  <a:pt x="9094566" y="3037494"/>
                  <a:pt x="9097223" y="3031579"/>
                  <a:pt x="9101167" y="3025578"/>
                </a:cubicBezTo>
                <a:close/>
                <a:moveTo>
                  <a:pt x="9082307" y="3068441"/>
                </a:moveTo>
                <a:cubicBezTo>
                  <a:pt x="9081364" y="3072555"/>
                  <a:pt x="9079478" y="3076756"/>
                  <a:pt x="9076650" y="3081042"/>
                </a:cubicBezTo>
                <a:cubicBezTo>
                  <a:pt x="9078793" y="3074441"/>
                  <a:pt x="9080850" y="3067841"/>
                  <a:pt x="9082993" y="3061154"/>
                </a:cubicBezTo>
                <a:cubicBezTo>
                  <a:pt x="9083936" y="3060126"/>
                  <a:pt x="9084879" y="3059097"/>
                  <a:pt x="9085650" y="3058068"/>
                </a:cubicBezTo>
                <a:cubicBezTo>
                  <a:pt x="9084192" y="3061497"/>
                  <a:pt x="9083079" y="3065012"/>
                  <a:pt x="9082307" y="3068441"/>
                </a:cubicBezTo>
                <a:close/>
                <a:moveTo>
                  <a:pt x="9069963" y="3089443"/>
                </a:moveTo>
                <a:cubicBezTo>
                  <a:pt x="9067648" y="3092015"/>
                  <a:pt x="9064990" y="3094587"/>
                  <a:pt x="9062162" y="3097159"/>
                </a:cubicBezTo>
                <a:cubicBezTo>
                  <a:pt x="9064476" y="3089358"/>
                  <a:pt x="9066877" y="3081471"/>
                  <a:pt x="9069276" y="3073670"/>
                </a:cubicBezTo>
                <a:cubicBezTo>
                  <a:pt x="9072106" y="3071441"/>
                  <a:pt x="9074763" y="3069298"/>
                  <a:pt x="9077078" y="3067069"/>
                </a:cubicBezTo>
                <a:cubicBezTo>
                  <a:pt x="9074677" y="3074527"/>
                  <a:pt x="9072278" y="3081985"/>
                  <a:pt x="9069963" y="3089443"/>
                </a:cubicBezTo>
                <a:close/>
                <a:moveTo>
                  <a:pt x="9056761" y="3101702"/>
                </a:moveTo>
                <a:cubicBezTo>
                  <a:pt x="9054360" y="3103674"/>
                  <a:pt x="9051875" y="3105645"/>
                  <a:pt x="9049217" y="3107617"/>
                </a:cubicBezTo>
                <a:cubicBezTo>
                  <a:pt x="9051532" y="3099387"/>
                  <a:pt x="9053846" y="3091244"/>
                  <a:pt x="9056161" y="3083014"/>
                </a:cubicBezTo>
                <a:cubicBezTo>
                  <a:pt x="9058904" y="3081214"/>
                  <a:pt x="9061562" y="3079414"/>
                  <a:pt x="9064047" y="3077613"/>
                </a:cubicBezTo>
                <a:cubicBezTo>
                  <a:pt x="9061648" y="3085586"/>
                  <a:pt x="9059161" y="3093644"/>
                  <a:pt x="9056761" y="3101702"/>
                </a:cubicBezTo>
                <a:close/>
                <a:moveTo>
                  <a:pt x="9044331" y="3111046"/>
                </a:moveTo>
                <a:cubicBezTo>
                  <a:pt x="9042102" y="3112589"/>
                  <a:pt x="9039787" y="3114218"/>
                  <a:pt x="9037301" y="3115761"/>
                </a:cubicBezTo>
                <a:cubicBezTo>
                  <a:pt x="9039530" y="3107274"/>
                  <a:pt x="9041845" y="3098787"/>
                  <a:pt x="9044074" y="3090301"/>
                </a:cubicBezTo>
                <a:cubicBezTo>
                  <a:pt x="9046560" y="3088843"/>
                  <a:pt x="9049045" y="3087386"/>
                  <a:pt x="9051360" y="3085929"/>
                </a:cubicBezTo>
                <a:cubicBezTo>
                  <a:pt x="9049045" y="3094330"/>
                  <a:pt x="9046646" y="3102731"/>
                  <a:pt x="9044331" y="3111046"/>
                </a:cubicBezTo>
                <a:close/>
                <a:moveTo>
                  <a:pt x="9032587" y="3118847"/>
                </a:moveTo>
                <a:cubicBezTo>
                  <a:pt x="9030272" y="3120304"/>
                  <a:pt x="9027957" y="3121762"/>
                  <a:pt x="9025471" y="3123219"/>
                </a:cubicBezTo>
                <a:cubicBezTo>
                  <a:pt x="9027614" y="3114561"/>
                  <a:pt x="9029843" y="3105817"/>
                  <a:pt x="9032072" y="3097159"/>
                </a:cubicBezTo>
                <a:cubicBezTo>
                  <a:pt x="9034644" y="3095787"/>
                  <a:pt x="9037044" y="3094416"/>
                  <a:pt x="9039444" y="3093044"/>
                </a:cubicBezTo>
                <a:cubicBezTo>
                  <a:pt x="9037215" y="3101616"/>
                  <a:pt x="9034901" y="3110275"/>
                  <a:pt x="9032587" y="3118847"/>
                </a:cubicBezTo>
                <a:close/>
                <a:moveTo>
                  <a:pt x="9021013" y="3125876"/>
                </a:moveTo>
                <a:cubicBezTo>
                  <a:pt x="9018614" y="3127248"/>
                  <a:pt x="9016127" y="3128706"/>
                  <a:pt x="9013641" y="3130077"/>
                </a:cubicBezTo>
                <a:cubicBezTo>
                  <a:pt x="9015698" y="3121162"/>
                  <a:pt x="9017841" y="3112332"/>
                  <a:pt x="9019899" y="3103417"/>
                </a:cubicBezTo>
                <a:cubicBezTo>
                  <a:pt x="9022557" y="3102131"/>
                  <a:pt x="9025129" y="3100759"/>
                  <a:pt x="9027614" y="3099473"/>
                </a:cubicBezTo>
                <a:cubicBezTo>
                  <a:pt x="9025471" y="3108303"/>
                  <a:pt x="9023156" y="3117047"/>
                  <a:pt x="9021013" y="3125876"/>
                </a:cubicBezTo>
                <a:close/>
                <a:moveTo>
                  <a:pt x="9009269" y="3132563"/>
                </a:moveTo>
                <a:cubicBezTo>
                  <a:pt x="9006955" y="3133849"/>
                  <a:pt x="9004555" y="3135135"/>
                  <a:pt x="9002068" y="3136421"/>
                </a:cubicBezTo>
                <a:cubicBezTo>
                  <a:pt x="9004040" y="3127420"/>
                  <a:pt x="9006097" y="3118333"/>
                  <a:pt x="9008070" y="3109332"/>
                </a:cubicBezTo>
                <a:cubicBezTo>
                  <a:pt x="9010641" y="3108132"/>
                  <a:pt x="9013127" y="3106931"/>
                  <a:pt x="9015612" y="3105645"/>
                </a:cubicBezTo>
                <a:cubicBezTo>
                  <a:pt x="9013469" y="3114647"/>
                  <a:pt x="9011326" y="3123562"/>
                  <a:pt x="9009269" y="3132563"/>
                </a:cubicBezTo>
                <a:close/>
                <a:moveTo>
                  <a:pt x="8997782" y="3138650"/>
                </a:moveTo>
                <a:cubicBezTo>
                  <a:pt x="8995381" y="3139850"/>
                  <a:pt x="8992982" y="3141135"/>
                  <a:pt x="8990496" y="3142422"/>
                </a:cubicBezTo>
                <a:cubicBezTo>
                  <a:pt x="8992381" y="3133249"/>
                  <a:pt x="8994353" y="3123990"/>
                  <a:pt x="8996240" y="3114818"/>
                </a:cubicBezTo>
                <a:cubicBezTo>
                  <a:pt x="8998811" y="3113618"/>
                  <a:pt x="9001383" y="3112503"/>
                  <a:pt x="9003868" y="3111303"/>
                </a:cubicBezTo>
                <a:cubicBezTo>
                  <a:pt x="9001811" y="3120390"/>
                  <a:pt x="8999839" y="3129563"/>
                  <a:pt x="8997782" y="3138650"/>
                </a:cubicBezTo>
                <a:close/>
                <a:moveTo>
                  <a:pt x="8986295" y="3144479"/>
                </a:moveTo>
                <a:cubicBezTo>
                  <a:pt x="8983895" y="3145679"/>
                  <a:pt x="8981408" y="3146879"/>
                  <a:pt x="8978923" y="3148079"/>
                </a:cubicBezTo>
                <a:cubicBezTo>
                  <a:pt x="8980723" y="3138735"/>
                  <a:pt x="8982523" y="3129391"/>
                  <a:pt x="8984409" y="3120047"/>
                </a:cubicBezTo>
                <a:cubicBezTo>
                  <a:pt x="8986981" y="3118933"/>
                  <a:pt x="8989553" y="3117818"/>
                  <a:pt x="8992124" y="3116618"/>
                </a:cubicBezTo>
                <a:cubicBezTo>
                  <a:pt x="8990152" y="3125962"/>
                  <a:pt x="8988267" y="3135220"/>
                  <a:pt x="8986295" y="3144479"/>
                </a:cubicBezTo>
                <a:close/>
                <a:moveTo>
                  <a:pt x="8974808" y="3150137"/>
                </a:moveTo>
                <a:cubicBezTo>
                  <a:pt x="8773783" y="3246492"/>
                  <a:pt x="8357074" y="3353819"/>
                  <a:pt x="8295352" y="3365135"/>
                </a:cubicBezTo>
                <a:cubicBezTo>
                  <a:pt x="8292437" y="3365649"/>
                  <a:pt x="8265948" y="3365992"/>
                  <a:pt x="8261490" y="3365992"/>
                </a:cubicBezTo>
                <a:cubicBezTo>
                  <a:pt x="8225572" y="3365992"/>
                  <a:pt x="7923562" y="3327759"/>
                  <a:pt x="7901017" y="3280096"/>
                </a:cubicBezTo>
                <a:cubicBezTo>
                  <a:pt x="7886786" y="3250006"/>
                  <a:pt x="7789317" y="3216402"/>
                  <a:pt x="7695020" y="3183912"/>
                </a:cubicBezTo>
                <a:cubicBezTo>
                  <a:pt x="7607752" y="3153909"/>
                  <a:pt x="7517569" y="3122790"/>
                  <a:pt x="7511225" y="3099816"/>
                </a:cubicBezTo>
                <a:cubicBezTo>
                  <a:pt x="7495109" y="3041180"/>
                  <a:pt x="7335746" y="2983487"/>
                  <a:pt x="7167039" y="2922451"/>
                </a:cubicBezTo>
                <a:cubicBezTo>
                  <a:pt x="7118347" y="2904792"/>
                  <a:pt x="7069055" y="2886961"/>
                  <a:pt x="7023878" y="2869216"/>
                </a:cubicBezTo>
                <a:cubicBezTo>
                  <a:pt x="7023621" y="2868359"/>
                  <a:pt x="7023450" y="2867587"/>
                  <a:pt x="7023193" y="2866730"/>
                </a:cubicBezTo>
                <a:cubicBezTo>
                  <a:pt x="7067769" y="2882418"/>
                  <a:pt x="7116719" y="2898277"/>
                  <a:pt x="7166439" y="2914393"/>
                </a:cubicBezTo>
                <a:cubicBezTo>
                  <a:pt x="7329316" y="2967200"/>
                  <a:pt x="7497680" y="3021721"/>
                  <a:pt x="7511654" y="3072470"/>
                </a:cubicBezTo>
                <a:cubicBezTo>
                  <a:pt x="7517655" y="3094330"/>
                  <a:pt x="7586491" y="3117133"/>
                  <a:pt x="7699048" y="3151937"/>
                </a:cubicBezTo>
                <a:cubicBezTo>
                  <a:pt x="7789660" y="3179969"/>
                  <a:pt x="7892273" y="3211687"/>
                  <a:pt x="7904532" y="3237491"/>
                </a:cubicBezTo>
                <a:cubicBezTo>
                  <a:pt x="7926906" y="3284639"/>
                  <a:pt x="8240402" y="3317729"/>
                  <a:pt x="8266805" y="3317729"/>
                </a:cubicBezTo>
                <a:cubicBezTo>
                  <a:pt x="8268777" y="3317729"/>
                  <a:pt x="8297752" y="3317472"/>
                  <a:pt x="8300838" y="3316958"/>
                </a:cubicBezTo>
                <a:cubicBezTo>
                  <a:pt x="8348073" y="3308299"/>
                  <a:pt x="8772668" y="3211773"/>
                  <a:pt x="8980380" y="3122105"/>
                </a:cubicBezTo>
                <a:cubicBezTo>
                  <a:pt x="8978494" y="3131277"/>
                  <a:pt x="8976694" y="3140707"/>
                  <a:pt x="8974808" y="3150137"/>
                </a:cubicBezTo>
                <a:close/>
                <a:moveTo>
                  <a:pt x="6628172" y="2107121"/>
                </a:moveTo>
                <a:cubicBezTo>
                  <a:pt x="6475753" y="1892722"/>
                  <a:pt x="6325305" y="1774679"/>
                  <a:pt x="6204519" y="1774679"/>
                </a:cubicBezTo>
                <a:cubicBezTo>
                  <a:pt x="6024925" y="1774679"/>
                  <a:pt x="5821928" y="2020024"/>
                  <a:pt x="5666937" y="2229622"/>
                </a:cubicBezTo>
                <a:cubicBezTo>
                  <a:pt x="5823557" y="2011709"/>
                  <a:pt x="6023296" y="1755562"/>
                  <a:pt x="6208891" y="1755562"/>
                </a:cubicBezTo>
                <a:cubicBezTo>
                  <a:pt x="6295387" y="1755562"/>
                  <a:pt x="6438805" y="1814456"/>
                  <a:pt x="6631258" y="2094862"/>
                </a:cubicBezTo>
                <a:cubicBezTo>
                  <a:pt x="6747673" y="2264512"/>
                  <a:pt x="6857058" y="2483025"/>
                  <a:pt x="6921523" y="2673506"/>
                </a:cubicBezTo>
                <a:cubicBezTo>
                  <a:pt x="6858943" y="2490226"/>
                  <a:pt x="6748444" y="2276342"/>
                  <a:pt x="6628172" y="2107121"/>
                </a:cubicBezTo>
                <a:close/>
                <a:moveTo>
                  <a:pt x="4430954" y="1572282"/>
                </a:moveTo>
                <a:cubicBezTo>
                  <a:pt x="4393749" y="1437266"/>
                  <a:pt x="4297309" y="1256557"/>
                  <a:pt x="4203954" y="1081850"/>
                </a:cubicBezTo>
                <a:cubicBezTo>
                  <a:pt x="4166921" y="1012584"/>
                  <a:pt x="4132031" y="947176"/>
                  <a:pt x="4101856" y="886568"/>
                </a:cubicBezTo>
                <a:cubicBezTo>
                  <a:pt x="4022217" y="726519"/>
                  <a:pt x="3853682" y="596303"/>
                  <a:pt x="3726295" y="596303"/>
                </a:cubicBezTo>
                <a:cubicBezTo>
                  <a:pt x="3714293" y="596303"/>
                  <a:pt x="3696205" y="597418"/>
                  <a:pt x="3684889" y="599475"/>
                </a:cubicBezTo>
                <a:cubicBezTo>
                  <a:pt x="3448889" y="642509"/>
                  <a:pt x="3177140" y="1081421"/>
                  <a:pt x="3039466" y="1459297"/>
                </a:cubicBezTo>
                <a:cubicBezTo>
                  <a:pt x="3094073" y="1297705"/>
                  <a:pt x="3171397" y="1125741"/>
                  <a:pt x="3257379" y="978037"/>
                </a:cubicBezTo>
                <a:cubicBezTo>
                  <a:pt x="3403540" y="727034"/>
                  <a:pt x="3557159" y="575386"/>
                  <a:pt x="3689947" y="551126"/>
                </a:cubicBezTo>
                <a:cubicBezTo>
                  <a:pt x="3701949" y="548983"/>
                  <a:pt x="3719694" y="547954"/>
                  <a:pt x="3731181" y="547954"/>
                </a:cubicBezTo>
                <a:cubicBezTo>
                  <a:pt x="3858397" y="547954"/>
                  <a:pt x="4022646" y="677656"/>
                  <a:pt x="4105113" y="843277"/>
                </a:cubicBezTo>
                <a:cubicBezTo>
                  <a:pt x="4130145" y="893597"/>
                  <a:pt x="4157834" y="947090"/>
                  <a:pt x="4187152" y="1003754"/>
                </a:cubicBezTo>
                <a:cubicBezTo>
                  <a:pt x="4282393" y="1187891"/>
                  <a:pt x="4390321" y="1396632"/>
                  <a:pt x="4431040" y="1544850"/>
                </a:cubicBezTo>
                <a:cubicBezTo>
                  <a:pt x="4494219" y="1774508"/>
                  <a:pt x="4588603" y="2015652"/>
                  <a:pt x="4680671" y="2249424"/>
                </a:cubicBezTo>
                <a:cubicBezTo>
                  <a:pt x="4587317" y="2024739"/>
                  <a:pt x="4491648" y="1792853"/>
                  <a:pt x="4430954" y="1572282"/>
                </a:cubicBezTo>
                <a:close/>
                <a:moveTo>
                  <a:pt x="1785652" y="2978172"/>
                </a:moveTo>
                <a:cubicBezTo>
                  <a:pt x="1767735" y="3027207"/>
                  <a:pt x="1430836" y="3098016"/>
                  <a:pt x="1390202" y="3098016"/>
                </a:cubicBezTo>
                <a:cubicBezTo>
                  <a:pt x="1376058" y="3098016"/>
                  <a:pt x="1324623" y="3090987"/>
                  <a:pt x="1260500" y="3079156"/>
                </a:cubicBezTo>
                <a:cubicBezTo>
                  <a:pt x="1254243" y="3071270"/>
                  <a:pt x="1247899" y="3063554"/>
                  <a:pt x="1241641" y="3055925"/>
                </a:cubicBezTo>
                <a:cubicBezTo>
                  <a:pt x="1308849" y="3067069"/>
                  <a:pt x="1361913" y="3073499"/>
                  <a:pt x="1372457" y="3073499"/>
                </a:cubicBezTo>
                <a:cubicBezTo>
                  <a:pt x="1402633" y="3073499"/>
                  <a:pt x="1753334" y="3009633"/>
                  <a:pt x="1770822" y="2961884"/>
                </a:cubicBezTo>
                <a:cubicBezTo>
                  <a:pt x="1792338" y="2902906"/>
                  <a:pt x="1968332" y="2837755"/>
                  <a:pt x="2159842" y="2773461"/>
                </a:cubicBezTo>
                <a:cubicBezTo>
                  <a:pt x="1970646" y="2844699"/>
                  <a:pt x="1809569" y="2912593"/>
                  <a:pt x="1785652" y="2978172"/>
                </a:cubicBezTo>
                <a:close/>
                <a:moveTo>
                  <a:pt x="1253557" y="3077871"/>
                </a:moveTo>
                <a:cubicBezTo>
                  <a:pt x="1250128" y="3077185"/>
                  <a:pt x="1246613" y="3076585"/>
                  <a:pt x="1243098" y="3075899"/>
                </a:cubicBezTo>
                <a:cubicBezTo>
                  <a:pt x="1236840" y="3068098"/>
                  <a:pt x="1230497" y="3060468"/>
                  <a:pt x="1224239" y="3053010"/>
                </a:cubicBezTo>
                <a:cubicBezTo>
                  <a:pt x="1227754" y="3053610"/>
                  <a:pt x="1231183" y="3054210"/>
                  <a:pt x="1234612" y="3054811"/>
                </a:cubicBezTo>
                <a:cubicBezTo>
                  <a:pt x="1240955" y="3062269"/>
                  <a:pt x="1247213" y="3069984"/>
                  <a:pt x="1253557" y="3077871"/>
                </a:cubicBezTo>
                <a:close/>
                <a:moveTo>
                  <a:pt x="1235983" y="3074441"/>
                </a:moveTo>
                <a:cubicBezTo>
                  <a:pt x="1232554" y="3073756"/>
                  <a:pt x="1229039" y="3073070"/>
                  <a:pt x="1225525" y="3072384"/>
                </a:cubicBezTo>
                <a:cubicBezTo>
                  <a:pt x="1219267" y="3064754"/>
                  <a:pt x="1213009" y="3057211"/>
                  <a:pt x="1206665" y="3049838"/>
                </a:cubicBezTo>
                <a:cubicBezTo>
                  <a:pt x="1210094" y="3050439"/>
                  <a:pt x="1213523" y="3051039"/>
                  <a:pt x="1216952" y="3051639"/>
                </a:cubicBezTo>
                <a:cubicBezTo>
                  <a:pt x="1223382" y="3059182"/>
                  <a:pt x="1229725" y="3066726"/>
                  <a:pt x="1235983" y="3074441"/>
                </a:cubicBezTo>
                <a:close/>
                <a:moveTo>
                  <a:pt x="1218238" y="3070927"/>
                </a:moveTo>
                <a:cubicBezTo>
                  <a:pt x="1214809" y="3070241"/>
                  <a:pt x="1211380" y="3069555"/>
                  <a:pt x="1207951" y="3068869"/>
                </a:cubicBezTo>
                <a:cubicBezTo>
                  <a:pt x="1201693" y="3061411"/>
                  <a:pt x="1195435" y="3054039"/>
                  <a:pt x="1189006" y="3046667"/>
                </a:cubicBezTo>
                <a:cubicBezTo>
                  <a:pt x="1192435" y="3047267"/>
                  <a:pt x="1195864" y="3047952"/>
                  <a:pt x="1199207" y="3048553"/>
                </a:cubicBezTo>
                <a:cubicBezTo>
                  <a:pt x="1205637" y="3055925"/>
                  <a:pt x="1211980" y="3063469"/>
                  <a:pt x="1218238" y="3070927"/>
                </a:cubicBezTo>
                <a:close/>
                <a:moveTo>
                  <a:pt x="1200579" y="3067326"/>
                </a:moveTo>
                <a:cubicBezTo>
                  <a:pt x="1197235" y="3066640"/>
                  <a:pt x="1193806" y="3065869"/>
                  <a:pt x="1190463" y="3065183"/>
                </a:cubicBezTo>
                <a:cubicBezTo>
                  <a:pt x="1184205" y="3057897"/>
                  <a:pt x="1177947" y="3050610"/>
                  <a:pt x="1171518" y="3043409"/>
                </a:cubicBezTo>
                <a:cubicBezTo>
                  <a:pt x="1174861" y="3044095"/>
                  <a:pt x="1178205" y="3044695"/>
                  <a:pt x="1181548" y="3045295"/>
                </a:cubicBezTo>
                <a:cubicBezTo>
                  <a:pt x="1188063" y="3052582"/>
                  <a:pt x="1194407" y="3059954"/>
                  <a:pt x="1200579" y="3067326"/>
                </a:cubicBezTo>
                <a:close/>
                <a:moveTo>
                  <a:pt x="1182919" y="3063554"/>
                </a:moveTo>
                <a:cubicBezTo>
                  <a:pt x="1179576" y="3062869"/>
                  <a:pt x="1176233" y="3062097"/>
                  <a:pt x="1172975" y="3061326"/>
                </a:cubicBezTo>
                <a:cubicBezTo>
                  <a:pt x="1166717" y="3054125"/>
                  <a:pt x="1160459" y="3047010"/>
                  <a:pt x="1154030" y="3039894"/>
                </a:cubicBezTo>
                <a:cubicBezTo>
                  <a:pt x="1157373" y="3040580"/>
                  <a:pt x="1160717" y="3041180"/>
                  <a:pt x="1163974" y="3041866"/>
                </a:cubicBezTo>
                <a:cubicBezTo>
                  <a:pt x="1170404" y="3049067"/>
                  <a:pt x="1176661" y="3056268"/>
                  <a:pt x="1182919" y="3063554"/>
                </a:cubicBezTo>
                <a:close/>
                <a:moveTo>
                  <a:pt x="1165260" y="3059611"/>
                </a:moveTo>
                <a:cubicBezTo>
                  <a:pt x="1162003" y="3058840"/>
                  <a:pt x="1158745" y="3058154"/>
                  <a:pt x="1155487" y="3057382"/>
                </a:cubicBezTo>
                <a:cubicBezTo>
                  <a:pt x="1149229" y="3050353"/>
                  <a:pt x="1142972" y="3043323"/>
                  <a:pt x="1136542" y="3036380"/>
                </a:cubicBezTo>
                <a:cubicBezTo>
                  <a:pt x="1139800" y="3037065"/>
                  <a:pt x="1143057" y="3037751"/>
                  <a:pt x="1146315" y="3038351"/>
                </a:cubicBezTo>
                <a:cubicBezTo>
                  <a:pt x="1152744" y="3045466"/>
                  <a:pt x="1159002" y="3052496"/>
                  <a:pt x="1165260" y="3059611"/>
                </a:cubicBezTo>
                <a:close/>
                <a:moveTo>
                  <a:pt x="1147515" y="3055582"/>
                </a:moveTo>
                <a:cubicBezTo>
                  <a:pt x="1144343" y="3054811"/>
                  <a:pt x="1141086" y="3054039"/>
                  <a:pt x="1137914" y="3053267"/>
                </a:cubicBezTo>
                <a:cubicBezTo>
                  <a:pt x="1131656" y="3046409"/>
                  <a:pt x="1125398" y="3039552"/>
                  <a:pt x="1118969" y="3032693"/>
                </a:cubicBezTo>
                <a:cubicBezTo>
                  <a:pt x="1122140" y="3033379"/>
                  <a:pt x="1125398" y="3034065"/>
                  <a:pt x="1128570" y="3034751"/>
                </a:cubicBezTo>
                <a:cubicBezTo>
                  <a:pt x="1134999" y="3041609"/>
                  <a:pt x="1141257" y="3048553"/>
                  <a:pt x="1147515" y="3055582"/>
                </a:cubicBezTo>
                <a:close/>
                <a:moveTo>
                  <a:pt x="1129684" y="3051296"/>
                </a:moveTo>
                <a:cubicBezTo>
                  <a:pt x="1126512" y="3050524"/>
                  <a:pt x="1123340" y="3049753"/>
                  <a:pt x="1120169" y="3048981"/>
                </a:cubicBezTo>
                <a:cubicBezTo>
                  <a:pt x="1113996" y="3042295"/>
                  <a:pt x="1107739" y="3035522"/>
                  <a:pt x="1101309" y="3028836"/>
                </a:cubicBezTo>
                <a:cubicBezTo>
                  <a:pt x="1104481" y="3029522"/>
                  <a:pt x="1107567" y="3030207"/>
                  <a:pt x="1110739" y="3030893"/>
                </a:cubicBezTo>
                <a:cubicBezTo>
                  <a:pt x="1117168" y="3037666"/>
                  <a:pt x="1123426" y="3044438"/>
                  <a:pt x="1129684" y="3051296"/>
                </a:cubicBezTo>
                <a:close/>
                <a:moveTo>
                  <a:pt x="1111768" y="3046838"/>
                </a:moveTo>
                <a:cubicBezTo>
                  <a:pt x="1108682" y="3046067"/>
                  <a:pt x="1105510" y="3045209"/>
                  <a:pt x="1102424" y="3044438"/>
                </a:cubicBezTo>
                <a:cubicBezTo>
                  <a:pt x="1096251" y="3037837"/>
                  <a:pt x="1089993" y="3031322"/>
                  <a:pt x="1083650" y="3024721"/>
                </a:cubicBezTo>
                <a:cubicBezTo>
                  <a:pt x="1086736" y="3025407"/>
                  <a:pt x="1089822" y="3026178"/>
                  <a:pt x="1092908" y="3026864"/>
                </a:cubicBezTo>
                <a:cubicBezTo>
                  <a:pt x="1099252" y="3033551"/>
                  <a:pt x="1105510" y="3040151"/>
                  <a:pt x="1111768" y="3046838"/>
                </a:cubicBezTo>
                <a:close/>
                <a:moveTo>
                  <a:pt x="1093680" y="3042123"/>
                </a:moveTo>
                <a:cubicBezTo>
                  <a:pt x="1090594" y="3041266"/>
                  <a:pt x="1087507" y="3040494"/>
                  <a:pt x="1084507" y="3039637"/>
                </a:cubicBezTo>
                <a:cubicBezTo>
                  <a:pt x="1078335" y="3033208"/>
                  <a:pt x="1072077" y="3026778"/>
                  <a:pt x="1065733" y="3020435"/>
                </a:cubicBezTo>
                <a:cubicBezTo>
                  <a:pt x="1068734" y="3021206"/>
                  <a:pt x="1071820" y="3021892"/>
                  <a:pt x="1074906" y="3022664"/>
                </a:cubicBezTo>
                <a:cubicBezTo>
                  <a:pt x="1081164" y="3029093"/>
                  <a:pt x="1087507" y="3035608"/>
                  <a:pt x="1093680" y="3042123"/>
                </a:cubicBezTo>
                <a:close/>
                <a:moveTo>
                  <a:pt x="1057932" y="3012634"/>
                </a:moveTo>
                <a:cubicBezTo>
                  <a:pt x="1051417" y="3006119"/>
                  <a:pt x="1044816" y="2999689"/>
                  <a:pt x="1038216" y="2993260"/>
                </a:cubicBezTo>
                <a:cubicBezTo>
                  <a:pt x="1041302" y="2993946"/>
                  <a:pt x="1044473" y="2994717"/>
                  <a:pt x="1047560" y="2995403"/>
                </a:cubicBezTo>
                <a:cubicBezTo>
                  <a:pt x="1054160" y="3001918"/>
                  <a:pt x="1060761" y="3008433"/>
                  <a:pt x="1067276" y="3014948"/>
                </a:cubicBezTo>
                <a:cubicBezTo>
                  <a:pt x="1064190" y="3014263"/>
                  <a:pt x="1061104" y="3013491"/>
                  <a:pt x="1057932" y="3012634"/>
                </a:cubicBezTo>
                <a:close/>
                <a:moveTo>
                  <a:pt x="1029472" y="2984859"/>
                </a:moveTo>
                <a:cubicBezTo>
                  <a:pt x="1022614" y="2978344"/>
                  <a:pt x="1015756" y="2971914"/>
                  <a:pt x="1008812" y="2965571"/>
                </a:cubicBezTo>
                <a:cubicBezTo>
                  <a:pt x="1011898" y="2966257"/>
                  <a:pt x="1015070" y="2966857"/>
                  <a:pt x="1018156" y="2967457"/>
                </a:cubicBezTo>
                <a:cubicBezTo>
                  <a:pt x="1025100" y="2973886"/>
                  <a:pt x="1032043" y="2980401"/>
                  <a:pt x="1038901" y="2987002"/>
                </a:cubicBezTo>
                <a:cubicBezTo>
                  <a:pt x="1035730" y="2986316"/>
                  <a:pt x="1032558" y="2985545"/>
                  <a:pt x="1029472" y="2984859"/>
                </a:cubicBezTo>
                <a:close/>
                <a:moveTo>
                  <a:pt x="1000839" y="2958284"/>
                </a:moveTo>
                <a:cubicBezTo>
                  <a:pt x="993639" y="2951769"/>
                  <a:pt x="986352" y="2945254"/>
                  <a:pt x="979065" y="2938910"/>
                </a:cubicBezTo>
                <a:cubicBezTo>
                  <a:pt x="982151" y="2939510"/>
                  <a:pt x="985238" y="2940111"/>
                  <a:pt x="988324" y="2940625"/>
                </a:cubicBezTo>
                <a:cubicBezTo>
                  <a:pt x="995696" y="2947054"/>
                  <a:pt x="1003068" y="2953655"/>
                  <a:pt x="1010269" y="2960256"/>
                </a:cubicBezTo>
                <a:cubicBezTo>
                  <a:pt x="1007097" y="2959570"/>
                  <a:pt x="1004011" y="2958970"/>
                  <a:pt x="1000839" y="2958284"/>
                </a:cubicBezTo>
                <a:close/>
                <a:moveTo>
                  <a:pt x="970064" y="2931195"/>
                </a:moveTo>
                <a:cubicBezTo>
                  <a:pt x="962692" y="2924937"/>
                  <a:pt x="955319" y="2918679"/>
                  <a:pt x="947861" y="2912593"/>
                </a:cubicBezTo>
                <a:cubicBezTo>
                  <a:pt x="950862" y="2913107"/>
                  <a:pt x="953862" y="2913622"/>
                  <a:pt x="956863" y="2914136"/>
                </a:cubicBezTo>
                <a:cubicBezTo>
                  <a:pt x="964492" y="2920308"/>
                  <a:pt x="972036" y="2926652"/>
                  <a:pt x="979494" y="2933081"/>
                </a:cubicBezTo>
                <a:cubicBezTo>
                  <a:pt x="976322" y="2932395"/>
                  <a:pt x="973150" y="2931795"/>
                  <a:pt x="970064" y="2931195"/>
                </a:cubicBezTo>
                <a:close/>
                <a:moveTo>
                  <a:pt x="960034" y="2929223"/>
                </a:moveTo>
                <a:cubicBezTo>
                  <a:pt x="956863" y="2928538"/>
                  <a:pt x="953691" y="2927937"/>
                  <a:pt x="950605" y="2927252"/>
                </a:cubicBezTo>
                <a:cubicBezTo>
                  <a:pt x="943318" y="2921080"/>
                  <a:pt x="935946" y="2915079"/>
                  <a:pt x="928488" y="2909164"/>
                </a:cubicBezTo>
                <a:cubicBezTo>
                  <a:pt x="931488" y="2909678"/>
                  <a:pt x="934488" y="2910278"/>
                  <a:pt x="937489" y="2910792"/>
                </a:cubicBezTo>
                <a:cubicBezTo>
                  <a:pt x="945118" y="2916793"/>
                  <a:pt x="952576" y="2922966"/>
                  <a:pt x="960034" y="2929223"/>
                </a:cubicBezTo>
                <a:close/>
                <a:moveTo>
                  <a:pt x="940060" y="2924937"/>
                </a:moveTo>
                <a:cubicBezTo>
                  <a:pt x="936974" y="2924251"/>
                  <a:pt x="933888" y="2923566"/>
                  <a:pt x="930888" y="2922880"/>
                </a:cubicBezTo>
                <a:cubicBezTo>
                  <a:pt x="923430" y="2916793"/>
                  <a:pt x="916143" y="2910878"/>
                  <a:pt x="908856" y="2905220"/>
                </a:cubicBezTo>
                <a:cubicBezTo>
                  <a:pt x="911771" y="2905821"/>
                  <a:pt x="914686" y="2906421"/>
                  <a:pt x="917686" y="2907021"/>
                </a:cubicBezTo>
                <a:cubicBezTo>
                  <a:pt x="925230" y="2912936"/>
                  <a:pt x="932688" y="2918851"/>
                  <a:pt x="940060" y="2924937"/>
                </a:cubicBezTo>
                <a:close/>
                <a:moveTo>
                  <a:pt x="898827" y="2897505"/>
                </a:moveTo>
                <a:cubicBezTo>
                  <a:pt x="890769" y="2891333"/>
                  <a:pt x="882882" y="2885504"/>
                  <a:pt x="875167" y="2879846"/>
                </a:cubicBezTo>
                <a:cubicBezTo>
                  <a:pt x="877996" y="2880360"/>
                  <a:pt x="880910" y="2880960"/>
                  <a:pt x="883825" y="2881475"/>
                </a:cubicBezTo>
                <a:cubicBezTo>
                  <a:pt x="891883" y="2887304"/>
                  <a:pt x="899941" y="2893304"/>
                  <a:pt x="907999" y="2899391"/>
                </a:cubicBezTo>
                <a:cubicBezTo>
                  <a:pt x="904827" y="2898791"/>
                  <a:pt x="901741" y="2898105"/>
                  <a:pt x="898827" y="2897505"/>
                </a:cubicBezTo>
                <a:close/>
                <a:moveTo>
                  <a:pt x="886654" y="2894762"/>
                </a:moveTo>
                <a:cubicBezTo>
                  <a:pt x="883396" y="2893990"/>
                  <a:pt x="880224" y="2893219"/>
                  <a:pt x="877138" y="2892447"/>
                </a:cubicBezTo>
                <a:cubicBezTo>
                  <a:pt x="869166" y="2886532"/>
                  <a:pt x="861279" y="2880789"/>
                  <a:pt x="853564" y="2875302"/>
                </a:cubicBezTo>
                <a:cubicBezTo>
                  <a:pt x="856479" y="2875988"/>
                  <a:pt x="859479" y="2876674"/>
                  <a:pt x="862651" y="2877360"/>
                </a:cubicBezTo>
                <a:cubicBezTo>
                  <a:pt x="870709" y="2883018"/>
                  <a:pt x="878681" y="2888847"/>
                  <a:pt x="886654" y="2894762"/>
                </a:cubicBezTo>
                <a:close/>
                <a:moveTo>
                  <a:pt x="819445" y="2868616"/>
                </a:moveTo>
                <a:cubicBezTo>
                  <a:pt x="817302" y="2868273"/>
                  <a:pt x="814816" y="2867930"/>
                  <a:pt x="812073" y="2867501"/>
                </a:cubicBezTo>
                <a:cubicBezTo>
                  <a:pt x="806244" y="2863558"/>
                  <a:pt x="800500" y="2859786"/>
                  <a:pt x="794757" y="2856100"/>
                </a:cubicBezTo>
                <a:cubicBezTo>
                  <a:pt x="797328" y="2856443"/>
                  <a:pt x="799729" y="2856700"/>
                  <a:pt x="801700" y="2856957"/>
                </a:cubicBezTo>
                <a:cubicBezTo>
                  <a:pt x="807615" y="2860815"/>
                  <a:pt x="813530" y="2864672"/>
                  <a:pt x="819445" y="2868616"/>
                </a:cubicBezTo>
                <a:close/>
                <a:moveTo>
                  <a:pt x="799643" y="2865615"/>
                </a:moveTo>
                <a:cubicBezTo>
                  <a:pt x="797414" y="2865273"/>
                  <a:pt x="795014" y="2864930"/>
                  <a:pt x="792528" y="2864501"/>
                </a:cubicBezTo>
                <a:cubicBezTo>
                  <a:pt x="786870" y="2860815"/>
                  <a:pt x="781298" y="2857214"/>
                  <a:pt x="775811" y="2853700"/>
                </a:cubicBezTo>
                <a:cubicBezTo>
                  <a:pt x="778126" y="2853957"/>
                  <a:pt x="780355" y="2854300"/>
                  <a:pt x="782498" y="2854557"/>
                </a:cubicBezTo>
                <a:cubicBezTo>
                  <a:pt x="788241" y="2858157"/>
                  <a:pt x="793899" y="2861844"/>
                  <a:pt x="799643" y="2865615"/>
                </a:cubicBezTo>
                <a:close/>
                <a:moveTo>
                  <a:pt x="779497" y="2862529"/>
                </a:moveTo>
                <a:cubicBezTo>
                  <a:pt x="777354" y="2862187"/>
                  <a:pt x="775211" y="2861844"/>
                  <a:pt x="772982" y="2861501"/>
                </a:cubicBezTo>
                <a:cubicBezTo>
                  <a:pt x="767496" y="2857986"/>
                  <a:pt x="762095" y="2854557"/>
                  <a:pt x="756780" y="2851299"/>
                </a:cubicBezTo>
                <a:cubicBezTo>
                  <a:pt x="758923" y="2851556"/>
                  <a:pt x="760895" y="2851814"/>
                  <a:pt x="762953" y="2852071"/>
                </a:cubicBezTo>
                <a:cubicBezTo>
                  <a:pt x="768525" y="2855500"/>
                  <a:pt x="774011" y="2859014"/>
                  <a:pt x="779497" y="2862529"/>
                </a:cubicBezTo>
                <a:close/>
                <a:moveTo>
                  <a:pt x="759695" y="2859529"/>
                </a:moveTo>
                <a:cubicBezTo>
                  <a:pt x="757638" y="2859186"/>
                  <a:pt x="755666" y="2858929"/>
                  <a:pt x="753523" y="2858586"/>
                </a:cubicBezTo>
                <a:cubicBezTo>
                  <a:pt x="748208" y="2855243"/>
                  <a:pt x="743064" y="2852071"/>
                  <a:pt x="737921" y="2848985"/>
                </a:cubicBezTo>
                <a:cubicBezTo>
                  <a:pt x="739893" y="2849242"/>
                  <a:pt x="741864" y="2849499"/>
                  <a:pt x="743750" y="2849756"/>
                </a:cubicBezTo>
                <a:cubicBezTo>
                  <a:pt x="749065" y="2852928"/>
                  <a:pt x="754380" y="2856186"/>
                  <a:pt x="759695" y="2859529"/>
                </a:cubicBezTo>
                <a:close/>
                <a:moveTo>
                  <a:pt x="739893" y="2856443"/>
                </a:moveTo>
                <a:cubicBezTo>
                  <a:pt x="737749" y="2856100"/>
                  <a:pt x="735692" y="2855757"/>
                  <a:pt x="733463" y="2855500"/>
                </a:cubicBezTo>
                <a:cubicBezTo>
                  <a:pt x="728491" y="2852414"/>
                  <a:pt x="723519" y="2849499"/>
                  <a:pt x="718633" y="2846499"/>
                </a:cubicBezTo>
                <a:cubicBezTo>
                  <a:pt x="720604" y="2846756"/>
                  <a:pt x="722662" y="2847013"/>
                  <a:pt x="724633" y="2847270"/>
                </a:cubicBezTo>
                <a:cubicBezTo>
                  <a:pt x="729606" y="2850271"/>
                  <a:pt x="734749" y="2853357"/>
                  <a:pt x="739893" y="2856443"/>
                </a:cubicBezTo>
                <a:close/>
                <a:moveTo>
                  <a:pt x="719919" y="2853442"/>
                </a:moveTo>
                <a:cubicBezTo>
                  <a:pt x="717947" y="2853100"/>
                  <a:pt x="715975" y="2852843"/>
                  <a:pt x="713918" y="2852500"/>
                </a:cubicBezTo>
                <a:cubicBezTo>
                  <a:pt x="709203" y="2849670"/>
                  <a:pt x="704402" y="2846842"/>
                  <a:pt x="699688" y="2844098"/>
                </a:cubicBezTo>
                <a:cubicBezTo>
                  <a:pt x="701573" y="2844356"/>
                  <a:pt x="703459" y="2844613"/>
                  <a:pt x="705260" y="2844784"/>
                </a:cubicBezTo>
                <a:cubicBezTo>
                  <a:pt x="710232" y="2847613"/>
                  <a:pt x="715032" y="2850528"/>
                  <a:pt x="719919" y="2853442"/>
                </a:cubicBezTo>
                <a:close/>
                <a:moveTo>
                  <a:pt x="700030" y="2850442"/>
                </a:moveTo>
                <a:cubicBezTo>
                  <a:pt x="698230" y="2850185"/>
                  <a:pt x="696344" y="2849842"/>
                  <a:pt x="694458" y="2849585"/>
                </a:cubicBezTo>
                <a:cubicBezTo>
                  <a:pt x="689915" y="2846927"/>
                  <a:pt x="685371" y="2844356"/>
                  <a:pt x="680914" y="2841784"/>
                </a:cubicBezTo>
                <a:cubicBezTo>
                  <a:pt x="682628" y="2842041"/>
                  <a:pt x="684428" y="2842212"/>
                  <a:pt x="686143" y="2842470"/>
                </a:cubicBezTo>
                <a:cubicBezTo>
                  <a:pt x="690686" y="2845042"/>
                  <a:pt x="695401" y="2847699"/>
                  <a:pt x="700030" y="2850442"/>
                </a:cubicBezTo>
                <a:close/>
                <a:moveTo>
                  <a:pt x="680057" y="2847356"/>
                </a:moveTo>
                <a:cubicBezTo>
                  <a:pt x="678342" y="2847099"/>
                  <a:pt x="676627" y="2846842"/>
                  <a:pt x="674913" y="2846585"/>
                </a:cubicBezTo>
                <a:cubicBezTo>
                  <a:pt x="670627" y="2844098"/>
                  <a:pt x="666341" y="2841784"/>
                  <a:pt x="662054" y="2839384"/>
                </a:cubicBezTo>
                <a:cubicBezTo>
                  <a:pt x="663683" y="2839555"/>
                  <a:pt x="665226" y="2839812"/>
                  <a:pt x="666855" y="2839984"/>
                </a:cubicBezTo>
                <a:cubicBezTo>
                  <a:pt x="671227" y="2842384"/>
                  <a:pt x="675685" y="2844870"/>
                  <a:pt x="680057" y="2847356"/>
                </a:cubicBezTo>
                <a:close/>
                <a:moveTo>
                  <a:pt x="660083" y="2844356"/>
                </a:moveTo>
                <a:cubicBezTo>
                  <a:pt x="658540" y="2844098"/>
                  <a:pt x="656996" y="2843927"/>
                  <a:pt x="655453" y="2843670"/>
                </a:cubicBezTo>
                <a:cubicBezTo>
                  <a:pt x="651424" y="2841441"/>
                  <a:pt x="647395" y="2839212"/>
                  <a:pt x="643366" y="2837069"/>
                </a:cubicBezTo>
                <a:cubicBezTo>
                  <a:pt x="644824" y="2837241"/>
                  <a:pt x="646195" y="2837412"/>
                  <a:pt x="647652" y="2837583"/>
                </a:cubicBezTo>
                <a:cubicBezTo>
                  <a:pt x="651767" y="2839812"/>
                  <a:pt x="655882" y="2842041"/>
                  <a:pt x="660083" y="2844356"/>
                </a:cubicBezTo>
                <a:close/>
                <a:moveTo>
                  <a:pt x="640023" y="2841270"/>
                </a:moveTo>
                <a:cubicBezTo>
                  <a:pt x="638651" y="2841098"/>
                  <a:pt x="637365" y="2840841"/>
                  <a:pt x="635994" y="2840669"/>
                </a:cubicBezTo>
                <a:cubicBezTo>
                  <a:pt x="632222" y="2838612"/>
                  <a:pt x="628450" y="2836640"/>
                  <a:pt x="624678" y="2834669"/>
                </a:cubicBezTo>
                <a:cubicBezTo>
                  <a:pt x="625964" y="2834840"/>
                  <a:pt x="627164" y="2835012"/>
                  <a:pt x="628450" y="2835183"/>
                </a:cubicBezTo>
                <a:cubicBezTo>
                  <a:pt x="632222" y="2837155"/>
                  <a:pt x="636080" y="2839212"/>
                  <a:pt x="640023" y="2841270"/>
                </a:cubicBezTo>
                <a:close/>
                <a:moveTo>
                  <a:pt x="619878" y="2838269"/>
                </a:moveTo>
                <a:cubicBezTo>
                  <a:pt x="618763" y="2838098"/>
                  <a:pt x="617563" y="2837926"/>
                  <a:pt x="616449" y="2837755"/>
                </a:cubicBezTo>
                <a:cubicBezTo>
                  <a:pt x="612934" y="2835955"/>
                  <a:pt x="609419" y="2834154"/>
                  <a:pt x="605990" y="2832354"/>
                </a:cubicBezTo>
                <a:cubicBezTo>
                  <a:pt x="607019" y="2832525"/>
                  <a:pt x="608133" y="2832611"/>
                  <a:pt x="609162" y="2832783"/>
                </a:cubicBezTo>
                <a:cubicBezTo>
                  <a:pt x="612677" y="2834583"/>
                  <a:pt x="616277" y="2836383"/>
                  <a:pt x="619878" y="2838269"/>
                </a:cubicBezTo>
                <a:close/>
                <a:moveTo>
                  <a:pt x="599732" y="2835183"/>
                </a:moveTo>
                <a:cubicBezTo>
                  <a:pt x="598789" y="2835012"/>
                  <a:pt x="597932" y="2834926"/>
                  <a:pt x="596989" y="2834754"/>
                </a:cubicBezTo>
                <a:cubicBezTo>
                  <a:pt x="593731" y="2833126"/>
                  <a:pt x="590560" y="2831583"/>
                  <a:pt x="587388" y="2829954"/>
                </a:cubicBezTo>
                <a:cubicBezTo>
                  <a:pt x="588245" y="2830040"/>
                  <a:pt x="589102" y="2830125"/>
                  <a:pt x="589960" y="2830297"/>
                </a:cubicBezTo>
                <a:cubicBezTo>
                  <a:pt x="593131" y="2831926"/>
                  <a:pt x="596389" y="2833554"/>
                  <a:pt x="599732" y="2835183"/>
                </a:cubicBezTo>
                <a:close/>
                <a:moveTo>
                  <a:pt x="579415" y="2832183"/>
                </a:moveTo>
                <a:cubicBezTo>
                  <a:pt x="578730" y="2832097"/>
                  <a:pt x="578129" y="2832011"/>
                  <a:pt x="577444" y="2831840"/>
                </a:cubicBezTo>
                <a:cubicBezTo>
                  <a:pt x="574529" y="2830468"/>
                  <a:pt x="571700" y="2829097"/>
                  <a:pt x="568871" y="2827725"/>
                </a:cubicBezTo>
                <a:cubicBezTo>
                  <a:pt x="569471" y="2827811"/>
                  <a:pt x="570071" y="2827897"/>
                  <a:pt x="570671" y="2827982"/>
                </a:cubicBezTo>
                <a:cubicBezTo>
                  <a:pt x="573586" y="2829354"/>
                  <a:pt x="576501" y="2830725"/>
                  <a:pt x="579415" y="2832183"/>
                </a:cubicBezTo>
                <a:close/>
                <a:moveTo>
                  <a:pt x="551898" y="2819838"/>
                </a:moveTo>
                <a:cubicBezTo>
                  <a:pt x="548726" y="2818381"/>
                  <a:pt x="545468" y="2816924"/>
                  <a:pt x="542296" y="2815466"/>
                </a:cubicBezTo>
                <a:cubicBezTo>
                  <a:pt x="542811" y="2815552"/>
                  <a:pt x="543239" y="2815552"/>
                  <a:pt x="543754" y="2815638"/>
                </a:cubicBezTo>
                <a:cubicBezTo>
                  <a:pt x="547011" y="2817095"/>
                  <a:pt x="550269" y="2818553"/>
                  <a:pt x="553526" y="2820010"/>
                </a:cubicBezTo>
                <a:cubicBezTo>
                  <a:pt x="553012" y="2819924"/>
                  <a:pt x="552498" y="2819838"/>
                  <a:pt x="551898" y="2819838"/>
                </a:cubicBezTo>
                <a:close/>
                <a:moveTo>
                  <a:pt x="533552" y="2817524"/>
                </a:moveTo>
                <a:cubicBezTo>
                  <a:pt x="533295" y="2817524"/>
                  <a:pt x="532952" y="2817438"/>
                  <a:pt x="532695" y="2817438"/>
                </a:cubicBezTo>
                <a:cubicBezTo>
                  <a:pt x="529866" y="2816152"/>
                  <a:pt x="526952" y="2814952"/>
                  <a:pt x="524123" y="2813666"/>
                </a:cubicBezTo>
                <a:cubicBezTo>
                  <a:pt x="524380" y="2813666"/>
                  <a:pt x="524637" y="2813752"/>
                  <a:pt x="524894" y="2813752"/>
                </a:cubicBezTo>
                <a:cubicBezTo>
                  <a:pt x="527723" y="2814952"/>
                  <a:pt x="530638" y="2816238"/>
                  <a:pt x="533552" y="2817524"/>
                </a:cubicBezTo>
                <a:close/>
                <a:moveTo>
                  <a:pt x="506292" y="2806037"/>
                </a:moveTo>
                <a:cubicBezTo>
                  <a:pt x="503377" y="2804836"/>
                  <a:pt x="500463" y="2803636"/>
                  <a:pt x="497634" y="2802436"/>
                </a:cubicBezTo>
                <a:cubicBezTo>
                  <a:pt x="500548" y="2803636"/>
                  <a:pt x="503549" y="2804836"/>
                  <a:pt x="506549" y="2806037"/>
                </a:cubicBezTo>
                <a:cubicBezTo>
                  <a:pt x="506463" y="2806122"/>
                  <a:pt x="506378" y="2806037"/>
                  <a:pt x="506292" y="2806037"/>
                </a:cubicBezTo>
                <a:close/>
                <a:moveTo>
                  <a:pt x="1333453" y="3370193"/>
                </a:moveTo>
                <a:cubicBezTo>
                  <a:pt x="1333710" y="3370364"/>
                  <a:pt x="1334053" y="3370536"/>
                  <a:pt x="1334310" y="3370621"/>
                </a:cubicBezTo>
                <a:cubicBezTo>
                  <a:pt x="1339025" y="3376965"/>
                  <a:pt x="1343482" y="3382966"/>
                  <a:pt x="1347683" y="3388709"/>
                </a:cubicBezTo>
                <a:cubicBezTo>
                  <a:pt x="1347597" y="3388624"/>
                  <a:pt x="1347426" y="3388538"/>
                  <a:pt x="1347340" y="3388452"/>
                </a:cubicBezTo>
                <a:cubicBezTo>
                  <a:pt x="1343054" y="3382880"/>
                  <a:pt x="1338425" y="3376794"/>
                  <a:pt x="1333453" y="3370193"/>
                </a:cubicBezTo>
                <a:close/>
                <a:moveTo>
                  <a:pt x="1354969" y="3398825"/>
                </a:moveTo>
                <a:cubicBezTo>
                  <a:pt x="1355827" y="3400025"/>
                  <a:pt x="1356684" y="3401225"/>
                  <a:pt x="1357541" y="3402425"/>
                </a:cubicBezTo>
                <a:cubicBezTo>
                  <a:pt x="1356684" y="3401225"/>
                  <a:pt x="1355827" y="3400025"/>
                  <a:pt x="1354884" y="3398825"/>
                </a:cubicBezTo>
                <a:cubicBezTo>
                  <a:pt x="1354969" y="3398825"/>
                  <a:pt x="1354969" y="3398825"/>
                  <a:pt x="1354969" y="3398825"/>
                </a:cubicBezTo>
                <a:close/>
                <a:moveTo>
                  <a:pt x="1364313" y="3404054"/>
                </a:moveTo>
                <a:cubicBezTo>
                  <a:pt x="1364742" y="3404311"/>
                  <a:pt x="1365171" y="3404483"/>
                  <a:pt x="1365599" y="3404740"/>
                </a:cubicBezTo>
                <a:cubicBezTo>
                  <a:pt x="1369800" y="3410655"/>
                  <a:pt x="1373743" y="3416313"/>
                  <a:pt x="1377429" y="3421628"/>
                </a:cubicBezTo>
                <a:cubicBezTo>
                  <a:pt x="1377087" y="3421456"/>
                  <a:pt x="1376829" y="3421285"/>
                  <a:pt x="1376487" y="3421113"/>
                </a:cubicBezTo>
                <a:cubicBezTo>
                  <a:pt x="1372800" y="3415970"/>
                  <a:pt x="1368771" y="3410226"/>
                  <a:pt x="1364313" y="3404054"/>
                </a:cubicBezTo>
                <a:close/>
                <a:moveTo>
                  <a:pt x="1374343" y="3409627"/>
                </a:moveTo>
                <a:cubicBezTo>
                  <a:pt x="1375115" y="3410055"/>
                  <a:pt x="1375886" y="3410484"/>
                  <a:pt x="1376658" y="3410912"/>
                </a:cubicBezTo>
                <a:cubicBezTo>
                  <a:pt x="1380858" y="3416999"/>
                  <a:pt x="1384716" y="3422742"/>
                  <a:pt x="1388488" y="3428229"/>
                </a:cubicBezTo>
                <a:cubicBezTo>
                  <a:pt x="1387802" y="3427885"/>
                  <a:pt x="1387116" y="3427457"/>
                  <a:pt x="1386516" y="3427114"/>
                </a:cubicBezTo>
                <a:cubicBezTo>
                  <a:pt x="1382744" y="3421628"/>
                  <a:pt x="1378715" y="3415798"/>
                  <a:pt x="1374343" y="3409627"/>
                </a:cubicBezTo>
                <a:close/>
                <a:moveTo>
                  <a:pt x="1385059" y="3415284"/>
                </a:moveTo>
                <a:cubicBezTo>
                  <a:pt x="1386088" y="3415884"/>
                  <a:pt x="1387202" y="3416399"/>
                  <a:pt x="1388231" y="3416999"/>
                </a:cubicBezTo>
                <a:cubicBezTo>
                  <a:pt x="1392346" y="3423171"/>
                  <a:pt x="1396289" y="3429086"/>
                  <a:pt x="1400061" y="3434744"/>
                </a:cubicBezTo>
                <a:cubicBezTo>
                  <a:pt x="1399118" y="3434230"/>
                  <a:pt x="1398089" y="3433629"/>
                  <a:pt x="1397146" y="3433115"/>
                </a:cubicBezTo>
                <a:cubicBezTo>
                  <a:pt x="1393374" y="3427543"/>
                  <a:pt x="1389345" y="3421542"/>
                  <a:pt x="1385059" y="3415284"/>
                </a:cubicBezTo>
                <a:close/>
                <a:moveTo>
                  <a:pt x="1406833" y="3445030"/>
                </a:moveTo>
                <a:cubicBezTo>
                  <a:pt x="1410948" y="3451375"/>
                  <a:pt x="1414805" y="3457290"/>
                  <a:pt x="1418406" y="3462861"/>
                </a:cubicBezTo>
                <a:cubicBezTo>
                  <a:pt x="1417634" y="3462433"/>
                  <a:pt x="1416777" y="3461919"/>
                  <a:pt x="1416006" y="3461490"/>
                </a:cubicBezTo>
                <a:cubicBezTo>
                  <a:pt x="1412577" y="3456175"/>
                  <a:pt x="1408633" y="3450260"/>
                  <a:pt x="1404176" y="3443573"/>
                </a:cubicBezTo>
                <a:cubicBezTo>
                  <a:pt x="1405033" y="3444088"/>
                  <a:pt x="1405976" y="3444516"/>
                  <a:pt x="1406833" y="3445030"/>
                </a:cubicBezTo>
                <a:close/>
                <a:moveTo>
                  <a:pt x="1443181" y="3482664"/>
                </a:moveTo>
                <a:cubicBezTo>
                  <a:pt x="1444466" y="3483350"/>
                  <a:pt x="1445752" y="3484036"/>
                  <a:pt x="1447038" y="3484807"/>
                </a:cubicBezTo>
                <a:cubicBezTo>
                  <a:pt x="1450981" y="3491408"/>
                  <a:pt x="1454668" y="3497495"/>
                  <a:pt x="1458011" y="3503152"/>
                </a:cubicBezTo>
                <a:cubicBezTo>
                  <a:pt x="1456811" y="3502466"/>
                  <a:pt x="1455525" y="3501781"/>
                  <a:pt x="1454325" y="3501009"/>
                </a:cubicBezTo>
                <a:cubicBezTo>
                  <a:pt x="1451153" y="3495694"/>
                  <a:pt x="1447381" y="3489608"/>
                  <a:pt x="1443181" y="3482664"/>
                </a:cubicBezTo>
                <a:close/>
                <a:moveTo>
                  <a:pt x="1479099" y="3539243"/>
                </a:moveTo>
                <a:cubicBezTo>
                  <a:pt x="1481157" y="3542757"/>
                  <a:pt x="1482185" y="3544729"/>
                  <a:pt x="1482271" y="3544900"/>
                </a:cubicBezTo>
                <a:cubicBezTo>
                  <a:pt x="1483471" y="3548072"/>
                  <a:pt x="1484757" y="3551158"/>
                  <a:pt x="1485957" y="3554330"/>
                </a:cubicBezTo>
                <a:cubicBezTo>
                  <a:pt x="1483214" y="3552616"/>
                  <a:pt x="1480471" y="3550901"/>
                  <a:pt x="1477813" y="3549101"/>
                </a:cubicBezTo>
                <a:cubicBezTo>
                  <a:pt x="1475927" y="3544472"/>
                  <a:pt x="1474213" y="3539843"/>
                  <a:pt x="1472413" y="3535299"/>
                </a:cubicBezTo>
                <a:cubicBezTo>
                  <a:pt x="1474556" y="3536585"/>
                  <a:pt x="1476785" y="3537871"/>
                  <a:pt x="1479099" y="3539243"/>
                </a:cubicBezTo>
                <a:close/>
                <a:moveTo>
                  <a:pt x="1485786" y="3543100"/>
                </a:moveTo>
                <a:cubicBezTo>
                  <a:pt x="1487243" y="3543957"/>
                  <a:pt x="1488786" y="3544814"/>
                  <a:pt x="1490243" y="3545672"/>
                </a:cubicBezTo>
                <a:cubicBezTo>
                  <a:pt x="1496159" y="3556216"/>
                  <a:pt x="1499330" y="3562217"/>
                  <a:pt x="1499502" y="3562474"/>
                </a:cubicBezTo>
                <a:cubicBezTo>
                  <a:pt x="1499502" y="3562560"/>
                  <a:pt x="1499587" y="3562645"/>
                  <a:pt x="1499587" y="3562731"/>
                </a:cubicBezTo>
                <a:cubicBezTo>
                  <a:pt x="1496844" y="3561102"/>
                  <a:pt x="1494187" y="3559388"/>
                  <a:pt x="1491444" y="3557673"/>
                </a:cubicBezTo>
                <a:cubicBezTo>
                  <a:pt x="1489558" y="3552873"/>
                  <a:pt x="1487586" y="3547986"/>
                  <a:pt x="1485786" y="3543100"/>
                </a:cubicBezTo>
                <a:close/>
                <a:moveTo>
                  <a:pt x="1502674" y="3570618"/>
                </a:moveTo>
                <a:cubicBezTo>
                  <a:pt x="1504560" y="3575504"/>
                  <a:pt x="1506446" y="3580391"/>
                  <a:pt x="1508331" y="3585277"/>
                </a:cubicBezTo>
                <a:cubicBezTo>
                  <a:pt x="1505674" y="3583562"/>
                  <a:pt x="1503017" y="3581848"/>
                  <a:pt x="1500359" y="3580047"/>
                </a:cubicBezTo>
                <a:cubicBezTo>
                  <a:pt x="1498387" y="3575247"/>
                  <a:pt x="1496416" y="3570446"/>
                  <a:pt x="1494530" y="3565646"/>
                </a:cubicBezTo>
                <a:cubicBezTo>
                  <a:pt x="1497187" y="3567274"/>
                  <a:pt x="1499930" y="3568989"/>
                  <a:pt x="1502674" y="3570618"/>
                </a:cubicBezTo>
                <a:close/>
                <a:moveTo>
                  <a:pt x="1508074" y="3573875"/>
                </a:moveTo>
                <a:cubicBezTo>
                  <a:pt x="1510646" y="3575418"/>
                  <a:pt x="1513218" y="3576876"/>
                  <a:pt x="1515790" y="3578419"/>
                </a:cubicBezTo>
                <a:cubicBezTo>
                  <a:pt x="1516304" y="3579448"/>
                  <a:pt x="1516647" y="3580133"/>
                  <a:pt x="1516732" y="3580219"/>
                </a:cubicBezTo>
                <a:cubicBezTo>
                  <a:pt x="1518447" y="3584848"/>
                  <a:pt x="1520247" y="3589392"/>
                  <a:pt x="1521962" y="3594021"/>
                </a:cubicBezTo>
                <a:cubicBezTo>
                  <a:pt x="1519304" y="3592306"/>
                  <a:pt x="1516561" y="3590678"/>
                  <a:pt x="1513904" y="3588963"/>
                </a:cubicBezTo>
                <a:cubicBezTo>
                  <a:pt x="1511932" y="3583905"/>
                  <a:pt x="1510046" y="3578848"/>
                  <a:pt x="1508074" y="3573875"/>
                </a:cubicBezTo>
                <a:close/>
                <a:moveTo>
                  <a:pt x="1525219" y="3602165"/>
                </a:moveTo>
                <a:cubicBezTo>
                  <a:pt x="1527105" y="3606965"/>
                  <a:pt x="1528991" y="3611766"/>
                  <a:pt x="1530963" y="3616652"/>
                </a:cubicBezTo>
                <a:cubicBezTo>
                  <a:pt x="1528391" y="3614937"/>
                  <a:pt x="1525734" y="3613138"/>
                  <a:pt x="1523162" y="3611423"/>
                </a:cubicBezTo>
                <a:cubicBezTo>
                  <a:pt x="1521190" y="3606794"/>
                  <a:pt x="1519304" y="3602079"/>
                  <a:pt x="1517418" y="3597364"/>
                </a:cubicBezTo>
                <a:cubicBezTo>
                  <a:pt x="1519990" y="3598907"/>
                  <a:pt x="1522648" y="3600536"/>
                  <a:pt x="1525219" y="3602165"/>
                </a:cubicBezTo>
                <a:close/>
                <a:moveTo>
                  <a:pt x="1530792" y="3605508"/>
                </a:moveTo>
                <a:cubicBezTo>
                  <a:pt x="1533449" y="3607137"/>
                  <a:pt x="1536192" y="3608766"/>
                  <a:pt x="1538850" y="3610309"/>
                </a:cubicBezTo>
                <a:cubicBezTo>
                  <a:pt x="1540821" y="3615367"/>
                  <a:pt x="1542707" y="3620510"/>
                  <a:pt x="1544765" y="3625568"/>
                </a:cubicBezTo>
                <a:cubicBezTo>
                  <a:pt x="1542107" y="3623853"/>
                  <a:pt x="1539450" y="3622224"/>
                  <a:pt x="1536878" y="3620424"/>
                </a:cubicBezTo>
                <a:cubicBezTo>
                  <a:pt x="1534735" y="3615452"/>
                  <a:pt x="1532763" y="3610480"/>
                  <a:pt x="1530792" y="3605508"/>
                </a:cubicBezTo>
                <a:close/>
                <a:moveTo>
                  <a:pt x="1548022" y="3633797"/>
                </a:moveTo>
                <a:cubicBezTo>
                  <a:pt x="1549908" y="3638427"/>
                  <a:pt x="1551794" y="3643056"/>
                  <a:pt x="1553680" y="3647770"/>
                </a:cubicBezTo>
                <a:cubicBezTo>
                  <a:pt x="1551108" y="3646056"/>
                  <a:pt x="1548537" y="3644256"/>
                  <a:pt x="1545965" y="3642455"/>
                </a:cubicBezTo>
                <a:cubicBezTo>
                  <a:pt x="1544079" y="3637912"/>
                  <a:pt x="1542193" y="3633454"/>
                  <a:pt x="1540307" y="3628911"/>
                </a:cubicBezTo>
                <a:cubicBezTo>
                  <a:pt x="1542879" y="3630625"/>
                  <a:pt x="1545450" y="3632254"/>
                  <a:pt x="1548022" y="3633797"/>
                </a:cubicBezTo>
                <a:close/>
                <a:moveTo>
                  <a:pt x="1553680" y="3637397"/>
                </a:moveTo>
                <a:cubicBezTo>
                  <a:pt x="1556252" y="3639026"/>
                  <a:pt x="1558909" y="3640570"/>
                  <a:pt x="1561481" y="3642198"/>
                </a:cubicBezTo>
                <a:cubicBezTo>
                  <a:pt x="1563453" y="3647170"/>
                  <a:pt x="1565339" y="3652057"/>
                  <a:pt x="1567310" y="3656943"/>
                </a:cubicBezTo>
                <a:cubicBezTo>
                  <a:pt x="1564653" y="3655228"/>
                  <a:pt x="1562081" y="3653514"/>
                  <a:pt x="1559424" y="3651800"/>
                </a:cubicBezTo>
                <a:cubicBezTo>
                  <a:pt x="1557538" y="3646913"/>
                  <a:pt x="1555652" y="3642113"/>
                  <a:pt x="1553680" y="3637397"/>
                </a:cubicBezTo>
                <a:close/>
                <a:moveTo>
                  <a:pt x="1570825" y="3665687"/>
                </a:moveTo>
                <a:cubicBezTo>
                  <a:pt x="1572711" y="3670402"/>
                  <a:pt x="1574597" y="3675117"/>
                  <a:pt x="1576483" y="3679746"/>
                </a:cubicBezTo>
                <a:cubicBezTo>
                  <a:pt x="1573997" y="3678031"/>
                  <a:pt x="1571511" y="3676317"/>
                  <a:pt x="1569025" y="3674602"/>
                </a:cubicBezTo>
                <a:cubicBezTo>
                  <a:pt x="1567053" y="3670059"/>
                  <a:pt x="1565082" y="3665430"/>
                  <a:pt x="1563196" y="3660801"/>
                </a:cubicBezTo>
                <a:cubicBezTo>
                  <a:pt x="1565767" y="3662429"/>
                  <a:pt x="1568339" y="3664058"/>
                  <a:pt x="1570825" y="3665687"/>
                </a:cubicBezTo>
                <a:close/>
                <a:moveTo>
                  <a:pt x="1576569" y="3669287"/>
                </a:moveTo>
                <a:cubicBezTo>
                  <a:pt x="1579140" y="3670916"/>
                  <a:pt x="1581798" y="3672545"/>
                  <a:pt x="1584370" y="3674088"/>
                </a:cubicBezTo>
                <a:cubicBezTo>
                  <a:pt x="1586341" y="3679060"/>
                  <a:pt x="1588313" y="3684032"/>
                  <a:pt x="1590285" y="3688918"/>
                </a:cubicBezTo>
                <a:cubicBezTo>
                  <a:pt x="1587713" y="3687204"/>
                  <a:pt x="1585141" y="3685490"/>
                  <a:pt x="1582569" y="3683775"/>
                </a:cubicBezTo>
                <a:cubicBezTo>
                  <a:pt x="1580512" y="3678974"/>
                  <a:pt x="1578540" y="3674088"/>
                  <a:pt x="1576569" y="3669287"/>
                </a:cubicBezTo>
                <a:close/>
                <a:moveTo>
                  <a:pt x="1593542" y="3697148"/>
                </a:moveTo>
                <a:cubicBezTo>
                  <a:pt x="1595600" y="3702205"/>
                  <a:pt x="1597657" y="3707178"/>
                  <a:pt x="1599714" y="3712150"/>
                </a:cubicBezTo>
                <a:cubicBezTo>
                  <a:pt x="1597228" y="3710435"/>
                  <a:pt x="1594742" y="3708721"/>
                  <a:pt x="1592256" y="3706921"/>
                </a:cubicBezTo>
                <a:cubicBezTo>
                  <a:pt x="1590113" y="3702034"/>
                  <a:pt x="1588056" y="3697148"/>
                  <a:pt x="1585998" y="3692176"/>
                </a:cubicBezTo>
                <a:cubicBezTo>
                  <a:pt x="1588570" y="3693890"/>
                  <a:pt x="1591056" y="3695519"/>
                  <a:pt x="1593542" y="3697148"/>
                </a:cubicBezTo>
                <a:close/>
                <a:moveTo>
                  <a:pt x="1599372" y="3700834"/>
                </a:moveTo>
                <a:cubicBezTo>
                  <a:pt x="1601943" y="3702463"/>
                  <a:pt x="1604515" y="3704092"/>
                  <a:pt x="1607001" y="3705635"/>
                </a:cubicBezTo>
                <a:cubicBezTo>
                  <a:pt x="1609058" y="3710864"/>
                  <a:pt x="1611201" y="3716093"/>
                  <a:pt x="1613345" y="3721408"/>
                </a:cubicBezTo>
                <a:cubicBezTo>
                  <a:pt x="1610859" y="3719694"/>
                  <a:pt x="1608287" y="3718065"/>
                  <a:pt x="1605715" y="3716264"/>
                </a:cubicBezTo>
                <a:cubicBezTo>
                  <a:pt x="1603658" y="3711121"/>
                  <a:pt x="1601515" y="3706063"/>
                  <a:pt x="1599372" y="3700834"/>
                </a:cubicBezTo>
                <a:close/>
                <a:moveTo>
                  <a:pt x="1616774" y="3729723"/>
                </a:moveTo>
                <a:cubicBezTo>
                  <a:pt x="1619002" y="3735124"/>
                  <a:pt x="1621231" y="3740525"/>
                  <a:pt x="1623460" y="3746011"/>
                </a:cubicBezTo>
                <a:cubicBezTo>
                  <a:pt x="1620974" y="3744297"/>
                  <a:pt x="1618574" y="3742496"/>
                  <a:pt x="1616088" y="3740782"/>
                </a:cubicBezTo>
                <a:cubicBezTo>
                  <a:pt x="1613773" y="3735467"/>
                  <a:pt x="1611544" y="3730238"/>
                  <a:pt x="1609230" y="3724837"/>
                </a:cubicBezTo>
                <a:cubicBezTo>
                  <a:pt x="1611802" y="3726380"/>
                  <a:pt x="1614288" y="3728095"/>
                  <a:pt x="1616774" y="3729723"/>
                </a:cubicBezTo>
                <a:close/>
                <a:moveTo>
                  <a:pt x="1622603" y="3733495"/>
                </a:moveTo>
                <a:cubicBezTo>
                  <a:pt x="1625089" y="3735124"/>
                  <a:pt x="1627661" y="3736667"/>
                  <a:pt x="1630147" y="3738296"/>
                </a:cubicBezTo>
                <a:cubicBezTo>
                  <a:pt x="1632461" y="3744039"/>
                  <a:pt x="1634690" y="3749697"/>
                  <a:pt x="1637005" y="3755269"/>
                </a:cubicBezTo>
                <a:cubicBezTo>
                  <a:pt x="1634519" y="3753640"/>
                  <a:pt x="1632033" y="3751926"/>
                  <a:pt x="1629547" y="3750212"/>
                </a:cubicBezTo>
                <a:cubicBezTo>
                  <a:pt x="1627146" y="3744554"/>
                  <a:pt x="1624832" y="3738982"/>
                  <a:pt x="1622603" y="3733495"/>
                </a:cubicBezTo>
                <a:close/>
                <a:moveTo>
                  <a:pt x="1640434" y="3763671"/>
                </a:moveTo>
                <a:cubicBezTo>
                  <a:pt x="1642491" y="3768642"/>
                  <a:pt x="1644463" y="3773615"/>
                  <a:pt x="1646520" y="3778501"/>
                </a:cubicBezTo>
                <a:cubicBezTo>
                  <a:pt x="1644120" y="3776786"/>
                  <a:pt x="1641805" y="3775158"/>
                  <a:pt x="1639405" y="3773443"/>
                </a:cubicBezTo>
                <a:cubicBezTo>
                  <a:pt x="1637262" y="3768557"/>
                  <a:pt x="1635205" y="3763671"/>
                  <a:pt x="1633147" y="3758870"/>
                </a:cubicBezTo>
                <a:cubicBezTo>
                  <a:pt x="1635633" y="3760413"/>
                  <a:pt x="1638033" y="3762042"/>
                  <a:pt x="1640434" y="3763671"/>
                </a:cubicBezTo>
                <a:close/>
                <a:moveTo>
                  <a:pt x="1650121" y="3787245"/>
                </a:moveTo>
                <a:cubicBezTo>
                  <a:pt x="1652178" y="3792046"/>
                  <a:pt x="1654150" y="3796760"/>
                  <a:pt x="1656207" y="3801561"/>
                </a:cubicBezTo>
                <a:cubicBezTo>
                  <a:pt x="1653978" y="3799846"/>
                  <a:pt x="1651664" y="3798132"/>
                  <a:pt x="1649435" y="3796418"/>
                </a:cubicBezTo>
                <a:cubicBezTo>
                  <a:pt x="1647377" y="3791702"/>
                  <a:pt x="1645320" y="3787073"/>
                  <a:pt x="1643263" y="3782444"/>
                </a:cubicBezTo>
                <a:cubicBezTo>
                  <a:pt x="1645577" y="3783987"/>
                  <a:pt x="1647892" y="3785616"/>
                  <a:pt x="1650121" y="3787245"/>
                </a:cubicBezTo>
                <a:close/>
                <a:moveTo>
                  <a:pt x="1656379" y="3791445"/>
                </a:moveTo>
                <a:cubicBezTo>
                  <a:pt x="1721958" y="3836108"/>
                  <a:pt x="1785309" y="3862426"/>
                  <a:pt x="1834086" y="3862426"/>
                </a:cubicBezTo>
                <a:cubicBezTo>
                  <a:pt x="1894780" y="3862426"/>
                  <a:pt x="1978362" y="3812277"/>
                  <a:pt x="2063401" y="3724837"/>
                </a:cubicBezTo>
                <a:cubicBezTo>
                  <a:pt x="2141925" y="3644170"/>
                  <a:pt x="2208791" y="3544300"/>
                  <a:pt x="2238023" y="3464233"/>
                </a:cubicBezTo>
                <a:cubicBezTo>
                  <a:pt x="2312861" y="3259179"/>
                  <a:pt x="2419331" y="3044866"/>
                  <a:pt x="2531974" y="2817952"/>
                </a:cubicBezTo>
                <a:cubicBezTo>
                  <a:pt x="2539861" y="2802007"/>
                  <a:pt x="2547833" y="2785977"/>
                  <a:pt x="2555806" y="2769946"/>
                </a:cubicBezTo>
                <a:lnTo>
                  <a:pt x="2566178" y="2769946"/>
                </a:lnTo>
                <a:cubicBezTo>
                  <a:pt x="2555205" y="2793264"/>
                  <a:pt x="2544233" y="2816495"/>
                  <a:pt x="2533345" y="2839726"/>
                </a:cubicBezTo>
                <a:cubicBezTo>
                  <a:pt x="2427389" y="3064497"/>
                  <a:pt x="2327348" y="3276838"/>
                  <a:pt x="2253025" y="3480521"/>
                </a:cubicBezTo>
                <a:cubicBezTo>
                  <a:pt x="2194475" y="3640998"/>
                  <a:pt x="1991478" y="3886857"/>
                  <a:pt x="1851917" y="3886857"/>
                </a:cubicBezTo>
                <a:cubicBezTo>
                  <a:pt x="1799796" y="3886857"/>
                  <a:pt x="1732159" y="3856854"/>
                  <a:pt x="1662808" y="3806105"/>
                </a:cubicBezTo>
                <a:cubicBezTo>
                  <a:pt x="1660493" y="3801389"/>
                  <a:pt x="1658436" y="3796418"/>
                  <a:pt x="1656379" y="3791445"/>
                </a:cubicBezTo>
                <a:close/>
                <a:moveTo>
                  <a:pt x="1851746" y="3892772"/>
                </a:moveTo>
                <a:cubicBezTo>
                  <a:pt x="1992421" y="3892772"/>
                  <a:pt x="2196961" y="3645199"/>
                  <a:pt x="2255939" y="3483607"/>
                </a:cubicBezTo>
                <a:cubicBezTo>
                  <a:pt x="2330177" y="3280181"/>
                  <a:pt x="2430133" y="3068012"/>
                  <a:pt x="2536003" y="2843327"/>
                </a:cubicBezTo>
                <a:cubicBezTo>
                  <a:pt x="2547490" y="2818895"/>
                  <a:pt x="2559063" y="2794464"/>
                  <a:pt x="2570550" y="2769946"/>
                </a:cubicBezTo>
                <a:lnTo>
                  <a:pt x="2581008" y="2769946"/>
                </a:lnTo>
                <a:cubicBezTo>
                  <a:pt x="2565578" y="2804494"/>
                  <a:pt x="2550148" y="2839041"/>
                  <a:pt x="2534803" y="2873416"/>
                </a:cubicBezTo>
                <a:cubicBezTo>
                  <a:pt x="2436476" y="3093044"/>
                  <a:pt x="2343636" y="3300413"/>
                  <a:pt x="2270855" y="3499895"/>
                </a:cubicBezTo>
                <a:cubicBezTo>
                  <a:pt x="2210934" y="3664058"/>
                  <a:pt x="2011623" y="3917290"/>
                  <a:pt x="1869577" y="3917290"/>
                </a:cubicBezTo>
                <a:cubicBezTo>
                  <a:pt x="1815570" y="3917290"/>
                  <a:pt x="1745104" y="3884971"/>
                  <a:pt x="1672409" y="3828650"/>
                </a:cubicBezTo>
                <a:cubicBezTo>
                  <a:pt x="1670437" y="3824192"/>
                  <a:pt x="1668552" y="3819735"/>
                  <a:pt x="1666580" y="3815277"/>
                </a:cubicBezTo>
                <a:cubicBezTo>
                  <a:pt x="1734560" y="3864054"/>
                  <a:pt x="1800654" y="3892772"/>
                  <a:pt x="1851746" y="3892772"/>
                </a:cubicBezTo>
                <a:close/>
                <a:moveTo>
                  <a:pt x="2573293" y="2764203"/>
                </a:moveTo>
                <a:cubicBezTo>
                  <a:pt x="2575094" y="2760345"/>
                  <a:pt x="2576894" y="2756487"/>
                  <a:pt x="2578780" y="2752630"/>
                </a:cubicBezTo>
                <a:cubicBezTo>
                  <a:pt x="2582295" y="2752458"/>
                  <a:pt x="2585723" y="2752287"/>
                  <a:pt x="2588981" y="2752201"/>
                </a:cubicBezTo>
                <a:cubicBezTo>
                  <a:pt x="2587181" y="2756230"/>
                  <a:pt x="2585380" y="2760259"/>
                  <a:pt x="2583580" y="2764288"/>
                </a:cubicBezTo>
                <a:lnTo>
                  <a:pt x="2573293" y="2764288"/>
                </a:lnTo>
                <a:close/>
                <a:moveTo>
                  <a:pt x="2581523" y="2746629"/>
                </a:moveTo>
                <a:cubicBezTo>
                  <a:pt x="2583323" y="2742771"/>
                  <a:pt x="2585123" y="2738914"/>
                  <a:pt x="2586923" y="2735056"/>
                </a:cubicBezTo>
                <a:cubicBezTo>
                  <a:pt x="2590353" y="2734713"/>
                  <a:pt x="2593696" y="2734456"/>
                  <a:pt x="2596953" y="2734113"/>
                </a:cubicBezTo>
                <a:cubicBezTo>
                  <a:pt x="2595153" y="2738142"/>
                  <a:pt x="2593353" y="2742086"/>
                  <a:pt x="2591638" y="2746115"/>
                </a:cubicBezTo>
                <a:cubicBezTo>
                  <a:pt x="2588295" y="2746372"/>
                  <a:pt x="2584952" y="2746543"/>
                  <a:pt x="2581523" y="2746629"/>
                </a:cubicBezTo>
                <a:close/>
                <a:moveTo>
                  <a:pt x="2601497" y="2733770"/>
                </a:moveTo>
                <a:cubicBezTo>
                  <a:pt x="2605012" y="2733427"/>
                  <a:pt x="2608355" y="2733085"/>
                  <a:pt x="2611612" y="2732742"/>
                </a:cubicBezTo>
                <a:cubicBezTo>
                  <a:pt x="2609812" y="2737028"/>
                  <a:pt x="2608012" y="2741228"/>
                  <a:pt x="2606212" y="2745515"/>
                </a:cubicBezTo>
                <a:cubicBezTo>
                  <a:pt x="2602868" y="2745686"/>
                  <a:pt x="2599525" y="2745858"/>
                  <a:pt x="2596010" y="2746029"/>
                </a:cubicBezTo>
                <a:cubicBezTo>
                  <a:pt x="2597896" y="2741914"/>
                  <a:pt x="2599697" y="2737799"/>
                  <a:pt x="2601497" y="2733770"/>
                </a:cubicBezTo>
                <a:close/>
                <a:moveTo>
                  <a:pt x="2604240" y="2727684"/>
                </a:moveTo>
                <a:cubicBezTo>
                  <a:pt x="2606040" y="2723655"/>
                  <a:pt x="2607840" y="2719626"/>
                  <a:pt x="2609641" y="2715597"/>
                </a:cubicBezTo>
                <a:cubicBezTo>
                  <a:pt x="2612984" y="2715082"/>
                  <a:pt x="2616327" y="2714654"/>
                  <a:pt x="2619499" y="2714139"/>
                </a:cubicBezTo>
                <a:cubicBezTo>
                  <a:pt x="2617699" y="2718340"/>
                  <a:pt x="2615984" y="2722540"/>
                  <a:pt x="2614184" y="2726741"/>
                </a:cubicBezTo>
                <a:cubicBezTo>
                  <a:pt x="2610927" y="2727084"/>
                  <a:pt x="2607583" y="2727341"/>
                  <a:pt x="2604240" y="2727684"/>
                </a:cubicBezTo>
                <a:close/>
                <a:moveTo>
                  <a:pt x="2624043" y="2713454"/>
                </a:moveTo>
                <a:cubicBezTo>
                  <a:pt x="2627471" y="2712939"/>
                  <a:pt x="2630815" y="2712425"/>
                  <a:pt x="2634072" y="2711825"/>
                </a:cubicBezTo>
                <a:cubicBezTo>
                  <a:pt x="2632272" y="2716282"/>
                  <a:pt x="2630557" y="2720740"/>
                  <a:pt x="2628757" y="2725198"/>
                </a:cubicBezTo>
                <a:cubicBezTo>
                  <a:pt x="2625500" y="2725541"/>
                  <a:pt x="2622157" y="2725884"/>
                  <a:pt x="2618728" y="2726227"/>
                </a:cubicBezTo>
                <a:cubicBezTo>
                  <a:pt x="2620442" y="2722026"/>
                  <a:pt x="2622242" y="2717740"/>
                  <a:pt x="2624043" y="2713454"/>
                </a:cubicBezTo>
                <a:close/>
                <a:moveTo>
                  <a:pt x="2638616" y="2711053"/>
                </a:moveTo>
                <a:cubicBezTo>
                  <a:pt x="2642130" y="2710453"/>
                  <a:pt x="2645474" y="2709853"/>
                  <a:pt x="2648731" y="2709253"/>
                </a:cubicBezTo>
                <a:cubicBezTo>
                  <a:pt x="2646931" y="2714054"/>
                  <a:pt x="2645131" y="2718769"/>
                  <a:pt x="2643331" y="2723569"/>
                </a:cubicBezTo>
                <a:cubicBezTo>
                  <a:pt x="2640073" y="2723998"/>
                  <a:pt x="2636644" y="2724341"/>
                  <a:pt x="2633129" y="2724769"/>
                </a:cubicBezTo>
                <a:cubicBezTo>
                  <a:pt x="2634930" y="2720226"/>
                  <a:pt x="2636815" y="2715597"/>
                  <a:pt x="2638616" y="2711053"/>
                </a:cubicBezTo>
                <a:close/>
                <a:moveTo>
                  <a:pt x="2641102" y="2704795"/>
                </a:moveTo>
                <a:cubicBezTo>
                  <a:pt x="2642902" y="2700166"/>
                  <a:pt x="2644702" y="2695623"/>
                  <a:pt x="2646588" y="2690994"/>
                </a:cubicBezTo>
                <a:cubicBezTo>
                  <a:pt x="2650017" y="2690222"/>
                  <a:pt x="2653275" y="2689450"/>
                  <a:pt x="2656532" y="2688679"/>
                </a:cubicBezTo>
                <a:cubicBezTo>
                  <a:pt x="2654732" y="2693480"/>
                  <a:pt x="2652932" y="2698280"/>
                  <a:pt x="2651132" y="2703081"/>
                </a:cubicBezTo>
                <a:cubicBezTo>
                  <a:pt x="2647788" y="2703595"/>
                  <a:pt x="2644531" y="2704195"/>
                  <a:pt x="2641102" y="2704795"/>
                </a:cubicBezTo>
                <a:close/>
                <a:moveTo>
                  <a:pt x="2649074" y="2684650"/>
                </a:moveTo>
                <a:cubicBezTo>
                  <a:pt x="2650875" y="2680106"/>
                  <a:pt x="2652675" y="2675649"/>
                  <a:pt x="2654389" y="2671105"/>
                </a:cubicBezTo>
                <a:cubicBezTo>
                  <a:pt x="2657732" y="2670162"/>
                  <a:pt x="2660990" y="2669219"/>
                  <a:pt x="2664076" y="2668191"/>
                </a:cubicBezTo>
                <a:cubicBezTo>
                  <a:pt x="2662276" y="2672906"/>
                  <a:pt x="2660561" y="2677621"/>
                  <a:pt x="2658761" y="2682335"/>
                </a:cubicBezTo>
                <a:cubicBezTo>
                  <a:pt x="2655675" y="2683107"/>
                  <a:pt x="2652417" y="2683878"/>
                  <a:pt x="2649074" y="2684650"/>
                </a:cubicBezTo>
                <a:close/>
                <a:moveTo>
                  <a:pt x="2656961" y="2664590"/>
                </a:moveTo>
                <a:cubicBezTo>
                  <a:pt x="2658761" y="2660047"/>
                  <a:pt x="2660561" y="2655503"/>
                  <a:pt x="2662362" y="2650960"/>
                </a:cubicBezTo>
                <a:cubicBezTo>
                  <a:pt x="2665619" y="2649846"/>
                  <a:pt x="2668791" y="2648646"/>
                  <a:pt x="2671791" y="2647531"/>
                </a:cubicBezTo>
                <a:cubicBezTo>
                  <a:pt x="2669991" y="2652246"/>
                  <a:pt x="2668277" y="2657046"/>
                  <a:pt x="2666476" y="2661761"/>
                </a:cubicBezTo>
                <a:cubicBezTo>
                  <a:pt x="2663390" y="2662704"/>
                  <a:pt x="2660304" y="2663647"/>
                  <a:pt x="2656961" y="2664590"/>
                </a:cubicBezTo>
                <a:close/>
                <a:moveTo>
                  <a:pt x="2665019" y="2644102"/>
                </a:moveTo>
                <a:cubicBezTo>
                  <a:pt x="2666733" y="2639644"/>
                  <a:pt x="2668534" y="2635187"/>
                  <a:pt x="2670248" y="2630729"/>
                </a:cubicBezTo>
                <a:cubicBezTo>
                  <a:pt x="2673420" y="2629443"/>
                  <a:pt x="2676506" y="2628072"/>
                  <a:pt x="2679507" y="2626785"/>
                </a:cubicBezTo>
                <a:cubicBezTo>
                  <a:pt x="2677792" y="2631415"/>
                  <a:pt x="2676078" y="2636044"/>
                  <a:pt x="2674363" y="2640673"/>
                </a:cubicBezTo>
                <a:cubicBezTo>
                  <a:pt x="2671363" y="2641873"/>
                  <a:pt x="2668277" y="2642988"/>
                  <a:pt x="2665019" y="2644102"/>
                </a:cubicBezTo>
                <a:close/>
                <a:moveTo>
                  <a:pt x="2673077" y="2623528"/>
                </a:moveTo>
                <a:cubicBezTo>
                  <a:pt x="2674792" y="2619242"/>
                  <a:pt x="2676420" y="2614870"/>
                  <a:pt x="2678135" y="2610584"/>
                </a:cubicBezTo>
                <a:cubicBezTo>
                  <a:pt x="2681221" y="2609126"/>
                  <a:pt x="2684221" y="2607583"/>
                  <a:pt x="2687136" y="2606126"/>
                </a:cubicBezTo>
                <a:cubicBezTo>
                  <a:pt x="2685507" y="2610669"/>
                  <a:pt x="2683793" y="2615127"/>
                  <a:pt x="2682164" y="2619670"/>
                </a:cubicBezTo>
                <a:cubicBezTo>
                  <a:pt x="2679249" y="2620870"/>
                  <a:pt x="2676249" y="2622242"/>
                  <a:pt x="2673077" y="2623528"/>
                </a:cubicBezTo>
                <a:close/>
                <a:moveTo>
                  <a:pt x="2681221" y="2602783"/>
                </a:moveTo>
                <a:cubicBezTo>
                  <a:pt x="2682850" y="2598582"/>
                  <a:pt x="2684479" y="2594381"/>
                  <a:pt x="2686107" y="2590181"/>
                </a:cubicBezTo>
                <a:cubicBezTo>
                  <a:pt x="2689108" y="2588552"/>
                  <a:pt x="2692022" y="2586838"/>
                  <a:pt x="2694851" y="2585209"/>
                </a:cubicBezTo>
                <a:cubicBezTo>
                  <a:pt x="2693223" y="2589581"/>
                  <a:pt x="2691679" y="2593953"/>
                  <a:pt x="2690051" y="2598325"/>
                </a:cubicBezTo>
                <a:cubicBezTo>
                  <a:pt x="2687222" y="2599782"/>
                  <a:pt x="2684221" y="2601240"/>
                  <a:pt x="2681221" y="2602783"/>
                </a:cubicBezTo>
                <a:close/>
                <a:moveTo>
                  <a:pt x="2689108" y="2582380"/>
                </a:moveTo>
                <a:cubicBezTo>
                  <a:pt x="2690737" y="2578094"/>
                  <a:pt x="2692365" y="2573808"/>
                  <a:pt x="2694080" y="2569607"/>
                </a:cubicBezTo>
                <a:cubicBezTo>
                  <a:pt x="2696994" y="2567807"/>
                  <a:pt x="2699823" y="2566007"/>
                  <a:pt x="2702567" y="2564206"/>
                </a:cubicBezTo>
                <a:cubicBezTo>
                  <a:pt x="2700938" y="2568664"/>
                  <a:pt x="2699309" y="2573036"/>
                  <a:pt x="2697680" y="2577494"/>
                </a:cubicBezTo>
                <a:cubicBezTo>
                  <a:pt x="2694937" y="2579122"/>
                  <a:pt x="2692022" y="2580751"/>
                  <a:pt x="2689108" y="2582380"/>
                </a:cubicBezTo>
                <a:close/>
                <a:moveTo>
                  <a:pt x="2708053" y="2560520"/>
                </a:moveTo>
                <a:cubicBezTo>
                  <a:pt x="2710968" y="2558548"/>
                  <a:pt x="2713797" y="2556491"/>
                  <a:pt x="2716454" y="2554519"/>
                </a:cubicBezTo>
                <a:cubicBezTo>
                  <a:pt x="2714825" y="2559234"/>
                  <a:pt x="2713196" y="2563949"/>
                  <a:pt x="2711568" y="2568664"/>
                </a:cubicBezTo>
                <a:cubicBezTo>
                  <a:pt x="2708824" y="2570550"/>
                  <a:pt x="2705996" y="2572350"/>
                  <a:pt x="2702995" y="2574236"/>
                </a:cubicBezTo>
                <a:cubicBezTo>
                  <a:pt x="2704710" y="2569607"/>
                  <a:pt x="2706339" y="2565064"/>
                  <a:pt x="2708053" y="2560520"/>
                </a:cubicBezTo>
                <a:close/>
                <a:moveTo>
                  <a:pt x="2711139" y="2552119"/>
                </a:moveTo>
                <a:cubicBezTo>
                  <a:pt x="2712854" y="2547404"/>
                  <a:pt x="2714568" y="2542689"/>
                  <a:pt x="2716282" y="2537975"/>
                </a:cubicBezTo>
                <a:cubicBezTo>
                  <a:pt x="2719112" y="2535831"/>
                  <a:pt x="2721769" y="2533688"/>
                  <a:pt x="2724426" y="2531545"/>
                </a:cubicBezTo>
                <a:cubicBezTo>
                  <a:pt x="2722798" y="2536346"/>
                  <a:pt x="2721169" y="2541146"/>
                  <a:pt x="2719455" y="2546033"/>
                </a:cubicBezTo>
                <a:cubicBezTo>
                  <a:pt x="2716797" y="2548004"/>
                  <a:pt x="2713968" y="2550062"/>
                  <a:pt x="2711139" y="2552119"/>
                </a:cubicBezTo>
                <a:close/>
                <a:moveTo>
                  <a:pt x="2730084" y="2526659"/>
                </a:moveTo>
                <a:cubicBezTo>
                  <a:pt x="2733256" y="2523830"/>
                  <a:pt x="2736342" y="2521087"/>
                  <a:pt x="2739171" y="2518258"/>
                </a:cubicBezTo>
                <a:cubicBezTo>
                  <a:pt x="2737542" y="2523316"/>
                  <a:pt x="2735914" y="2528288"/>
                  <a:pt x="2734285" y="2533345"/>
                </a:cubicBezTo>
                <a:cubicBezTo>
                  <a:pt x="2731456" y="2536089"/>
                  <a:pt x="2728284" y="2538746"/>
                  <a:pt x="2725027" y="2541489"/>
                </a:cubicBezTo>
                <a:cubicBezTo>
                  <a:pt x="2726741" y="2536603"/>
                  <a:pt x="2728370" y="2531631"/>
                  <a:pt x="2730084" y="2526659"/>
                </a:cubicBezTo>
                <a:close/>
                <a:moveTo>
                  <a:pt x="2745172" y="2512086"/>
                </a:moveTo>
                <a:cubicBezTo>
                  <a:pt x="2748687" y="2508228"/>
                  <a:pt x="2751944" y="2504370"/>
                  <a:pt x="2754773" y="2500598"/>
                </a:cubicBezTo>
                <a:cubicBezTo>
                  <a:pt x="2753402" y="2505228"/>
                  <a:pt x="2752030" y="2509771"/>
                  <a:pt x="2750572" y="2514400"/>
                </a:cubicBezTo>
                <a:cubicBezTo>
                  <a:pt x="2747744" y="2518686"/>
                  <a:pt x="2744315" y="2523058"/>
                  <a:pt x="2740200" y="2527430"/>
                </a:cubicBezTo>
                <a:cubicBezTo>
                  <a:pt x="2741914" y="2522287"/>
                  <a:pt x="2743543" y="2517143"/>
                  <a:pt x="2745172" y="2512086"/>
                </a:cubicBezTo>
                <a:close/>
                <a:moveTo>
                  <a:pt x="2768918" y="2471366"/>
                </a:moveTo>
                <a:cubicBezTo>
                  <a:pt x="2770204" y="2465623"/>
                  <a:pt x="2773461" y="2459622"/>
                  <a:pt x="2778433" y="2453535"/>
                </a:cubicBezTo>
                <a:cubicBezTo>
                  <a:pt x="2776462" y="2460651"/>
                  <a:pt x="2774404" y="2467680"/>
                  <a:pt x="2772347" y="2474795"/>
                </a:cubicBezTo>
                <a:cubicBezTo>
                  <a:pt x="2769432" y="2477624"/>
                  <a:pt x="2766946" y="2480453"/>
                  <a:pt x="2764974" y="2483196"/>
                </a:cubicBezTo>
                <a:cubicBezTo>
                  <a:pt x="2766775" y="2479167"/>
                  <a:pt x="2768060" y="2475224"/>
                  <a:pt x="2768918" y="2471366"/>
                </a:cubicBezTo>
                <a:close/>
                <a:moveTo>
                  <a:pt x="2784177" y="2447192"/>
                </a:moveTo>
                <a:cubicBezTo>
                  <a:pt x="2786320" y="2444963"/>
                  <a:pt x="2788720" y="2442734"/>
                  <a:pt x="2791378" y="2440505"/>
                </a:cubicBezTo>
                <a:cubicBezTo>
                  <a:pt x="2789320" y="2448306"/>
                  <a:pt x="2787177" y="2456193"/>
                  <a:pt x="2785120" y="2463908"/>
                </a:cubicBezTo>
                <a:cubicBezTo>
                  <a:pt x="2782462" y="2465880"/>
                  <a:pt x="2780062" y="2467852"/>
                  <a:pt x="2777747" y="2469823"/>
                </a:cubicBezTo>
                <a:cubicBezTo>
                  <a:pt x="2779891" y="2462279"/>
                  <a:pt x="2782034" y="2454736"/>
                  <a:pt x="2784177" y="2447192"/>
                </a:cubicBezTo>
                <a:close/>
                <a:moveTo>
                  <a:pt x="2796350" y="2436390"/>
                </a:moveTo>
                <a:cubicBezTo>
                  <a:pt x="2798750" y="2434504"/>
                  <a:pt x="2801236" y="2432533"/>
                  <a:pt x="2803893" y="2430647"/>
                </a:cubicBezTo>
                <a:cubicBezTo>
                  <a:pt x="2801836" y="2438876"/>
                  <a:pt x="2799779" y="2447020"/>
                  <a:pt x="2797721" y="2455250"/>
                </a:cubicBezTo>
                <a:cubicBezTo>
                  <a:pt x="2794978" y="2457050"/>
                  <a:pt x="2792406" y="2458765"/>
                  <a:pt x="2789920" y="2460479"/>
                </a:cubicBezTo>
                <a:cubicBezTo>
                  <a:pt x="2792064" y="2452507"/>
                  <a:pt x="2794207" y="2444449"/>
                  <a:pt x="2796350" y="2436390"/>
                </a:cubicBezTo>
                <a:close/>
                <a:moveTo>
                  <a:pt x="2808608" y="2427304"/>
                </a:moveTo>
                <a:cubicBezTo>
                  <a:pt x="2810752" y="2425846"/>
                  <a:pt x="2812981" y="2424303"/>
                  <a:pt x="2815295" y="2422846"/>
                </a:cubicBezTo>
                <a:cubicBezTo>
                  <a:pt x="2813323" y="2431247"/>
                  <a:pt x="2811352" y="2439734"/>
                  <a:pt x="2809294" y="2448135"/>
                </a:cubicBezTo>
                <a:cubicBezTo>
                  <a:pt x="2806894" y="2449506"/>
                  <a:pt x="2804579" y="2450964"/>
                  <a:pt x="2802350" y="2452335"/>
                </a:cubicBezTo>
                <a:cubicBezTo>
                  <a:pt x="2804408" y="2444020"/>
                  <a:pt x="2806465" y="2435705"/>
                  <a:pt x="2808608" y="2427304"/>
                </a:cubicBezTo>
                <a:close/>
                <a:moveTo>
                  <a:pt x="2819753" y="2420017"/>
                </a:moveTo>
                <a:cubicBezTo>
                  <a:pt x="2821982" y="2418645"/>
                  <a:pt x="2824296" y="2417188"/>
                  <a:pt x="2826611" y="2415816"/>
                </a:cubicBezTo>
                <a:cubicBezTo>
                  <a:pt x="2824725" y="2424475"/>
                  <a:pt x="2822753" y="2433133"/>
                  <a:pt x="2820867" y="2441791"/>
                </a:cubicBezTo>
                <a:cubicBezTo>
                  <a:pt x="2818467" y="2443077"/>
                  <a:pt x="2816066" y="2444449"/>
                  <a:pt x="2813752" y="2445734"/>
                </a:cubicBezTo>
                <a:cubicBezTo>
                  <a:pt x="2815724" y="2437076"/>
                  <a:pt x="2817695" y="2428504"/>
                  <a:pt x="2819753" y="2420017"/>
                </a:cubicBezTo>
                <a:close/>
                <a:moveTo>
                  <a:pt x="2830983" y="2413159"/>
                </a:moveTo>
                <a:cubicBezTo>
                  <a:pt x="2833211" y="2411873"/>
                  <a:pt x="2835526" y="2410501"/>
                  <a:pt x="2837926" y="2409216"/>
                </a:cubicBezTo>
                <a:cubicBezTo>
                  <a:pt x="2836126" y="2418045"/>
                  <a:pt x="2834240" y="2426875"/>
                  <a:pt x="2832354" y="2435705"/>
                </a:cubicBezTo>
                <a:cubicBezTo>
                  <a:pt x="2829868" y="2436905"/>
                  <a:pt x="2827468" y="2438190"/>
                  <a:pt x="2825153" y="2439391"/>
                </a:cubicBezTo>
                <a:cubicBezTo>
                  <a:pt x="2827039" y="2430647"/>
                  <a:pt x="2829011" y="2421903"/>
                  <a:pt x="2830983" y="2413159"/>
                </a:cubicBezTo>
                <a:close/>
                <a:moveTo>
                  <a:pt x="2842127" y="2406815"/>
                </a:moveTo>
                <a:cubicBezTo>
                  <a:pt x="2844441" y="2405529"/>
                  <a:pt x="2846756" y="2404329"/>
                  <a:pt x="2849071" y="2403043"/>
                </a:cubicBezTo>
                <a:cubicBezTo>
                  <a:pt x="2847356" y="2412044"/>
                  <a:pt x="2845556" y="2421045"/>
                  <a:pt x="2843841" y="2430047"/>
                </a:cubicBezTo>
                <a:cubicBezTo>
                  <a:pt x="2841355" y="2431247"/>
                  <a:pt x="2838955" y="2432447"/>
                  <a:pt x="2836555" y="2433562"/>
                </a:cubicBezTo>
                <a:cubicBezTo>
                  <a:pt x="2838441" y="2424646"/>
                  <a:pt x="2840241" y="2415731"/>
                  <a:pt x="2842127" y="2406815"/>
                </a:cubicBezTo>
                <a:close/>
                <a:moveTo>
                  <a:pt x="2853271" y="2400900"/>
                </a:moveTo>
                <a:cubicBezTo>
                  <a:pt x="3042638" y="2301631"/>
                  <a:pt x="3488150" y="2186416"/>
                  <a:pt x="3551930" y="2174758"/>
                </a:cubicBezTo>
                <a:cubicBezTo>
                  <a:pt x="3554845" y="2174243"/>
                  <a:pt x="3581248" y="2173900"/>
                  <a:pt x="3585620" y="2173900"/>
                </a:cubicBezTo>
                <a:cubicBezTo>
                  <a:pt x="3620510" y="2173900"/>
                  <a:pt x="3903402" y="2207762"/>
                  <a:pt x="3925605" y="2252339"/>
                </a:cubicBezTo>
                <a:cubicBezTo>
                  <a:pt x="3940693" y="2282600"/>
                  <a:pt x="4036533" y="2315775"/>
                  <a:pt x="4138032" y="2350923"/>
                </a:cubicBezTo>
                <a:cubicBezTo>
                  <a:pt x="4230186" y="2382812"/>
                  <a:pt x="4325512" y="2415816"/>
                  <a:pt x="4332199" y="2440076"/>
                </a:cubicBezTo>
                <a:cubicBezTo>
                  <a:pt x="4348315" y="2498712"/>
                  <a:pt x="4506821" y="2556405"/>
                  <a:pt x="4674499" y="2617442"/>
                </a:cubicBezTo>
                <a:cubicBezTo>
                  <a:pt x="4718733" y="2633558"/>
                  <a:pt x="4763396" y="2649846"/>
                  <a:pt x="4805058" y="2666048"/>
                </a:cubicBezTo>
                <a:cubicBezTo>
                  <a:pt x="4805315" y="2666991"/>
                  <a:pt x="4805573" y="2668019"/>
                  <a:pt x="4805830" y="2668962"/>
                </a:cubicBezTo>
                <a:cubicBezTo>
                  <a:pt x="4764767" y="2654646"/>
                  <a:pt x="4720448" y="2640244"/>
                  <a:pt x="4675356" y="2625500"/>
                </a:cubicBezTo>
                <a:cubicBezTo>
                  <a:pt x="4513422" y="2572693"/>
                  <a:pt x="4346001" y="2518172"/>
                  <a:pt x="4332028" y="2467423"/>
                </a:cubicBezTo>
                <a:cubicBezTo>
                  <a:pt x="4325684" y="2444449"/>
                  <a:pt x="4253075" y="2420360"/>
                  <a:pt x="4134260" y="2383412"/>
                </a:cubicBezTo>
                <a:cubicBezTo>
                  <a:pt x="4036448" y="2352980"/>
                  <a:pt x="3935292" y="2321605"/>
                  <a:pt x="3922262" y="2295544"/>
                </a:cubicBezTo>
                <a:cubicBezTo>
                  <a:pt x="3900745" y="2252425"/>
                  <a:pt x="3605422" y="2222164"/>
                  <a:pt x="3580648" y="2222164"/>
                </a:cubicBezTo>
                <a:cubicBezTo>
                  <a:pt x="3578676" y="2222164"/>
                  <a:pt x="3549873" y="2222421"/>
                  <a:pt x="3546786" y="2222935"/>
                </a:cubicBezTo>
                <a:cubicBezTo>
                  <a:pt x="3498009" y="2231851"/>
                  <a:pt x="3044266" y="2335320"/>
                  <a:pt x="2847870" y="2427989"/>
                </a:cubicBezTo>
                <a:cubicBezTo>
                  <a:pt x="2849671" y="2418988"/>
                  <a:pt x="2851471" y="2409901"/>
                  <a:pt x="2853271" y="2400900"/>
                </a:cubicBezTo>
                <a:close/>
                <a:moveTo>
                  <a:pt x="4873809" y="2764203"/>
                </a:moveTo>
                <a:lnTo>
                  <a:pt x="4873809" y="2764203"/>
                </a:lnTo>
                <a:cubicBezTo>
                  <a:pt x="4873724" y="2763945"/>
                  <a:pt x="4873638" y="2763774"/>
                  <a:pt x="4873553" y="2763517"/>
                </a:cubicBezTo>
                <a:cubicBezTo>
                  <a:pt x="4873638" y="2763774"/>
                  <a:pt x="4873724" y="2764031"/>
                  <a:pt x="4873809" y="2764203"/>
                </a:cubicBezTo>
                <a:close/>
                <a:moveTo>
                  <a:pt x="4881611" y="2775518"/>
                </a:moveTo>
                <a:cubicBezTo>
                  <a:pt x="4888126" y="2794807"/>
                  <a:pt x="4894384" y="2813923"/>
                  <a:pt x="4900384" y="2832954"/>
                </a:cubicBezTo>
                <a:cubicBezTo>
                  <a:pt x="4960478" y="3023435"/>
                  <a:pt x="5076892" y="3253264"/>
                  <a:pt x="5204194" y="3432601"/>
                </a:cubicBezTo>
                <a:cubicBezTo>
                  <a:pt x="5356270" y="3646999"/>
                  <a:pt x="5506546" y="3765042"/>
                  <a:pt x="5627332" y="3765042"/>
                </a:cubicBezTo>
                <a:cubicBezTo>
                  <a:pt x="5805812" y="3765042"/>
                  <a:pt x="6007094" y="3522440"/>
                  <a:pt x="6161313" y="3314043"/>
                </a:cubicBezTo>
                <a:cubicBezTo>
                  <a:pt x="6005465" y="3530841"/>
                  <a:pt x="5807355" y="3784159"/>
                  <a:pt x="5622789" y="3784159"/>
                </a:cubicBezTo>
                <a:cubicBezTo>
                  <a:pt x="5536378" y="3784159"/>
                  <a:pt x="5392960" y="3725266"/>
                  <a:pt x="5200936" y="3444859"/>
                </a:cubicBezTo>
                <a:cubicBezTo>
                  <a:pt x="5077835" y="3265094"/>
                  <a:pt x="4962449" y="3030207"/>
                  <a:pt x="4899870" y="2832011"/>
                </a:cubicBezTo>
                <a:cubicBezTo>
                  <a:pt x="4893955" y="2813323"/>
                  <a:pt x="4887868" y="2794464"/>
                  <a:pt x="4881611" y="2775518"/>
                </a:cubicBezTo>
                <a:lnTo>
                  <a:pt x="4881611" y="2775518"/>
                </a:lnTo>
                <a:close/>
                <a:moveTo>
                  <a:pt x="7147494" y="3277953"/>
                </a:moveTo>
                <a:cubicBezTo>
                  <a:pt x="7242649" y="3506496"/>
                  <a:pt x="7341061" y="3742840"/>
                  <a:pt x="7402869" y="3967439"/>
                </a:cubicBezTo>
                <a:cubicBezTo>
                  <a:pt x="7436216" y="4088740"/>
                  <a:pt x="7520826" y="4249560"/>
                  <a:pt x="7602608" y="4405065"/>
                </a:cubicBezTo>
                <a:cubicBezTo>
                  <a:pt x="7643670" y="4483161"/>
                  <a:pt x="7682418" y="4556884"/>
                  <a:pt x="7715079" y="4625807"/>
                </a:cubicBezTo>
                <a:cubicBezTo>
                  <a:pt x="7755713" y="4711617"/>
                  <a:pt x="7820092" y="4792028"/>
                  <a:pt x="7896302" y="4852378"/>
                </a:cubicBezTo>
                <a:cubicBezTo>
                  <a:pt x="7969425" y="4910243"/>
                  <a:pt x="8046749" y="4943418"/>
                  <a:pt x="8108557" y="4943418"/>
                </a:cubicBezTo>
                <a:cubicBezTo>
                  <a:pt x="8120644" y="4943418"/>
                  <a:pt x="8138732" y="4942304"/>
                  <a:pt x="8150048" y="4940246"/>
                </a:cubicBezTo>
                <a:cubicBezTo>
                  <a:pt x="8380219" y="4898241"/>
                  <a:pt x="8644252" y="4481274"/>
                  <a:pt x="8785269" y="4110685"/>
                </a:cubicBezTo>
                <a:cubicBezTo>
                  <a:pt x="8785099" y="4111371"/>
                  <a:pt x="8785013" y="4112057"/>
                  <a:pt x="8784841" y="4112743"/>
                </a:cubicBezTo>
                <a:cubicBezTo>
                  <a:pt x="8731006" y="4264734"/>
                  <a:pt x="8658225" y="4423753"/>
                  <a:pt x="8577729" y="4561685"/>
                </a:cubicBezTo>
                <a:cubicBezTo>
                  <a:pt x="8431312" y="4812688"/>
                  <a:pt x="8277521" y="4964335"/>
                  <a:pt x="8144647" y="4988595"/>
                </a:cubicBezTo>
                <a:cubicBezTo>
                  <a:pt x="8133246" y="4990653"/>
                  <a:pt x="8115243" y="4991767"/>
                  <a:pt x="8103328" y="4991767"/>
                </a:cubicBezTo>
                <a:cubicBezTo>
                  <a:pt x="7971740" y="4991767"/>
                  <a:pt x="7796089" y="4846720"/>
                  <a:pt x="7711650" y="4668498"/>
                </a:cubicBezTo>
                <a:cubicBezTo>
                  <a:pt x="7682161" y="4606262"/>
                  <a:pt x="7648728" y="4540253"/>
                  <a:pt x="7613238" y="4470302"/>
                </a:cubicBezTo>
                <a:cubicBezTo>
                  <a:pt x="7527342" y="4300909"/>
                  <a:pt x="7438616" y="4125773"/>
                  <a:pt x="7402526" y="3994871"/>
                </a:cubicBezTo>
                <a:cubicBezTo>
                  <a:pt x="7338146" y="3760842"/>
                  <a:pt x="7241020" y="3514897"/>
                  <a:pt x="7147065" y="3276924"/>
                </a:cubicBezTo>
                <a:cubicBezTo>
                  <a:pt x="7147237" y="3277353"/>
                  <a:pt x="7147408" y="3277610"/>
                  <a:pt x="7147494" y="3277953"/>
                </a:cubicBezTo>
                <a:close/>
                <a:moveTo>
                  <a:pt x="10089575" y="2580923"/>
                </a:moveTo>
                <a:cubicBezTo>
                  <a:pt x="10104921" y="2538832"/>
                  <a:pt x="10442077" y="2472138"/>
                  <a:pt x="10486826" y="2472138"/>
                </a:cubicBezTo>
                <a:cubicBezTo>
                  <a:pt x="10498998" y="2472138"/>
                  <a:pt x="10538175" y="2476681"/>
                  <a:pt x="10589267" y="2484654"/>
                </a:cubicBezTo>
                <a:cubicBezTo>
                  <a:pt x="10595954" y="2492798"/>
                  <a:pt x="10602639" y="2500684"/>
                  <a:pt x="10609326" y="2508485"/>
                </a:cubicBezTo>
                <a:cubicBezTo>
                  <a:pt x="10555148" y="2500941"/>
                  <a:pt x="10514429" y="2496655"/>
                  <a:pt x="10505256" y="2496655"/>
                </a:cubicBezTo>
                <a:cubicBezTo>
                  <a:pt x="10474567" y="2496655"/>
                  <a:pt x="10120780" y="2554176"/>
                  <a:pt x="10105092" y="2597296"/>
                </a:cubicBezTo>
                <a:cubicBezTo>
                  <a:pt x="10086062" y="2649331"/>
                  <a:pt x="9912468" y="2706853"/>
                  <a:pt x="9720701" y="2763860"/>
                </a:cubicBezTo>
                <a:cubicBezTo>
                  <a:pt x="9909467" y="2700252"/>
                  <a:pt x="10068144" y="2639559"/>
                  <a:pt x="10089575" y="2580923"/>
                </a:cubicBezTo>
                <a:close/>
                <a:moveTo>
                  <a:pt x="10596210" y="2485768"/>
                </a:moveTo>
                <a:cubicBezTo>
                  <a:pt x="10599897" y="2486368"/>
                  <a:pt x="10603668" y="2486968"/>
                  <a:pt x="10607526" y="2487568"/>
                </a:cubicBezTo>
                <a:cubicBezTo>
                  <a:pt x="10614213" y="2495541"/>
                  <a:pt x="10620985" y="2503342"/>
                  <a:pt x="10627672" y="2511057"/>
                </a:cubicBezTo>
                <a:cubicBezTo>
                  <a:pt x="10623900" y="2510542"/>
                  <a:pt x="10620128" y="2509943"/>
                  <a:pt x="10616442" y="2509428"/>
                </a:cubicBezTo>
                <a:cubicBezTo>
                  <a:pt x="10609669" y="2501713"/>
                  <a:pt x="10602897" y="2493826"/>
                  <a:pt x="10596210" y="2485768"/>
                </a:cubicBezTo>
                <a:close/>
                <a:moveTo>
                  <a:pt x="10614555" y="2488683"/>
                </a:moveTo>
                <a:cubicBezTo>
                  <a:pt x="10618242" y="2489283"/>
                  <a:pt x="10621928" y="2489883"/>
                  <a:pt x="10625700" y="2490569"/>
                </a:cubicBezTo>
                <a:cubicBezTo>
                  <a:pt x="10632387" y="2498455"/>
                  <a:pt x="10639158" y="2506171"/>
                  <a:pt x="10645845" y="2513714"/>
                </a:cubicBezTo>
                <a:cubicBezTo>
                  <a:pt x="10642074" y="2513114"/>
                  <a:pt x="10638387" y="2512600"/>
                  <a:pt x="10634702" y="2512086"/>
                </a:cubicBezTo>
                <a:cubicBezTo>
                  <a:pt x="10628015" y="2504456"/>
                  <a:pt x="10621328" y="2496655"/>
                  <a:pt x="10614555" y="2488683"/>
                </a:cubicBezTo>
                <a:close/>
                <a:moveTo>
                  <a:pt x="10633244" y="2491854"/>
                </a:moveTo>
                <a:cubicBezTo>
                  <a:pt x="10636929" y="2492455"/>
                  <a:pt x="10640616" y="2493140"/>
                  <a:pt x="10644303" y="2493826"/>
                </a:cubicBezTo>
                <a:cubicBezTo>
                  <a:pt x="10650988" y="2501456"/>
                  <a:pt x="10657675" y="2509085"/>
                  <a:pt x="10664534" y="2516629"/>
                </a:cubicBezTo>
                <a:cubicBezTo>
                  <a:pt x="10660847" y="2516029"/>
                  <a:pt x="10657161" y="2515515"/>
                  <a:pt x="10653561" y="2514914"/>
                </a:cubicBezTo>
                <a:cubicBezTo>
                  <a:pt x="10646616" y="2507285"/>
                  <a:pt x="10639931" y="2499570"/>
                  <a:pt x="10633244" y="2491854"/>
                </a:cubicBezTo>
                <a:close/>
                <a:moveTo>
                  <a:pt x="10651589" y="2495112"/>
                </a:moveTo>
                <a:cubicBezTo>
                  <a:pt x="10655189" y="2495798"/>
                  <a:pt x="10658876" y="2496398"/>
                  <a:pt x="10662562" y="2497084"/>
                </a:cubicBezTo>
                <a:cubicBezTo>
                  <a:pt x="10669248" y="2504627"/>
                  <a:pt x="10675935" y="2512086"/>
                  <a:pt x="10682793" y="2519544"/>
                </a:cubicBezTo>
                <a:cubicBezTo>
                  <a:pt x="10679107" y="2518944"/>
                  <a:pt x="10675506" y="2518343"/>
                  <a:pt x="10671906" y="2517829"/>
                </a:cubicBezTo>
                <a:cubicBezTo>
                  <a:pt x="10665047" y="2510285"/>
                  <a:pt x="10658276" y="2502741"/>
                  <a:pt x="10651589" y="2495112"/>
                </a:cubicBezTo>
                <a:close/>
                <a:moveTo>
                  <a:pt x="10670105" y="2498455"/>
                </a:moveTo>
                <a:cubicBezTo>
                  <a:pt x="10673706" y="2499141"/>
                  <a:pt x="10677307" y="2499827"/>
                  <a:pt x="10680992" y="2500513"/>
                </a:cubicBezTo>
                <a:cubicBezTo>
                  <a:pt x="10687679" y="2507885"/>
                  <a:pt x="10694366" y="2515257"/>
                  <a:pt x="10701223" y="2522630"/>
                </a:cubicBezTo>
                <a:cubicBezTo>
                  <a:pt x="10697623" y="2522030"/>
                  <a:pt x="10694023" y="2521430"/>
                  <a:pt x="10690508" y="2520830"/>
                </a:cubicBezTo>
                <a:cubicBezTo>
                  <a:pt x="10683564" y="2513371"/>
                  <a:pt x="10676792" y="2505999"/>
                  <a:pt x="10670105" y="2498455"/>
                </a:cubicBezTo>
                <a:close/>
                <a:moveTo>
                  <a:pt x="10688622" y="2501970"/>
                </a:moveTo>
                <a:cubicBezTo>
                  <a:pt x="10692223" y="2502656"/>
                  <a:pt x="10695738" y="2503342"/>
                  <a:pt x="10699337" y="2504027"/>
                </a:cubicBezTo>
                <a:cubicBezTo>
                  <a:pt x="10706024" y="2511314"/>
                  <a:pt x="10712797" y="2518515"/>
                  <a:pt x="10719568" y="2525716"/>
                </a:cubicBezTo>
                <a:cubicBezTo>
                  <a:pt x="10715969" y="2525116"/>
                  <a:pt x="10712454" y="2524430"/>
                  <a:pt x="10708939" y="2523830"/>
                </a:cubicBezTo>
                <a:cubicBezTo>
                  <a:pt x="10702081" y="2516629"/>
                  <a:pt x="10695309" y="2509342"/>
                  <a:pt x="10688622" y="2501970"/>
                </a:cubicBezTo>
                <a:close/>
                <a:moveTo>
                  <a:pt x="10707139" y="2505656"/>
                </a:moveTo>
                <a:cubicBezTo>
                  <a:pt x="10710654" y="2506342"/>
                  <a:pt x="10714168" y="2507113"/>
                  <a:pt x="10717683" y="2507799"/>
                </a:cubicBezTo>
                <a:cubicBezTo>
                  <a:pt x="10724370" y="2514914"/>
                  <a:pt x="10731142" y="2522030"/>
                  <a:pt x="10737914" y="2529059"/>
                </a:cubicBezTo>
                <a:cubicBezTo>
                  <a:pt x="10734399" y="2528373"/>
                  <a:pt x="10730885" y="2527773"/>
                  <a:pt x="10727370" y="2527173"/>
                </a:cubicBezTo>
                <a:cubicBezTo>
                  <a:pt x="10720597" y="2520058"/>
                  <a:pt x="10713826" y="2512857"/>
                  <a:pt x="10707139" y="2505656"/>
                </a:cubicBezTo>
                <a:close/>
                <a:moveTo>
                  <a:pt x="10725826" y="2509428"/>
                </a:moveTo>
                <a:cubicBezTo>
                  <a:pt x="10729255" y="2510114"/>
                  <a:pt x="10732685" y="2510885"/>
                  <a:pt x="10736200" y="2511571"/>
                </a:cubicBezTo>
                <a:cubicBezTo>
                  <a:pt x="10742886" y="2518601"/>
                  <a:pt x="10749658" y="2525544"/>
                  <a:pt x="10756431" y="2532488"/>
                </a:cubicBezTo>
                <a:cubicBezTo>
                  <a:pt x="10753001" y="2531802"/>
                  <a:pt x="10749572" y="2531202"/>
                  <a:pt x="10746058" y="2530516"/>
                </a:cubicBezTo>
                <a:cubicBezTo>
                  <a:pt x="10739200" y="2523573"/>
                  <a:pt x="10732427" y="2516543"/>
                  <a:pt x="10725826" y="2509428"/>
                </a:cubicBezTo>
                <a:close/>
                <a:moveTo>
                  <a:pt x="10744515" y="2513457"/>
                </a:moveTo>
                <a:cubicBezTo>
                  <a:pt x="10747944" y="2514229"/>
                  <a:pt x="10751287" y="2514914"/>
                  <a:pt x="10754717" y="2515686"/>
                </a:cubicBezTo>
                <a:cubicBezTo>
                  <a:pt x="10761402" y="2522544"/>
                  <a:pt x="10768175" y="2529316"/>
                  <a:pt x="10774948" y="2536174"/>
                </a:cubicBezTo>
                <a:cubicBezTo>
                  <a:pt x="10771604" y="2535488"/>
                  <a:pt x="10768175" y="2534803"/>
                  <a:pt x="10764746" y="2534203"/>
                </a:cubicBezTo>
                <a:cubicBezTo>
                  <a:pt x="10757888" y="2527259"/>
                  <a:pt x="10751116" y="2520401"/>
                  <a:pt x="10744515" y="2513457"/>
                </a:cubicBezTo>
                <a:close/>
                <a:moveTo>
                  <a:pt x="10783091" y="2544233"/>
                </a:moveTo>
                <a:cubicBezTo>
                  <a:pt x="10790120" y="2551090"/>
                  <a:pt x="10797150" y="2557948"/>
                  <a:pt x="10804265" y="2564635"/>
                </a:cubicBezTo>
                <a:cubicBezTo>
                  <a:pt x="10800921" y="2564035"/>
                  <a:pt x="10797493" y="2563435"/>
                  <a:pt x="10794150" y="2562835"/>
                </a:cubicBezTo>
                <a:cubicBezTo>
                  <a:pt x="10786948" y="2555977"/>
                  <a:pt x="10779833" y="2549119"/>
                  <a:pt x="10772804" y="2542089"/>
                </a:cubicBezTo>
                <a:cubicBezTo>
                  <a:pt x="10776233" y="2542861"/>
                  <a:pt x="10779662" y="2543547"/>
                  <a:pt x="10783091" y="2544233"/>
                </a:cubicBezTo>
                <a:close/>
                <a:moveTo>
                  <a:pt x="10811637" y="2571579"/>
                </a:moveTo>
                <a:cubicBezTo>
                  <a:pt x="10819010" y="2578523"/>
                  <a:pt x="10826468" y="2585295"/>
                  <a:pt x="10834012" y="2592067"/>
                </a:cubicBezTo>
                <a:cubicBezTo>
                  <a:pt x="10830669" y="2591553"/>
                  <a:pt x="10827240" y="2590953"/>
                  <a:pt x="10823896" y="2590438"/>
                </a:cubicBezTo>
                <a:cubicBezTo>
                  <a:pt x="10816267" y="2583580"/>
                  <a:pt x="10808723" y="2576722"/>
                  <a:pt x="10801265" y="2569693"/>
                </a:cubicBezTo>
                <a:cubicBezTo>
                  <a:pt x="10804694" y="2570293"/>
                  <a:pt x="10808209" y="2570979"/>
                  <a:pt x="10811637" y="2571579"/>
                </a:cubicBezTo>
                <a:close/>
                <a:moveTo>
                  <a:pt x="10842241" y="2599439"/>
                </a:moveTo>
                <a:cubicBezTo>
                  <a:pt x="10849871" y="2606126"/>
                  <a:pt x="10857501" y="2612727"/>
                  <a:pt x="10865215" y="2619242"/>
                </a:cubicBezTo>
                <a:cubicBezTo>
                  <a:pt x="10861873" y="2618727"/>
                  <a:pt x="10858529" y="2618299"/>
                  <a:pt x="10855186" y="2617784"/>
                </a:cubicBezTo>
                <a:cubicBezTo>
                  <a:pt x="10847385" y="2611184"/>
                  <a:pt x="10839669" y="2604497"/>
                  <a:pt x="10831954" y="2597725"/>
                </a:cubicBezTo>
                <a:cubicBezTo>
                  <a:pt x="10835469" y="2598325"/>
                  <a:pt x="10838898" y="2598839"/>
                  <a:pt x="10842241" y="2599439"/>
                </a:cubicBezTo>
                <a:close/>
                <a:moveTo>
                  <a:pt x="10873702" y="2626271"/>
                </a:moveTo>
                <a:cubicBezTo>
                  <a:pt x="10881932" y="2633044"/>
                  <a:pt x="10890247" y="2639644"/>
                  <a:pt x="10898562" y="2646159"/>
                </a:cubicBezTo>
                <a:cubicBezTo>
                  <a:pt x="10895391" y="2645731"/>
                  <a:pt x="10892133" y="2645388"/>
                  <a:pt x="10888875" y="2644959"/>
                </a:cubicBezTo>
                <a:cubicBezTo>
                  <a:pt x="10880474" y="2638444"/>
                  <a:pt x="10872074" y="2631672"/>
                  <a:pt x="10863759" y="2624814"/>
                </a:cubicBezTo>
                <a:cubicBezTo>
                  <a:pt x="10867016" y="2625328"/>
                  <a:pt x="10870360" y="2625757"/>
                  <a:pt x="10873702" y="2626271"/>
                </a:cubicBezTo>
                <a:close/>
                <a:moveTo>
                  <a:pt x="10883389" y="2627729"/>
                </a:moveTo>
                <a:cubicBezTo>
                  <a:pt x="10886732" y="2628243"/>
                  <a:pt x="10889990" y="2628757"/>
                  <a:pt x="10893247" y="2629272"/>
                </a:cubicBezTo>
                <a:cubicBezTo>
                  <a:pt x="10901392" y="2635872"/>
                  <a:pt x="10909621" y="2642388"/>
                  <a:pt x="10917936" y="2648646"/>
                </a:cubicBezTo>
                <a:cubicBezTo>
                  <a:pt x="10914764" y="2648217"/>
                  <a:pt x="10911593" y="2647788"/>
                  <a:pt x="10908335" y="2647360"/>
                </a:cubicBezTo>
                <a:cubicBezTo>
                  <a:pt x="10900020" y="2641016"/>
                  <a:pt x="10891705" y="2634415"/>
                  <a:pt x="10883389" y="2627729"/>
                </a:cubicBezTo>
                <a:close/>
                <a:moveTo>
                  <a:pt x="10903363" y="2630815"/>
                </a:moveTo>
                <a:cubicBezTo>
                  <a:pt x="10906707" y="2631329"/>
                  <a:pt x="10909964" y="2631843"/>
                  <a:pt x="10913136" y="2632443"/>
                </a:cubicBezTo>
                <a:cubicBezTo>
                  <a:pt x="10921280" y="2638873"/>
                  <a:pt x="10929423" y="2645217"/>
                  <a:pt x="10937653" y="2651389"/>
                </a:cubicBezTo>
                <a:cubicBezTo>
                  <a:pt x="10934482" y="2650960"/>
                  <a:pt x="10931310" y="2650531"/>
                  <a:pt x="10928052" y="2650017"/>
                </a:cubicBezTo>
                <a:cubicBezTo>
                  <a:pt x="10919822" y="2643845"/>
                  <a:pt x="10911593" y="2637416"/>
                  <a:pt x="10903363" y="2630815"/>
                </a:cubicBezTo>
                <a:close/>
                <a:moveTo>
                  <a:pt x="10923680" y="2634244"/>
                </a:moveTo>
                <a:cubicBezTo>
                  <a:pt x="10926852" y="2634844"/>
                  <a:pt x="10930024" y="2635358"/>
                  <a:pt x="10933196" y="2635958"/>
                </a:cubicBezTo>
                <a:cubicBezTo>
                  <a:pt x="10941511" y="2642388"/>
                  <a:pt x="10949569" y="2648474"/>
                  <a:pt x="10957627" y="2654389"/>
                </a:cubicBezTo>
                <a:cubicBezTo>
                  <a:pt x="10954541" y="2653875"/>
                  <a:pt x="10951455" y="2653446"/>
                  <a:pt x="10948283" y="2652932"/>
                </a:cubicBezTo>
                <a:cubicBezTo>
                  <a:pt x="10939968" y="2646845"/>
                  <a:pt x="10931824" y="2640587"/>
                  <a:pt x="10923680" y="2634244"/>
                </a:cubicBezTo>
                <a:close/>
                <a:moveTo>
                  <a:pt x="10944425" y="2638015"/>
                </a:moveTo>
                <a:cubicBezTo>
                  <a:pt x="10947683" y="2638616"/>
                  <a:pt x="10950854" y="2639302"/>
                  <a:pt x="10954027" y="2639901"/>
                </a:cubicBezTo>
                <a:cubicBezTo>
                  <a:pt x="10962256" y="2646159"/>
                  <a:pt x="10970314" y="2652074"/>
                  <a:pt x="10978201" y="2657818"/>
                </a:cubicBezTo>
                <a:cubicBezTo>
                  <a:pt x="10975115" y="2657304"/>
                  <a:pt x="10972029" y="2656704"/>
                  <a:pt x="10968772" y="2656189"/>
                </a:cubicBezTo>
                <a:cubicBezTo>
                  <a:pt x="10960713" y="2650274"/>
                  <a:pt x="10952569" y="2644188"/>
                  <a:pt x="10944425" y="2638015"/>
                </a:cubicBezTo>
                <a:close/>
                <a:moveTo>
                  <a:pt x="10966028" y="2642388"/>
                </a:moveTo>
                <a:cubicBezTo>
                  <a:pt x="10969371" y="2643073"/>
                  <a:pt x="10972715" y="2643845"/>
                  <a:pt x="10975886" y="2644616"/>
                </a:cubicBezTo>
                <a:cubicBezTo>
                  <a:pt x="10984031" y="2650703"/>
                  <a:pt x="10992003" y="2656361"/>
                  <a:pt x="10999890" y="2661933"/>
                </a:cubicBezTo>
                <a:cubicBezTo>
                  <a:pt x="10996804" y="2661333"/>
                  <a:pt x="10993546" y="2660647"/>
                  <a:pt x="10990289" y="2660047"/>
                </a:cubicBezTo>
                <a:cubicBezTo>
                  <a:pt x="10982144" y="2654218"/>
                  <a:pt x="10974087" y="2648388"/>
                  <a:pt x="10966028" y="2642388"/>
                </a:cubicBezTo>
                <a:close/>
                <a:moveTo>
                  <a:pt x="10989088" y="2647788"/>
                </a:moveTo>
                <a:cubicBezTo>
                  <a:pt x="10992946" y="2648817"/>
                  <a:pt x="10996546" y="2649760"/>
                  <a:pt x="10999890" y="2650789"/>
                </a:cubicBezTo>
                <a:cubicBezTo>
                  <a:pt x="11008033" y="2656618"/>
                  <a:pt x="11015920" y="2662190"/>
                  <a:pt x="11023721" y="2667505"/>
                </a:cubicBezTo>
                <a:cubicBezTo>
                  <a:pt x="11020464" y="2666648"/>
                  <a:pt x="11016949" y="2665705"/>
                  <a:pt x="11013262" y="2664847"/>
                </a:cubicBezTo>
                <a:cubicBezTo>
                  <a:pt x="11005205" y="2659275"/>
                  <a:pt x="10997146" y="2653617"/>
                  <a:pt x="10989088" y="2647788"/>
                </a:cubicBezTo>
                <a:close/>
                <a:moveTo>
                  <a:pt x="11036665" y="2669820"/>
                </a:moveTo>
                <a:cubicBezTo>
                  <a:pt x="11037865" y="2669991"/>
                  <a:pt x="11040695" y="2670419"/>
                  <a:pt x="11044895" y="2671105"/>
                </a:cubicBezTo>
                <a:cubicBezTo>
                  <a:pt x="11050896" y="2675049"/>
                  <a:pt x="11056811" y="2678906"/>
                  <a:pt x="11062554" y="2682678"/>
                </a:cubicBezTo>
                <a:cubicBezTo>
                  <a:pt x="11058783" y="2682164"/>
                  <a:pt x="11056211" y="2681907"/>
                  <a:pt x="11055010" y="2681735"/>
                </a:cubicBezTo>
                <a:cubicBezTo>
                  <a:pt x="11053125" y="2678906"/>
                  <a:pt x="11048667" y="2676163"/>
                  <a:pt x="11041980" y="2673420"/>
                </a:cubicBezTo>
                <a:cubicBezTo>
                  <a:pt x="11040180" y="2672220"/>
                  <a:pt x="11038466" y="2671020"/>
                  <a:pt x="11036665" y="2669820"/>
                </a:cubicBezTo>
                <a:close/>
                <a:moveTo>
                  <a:pt x="11074127" y="2689879"/>
                </a:moveTo>
                <a:cubicBezTo>
                  <a:pt x="11080556" y="2693823"/>
                  <a:pt x="11086815" y="2697594"/>
                  <a:pt x="11092987" y="2701281"/>
                </a:cubicBezTo>
                <a:cubicBezTo>
                  <a:pt x="11090415" y="2701023"/>
                  <a:pt x="11088100" y="2700766"/>
                  <a:pt x="11085957" y="2700595"/>
                </a:cubicBezTo>
                <a:cubicBezTo>
                  <a:pt x="11079442" y="2696823"/>
                  <a:pt x="11072928" y="2692965"/>
                  <a:pt x="11066498" y="2688936"/>
                </a:cubicBezTo>
                <a:cubicBezTo>
                  <a:pt x="11068726" y="2689193"/>
                  <a:pt x="11071298" y="2689536"/>
                  <a:pt x="11074127" y="2689879"/>
                </a:cubicBezTo>
                <a:close/>
                <a:moveTo>
                  <a:pt x="11087072" y="2691508"/>
                </a:moveTo>
                <a:cubicBezTo>
                  <a:pt x="11089386" y="2691765"/>
                  <a:pt x="11091787" y="2692108"/>
                  <a:pt x="11094273" y="2692451"/>
                </a:cubicBezTo>
                <a:cubicBezTo>
                  <a:pt x="11100445" y="2696223"/>
                  <a:pt x="11106531" y="2699823"/>
                  <a:pt x="11112533" y="2703252"/>
                </a:cubicBezTo>
                <a:cubicBezTo>
                  <a:pt x="11110218" y="2702995"/>
                  <a:pt x="11107989" y="2702824"/>
                  <a:pt x="11105760" y="2702566"/>
                </a:cubicBezTo>
                <a:cubicBezTo>
                  <a:pt x="11099588" y="2698966"/>
                  <a:pt x="11093330" y="2695280"/>
                  <a:pt x="11087072" y="2691508"/>
                </a:cubicBezTo>
                <a:close/>
                <a:moveTo>
                  <a:pt x="11107474" y="2694080"/>
                </a:moveTo>
                <a:cubicBezTo>
                  <a:pt x="11109703" y="2694337"/>
                  <a:pt x="11112018" y="2694680"/>
                  <a:pt x="11114418" y="2694937"/>
                </a:cubicBezTo>
                <a:cubicBezTo>
                  <a:pt x="11120419" y="2698452"/>
                  <a:pt x="11126248" y="2701881"/>
                  <a:pt x="11132077" y="2705138"/>
                </a:cubicBezTo>
                <a:cubicBezTo>
                  <a:pt x="11129848" y="2704881"/>
                  <a:pt x="11127705" y="2704709"/>
                  <a:pt x="11125648" y="2704538"/>
                </a:cubicBezTo>
                <a:cubicBezTo>
                  <a:pt x="11119647" y="2701195"/>
                  <a:pt x="11113561" y="2697680"/>
                  <a:pt x="11107474" y="2694080"/>
                </a:cubicBezTo>
                <a:close/>
                <a:moveTo>
                  <a:pt x="11127963" y="2696652"/>
                </a:moveTo>
                <a:cubicBezTo>
                  <a:pt x="11130191" y="2696909"/>
                  <a:pt x="11132506" y="2697251"/>
                  <a:pt x="11134821" y="2697509"/>
                </a:cubicBezTo>
                <a:cubicBezTo>
                  <a:pt x="11140479" y="2700766"/>
                  <a:pt x="11146050" y="2704024"/>
                  <a:pt x="11151709" y="2707110"/>
                </a:cubicBezTo>
                <a:cubicBezTo>
                  <a:pt x="11149565" y="2706938"/>
                  <a:pt x="11147508" y="2706681"/>
                  <a:pt x="11145451" y="2706510"/>
                </a:cubicBezTo>
                <a:cubicBezTo>
                  <a:pt x="11139621" y="2703338"/>
                  <a:pt x="11133792" y="2699995"/>
                  <a:pt x="11127963" y="2696652"/>
                </a:cubicBezTo>
                <a:close/>
                <a:moveTo>
                  <a:pt x="11148451" y="2699223"/>
                </a:moveTo>
                <a:cubicBezTo>
                  <a:pt x="11150594" y="2699480"/>
                  <a:pt x="11152737" y="2699738"/>
                  <a:pt x="11154966" y="2700081"/>
                </a:cubicBezTo>
                <a:cubicBezTo>
                  <a:pt x="11160367" y="2703167"/>
                  <a:pt x="11165768" y="2706167"/>
                  <a:pt x="11171168" y="2709082"/>
                </a:cubicBezTo>
                <a:cubicBezTo>
                  <a:pt x="11169197" y="2708910"/>
                  <a:pt x="11167225" y="2708653"/>
                  <a:pt x="11165253" y="2708481"/>
                </a:cubicBezTo>
                <a:cubicBezTo>
                  <a:pt x="11159681" y="2705481"/>
                  <a:pt x="11154109" y="2702395"/>
                  <a:pt x="11148451" y="2699223"/>
                </a:cubicBezTo>
                <a:close/>
                <a:moveTo>
                  <a:pt x="11169025" y="2701795"/>
                </a:moveTo>
                <a:cubicBezTo>
                  <a:pt x="11171082" y="2702052"/>
                  <a:pt x="11173054" y="2702309"/>
                  <a:pt x="11175111" y="2702566"/>
                </a:cubicBezTo>
                <a:cubicBezTo>
                  <a:pt x="11180340" y="2705481"/>
                  <a:pt x="11185485" y="2708224"/>
                  <a:pt x="11190628" y="2710968"/>
                </a:cubicBezTo>
                <a:cubicBezTo>
                  <a:pt x="11188741" y="2710796"/>
                  <a:pt x="11186941" y="2710625"/>
                  <a:pt x="11185056" y="2710453"/>
                </a:cubicBezTo>
                <a:cubicBezTo>
                  <a:pt x="11179741" y="2707624"/>
                  <a:pt x="11174340" y="2704795"/>
                  <a:pt x="11169025" y="2701795"/>
                </a:cubicBezTo>
                <a:close/>
                <a:moveTo>
                  <a:pt x="11189514" y="2704367"/>
                </a:moveTo>
                <a:cubicBezTo>
                  <a:pt x="11191399" y="2704624"/>
                  <a:pt x="11193285" y="2704881"/>
                  <a:pt x="11195256" y="2705052"/>
                </a:cubicBezTo>
                <a:cubicBezTo>
                  <a:pt x="11200229" y="2707710"/>
                  <a:pt x="11205115" y="2710367"/>
                  <a:pt x="11210002" y="2712853"/>
                </a:cubicBezTo>
                <a:cubicBezTo>
                  <a:pt x="11208287" y="2712682"/>
                  <a:pt x="11206573" y="2712510"/>
                  <a:pt x="11204858" y="2712339"/>
                </a:cubicBezTo>
                <a:cubicBezTo>
                  <a:pt x="11199800" y="2709767"/>
                  <a:pt x="11194657" y="2707110"/>
                  <a:pt x="11189514" y="2704367"/>
                </a:cubicBezTo>
                <a:close/>
                <a:moveTo>
                  <a:pt x="11210172" y="2706938"/>
                </a:moveTo>
                <a:cubicBezTo>
                  <a:pt x="11211888" y="2707196"/>
                  <a:pt x="11213688" y="2707367"/>
                  <a:pt x="11215403" y="2707624"/>
                </a:cubicBezTo>
                <a:cubicBezTo>
                  <a:pt x="11220117" y="2710110"/>
                  <a:pt x="11224746" y="2712510"/>
                  <a:pt x="11229461" y="2714911"/>
                </a:cubicBezTo>
                <a:cubicBezTo>
                  <a:pt x="11227918" y="2714739"/>
                  <a:pt x="11226289" y="2714568"/>
                  <a:pt x="11224746" y="2714482"/>
                </a:cubicBezTo>
                <a:cubicBezTo>
                  <a:pt x="11219859" y="2711996"/>
                  <a:pt x="11215059" y="2709510"/>
                  <a:pt x="11210172" y="2706938"/>
                </a:cubicBezTo>
                <a:close/>
                <a:moveTo>
                  <a:pt x="11230747" y="2709510"/>
                </a:moveTo>
                <a:cubicBezTo>
                  <a:pt x="11232290" y="2709682"/>
                  <a:pt x="11233918" y="2709939"/>
                  <a:pt x="11235548" y="2710110"/>
                </a:cubicBezTo>
                <a:cubicBezTo>
                  <a:pt x="11240006" y="2712339"/>
                  <a:pt x="11244378" y="2714568"/>
                  <a:pt x="11248749" y="2716797"/>
                </a:cubicBezTo>
                <a:cubicBezTo>
                  <a:pt x="11247378" y="2716625"/>
                  <a:pt x="11245920" y="2716540"/>
                  <a:pt x="11244548" y="2716368"/>
                </a:cubicBezTo>
                <a:cubicBezTo>
                  <a:pt x="11240006" y="2714139"/>
                  <a:pt x="11235376" y="2711825"/>
                  <a:pt x="11230747" y="2709510"/>
                </a:cubicBezTo>
                <a:close/>
                <a:moveTo>
                  <a:pt x="11251493" y="2712082"/>
                </a:moveTo>
                <a:cubicBezTo>
                  <a:pt x="11252864" y="2712253"/>
                  <a:pt x="11254321" y="2712425"/>
                  <a:pt x="11255693" y="2712596"/>
                </a:cubicBezTo>
                <a:cubicBezTo>
                  <a:pt x="11259808" y="2714654"/>
                  <a:pt x="11264008" y="2716711"/>
                  <a:pt x="11268123" y="2718683"/>
                </a:cubicBezTo>
                <a:cubicBezTo>
                  <a:pt x="11266838" y="2718597"/>
                  <a:pt x="11265637" y="2718426"/>
                  <a:pt x="11264437" y="2718340"/>
                </a:cubicBezTo>
                <a:cubicBezTo>
                  <a:pt x="11260065" y="2716282"/>
                  <a:pt x="11255779" y="2714225"/>
                  <a:pt x="11251493" y="2712082"/>
                </a:cubicBezTo>
                <a:close/>
                <a:moveTo>
                  <a:pt x="11272238" y="2714654"/>
                </a:moveTo>
                <a:cubicBezTo>
                  <a:pt x="11273438" y="2714825"/>
                  <a:pt x="11274638" y="2714911"/>
                  <a:pt x="11275838" y="2715082"/>
                </a:cubicBezTo>
                <a:cubicBezTo>
                  <a:pt x="11279696" y="2716968"/>
                  <a:pt x="11283554" y="2718769"/>
                  <a:pt x="11287325" y="2720569"/>
                </a:cubicBezTo>
                <a:cubicBezTo>
                  <a:pt x="11286296" y="2720483"/>
                  <a:pt x="11285182" y="2720397"/>
                  <a:pt x="11284153" y="2720226"/>
                </a:cubicBezTo>
                <a:cubicBezTo>
                  <a:pt x="11280210" y="2718426"/>
                  <a:pt x="11276267" y="2716540"/>
                  <a:pt x="11272238" y="2714654"/>
                </a:cubicBezTo>
                <a:close/>
                <a:moveTo>
                  <a:pt x="11293069" y="2717226"/>
                </a:moveTo>
                <a:cubicBezTo>
                  <a:pt x="11294012" y="2717311"/>
                  <a:pt x="11294955" y="2717483"/>
                  <a:pt x="11295983" y="2717568"/>
                </a:cubicBezTo>
                <a:cubicBezTo>
                  <a:pt x="11299498" y="2719197"/>
                  <a:pt x="11303099" y="2720826"/>
                  <a:pt x="11306528" y="2722455"/>
                </a:cubicBezTo>
                <a:cubicBezTo>
                  <a:pt x="11305670" y="2722369"/>
                  <a:pt x="11304813" y="2722283"/>
                  <a:pt x="11303956" y="2722197"/>
                </a:cubicBezTo>
                <a:cubicBezTo>
                  <a:pt x="11300441" y="2720569"/>
                  <a:pt x="11296756" y="2718940"/>
                  <a:pt x="11293069" y="2717226"/>
                </a:cubicBezTo>
                <a:close/>
                <a:moveTo>
                  <a:pt x="11314072" y="2719883"/>
                </a:moveTo>
                <a:cubicBezTo>
                  <a:pt x="11314758" y="2719969"/>
                  <a:pt x="11315443" y="2720054"/>
                  <a:pt x="11316215" y="2720140"/>
                </a:cubicBezTo>
                <a:cubicBezTo>
                  <a:pt x="11319387" y="2721597"/>
                  <a:pt x="11322645" y="2722969"/>
                  <a:pt x="11325816" y="2724426"/>
                </a:cubicBezTo>
                <a:cubicBezTo>
                  <a:pt x="11325216" y="2724341"/>
                  <a:pt x="11324616" y="2724341"/>
                  <a:pt x="11323930" y="2724255"/>
                </a:cubicBezTo>
                <a:cubicBezTo>
                  <a:pt x="11320586" y="2722798"/>
                  <a:pt x="11317329" y="2721340"/>
                  <a:pt x="11314072" y="2719883"/>
                </a:cubicBezTo>
                <a:close/>
                <a:moveTo>
                  <a:pt x="11343304" y="2731884"/>
                </a:moveTo>
                <a:cubicBezTo>
                  <a:pt x="11346905" y="2733427"/>
                  <a:pt x="11350420" y="2734885"/>
                  <a:pt x="11353933" y="2736256"/>
                </a:cubicBezTo>
                <a:cubicBezTo>
                  <a:pt x="11353591" y="2736256"/>
                  <a:pt x="11353162" y="2736171"/>
                  <a:pt x="11352819" y="2736171"/>
                </a:cubicBezTo>
                <a:cubicBezTo>
                  <a:pt x="11349133" y="2734713"/>
                  <a:pt x="11345447" y="2733256"/>
                  <a:pt x="11341761" y="2731713"/>
                </a:cubicBezTo>
                <a:cubicBezTo>
                  <a:pt x="11342275" y="2731799"/>
                  <a:pt x="11342790" y="2731884"/>
                  <a:pt x="11343304" y="2731884"/>
                </a:cubicBezTo>
                <a:close/>
                <a:moveTo>
                  <a:pt x="10468309" y="2126152"/>
                </a:moveTo>
                <a:cubicBezTo>
                  <a:pt x="10467538" y="2125723"/>
                  <a:pt x="10466851" y="2125380"/>
                  <a:pt x="10466080" y="2125037"/>
                </a:cubicBezTo>
                <a:cubicBezTo>
                  <a:pt x="10461708" y="2118779"/>
                  <a:pt x="10457679" y="2113036"/>
                  <a:pt x="10453907" y="2107635"/>
                </a:cubicBezTo>
                <a:cubicBezTo>
                  <a:pt x="10454507" y="2107978"/>
                  <a:pt x="10455193" y="2108321"/>
                  <a:pt x="10455792" y="2108664"/>
                </a:cubicBezTo>
                <a:cubicBezTo>
                  <a:pt x="10459479" y="2113722"/>
                  <a:pt x="10463594" y="2119551"/>
                  <a:pt x="10468309" y="2126152"/>
                </a:cubicBezTo>
                <a:close/>
                <a:moveTo>
                  <a:pt x="10438219" y="2092376"/>
                </a:moveTo>
                <a:cubicBezTo>
                  <a:pt x="10437362" y="2091861"/>
                  <a:pt x="10436420" y="2091433"/>
                  <a:pt x="10435561" y="2091004"/>
                </a:cubicBezTo>
                <a:cubicBezTo>
                  <a:pt x="10431105" y="2084318"/>
                  <a:pt x="10427161" y="2078403"/>
                  <a:pt x="10423731" y="2073088"/>
                </a:cubicBezTo>
                <a:cubicBezTo>
                  <a:pt x="10424504" y="2073516"/>
                  <a:pt x="10425361" y="2074031"/>
                  <a:pt x="10426132" y="2074459"/>
                </a:cubicBezTo>
                <a:cubicBezTo>
                  <a:pt x="10428790" y="2078403"/>
                  <a:pt x="10432819" y="2084489"/>
                  <a:pt x="10438219" y="2092376"/>
                </a:cubicBezTo>
                <a:close/>
                <a:moveTo>
                  <a:pt x="10417645" y="2063744"/>
                </a:moveTo>
                <a:cubicBezTo>
                  <a:pt x="10411645" y="2054400"/>
                  <a:pt x="10408044" y="2048742"/>
                  <a:pt x="10407273" y="2047542"/>
                </a:cubicBezTo>
                <a:cubicBezTo>
                  <a:pt x="10407187" y="2047285"/>
                  <a:pt x="10407015" y="2046942"/>
                  <a:pt x="10406930" y="2046685"/>
                </a:cubicBezTo>
                <a:cubicBezTo>
                  <a:pt x="10409930" y="2048485"/>
                  <a:pt x="10412930" y="2050285"/>
                  <a:pt x="10416017" y="2052171"/>
                </a:cubicBezTo>
                <a:cubicBezTo>
                  <a:pt x="10417817" y="2056714"/>
                  <a:pt x="10419617" y="2061258"/>
                  <a:pt x="10421332" y="2065887"/>
                </a:cubicBezTo>
                <a:cubicBezTo>
                  <a:pt x="10420132" y="2065115"/>
                  <a:pt x="10418846" y="2064430"/>
                  <a:pt x="10417645" y="2063744"/>
                </a:cubicBezTo>
                <a:close/>
                <a:moveTo>
                  <a:pt x="10403844" y="2038626"/>
                </a:moveTo>
                <a:cubicBezTo>
                  <a:pt x="10402214" y="2034426"/>
                  <a:pt x="10400586" y="2030225"/>
                  <a:pt x="10398872" y="2026025"/>
                </a:cubicBezTo>
                <a:cubicBezTo>
                  <a:pt x="10401786" y="2027911"/>
                  <a:pt x="10404701" y="2029797"/>
                  <a:pt x="10407615" y="2031683"/>
                </a:cubicBezTo>
                <a:cubicBezTo>
                  <a:pt x="10409330" y="2035712"/>
                  <a:pt x="10411044" y="2039826"/>
                  <a:pt x="10412674" y="2043855"/>
                </a:cubicBezTo>
                <a:cubicBezTo>
                  <a:pt x="10409758" y="2042141"/>
                  <a:pt x="10406758" y="2040341"/>
                  <a:pt x="10403844" y="2038626"/>
                </a:cubicBezTo>
                <a:close/>
                <a:moveTo>
                  <a:pt x="10398357" y="2035455"/>
                </a:moveTo>
                <a:cubicBezTo>
                  <a:pt x="10395443" y="2033740"/>
                  <a:pt x="10392443" y="2032026"/>
                  <a:pt x="10389527" y="2030397"/>
                </a:cubicBezTo>
                <a:cubicBezTo>
                  <a:pt x="10389441" y="2030311"/>
                  <a:pt x="10389356" y="2030054"/>
                  <a:pt x="10389271" y="2029968"/>
                </a:cubicBezTo>
                <a:cubicBezTo>
                  <a:pt x="10387642" y="2025596"/>
                  <a:pt x="10385927" y="2021224"/>
                  <a:pt x="10384212" y="2016852"/>
                </a:cubicBezTo>
                <a:cubicBezTo>
                  <a:pt x="10387212" y="2018652"/>
                  <a:pt x="10390128" y="2020538"/>
                  <a:pt x="10393042" y="2022424"/>
                </a:cubicBezTo>
                <a:cubicBezTo>
                  <a:pt x="10394842" y="2026710"/>
                  <a:pt x="10396643" y="2031082"/>
                  <a:pt x="10398357" y="2035455"/>
                </a:cubicBezTo>
                <a:close/>
                <a:moveTo>
                  <a:pt x="10384041" y="2027225"/>
                </a:moveTo>
                <a:cubicBezTo>
                  <a:pt x="10382069" y="2026111"/>
                  <a:pt x="10380098" y="2025082"/>
                  <a:pt x="10378212" y="2023967"/>
                </a:cubicBezTo>
                <a:cubicBezTo>
                  <a:pt x="10374269" y="2017366"/>
                  <a:pt x="10371868" y="2013252"/>
                  <a:pt x="10371354" y="2012309"/>
                </a:cubicBezTo>
                <a:cubicBezTo>
                  <a:pt x="10370840" y="2010852"/>
                  <a:pt x="10370239" y="2009394"/>
                  <a:pt x="10369639" y="2007937"/>
                </a:cubicBezTo>
                <a:cubicBezTo>
                  <a:pt x="10372640" y="2009737"/>
                  <a:pt x="10375640" y="2011537"/>
                  <a:pt x="10378726" y="2013423"/>
                </a:cubicBezTo>
                <a:cubicBezTo>
                  <a:pt x="10380441" y="2017967"/>
                  <a:pt x="10382241" y="2022596"/>
                  <a:pt x="10384041" y="2027225"/>
                </a:cubicBezTo>
                <a:close/>
                <a:moveTo>
                  <a:pt x="10366296" y="1999536"/>
                </a:moveTo>
                <a:cubicBezTo>
                  <a:pt x="10364496" y="1994907"/>
                  <a:pt x="10362695" y="1990277"/>
                  <a:pt x="10360810" y="1985648"/>
                </a:cubicBezTo>
                <a:cubicBezTo>
                  <a:pt x="10363724" y="1987448"/>
                  <a:pt x="10366639" y="1989334"/>
                  <a:pt x="10369468" y="1991220"/>
                </a:cubicBezTo>
                <a:cubicBezTo>
                  <a:pt x="10371354" y="1995764"/>
                  <a:pt x="10373240" y="2000307"/>
                  <a:pt x="10375126" y="2004851"/>
                </a:cubicBezTo>
                <a:cubicBezTo>
                  <a:pt x="10372211" y="2003051"/>
                  <a:pt x="10369296" y="2001336"/>
                  <a:pt x="10366296" y="1999536"/>
                </a:cubicBezTo>
                <a:close/>
                <a:moveTo>
                  <a:pt x="10360895" y="1996450"/>
                </a:moveTo>
                <a:cubicBezTo>
                  <a:pt x="10357895" y="1994735"/>
                  <a:pt x="10354981" y="1993106"/>
                  <a:pt x="10352065" y="1991392"/>
                </a:cubicBezTo>
                <a:cubicBezTo>
                  <a:pt x="10350180" y="1986420"/>
                  <a:pt x="10348208" y="1981533"/>
                  <a:pt x="10346323" y="1976562"/>
                </a:cubicBezTo>
                <a:cubicBezTo>
                  <a:pt x="10349237" y="1978362"/>
                  <a:pt x="10352151" y="1980162"/>
                  <a:pt x="10355151" y="1981962"/>
                </a:cubicBezTo>
                <a:cubicBezTo>
                  <a:pt x="10357038" y="1986763"/>
                  <a:pt x="10358924" y="1991649"/>
                  <a:pt x="10360895" y="1996450"/>
                </a:cubicBezTo>
                <a:close/>
                <a:moveTo>
                  <a:pt x="10343237" y="1968846"/>
                </a:moveTo>
                <a:cubicBezTo>
                  <a:pt x="10341350" y="1964045"/>
                  <a:pt x="10339378" y="1959331"/>
                  <a:pt x="10337407" y="1954616"/>
                </a:cubicBezTo>
                <a:cubicBezTo>
                  <a:pt x="10340235" y="1956416"/>
                  <a:pt x="10343065" y="1958302"/>
                  <a:pt x="10345893" y="1960188"/>
                </a:cubicBezTo>
                <a:cubicBezTo>
                  <a:pt x="10347865" y="1964817"/>
                  <a:pt x="10349836" y="1969446"/>
                  <a:pt x="10351723" y="1973990"/>
                </a:cubicBezTo>
                <a:cubicBezTo>
                  <a:pt x="10348894" y="1972189"/>
                  <a:pt x="10346065" y="1970475"/>
                  <a:pt x="10343237" y="1968846"/>
                </a:cubicBezTo>
                <a:close/>
                <a:moveTo>
                  <a:pt x="10333806" y="1945958"/>
                </a:moveTo>
                <a:cubicBezTo>
                  <a:pt x="10332006" y="1941586"/>
                  <a:pt x="10330120" y="1937299"/>
                  <a:pt x="10328235" y="1932927"/>
                </a:cubicBezTo>
                <a:cubicBezTo>
                  <a:pt x="10330892" y="1934728"/>
                  <a:pt x="10333550" y="1936614"/>
                  <a:pt x="10336292" y="1938500"/>
                </a:cubicBezTo>
                <a:cubicBezTo>
                  <a:pt x="10338178" y="1942700"/>
                  <a:pt x="10339979" y="1946900"/>
                  <a:pt x="10341865" y="1951101"/>
                </a:cubicBezTo>
                <a:cubicBezTo>
                  <a:pt x="10339207" y="1949387"/>
                  <a:pt x="10336464" y="1947672"/>
                  <a:pt x="10333806" y="1945958"/>
                </a:cubicBezTo>
                <a:close/>
                <a:moveTo>
                  <a:pt x="10327977" y="1942272"/>
                </a:moveTo>
                <a:cubicBezTo>
                  <a:pt x="10325148" y="1940471"/>
                  <a:pt x="10322319" y="1938757"/>
                  <a:pt x="10319491" y="1937042"/>
                </a:cubicBezTo>
                <a:cubicBezTo>
                  <a:pt x="10317604" y="1932413"/>
                  <a:pt x="10315718" y="1927784"/>
                  <a:pt x="10313832" y="1923155"/>
                </a:cubicBezTo>
                <a:cubicBezTo>
                  <a:pt x="10316575" y="1924955"/>
                  <a:pt x="10319319" y="1926841"/>
                  <a:pt x="10322147" y="1928727"/>
                </a:cubicBezTo>
                <a:cubicBezTo>
                  <a:pt x="10324033" y="1933184"/>
                  <a:pt x="10326092" y="1937728"/>
                  <a:pt x="10327977" y="1942272"/>
                </a:cubicBezTo>
                <a:close/>
                <a:moveTo>
                  <a:pt x="10310146" y="1914411"/>
                </a:moveTo>
                <a:cubicBezTo>
                  <a:pt x="10308346" y="1910125"/>
                  <a:pt x="10306460" y="1905838"/>
                  <a:pt x="10304574" y="1901552"/>
                </a:cubicBezTo>
                <a:cubicBezTo>
                  <a:pt x="10307231" y="1903438"/>
                  <a:pt x="10309889" y="1905324"/>
                  <a:pt x="10312546" y="1907296"/>
                </a:cubicBezTo>
                <a:cubicBezTo>
                  <a:pt x="10314432" y="1911410"/>
                  <a:pt x="10316319" y="1915611"/>
                  <a:pt x="10318204" y="1919726"/>
                </a:cubicBezTo>
                <a:cubicBezTo>
                  <a:pt x="10315546" y="1918011"/>
                  <a:pt x="10312804" y="1916211"/>
                  <a:pt x="10310146" y="1914411"/>
                </a:cubicBezTo>
                <a:close/>
                <a:moveTo>
                  <a:pt x="10304060" y="1910553"/>
                </a:moveTo>
                <a:cubicBezTo>
                  <a:pt x="10301317" y="1908753"/>
                  <a:pt x="10298573" y="1907038"/>
                  <a:pt x="10295745" y="1905324"/>
                </a:cubicBezTo>
                <a:cubicBezTo>
                  <a:pt x="10293859" y="1900780"/>
                  <a:pt x="10291886" y="1896151"/>
                  <a:pt x="10290001" y="1891608"/>
                </a:cubicBezTo>
                <a:cubicBezTo>
                  <a:pt x="10292744" y="1893494"/>
                  <a:pt x="10295573" y="1895380"/>
                  <a:pt x="10298316" y="1897351"/>
                </a:cubicBezTo>
                <a:cubicBezTo>
                  <a:pt x="10300288" y="1901638"/>
                  <a:pt x="10302174" y="1906096"/>
                  <a:pt x="10304060" y="1910553"/>
                </a:cubicBezTo>
                <a:close/>
                <a:moveTo>
                  <a:pt x="10286143" y="1882435"/>
                </a:moveTo>
                <a:cubicBezTo>
                  <a:pt x="10284258" y="1878063"/>
                  <a:pt x="10282371" y="1873777"/>
                  <a:pt x="10280485" y="1869405"/>
                </a:cubicBezTo>
                <a:cubicBezTo>
                  <a:pt x="10283143" y="1871291"/>
                  <a:pt x="10285800" y="1873177"/>
                  <a:pt x="10288458" y="1875149"/>
                </a:cubicBezTo>
                <a:cubicBezTo>
                  <a:pt x="10290430" y="1879349"/>
                  <a:pt x="10292315" y="1883550"/>
                  <a:pt x="10294201" y="1887750"/>
                </a:cubicBezTo>
                <a:cubicBezTo>
                  <a:pt x="10291458" y="1886036"/>
                  <a:pt x="10288800" y="1884236"/>
                  <a:pt x="10286143" y="1882435"/>
                </a:cubicBezTo>
                <a:close/>
                <a:moveTo>
                  <a:pt x="10280056" y="1878492"/>
                </a:moveTo>
                <a:cubicBezTo>
                  <a:pt x="10277399" y="1876777"/>
                  <a:pt x="10274657" y="1875063"/>
                  <a:pt x="10271999" y="1873349"/>
                </a:cubicBezTo>
                <a:cubicBezTo>
                  <a:pt x="10270027" y="1868719"/>
                  <a:pt x="10268056" y="1864090"/>
                  <a:pt x="10266084" y="1859461"/>
                </a:cubicBezTo>
                <a:cubicBezTo>
                  <a:pt x="10268741" y="1861261"/>
                  <a:pt x="10271313" y="1863061"/>
                  <a:pt x="10273970" y="1864947"/>
                </a:cubicBezTo>
                <a:cubicBezTo>
                  <a:pt x="10276027" y="1869405"/>
                  <a:pt x="10277999" y="1873949"/>
                  <a:pt x="10280056" y="1878492"/>
                </a:cubicBezTo>
                <a:close/>
                <a:moveTo>
                  <a:pt x="10262483" y="1850889"/>
                </a:moveTo>
                <a:cubicBezTo>
                  <a:pt x="10260426" y="1846174"/>
                  <a:pt x="10258369" y="1841630"/>
                  <a:pt x="10256311" y="1836915"/>
                </a:cubicBezTo>
                <a:cubicBezTo>
                  <a:pt x="10258797" y="1838716"/>
                  <a:pt x="10261283" y="1840516"/>
                  <a:pt x="10263769" y="1842402"/>
                </a:cubicBezTo>
                <a:cubicBezTo>
                  <a:pt x="10265912" y="1846945"/>
                  <a:pt x="10267970" y="1851489"/>
                  <a:pt x="10270027" y="1856032"/>
                </a:cubicBezTo>
                <a:cubicBezTo>
                  <a:pt x="10267455" y="1854318"/>
                  <a:pt x="10264970" y="1852603"/>
                  <a:pt x="10262483" y="1850889"/>
                </a:cubicBezTo>
                <a:close/>
                <a:moveTo>
                  <a:pt x="10256225" y="1846774"/>
                </a:moveTo>
                <a:cubicBezTo>
                  <a:pt x="10253567" y="1845059"/>
                  <a:pt x="10250911" y="1843259"/>
                  <a:pt x="10248253" y="1841630"/>
                </a:cubicBezTo>
                <a:cubicBezTo>
                  <a:pt x="10246195" y="1836744"/>
                  <a:pt x="10244138" y="1831858"/>
                  <a:pt x="10242081" y="1827057"/>
                </a:cubicBezTo>
                <a:cubicBezTo>
                  <a:pt x="10244653" y="1828857"/>
                  <a:pt x="10247224" y="1830657"/>
                  <a:pt x="10249882" y="1832458"/>
                </a:cubicBezTo>
                <a:cubicBezTo>
                  <a:pt x="10252025" y="1837173"/>
                  <a:pt x="10254168" y="1841973"/>
                  <a:pt x="10256225" y="1846774"/>
                </a:cubicBezTo>
                <a:close/>
                <a:moveTo>
                  <a:pt x="10238308" y="1818227"/>
                </a:moveTo>
                <a:cubicBezTo>
                  <a:pt x="10236337" y="1813598"/>
                  <a:pt x="10234279" y="1808969"/>
                  <a:pt x="10232222" y="1804340"/>
                </a:cubicBezTo>
                <a:cubicBezTo>
                  <a:pt x="10234708" y="1806140"/>
                  <a:pt x="10237109" y="1808026"/>
                  <a:pt x="10239594" y="1809912"/>
                </a:cubicBezTo>
                <a:cubicBezTo>
                  <a:pt x="10241652" y="1814370"/>
                  <a:pt x="10243795" y="1818913"/>
                  <a:pt x="10245852" y="1823457"/>
                </a:cubicBezTo>
                <a:cubicBezTo>
                  <a:pt x="10243367" y="1821742"/>
                  <a:pt x="10240880" y="1819942"/>
                  <a:pt x="10238308" y="1818227"/>
                </a:cubicBezTo>
                <a:close/>
                <a:moveTo>
                  <a:pt x="10227678" y="1794139"/>
                </a:moveTo>
                <a:cubicBezTo>
                  <a:pt x="10225793" y="1789852"/>
                  <a:pt x="10223821" y="1785652"/>
                  <a:pt x="10221935" y="1781451"/>
                </a:cubicBezTo>
                <a:cubicBezTo>
                  <a:pt x="10224164" y="1783251"/>
                  <a:pt x="10226478" y="1784966"/>
                  <a:pt x="10228707" y="1786766"/>
                </a:cubicBezTo>
                <a:cubicBezTo>
                  <a:pt x="10230680" y="1790967"/>
                  <a:pt x="10232737" y="1795082"/>
                  <a:pt x="10234708" y="1799282"/>
                </a:cubicBezTo>
                <a:cubicBezTo>
                  <a:pt x="10232394" y="1797568"/>
                  <a:pt x="10230079" y="1795853"/>
                  <a:pt x="10227678" y="1794139"/>
                </a:cubicBezTo>
                <a:close/>
                <a:moveTo>
                  <a:pt x="10221764" y="1789938"/>
                </a:moveTo>
                <a:cubicBezTo>
                  <a:pt x="10219020" y="1788052"/>
                  <a:pt x="10216363" y="1786166"/>
                  <a:pt x="10213619" y="1784280"/>
                </a:cubicBezTo>
                <a:cubicBezTo>
                  <a:pt x="10211648" y="1779651"/>
                  <a:pt x="10209591" y="1775108"/>
                  <a:pt x="10207533" y="1770564"/>
                </a:cubicBezTo>
                <a:cubicBezTo>
                  <a:pt x="10210277" y="1772536"/>
                  <a:pt x="10212934" y="1774593"/>
                  <a:pt x="10215678" y="1776651"/>
                </a:cubicBezTo>
                <a:cubicBezTo>
                  <a:pt x="10217735" y="1781023"/>
                  <a:pt x="10219707" y="1785395"/>
                  <a:pt x="10221764" y="1789938"/>
                </a:cubicBezTo>
                <a:close/>
                <a:moveTo>
                  <a:pt x="10207362" y="1779994"/>
                </a:moveTo>
                <a:cubicBezTo>
                  <a:pt x="10204705" y="1778194"/>
                  <a:pt x="10202132" y="1776479"/>
                  <a:pt x="10199476" y="1774765"/>
                </a:cubicBezTo>
                <a:cubicBezTo>
                  <a:pt x="10197418" y="1769964"/>
                  <a:pt x="10195361" y="1765078"/>
                  <a:pt x="10193218" y="1760191"/>
                </a:cubicBezTo>
                <a:cubicBezTo>
                  <a:pt x="10195789" y="1761992"/>
                  <a:pt x="10198361" y="1763878"/>
                  <a:pt x="10200932" y="1765678"/>
                </a:cubicBezTo>
                <a:cubicBezTo>
                  <a:pt x="10203161" y="1770479"/>
                  <a:pt x="10205304" y="1775193"/>
                  <a:pt x="10207362" y="1779994"/>
                </a:cubicBezTo>
                <a:close/>
                <a:moveTo>
                  <a:pt x="10189445" y="1751362"/>
                </a:moveTo>
                <a:cubicBezTo>
                  <a:pt x="10187560" y="1746990"/>
                  <a:pt x="10185588" y="1742618"/>
                  <a:pt x="10183701" y="1738246"/>
                </a:cubicBezTo>
                <a:cubicBezTo>
                  <a:pt x="10186188" y="1740132"/>
                  <a:pt x="10188674" y="1742018"/>
                  <a:pt x="10191159" y="1743904"/>
                </a:cubicBezTo>
                <a:cubicBezTo>
                  <a:pt x="10193132" y="1748104"/>
                  <a:pt x="10195018" y="1752305"/>
                  <a:pt x="10196989" y="1756591"/>
                </a:cubicBezTo>
                <a:cubicBezTo>
                  <a:pt x="10194417" y="1754877"/>
                  <a:pt x="10191932" y="1753162"/>
                  <a:pt x="10189445" y="1751362"/>
                </a:cubicBezTo>
                <a:close/>
                <a:moveTo>
                  <a:pt x="10183188" y="1747161"/>
                </a:moveTo>
                <a:cubicBezTo>
                  <a:pt x="10180701" y="1745447"/>
                  <a:pt x="10178130" y="1743818"/>
                  <a:pt x="10175644" y="1742189"/>
                </a:cubicBezTo>
                <a:cubicBezTo>
                  <a:pt x="10173672" y="1737474"/>
                  <a:pt x="10171701" y="1732760"/>
                  <a:pt x="10169643" y="1728130"/>
                </a:cubicBezTo>
                <a:cubicBezTo>
                  <a:pt x="10172129" y="1729845"/>
                  <a:pt x="10174529" y="1731559"/>
                  <a:pt x="10177016" y="1733445"/>
                </a:cubicBezTo>
                <a:cubicBezTo>
                  <a:pt x="10179159" y="1737989"/>
                  <a:pt x="10181216" y="1742532"/>
                  <a:pt x="10183188" y="1747161"/>
                </a:cubicBezTo>
                <a:close/>
                <a:moveTo>
                  <a:pt x="10165785" y="1719044"/>
                </a:moveTo>
                <a:cubicBezTo>
                  <a:pt x="10163728" y="1714414"/>
                  <a:pt x="10161756" y="1709871"/>
                  <a:pt x="10159699" y="1705242"/>
                </a:cubicBezTo>
                <a:cubicBezTo>
                  <a:pt x="10162014" y="1706956"/>
                  <a:pt x="10164327" y="1708842"/>
                  <a:pt x="10166728" y="1710642"/>
                </a:cubicBezTo>
                <a:cubicBezTo>
                  <a:pt x="10168785" y="1715100"/>
                  <a:pt x="10170843" y="1719558"/>
                  <a:pt x="10172815" y="1724015"/>
                </a:cubicBezTo>
                <a:cubicBezTo>
                  <a:pt x="10170500" y="1722387"/>
                  <a:pt x="10168186" y="1720672"/>
                  <a:pt x="10165785" y="1719044"/>
                </a:cubicBezTo>
                <a:close/>
                <a:moveTo>
                  <a:pt x="10159442" y="1714586"/>
                </a:moveTo>
                <a:cubicBezTo>
                  <a:pt x="10095747" y="1671295"/>
                  <a:pt x="10035484" y="1646949"/>
                  <a:pt x="9988421" y="1646949"/>
                </a:cubicBezTo>
                <a:cubicBezTo>
                  <a:pt x="9847402" y="1646949"/>
                  <a:pt x="9642519" y="1894523"/>
                  <a:pt x="9583626" y="2056114"/>
                </a:cubicBezTo>
                <a:cubicBezTo>
                  <a:pt x="9509218" y="2260054"/>
                  <a:pt x="9408577" y="2472823"/>
                  <a:pt x="9302106" y="2698023"/>
                </a:cubicBezTo>
                <a:cubicBezTo>
                  <a:pt x="9290876" y="2721854"/>
                  <a:pt x="9279560" y="2745772"/>
                  <a:pt x="9268245" y="2769689"/>
                </a:cubicBezTo>
                <a:lnTo>
                  <a:pt x="9257186" y="2769689"/>
                </a:lnTo>
                <a:cubicBezTo>
                  <a:pt x="9272359" y="2735828"/>
                  <a:pt x="9287533" y="2702052"/>
                  <a:pt x="9302621" y="2668362"/>
                </a:cubicBezTo>
                <a:cubicBezTo>
                  <a:pt x="9401547" y="2448049"/>
                  <a:pt x="9494987" y="2239909"/>
                  <a:pt x="9568025" y="2039741"/>
                </a:cubicBezTo>
                <a:cubicBezTo>
                  <a:pt x="9627947" y="1875577"/>
                  <a:pt x="9827515" y="1622346"/>
                  <a:pt x="9969990" y="1622346"/>
                </a:cubicBezTo>
                <a:cubicBezTo>
                  <a:pt x="10020482" y="1622346"/>
                  <a:pt x="10085461" y="1650635"/>
                  <a:pt x="10153184" y="1700270"/>
                </a:cubicBezTo>
                <a:cubicBezTo>
                  <a:pt x="10155241" y="1705070"/>
                  <a:pt x="10157298" y="1709871"/>
                  <a:pt x="10159442" y="1714586"/>
                </a:cubicBezTo>
                <a:close/>
                <a:moveTo>
                  <a:pt x="9969990" y="1616602"/>
                </a:moveTo>
                <a:cubicBezTo>
                  <a:pt x="9826400" y="1616602"/>
                  <a:pt x="9625290" y="1871548"/>
                  <a:pt x="9565025" y="2036826"/>
                </a:cubicBezTo>
                <a:cubicBezTo>
                  <a:pt x="9492073" y="2236737"/>
                  <a:pt x="9398632" y="2444791"/>
                  <a:pt x="9299791" y="2665019"/>
                </a:cubicBezTo>
                <a:cubicBezTo>
                  <a:pt x="9284190" y="2699823"/>
                  <a:pt x="9268501" y="2734799"/>
                  <a:pt x="9252814" y="2769775"/>
                </a:cubicBezTo>
                <a:lnTo>
                  <a:pt x="9241670" y="2769775"/>
                </a:lnTo>
                <a:cubicBezTo>
                  <a:pt x="9262415" y="2720826"/>
                  <a:pt x="9283247" y="2671963"/>
                  <a:pt x="9303991" y="2623357"/>
                </a:cubicBezTo>
                <a:cubicBezTo>
                  <a:pt x="9394089" y="2412302"/>
                  <a:pt x="9479214" y="2212905"/>
                  <a:pt x="9549422" y="2020453"/>
                </a:cubicBezTo>
                <a:cubicBezTo>
                  <a:pt x="9612345" y="1847974"/>
                  <a:pt x="9808912" y="1592085"/>
                  <a:pt x="9951558" y="1592085"/>
                </a:cubicBezTo>
                <a:cubicBezTo>
                  <a:pt x="10005480" y="1592085"/>
                  <a:pt x="10072602" y="1622346"/>
                  <a:pt x="10142726" y="1677038"/>
                </a:cubicBezTo>
                <a:cubicBezTo>
                  <a:pt x="10144783" y="1681582"/>
                  <a:pt x="10146926" y="1686297"/>
                  <a:pt x="10148983" y="1690926"/>
                </a:cubicBezTo>
                <a:cubicBezTo>
                  <a:pt x="10082804" y="1643434"/>
                  <a:pt x="10019453" y="1616602"/>
                  <a:pt x="9969990" y="1616602"/>
                </a:cubicBezTo>
                <a:close/>
                <a:moveTo>
                  <a:pt x="9250157" y="2775518"/>
                </a:moveTo>
                <a:cubicBezTo>
                  <a:pt x="9248184" y="2779890"/>
                  <a:pt x="9246213" y="2784348"/>
                  <a:pt x="9244241" y="2788720"/>
                </a:cubicBezTo>
                <a:cubicBezTo>
                  <a:pt x="9240470" y="2788892"/>
                  <a:pt x="9236783" y="2789149"/>
                  <a:pt x="9233354" y="2789320"/>
                </a:cubicBezTo>
                <a:cubicBezTo>
                  <a:pt x="9235326" y="2784691"/>
                  <a:pt x="9237212" y="2780148"/>
                  <a:pt x="9239184" y="2775518"/>
                </a:cubicBezTo>
                <a:lnTo>
                  <a:pt x="9250157" y="2775518"/>
                </a:lnTo>
                <a:close/>
                <a:moveTo>
                  <a:pt x="9228896" y="2789577"/>
                </a:moveTo>
                <a:cubicBezTo>
                  <a:pt x="9224953" y="2789835"/>
                  <a:pt x="9221352" y="2790006"/>
                  <a:pt x="9217838" y="2790177"/>
                </a:cubicBezTo>
                <a:cubicBezTo>
                  <a:pt x="9219810" y="2785291"/>
                  <a:pt x="9221781" y="2780405"/>
                  <a:pt x="9223753" y="2775518"/>
                </a:cubicBezTo>
                <a:lnTo>
                  <a:pt x="9234812" y="2775518"/>
                </a:lnTo>
                <a:cubicBezTo>
                  <a:pt x="9232840" y="2780233"/>
                  <a:pt x="9230869" y="2784948"/>
                  <a:pt x="9228896" y="2789577"/>
                </a:cubicBezTo>
                <a:close/>
                <a:moveTo>
                  <a:pt x="9213552" y="2790520"/>
                </a:moveTo>
                <a:cubicBezTo>
                  <a:pt x="9209608" y="2790777"/>
                  <a:pt x="9205837" y="2791035"/>
                  <a:pt x="9202408" y="2791292"/>
                </a:cubicBezTo>
                <a:cubicBezTo>
                  <a:pt x="9204379" y="2786063"/>
                  <a:pt x="9206351" y="2780833"/>
                  <a:pt x="9208323" y="2775604"/>
                </a:cubicBezTo>
                <a:lnTo>
                  <a:pt x="9219467" y="2775604"/>
                </a:lnTo>
                <a:cubicBezTo>
                  <a:pt x="9217495" y="2780576"/>
                  <a:pt x="9215524" y="2785548"/>
                  <a:pt x="9213552" y="2790520"/>
                </a:cubicBezTo>
                <a:close/>
                <a:moveTo>
                  <a:pt x="9211152" y="2796435"/>
                </a:moveTo>
                <a:cubicBezTo>
                  <a:pt x="9209180" y="2801408"/>
                  <a:pt x="9207209" y="2806465"/>
                  <a:pt x="9205151" y="2811437"/>
                </a:cubicBezTo>
                <a:cubicBezTo>
                  <a:pt x="9201207" y="2811952"/>
                  <a:pt x="9197607" y="2812380"/>
                  <a:pt x="9194178" y="2812895"/>
                </a:cubicBezTo>
                <a:cubicBezTo>
                  <a:pt x="9196150" y="2807665"/>
                  <a:pt x="9198121" y="2802436"/>
                  <a:pt x="9200179" y="2797207"/>
                </a:cubicBezTo>
                <a:cubicBezTo>
                  <a:pt x="9203608" y="2796950"/>
                  <a:pt x="9207294" y="2796693"/>
                  <a:pt x="9211152" y="2796435"/>
                </a:cubicBezTo>
                <a:close/>
                <a:moveTo>
                  <a:pt x="9189806" y="2813495"/>
                </a:moveTo>
                <a:cubicBezTo>
                  <a:pt x="9185777" y="2814095"/>
                  <a:pt x="9182091" y="2814695"/>
                  <a:pt x="9178833" y="2815209"/>
                </a:cubicBezTo>
                <a:cubicBezTo>
                  <a:pt x="9180805" y="2809551"/>
                  <a:pt x="9182862" y="2803893"/>
                  <a:pt x="9184835" y="2798321"/>
                </a:cubicBezTo>
                <a:cubicBezTo>
                  <a:pt x="9188177" y="2798064"/>
                  <a:pt x="9191864" y="2797721"/>
                  <a:pt x="9195807" y="2797464"/>
                </a:cubicBezTo>
                <a:cubicBezTo>
                  <a:pt x="9193835" y="2802865"/>
                  <a:pt x="9191778" y="2808180"/>
                  <a:pt x="9189806" y="2813495"/>
                </a:cubicBezTo>
                <a:close/>
                <a:moveTo>
                  <a:pt x="9187491" y="2819495"/>
                </a:moveTo>
                <a:cubicBezTo>
                  <a:pt x="9185434" y="2824896"/>
                  <a:pt x="9183463" y="2830211"/>
                  <a:pt x="9181405" y="2835612"/>
                </a:cubicBezTo>
                <a:cubicBezTo>
                  <a:pt x="9177461" y="2836469"/>
                  <a:pt x="9173861" y="2837412"/>
                  <a:pt x="9170518" y="2838269"/>
                </a:cubicBezTo>
                <a:cubicBezTo>
                  <a:pt x="9172575" y="2832611"/>
                  <a:pt x="9174547" y="2826868"/>
                  <a:pt x="9176604" y="2821210"/>
                </a:cubicBezTo>
                <a:cubicBezTo>
                  <a:pt x="9179948" y="2820696"/>
                  <a:pt x="9183548" y="2820096"/>
                  <a:pt x="9187491" y="2819495"/>
                </a:cubicBezTo>
                <a:close/>
                <a:moveTo>
                  <a:pt x="9179176" y="2841784"/>
                </a:moveTo>
                <a:cubicBezTo>
                  <a:pt x="9177119" y="2847270"/>
                  <a:pt x="9175062" y="2852671"/>
                  <a:pt x="9173004" y="2858157"/>
                </a:cubicBezTo>
                <a:cubicBezTo>
                  <a:pt x="9169146" y="2859357"/>
                  <a:pt x="9165631" y="2860558"/>
                  <a:pt x="9162375" y="2861758"/>
                </a:cubicBezTo>
                <a:cubicBezTo>
                  <a:pt x="9164432" y="2856014"/>
                  <a:pt x="9166489" y="2850185"/>
                  <a:pt x="9168461" y="2844441"/>
                </a:cubicBezTo>
                <a:cubicBezTo>
                  <a:pt x="9171718" y="2843584"/>
                  <a:pt x="9175233" y="2842641"/>
                  <a:pt x="9179176" y="2841784"/>
                </a:cubicBezTo>
                <a:close/>
                <a:moveTo>
                  <a:pt x="9170690" y="2864330"/>
                </a:moveTo>
                <a:cubicBezTo>
                  <a:pt x="9168632" y="2869730"/>
                  <a:pt x="9166661" y="2875045"/>
                  <a:pt x="9164688" y="2880446"/>
                </a:cubicBezTo>
                <a:cubicBezTo>
                  <a:pt x="9160917" y="2881903"/>
                  <a:pt x="9157402" y="2883446"/>
                  <a:pt x="9154144" y="2884904"/>
                </a:cubicBezTo>
                <a:cubicBezTo>
                  <a:pt x="9156116" y="2879246"/>
                  <a:pt x="9158173" y="2873502"/>
                  <a:pt x="9160146" y="2867844"/>
                </a:cubicBezTo>
                <a:cubicBezTo>
                  <a:pt x="9163317" y="2866730"/>
                  <a:pt x="9166831" y="2865530"/>
                  <a:pt x="9170690" y="2864330"/>
                </a:cubicBezTo>
                <a:close/>
                <a:moveTo>
                  <a:pt x="9162203" y="2887047"/>
                </a:moveTo>
                <a:cubicBezTo>
                  <a:pt x="9160146" y="2892447"/>
                  <a:pt x="9158173" y="2897934"/>
                  <a:pt x="9156116" y="2903334"/>
                </a:cubicBezTo>
                <a:cubicBezTo>
                  <a:pt x="9152430" y="2905135"/>
                  <a:pt x="9148915" y="2906935"/>
                  <a:pt x="9145743" y="2908735"/>
                </a:cubicBezTo>
                <a:cubicBezTo>
                  <a:pt x="9147715" y="2902991"/>
                  <a:pt x="9149772" y="2897334"/>
                  <a:pt x="9151744" y="2891590"/>
                </a:cubicBezTo>
                <a:cubicBezTo>
                  <a:pt x="9154916" y="2890047"/>
                  <a:pt x="9158345" y="2888590"/>
                  <a:pt x="9162203" y="2887047"/>
                </a:cubicBezTo>
                <a:close/>
                <a:moveTo>
                  <a:pt x="9153545" y="2910192"/>
                </a:moveTo>
                <a:cubicBezTo>
                  <a:pt x="9151573" y="2915507"/>
                  <a:pt x="9149601" y="2920822"/>
                  <a:pt x="9147629" y="2926052"/>
                </a:cubicBezTo>
                <a:cubicBezTo>
                  <a:pt x="9143944" y="2928109"/>
                  <a:pt x="9140514" y="2930252"/>
                  <a:pt x="9137428" y="2932310"/>
                </a:cubicBezTo>
                <a:cubicBezTo>
                  <a:pt x="9139400" y="2926737"/>
                  <a:pt x="9141286" y="2921165"/>
                  <a:pt x="9143257" y="2915593"/>
                </a:cubicBezTo>
                <a:cubicBezTo>
                  <a:pt x="9146343" y="2913879"/>
                  <a:pt x="9149772" y="2912078"/>
                  <a:pt x="9153545" y="2910192"/>
                </a:cubicBezTo>
                <a:close/>
                <a:moveTo>
                  <a:pt x="9144886" y="2933681"/>
                </a:moveTo>
                <a:cubicBezTo>
                  <a:pt x="9143001" y="2938825"/>
                  <a:pt x="9141028" y="2943968"/>
                  <a:pt x="9139142" y="2949197"/>
                </a:cubicBezTo>
                <a:cubicBezTo>
                  <a:pt x="9135543" y="2951598"/>
                  <a:pt x="9132199" y="2953998"/>
                  <a:pt x="9129113" y="2956312"/>
                </a:cubicBezTo>
                <a:cubicBezTo>
                  <a:pt x="9130999" y="2950998"/>
                  <a:pt x="9132799" y="2945597"/>
                  <a:pt x="9134685" y="2940282"/>
                </a:cubicBezTo>
                <a:cubicBezTo>
                  <a:pt x="9137771" y="2938053"/>
                  <a:pt x="9141114" y="2935910"/>
                  <a:pt x="9144886" y="2933681"/>
                </a:cubicBezTo>
                <a:close/>
                <a:moveTo>
                  <a:pt x="9136056" y="2957513"/>
                </a:moveTo>
                <a:cubicBezTo>
                  <a:pt x="9134257" y="2962485"/>
                  <a:pt x="9132371" y="2967457"/>
                  <a:pt x="9130570" y="2972515"/>
                </a:cubicBezTo>
                <a:cubicBezTo>
                  <a:pt x="9127055" y="2975172"/>
                  <a:pt x="9123713" y="2977915"/>
                  <a:pt x="9120711" y="2980573"/>
                </a:cubicBezTo>
                <a:cubicBezTo>
                  <a:pt x="9122512" y="2975429"/>
                  <a:pt x="9124312" y="2970286"/>
                  <a:pt x="9126026" y="2965142"/>
                </a:cubicBezTo>
                <a:cubicBezTo>
                  <a:pt x="9129027" y="2962570"/>
                  <a:pt x="9132371" y="2959999"/>
                  <a:pt x="9136056" y="2957513"/>
                </a:cubicBezTo>
                <a:close/>
                <a:moveTo>
                  <a:pt x="9094994" y="3027893"/>
                </a:moveTo>
                <a:cubicBezTo>
                  <a:pt x="9092680" y="3032436"/>
                  <a:pt x="9090879" y="3036980"/>
                  <a:pt x="9089936" y="3041438"/>
                </a:cubicBezTo>
                <a:cubicBezTo>
                  <a:pt x="9089423" y="3043923"/>
                  <a:pt x="9088394" y="3046409"/>
                  <a:pt x="9086936" y="3048896"/>
                </a:cubicBezTo>
                <a:cubicBezTo>
                  <a:pt x="9088908" y="3042723"/>
                  <a:pt x="9090965" y="3036551"/>
                  <a:pt x="9092937" y="3030293"/>
                </a:cubicBezTo>
                <a:cubicBezTo>
                  <a:pt x="9093623" y="3029522"/>
                  <a:pt x="9094394" y="3028664"/>
                  <a:pt x="9094994" y="3027893"/>
                </a:cubicBezTo>
                <a:close/>
                <a:moveTo>
                  <a:pt x="9079906" y="3058240"/>
                </a:moveTo>
                <a:cubicBezTo>
                  <a:pt x="9077507" y="3060811"/>
                  <a:pt x="9074677" y="3063469"/>
                  <a:pt x="9071505" y="3066126"/>
                </a:cubicBezTo>
                <a:cubicBezTo>
                  <a:pt x="9073820" y="3058411"/>
                  <a:pt x="9076221" y="3050610"/>
                  <a:pt x="9078535" y="3042895"/>
                </a:cubicBezTo>
                <a:cubicBezTo>
                  <a:pt x="9081621" y="3040666"/>
                  <a:pt x="9084450" y="3038351"/>
                  <a:pt x="9087022" y="3036208"/>
                </a:cubicBezTo>
                <a:cubicBezTo>
                  <a:pt x="9084621" y="3043495"/>
                  <a:pt x="9082307" y="3050867"/>
                  <a:pt x="9079906" y="3058240"/>
                </a:cubicBezTo>
                <a:close/>
                <a:moveTo>
                  <a:pt x="9066276" y="3070241"/>
                </a:moveTo>
                <a:cubicBezTo>
                  <a:pt x="9063705" y="3072127"/>
                  <a:pt x="9061047" y="3074099"/>
                  <a:pt x="9058133" y="3076070"/>
                </a:cubicBezTo>
                <a:cubicBezTo>
                  <a:pt x="9060447" y="3067927"/>
                  <a:pt x="9062847" y="3059783"/>
                  <a:pt x="9065162" y="3051639"/>
                </a:cubicBezTo>
                <a:cubicBezTo>
                  <a:pt x="9068162" y="3049838"/>
                  <a:pt x="9070906" y="3048124"/>
                  <a:pt x="9073563" y="3046409"/>
                </a:cubicBezTo>
                <a:cubicBezTo>
                  <a:pt x="9071077" y="3054296"/>
                  <a:pt x="9068677" y="3062269"/>
                  <a:pt x="9066276" y="3070241"/>
                </a:cubicBezTo>
                <a:close/>
                <a:moveTo>
                  <a:pt x="9053332" y="3079242"/>
                </a:moveTo>
                <a:cubicBezTo>
                  <a:pt x="9050932" y="3080785"/>
                  <a:pt x="9048446" y="3082328"/>
                  <a:pt x="9045874" y="3083871"/>
                </a:cubicBezTo>
                <a:cubicBezTo>
                  <a:pt x="9048103" y="3075470"/>
                  <a:pt x="9050417" y="3067069"/>
                  <a:pt x="9052646" y="3058668"/>
                </a:cubicBezTo>
                <a:cubicBezTo>
                  <a:pt x="9055303" y="3057211"/>
                  <a:pt x="9057961" y="3055839"/>
                  <a:pt x="9060447" y="3054382"/>
                </a:cubicBezTo>
                <a:cubicBezTo>
                  <a:pt x="9058047" y="3062611"/>
                  <a:pt x="9055646" y="3070927"/>
                  <a:pt x="9053332" y="3079242"/>
                </a:cubicBezTo>
                <a:close/>
                <a:moveTo>
                  <a:pt x="9041245" y="3086529"/>
                </a:moveTo>
                <a:cubicBezTo>
                  <a:pt x="9038845" y="3087900"/>
                  <a:pt x="9036272" y="3089358"/>
                  <a:pt x="9033701" y="3090729"/>
                </a:cubicBezTo>
                <a:cubicBezTo>
                  <a:pt x="9035844" y="3082157"/>
                  <a:pt x="9038073" y="3073499"/>
                  <a:pt x="9040216" y="3064926"/>
                </a:cubicBezTo>
                <a:cubicBezTo>
                  <a:pt x="9042959" y="3063640"/>
                  <a:pt x="9045531" y="3062269"/>
                  <a:pt x="9048103" y="3060983"/>
                </a:cubicBezTo>
                <a:cubicBezTo>
                  <a:pt x="9045788" y="3069470"/>
                  <a:pt x="9043559" y="3077956"/>
                  <a:pt x="9041245" y="3086529"/>
                </a:cubicBezTo>
                <a:close/>
                <a:moveTo>
                  <a:pt x="9029243" y="3093130"/>
                </a:moveTo>
                <a:cubicBezTo>
                  <a:pt x="9026671" y="3094501"/>
                  <a:pt x="9024100" y="3095787"/>
                  <a:pt x="9021356" y="3097159"/>
                </a:cubicBezTo>
                <a:cubicBezTo>
                  <a:pt x="9023414" y="3088329"/>
                  <a:pt x="9025557" y="3079585"/>
                  <a:pt x="9027614" y="3070755"/>
                </a:cubicBezTo>
                <a:cubicBezTo>
                  <a:pt x="9030358" y="3069470"/>
                  <a:pt x="9033101" y="3068269"/>
                  <a:pt x="9035759" y="3066983"/>
                </a:cubicBezTo>
                <a:cubicBezTo>
                  <a:pt x="9033615" y="3075728"/>
                  <a:pt x="9031472" y="3084386"/>
                  <a:pt x="9029243" y="3093130"/>
                </a:cubicBezTo>
                <a:close/>
                <a:moveTo>
                  <a:pt x="9017070" y="3099302"/>
                </a:moveTo>
                <a:cubicBezTo>
                  <a:pt x="9014584" y="3100502"/>
                  <a:pt x="9012013" y="3101788"/>
                  <a:pt x="9009440" y="3102988"/>
                </a:cubicBezTo>
                <a:cubicBezTo>
                  <a:pt x="9011412" y="3093987"/>
                  <a:pt x="9013469" y="3085072"/>
                  <a:pt x="9015442" y="3076070"/>
                </a:cubicBezTo>
                <a:cubicBezTo>
                  <a:pt x="9018099" y="3074956"/>
                  <a:pt x="9020757" y="3073756"/>
                  <a:pt x="9023328" y="3072641"/>
                </a:cubicBezTo>
                <a:cubicBezTo>
                  <a:pt x="9021271" y="3081557"/>
                  <a:pt x="9019213" y="3090472"/>
                  <a:pt x="9017070" y="3099302"/>
                </a:cubicBezTo>
                <a:close/>
                <a:moveTo>
                  <a:pt x="9005240" y="3105045"/>
                </a:moveTo>
                <a:cubicBezTo>
                  <a:pt x="9002754" y="3106246"/>
                  <a:pt x="9000183" y="3107446"/>
                  <a:pt x="8997525" y="3108560"/>
                </a:cubicBezTo>
                <a:cubicBezTo>
                  <a:pt x="8999411" y="3099473"/>
                  <a:pt x="9001383" y="3090301"/>
                  <a:pt x="9003269" y="3081214"/>
                </a:cubicBezTo>
                <a:cubicBezTo>
                  <a:pt x="9006011" y="3080099"/>
                  <a:pt x="9008669" y="3078985"/>
                  <a:pt x="9011326" y="3077871"/>
                </a:cubicBezTo>
                <a:cubicBezTo>
                  <a:pt x="9009269" y="3086957"/>
                  <a:pt x="9007297" y="3095959"/>
                  <a:pt x="9005240" y="3105045"/>
                </a:cubicBezTo>
                <a:close/>
                <a:moveTo>
                  <a:pt x="8993410" y="3110446"/>
                </a:moveTo>
                <a:cubicBezTo>
                  <a:pt x="8990839" y="3111561"/>
                  <a:pt x="8988267" y="3112761"/>
                  <a:pt x="8985609" y="3113875"/>
                </a:cubicBezTo>
                <a:cubicBezTo>
                  <a:pt x="8987410" y="3104617"/>
                  <a:pt x="8989209" y="3095358"/>
                  <a:pt x="8991095" y="3086014"/>
                </a:cubicBezTo>
                <a:cubicBezTo>
                  <a:pt x="8993839" y="3084986"/>
                  <a:pt x="8996496" y="3083871"/>
                  <a:pt x="8999154" y="3082843"/>
                </a:cubicBezTo>
                <a:cubicBezTo>
                  <a:pt x="8997268" y="3092101"/>
                  <a:pt x="8995296" y="3101273"/>
                  <a:pt x="8993410" y="3110446"/>
                </a:cubicBezTo>
                <a:close/>
                <a:moveTo>
                  <a:pt x="8981580" y="3115675"/>
                </a:moveTo>
                <a:cubicBezTo>
                  <a:pt x="8784070" y="3200800"/>
                  <a:pt x="8379791" y="3296469"/>
                  <a:pt x="8300410" y="3310957"/>
                </a:cubicBezTo>
                <a:cubicBezTo>
                  <a:pt x="8297666" y="3311471"/>
                  <a:pt x="8269977" y="3311728"/>
                  <a:pt x="8266805" y="3311728"/>
                </a:cubicBezTo>
                <a:cubicBezTo>
                  <a:pt x="8230629" y="3311728"/>
                  <a:pt x="7927848" y="3277010"/>
                  <a:pt x="7907360" y="3233719"/>
                </a:cubicBezTo>
                <a:cubicBezTo>
                  <a:pt x="7894330" y="3206201"/>
                  <a:pt x="7799775" y="3176969"/>
                  <a:pt x="7699734" y="3146022"/>
                </a:cubicBezTo>
                <a:cubicBezTo>
                  <a:pt x="7615810" y="3120047"/>
                  <a:pt x="7520569" y="3090644"/>
                  <a:pt x="7514911" y="3069898"/>
                </a:cubicBezTo>
                <a:cubicBezTo>
                  <a:pt x="7500166" y="3016492"/>
                  <a:pt x="7338403" y="2964028"/>
                  <a:pt x="7167125" y="2908564"/>
                </a:cubicBezTo>
                <a:cubicBezTo>
                  <a:pt x="7117490" y="2892447"/>
                  <a:pt x="7067341" y="2876245"/>
                  <a:pt x="7021307" y="2859958"/>
                </a:cubicBezTo>
                <a:cubicBezTo>
                  <a:pt x="7021050" y="2859100"/>
                  <a:pt x="7020792" y="2858243"/>
                  <a:pt x="7020621" y="2857386"/>
                </a:cubicBezTo>
                <a:cubicBezTo>
                  <a:pt x="7065969" y="2871531"/>
                  <a:pt x="7115861" y="2885846"/>
                  <a:pt x="7166611" y="2900420"/>
                </a:cubicBezTo>
                <a:cubicBezTo>
                  <a:pt x="7331889" y="2947912"/>
                  <a:pt x="7502824" y="2996946"/>
                  <a:pt x="7515340" y="3042380"/>
                </a:cubicBezTo>
                <a:cubicBezTo>
                  <a:pt x="7520826" y="3062183"/>
                  <a:pt x="7590263" y="3082671"/>
                  <a:pt x="7703935" y="3113875"/>
                </a:cubicBezTo>
                <a:cubicBezTo>
                  <a:pt x="7795832" y="3139164"/>
                  <a:pt x="7899988" y="3167796"/>
                  <a:pt x="7910961" y="3190942"/>
                </a:cubicBezTo>
                <a:cubicBezTo>
                  <a:pt x="7931106" y="3233461"/>
                  <a:pt x="8245631" y="3263294"/>
                  <a:pt x="8272206" y="3263294"/>
                </a:cubicBezTo>
                <a:cubicBezTo>
                  <a:pt x="8274178" y="3263294"/>
                  <a:pt x="8303153" y="3263122"/>
                  <a:pt x="8305981" y="3262608"/>
                </a:cubicBezTo>
                <a:cubicBezTo>
                  <a:pt x="8311896" y="3261493"/>
                  <a:pt x="8768553" y="3171825"/>
                  <a:pt x="8987152" y="3087643"/>
                </a:cubicBezTo>
                <a:cubicBezTo>
                  <a:pt x="8985181" y="3096987"/>
                  <a:pt x="8983381" y="3106331"/>
                  <a:pt x="8981580" y="3115675"/>
                </a:cubicBezTo>
                <a:close/>
                <a:moveTo>
                  <a:pt x="6633573" y="2090576"/>
                </a:moveTo>
                <a:cubicBezTo>
                  <a:pt x="6440349" y="1808883"/>
                  <a:pt x="6295987" y="1749819"/>
                  <a:pt x="6208891" y="1749819"/>
                </a:cubicBezTo>
                <a:cubicBezTo>
                  <a:pt x="6027154" y="1749819"/>
                  <a:pt x="5832644" y="1992849"/>
                  <a:pt x="5677653" y="2207162"/>
                </a:cubicBezTo>
                <a:cubicBezTo>
                  <a:pt x="5829729" y="1990963"/>
                  <a:pt x="6026211" y="1730702"/>
                  <a:pt x="6213348" y="1730702"/>
                </a:cubicBezTo>
                <a:cubicBezTo>
                  <a:pt x="6301388" y="1730702"/>
                  <a:pt x="6446349" y="1790967"/>
                  <a:pt x="6636659" y="2078231"/>
                </a:cubicBezTo>
                <a:cubicBezTo>
                  <a:pt x="6749301" y="2248224"/>
                  <a:pt x="6857743" y="2471795"/>
                  <a:pt x="6924523" y="2670162"/>
                </a:cubicBezTo>
                <a:cubicBezTo>
                  <a:pt x="6859715" y="2479339"/>
                  <a:pt x="6750244" y="2260568"/>
                  <a:pt x="6633573" y="2090576"/>
                </a:cubicBezTo>
                <a:close/>
                <a:moveTo>
                  <a:pt x="4434212" y="1542450"/>
                </a:moveTo>
                <a:cubicBezTo>
                  <a:pt x="4393235" y="1393546"/>
                  <a:pt x="4285136" y="1184462"/>
                  <a:pt x="4189810" y="1000068"/>
                </a:cubicBezTo>
                <a:cubicBezTo>
                  <a:pt x="4160492" y="943404"/>
                  <a:pt x="4132888" y="889911"/>
                  <a:pt x="4107857" y="839676"/>
                </a:cubicBezTo>
                <a:cubicBezTo>
                  <a:pt x="4024789" y="672856"/>
                  <a:pt x="3859340" y="542211"/>
                  <a:pt x="3731181" y="542211"/>
                </a:cubicBezTo>
                <a:cubicBezTo>
                  <a:pt x="3719608" y="542211"/>
                  <a:pt x="3701606" y="543239"/>
                  <a:pt x="3689519" y="545468"/>
                </a:cubicBezTo>
                <a:cubicBezTo>
                  <a:pt x="3555873" y="569900"/>
                  <a:pt x="3401483" y="722062"/>
                  <a:pt x="3254807" y="974093"/>
                </a:cubicBezTo>
                <a:cubicBezTo>
                  <a:pt x="3175597" y="1110225"/>
                  <a:pt x="3103760" y="1266844"/>
                  <a:pt x="3050096" y="1417206"/>
                </a:cubicBezTo>
                <a:cubicBezTo>
                  <a:pt x="3104617" y="1252871"/>
                  <a:pt x="3179369" y="1080649"/>
                  <a:pt x="3261322" y="934403"/>
                </a:cubicBezTo>
                <a:cubicBezTo>
                  <a:pt x="3446145" y="604619"/>
                  <a:pt x="3598907" y="514607"/>
                  <a:pt x="3694576" y="497119"/>
                </a:cubicBezTo>
                <a:cubicBezTo>
                  <a:pt x="3706835" y="494890"/>
                  <a:pt x="3724666" y="493862"/>
                  <a:pt x="3736067" y="493862"/>
                </a:cubicBezTo>
                <a:cubicBezTo>
                  <a:pt x="3864055" y="493862"/>
                  <a:pt x="4025303" y="623907"/>
                  <a:pt x="4111114" y="796385"/>
                </a:cubicBezTo>
                <a:cubicBezTo>
                  <a:pt x="4127316" y="828875"/>
                  <a:pt x="4144461" y="862908"/>
                  <a:pt x="4162120" y="897969"/>
                </a:cubicBezTo>
                <a:cubicBezTo>
                  <a:pt x="4267991" y="1108167"/>
                  <a:pt x="4388006" y="1346397"/>
                  <a:pt x="4434383" y="1515018"/>
                </a:cubicBezTo>
                <a:cubicBezTo>
                  <a:pt x="4498162" y="1746904"/>
                  <a:pt x="4587659" y="1990020"/>
                  <a:pt x="4675956" y="2226621"/>
                </a:cubicBezTo>
                <a:cubicBezTo>
                  <a:pt x="4586374" y="1999193"/>
                  <a:pt x="4495591" y="1765335"/>
                  <a:pt x="4434212" y="1542450"/>
                </a:cubicBezTo>
                <a:close/>
                <a:moveTo>
                  <a:pt x="1767735" y="2958884"/>
                </a:moveTo>
                <a:cubicBezTo>
                  <a:pt x="1752391" y="3000975"/>
                  <a:pt x="1416949" y="3067669"/>
                  <a:pt x="1372457" y="3067669"/>
                </a:cubicBezTo>
                <a:cubicBezTo>
                  <a:pt x="1357798" y="3067669"/>
                  <a:pt x="1303363" y="3060897"/>
                  <a:pt x="1236326" y="3049495"/>
                </a:cubicBezTo>
                <a:cubicBezTo>
                  <a:pt x="1229725" y="3041609"/>
                  <a:pt x="1223124" y="3033808"/>
                  <a:pt x="1216524" y="3026264"/>
                </a:cubicBezTo>
                <a:cubicBezTo>
                  <a:pt x="1287075" y="3036980"/>
                  <a:pt x="1343654" y="3043152"/>
                  <a:pt x="1354712" y="3043152"/>
                </a:cubicBezTo>
                <a:cubicBezTo>
                  <a:pt x="1385230" y="3043152"/>
                  <a:pt x="1737132" y="2985545"/>
                  <a:pt x="1752819" y="2942511"/>
                </a:cubicBezTo>
                <a:cubicBezTo>
                  <a:pt x="1771679" y="2890819"/>
                  <a:pt x="1941757" y="2833812"/>
                  <a:pt x="2130695" y="2777319"/>
                </a:cubicBezTo>
                <a:cubicBezTo>
                  <a:pt x="1944672" y="2840327"/>
                  <a:pt x="1788995" y="2900591"/>
                  <a:pt x="1767735" y="2958884"/>
                </a:cubicBezTo>
                <a:close/>
                <a:moveTo>
                  <a:pt x="1229297" y="3048381"/>
                </a:moveTo>
                <a:cubicBezTo>
                  <a:pt x="1225782" y="3047781"/>
                  <a:pt x="1222267" y="3047181"/>
                  <a:pt x="1218752" y="3046495"/>
                </a:cubicBezTo>
                <a:cubicBezTo>
                  <a:pt x="1212152" y="3038694"/>
                  <a:pt x="1205551" y="3031065"/>
                  <a:pt x="1198950" y="3023521"/>
                </a:cubicBezTo>
                <a:cubicBezTo>
                  <a:pt x="1202465" y="3024035"/>
                  <a:pt x="1205979" y="3024635"/>
                  <a:pt x="1209494" y="3025150"/>
                </a:cubicBezTo>
                <a:cubicBezTo>
                  <a:pt x="1216009" y="3032693"/>
                  <a:pt x="1222696" y="3040494"/>
                  <a:pt x="1229297" y="3048381"/>
                </a:cubicBezTo>
                <a:close/>
                <a:moveTo>
                  <a:pt x="1211552" y="3045209"/>
                </a:moveTo>
                <a:cubicBezTo>
                  <a:pt x="1208122" y="3044609"/>
                  <a:pt x="1204608" y="3043923"/>
                  <a:pt x="1201093" y="3043323"/>
                </a:cubicBezTo>
                <a:cubicBezTo>
                  <a:pt x="1194492" y="3035608"/>
                  <a:pt x="1187892" y="3028150"/>
                  <a:pt x="1181291" y="3020692"/>
                </a:cubicBezTo>
                <a:cubicBezTo>
                  <a:pt x="1184805" y="3021292"/>
                  <a:pt x="1188234" y="3021806"/>
                  <a:pt x="1191663" y="3022407"/>
                </a:cubicBezTo>
                <a:cubicBezTo>
                  <a:pt x="1198350" y="3029865"/>
                  <a:pt x="1204951" y="3037494"/>
                  <a:pt x="1211552" y="3045209"/>
                </a:cubicBezTo>
                <a:close/>
                <a:moveTo>
                  <a:pt x="1193464" y="3041952"/>
                </a:moveTo>
                <a:cubicBezTo>
                  <a:pt x="1190035" y="3041352"/>
                  <a:pt x="1186606" y="3040666"/>
                  <a:pt x="1183177" y="3039980"/>
                </a:cubicBezTo>
                <a:cubicBezTo>
                  <a:pt x="1176661" y="3032522"/>
                  <a:pt x="1169975" y="3025064"/>
                  <a:pt x="1163288" y="3017777"/>
                </a:cubicBezTo>
                <a:cubicBezTo>
                  <a:pt x="1166717" y="3018377"/>
                  <a:pt x="1170061" y="3018892"/>
                  <a:pt x="1173490" y="3019492"/>
                </a:cubicBezTo>
                <a:cubicBezTo>
                  <a:pt x="1180262" y="3026864"/>
                  <a:pt x="1186949" y="3034408"/>
                  <a:pt x="1193464" y="3041952"/>
                </a:cubicBezTo>
                <a:close/>
                <a:moveTo>
                  <a:pt x="1175718" y="3038608"/>
                </a:moveTo>
                <a:cubicBezTo>
                  <a:pt x="1172375" y="3037923"/>
                  <a:pt x="1168946" y="3037323"/>
                  <a:pt x="1165517" y="3036637"/>
                </a:cubicBezTo>
                <a:cubicBezTo>
                  <a:pt x="1159002" y="3029264"/>
                  <a:pt x="1152316" y="3021978"/>
                  <a:pt x="1145629" y="3014777"/>
                </a:cubicBezTo>
                <a:cubicBezTo>
                  <a:pt x="1148972" y="3015377"/>
                  <a:pt x="1152316" y="3015977"/>
                  <a:pt x="1155745" y="3016492"/>
                </a:cubicBezTo>
                <a:cubicBezTo>
                  <a:pt x="1162517" y="3023778"/>
                  <a:pt x="1169118" y="3031150"/>
                  <a:pt x="1175718" y="3038608"/>
                </a:cubicBezTo>
                <a:close/>
                <a:moveTo>
                  <a:pt x="1157802" y="3035094"/>
                </a:moveTo>
                <a:cubicBezTo>
                  <a:pt x="1154459" y="3034408"/>
                  <a:pt x="1151115" y="3033722"/>
                  <a:pt x="1147772" y="3033036"/>
                </a:cubicBezTo>
                <a:cubicBezTo>
                  <a:pt x="1141257" y="3025836"/>
                  <a:pt x="1134656" y="3018635"/>
                  <a:pt x="1127970" y="3011605"/>
                </a:cubicBezTo>
                <a:cubicBezTo>
                  <a:pt x="1131313" y="3012205"/>
                  <a:pt x="1134571" y="3012805"/>
                  <a:pt x="1137828" y="3013405"/>
                </a:cubicBezTo>
                <a:cubicBezTo>
                  <a:pt x="1144600" y="3020521"/>
                  <a:pt x="1151287" y="3027807"/>
                  <a:pt x="1157802" y="3035094"/>
                </a:cubicBezTo>
                <a:close/>
                <a:moveTo>
                  <a:pt x="1139971" y="3031408"/>
                </a:moveTo>
                <a:cubicBezTo>
                  <a:pt x="1136628" y="3030722"/>
                  <a:pt x="1133370" y="3030036"/>
                  <a:pt x="1130027" y="3029350"/>
                </a:cubicBezTo>
                <a:cubicBezTo>
                  <a:pt x="1123512" y="3022321"/>
                  <a:pt x="1116911" y="3015291"/>
                  <a:pt x="1110225" y="3008262"/>
                </a:cubicBezTo>
                <a:cubicBezTo>
                  <a:pt x="1113482" y="3008862"/>
                  <a:pt x="1116740" y="3009462"/>
                  <a:pt x="1119997" y="3010062"/>
                </a:cubicBezTo>
                <a:cubicBezTo>
                  <a:pt x="1126684" y="3017177"/>
                  <a:pt x="1133370" y="3024293"/>
                  <a:pt x="1139971" y="3031408"/>
                </a:cubicBezTo>
                <a:close/>
                <a:moveTo>
                  <a:pt x="1121969" y="3027636"/>
                </a:moveTo>
                <a:cubicBezTo>
                  <a:pt x="1118711" y="3026950"/>
                  <a:pt x="1115454" y="3026178"/>
                  <a:pt x="1112196" y="3025493"/>
                </a:cubicBezTo>
                <a:cubicBezTo>
                  <a:pt x="1105681" y="3018549"/>
                  <a:pt x="1099080" y="3011691"/>
                  <a:pt x="1092394" y="3004833"/>
                </a:cubicBezTo>
                <a:cubicBezTo>
                  <a:pt x="1095651" y="3005433"/>
                  <a:pt x="1098823" y="3006119"/>
                  <a:pt x="1102081" y="3006719"/>
                </a:cubicBezTo>
                <a:cubicBezTo>
                  <a:pt x="1108767" y="3013662"/>
                  <a:pt x="1115454" y="3020606"/>
                  <a:pt x="1121969" y="3027636"/>
                </a:cubicBezTo>
                <a:close/>
                <a:moveTo>
                  <a:pt x="1103967" y="3023607"/>
                </a:moveTo>
                <a:cubicBezTo>
                  <a:pt x="1100709" y="3022835"/>
                  <a:pt x="1097537" y="3022149"/>
                  <a:pt x="1094280" y="3021378"/>
                </a:cubicBezTo>
                <a:cubicBezTo>
                  <a:pt x="1087765" y="3014606"/>
                  <a:pt x="1081164" y="3007833"/>
                  <a:pt x="1074563" y="3001147"/>
                </a:cubicBezTo>
                <a:cubicBezTo>
                  <a:pt x="1077735" y="3001832"/>
                  <a:pt x="1080907" y="3002433"/>
                  <a:pt x="1084164" y="3003118"/>
                </a:cubicBezTo>
                <a:cubicBezTo>
                  <a:pt x="1090765" y="3009976"/>
                  <a:pt x="1097366" y="3016749"/>
                  <a:pt x="1103967" y="3023607"/>
                </a:cubicBezTo>
                <a:close/>
                <a:moveTo>
                  <a:pt x="1085707" y="3019406"/>
                </a:moveTo>
                <a:cubicBezTo>
                  <a:pt x="1082535" y="3018635"/>
                  <a:pt x="1079364" y="3017863"/>
                  <a:pt x="1076192" y="3017091"/>
                </a:cubicBezTo>
                <a:cubicBezTo>
                  <a:pt x="1069677" y="3010491"/>
                  <a:pt x="1063076" y="3003890"/>
                  <a:pt x="1056475" y="2997289"/>
                </a:cubicBezTo>
                <a:cubicBezTo>
                  <a:pt x="1059647" y="2997975"/>
                  <a:pt x="1062733" y="2998661"/>
                  <a:pt x="1065905" y="2999347"/>
                </a:cubicBezTo>
                <a:cubicBezTo>
                  <a:pt x="1072591" y="3006033"/>
                  <a:pt x="1079192" y="3012720"/>
                  <a:pt x="1085707" y="3019406"/>
                </a:cubicBezTo>
                <a:close/>
                <a:moveTo>
                  <a:pt x="1047988" y="2989059"/>
                </a:moveTo>
                <a:cubicBezTo>
                  <a:pt x="1041130" y="2982373"/>
                  <a:pt x="1034186" y="2975772"/>
                  <a:pt x="1027243" y="2969257"/>
                </a:cubicBezTo>
                <a:cubicBezTo>
                  <a:pt x="1030415" y="2969857"/>
                  <a:pt x="1033586" y="2970457"/>
                  <a:pt x="1036758" y="2971143"/>
                </a:cubicBezTo>
                <a:cubicBezTo>
                  <a:pt x="1043788" y="2977744"/>
                  <a:pt x="1050646" y="2984430"/>
                  <a:pt x="1057504" y="2991203"/>
                </a:cubicBezTo>
                <a:cubicBezTo>
                  <a:pt x="1054332" y="2990431"/>
                  <a:pt x="1051160" y="2989745"/>
                  <a:pt x="1047988" y="2989059"/>
                </a:cubicBezTo>
                <a:close/>
                <a:moveTo>
                  <a:pt x="1019699" y="2962227"/>
                </a:moveTo>
                <a:cubicBezTo>
                  <a:pt x="1012498" y="2955541"/>
                  <a:pt x="1005211" y="2948940"/>
                  <a:pt x="997839" y="2942425"/>
                </a:cubicBezTo>
                <a:cubicBezTo>
                  <a:pt x="1000925" y="2942939"/>
                  <a:pt x="1004011" y="2943539"/>
                  <a:pt x="1007183" y="2944054"/>
                </a:cubicBezTo>
                <a:cubicBezTo>
                  <a:pt x="1014555" y="2950655"/>
                  <a:pt x="1021928" y="2957341"/>
                  <a:pt x="1029214" y="2964113"/>
                </a:cubicBezTo>
                <a:cubicBezTo>
                  <a:pt x="1025957" y="2963428"/>
                  <a:pt x="1022785" y="2962828"/>
                  <a:pt x="1019699" y="2962227"/>
                </a:cubicBezTo>
                <a:close/>
                <a:moveTo>
                  <a:pt x="989181" y="2934796"/>
                </a:moveTo>
                <a:cubicBezTo>
                  <a:pt x="981808" y="2928366"/>
                  <a:pt x="974350" y="2921937"/>
                  <a:pt x="966807" y="2915679"/>
                </a:cubicBezTo>
                <a:cubicBezTo>
                  <a:pt x="969807" y="2916193"/>
                  <a:pt x="972807" y="2916622"/>
                  <a:pt x="975893" y="2917136"/>
                </a:cubicBezTo>
                <a:cubicBezTo>
                  <a:pt x="983523" y="2923480"/>
                  <a:pt x="991153" y="2929909"/>
                  <a:pt x="998696" y="2936510"/>
                </a:cubicBezTo>
                <a:cubicBezTo>
                  <a:pt x="995439" y="2935910"/>
                  <a:pt x="992267" y="2935395"/>
                  <a:pt x="989181" y="2934796"/>
                </a:cubicBezTo>
                <a:close/>
                <a:moveTo>
                  <a:pt x="957977" y="2908478"/>
                </a:moveTo>
                <a:cubicBezTo>
                  <a:pt x="950005" y="2901963"/>
                  <a:pt x="941946" y="2895533"/>
                  <a:pt x="933888" y="2889361"/>
                </a:cubicBezTo>
                <a:cubicBezTo>
                  <a:pt x="936803" y="2889790"/>
                  <a:pt x="939632" y="2890133"/>
                  <a:pt x="942632" y="2890561"/>
                </a:cubicBezTo>
                <a:cubicBezTo>
                  <a:pt x="950947" y="2896905"/>
                  <a:pt x="959177" y="2903334"/>
                  <a:pt x="967321" y="2910021"/>
                </a:cubicBezTo>
                <a:cubicBezTo>
                  <a:pt x="964149" y="2909507"/>
                  <a:pt x="961063" y="2908992"/>
                  <a:pt x="957977" y="2908478"/>
                </a:cubicBezTo>
                <a:close/>
                <a:moveTo>
                  <a:pt x="947947" y="2906849"/>
                </a:moveTo>
                <a:cubicBezTo>
                  <a:pt x="944861" y="2906335"/>
                  <a:pt x="941689" y="2905821"/>
                  <a:pt x="938689" y="2905220"/>
                </a:cubicBezTo>
                <a:cubicBezTo>
                  <a:pt x="930716" y="2898877"/>
                  <a:pt x="922744" y="2892619"/>
                  <a:pt x="914772" y="2886532"/>
                </a:cubicBezTo>
                <a:cubicBezTo>
                  <a:pt x="917600" y="2886961"/>
                  <a:pt x="920515" y="2887390"/>
                  <a:pt x="923430" y="2887818"/>
                </a:cubicBezTo>
                <a:cubicBezTo>
                  <a:pt x="931659" y="2894076"/>
                  <a:pt x="939803" y="2900334"/>
                  <a:pt x="947947" y="2906849"/>
                </a:cubicBezTo>
                <a:close/>
                <a:moveTo>
                  <a:pt x="928316" y="2903334"/>
                </a:moveTo>
                <a:cubicBezTo>
                  <a:pt x="925144" y="2902734"/>
                  <a:pt x="922058" y="2902134"/>
                  <a:pt x="919058" y="2901620"/>
                </a:cubicBezTo>
                <a:cubicBezTo>
                  <a:pt x="911171" y="2895448"/>
                  <a:pt x="903284" y="2889361"/>
                  <a:pt x="895312" y="2883446"/>
                </a:cubicBezTo>
                <a:cubicBezTo>
                  <a:pt x="898141" y="2883960"/>
                  <a:pt x="901056" y="2884389"/>
                  <a:pt x="903970" y="2884904"/>
                </a:cubicBezTo>
                <a:cubicBezTo>
                  <a:pt x="912114" y="2890904"/>
                  <a:pt x="920172" y="2896991"/>
                  <a:pt x="928316" y="2903334"/>
                </a:cubicBezTo>
                <a:close/>
                <a:moveTo>
                  <a:pt x="884768" y="2875817"/>
                </a:moveTo>
                <a:cubicBezTo>
                  <a:pt x="876367" y="2869730"/>
                  <a:pt x="867966" y="2863815"/>
                  <a:pt x="859565" y="2858157"/>
                </a:cubicBezTo>
                <a:cubicBezTo>
                  <a:pt x="862222" y="2858586"/>
                  <a:pt x="864880" y="2858929"/>
                  <a:pt x="867623" y="2859357"/>
                </a:cubicBezTo>
                <a:cubicBezTo>
                  <a:pt x="876367" y="2865187"/>
                  <a:pt x="885025" y="2871102"/>
                  <a:pt x="893683" y="2877360"/>
                </a:cubicBezTo>
                <a:cubicBezTo>
                  <a:pt x="890597" y="2876845"/>
                  <a:pt x="887597" y="2876331"/>
                  <a:pt x="884768" y="2875817"/>
                </a:cubicBezTo>
                <a:close/>
                <a:moveTo>
                  <a:pt x="872938" y="2873674"/>
                </a:moveTo>
                <a:cubicBezTo>
                  <a:pt x="869852" y="2873074"/>
                  <a:pt x="866937" y="2872559"/>
                  <a:pt x="864022" y="2871959"/>
                </a:cubicBezTo>
                <a:cubicBezTo>
                  <a:pt x="855364" y="2865873"/>
                  <a:pt x="846963" y="2860129"/>
                  <a:pt x="838648" y="2854728"/>
                </a:cubicBezTo>
                <a:cubicBezTo>
                  <a:pt x="841305" y="2855243"/>
                  <a:pt x="844134" y="2855671"/>
                  <a:pt x="846963" y="2856186"/>
                </a:cubicBezTo>
                <a:cubicBezTo>
                  <a:pt x="855621" y="2861844"/>
                  <a:pt x="864280" y="2867587"/>
                  <a:pt x="872938" y="2873674"/>
                </a:cubicBezTo>
                <a:close/>
                <a:moveTo>
                  <a:pt x="850821" y="2869130"/>
                </a:moveTo>
                <a:cubicBezTo>
                  <a:pt x="847392" y="2868359"/>
                  <a:pt x="844220" y="2867587"/>
                  <a:pt x="841219" y="2866815"/>
                </a:cubicBezTo>
                <a:cubicBezTo>
                  <a:pt x="832561" y="2860900"/>
                  <a:pt x="823989" y="2855157"/>
                  <a:pt x="815673" y="2849842"/>
                </a:cubicBezTo>
                <a:cubicBezTo>
                  <a:pt x="818502" y="2850528"/>
                  <a:pt x="821588" y="2851299"/>
                  <a:pt x="824846" y="2851985"/>
                </a:cubicBezTo>
                <a:cubicBezTo>
                  <a:pt x="833504" y="2857472"/>
                  <a:pt x="842162" y="2863215"/>
                  <a:pt x="850821" y="2869130"/>
                </a:cubicBezTo>
                <a:close/>
                <a:moveTo>
                  <a:pt x="809501" y="2852157"/>
                </a:moveTo>
                <a:cubicBezTo>
                  <a:pt x="807958" y="2851985"/>
                  <a:pt x="805558" y="2851642"/>
                  <a:pt x="802386" y="2851214"/>
                </a:cubicBezTo>
                <a:cubicBezTo>
                  <a:pt x="795957" y="2847099"/>
                  <a:pt x="789613" y="2843156"/>
                  <a:pt x="783441" y="2839469"/>
                </a:cubicBezTo>
                <a:cubicBezTo>
                  <a:pt x="786098" y="2839726"/>
                  <a:pt x="788241" y="2839984"/>
                  <a:pt x="789956" y="2840155"/>
                </a:cubicBezTo>
                <a:cubicBezTo>
                  <a:pt x="796471" y="2844098"/>
                  <a:pt x="802986" y="2848042"/>
                  <a:pt x="809501" y="2852157"/>
                </a:cubicBezTo>
                <a:close/>
                <a:moveTo>
                  <a:pt x="790042" y="2849756"/>
                </a:moveTo>
                <a:cubicBezTo>
                  <a:pt x="787899" y="2849499"/>
                  <a:pt x="785584" y="2849156"/>
                  <a:pt x="783184" y="2848899"/>
                </a:cubicBezTo>
                <a:cubicBezTo>
                  <a:pt x="776926" y="2845042"/>
                  <a:pt x="770839" y="2841270"/>
                  <a:pt x="764753" y="2837669"/>
                </a:cubicBezTo>
                <a:cubicBezTo>
                  <a:pt x="766982" y="2837926"/>
                  <a:pt x="769039" y="2838098"/>
                  <a:pt x="771011" y="2838269"/>
                </a:cubicBezTo>
                <a:cubicBezTo>
                  <a:pt x="777354" y="2841955"/>
                  <a:pt x="783698" y="2845813"/>
                  <a:pt x="790042" y="2849756"/>
                </a:cubicBezTo>
                <a:close/>
                <a:moveTo>
                  <a:pt x="770496" y="2847270"/>
                </a:moveTo>
                <a:cubicBezTo>
                  <a:pt x="768353" y="2847013"/>
                  <a:pt x="766210" y="2846756"/>
                  <a:pt x="763896" y="2846413"/>
                </a:cubicBezTo>
                <a:cubicBezTo>
                  <a:pt x="757809" y="2842727"/>
                  <a:pt x="751894" y="2839126"/>
                  <a:pt x="746065" y="2835783"/>
                </a:cubicBezTo>
                <a:cubicBezTo>
                  <a:pt x="748122" y="2835955"/>
                  <a:pt x="750094" y="2836212"/>
                  <a:pt x="752066" y="2836383"/>
                </a:cubicBezTo>
                <a:cubicBezTo>
                  <a:pt x="758238" y="2839898"/>
                  <a:pt x="764324" y="2843498"/>
                  <a:pt x="770496" y="2847270"/>
                </a:cubicBezTo>
                <a:close/>
                <a:moveTo>
                  <a:pt x="750951" y="2844784"/>
                </a:moveTo>
                <a:cubicBezTo>
                  <a:pt x="748894" y="2844527"/>
                  <a:pt x="746836" y="2844270"/>
                  <a:pt x="744693" y="2844013"/>
                </a:cubicBezTo>
                <a:cubicBezTo>
                  <a:pt x="738864" y="2840498"/>
                  <a:pt x="733120" y="2837155"/>
                  <a:pt x="727462" y="2833983"/>
                </a:cubicBezTo>
                <a:cubicBezTo>
                  <a:pt x="729348" y="2834154"/>
                  <a:pt x="731320" y="2834326"/>
                  <a:pt x="733120" y="2834583"/>
                </a:cubicBezTo>
                <a:cubicBezTo>
                  <a:pt x="739035" y="2837841"/>
                  <a:pt x="744950" y="2841270"/>
                  <a:pt x="750951" y="2844784"/>
                </a:cubicBezTo>
                <a:close/>
                <a:moveTo>
                  <a:pt x="731320" y="2842298"/>
                </a:moveTo>
                <a:cubicBezTo>
                  <a:pt x="729348" y="2842041"/>
                  <a:pt x="727377" y="2841784"/>
                  <a:pt x="725405" y="2841527"/>
                </a:cubicBezTo>
                <a:cubicBezTo>
                  <a:pt x="719747" y="2838269"/>
                  <a:pt x="714261" y="2835097"/>
                  <a:pt x="708774" y="2832011"/>
                </a:cubicBezTo>
                <a:cubicBezTo>
                  <a:pt x="710575" y="2832183"/>
                  <a:pt x="712375" y="2832354"/>
                  <a:pt x="714175" y="2832525"/>
                </a:cubicBezTo>
                <a:cubicBezTo>
                  <a:pt x="719919" y="2835698"/>
                  <a:pt x="725576" y="2838955"/>
                  <a:pt x="731320" y="2842298"/>
                </a:cubicBezTo>
                <a:close/>
                <a:moveTo>
                  <a:pt x="711775" y="2839812"/>
                </a:moveTo>
                <a:cubicBezTo>
                  <a:pt x="709803" y="2839555"/>
                  <a:pt x="707917" y="2839298"/>
                  <a:pt x="705860" y="2839041"/>
                </a:cubicBezTo>
                <a:cubicBezTo>
                  <a:pt x="700545" y="2835955"/>
                  <a:pt x="695230" y="2833040"/>
                  <a:pt x="690001" y="2830125"/>
                </a:cubicBezTo>
                <a:cubicBezTo>
                  <a:pt x="691801" y="2830297"/>
                  <a:pt x="693515" y="2830468"/>
                  <a:pt x="695230" y="2830640"/>
                </a:cubicBezTo>
                <a:cubicBezTo>
                  <a:pt x="700716" y="2833640"/>
                  <a:pt x="706203" y="2836726"/>
                  <a:pt x="711775" y="2839812"/>
                </a:cubicBezTo>
                <a:close/>
                <a:moveTo>
                  <a:pt x="692144" y="2837326"/>
                </a:moveTo>
                <a:cubicBezTo>
                  <a:pt x="690343" y="2837069"/>
                  <a:pt x="688543" y="2836898"/>
                  <a:pt x="686657" y="2836640"/>
                </a:cubicBezTo>
                <a:cubicBezTo>
                  <a:pt x="681600" y="2833812"/>
                  <a:pt x="676542" y="2830983"/>
                  <a:pt x="671484" y="2828325"/>
                </a:cubicBezTo>
                <a:cubicBezTo>
                  <a:pt x="673113" y="2828496"/>
                  <a:pt x="674742" y="2828668"/>
                  <a:pt x="676370" y="2828839"/>
                </a:cubicBezTo>
                <a:cubicBezTo>
                  <a:pt x="681600" y="2831583"/>
                  <a:pt x="686829" y="2834411"/>
                  <a:pt x="692144" y="2837326"/>
                </a:cubicBezTo>
                <a:close/>
                <a:moveTo>
                  <a:pt x="672427" y="2834840"/>
                </a:moveTo>
                <a:cubicBezTo>
                  <a:pt x="670712" y="2834669"/>
                  <a:pt x="669084" y="2834411"/>
                  <a:pt x="667369" y="2834240"/>
                </a:cubicBezTo>
                <a:cubicBezTo>
                  <a:pt x="662483" y="2831583"/>
                  <a:pt x="657682" y="2829011"/>
                  <a:pt x="652882" y="2826439"/>
                </a:cubicBezTo>
                <a:cubicBezTo>
                  <a:pt x="654425" y="2826610"/>
                  <a:pt x="655882" y="2826782"/>
                  <a:pt x="657425" y="2826868"/>
                </a:cubicBezTo>
                <a:cubicBezTo>
                  <a:pt x="662397" y="2829525"/>
                  <a:pt x="667455" y="2832183"/>
                  <a:pt x="672427" y="2834840"/>
                </a:cubicBezTo>
                <a:close/>
                <a:moveTo>
                  <a:pt x="652796" y="2832440"/>
                </a:moveTo>
                <a:cubicBezTo>
                  <a:pt x="651253" y="2832268"/>
                  <a:pt x="649710" y="2832011"/>
                  <a:pt x="648167" y="2831840"/>
                </a:cubicBezTo>
                <a:cubicBezTo>
                  <a:pt x="643538" y="2829354"/>
                  <a:pt x="638994" y="2826953"/>
                  <a:pt x="634365" y="2824639"/>
                </a:cubicBezTo>
                <a:cubicBezTo>
                  <a:pt x="635737" y="2824810"/>
                  <a:pt x="637108" y="2824896"/>
                  <a:pt x="638480" y="2825067"/>
                </a:cubicBezTo>
                <a:cubicBezTo>
                  <a:pt x="643195" y="2827382"/>
                  <a:pt x="647995" y="2829868"/>
                  <a:pt x="652796" y="2832440"/>
                </a:cubicBezTo>
                <a:close/>
                <a:moveTo>
                  <a:pt x="632993" y="2829954"/>
                </a:moveTo>
                <a:cubicBezTo>
                  <a:pt x="631622" y="2829782"/>
                  <a:pt x="630250" y="2829611"/>
                  <a:pt x="628879" y="2829440"/>
                </a:cubicBezTo>
                <a:cubicBezTo>
                  <a:pt x="624507" y="2827211"/>
                  <a:pt x="620220" y="2824982"/>
                  <a:pt x="615848" y="2822753"/>
                </a:cubicBezTo>
                <a:cubicBezTo>
                  <a:pt x="617049" y="2822839"/>
                  <a:pt x="618334" y="2823010"/>
                  <a:pt x="619535" y="2823096"/>
                </a:cubicBezTo>
                <a:cubicBezTo>
                  <a:pt x="623992" y="2825325"/>
                  <a:pt x="628536" y="2827639"/>
                  <a:pt x="632993" y="2829954"/>
                </a:cubicBezTo>
                <a:close/>
                <a:moveTo>
                  <a:pt x="613277" y="2827468"/>
                </a:moveTo>
                <a:cubicBezTo>
                  <a:pt x="612077" y="2827296"/>
                  <a:pt x="610876" y="2827125"/>
                  <a:pt x="609676" y="2827039"/>
                </a:cubicBezTo>
                <a:cubicBezTo>
                  <a:pt x="605561" y="2824982"/>
                  <a:pt x="601532" y="2822924"/>
                  <a:pt x="597418" y="2820953"/>
                </a:cubicBezTo>
                <a:cubicBezTo>
                  <a:pt x="598532" y="2821038"/>
                  <a:pt x="599561" y="2821124"/>
                  <a:pt x="600589" y="2821296"/>
                </a:cubicBezTo>
                <a:cubicBezTo>
                  <a:pt x="604790" y="2823267"/>
                  <a:pt x="608990" y="2825325"/>
                  <a:pt x="613277" y="2827468"/>
                </a:cubicBezTo>
                <a:close/>
                <a:moveTo>
                  <a:pt x="593389" y="2824982"/>
                </a:moveTo>
                <a:cubicBezTo>
                  <a:pt x="592360" y="2824896"/>
                  <a:pt x="591331" y="2824724"/>
                  <a:pt x="590302" y="2824639"/>
                </a:cubicBezTo>
                <a:cubicBezTo>
                  <a:pt x="586530" y="2822753"/>
                  <a:pt x="582673" y="2820953"/>
                  <a:pt x="578901" y="2819152"/>
                </a:cubicBezTo>
                <a:cubicBezTo>
                  <a:pt x="579758" y="2819238"/>
                  <a:pt x="580701" y="2819324"/>
                  <a:pt x="581558" y="2819410"/>
                </a:cubicBezTo>
                <a:cubicBezTo>
                  <a:pt x="585588" y="2821210"/>
                  <a:pt x="589531" y="2823096"/>
                  <a:pt x="593389" y="2824982"/>
                </a:cubicBezTo>
                <a:close/>
                <a:moveTo>
                  <a:pt x="573500" y="2822496"/>
                </a:moveTo>
                <a:cubicBezTo>
                  <a:pt x="572729" y="2822410"/>
                  <a:pt x="571872" y="2822324"/>
                  <a:pt x="571100" y="2822153"/>
                </a:cubicBezTo>
                <a:cubicBezTo>
                  <a:pt x="567585" y="2820524"/>
                  <a:pt x="564071" y="2818810"/>
                  <a:pt x="560642" y="2817266"/>
                </a:cubicBezTo>
                <a:cubicBezTo>
                  <a:pt x="561327" y="2817352"/>
                  <a:pt x="562013" y="2817438"/>
                  <a:pt x="562699" y="2817438"/>
                </a:cubicBezTo>
                <a:cubicBezTo>
                  <a:pt x="566299" y="2819067"/>
                  <a:pt x="569900" y="2820781"/>
                  <a:pt x="573500" y="2822496"/>
                </a:cubicBezTo>
                <a:close/>
                <a:moveTo>
                  <a:pt x="544182" y="2809808"/>
                </a:moveTo>
                <a:cubicBezTo>
                  <a:pt x="540325" y="2808094"/>
                  <a:pt x="536467" y="2806379"/>
                  <a:pt x="532695" y="2804751"/>
                </a:cubicBezTo>
                <a:cubicBezTo>
                  <a:pt x="533038" y="2804751"/>
                  <a:pt x="533467" y="2804836"/>
                  <a:pt x="533810" y="2804836"/>
                </a:cubicBezTo>
                <a:cubicBezTo>
                  <a:pt x="537753" y="2806465"/>
                  <a:pt x="541782" y="2808180"/>
                  <a:pt x="545811" y="2809980"/>
                </a:cubicBezTo>
                <a:cubicBezTo>
                  <a:pt x="545297" y="2809894"/>
                  <a:pt x="544697" y="2809894"/>
                  <a:pt x="544182" y="2809808"/>
                </a:cubicBezTo>
                <a:close/>
                <a:moveTo>
                  <a:pt x="1394060" y="3437916"/>
                </a:moveTo>
                <a:cubicBezTo>
                  <a:pt x="1394660" y="3438258"/>
                  <a:pt x="1395174" y="3438516"/>
                  <a:pt x="1395775" y="3438859"/>
                </a:cubicBezTo>
                <a:cubicBezTo>
                  <a:pt x="1399975" y="3445202"/>
                  <a:pt x="1403918" y="3451031"/>
                  <a:pt x="1407433" y="3456346"/>
                </a:cubicBezTo>
                <a:cubicBezTo>
                  <a:pt x="1406919" y="3456089"/>
                  <a:pt x="1406490" y="3455746"/>
                  <a:pt x="1405976" y="3455489"/>
                </a:cubicBezTo>
                <a:cubicBezTo>
                  <a:pt x="1402718" y="3450689"/>
                  <a:pt x="1398775" y="3444774"/>
                  <a:pt x="1394060" y="3437916"/>
                </a:cubicBezTo>
                <a:close/>
                <a:moveTo>
                  <a:pt x="1413777" y="3466033"/>
                </a:moveTo>
                <a:cubicBezTo>
                  <a:pt x="1418492" y="3473149"/>
                  <a:pt x="1422178" y="3478978"/>
                  <a:pt x="1425007" y="3483350"/>
                </a:cubicBezTo>
                <a:cubicBezTo>
                  <a:pt x="1423207" y="3482235"/>
                  <a:pt x="1421492" y="3481121"/>
                  <a:pt x="1419692" y="3480006"/>
                </a:cubicBezTo>
                <a:cubicBezTo>
                  <a:pt x="1418577" y="3477092"/>
                  <a:pt x="1417463" y="3474177"/>
                  <a:pt x="1416349" y="3471263"/>
                </a:cubicBezTo>
                <a:lnTo>
                  <a:pt x="1416091" y="3470663"/>
                </a:lnTo>
                <a:cubicBezTo>
                  <a:pt x="1416006" y="3470491"/>
                  <a:pt x="1414720" y="3468605"/>
                  <a:pt x="1412577" y="3465262"/>
                </a:cubicBezTo>
                <a:cubicBezTo>
                  <a:pt x="1412920" y="3465519"/>
                  <a:pt x="1413348" y="3465776"/>
                  <a:pt x="1413777" y="3466033"/>
                </a:cubicBezTo>
                <a:close/>
                <a:moveTo>
                  <a:pt x="1431093" y="3493294"/>
                </a:moveTo>
                <a:cubicBezTo>
                  <a:pt x="1432636" y="3497323"/>
                  <a:pt x="1434179" y="3501352"/>
                  <a:pt x="1435722" y="3505381"/>
                </a:cubicBezTo>
                <a:cubicBezTo>
                  <a:pt x="1433065" y="3503581"/>
                  <a:pt x="1430407" y="3501781"/>
                  <a:pt x="1427750" y="3499980"/>
                </a:cubicBezTo>
                <a:cubicBezTo>
                  <a:pt x="1426121" y="3496123"/>
                  <a:pt x="1424578" y="3492179"/>
                  <a:pt x="1422949" y="3488322"/>
                </a:cubicBezTo>
                <a:cubicBezTo>
                  <a:pt x="1425693" y="3489951"/>
                  <a:pt x="1428350" y="3491665"/>
                  <a:pt x="1431093" y="3493294"/>
                </a:cubicBezTo>
                <a:close/>
                <a:moveTo>
                  <a:pt x="1436580" y="3496723"/>
                </a:moveTo>
                <a:cubicBezTo>
                  <a:pt x="1438294" y="3497752"/>
                  <a:pt x="1440009" y="3498780"/>
                  <a:pt x="1441723" y="3499809"/>
                </a:cubicBezTo>
                <a:cubicBezTo>
                  <a:pt x="1445238" y="3505467"/>
                  <a:pt x="1447381" y="3508982"/>
                  <a:pt x="1447895" y="3509924"/>
                </a:cubicBezTo>
                <a:cubicBezTo>
                  <a:pt x="1448495" y="3511467"/>
                  <a:pt x="1449095" y="3513011"/>
                  <a:pt x="1449696" y="3514554"/>
                </a:cubicBezTo>
                <a:cubicBezTo>
                  <a:pt x="1446952" y="3512839"/>
                  <a:pt x="1444209" y="3511039"/>
                  <a:pt x="1441466" y="3509239"/>
                </a:cubicBezTo>
                <a:cubicBezTo>
                  <a:pt x="1439837" y="3505038"/>
                  <a:pt x="1438208" y="3500838"/>
                  <a:pt x="1436580" y="3496723"/>
                </a:cubicBezTo>
                <a:close/>
                <a:moveTo>
                  <a:pt x="1450810" y="3506581"/>
                </a:moveTo>
                <a:lnTo>
                  <a:pt x="1450553" y="3506067"/>
                </a:lnTo>
                <a:cubicBezTo>
                  <a:pt x="1450467" y="3505981"/>
                  <a:pt x="1450124" y="3505381"/>
                  <a:pt x="1449610" y="3504438"/>
                </a:cubicBezTo>
                <a:cubicBezTo>
                  <a:pt x="1450553" y="3504953"/>
                  <a:pt x="1451496" y="3505553"/>
                  <a:pt x="1452353" y="3506067"/>
                </a:cubicBezTo>
                <a:cubicBezTo>
                  <a:pt x="1456725" y="3513268"/>
                  <a:pt x="1459983" y="3518754"/>
                  <a:pt x="1462126" y="3522440"/>
                </a:cubicBezTo>
                <a:cubicBezTo>
                  <a:pt x="1459811" y="3520983"/>
                  <a:pt x="1457497" y="3519526"/>
                  <a:pt x="1455182" y="3518068"/>
                </a:cubicBezTo>
                <a:cubicBezTo>
                  <a:pt x="1453725" y="3514211"/>
                  <a:pt x="1452267" y="3510439"/>
                  <a:pt x="1450810" y="3506581"/>
                </a:cubicBezTo>
                <a:close/>
                <a:moveTo>
                  <a:pt x="1466841" y="3531870"/>
                </a:moveTo>
                <a:cubicBezTo>
                  <a:pt x="1468555" y="3536414"/>
                  <a:pt x="1470355" y="3540871"/>
                  <a:pt x="1472070" y="3545415"/>
                </a:cubicBezTo>
                <a:cubicBezTo>
                  <a:pt x="1469412" y="3543614"/>
                  <a:pt x="1466669" y="3541900"/>
                  <a:pt x="1464012" y="3540014"/>
                </a:cubicBezTo>
                <a:cubicBezTo>
                  <a:pt x="1462212" y="3535642"/>
                  <a:pt x="1460411" y="3531270"/>
                  <a:pt x="1458697" y="3526898"/>
                </a:cubicBezTo>
                <a:cubicBezTo>
                  <a:pt x="1461440" y="3528612"/>
                  <a:pt x="1464097" y="3530241"/>
                  <a:pt x="1466841" y="3531870"/>
                </a:cubicBezTo>
                <a:close/>
                <a:moveTo>
                  <a:pt x="1481157" y="3557245"/>
                </a:moveTo>
                <a:cubicBezTo>
                  <a:pt x="1483814" y="3558959"/>
                  <a:pt x="1486386" y="3560588"/>
                  <a:pt x="1489043" y="3562217"/>
                </a:cubicBezTo>
                <a:cubicBezTo>
                  <a:pt x="1490844" y="3566846"/>
                  <a:pt x="1492644" y="3571475"/>
                  <a:pt x="1494530" y="3576104"/>
                </a:cubicBezTo>
                <a:cubicBezTo>
                  <a:pt x="1491958" y="3574390"/>
                  <a:pt x="1489386" y="3572589"/>
                  <a:pt x="1486815" y="3570875"/>
                </a:cubicBezTo>
                <a:cubicBezTo>
                  <a:pt x="1484843" y="3566332"/>
                  <a:pt x="1482957" y="3561788"/>
                  <a:pt x="1481157" y="3557245"/>
                </a:cubicBezTo>
                <a:close/>
                <a:moveTo>
                  <a:pt x="1498130" y="3584848"/>
                </a:moveTo>
                <a:cubicBezTo>
                  <a:pt x="1499845" y="3589049"/>
                  <a:pt x="1501559" y="3593249"/>
                  <a:pt x="1503359" y="3597450"/>
                </a:cubicBezTo>
                <a:cubicBezTo>
                  <a:pt x="1500959" y="3595735"/>
                  <a:pt x="1498559" y="3594021"/>
                  <a:pt x="1496159" y="3592221"/>
                </a:cubicBezTo>
                <a:cubicBezTo>
                  <a:pt x="1494358" y="3588106"/>
                  <a:pt x="1492472" y="3583991"/>
                  <a:pt x="1490672" y="3579790"/>
                </a:cubicBezTo>
                <a:cubicBezTo>
                  <a:pt x="1493072" y="3581505"/>
                  <a:pt x="1495559" y="3583220"/>
                  <a:pt x="1498130" y="3584848"/>
                </a:cubicBezTo>
                <a:close/>
                <a:moveTo>
                  <a:pt x="1503960" y="3588706"/>
                </a:moveTo>
                <a:cubicBezTo>
                  <a:pt x="1506531" y="3590334"/>
                  <a:pt x="1509103" y="3592049"/>
                  <a:pt x="1511675" y="3593678"/>
                </a:cubicBezTo>
                <a:cubicBezTo>
                  <a:pt x="1513475" y="3598222"/>
                  <a:pt x="1515361" y="3602765"/>
                  <a:pt x="1517247" y="3607308"/>
                </a:cubicBezTo>
                <a:cubicBezTo>
                  <a:pt x="1514675" y="3605508"/>
                  <a:pt x="1512103" y="3603708"/>
                  <a:pt x="1509532" y="3601908"/>
                </a:cubicBezTo>
                <a:cubicBezTo>
                  <a:pt x="1507646" y="3597536"/>
                  <a:pt x="1505760" y="3593078"/>
                  <a:pt x="1503960" y="3588706"/>
                </a:cubicBezTo>
                <a:close/>
                <a:moveTo>
                  <a:pt x="1520762" y="3616052"/>
                </a:moveTo>
                <a:cubicBezTo>
                  <a:pt x="1522476" y="3620081"/>
                  <a:pt x="1524191" y="3624196"/>
                  <a:pt x="1525905" y="3628225"/>
                </a:cubicBezTo>
                <a:cubicBezTo>
                  <a:pt x="1523419" y="3626425"/>
                  <a:pt x="1520933" y="3624539"/>
                  <a:pt x="1518533" y="3622739"/>
                </a:cubicBezTo>
                <a:cubicBezTo>
                  <a:pt x="1516818" y="3618881"/>
                  <a:pt x="1515190" y="3614937"/>
                  <a:pt x="1513475" y="3611080"/>
                </a:cubicBezTo>
                <a:cubicBezTo>
                  <a:pt x="1515961" y="3612709"/>
                  <a:pt x="1518361" y="3614423"/>
                  <a:pt x="1520762" y="3616052"/>
                </a:cubicBezTo>
                <a:close/>
                <a:moveTo>
                  <a:pt x="1526848" y="3620081"/>
                </a:moveTo>
                <a:cubicBezTo>
                  <a:pt x="1529420" y="3621796"/>
                  <a:pt x="1531906" y="3623425"/>
                  <a:pt x="1534478" y="3625139"/>
                </a:cubicBezTo>
                <a:cubicBezTo>
                  <a:pt x="1536278" y="3629511"/>
                  <a:pt x="1538078" y="3633883"/>
                  <a:pt x="1539878" y="3638255"/>
                </a:cubicBezTo>
                <a:cubicBezTo>
                  <a:pt x="1537392" y="3636455"/>
                  <a:pt x="1534820" y="3634655"/>
                  <a:pt x="1532335" y="3632854"/>
                </a:cubicBezTo>
                <a:cubicBezTo>
                  <a:pt x="1530449" y="3628568"/>
                  <a:pt x="1528648" y="3624368"/>
                  <a:pt x="1526848" y="3620081"/>
                </a:cubicBezTo>
                <a:close/>
                <a:moveTo>
                  <a:pt x="1543822" y="3647684"/>
                </a:moveTo>
                <a:cubicBezTo>
                  <a:pt x="1545622" y="3651800"/>
                  <a:pt x="1547336" y="3656000"/>
                  <a:pt x="1549137" y="3660115"/>
                </a:cubicBezTo>
                <a:cubicBezTo>
                  <a:pt x="1546736" y="3658314"/>
                  <a:pt x="1544336" y="3656514"/>
                  <a:pt x="1541936" y="3654714"/>
                </a:cubicBezTo>
                <a:cubicBezTo>
                  <a:pt x="1540136" y="3650685"/>
                  <a:pt x="1538250" y="3646656"/>
                  <a:pt x="1536449" y="3642541"/>
                </a:cubicBezTo>
                <a:cubicBezTo>
                  <a:pt x="1538935" y="3644341"/>
                  <a:pt x="1541421" y="3646056"/>
                  <a:pt x="1543822" y="3647684"/>
                </a:cubicBezTo>
                <a:close/>
                <a:moveTo>
                  <a:pt x="1549994" y="3651971"/>
                </a:moveTo>
                <a:cubicBezTo>
                  <a:pt x="1552394" y="3653600"/>
                  <a:pt x="1554880" y="3655314"/>
                  <a:pt x="1557281" y="3656943"/>
                </a:cubicBezTo>
                <a:cubicBezTo>
                  <a:pt x="1559081" y="3661401"/>
                  <a:pt x="1561052" y="3665772"/>
                  <a:pt x="1562853" y="3670230"/>
                </a:cubicBezTo>
                <a:cubicBezTo>
                  <a:pt x="1560452" y="3668516"/>
                  <a:pt x="1558052" y="3666716"/>
                  <a:pt x="1555566" y="3665001"/>
                </a:cubicBezTo>
                <a:cubicBezTo>
                  <a:pt x="1553766" y="3660543"/>
                  <a:pt x="1551880" y="3656257"/>
                  <a:pt x="1549994" y="3651971"/>
                </a:cubicBezTo>
                <a:close/>
                <a:moveTo>
                  <a:pt x="1566625" y="3678974"/>
                </a:moveTo>
                <a:cubicBezTo>
                  <a:pt x="1568510" y="3683432"/>
                  <a:pt x="1570482" y="3687890"/>
                  <a:pt x="1572368" y="3692347"/>
                </a:cubicBezTo>
                <a:cubicBezTo>
                  <a:pt x="1570139" y="3690633"/>
                  <a:pt x="1567910" y="3688918"/>
                  <a:pt x="1565682" y="3687204"/>
                </a:cubicBezTo>
                <a:cubicBezTo>
                  <a:pt x="1563710" y="3682832"/>
                  <a:pt x="1561652" y="3678374"/>
                  <a:pt x="1559681" y="3674002"/>
                </a:cubicBezTo>
                <a:cubicBezTo>
                  <a:pt x="1561995" y="3675631"/>
                  <a:pt x="1564310" y="3677346"/>
                  <a:pt x="1566625" y="3678974"/>
                </a:cubicBezTo>
                <a:close/>
                <a:moveTo>
                  <a:pt x="1572711" y="3683175"/>
                </a:moveTo>
                <a:cubicBezTo>
                  <a:pt x="1575197" y="3684889"/>
                  <a:pt x="1577597" y="3686518"/>
                  <a:pt x="1579998" y="3688147"/>
                </a:cubicBezTo>
                <a:cubicBezTo>
                  <a:pt x="1581969" y="3692948"/>
                  <a:pt x="1583941" y="3697662"/>
                  <a:pt x="1585913" y="3702377"/>
                </a:cubicBezTo>
                <a:cubicBezTo>
                  <a:pt x="1583512" y="3700662"/>
                  <a:pt x="1581198" y="3698948"/>
                  <a:pt x="1578797" y="3697148"/>
                </a:cubicBezTo>
                <a:cubicBezTo>
                  <a:pt x="1576911" y="3692604"/>
                  <a:pt x="1574768" y="3687890"/>
                  <a:pt x="1572711" y="3683175"/>
                </a:cubicBezTo>
                <a:close/>
                <a:moveTo>
                  <a:pt x="1589770" y="3711293"/>
                </a:moveTo>
                <a:cubicBezTo>
                  <a:pt x="1591828" y="3716179"/>
                  <a:pt x="1593971" y="3720894"/>
                  <a:pt x="1596028" y="3725695"/>
                </a:cubicBezTo>
                <a:cubicBezTo>
                  <a:pt x="1593799" y="3723980"/>
                  <a:pt x="1591571" y="3722265"/>
                  <a:pt x="1589342" y="3720465"/>
                </a:cubicBezTo>
                <a:cubicBezTo>
                  <a:pt x="1587198" y="3715836"/>
                  <a:pt x="1585055" y="3711121"/>
                  <a:pt x="1582998" y="3706406"/>
                </a:cubicBezTo>
                <a:cubicBezTo>
                  <a:pt x="1585227" y="3708035"/>
                  <a:pt x="1587456" y="3709664"/>
                  <a:pt x="1589770" y="3711293"/>
                </a:cubicBezTo>
                <a:close/>
                <a:moveTo>
                  <a:pt x="1596200" y="3715836"/>
                </a:moveTo>
                <a:cubicBezTo>
                  <a:pt x="1598600" y="3717465"/>
                  <a:pt x="1601000" y="3719179"/>
                  <a:pt x="1603315" y="3720808"/>
                </a:cubicBezTo>
                <a:cubicBezTo>
                  <a:pt x="1605458" y="3725951"/>
                  <a:pt x="1607601" y="3731009"/>
                  <a:pt x="1609744" y="3736067"/>
                </a:cubicBezTo>
                <a:cubicBezTo>
                  <a:pt x="1607430" y="3734352"/>
                  <a:pt x="1605115" y="3732638"/>
                  <a:pt x="1602715" y="3730838"/>
                </a:cubicBezTo>
                <a:cubicBezTo>
                  <a:pt x="1600572" y="3725780"/>
                  <a:pt x="1598343" y="3720808"/>
                  <a:pt x="1596200" y="3715836"/>
                </a:cubicBezTo>
                <a:close/>
                <a:moveTo>
                  <a:pt x="1613688" y="3745154"/>
                </a:moveTo>
                <a:cubicBezTo>
                  <a:pt x="1615574" y="3749526"/>
                  <a:pt x="1617459" y="3753984"/>
                  <a:pt x="1619345" y="3758270"/>
                </a:cubicBezTo>
                <a:cubicBezTo>
                  <a:pt x="1617202" y="3756555"/>
                  <a:pt x="1614973" y="3754841"/>
                  <a:pt x="1612830" y="3753126"/>
                </a:cubicBezTo>
                <a:cubicBezTo>
                  <a:pt x="1610859" y="3748840"/>
                  <a:pt x="1608887" y="3744468"/>
                  <a:pt x="1606915" y="3740182"/>
                </a:cubicBezTo>
                <a:cubicBezTo>
                  <a:pt x="1609144" y="3741811"/>
                  <a:pt x="1611459" y="3743525"/>
                  <a:pt x="1613688" y="3745154"/>
                </a:cubicBezTo>
                <a:close/>
                <a:moveTo>
                  <a:pt x="1619945" y="3749612"/>
                </a:moveTo>
                <a:cubicBezTo>
                  <a:pt x="1622346" y="3751326"/>
                  <a:pt x="1624746" y="3752955"/>
                  <a:pt x="1627061" y="3754584"/>
                </a:cubicBezTo>
                <a:cubicBezTo>
                  <a:pt x="1629032" y="3759299"/>
                  <a:pt x="1631004" y="3763928"/>
                  <a:pt x="1633061" y="3768728"/>
                </a:cubicBezTo>
                <a:cubicBezTo>
                  <a:pt x="1630661" y="3767014"/>
                  <a:pt x="1628346" y="3765214"/>
                  <a:pt x="1625946" y="3763413"/>
                </a:cubicBezTo>
                <a:cubicBezTo>
                  <a:pt x="1623975" y="3758870"/>
                  <a:pt x="1622003" y="3754241"/>
                  <a:pt x="1619945" y="3749612"/>
                </a:cubicBezTo>
                <a:close/>
                <a:moveTo>
                  <a:pt x="1637005" y="3777815"/>
                </a:moveTo>
                <a:cubicBezTo>
                  <a:pt x="1638891" y="3782273"/>
                  <a:pt x="1640862" y="3786731"/>
                  <a:pt x="1642834" y="3791274"/>
                </a:cubicBezTo>
                <a:cubicBezTo>
                  <a:pt x="1640605" y="3789474"/>
                  <a:pt x="1638291" y="3787674"/>
                  <a:pt x="1636062" y="3785873"/>
                </a:cubicBezTo>
                <a:cubicBezTo>
                  <a:pt x="1634090" y="3781587"/>
                  <a:pt x="1632204" y="3777130"/>
                  <a:pt x="1630232" y="3772757"/>
                </a:cubicBezTo>
                <a:cubicBezTo>
                  <a:pt x="1632461" y="3774472"/>
                  <a:pt x="1634690" y="3776186"/>
                  <a:pt x="1637005" y="3777815"/>
                </a:cubicBezTo>
                <a:close/>
                <a:moveTo>
                  <a:pt x="1647035" y="3800789"/>
                </a:moveTo>
                <a:cubicBezTo>
                  <a:pt x="1648749" y="3804647"/>
                  <a:pt x="1650464" y="3808590"/>
                  <a:pt x="1652264" y="3812534"/>
                </a:cubicBezTo>
                <a:cubicBezTo>
                  <a:pt x="1650206" y="3810819"/>
                  <a:pt x="1648063" y="3809019"/>
                  <a:pt x="1646006" y="3807304"/>
                </a:cubicBezTo>
                <a:cubicBezTo>
                  <a:pt x="1644206" y="3803532"/>
                  <a:pt x="1642491" y="3799761"/>
                  <a:pt x="1640691" y="3795903"/>
                </a:cubicBezTo>
                <a:cubicBezTo>
                  <a:pt x="1642748" y="3797446"/>
                  <a:pt x="1644891" y="3799161"/>
                  <a:pt x="1647035" y="3800789"/>
                </a:cubicBezTo>
                <a:close/>
                <a:moveTo>
                  <a:pt x="1653635" y="3805847"/>
                </a:moveTo>
                <a:cubicBezTo>
                  <a:pt x="1655778" y="3807476"/>
                  <a:pt x="1657922" y="3809105"/>
                  <a:pt x="1660065" y="3810648"/>
                </a:cubicBezTo>
                <a:cubicBezTo>
                  <a:pt x="1661865" y="3814848"/>
                  <a:pt x="1663665" y="3819134"/>
                  <a:pt x="1665551" y="3823335"/>
                </a:cubicBezTo>
                <a:cubicBezTo>
                  <a:pt x="1663494" y="3821706"/>
                  <a:pt x="1661436" y="3820077"/>
                  <a:pt x="1659293" y="3818449"/>
                </a:cubicBezTo>
                <a:cubicBezTo>
                  <a:pt x="1657407" y="3814163"/>
                  <a:pt x="1655521" y="3809962"/>
                  <a:pt x="1653635" y="3805847"/>
                </a:cubicBezTo>
                <a:close/>
                <a:moveTo>
                  <a:pt x="1669923" y="3833194"/>
                </a:moveTo>
                <a:cubicBezTo>
                  <a:pt x="1671809" y="3837394"/>
                  <a:pt x="1673609" y="3841594"/>
                  <a:pt x="1675495" y="3845795"/>
                </a:cubicBezTo>
                <a:cubicBezTo>
                  <a:pt x="1673524" y="3844167"/>
                  <a:pt x="1671638" y="3842452"/>
                  <a:pt x="1669666" y="3840737"/>
                </a:cubicBezTo>
                <a:cubicBezTo>
                  <a:pt x="1667780" y="3836623"/>
                  <a:pt x="1665894" y="3832593"/>
                  <a:pt x="1664008" y="3828565"/>
                </a:cubicBezTo>
                <a:cubicBezTo>
                  <a:pt x="1665980" y="3830108"/>
                  <a:pt x="1667952" y="3831651"/>
                  <a:pt x="1669923" y="3833194"/>
                </a:cubicBezTo>
                <a:close/>
                <a:moveTo>
                  <a:pt x="1676695" y="3838508"/>
                </a:moveTo>
                <a:cubicBezTo>
                  <a:pt x="1747761" y="3892429"/>
                  <a:pt x="1816513" y="3923119"/>
                  <a:pt x="1869491" y="3923119"/>
                </a:cubicBezTo>
                <a:cubicBezTo>
                  <a:pt x="2012737" y="3923119"/>
                  <a:pt x="2213505" y="3668173"/>
                  <a:pt x="2273856" y="3502895"/>
                </a:cubicBezTo>
                <a:cubicBezTo>
                  <a:pt x="2346551" y="3303670"/>
                  <a:pt x="2439391" y="3096301"/>
                  <a:pt x="2537632" y="2876845"/>
                </a:cubicBezTo>
                <a:cubicBezTo>
                  <a:pt x="2553491" y="2841355"/>
                  <a:pt x="2569521" y="2805694"/>
                  <a:pt x="2585380" y="2769946"/>
                </a:cubicBezTo>
                <a:lnTo>
                  <a:pt x="2595925" y="2769946"/>
                </a:lnTo>
                <a:cubicBezTo>
                  <a:pt x="2574836" y="2819838"/>
                  <a:pt x="2553662" y="2869645"/>
                  <a:pt x="2532574" y="2919194"/>
                </a:cubicBezTo>
                <a:cubicBezTo>
                  <a:pt x="2443163" y="3129306"/>
                  <a:pt x="2358724" y="3327759"/>
                  <a:pt x="2288858" y="3519269"/>
                </a:cubicBezTo>
                <a:cubicBezTo>
                  <a:pt x="2256197" y="3608680"/>
                  <a:pt x="2190445" y="3716093"/>
                  <a:pt x="2117322" y="3799589"/>
                </a:cubicBezTo>
                <a:cubicBezTo>
                  <a:pt x="2033654" y="3895087"/>
                  <a:pt x="1951958" y="3947636"/>
                  <a:pt x="1887407" y="3947636"/>
                </a:cubicBezTo>
                <a:cubicBezTo>
                  <a:pt x="1829972" y="3947636"/>
                  <a:pt x="1757705" y="3913261"/>
                  <a:pt x="1682782" y="3851625"/>
                </a:cubicBezTo>
                <a:cubicBezTo>
                  <a:pt x="1680724" y="3847338"/>
                  <a:pt x="1678753" y="3842966"/>
                  <a:pt x="1676695" y="3838508"/>
                </a:cubicBezTo>
                <a:close/>
                <a:moveTo>
                  <a:pt x="2587952" y="2764203"/>
                </a:moveTo>
                <a:cubicBezTo>
                  <a:pt x="2589753" y="2760088"/>
                  <a:pt x="2591638" y="2755973"/>
                  <a:pt x="2593439" y="2751944"/>
                </a:cubicBezTo>
                <a:cubicBezTo>
                  <a:pt x="2597039" y="2751773"/>
                  <a:pt x="2600468" y="2751601"/>
                  <a:pt x="2603726" y="2751430"/>
                </a:cubicBezTo>
                <a:cubicBezTo>
                  <a:pt x="2601925" y="2755716"/>
                  <a:pt x="2600125" y="2759916"/>
                  <a:pt x="2598325" y="2764203"/>
                </a:cubicBezTo>
                <a:lnTo>
                  <a:pt x="2587952" y="2764203"/>
                </a:lnTo>
                <a:close/>
                <a:moveTo>
                  <a:pt x="2608183" y="2751258"/>
                </a:moveTo>
                <a:cubicBezTo>
                  <a:pt x="2611784" y="2751087"/>
                  <a:pt x="2615298" y="2750915"/>
                  <a:pt x="2618556" y="2750744"/>
                </a:cubicBezTo>
                <a:cubicBezTo>
                  <a:pt x="2616756" y="2755287"/>
                  <a:pt x="2614956" y="2759745"/>
                  <a:pt x="2613155" y="2764288"/>
                </a:cubicBezTo>
                <a:lnTo>
                  <a:pt x="2602697" y="2764288"/>
                </a:lnTo>
                <a:cubicBezTo>
                  <a:pt x="2604497" y="2759916"/>
                  <a:pt x="2606297" y="2755545"/>
                  <a:pt x="2608183" y="2751258"/>
                </a:cubicBezTo>
                <a:close/>
                <a:moveTo>
                  <a:pt x="2610669" y="2745258"/>
                </a:moveTo>
                <a:cubicBezTo>
                  <a:pt x="2612470" y="2740971"/>
                  <a:pt x="2614356" y="2736599"/>
                  <a:pt x="2616156" y="2732313"/>
                </a:cubicBezTo>
                <a:cubicBezTo>
                  <a:pt x="2619670" y="2731970"/>
                  <a:pt x="2623099" y="2731627"/>
                  <a:pt x="2626357" y="2731284"/>
                </a:cubicBezTo>
                <a:cubicBezTo>
                  <a:pt x="2624557" y="2735828"/>
                  <a:pt x="2622757" y="2740286"/>
                  <a:pt x="2620956" y="2744829"/>
                </a:cubicBezTo>
                <a:cubicBezTo>
                  <a:pt x="2617613" y="2744915"/>
                  <a:pt x="2614184" y="2745086"/>
                  <a:pt x="2610669" y="2745258"/>
                </a:cubicBezTo>
                <a:close/>
                <a:moveTo>
                  <a:pt x="2630729" y="2730770"/>
                </a:moveTo>
                <a:cubicBezTo>
                  <a:pt x="2634329" y="2730341"/>
                  <a:pt x="2637759" y="2729998"/>
                  <a:pt x="2641016" y="2729570"/>
                </a:cubicBezTo>
                <a:cubicBezTo>
                  <a:pt x="2639216" y="2734371"/>
                  <a:pt x="2637416" y="2739171"/>
                  <a:pt x="2635615" y="2743886"/>
                </a:cubicBezTo>
                <a:cubicBezTo>
                  <a:pt x="2632272" y="2744057"/>
                  <a:pt x="2628843" y="2744315"/>
                  <a:pt x="2625243" y="2744486"/>
                </a:cubicBezTo>
                <a:cubicBezTo>
                  <a:pt x="2627129" y="2739943"/>
                  <a:pt x="2628929" y="2735313"/>
                  <a:pt x="2630729" y="2730770"/>
                </a:cubicBezTo>
                <a:close/>
                <a:moveTo>
                  <a:pt x="2645474" y="2729056"/>
                </a:moveTo>
                <a:cubicBezTo>
                  <a:pt x="2649074" y="2728627"/>
                  <a:pt x="2652503" y="2728198"/>
                  <a:pt x="2655675" y="2727770"/>
                </a:cubicBezTo>
                <a:cubicBezTo>
                  <a:pt x="2653875" y="2732828"/>
                  <a:pt x="2652075" y="2737971"/>
                  <a:pt x="2650189" y="2743029"/>
                </a:cubicBezTo>
                <a:cubicBezTo>
                  <a:pt x="2646931" y="2743286"/>
                  <a:pt x="2643502" y="2743457"/>
                  <a:pt x="2639902" y="2743715"/>
                </a:cubicBezTo>
                <a:cubicBezTo>
                  <a:pt x="2641788" y="2738828"/>
                  <a:pt x="2643588" y="2733942"/>
                  <a:pt x="2645474" y="2729056"/>
                </a:cubicBezTo>
                <a:close/>
                <a:moveTo>
                  <a:pt x="2647702" y="2723055"/>
                </a:moveTo>
                <a:cubicBezTo>
                  <a:pt x="2649503" y="2718168"/>
                  <a:pt x="2651389" y="2713368"/>
                  <a:pt x="2653189" y="2708481"/>
                </a:cubicBezTo>
                <a:cubicBezTo>
                  <a:pt x="2656704" y="2707796"/>
                  <a:pt x="2660047" y="2707196"/>
                  <a:pt x="2663304" y="2706510"/>
                </a:cubicBezTo>
                <a:cubicBezTo>
                  <a:pt x="2661504" y="2711568"/>
                  <a:pt x="2659704" y="2716711"/>
                  <a:pt x="2657818" y="2721769"/>
                </a:cubicBezTo>
                <a:cubicBezTo>
                  <a:pt x="2654561" y="2722197"/>
                  <a:pt x="2651217" y="2722626"/>
                  <a:pt x="2647702" y="2723055"/>
                </a:cubicBezTo>
                <a:close/>
                <a:moveTo>
                  <a:pt x="2655503" y="2702224"/>
                </a:moveTo>
                <a:cubicBezTo>
                  <a:pt x="2657304" y="2697337"/>
                  <a:pt x="2659190" y="2692451"/>
                  <a:pt x="2661076" y="2687479"/>
                </a:cubicBezTo>
                <a:cubicBezTo>
                  <a:pt x="2664505" y="2686622"/>
                  <a:pt x="2667762" y="2685764"/>
                  <a:pt x="2670934" y="2684907"/>
                </a:cubicBezTo>
                <a:cubicBezTo>
                  <a:pt x="2669134" y="2690051"/>
                  <a:pt x="2667334" y="2695194"/>
                  <a:pt x="2665448" y="2700338"/>
                </a:cubicBezTo>
                <a:cubicBezTo>
                  <a:pt x="2662276" y="2700938"/>
                  <a:pt x="2658933" y="2701624"/>
                  <a:pt x="2655503" y="2702224"/>
                </a:cubicBezTo>
                <a:close/>
                <a:moveTo>
                  <a:pt x="2663390" y="2681221"/>
                </a:moveTo>
                <a:cubicBezTo>
                  <a:pt x="2665190" y="2676420"/>
                  <a:pt x="2666991" y="2671534"/>
                  <a:pt x="2668791" y="2666733"/>
                </a:cubicBezTo>
                <a:cubicBezTo>
                  <a:pt x="2672134" y="2665705"/>
                  <a:pt x="2675392" y="2664590"/>
                  <a:pt x="2678478" y="2663562"/>
                </a:cubicBezTo>
                <a:cubicBezTo>
                  <a:pt x="2676678" y="2668619"/>
                  <a:pt x="2674877" y="2673677"/>
                  <a:pt x="2673077" y="2678735"/>
                </a:cubicBezTo>
                <a:cubicBezTo>
                  <a:pt x="2669991" y="2679592"/>
                  <a:pt x="2666733" y="2680364"/>
                  <a:pt x="2663390" y="2681221"/>
                </a:cubicBezTo>
                <a:close/>
                <a:moveTo>
                  <a:pt x="2671191" y="2660304"/>
                </a:moveTo>
                <a:cubicBezTo>
                  <a:pt x="2672991" y="2655418"/>
                  <a:pt x="2674877" y="2650531"/>
                  <a:pt x="2676678" y="2645645"/>
                </a:cubicBezTo>
                <a:cubicBezTo>
                  <a:pt x="2679935" y="2644359"/>
                  <a:pt x="2683107" y="2643073"/>
                  <a:pt x="2686107" y="2641787"/>
                </a:cubicBezTo>
                <a:cubicBezTo>
                  <a:pt x="2684307" y="2646845"/>
                  <a:pt x="2682507" y="2651989"/>
                  <a:pt x="2680707" y="2657046"/>
                </a:cubicBezTo>
                <a:cubicBezTo>
                  <a:pt x="2677706" y="2658161"/>
                  <a:pt x="2674534" y="2659190"/>
                  <a:pt x="2671191" y="2660304"/>
                </a:cubicBezTo>
                <a:close/>
                <a:moveTo>
                  <a:pt x="2679164" y="2638873"/>
                </a:moveTo>
                <a:cubicBezTo>
                  <a:pt x="2680964" y="2634158"/>
                  <a:pt x="2682678" y="2629357"/>
                  <a:pt x="2684479" y="2624557"/>
                </a:cubicBezTo>
                <a:cubicBezTo>
                  <a:pt x="2687650" y="2623099"/>
                  <a:pt x="2690737" y="2621642"/>
                  <a:pt x="2693651" y="2620099"/>
                </a:cubicBezTo>
                <a:cubicBezTo>
                  <a:pt x="2691937" y="2625071"/>
                  <a:pt x="2690136" y="2630043"/>
                  <a:pt x="2688422" y="2635015"/>
                </a:cubicBezTo>
                <a:cubicBezTo>
                  <a:pt x="2685507" y="2636387"/>
                  <a:pt x="2682421" y="2637587"/>
                  <a:pt x="2679164" y="2638873"/>
                </a:cubicBezTo>
                <a:close/>
                <a:moveTo>
                  <a:pt x="2687136" y="2617270"/>
                </a:moveTo>
                <a:cubicBezTo>
                  <a:pt x="2688851" y="2612641"/>
                  <a:pt x="2690565" y="2608012"/>
                  <a:pt x="2692280" y="2603383"/>
                </a:cubicBezTo>
                <a:cubicBezTo>
                  <a:pt x="2695366" y="2601754"/>
                  <a:pt x="2698366" y="2600039"/>
                  <a:pt x="2701195" y="2598411"/>
                </a:cubicBezTo>
                <a:cubicBezTo>
                  <a:pt x="2699480" y="2603211"/>
                  <a:pt x="2697852" y="2608098"/>
                  <a:pt x="2696137" y="2612898"/>
                </a:cubicBezTo>
                <a:cubicBezTo>
                  <a:pt x="2693308" y="2614356"/>
                  <a:pt x="2690308" y="2615813"/>
                  <a:pt x="2687136" y="2617270"/>
                </a:cubicBezTo>
                <a:close/>
                <a:moveTo>
                  <a:pt x="2695194" y="2595496"/>
                </a:moveTo>
                <a:cubicBezTo>
                  <a:pt x="2696823" y="2590953"/>
                  <a:pt x="2698452" y="2586495"/>
                  <a:pt x="2700166" y="2581951"/>
                </a:cubicBezTo>
                <a:cubicBezTo>
                  <a:pt x="2703167" y="2580151"/>
                  <a:pt x="2706081" y="2578265"/>
                  <a:pt x="2708824" y="2576465"/>
                </a:cubicBezTo>
                <a:cubicBezTo>
                  <a:pt x="2707196" y="2581094"/>
                  <a:pt x="2705567" y="2585809"/>
                  <a:pt x="2703938" y="2590438"/>
                </a:cubicBezTo>
                <a:cubicBezTo>
                  <a:pt x="2701195" y="2592238"/>
                  <a:pt x="2698280" y="2593867"/>
                  <a:pt x="2695194" y="2595496"/>
                </a:cubicBezTo>
                <a:close/>
                <a:moveTo>
                  <a:pt x="2714139" y="2572950"/>
                </a:moveTo>
                <a:cubicBezTo>
                  <a:pt x="2717483" y="2570636"/>
                  <a:pt x="2720655" y="2568321"/>
                  <a:pt x="2723655" y="2566007"/>
                </a:cubicBezTo>
                <a:cubicBezTo>
                  <a:pt x="2722026" y="2570979"/>
                  <a:pt x="2720397" y="2576036"/>
                  <a:pt x="2718769" y="2581008"/>
                </a:cubicBezTo>
                <a:cubicBezTo>
                  <a:pt x="2715768" y="2583152"/>
                  <a:pt x="2712596" y="2585295"/>
                  <a:pt x="2709167" y="2587438"/>
                </a:cubicBezTo>
                <a:cubicBezTo>
                  <a:pt x="2710796" y="2582551"/>
                  <a:pt x="2712511" y="2577751"/>
                  <a:pt x="2714139" y="2572950"/>
                </a:cubicBezTo>
                <a:close/>
                <a:moveTo>
                  <a:pt x="2716968" y="2564806"/>
                </a:moveTo>
                <a:cubicBezTo>
                  <a:pt x="2718683" y="2559920"/>
                  <a:pt x="2720312" y="2555120"/>
                  <a:pt x="2722026" y="2550233"/>
                </a:cubicBezTo>
                <a:cubicBezTo>
                  <a:pt x="2725284" y="2547661"/>
                  <a:pt x="2728456" y="2545090"/>
                  <a:pt x="2731370" y="2542518"/>
                </a:cubicBezTo>
                <a:cubicBezTo>
                  <a:pt x="2729741" y="2547490"/>
                  <a:pt x="2728113" y="2552548"/>
                  <a:pt x="2726484" y="2557520"/>
                </a:cubicBezTo>
                <a:cubicBezTo>
                  <a:pt x="2723484" y="2560006"/>
                  <a:pt x="2720312" y="2562406"/>
                  <a:pt x="2716968" y="2564806"/>
                </a:cubicBezTo>
                <a:close/>
                <a:moveTo>
                  <a:pt x="2737028" y="2537289"/>
                </a:moveTo>
                <a:cubicBezTo>
                  <a:pt x="2740629" y="2533774"/>
                  <a:pt x="2743886" y="2530345"/>
                  <a:pt x="2746715" y="2526830"/>
                </a:cubicBezTo>
                <a:cubicBezTo>
                  <a:pt x="2745172" y="2531717"/>
                  <a:pt x="2743715" y="2536689"/>
                  <a:pt x="2742172" y="2541575"/>
                </a:cubicBezTo>
                <a:cubicBezTo>
                  <a:pt x="2739343" y="2545261"/>
                  <a:pt x="2735999" y="2548947"/>
                  <a:pt x="2731970" y="2552633"/>
                </a:cubicBezTo>
                <a:cubicBezTo>
                  <a:pt x="2733685" y="2547490"/>
                  <a:pt x="2735399" y="2542347"/>
                  <a:pt x="2737028" y="2537289"/>
                </a:cubicBezTo>
                <a:close/>
                <a:moveTo>
                  <a:pt x="2753573" y="2517486"/>
                </a:moveTo>
                <a:cubicBezTo>
                  <a:pt x="2753659" y="2517315"/>
                  <a:pt x="2753745" y="2517143"/>
                  <a:pt x="2753916" y="2516972"/>
                </a:cubicBezTo>
                <a:cubicBezTo>
                  <a:pt x="2753745" y="2517229"/>
                  <a:pt x="2753659" y="2517486"/>
                  <a:pt x="2753573" y="2517743"/>
                </a:cubicBezTo>
                <a:cubicBezTo>
                  <a:pt x="2753573" y="2517658"/>
                  <a:pt x="2753573" y="2517572"/>
                  <a:pt x="2753573" y="2517486"/>
                </a:cubicBezTo>
                <a:close/>
                <a:moveTo>
                  <a:pt x="2761888" y="2498284"/>
                </a:moveTo>
                <a:cubicBezTo>
                  <a:pt x="2762917" y="2493569"/>
                  <a:pt x="2765660" y="2488683"/>
                  <a:pt x="2769946" y="2483710"/>
                </a:cubicBezTo>
                <a:cubicBezTo>
                  <a:pt x="2767889" y="2490826"/>
                  <a:pt x="2765832" y="2497941"/>
                  <a:pt x="2763860" y="2505056"/>
                </a:cubicBezTo>
                <a:cubicBezTo>
                  <a:pt x="2759917" y="2508742"/>
                  <a:pt x="2756830" y="2512343"/>
                  <a:pt x="2754687" y="2515857"/>
                </a:cubicBezTo>
                <a:cubicBezTo>
                  <a:pt x="2758116" y="2510028"/>
                  <a:pt x="2760517" y="2504199"/>
                  <a:pt x="2761888" y="2498284"/>
                </a:cubicBezTo>
                <a:close/>
                <a:moveTo>
                  <a:pt x="2775518" y="2477796"/>
                </a:moveTo>
                <a:cubicBezTo>
                  <a:pt x="2777833" y="2475567"/>
                  <a:pt x="2780405" y="2473424"/>
                  <a:pt x="2783234" y="2471195"/>
                </a:cubicBezTo>
                <a:cubicBezTo>
                  <a:pt x="2781091" y="2479167"/>
                  <a:pt x="2778948" y="2487054"/>
                  <a:pt x="2776805" y="2495026"/>
                </a:cubicBezTo>
                <a:cubicBezTo>
                  <a:pt x="2773975" y="2496912"/>
                  <a:pt x="2771404" y="2498884"/>
                  <a:pt x="2769004" y="2500770"/>
                </a:cubicBezTo>
                <a:cubicBezTo>
                  <a:pt x="2771147" y="2493055"/>
                  <a:pt x="2773290" y="2485425"/>
                  <a:pt x="2775518" y="2477796"/>
                </a:cubicBezTo>
                <a:close/>
                <a:moveTo>
                  <a:pt x="2788035" y="2467423"/>
                </a:moveTo>
                <a:cubicBezTo>
                  <a:pt x="2790520" y="2465623"/>
                  <a:pt x="2793178" y="2463737"/>
                  <a:pt x="2796007" y="2461936"/>
                </a:cubicBezTo>
                <a:cubicBezTo>
                  <a:pt x="2793864" y="2470252"/>
                  <a:pt x="2791806" y="2478567"/>
                  <a:pt x="2789663" y="2486882"/>
                </a:cubicBezTo>
                <a:cubicBezTo>
                  <a:pt x="2786748" y="2488597"/>
                  <a:pt x="2784005" y="2490226"/>
                  <a:pt x="2781434" y="2491854"/>
                </a:cubicBezTo>
                <a:cubicBezTo>
                  <a:pt x="2783662" y="2483710"/>
                  <a:pt x="2785891" y="2475567"/>
                  <a:pt x="2788035" y="2467423"/>
                </a:cubicBezTo>
                <a:close/>
                <a:moveTo>
                  <a:pt x="2800636" y="2458936"/>
                </a:moveTo>
                <a:cubicBezTo>
                  <a:pt x="2802951" y="2457479"/>
                  <a:pt x="2805265" y="2456107"/>
                  <a:pt x="2807751" y="2454650"/>
                </a:cubicBezTo>
                <a:cubicBezTo>
                  <a:pt x="2805694" y="2463222"/>
                  <a:pt x="2803636" y="2471795"/>
                  <a:pt x="2801579" y="2480282"/>
                </a:cubicBezTo>
                <a:cubicBezTo>
                  <a:pt x="2799007" y="2481653"/>
                  <a:pt x="2796521" y="2482939"/>
                  <a:pt x="2794207" y="2484225"/>
                </a:cubicBezTo>
                <a:cubicBezTo>
                  <a:pt x="2796350" y="2475824"/>
                  <a:pt x="2798493" y="2467337"/>
                  <a:pt x="2800636" y="2458936"/>
                </a:cubicBezTo>
                <a:close/>
                <a:moveTo>
                  <a:pt x="2812123" y="2452078"/>
                </a:moveTo>
                <a:cubicBezTo>
                  <a:pt x="2814438" y="2450707"/>
                  <a:pt x="2816924" y="2449420"/>
                  <a:pt x="2819410" y="2448049"/>
                </a:cubicBezTo>
                <a:cubicBezTo>
                  <a:pt x="2817438" y="2456793"/>
                  <a:pt x="2815466" y="2465537"/>
                  <a:pt x="2813495" y="2474366"/>
                </a:cubicBezTo>
                <a:cubicBezTo>
                  <a:pt x="2810923" y="2475653"/>
                  <a:pt x="2808351" y="2476853"/>
                  <a:pt x="2805951" y="2478138"/>
                </a:cubicBezTo>
                <a:cubicBezTo>
                  <a:pt x="2808008" y="2469395"/>
                  <a:pt x="2810066" y="2460736"/>
                  <a:pt x="2812123" y="2452078"/>
                </a:cubicBezTo>
                <a:close/>
                <a:moveTo>
                  <a:pt x="2823696" y="2445734"/>
                </a:moveTo>
                <a:cubicBezTo>
                  <a:pt x="2826096" y="2444449"/>
                  <a:pt x="2828497" y="2443248"/>
                  <a:pt x="2830983" y="2441962"/>
                </a:cubicBezTo>
                <a:cubicBezTo>
                  <a:pt x="2829097" y="2450878"/>
                  <a:pt x="2827211" y="2459879"/>
                  <a:pt x="2825325" y="2468794"/>
                </a:cubicBezTo>
                <a:cubicBezTo>
                  <a:pt x="2822753" y="2469995"/>
                  <a:pt x="2820181" y="2471109"/>
                  <a:pt x="2817695" y="2472309"/>
                </a:cubicBezTo>
                <a:cubicBezTo>
                  <a:pt x="2819753" y="2463479"/>
                  <a:pt x="2821724" y="2454564"/>
                  <a:pt x="2823696" y="2445734"/>
                </a:cubicBezTo>
                <a:close/>
                <a:moveTo>
                  <a:pt x="2835183" y="2439819"/>
                </a:moveTo>
                <a:cubicBezTo>
                  <a:pt x="2837584" y="2438619"/>
                  <a:pt x="2840069" y="2437419"/>
                  <a:pt x="2842555" y="2436219"/>
                </a:cubicBezTo>
                <a:cubicBezTo>
                  <a:pt x="2840755" y="2445306"/>
                  <a:pt x="2838955" y="2454478"/>
                  <a:pt x="2837155" y="2463565"/>
                </a:cubicBezTo>
                <a:cubicBezTo>
                  <a:pt x="2834583" y="2464679"/>
                  <a:pt x="2832011" y="2465794"/>
                  <a:pt x="2829525" y="2466908"/>
                </a:cubicBezTo>
                <a:cubicBezTo>
                  <a:pt x="2831411" y="2457907"/>
                  <a:pt x="2833297" y="2448906"/>
                  <a:pt x="2835183" y="2439819"/>
                </a:cubicBezTo>
                <a:close/>
                <a:moveTo>
                  <a:pt x="2846756" y="2434333"/>
                </a:moveTo>
                <a:cubicBezTo>
                  <a:pt x="3032865" y="2346636"/>
                  <a:pt x="3465176" y="2243852"/>
                  <a:pt x="3547301" y="2228850"/>
                </a:cubicBezTo>
                <a:cubicBezTo>
                  <a:pt x="3550044" y="2228336"/>
                  <a:pt x="3577647" y="2228079"/>
                  <a:pt x="3580734" y="2228079"/>
                </a:cubicBezTo>
                <a:cubicBezTo>
                  <a:pt x="3614766" y="2228079"/>
                  <a:pt x="3899973" y="2259797"/>
                  <a:pt x="3919605" y="2299316"/>
                </a:cubicBezTo>
                <a:cubicBezTo>
                  <a:pt x="3933406" y="2327005"/>
                  <a:pt x="4030704" y="2357266"/>
                  <a:pt x="4133660" y="2389242"/>
                </a:cubicBezTo>
                <a:cubicBezTo>
                  <a:pt x="4222300" y="2416759"/>
                  <a:pt x="4322855" y="2448049"/>
                  <a:pt x="4328856" y="2469909"/>
                </a:cubicBezTo>
                <a:cubicBezTo>
                  <a:pt x="4343600" y="2523316"/>
                  <a:pt x="4504421" y="2575779"/>
                  <a:pt x="4674670" y="2631243"/>
                </a:cubicBezTo>
                <a:cubicBezTo>
                  <a:pt x="4719762" y="2645902"/>
                  <a:pt x="4765282" y="2660733"/>
                  <a:pt x="4807630" y="2675563"/>
                </a:cubicBezTo>
                <a:cubicBezTo>
                  <a:pt x="4807887" y="2676592"/>
                  <a:pt x="4808144" y="2677535"/>
                  <a:pt x="4808487" y="2678563"/>
                </a:cubicBezTo>
                <a:cubicBezTo>
                  <a:pt x="4766653" y="2665619"/>
                  <a:pt x="4721476" y="2652589"/>
                  <a:pt x="4675527" y="2639302"/>
                </a:cubicBezTo>
                <a:cubicBezTo>
                  <a:pt x="4511193" y="2591810"/>
                  <a:pt x="4341286" y="2542775"/>
                  <a:pt x="4328770" y="2497341"/>
                </a:cubicBezTo>
                <a:cubicBezTo>
                  <a:pt x="4323027" y="2476510"/>
                  <a:pt x="4249817" y="2454907"/>
                  <a:pt x="4129888" y="2421731"/>
                </a:cubicBezTo>
                <a:cubicBezTo>
                  <a:pt x="4035248" y="2395585"/>
                  <a:pt x="3928005" y="2365924"/>
                  <a:pt x="3916347" y="2342521"/>
                </a:cubicBezTo>
                <a:cubicBezTo>
                  <a:pt x="3896973" y="2303602"/>
                  <a:pt x="3600879" y="2276427"/>
                  <a:pt x="3575847" y="2276427"/>
                </a:cubicBezTo>
                <a:cubicBezTo>
                  <a:pt x="3573961" y="2276427"/>
                  <a:pt x="3544986" y="2276685"/>
                  <a:pt x="3542243" y="2277113"/>
                </a:cubicBezTo>
                <a:cubicBezTo>
                  <a:pt x="3536071" y="2278228"/>
                  <a:pt x="3047524" y="2375354"/>
                  <a:pt x="2841270" y="2461851"/>
                </a:cubicBezTo>
                <a:cubicBezTo>
                  <a:pt x="2843070" y="2452678"/>
                  <a:pt x="2844956" y="2443506"/>
                  <a:pt x="2846756" y="2434333"/>
                </a:cubicBezTo>
                <a:close/>
                <a:moveTo>
                  <a:pt x="4868923" y="2761888"/>
                </a:moveTo>
                <a:cubicBezTo>
                  <a:pt x="4869180" y="2762660"/>
                  <a:pt x="4869438" y="2763431"/>
                  <a:pt x="4869695" y="2764288"/>
                </a:cubicBezTo>
                <a:lnTo>
                  <a:pt x="4869695" y="2764288"/>
                </a:lnTo>
                <a:cubicBezTo>
                  <a:pt x="4869438" y="2763431"/>
                  <a:pt x="4869180" y="2762660"/>
                  <a:pt x="4868923" y="2761888"/>
                </a:cubicBezTo>
                <a:cubicBezTo>
                  <a:pt x="4868923" y="2761888"/>
                  <a:pt x="4868923" y="2761888"/>
                  <a:pt x="4868923" y="2761888"/>
                </a:cubicBezTo>
                <a:close/>
                <a:moveTo>
                  <a:pt x="4877581" y="2775518"/>
                </a:moveTo>
                <a:cubicBezTo>
                  <a:pt x="4884182" y="2795321"/>
                  <a:pt x="4890612" y="2815038"/>
                  <a:pt x="4896784" y="2834583"/>
                </a:cubicBezTo>
                <a:cubicBezTo>
                  <a:pt x="4959534" y="3033465"/>
                  <a:pt x="5075178" y="3268952"/>
                  <a:pt x="5198622" y="3449146"/>
                </a:cubicBezTo>
                <a:cubicBezTo>
                  <a:pt x="5391503" y="3730838"/>
                  <a:pt x="5535778" y="3789902"/>
                  <a:pt x="5622875" y="3789902"/>
                </a:cubicBezTo>
                <a:cubicBezTo>
                  <a:pt x="5803240" y="3789902"/>
                  <a:pt x="5996036" y="3550215"/>
                  <a:pt x="6150083" y="3337274"/>
                </a:cubicBezTo>
                <a:cubicBezTo>
                  <a:pt x="5998779" y="3552273"/>
                  <a:pt x="5804012" y="3808933"/>
                  <a:pt x="5618331" y="3808933"/>
                </a:cubicBezTo>
                <a:cubicBezTo>
                  <a:pt x="5530292" y="3808933"/>
                  <a:pt x="5385416" y="3748669"/>
                  <a:pt x="5195450" y="3461404"/>
                </a:cubicBezTo>
                <a:cubicBezTo>
                  <a:pt x="5076292" y="3281296"/>
                  <a:pt x="4961678" y="3040666"/>
                  <a:pt x="4896269" y="2833469"/>
                </a:cubicBezTo>
                <a:cubicBezTo>
                  <a:pt x="4890097" y="2814352"/>
                  <a:pt x="4883840" y="2794978"/>
                  <a:pt x="4877581" y="2775518"/>
                </a:cubicBezTo>
                <a:lnTo>
                  <a:pt x="4877581" y="2775518"/>
                </a:lnTo>
                <a:close/>
                <a:moveTo>
                  <a:pt x="7399354" y="3997357"/>
                </a:moveTo>
                <a:cubicBezTo>
                  <a:pt x="7435616" y="4129031"/>
                  <a:pt x="7524512" y="4304424"/>
                  <a:pt x="7610580" y="4474160"/>
                </a:cubicBezTo>
                <a:cubicBezTo>
                  <a:pt x="7645985" y="4544025"/>
                  <a:pt x="7679418" y="4610034"/>
                  <a:pt x="7708907" y="4672184"/>
                </a:cubicBezTo>
                <a:cubicBezTo>
                  <a:pt x="7793946" y="4851692"/>
                  <a:pt x="7970883" y="4997682"/>
                  <a:pt x="8103414" y="4997682"/>
                </a:cubicBezTo>
                <a:cubicBezTo>
                  <a:pt x="8114986" y="4997682"/>
                  <a:pt x="8132988" y="4996653"/>
                  <a:pt x="8145076" y="4994425"/>
                </a:cubicBezTo>
                <a:cubicBezTo>
                  <a:pt x="8278721" y="4969993"/>
                  <a:pt x="8433283" y="4817831"/>
                  <a:pt x="8580301" y="4565800"/>
                </a:cubicBezTo>
                <a:cubicBezTo>
                  <a:pt x="8656340" y="4435498"/>
                  <a:pt x="8725519" y="4286422"/>
                  <a:pt x="8778412" y="4142146"/>
                </a:cubicBezTo>
                <a:cubicBezTo>
                  <a:pt x="8724491" y="4300481"/>
                  <a:pt x="8652225" y="4464987"/>
                  <a:pt x="8573272" y="4605490"/>
                </a:cubicBezTo>
                <a:cubicBezTo>
                  <a:pt x="8388106" y="4935274"/>
                  <a:pt x="8235258" y="5025285"/>
                  <a:pt x="8139589" y="5042773"/>
                </a:cubicBezTo>
                <a:cubicBezTo>
                  <a:pt x="8127331" y="5045002"/>
                  <a:pt x="8109500" y="5046031"/>
                  <a:pt x="8098013" y="5046031"/>
                </a:cubicBezTo>
                <a:cubicBezTo>
                  <a:pt x="7965739" y="5046031"/>
                  <a:pt x="7793260" y="4900556"/>
                  <a:pt x="7705307" y="4714875"/>
                </a:cubicBezTo>
                <a:cubicBezTo>
                  <a:pt x="7681218" y="4663954"/>
                  <a:pt x="7654986" y="4610548"/>
                  <a:pt x="7627297" y="4554055"/>
                </a:cubicBezTo>
                <a:cubicBezTo>
                  <a:pt x="7539000" y="4374033"/>
                  <a:pt x="7438873" y="4169922"/>
                  <a:pt x="7398925" y="4024789"/>
                </a:cubicBezTo>
                <a:cubicBezTo>
                  <a:pt x="7333860" y="3788274"/>
                  <a:pt x="7241792" y="3540014"/>
                  <a:pt x="7151523" y="3298955"/>
                </a:cubicBezTo>
                <a:cubicBezTo>
                  <a:pt x="7243077" y="3530841"/>
                  <a:pt x="7336689" y="3769843"/>
                  <a:pt x="7399354" y="3997357"/>
                </a:cubicBezTo>
                <a:close/>
                <a:moveTo>
                  <a:pt x="10108264" y="2600211"/>
                </a:moveTo>
                <a:cubicBezTo>
                  <a:pt x="10122237" y="2561892"/>
                  <a:pt x="10472509" y="2502484"/>
                  <a:pt x="10505342" y="2502484"/>
                </a:cubicBezTo>
                <a:cubicBezTo>
                  <a:pt x="10515286" y="2502484"/>
                  <a:pt x="10558662" y="2507285"/>
                  <a:pt x="10615413" y="2515515"/>
                </a:cubicBezTo>
                <a:cubicBezTo>
                  <a:pt x="10622528" y="2523658"/>
                  <a:pt x="10629557" y="2531631"/>
                  <a:pt x="10636673" y="2539346"/>
                </a:cubicBezTo>
                <a:cubicBezTo>
                  <a:pt x="10575294" y="2531459"/>
                  <a:pt x="10529431" y="2527002"/>
                  <a:pt x="10523773" y="2527002"/>
                </a:cubicBezTo>
                <a:cubicBezTo>
                  <a:pt x="10492826" y="2527002"/>
                  <a:pt x="10137753" y="2578265"/>
                  <a:pt x="10123780" y="2616584"/>
                </a:cubicBezTo>
                <a:cubicBezTo>
                  <a:pt x="10107407" y="2661504"/>
                  <a:pt x="9940072" y="2711225"/>
                  <a:pt x="9751391" y="2760602"/>
                </a:cubicBezTo>
                <a:cubicBezTo>
                  <a:pt x="9936471" y="2704967"/>
                  <a:pt x="10089404" y="2651817"/>
                  <a:pt x="10108264" y="2600211"/>
                </a:cubicBezTo>
                <a:close/>
                <a:moveTo>
                  <a:pt x="10622528" y="2516543"/>
                </a:moveTo>
                <a:cubicBezTo>
                  <a:pt x="10626300" y="2517058"/>
                  <a:pt x="10630072" y="2517658"/>
                  <a:pt x="10633843" y="2518258"/>
                </a:cubicBezTo>
                <a:cubicBezTo>
                  <a:pt x="10640959" y="2526230"/>
                  <a:pt x="10647988" y="2534117"/>
                  <a:pt x="10655018" y="2541746"/>
                </a:cubicBezTo>
                <a:cubicBezTo>
                  <a:pt x="10651246" y="2541232"/>
                  <a:pt x="10647560" y="2540803"/>
                  <a:pt x="10643874" y="2540289"/>
                </a:cubicBezTo>
                <a:cubicBezTo>
                  <a:pt x="10636845" y="2532488"/>
                  <a:pt x="10629729" y="2524601"/>
                  <a:pt x="10622528" y="2516543"/>
                </a:cubicBezTo>
                <a:close/>
                <a:moveTo>
                  <a:pt x="10641045" y="2519287"/>
                </a:moveTo>
                <a:cubicBezTo>
                  <a:pt x="10644817" y="2519886"/>
                  <a:pt x="10648503" y="2520401"/>
                  <a:pt x="10652360" y="2521001"/>
                </a:cubicBezTo>
                <a:cubicBezTo>
                  <a:pt x="10659475" y="2528888"/>
                  <a:pt x="10666505" y="2536689"/>
                  <a:pt x="10673620" y="2544233"/>
                </a:cubicBezTo>
                <a:cubicBezTo>
                  <a:pt x="10669934" y="2543718"/>
                  <a:pt x="10666248" y="2543204"/>
                  <a:pt x="10662562" y="2542689"/>
                </a:cubicBezTo>
                <a:cubicBezTo>
                  <a:pt x="10655446" y="2535060"/>
                  <a:pt x="10648246" y="2527345"/>
                  <a:pt x="10641045" y="2519287"/>
                </a:cubicBezTo>
                <a:close/>
                <a:moveTo>
                  <a:pt x="10660162" y="2522287"/>
                </a:moveTo>
                <a:cubicBezTo>
                  <a:pt x="10663847" y="2522887"/>
                  <a:pt x="10667534" y="2523487"/>
                  <a:pt x="10671219" y="2524087"/>
                </a:cubicBezTo>
                <a:cubicBezTo>
                  <a:pt x="10678249" y="2531802"/>
                  <a:pt x="10685364" y="2539432"/>
                  <a:pt x="10692566" y="2546976"/>
                </a:cubicBezTo>
                <a:cubicBezTo>
                  <a:pt x="10688879" y="2546461"/>
                  <a:pt x="10685193" y="2545947"/>
                  <a:pt x="10681593" y="2545433"/>
                </a:cubicBezTo>
                <a:cubicBezTo>
                  <a:pt x="10674391" y="2537717"/>
                  <a:pt x="10667191" y="2530002"/>
                  <a:pt x="10660162" y="2522287"/>
                </a:cubicBezTo>
                <a:close/>
                <a:moveTo>
                  <a:pt x="10678763" y="2525287"/>
                </a:moveTo>
                <a:cubicBezTo>
                  <a:pt x="10682364" y="2525887"/>
                  <a:pt x="10686051" y="2526487"/>
                  <a:pt x="10689736" y="2527088"/>
                </a:cubicBezTo>
                <a:cubicBezTo>
                  <a:pt x="10696766" y="2534631"/>
                  <a:pt x="10703881" y="2542175"/>
                  <a:pt x="10711082" y="2549547"/>
                </a:cubicBezTo>
                <a:cubicBezTo>
                  <a:pt x="10707482" y="2549033"/>
                  <a:pt x="10703795" y="2548519"/>
                  <a:pt x="10700195" y="2548004"/>
                </a:cubicBezTo>
                <a:cubicBezTo>
                  <a:pt x="10692994" y="2540461"/>
                  <a:pt x="10685879" y="2532917"/>
                  <a:pt x="10678763" y="2525287"/>
                </a:cubicBezTo>
                <a:close/>
                <a:moveTo>
                  <a:pt x="10697538" y="2528373"/>
                </a:moveTo>
                <a:cubicBezTo>
                  <a:pt x="10701138" y="2528973"/>
                  <a:pt x="10704738" y="2529573"/>
                  <a:pt x="10708339" y="2530259"/>
                </a:cubicBezTo>
                <a:cubicBezTo>
                  <a:pt x="10715368" y="2537717"/>
                  <a:pt x="10722484" y="2545090"/>
                  <a:pt x="10729684" y="2552376"/>
                </a:cubicBezTo>
                <a:cubicBezTo>
                  <a:pt x="10726084" y="2551862"/>
                  <a:pt x="10722484" y="2551262"/>
                  <a:pt x="10718883" y="2550747"/>
                </a:cubicBezTo>
                <a:cubicBezTo>
                  <a:pt x="10711682" y="2543375"/>
                  <a:pt x="10704567" y="2535917"/>
                  <a:pt x="10697538" y="2528373"/>
                </a:cubicBezTo>
                <a:close/>
                <a:moveTo>
                  <a:pt x="10716225" y="2531631"/>
                </a:moveTo>
                <a:cubicBezTo>
                  <a:pt x="10719740" y="2532231"/>
                  <a:pt x="10723341" y="2532917"/>
                  <a:pt x="10726856" y="2533517"/>
                </a:cubicBezTo>
                <a:cubicBezTo>
                  <a:pt x="10733885" y="2540803"/>
                  <a:pt x="10741000" y="2548090"/>
                  <a:pt x="10748201" y="2555205"/>
                </a:cubicBezTo>
                <a:cubicBezTo>
                  <a:pt x="10744686" y="2554605"/>
                  <a:pt x="10741086" y="2554091"/>
                  <a:pt x="10737572" y="2553577"/>
                </a:cubicBezTo>
                <a:cubicBezTo>
                  <a:pt x="10730370" y="2546290"/>
                  <a:pt x="10723255" y="2539003"/>
                  <a:pt x="10716225" y="2531631"/>
                </a:cubicBezTo>
                <a:close/>
                <a:moveTo>
                  <a:pt x="10734999" y="2534974"/>
                </a:moveTo>
                <a:cubicBezTo>
                  <a:pt x="10738514" y="2535660"/>
                  <a:pt x="10742028" y="2536260"/>
                  <a:pt x="10745543" y="2536946"/>
                </a:cubicBezTo>
                <a:cubicBezTo>
                  <a:pt x="10752573" y="2544147"/>
                  <a:pt x="10759688" y="2551176"/>
                  <a:pt x="10766803" y="2558291"/>
                </a:cubicBezTo>
                <a:cubicBezTo>
                  <a:pt x="10763289" y="2557691"/>
                  <a:pt x="10759860" y="2557177"/>
                  <a:pt x="10756345" y="2556577"/>
                </a:cubicBezTo>
                <a:cubicBezTo>
                  <a:pt x="10749144" y="2549462"/>
                  <a:pt x="10742028" y="2542261"/>
                  <a:pt x="10734999" y="2534974"/>
                </a:cubicBezTo>
                <a:close/>
                <a:moveTo>
                  <a:pt x="10753858" y="2538489"/>
                </a:moveTo>
                <a:cubicBezTo>
                  <a:pt x="10757373" y="2539175"/>
                  <a:pt x="10760803" y="2539860"/>
                  <a:pt x="10764318" y="2540461"/>
                </a:cubicBezTo>
                <a:cubicBezTo>
                  <a:pt x="10771347" y="2547490"/>
                  <a:pt x="10778376" y="2554434"/>
                  <a:pt x="10785577" y="2561378"/>
                </a:cubicBezTo>
                <a:cubicBezTo>
                  <a:pt x="10782148" y="2560777"/>
                  <a:pt x="10778719" y="2560177"/>
                  <a:pt x="10775290" y="2559663"/>
                </a:cubicBezTo>
                <a:cubicBezTo>
                  <a:pt x="10768003" y="2552633"/>
                  <a:pt x="10760889" y="2545604"/>
                  <a:pt x="10753858" y="2538489"/>
                </a:cubicBezTo>
                <a:close/>
                <a:moveTo>
                  <a:pt x="10792606" y="2568150"/>
                </a:moveTo>
                <a:cubicBezTo>
                  <a:pt x="10799979" y="2575179"/>
                  <a:pt x="10807437" y="2582209"/>
                  <a:pt x="10814980" y="2589067"/>
                </a:cubicBezTo>
                <a:cubicBezTo>
                  <a:pt x="10811551" y="2588552"/>
                  <a:pt x="10808209" y="2588038"/>
                  <a:pt x="10804780" y="2587524"/>
                </a:cubicBezTo>
                <a:cubicBezTo>
                  <a:pt x="10797150" y="2580580"/>
                  <a:pt x="10789606" y="2573550"/>
                  <a:pt x="10782148" y="2566349"/>
                </a:cubicBezTo>
                <a:cubicBezTo>
                  <a:pt x="10785577" y="2566950"/>
                  <a:pt x="10789091" y="2567549"/>
                  <a:pt x="10792606" y="2568150"/>
                </a:cubicBezTo>
                <a:close/>
                <a:moveTo>
                  <a:pt x="10822953" y="2596267"/>
                </a:moveTo>
                <a:cubicBezTo>
                  <a:pt x="10830583" y="2603126"/>
                  <a:pt x="10838298" y="2609898"/>
                  <a:pt x="10846013" y="2616499"/>
                </a:cubicBezTo>
                <a:cubicBezTo>
                  <a:pt x="10842669" y="2616070"/>
                  <a:pt x="10839327" y="2615556"/>
                  <a:pt x="10835898" y="2615127"/>
                </a:cubicBezTo>
                <a:cubicBezTo>
                  <a:pt x="10828011" y="2608440"/>
                  <a:pt x="10820210" y="2601582"/>
                  <a:pt x="10812495" y="2594639"/>
                </a:cubicBezTo>
                <a:cubicBezTo>
                  <a:pt x="10816095" y="2595239"/>
                  <a:pt x="10819524" y="2595753"/>
                  <a:pt x="10822953" y="2596267"/>
                </a:cubicBezTo>
                <a:close/>
                <a:moveTo>
                  <a:pt x="10854243" y="2623442"/>
                </a:moveTo>
                <a:cubicBezTo>
                  <a:pt x="10862472" y="2630386"/>
                  <a:pt x="10870873" y="2637158"/>
                  <a:pt x="10879188" y="2643759"/>
                </a:cubicBezTo>
                <a:cubicBezTo>
                  <a:pt x="10875931" y="2643416"/>
                  <a:pt x="10872759" y="2642988"/>
                  <a:pt x="10869501" y="2642645"/>
                </a:cubicBezTo>
                <a:cubicBezTo>
                  <a:pt x="10861015" y="2635958"/>
                  <a:pt x="10852528" y="2629100"/>
                  <a:pt x="10844213" y="2621985"/>
                </a:cubicBezTo>
                <a:cubicBezTo>
                  <a:pt x="10847556" y="2622585"/>
                  <a:pt x="10850900" y="2623014"/>
                  <a:pt x="10854243" y="2623442"/>
                </a:cubicBezTo>
                <a:close/>
                <a:moveTo>
                  <a:pt x="10888190" y="2650874"/>
                </a:moveTo>
                <a:cubicBezTo>
                  <a:pt x="10897020" y="2657732"/>
                  <a:pt x="10905849" y="2664248"/>
                  <a:pt x="10914764" y="2670677"/>
                </a:cubicBezTo>
                <a:cubicBezTo>
                  <a:pt x="10911764" y="2670419"/>
                  <a:pt x="10908764" y="2670077"/>
                  <a:pt x="10905678" y="2669820"/>
                </a:cubicBezTo>
                <a:cubicBezTo>
                  <a:pt x="10896591" y="2663390"/>
                  <a:pt x="10887590" y="2656618"/>
                  <a:pt x="10878589" y="2649760"/>
                </a:cubicBezTo>
                <a:cubicBezTo>
                  <a:pt x="10881761" y="2650103"/>
                  <a:pt x="10885018" y="2650446"/>
                  <a:pt x="10888190" y="2650874"/>
                </a:cubicBezTo>
                <a:close/>
                <a:moveTo>
                  <a:pt x="10898220" y="2652074"/>
                </a:moveTo>
                <a:cubicBezTo>
                  <a:pt x="10901392" y="2652503"/>
                  <a:pt x="10904564" y="2652846"/>
                  <a:pt x="10907735" y="2653274"/>
                </a:cubicBezTo>
                <a:cubicBezTo>
                  <a:pt x="10916480" y="2659961"/>
                  <a:pt x="10925308" y="2666391"/>
                  <a:pt x="10934138" y="2672648"/>
                </a:cubicBezTo>
                <a:cubicBezTo>
                  <a:pt x="10931138" y="2672305"/>
                  <a:pt x="10928138" y="2672048"/>
                  <a:pt x="10925137" y="2671706"/>
                </a:cubicBezTo>
                <a:cubicBezTo>
                  <a:pt x="10916051" y="2665448"/>
                  <a:pt x="10907135" y="2658847"/>
                  <a:pt x="10898220" y="2652074"/>
                </a:cubicBezTo>
                <a:close/>
                <a:moveTo>
                  <a:pt x="10918022" y="2654646"/>
                </a:moveTo>
                <a:cubicBezTo>
                  <a:pt x="10921194" y="2655075"/>
                  <a:pt x="10924366" y="2655503"/>
                  <a:pt x="10927452" y="2655932"/>
                </a:cubicBezTo>
                <a:cubicBezTo>
                  <a:pt x="10936110" y="2662447"/>
                  <a:pt x="10944854" y="2668705"/>
                  <a:pt x="10953598" y="2674792"/>
                </a:cubicBezTo>
                <a:cubicBezTo>
                  <a:pt x="10950598" y="2674449"/>
                  <a:pt x="10947598" y="2674106"/>
                  <a:pt x="10944597" y="2673763"/>
                </a:cubicBezTo>
                <a:cubicBezTo>
                  <a:pt x="10935768" y="2667676"/>
                  <a:pt x="10926852" y="2661247"/>
                  <a:pt x="10918022" y="2654646"/>
                </a:cubicBezTo>
                <a:close/>
                <a:moveTo>
                  <a:pt x="10938167" y="2657389"/>
                </a:moveTo>
                <a:cubicBezTo>
                  <a:pt x="10941339" y="2657818"/>
                  <a:pt x="10944425" y="2658247"/>
                  <a:pt x="10947512" y="2658761"/>
                </a:cubicBezTo>
                <a:cubicBezTo>
                  <a:pt x="10956170" y="2665105"/>
                  <a:pt x="10964828" y="2671191"/>
                  <a:pt x="10973486" y="2677192"/>
                </a:cubicBezTo>
                <a:cubicBezTo>
                  <a:pt x="10970572" y="2676849"/>
                  <a:pt x="10967571" y="2676506"/>
                  <a:pt x="10964571" y="2676077"/>
                </a:cubicBezTo>
                <a:cubicBezTo>
                  <a:pt x="10955741" y="2670077"/>
                  <a:pt x="10946911" y="2663819"/>
                  <a:pt x="10938167" y="2657389"/>
                </a:cubicBezTo>
                <a:close/>
                <a:moveTo>
                  <a:pt x="10958656" y="2660390"/>
                </a:moveTo>
                <a:cubicBezTo>
                  <a:pt x="10961827" y="2660904"/>
                  <a:pt x="10964913" y="2661333"/>
                  <a:pt x="10967915" y="2661847"/>
                </a:cubicBezTo>
                <a:cubicBezTo>
                  <a:pt x="10976658" y="2668191"/>
                  <a:pt x="10985316" y="2674106"/>
                  <a:pt x="10993717" y="2679764"/>
                </a:cubicBezTo>
                <a:cubicBezTo>
                  <a:pt x="10990803" y="2679335"/>
                  <a:pt x="10987888" y="2678992"/>
                  <a:pt x="10984888" y="2678563"/>
                </a:cubicBezTo>
                <a:cubicBezTo>
                  <a:pt x="10976144" y="2672734"/>
                  <a:pt x="10967400" y="2666648"/>
                  <a:pt x="10958656" y="2660390"/>
                </a:cubicBezTo>
                <a:close/>
                <a:moveTo>
                  <a:pt x="10979745" y="2663819"/>
                </a:moveTo>
                <a:cubicBezTo>
                  <a:pt x="10983001" y="2664333"/>
                  <a:pt x="10986088" y="2664933"/>
                  <a:pt x="10989088" y="2665448"/>
                </a:cubicBezTo>
                <a:cubicBezTo>
                  <a:pt x="10997833" y="2671620"/>
                  <a:pt x="11006405" y="2677363"/>
                  <a:pt x="11014806" y="2682850"/>
                </a:cubicBezTo>
                <a:cubicBezTo>
                  <a:pt x="11011892" y="2682421"/>
                  <a:pt x="11008890" y="2681907"/>
                  <a:pt x="11005804" y="2681478"/>
                </a:cubicBezTo>
                <a:cubicBezTo>
                  <a:pt x="10997060" y="2675820"/>
                  <a:pt x="10988402" y="2669905"/>
                  <a:pt x="10979745" y="2663819"/>
                </a:cubicBezTo>
                <a:close/>
                <a:moveTo>
                  <a:pt x="11001776" y="2667934"/>
                </a:moveTo>
                <a:cubicBezTo>
                  <a:pt x="11005205" y="2668619"/>
                  <a:pt x="11008462" y="2669305"/>
                  <a:pt x="11011548" y="2669991"/>
                </a:cubicBezTo>
                <a:cubicBezTo>
                  <a:pt x="11020292" y="2675992"/>
                  <a:pt x="11028865" y="2681564"/>
                  <a:pt x="11037266" y="2686965"/>
                </a:cubicBezTo>
                <a:cubicBezTo>
                  <a:pt x="11034266" y="2686364"/>
                  <a:pt x="11031180" y="2685764"/>
                  <a:pt x="11027836" y="2685164"/>
                </a:cubicBezTo>
                <a:cubicBezTo>
                  <a:pt x="11019178" y="2679592"/>
                  <a:pt x="11010434" y="2673849"/>
                  <a:pt x="11001776" y="2667934"/>
                </a:cubicBezTo>
                <a:close/>
                <a:moveTo>
                  <a:pt x="11026207" y="2673592"/>
                </a:moveTo>
                <a:cubicBezTo>
                  <a:pt x="11030836" y="2674877"/>
                  <a:pt x="11034951" y="2676077"/>
                  <a:pt x="11038552" y="2677363"/>
                </a:cubicBezTo>
                <a:cubicBezTo>
                  <a:pt x="11043438" y="2680535"/>
                  <a:pt x="11048239" y="2683707"/>
                  <a:pt x="11052953" y="2686707"/>
                </a:cubicBezTo>
                <a:lnTo>
                  <a:pt x="11053211" y="2687307"/>
                </a:lnTo>
                <a:lnTo>
                  <a:pt x="11054068" y="2687393"/>
                </a:lnTo>
                <a:cubicBezTo>
                  <a:pt x="11058182" y="2689965"/>
                  <a:pt x="11062297" y="2692622"/>
                  <a:pt x="11066327" y="2695108"/>
                </a:cubicBezTo>
                <a:cubicBezTo>
                  <a:pt x="11062898" y="2693565"/>
                  <a:pt x="11058354" y="2692108"/>
                  <a:pt x="11052953" y="2690651"/>
                </a:cubicBezTo>
                <a:cubicBezTo>
                  <a:pt x="11043953" y="2685079"/>
                  <a:pt x="11035123" y="2679421"/>
                  <a:pt x="11026207" y="2673592"/>
                </a:cubicBezTo>
                <a:close/>
                <a:moveTo>
                  <a:pt x="11073442" y="2699309"/>
                </a:moveTo>
                <a:cubicBezTo>
                  <a:pt x="11073270" y="2699309"/>
                  <a:pt x="11073012" y="2699309"/>
                  <a:pt x="11072842" y="2699223"/>
                </a:cubicBezTo>
                <a:cubicBezTo>
                  <a:pt x="11072670" y="2698966"/>
                  <a:pt x="11072327" y="2698709"/>
                  <a:pt x="11072070" y="2698452"/>
                </a:cubicBezTo>
                <a:cubicBezTo>
                  <a:pt x="11072499" y="2698795"/>
                  <a:pt x="11073012" y="2699052"/>
                  <a:pt x="11073442" y="2699309"/>
                </a:cubicBezTo>
                <a:close/>
                <a:moveTo>
                  <a:pt x="11098302" y="2707624"/>
                </a:moveTo>
                <a:cubicBezTo>
                  <a:pt x="11100445" y="2707882"/>
                  <a:pt x="11102760" y="2708053"/>
                  <a:pt x="11105159" y="2708310"/>
                </a:cubicBezTo>
                <a:cubicBezTo>
                  <a:pt x="11112104" y="2712253"/>
                  <a:pt x="11118962" y="2715940"/>
                  <a:pt x="11125562" y="2719454"/>
                </a:cubicBezTo>
                <a:cubicBezTo>
                  <a:pt x="11123505" y="2719283"/>
                  <a:pt x="11121533" y="2719197"/>
                  <a:pt x="11119647" y="2719026"/>
                </a:cubicBezTo>
                <a:cubicBezTo>
                  <a:pt x="11112533" y="2715340"/>
                  <a:pt x="11105417" y="2711568"/>
                  <a:pt x="11098302" y="2707624"/>
                </a:cubicBezTo>
                <a:close/>
                <a:moveTo>
                  <a:pt x="11118533" y="2709596"/>
                </a:moveTo>
                <a:cubicBezTo>
                  <a:pt x="11120590" y="2709767"/>
                  <a:pt x="11122733" y="2710025"/>
                  <a:pt x="11124962" y="2710282"/>
                </a:cubicBezTo>
                <a:cubicBezTo>
                  <a:pt x="11131735" y="2714054"/>
                  <a:pt x="11138250" y="2717568"/>
                  <a:pt x="11144765" y="2720912"/>
                </a:cubicBezTo>
                <a:cubicBezTo>
                  <a:pt x="11142793" y="2720740"/>
                  <a:pt x="11140907" y="2720654"/>
                  <a:pt x="11139021" y="2720483"/>
                </a:cubicBezTo>
                <a:cubicBezTo>
                  <a:pt x="11132163" y="2716968"/>
                  <a:pt x="11125391" y="2713368"/>
                  <a:pt x="11118533" y="2709596"/>
                </a:cubicBezTo>
                <a:close/>
                <a:moveTo>
                  <a:pt x="11138678" y="2711653"/>
                </a:moveTo>
                <a:cubicBezTo>
                  <a:pt x="11140735" y="2711825"/>
                  <a:pt x="11142707" y="2712082"/>
                  <a:pt x="11144850" y="2712253"/>
                </a:cubicBezTo>
                <a:cubicBezTo>
                  <a:pt x="11151365" y="2715768"/>
                  <a:pt x="11157709" y="2719111"/>
                  <a:pt x="11163968" y="2722283"/>
                </a:cubicBezTo>
                <a:cubicBezTo>
                  <a:pt x="11162081" y="2722112"/>
                  <a:pt x="11160281" y="2722026"/>
                  <a:pt x="11158481" y="2721854"/>
                </a:cubicBezTo>
                <a:cubicBezTo>
                  <a:pt x="11151880" y="2718597"/>
                  <a:pt x="11145279" y="2715168"/>
                  <a:pt x="11138678" y="2711653"/>
                </a:cubicBezTo>
                <a:close/>
                <a:moveTo>
                  <a:pt x="11158823" y="2713625"/>
                </a:moveTo>
                <a:cubicBezTo>
                  <a:pt x="11160796" y="2713797"/>
                  <a:pt x="11162682" y="2714054"/>
                  <a:pt x="11164739" y="2714225"/>
                </a:cubicBezTo>
                <a:cubicBezTo>
                  <a:pt x="11170825" y="2717483"/>
                  <a:pt x="11176912" y="2720654"/>
                  <a:pt x="11182998" y="2723740"/>
                </a:cubicBezTo>
                <a:cubicBezTo>
                  <a:pt x="11181283" y="2723655"/>
                  <a:pt x="11179569" y="2723483"/>
                  <a:pt x="11177941" y="2723398"/>
                </a:cubicBezTo>
                <a:cubicBezTo>
                  <a:pt x="11171596" y="2720226"/>
                  <a:pt x="11165167" y="2716968"/>
                  <a:pt x="11158823" y="2713625"/>
                </a:cubicBezTo>
                <a:close/>
                <a:moveTo>
                  <a:pt x="11178970" y="2715683"/>
                </a:moveTo>
                <a:cubicBezTo>
                  <a:pt x="11180769" y="2715854"/>
                  <a:pt x="11182655" y="2716025"/>
                  <a:pt x="11184541" y="2716197"/>
                </a:cubicBezTo>
                <a:cubicBezTo>
                  <a:pt x="11190456" y="2719283"/>
                  <a:pt x="11196285" y="2722197"/>
                  <a:pt x="11202029" y="2725112"/>
                </a:cubicBezTo>
                <a:cubicBezTo>
                  <a:pt x="11200401" y="2725027"/>
                  <a:pt x="11198857" y="2724855"/>
                  <a:pt x="11197314" y="2724769"/>
                </a:cubicBezTo>
                <a:cubicBezTo>
                  <a:pt x="11191228" y="2721854"/>
                  <a:pt x="11185141" y="2718769"/>
                  <a:pt x="11178970" y="2715683"/>
                </a:cubicBezTo>
                <a:close/>
                <a:moveTo>
                  <a:pt x="11199200" y="2717654"/>
                </a:moveTo>
                <a:cubicBezTo>
                  <a:pt x="11200915" y="2717826"/>
                  <a:pt x="11202630" y="2717997"/>
                  <a:pt x="11204344" y="2718168"/>
                </a:cubicBezTo>
                <a:cubicBezTo>
                  <a:pt x="11210002" y="2721083"/>
                  <a:pt x="11215573" y="2723826"/>
                  <a:pt x="11221146" y="2726484"/>
                </a:cubicBezTo>
                <a:cubicBezTo>
                  <a:pt x="11219689" y="2726398"/>
                  <a:pt x="11218231" y="2726227"/>
                  <a:pt x="11216773" y="2726141"/>
                </a:cubicBezTo>
                <a:cubicBezTo>
                  <a:pt x="11210945" y="2723483"/>
                  <a:pt x="11205115" y="2720569"/>
                  <a:pt x="11199200" y="2717654"/>
                </a:cubicBezTo>
                <a:close/>
                <a:moveTo>
                  <a:pt x="11219431" y="2719711"/>
                </a:moveTo>
                <a:cubicBezTo>
                  <a:pt x="11221060" y="2719883"/>
                  <a:pt x="11222603" y="2720054"/>
                  <a:pt x="11224232" y="2720226"/>
                </a:cubicBezTo>
                <a:cubicBezTo>
                  <a:pt x="11229632" y="2722883"/>
                  <a:pt x="11234947" y="2725541"/>
                  <a:pt x="11240262" y="2728027"/>
                </a:cubicBezTo>
                <a:cubicBezTo>
                  <a:pt x="11238891" y="2727941"/>
                  <a:pt x="11237605" y="2727855"/>
                  <a:pt x="11236233" y="2727770"/>
                </a:cubicBezTo>
                <a:cubicBezTo>
                  <a:pt x="11230661" y="2725112"/>
                  <a:pt x="11225090" y="2722455"/>
                  <a:pt x="11219431" y="2719711"/>
                </a:cubicBezTo>
                <a:close/>
                <a:moveTo>
                  <a:pt x="11239662" y="2721683"/>
                </a:moveTo>
                <a:cubicBezTo>
                  <a:pt x="11241120" y="2721854"/>
                  <a:pt x="11242577" y="2721940"/>
                  <a:pt x="11244034" y="2722112"/>
                </a:cubicBezTo>
                <a:cubicBezTo>
                  <a:pt x="11249178" y="2724598"/>
                  <a:pt x="11254235" y="2726998"/>
                  <a:pt x="11259294" y="2729313"/>
                </a:cubicBezTo>
                <a:cubicBezTo>
                  <a:pt x="11258094" y="2729227"/>
                  <a:pt x="11256893" y="2729141"/>
                  <a:pt x="11255693" y="2729056"/>
                </a:cubicBezTo>
                <a:cubicBezTo>
                  <a:pt x="11250378" y="2726741"/>
                  <a:pt x="11245063" y="2724255"/>
                  <a:pt x="11239662" y="2721683"/>
                </a:cubicBezTo>
                <a:close/>
                <a:moveTo>
                  <a:pt x="11259979" y="2723655"/>
                </a:moveTo>
                <a:cubicBezTo>
                  <a:pt x="11261265" y="2723826"/>
                  <a:pt x="11262551" y="2723912"/>
                  <a:pt x="11263836" y="2724083"/>
                </a:cubicBezTo>
                <a:cubicBezTo>
                  <a:pt x="11268638" y="2726398"/>
                  <a:pt x="11273438" y="2728627"/>
                  <a:pt x="11278239" y="2730770"/>
                </a:cubicBezTo>
                <a:cubicBezTo>
                  <a:pt x="11277210" y="2730684"/>
                  <a:pt x="11276096" y="2730599"/>
                  <a:pt x="11275067" y="2730513"/>
                </a:cubicBezTo>
                <a:cubicBezTo>
                  <a:pt x="11270095" y="2728284"/>
                  <a:pt x="11265037" y="2726055"/>
                  <a:pt x="11259979" y="2723655"/>
                </a:cubicBezTo>
                <a:close/>
                <a:moveTo>
                  <a:pt x="11280296" y="2725712"/>
                </a:moveTo>
                <a:cubicBezTo>
                  <a:pt x="11281410" y="2725798"/>
                  <a:pt x="11282525" y="2725969"/>
                  <a:pt x="11283725" y="2726055"/>
                </a:cubicBezTo>
                <a:cubicBezTo>
                  <a:pt x="11288269" y="2728113"/>
                  <a:pt x="11292812" y="2730170"/>
                  <a:pt x="11297269" y="2732142"/>
                </a:cubicBezTo>
                <a:cubicBezTo>
                  <a:pt x="11296327" y="2732056"/>
                  <a:pt x="11295384" y="2731970"/>
                  <a:pt x="11294527" y="2731970"/>
                </a:cubicBezTo>
                <a:cubicBezTo>
                  <a:pt x="11289811" y="2729913"/>
                  <a:pt x="11285097" y="2727855"/>
                  <a:pt x="11280296" y="2725712"/>
                </a:cubicBezTo>
                <a:close/>
                <a:moveTo>
                  <a:pt x="11300699" y="2727684"/>
                </a:moveTo>
                <a:cubicBezTo>
                  <a:pt x="11301641" y="2727770"/>
                  <a:pt x="11302584" y="2727855"/>
                  <a:pt x="11303527" y="2727941"/>
                </a:cubicBezTo>
                <a:cubicBezTo>
                  <a:pt x="11307813" y="2729827"/>
                  <a:pt x="11312014" y="2731713"/>
                  <a:pt x="11316215" y="2733513"/>
                </a:cubicBezTo>
                <a:cubicBezTo>
                  <a:pt x="11315443" y="2733427"/>
                  <a:pt x="11314672" y="2733427"/>
                  <a:pt x="11313901" y="2733342"/>
                </a:cubicBezTo>
                <a:cubicBezTo>
                  <a:pt x="11309614" y="2731541"/>
                  <a:pt x="11305156" y="2729655"/>
                  <a:pt x="11300699" y="2727684"/>
                </a:cubicBezTo>
                <a:close/>
                <a:moveTo>
                  <a:pt x="11321187" y="2729741"/>
                </a:moveTo>
                <a:cubicBezTo>
                  <a:pt x="11321958" y="2729827"/>
                  <a:pt x="11322645" y="2729913"/>
                  <a:pt x="11323416" y="2729998"/>
                </a:cubicBezTo>
                <a:cubicBezTo>
                  <a:pt x="11327359" y="2731713"/>
                  <a:pt x="11331217" y="2733342"/>
                  <a:pt x="11335074" y="2734971"/>
                </a:cubicBezTo>
                <a:cubicBezTo>
                  <a:pt x="11334474" y="2734885"/>
                  <a:pt x="11333960" y="2734885"/>
                  <a:pt x="11333360" y="2734885"/>
                </a:cubicBezTo>
                <a:cubicBezTo>
                  <a:pt x="11329330" y="2733170"/>
                  <a:pt x="11325302" y="2731456"/>
                  <a:pt x="11321187" y="2729741"/>
                </a:cubicBezTo>
                <a:close/>
                <a:moveTo>
                  <a:pt x="11352477" y="2742000"/>
                </a:moveTo>
                <a:cubicBezTo>
                  <a:pt x="11356677" y="2743629"/>
                  <a:pt x="11360792" y="2745258"/>
                  <a:pt x="11364821" y="2746800"/>
                </a:cubicBezTo>
                <a:cubicBezTo>
                  <a:pt x="11360449" y="2745258"/>
                  <a:pt x="11356077" y="2743629"/>
                  <a:pt x="11351619" y="2742000"/>
                </a:cubicBezTo>
                <a:cubicBezTo>
                  <a:pt x="11351962" y="2742000"/>
                  <a:pt x="11352219" y="2742000"/>
                  <a:pt x="11352477" y="2742000"/>
                </a:cubicBezTo>
                <a:close/>
                <a:moveTo>
                  <a:pt x="11371937" y="2743457"/>
                </a:moveTo>
                <a:cubicBezTo>
                  <a:pt x="11372879" y="2743800"/>
                  <a:pt x="11373822" y="2744229"/>
                  <a:pt x="11374851" y="2744572"/>
                </a:cubicBezTo>
                <a:cubicBezTo>
                  <a:pt x="11373822" y="2744229"/>
                  <a:pt x="11372794" y="2743800"/>
                  <a:pt x="11371765" y="2743457"/>
                </a:cubicBezTo>
                <a:cubicBezTo>
                  <a:pt x="11371851" y="2743457"/>
                  <a:pt x="11371937" y="2743457"/>
                  <a:pt x="11371937" y="2743457"/>
                </a:cubicBezTo>
                <a:close/>
                <a:moveTo>
                  <a:pt x="10476281" y="2121094"/>
                </a:moveTo>
                <a:cubicBezTo>
                  <a:pt x="10476024" y="2120751"/>
                  <a:pt x="10475767" y="2120494"/>
                  <a:pt x="10475595" y="2120151"/>
                </a:cubicBezTo>
                <a:cubicBezTo>
                  <a:pt x="10475767" y="2120237"/>
                  <a:pt x="10475853" y="2120322"/>
                  <a:pt x="10476024" y="2120408"/>
                </a:cubicBezTo>
                <a:cubicBezTo>
                  <a:pt x="10476024" y="2120665"/>
                  <a:pt x="10476195" y="2120837"/>
                  <a:pt x="10476281" y="2121094"/>
                </a:cubicBezTo>
                <a:close/>
                <a:moveTo>
                  <a:pt x="10485282" y="2126066"/>
                </a:moveTo>
                <a:cubicBezTo>
                  <a:pt x="10487082" y="2127180"/>
                  <a:pt x="10488883" y="2128295"/>
                  <a:pt x="10490597" y="2129409"/>
                </a:cubicBezTo>
                <a:cubicBezTo>
                  <a:pt x="10491626" y="2131981"/>
                  <a:pt x="10492569" y="2134553"/>
                  <a:pt x="10493597" y="2137124"/>
                </a:cubicBezTo>
                <a:cubicBezTo>
                  <a:pt x="10490254" y="2132667"/>
                  <a:pt x="10487511" y="2128981"/>
                  <a:pt x="10485282" y="2126066"/>
                </a:cubicBezTo>
                <a:close/>
                <a:moveTo>
                  <a:pt x="10467195" y="2108664"/>
                </a:moveTo>
                <a:cubicBezTo>
                  <a:pt x="10463937" y="2104206"/>
                  <a:pt x="10461880" y="2101291"/>
                  <a:pt x="10461279" y="2100434"/>
                </a:cubicBezTo>
                <a:cubicBezTo>
                  <a:pt x="10460508" y="2098291"/>
                  <a:pt x="10459651" y="2096234"/>
                  <a:pt x="10458879" y="2094090"/>
                </a:cubicBezTo>
                <a:cubicBezTo>
                  <a:pt x="10461880" y="2095976"/>
                  <a:pt x="10464880" y="2097862"/>
                  <a:pt x="10467794" y="2099748"/>
                </a:cubicBezTo>
                <a:cubicBezTo>
                  <a:pt x="10469509" y="2103777"/>
                  <a:pt x="10471138" y="2107807"/>
                  <a:pt x="10472681" y="2111836"/>
                </a:cubicBezTo>
                <a:cubicBezTo>
                  <a:pt x="10470794" y="2110721"/>
                  <a:pt x="10468994" y="2109692"/>
                  <a:pt x="10467195" y="2108664"/>
                </a:cubicBezTo>
                <a:close/>
                <a:moveTo>
                  <a:pt x="10458279" y="2103520"/>
                </a:moveTo>
                <a:cubicBezTo>
                  <a:pt x="10457936" y="2103349"/>
                  <a:pt x="10457593" y="2103177"/>
                  <a:pt x="10457336" y="2103006"/>
                </a:cubicBezTo>
                <a:cubicBezTo>
                  <a:pt x="10451678" y="2094948"/>
                  <a:pt x="10447649" y="2089118"/>
                  <a:pt x="10445334" y="2085775"/>
                </a:cubicBezTo>
                <a:cubicBezTo>
                  <a:pt x="10447992" y="2087404"/>
                  <a:pt x="10450649" y="2089033"/>
                  <a:pt x="10453307" y="2090661"/>
                </a:cubicBezTo>
                <a:cubicBezTo>
                  <a:pt x="10454935" y="2094862"/>
                  <a:pt x="10456651" y="2099234"/>
                  <a:pt x="10458279" y="2103520"/>
                </a:cubicBezTo>
                <a:close/>
                <a:moveTo>
                  <a:pt x="10441220" y="2077374"/>
                </a:moveTo>
                <a:cubicBezTo>
                  <a:pt x="10439591" y="2073173"/>
                  <a:pt x="10437962" y="2069059"/>
                  <a:pt x="10436248" y="2064858"/>
                </a:cubicBezTo>
                <a:cubicBezTo>
                  <a:pt x="10439077" y="2066658"/>
                  <a:pt x="10441991" y="2068544"/>
                  <a:pt x="10444906" y="2070516"/>
                </a:cubicBezTo>
                <a:cubicBezTo>
                  <a:pt x="10446620" y="2074545"/>
                  <a:pt x="10448334" y="2078660"/>
                  <a:pt x="10450050" y="2082689"/>
                </a:cubicBezTo>
                <a:cubicBezTo>
                  <a:pt x="10447135" y="2080889"/>
                  <a:pt x="10444134" y="2079174"/>
                  <a:pt x="10441220" y="2077374"/>
                </a:cubicBezTo>
                <a:close/>
                <a:moveTo>
                  <a:pt x="10435733" y="2074116"/>
                </a:moveTo>
                <a:cubicBezTo>
                  <a:pt x="10433248" y="2072659"/>
                  <a:pt x="10430847" y="2071202"/>
                  <a:pt x="10428361" y="2069830"/>
                </a:cubicBezTo>
                <a:cubicBezTo>
                  <a:pt x="10426733" y="2067430"/>
                  <a:pt x="10425704" y="2065715"/>
                  <a:pt x="10425275" y="2065115"/>
                </a:cubicBezTo>
                <a:cubicBezTo>
                  <a:pt x="10424075" y="2061944"/>
                  <a:pt x="10422789" y="2058772"/>
                  <a:pt x="10421588" y="2055514"/>
                </a:cubicBezTo>
                <a:cubicBezTo>
                  <a:pt x="10423903" y="2056971"/>
                  <a:pt x="10426218" y="2058429"/>
                  <a:pt x="10428532" y="2059886"/>
                </a:cubicBezTo>
                <a:cubicBezTo>
                  <a:pt x="10429132" y="2060315"/>
                  <a:pt x="10429819" y="2060743"/>
                  <a:pt x="10430504" y="2061172"/>
                </a:cubicBezTo>
                <a:cubicBezTo>
                  <a:pt x="10432218" y="2065458"/>
                  <a:pt x="10434019" y="2069830"/>
                  <a:pt x="10435733" y="2074116"/>
                </a:cubicBezTo>
                <a:close/>
                <a:moveTo>
                  <a:pt x="10418331" y="2047370"/>
                </a:moveTo>
                <a:cubicBezTo>
                  <a:pt x="10416788" y="2043427"/>
                  <a:pt x="10415159" y="2039569"/>
                  <a:pt x="10413531" y="2035712"/>
                </a:cubicBezTo>
                <a:cubicBezTo>
                  <a:pt x="10416359" y="2037598"/>
                  <a:pt x="10419103" y="2039484"/>
                  <a:pt x="10421932" y="2041370"/>
                </a:cubicBezTo>
                <a:cubicBezTo>
                  <a:pt x="10423646" y="2045142"/>
                  <a:pt x="10425275" y="2048913"/>
                  <a:pt x="10426903" y="2052685"/>
                </a:cubicBezTo>
                <a:cubicBezTo>
                  <a:pt x="10424075" y="2050885"/>
                  <a:pt x="10421160" y="2049085"/>
                  <a:pt x="10418331" y="2047370"/>
                </a:cubicBezTo>
                <a:close/>
                <a:moveTo>
                  <a:pt x="10412073" y="2027997"/>
                </a:moveTo>
                <a:cubicBezTo>
                  <a:pt x="10411302" y="2027482"/>
                  <a:pt x="10410445" y="2026968"/>
                  <a:pt x="10409673" y="2026368"/>
                </a:cubicBezTo>
                <a:cubicBezTo>
                  <a:pt x="10408044" y="2022596"/>
                  <a:pt x="10406416" y="2018738"/>
                  <a:pt x="10404701" y="2014966"/>
                </a:cubicBezTo>
                <a:cubicBezTo>
                  <a:pt x="10407273" y="2016766"/>
                  <a:pt x="10409844" y="2018652"/>
                  <a:pt x="10412416" y="2020538"/>
                </a:cubicBezTo>
                <a:cubicBezTo>
                  <a:pt x="10414216" y="2024225"/>
                  <a:pt x="10415931" y="2027911"/>
                  <a:pt x="10417645" y="2031683"/>
                </a:cubicBezTo>
                <a:cubicBezTo>
                  <a:pt x="10415674" y="2030482"/>
                  <a:pt x="10413874" y="2029197"/>
                  <a:pt x="10412073" y="2027997"/>
                </a:cubicBezTo>
                <a:close/>
                <a:moveTo>
                  <a:pt x="10403586" y="2022424"/>
                </a:moveTo>
                <a:cubicBezTo>
                  <a:pt x="10400843" y="2020624"/>
                  <a:pt x="10398014" y="2018824"/>
                  <a:pt x="10395271" y="2017109"/>
                </a:cubicBezTo>
                <a:cubicBezTo>
                  <a:pt x="10393557" y="2012995"/>
                  <a:pt x="10391842" y="2008880"/>
                  <a:pt x="10390128" y="2004765"/>
                </a:cubicBezTo>
                <a:cubicBezTo>
                  <a:pt x="10392871" y="2006651"/>
                  <a:pt x="10395529" y="2008537"/>
                  <a:pt x="10398271" y="2010423"/>
                </a:cubicBezTo>
                <a:cubicBezTo>
                  <a:pt x="10399986" y="2014452"/>
                  <a:pt x="10401786" y="2018481"/>
                  <a:pt x="10403586" y="2022424"/>
                </a:cubicBezTo>
                <a:close/>
                <a:moveTo>
                  <a:pt x="10389441" y="2013509"/>
                </a:moveTo>
                <a:cubicBezTo>
                  <a:pt x="10386613" y="2011709"/>
                  <a:pt x="10383698" y="2009994"/>
                  <a:pt x="10380869" y="2008194"/>
                </a:cubicBezTo>
                <a:cubicBezTo>
                  <a:pt x="10379069" y="2003822"/>
                  <a:pt x="10377355" y="1999364"/>
                  <a:pt x="10375468" y="1994992"/>
                </a:cubicBezTo>
                <a:cubicBezTo>
                  <a:pt x="10378298" y="1996878"/>
                  <a:pt x="10381126" y="1998678"/>
                  <a:pt x="10383956" y="2000650"/>
                </a:cubicBezTo>
                <a:cubicBezTo>
                  <a:pt x="10385756" y="2004936"/>
                  <a:pt x="10387642" y="2009223"/>
                  <a:pt x="10389441" y="2013509"/>
                </a:cubicBezTo>
                <a:close/>
                <a:moveTo>
                  <a:pt x="10365953" y="1982905"/>
                </a:moveTo>
                <a:cubicBezTo>
                  <a:pt x="10363124" y="1981105"/>
                  <a:pt x="10360296" y="1979305"/>
                  <a:pt x="10357466" y="1977504"/>
                </a:cubicBezTo>
                <a:cubicBezTo>
                  <a:pt x="10355666" y="1973047"/>
                  <a:pt x="10353781" y="1968589"/>
                  <a:pt x="10351894" y="1964131"/>
                </a:cubicBezTo>
                <a:cubicBezTo>
                  <a:pt x="10354723" y="1966017"/>
                  <a:pt x="10357466" y="1967903"/>
                  <a:pt x="10360296" y="1969875"/>
                </a:cubicBezTo>
                <a:cubicBezTo>
                  <a:pt x="10362181" y="1974247"/>
                  <a:pt x="10364153" y="1978533"/>
                  <a:pt x="10365953" y="1982905"/>
                </a:cubicBezTo>
                <a:close/>
                <a:moveTo>
                  <a:pt x="10348037" y="1955130"/>
                </a:moveTo>
                <a:cubicBezTo>
                  <a:pt x="10346323" y="1951101"/>
                  <a:pt x="10344522" y="1947072"/>
                  <a:pt x="10342722" y="1943043"/>
                </a:cubicBezTo>
                <a:cubicBezTo>
                  <a:pt x="10345380" y="1944929"/>
                  <a:pt x="10348037" y="1946900"/>
                  <a:pt x="10350695" y="1948872"/>
                </a:cubicBezTo>
                <a:cubicBezTo>
                  <a:pt x="10352494" y="1952730"/>
                  <a:pt x="10354294" y="1956587"/>
                  <a:pt x="10356095" y="1960531"/>
                </a:cubicBezTo>
                <a:cubicBezTo>
                  <a:pt x="10353352" y="1958645"/>
                  <a:pt x="10350695" y="1956930"/>
                  <a:pt x="10348037" y="1955130"/>
                </a:cubicBezTo>
                <a:close/>
                <a:moveTo>
                  <a:pt x="10338607" y="1933785"/>
                </a:moveTo>
                <a:cubicBezTo>
                  <a:pt x="10336978" y="1930184"/>
                  <a:pt x="10335264" y="1926584"/>
                  <a:pt x="10333550" y="1922983"/>
                </a:cubicBezTo>
                <a:cubicBezTo>
                  <a:pt x="10336121" y="1924955"/>
                  <a:pt x="10338607" y="1926841"/>
                  <a:pt x="10341093" y="1928813"/>
                </a:cubicBezTo>
                <a:cubicBezTo>
                  <a:pt x="10342807" y="1932242"/>
                  <a:pt x="10344436" y="1935671"/>
                  <a:pt x="10346151" y="1939185"/>
                </a:cubicBezTo>
                <a:cubicBezTo>
                  <a:pt x="10343579" y="1937385"/>
                  <a:pt x="10341093" y="1935585"/>
                  <a:pt x="10338607" y="1933785"/>
                </a:cubicBezTo>
                <a:close/>
                <a:moveTo>
                  <a:pt x="10331920" y="1929070"/>
                </a:moveTo>
                <a:cubicBezTo>
                  <a:pt x="10329434" y="1927355"/>
                  <a:pt x="10326863" y="1925555"/>
                  <a:pt x="10324376" y="1923840"/>
                </a:cubicBezTo>
                <a:cubicBezTo>
                  <a:pt x="10322662" y="1919897"/>
                  <a:pt x="10321033" y="1916039"/>
                  <a:pt x="10319233" y="1912096"/>
                </a:cubicBezTo>
                <a:cubicBezTo>
                  <a:pt x="10321719" y="1913896"/>
                  <a:pt x="10324119" y="1915697"/>
                  <a:pt x="10326605" y="1917583"/>
                </a:cubicBezTo>
                <a:cubicBezTo>
                  <a:pt x="10328405" y="1921440"/>
                  <a:pt x="10330206" y="1925298"/>
                  <a:pt x="10331920" y="1929070"/>
                </a:cubicBezTo>
                <a:close/>
                <a:moveTo>
                  <a:pt x="10314604" y="1902152"/>
                </a:moveTo>
                <a:cubicBezTo>
                  <a:pt x="10312890" y="1898466"/>
                  <a:pt x="10311260" y="1894780"/>
                  <a:pt x="10309546" y="1891179"/>
                </a:cubicBezTo>
                <a:cubicBezTo>
                  <a:pt x="10311775" y="1892894"/>
                  <a:pt x="10314004" y="1894694"/>
                  <a:pt x="10316233" y="1896409"/>
                </a:cubicBezTo>
                <a:cubicBezTo>
                  <a:pt x="10318033" y="1900009"/>
                  <a:pt x="10319833" y="1903609"/>
                  <a:pt x="10321548" y="1907210"/>
                </a:cubicBezTo>
                <a:cubicBezTo>
                  <a:pt x="10319319" y="1905581"/>
                  <a:pt x="10316918" y="1903867"/>
                  <a:pt x="10314604" y="1902152"/>
                </a:cubicBezTo>
                <a:close/>
                <a:moveTo>
                  <a:pt x="10308003" y="1897437"/>
                </a:moveTo>
                <a:cubicBezTo>
                  <a:pt x="10305517" y="1895637"/>
                  <a:pt x="10303031" y="1893922"/>
                  <a:pt x="10300459" y="1892208"/>
                </a:cubicBezTo>
                <a:cubicBezTo>
                  <a:pt x="10298659" y="1888093"/>
                  <a:pt x="10296773" y="1884150"/>
                  <a:pt x="10294973" y="1880035"/>
                </a:cubicBezTo>
                <a:cubicBezTo>
                  <a:pt x="10297459" y="1881921"/>
                  <a:pt x="10299945" y="1883807"/>
                  <a:pt x="10302517" y="1885693"/>
                </a:cubicBezTo>
                <a:cubicBezTo>
                  <a:pt x="10304403" y="1889636"/>
                  <a:pt x="10306203" y="1893580"/>
                  <a:pt x="10308003" y="1897437"/>
                </a:cubicBezTo>
                <a:close/>
                <a:moveTo>
                  <a:pt x="10290772" y="1870777"/>
                </a:moveTo>
                <a:cubicBezTo>
                  <a:pt x="10288886" y="1866748"/>
                  <a:pt x="10287086" y="1862719"/>
                  <a:pt x="10285201" y="1858775"/>
                </a:cubicBezTo>
                <a:cubicBezTo>
                  <a:pt x="10287515" y="1860576"/>
                  <a:pt x="10289829" y="1862461"/>
                  <a:pt x="10292144" y="1864262"/>
                </a:cubicBezTo>
                <a:cubicBezTo>
                  <a:pt x="10294029" y="1868119"/>
                  <a:pt x="10295916" y="1872063"/>
                  <a:pt x="10297802" y="1875920"/>
                </a:cubicBezTo>
                <a:cubicBezTo>
                  <a:pt x="10295487" y="1874206"/>
                  <a:pt x="10293172" y="1872491"/>
                  <a:pt x="10290772" y="1870777"/>
                </a:cubicBezTo>
                <a:close/>
                <a:moveTo>
                  <a:pt x="10284086" y="1865891"/>
                </a:moveTo>
                <a:cubicBezTo>
                  <a:pt x="10281514" y="1864090"/>
                  <a:pt x="10278943" y="1862204"/>
                  <a:pt x="10276371" y="1860404"/>
                </a:cubicBezTo>
                <a:cubicBezTo>
                  <a:pt x="10274399" y="1856032"/>
                  <a:pt x="10272428" y="1851746"/>
                  <a:pt x="10270455" y="1847374"/>
                </a:cubicBezTo>
                <a:cubicBezTo>
                  <a:pt x="10272941" y="1849260"/>
                  <a:pt x="10275428" y="1851146"/>
                  <a:pt x="10277999" y="1853117"/>
                </a:cubicBezTo>
                <a:cubicBezTo>
                  <a:pt x="10280056" y="1857404"/>
                  <a:pt x="10282115" y="1861690"/>
                  <a:pt x="10284086" y="1865891"/>
                </a:cubicBezTo>
                <a:close/>
                <a:moveTo>
                  <a:pt x="10266169" y="1838030"/>
                </a:moveTo>
                <a:cubicBezTo>
                  <a:pt x="10264369" y="1834172"/>
                  <a:pt x="10262569" y="1830229"/>
                  <a:pt x="10260683" y="1826371"/>
                </a:cubicBezTo>
                <a:cubicBezTo>
                  <a:pt x="10262997" y="1828257"/>
                  <a:pt x="10265312" y="1830057"/>
                  <a:pt x="10267712" y="1831943"/>
                </a:cubicBezTo>
                <a:cubicBezTo>
                  <a:pt x="10269598" y="1835801"/>
                  <a:pt x="10271570" y="1839573"/>
                  <a:pt x="10273456" y="1843431"/>
                </a:cubicBezTo>
                <a:cubicBezTo>
                  <a:pt x="10270970" y="1841630"/>
                  <a:pt x="10268569" y="1839744"/>
                  <a:pt x="10266169" y="1838030"/>
                </a:cubicBezTo>
                <a:close/>
                <a:moveTo>
                  <a:pt x="10259311" y="1833058"/>
                </a:moveTo>
                <a:cubicBezTo>
                  <a:pt x="10256997" y="1831343"/>
                  <a:pt x="10254596" y="1829715"/>
                  <a:pt x="10252281" y="1828000"/>
                </a:cubicBezTo>
                <a:cubicBezTo>
                  <a:pt x="10250310" y="1823714"/>
                  <a:pt x="10248424" y="1819427"/>
                  <a:pt x="10246453" y="1815141"/>
                </a:cubicBezTo>
                <a:cubicBezTo>
                  <a:pt x="10248767" y="1816941"/>
                  <a:pt x="10250996" y="1818656"/>
                  <a:pt x="10253310" y="1820456"/>
                </a:cubicBezTo>
                <a:cubicBezTo>
                  <a:pt x="10255368" y="1824657"/>
                  <a:pt x="10257340" y="1828857"/>
                  <a:pt x="10259311" y="1833058"/>
                </a:cubicBezTo>
                <a:close/>
                <a:moveTo>
                  <a:pt x="10241566" y="1804426"/>
                </a:moveTo>
                <a:cubicBezTo>
                  <a:pt x="10239766" y="1800482"/>
                  <a:pt x="10237966" y="1796625"/>
                  <a:pt x="10236165" y="1792681"/>
                </a:cubicBezTo>
                <a:cubicBezTo>
                  <a:pt x="10238223" y="1794310"/>
                  <a:pt x="10240195" y="1795939"/>
                  <a:pt x="10242252" y="1797653"/>
                </a:cubicBezTo>
                <a:cubicBezTo>
                  <a:pt x="10244138" y="1801511"/>
                  <a:pt x="10246109" y="1805369"/>
                  <a:pt x="10247995" y="1809226"/>
                </a:cubicBezTo>
                <a:cubicBezTo>
                  <a:pt x="10245766" y="1807683"/>
                  <a:pt x="10243623" y="1806054"/>
                  <a:pt x="10241566" y="1804426"/>
                </a:cubicBezTo>
                <a:close/>
                <a:moveTo>
                  <a:pt x="10231108" y="1782394"/>
                </a:moveTo>
                <a:cubicBezTo>
                  <a:pt x="10229565" y="1779222"/>
                  <a:pt x="10228107" y="1776051"/>
                  <a:pt x="10226564" y="1772879"/>
                </a:cubicBezTo>
                <a:cubicBezTo>
                  <a:pt x="10228365" y="1774422"/>
                  <a:pt x="10230165" y="1775965"/>
                  <a:pt x="10231965" y="1777508"/>
                </a:cubicBezTo>
                <a:cubicBezTo>
                  <a:pt x="10233594" y="1780594"/>
                  <a:pt x="10235136" y="1783766"/>
                  <a:pt x="10236766" y="1786852"/>
                </a:cubicBezTo>
                <a:cubicBezTo>
                  <a:pt x="10234880" y="1785395"/>
                  <a:pt x="10232993" y="1783937"/>
                  <a:pt x="10231108" y="1782394"/>
                </a:cubicBezTo>
                <a:close/>
                <a:moveTo>
                  <a:pt x="10223821" y="1776651"/>
                </a:moveTo>
                <a:cubicBezTo>
                  <a:pt x="10221764" y="1775022"/>
                  <a:pt x="10219621" y="1773393"/>
                  <a:pt x="10217563" y="1771764"/>
                </a:cubicBezTo>
                <a:cubicBezTo>
                  <a:pt x="10215848" y="1768078"/>
                  <a:pt x="10214134" y="1764478"/>
                  <a:pt x="10212420" y="1760877"/>
                </a:cubicBezTo>
                <a:cubicBezTo>
                  <a:pt x="10214477" y="1762592"/>
                  <a:pt x="10216621" y="1764392"/>
                  <a:pt x="10218678" y="1766192"/>
                </a:cubicBezTo>
                <a:cubicBezTo>
                  <a:pt x="10220392" y="1769707"/>
                  <a:pt x="10222107" y="1773136"/>
                  <a:pt x="10223821" y="1776651"/>
                </a:cubicBezTo>
                <a:close/>
                <a:moveTo>
                  <a:pt x="10211306" y="1767135"/>
                </a:moveTo>
                <a:cubicBezTo>
                  <a:pt x="10208648" y="1765164"/>
                  <a:pt x="10206077" y="1763278"/>
                  <a:pt x="10203419" y="1761392"/>
                </a:cubicBezTo>
                <a:cubicBezTo>
                  <a:pt x="10201619" y="1757363"/>
                  <a:pt x="10199818" y="1753334"/>
                  <a:pt x="10198018" y="1749304"/>
                </a:cubicBezTo>
                <a:cubicBezTo>
                  <a:pt x="10200676" y="1751362"/>
                  <a:pt x="10203333" y="1753591"/>
                  <a:pt x="10205905" y="1755734"/>
                </a:cubicBezTo>
                <a:cubicBezTo>
                  <a:pt x="10207791" y="1759506"/>
                  <a:pt x="10209505" y="1763278"/>
                  <a:pt x="10211306" y="1767135"/>
                </a:cubicBezTo>
                <a:close/>
                <a:moveTo>
                  <a:pt x="10193388" y="1739275"/>
                </a:moveTo>
                <a:cubicBezTo>
                  <a:pt x="10191588" y="1735417"/>
                  <a:pt x="10189789" y="1731559"/>
                  <a:pt x="10187988" y="1727702"/>
                </a:cubicBezTo>
                <a:cubicBezTo>
                  <a:pt x="10190474" y="1729759"/>
                  <a:pt x="10192960" y="1731816"/>
                  <a:pt x="10195531" y="1733960"/>
                </a:cubicBezTo>
                <a:cubicBezTo>
                  <a:pt x="10197332" y="1737646"/>
                  <a:pt x="10199132" y="1741332"/>
                  <a:pt x="10200846" y="1745018"/>
                </a:cubicBezTo>
                <a:cubicBezTo>
                  <a:pt x="10198447" y="1743132"/>
                  <a:pt x="10195961" y="1741246"/>
                  <a:pt x="10193388" y="1739275"/>
                </a:cubicBezTo>
                <a:close/>
                <a:moveTo>
                  <a:pt x="10186531" y="1734045"/>
                </a:moveTo>
                <a:cubicBezTo>
                  <a:pt x="10184130" y="1732245"/>
                  <a:pt x="10181816" y="1730445"/>
                  <a:pt x="10179415" y="1728731"/>
                </a:cubicBezTo>
                <a:cubicBezTo>
                  <a:pt x="10177529" y="1724530"/>
                  <a:pt x="10175644" y="1720329"/>
                  <a:pt x="10173672" y="1716129"/>
                </a:cubicBezTo>
                <a:cubicBezTo>
                  <a:pt x="10175987" y="1718015"/>
                  <a:pt x="10178301" y="1719729"/>
                  <a:pt x="10180701" y="1721701"/>
                </a:cubicBezTo>
                <a:cubicBezTo>
                  <a:pt x="10182673" y="1725730"/>
                  <a:pt x="10184559" y="1729931"/>
                  <a:pt x="10186531" y="1734045"/>
                </a:cubicBezTo>
                <a:close/>
                <a:moveTo>
                  <a:pt x="10169129" y="1706013"/>
                </a:moveTo>
                <a:cubicBezTo>
                  <a:pt x="10167243" y="1701984"/>
                  <a:pt x="10165357" y="1697955"/>
                  <a:pt x="10163470" y="1693926"/>
                </a:cubicBezTo>
                <a:cubicBezTo>
                  <a:pt x="10165699" y="1695812"/>
                  <a:pt x="10167842" y="1697698"/>
                  <a:pt x="10170071" y="1699670"/>
                </a:cubicBezTo>
                <a:cubicBezTo>
                  <a:pt x="10171957" y="1703442"/>
                  <a:pt x="10173758" y="1707385"/>
                  <a:pt x="10175644" y="1711243"/>
                </a:cubicBezTo>
                <a:cubicBezTo>
                  <a:pt x="10173501" y="1709442"/>
                  <a:pt x="10171272" y="1707728"/>
                  <a:pt x="10169129" y="1706013"/>
                </a:cubicBezTo>
                <a:close/>
                <a:moveTo>
                  <a:pt x="10162100" y="1700613"/>
                </a:moveTo>
                <a:cubicBezTo>
                  <a:pt x="10159956" y="1698984"/>
                  <a:pt x="10157728" y="1697441"/>
                  <a:pt x="10155584" y="1695812"/>
                </a:cubicBezTo>
                <a:cubicBezTo>
                  <a:pt x="10153612" y="1691440"/>
                  <a:pt x="10151726" y="1686982"/>
                  <a:pt x="10149755" y="1682696"/>
                </a:cubicBezTo>
                <a:cubicBezTo>
                  <a:pt x="10151898" y="1684411"/>
                  <a:pt x="10154041" y="1686125"/>
                  <a:pt x="10156098" y="1687840"/>
                </a:cubicBezTo>
                <a:cubicBezTo>
                  <a:pt x="10158156" y="1692212"/>
                  <a:pt x="10160127" y="1696412"/>
                  <a:pt x="10162100" y="1700613"/>
                </a:cubicBezTo>
                <a:close/>
                <a:moveTo>
                  <a:pt x="10145125" y="1672495"/>
                </a:moveTo>
                <a:cubicBezTo>
                  <a:pt x="10143154" y="1668209"/>
                  <a:pt x="10141268" y="1663922"/>
                  <a:pt x="10139296" y="1659722"/>
                </a:cubicBezTo>
                <a:cubicBezTo>
                  <a:pt x="10141182" y="1661351"/>
                  <a:pt x="10143154" y="1662979"/>
                  <a:pt x="10145039" y="1664694"/>
                </a:cubicBezTo>
                <a:cubicBezTo>
                  <a:pt x="10147098" y="1668894"/>
                  <a:pt x="10149155" y="1673181"/>
                  <a:pt x="10151212" y="1677381"/>
                </a:cubicBezTo>
                <a:cubicBezTo>
                  <a:pt x="10149155" y="1675752"/>
                  <a:pt x="10147098" y="1674038"/>
                  <a:pt x="10145125" y="1672495"/>
                </a:cubicBezTo>
                <a:close/>
                <a:moveTo>
                  <a:pt x="10138010" y="1667180"/>
                </a:moveTo>
                <a:cubicBezTo>
                  <a:pt x="10069688" y="1615145"/>
                  <a:pt x="10004365" y="1586341"/>
                  <a:pt x="9951473" y="1586341"/>
                </a:cubicBezTo>
                <a:cubicBezTo>
                  <a:pt x="9886150" y="1586341"/>
                  <a:pt x="9803597" y="1639319"/>
                  <a:pt x="9719158" y="1735417"/>
                </a:cubicBezTo>
                <a:cubicBezTo>
                  <a:pt x="9645349" y="1819427"/>
                  <a:pt x="9579084" y="1927527"/>
                  <a:pt x="9546250" y="2017538"/>
                </a:cubicBezTo>
                <a:cubicBezTo>
                  <a:pt x="9476128" y="2209733"/>
                  <a:pt x="9391088" y="2409044"/>
                  <a:pt x="9300991" y="2620013"/>
                </a:cubicBezTo>
                <a:cubicBezTo>
                  <a:pt x="9279732" y="2669734"/>
                  <a:pt x="9258472" y="2719626"/>
                  <a:pt x="9237212" y="2769775"/>
                </a:cubicBezTo>
                <a:lnTo>
                  <a:pt x="9225982" y="2769775"/>
                </a:lnTo>
                <a:cubicBezTo>
                  <a:pt x="9254272" y="2699395"/>
                  <a:pt x="9282732" y="2629272"/>
                  <a:pt x="9311107" y="2559492"/>
                </a:cubicBezTo>
                <a:cubicBezTo>
                  <a:pt x="9390489" y="2364296"/>
                  <a:pt x="9465412" y="2179901"/>
                  <a:pt x="9530649" y="2001165"/>
                </a:cubicBezTo>
                <a:cubicBezTo>
                  <a:pt x="9564596" y="1908153"/>
                  <a:pt x="9630175" y="1797996"/>
                  <a:pt x="9701841" y="1713557"/>
                </a:cubicBezTo>
                <a:cubicBezTo>
                  <a:pt x="9784994" y="1615659"/>
                  <a:pt x="9867034" y="1561738"/>
                  <a:pt x="9932870" y="1561738"/>
                </a:cubicBezTo>
                <a:cubicBezTo>
                  <a:pt x="9991849" y="1561738"/>
                  <a:pt x="10061886" y="1596199"/>
                  <a:pt x="10131495" y="1653464"/>
                </a:cubicBezTo>
                <a:cubicBezTo>
                  <a:pt x="10133810" y="1658007"/>
                  <a:pt x="10135953" y="1662551"/>
                  <a:pt x="10138010" y="1667180"/>
                </a:cubicBezTo>
                <a:close/>
                <a:moveTo>
                  <a:pt x="9933042" y="1555909"/>
                </a:moveTo>
                <a:cubicBezTo>
                  <a:pt x="9784137" y="1555909"/>
                  <a:pt x="9593485" y="1817799"/>
                  <a:pt x="9527735" y="1998164"/>
                </a:cubicBezTo>
                <a:cubicBezTo>
                  <a:pt x="9462583" y="2176815"/>
                  <a:pt x="9387659" y="2361124"/>
                  <a:pt x="9308278" y="2556234"/>
                </a:cubicBezTo>
                <a:cubicBezTo>
                  <a:pt x="9279474" y="2627043"/>
                  <a:pt x="9250585" y="2698280"/>
                  <a:pt x="9221867" y="2769775"/>
                </a:cubicBezTo>
                <a:lnTo>
                  <a:pt x="9210552" y="2769775"/>
                </a:lnTo>
                <a:cubicBezTo>
                  <a:pt x="9249642" y="2667076"/>
                  <a:pt x="9289333" y="2564892"/>
                  <a:pt x="9328766" y="2463394"/>
                </a:cubicBezTo>
                <a:cubicBezTo>
                  <a:pt x="9394003" y="2295458"/>
                  <a:pt x="9455554" y="2136781"/>
                  <a:pt x="9512132" y="1981876"/>
                </a:cubicBezTo>
                <a:cubicBezTo>
                  <a:pt x="9580798" y="1793796"/>
                  <a:pt x="9767078" y="1531477"/>
                  <a:pt x="9914612" y="1531477"/>
                </a:cubicBezTo>
                <a:cubicBezTo>
                  <a:pt x="9976333" y="1531477"/>
                  <a:pt x="10049199" y="1569196"/>
                  <a:pt x="10121294" y="1631776"/>
                </a:cubicBezTo>
                <a:cubicBezTo>
                  <a:pt x="10123180" y="1635633"/>
                  <a:pt x="10124980" y="1639405"/>
                  <a:pt x="10126866" y="1643263"/>
                </a:cubicBezTo>
                <a:cubicBezTo>
                  <a:pt x="10058801" y="1588656"/>
                  <a:pt x="9990650" y="1555909"/>
                  <a:pt x="9933042" y="1555909"/>
                </a:cubicBezTo>
                <a:close/>
                <a:moveTo>
                  <a:pt x="9914526" y="1525562"/>
                </a:moveTo>
                <a:cubicBezTo>
                  <a:pt x="9765792" y="1525562"/>
                  <a:pt x="9578055" y="1789595"/>
                  <a:pt x="9509046" y="1978790"/>
                </a:cubicBezTo>
                <a:cubicBezTo>
                  <a:pt x="9452554" y="2133695"/>
                  <a:pt x="9390917" y="2292287"/>
                  <a:pt x="9325766" y="2460222"/>
                </a:cubicBezTo>
                <a:cubicBezTo>
                  <a:pt x="9285989" y="2562749"/>
                  <a:pt x="9245871" y="2666048"/>
                  <a:pt x="9206436" y="2769689"/>
                </a:cubicBezTo>
                <a:lnTo>
                  <a:pt x="9195207" y="2769689"/>
                </a:lnTo>
                <a:cubicBezTo>
                  <a:pt x="9252471" y="2610498"/>
                  <a:pt x="9310764" y="2454478"/>
                  <a:pt x="9366743" y="2304460"/>
                </a:cubicBezTo>
                <a:cubicBezTo>
                  <a:pt x="9411062" y="2185731"/>
                  <a:pt x="9452982" y="2073602"/>
                  <a:pt x="9493529" y="1962502"/>
                </a:cubicBezTo>
                <a:cubicBezTo>
                  <a:pt x="9530821" y="1860233"/>
                  <a:pt x="9594342" y="1747333"/>
                  <a:pt x="9663437" y="1660408"/>
                </a:cubicBezTo>
                <a:cubicBezTo>
                  <a:pt x="9721301" y="1587713"/>
                  <a:pt x="9808569" y="1501045"/>
                  <a:pt x="9896095" y="1501045"/>
                </a:cubicBezTo>
                <a:cubicBezTo>
                  <a:pt x="9960560" y="1501045"/>
                  <a:pt x="10036426" y="1542193"/>
                  <a:pt x="10111007" y="1610601"/>
                </a:cubicBezTo>
                <a:cubicBezTo>
                  <a:pt x="10112722" y="1613945"/>
                  <a:pt x="10114350" y="1617374"/>
                  <a:pt x="10116065" y="1620803"/>
                </a:cubicBezTo>
                <a:cubicBezTo>
                  <a:pt x="10045599" y="1561224"/>
                  <a:pt x="9974790" y="1525562"/>
                  <a:pt x="9914526" y="1525562"/>
                </a:cubicBezTo>
                <a:close/>
                <a:moveTo>
                  <a:pt x="9204207" y="2775518"/>
                </a:moveTo>
                <a:cubicBezTo>
                  <a:pt x="9202150" y="2780833"/>
                  <a:pt x="9200179" y="2786148"/>
                  <a:pt x="9198121" y="2791549"/>
                </a:cubicBezTo>
                <a:cubicBezTo>
                  <a:pt x="9194007" y="2791892"/>
                  <a:pt x="9190320" y="2792149"/>
                  <a:pt x="9186978" y="2792406"/>
                </a:cubicBezTo>
                <a:cubicBezTo>
                  <a:pt x="9189035" y="2786748"/>
                  <a:pt x="9191006" y="2781176"/>
                  <a:pt x="9193064" y="2775518"/>
                </a:cubicBezTo>
                <a:lnTo>
                  <a:pt x="9204207" y="2775518"/>
                </a:lnTo>
                <a:close/>
                <a:moveTo>
                  <a:pt x="9182776" y="2792835"/>
                </a:moveTo>
                <a:cubicBezTo>
                  <a:pt x="9178148" y="2793264"/>
                  <a:pt x="9174375" y="2793692"/>
                  <a:pt x="9171289" y="2794121"/>
                </a:cubicBezTo>
                <a:cubicBezTo>
                  <a:pt x="9173432" y="2787949"/>
                  <a:pt x="9175490" y="2781776"/>
                  <a:pt x="9177633" y="2775518"/>
                </a:cubicBezTo>
                <a:lnTo>
                  <a:pt x="9188949" y="2775518"/>
                </a:lnTo>
                <a:cubicBezTo>
                  <a:pt x="9186892" y="2781348"/>
                  <a:pt x="9184835" y="2787091"/>
                  <a:pt x="9182776" y="2792835"/>
                </a:cubicBezTo>
                <a:close/>
                <a:moveTo>
                  <a:pt x="9180633" y="2798750"/>
                </a:moveTo>
                <a:cubicBezTo>
                  <a:pt x="9178576" y="2804494"/>
                  <a:pt x="9176518" y="2810323"/>
                  <a:pt x="9174461" y="2816066"/>
                </a:cubicBezTo>
                <a:cubicBezTo>
                  <a:pt x="9169747" y="2816924"/>
                  <a:pt x="9165974" y="2817781"/>
                  <a:pt x="9162974" y="2818553"/>
                </a:cubicBezTo>
                <a:cubicBezTo>
                  <a:pt x="9165032" y="2812380"/>
                  <a:pt x="9167175" y="2806208"/>
                  <a:pt x="9169232" y="2800036"/>
                </a:cubicBezTo>
                <a:cubicBezTo>
                  <a:pt x="9172318" y="2799607"/>
                  <a:pt x="9176090" y="2799179"/>
                  <a:pt x="9180633" y="2798750"/>
                </a:cubicBezTo>
                <a:close/>
                <a:moveTo>
                  <a:pt x="9172318" y="2822067"/>
                </a:moveTo>
                <a:cubicBezTo>
                  <a:pt x="9170261" y="2827897"/>
                  <a:pt x="9168118" y="2833726"/>
                  <a:pt x="9166060" y="2839641"/>
                </a:cubicBezTo>
                <a:cubicBezTo>
                  <a:pt x="9161602" y="2840927"/>
                  <a:pt x="9157745" y="2842298"/>
                  <a:pt x="9154573" y="2843584"/>
                </a:cubicBezTo>
                <a:cubicBezTo>
                  <a:pt x="9156716" y="2837326"/>
                  <a:pt x="9158774" y="2831068"/>
                  <a:pt x="9160917" y="2824810"/>
                </a:cubicBezTo>
                <a:cubicBezTo>
                  <a:pt x="9163831" y="2823867"/>
                  <a:pt x="9167604" y="2823010"/>
                  <a:pt x="9172318" y="2822067"/>
                </a:cubicBezTo>
                <a:close/>
                <a:moveTo>
                  <a:pt x="9134770" y="2902734"/>
                </a:moveTo>
                <a:cubicBezTo>
                  <a:pt x="9137428" y="2899905"/>
                  <a:pt x="9141371" y="2896991"/>
                  <a:pt x="9146772" y="2894076"/>
                </a:cubicBezTo>
                <a:cubicBezTo>
                  <a:pt x="9144715" y="2899991"/>
                  <a:pt x="9142657" y="2905906"/>
                  <a:pt x="9140600" y="2911736"/>
                </a:cubicBezTo>
                <a:cubicBezTo>
                  <a:pt x="9135971" y="2914650"/>
                  <a:pt x="9132028" y="2917565"/>
                  <a:pt x="9128856" y="2920479"/>
                </a:cubicBezTo>
                <a:cubicBezTo>
                  <a:pt x="9130827" y="2914650"/>
                  <a:pt x="9132799" y="2908649"/>
                  <a:pt x="9134770" y="2902734"/>
                </a:cubicBezTo>
                <a:close/>
                <a:moveTo>
                  <a:pt x="9124998" y="2932224"/>
                </a:moveTo>
                <a:cubicBezTo>
                  <a:pt x="9127141" y="2927852"/>
                  <a:pt x="9131513" y="2923480"/>
                  <a:pt x="9138028" y="2919108"/>
                </a:cubicBezTo>
                <a:cubicBezTo>
                  <a:pt x="9136056" y="2924851"/>
                  <a:pt x="9133999" y="2930509"/>
                  <a:pt x="9132028" y="2936253"/>
                </a:cubicBezTo>
                <a:cubicBezTo>
                  <a:pt x="9127227" y="2939853"/>
                  <a:pt x="9123198" y="2943539"/>
                  <a:pt x="9120112" y="2947140"/>
                </a:cubicBezTo>
                <a:cubicBezTo>
                  <a:pt x="9121740" y="2942168"/>
                  <a:pt x="9123369" y="2937196"/>
                  <a:pt x="9124998" y="2932224"/>
                </a:cubicBezTo>
                <a:close/>
                <a:moveTo>
                  <a:pt x="9116169" y="2962485"/>
                </a:moveTo>
                <a:cubicBezTo>
                  <a:pt x="9117454" y="2956570"/>
                  <a:pt x="9121912" y="2950569"/>
                  <a:pt x="9129113" y="2944568"/>
                </a:cubicBezTo>
                <a:cubicBezTo>
                  <a:pt x="9127227" y="2950055"/>
                  <a:pt x="9125255" y="2955541"/>
                  <a:pt x="9123369" y="2961113"/>
                </a:cubicBezTo>
                <a:cubicBezTo>
                  <a:pt x="9118312" y="2965571"/>
                  <a:pt x="9114111" y="2970114"/>
                  <a:pt x="9111110" y="2974572"/>
                </a:cubicBezTo>
                <a:cubicBezTo>
                  <a:pt x="9111711" y="2972686"/>
                  <a:pt x="9112310" y="2970800"/>
                  <a:pt x="9112911" y="2969000"/>
                </a:cubicBezTo>
                <a:cubicBezTo>
                  <a:pt x="9114539" y="2966771"/>
                  <a:pt x="9115654" y="2964628"/>
                  <a:pt x="9116169" y="2962485"/>
                </a:cubicBezTo>
                <a:close/>
                <a:moveTo>
                  <a:pt x="9099795" y="2996603"/>
                </a:moveTo>
                <a:cubicBezTo>
                  <a:pt x="9097309" y="2999261"/>
                  <a:pt x="9094137" y="3002090"/>
                  <a:pt x="9090194" y="3004833"/>
                </a:cubicBezTo>
                <a:cubicBezTo>
                  <a:pt x="9092594" y="2997118"/>
                  <a:pt x="9094908" y="2989402"/>
                  <a:pt x="9097309" y="2981601"/>
                </a:cubicBezTo>
                <a:cubicBezTo>
                  <a:pt x="9101081" y="2979372"/>
                  <a:pt x="9104253" y="2977144"/>
                  <a:pt x="9106824" y="2974915"/>
                </a:cubicBezTo>
                <a:cubicBezTo>
                  <a:pt x="9104510" y="2982202"/>
                  <a:pt x="9102195" y="2989402"/>
                  <a:pt x="9099795" y="2996603"/>
                </a:cubicBezTo>
                <a:close/>
                <a:moveTo>
                  <a:pt x="9096966" y="3005262"/>
                </a:moveTo>
                <a:cubicBezTo>
                  <a:pt x="9094566" y="3012720"/>
                  <a:pt x="9092165" y="3020178"/>
                  <a:pt x="9089765" y="3027550"/>
                </a:cubicBezTo>
                <a:cubicBezTo>
                  <a:pt x="9087279" y="3030207"/>
                  <a:pt x="9084192" y="3032951"/>
                  <a:pt x="9080678" y="3035780"/>
                </a:cubicBezTo>
                <a:cubicBezTo>
                  <a:pt x="9083079" y="3027893"/>
                  <a:pt x="9085564" y="3019835"/>
                  <a:pt x="9088051" y="3011862"/>
                </a:cubicBezTo>
                <a:cubicBezTo>
                  <a:pt x="9091394" y="3009633"/>
                  <a:pt x="9094394" y="3007405"/>
                  <a:pt x="9096966" y="3005262"/>
                </a:cubicBezTo>
                <a:close/>
                <a:moveTo>
                  <a:pt x="9075620" y="3039552"/>
                </a:moveTo>
                <a:cubicBezTo>
                  <a:pt x="9072963" y="3041438"/>
                  <a:pt x="9070134" y="3043238"/>
                  <a:pt x="9067047" y="3045124"/>
                </a:cubicBezTo>
                <a:cubicBezTo>
                  <a:pt x="9069448" y="3036808"/>
                  <a:pt x="9071849" y="3028407"/>
                  <a:pt x="9074249" y="3020092"/>
                </a:cubicBezTo>
                <a:cubicBezTo>
                  <a:pt x="9077421" y="3018377"/>
                  <a:pt x="9080335" y="3016663"/>
                  <a:pt x="9083164" y="3015034"/>
                </a:cubicBezTo>
                <a:cubicBezTo>
                  <a:pt x="9080593" y="3023264"/>
                  <a:pt x="9078106" y="3031408"/>
                  <a:pt x="9075620" y="3039552"/>
                </a:cubicBezTo>
                <a:close/>
                <a:moveTo>
                  <a:pt x="9062247" y="3048038"/>
                </a:moveTo>
                <a:cubicBezTo>
                  <a:pt x="9059761" y="3049495"/>
                  <a:pt x="9057104" y="3050953"/>
                  <a:pt x="9054274" y="3052496"/>
                </a:cubicBezTo>
                <a:cubicBezTo>
                  <a:pt x="9056589" y="3043838"/>
                  <a:pt x="9058990" y="3035265"/>
                  <a:pt x="9061304" y="3026607"/>
                </a:cubicBezTo>
                <a:cubicBezTo>
                  <a:pt x="9064133" y="3025235"/>
                  <a:pt x="9066877" y="3023950"/>
                  <a:pt x="9069534" y="3022578"/>
                </a:cubicBezTo>
                <a:cubicBezTo>
                  <a:pt x="9067133" y="3030979"/>
                  <a:pt x="9064734" y="3039552"/>
                  <a:pt x="9062247" y="3048038"/>
                </a:cubicBezTo>
                <a:close/>
                <a:moveTo>
                  <a:pt x="9049818" y="3054811"/>
                </a:moveTo>
                <a:cubicBezTo>
                  <a:pt x="9047245" y="3056182"/>
                  <a:pt x="9044587" y="3057468"/>
                  <a:pt x="9041845" y="3058840"/>
                </a:cubicBezTo>
                <a:cubicBezTo>
                  <a:pt x="9044074" y="3050010"/>
                  <a:pt x="9046388" y="3041180"/>
                  <a:pt x="9048617" y="3032350"/>
                </a:cubicBezTo>
                <a:cubicBezTo>
                  <a:pt x="9051446" y="3031150"/>
                  <a:pt x="9054274" y="3029865"/>
                  <a:pt x="9056932" y="3028664"/>
                </a:cubicBezTo>
                <a:cubicBezTo>
                  <a:pt x="9054532" y="3037323"/>
                  <a:pt x="9052131" y="3046067"/>
                  <a:pt x="9049818" y="3054811"/>
                </a:cubicBezTo>
                <a:close/>
                <a:moveTo>
                  <a:pt x="9037387" y="3060983"/>
                </a:moveTo>
                <a:cubicBezTo>
                  <a:pt x="9034730" y="3062269"/>
                  <a:pt x="9031986" y="3063554"/>
                  <a:pt x="9029158" y="3064840"/>
                </a:cubicBezTo>
                <a:cubicBezTo>
                  <a:pt x="9031301" y="3055839"/>
                  <a:pt x="9033444" y="3046752"/>
                  <a:pt x="9035673" y="3037751"/>
                </a:cubicBezTo>
                <a:cubicBezTo>
                  <a:pt x="9038587" y="3036551"/>
                  <a:pt x="9041502" y="3035437"/>
                  <a:pt x="9044331" y="3034236"/>
                </a:cubicBezTo>
                <a:cubicBezTo>
                  <a:pt x="9041931" y="3043066"/>
                  <a:pt x="9039702" y="3051982"/>
                  <a:pt x="9037387" y="3060983"/>
                </a:cubicBezTo>
                <a:close/>
                <a:moveTo>
                  <a:pt x="9024871" y="3066640"/>
                </a:moveTo>
                <a:cubicBezTo>
                  <a:pt x="9022213" y="3067841"/>
                  <a:pt x="9019556" y="3068955"/>
                  <a:pt x="9016813" y="3070155"/>
                </a:cubicBezTo>
                <a:cubicBezTo>
                  <a:pt x="9018870" y="3060983"/>
                  <a:pt x="9020928" y="3051724"/>
                  <a:pt x="9022986" y="3042552"/>
                </a:cubicBezTo>
                <a:cubicBezTo>
                  <a:pt x="9025814" y="3041523"/>
                  <a:pt x="9028643" y="3040409"/>
                  <a:pt x="9031387" y="3039380"/>
                </a:cubicBezTo>
                <a:cubicBezTo>
                  <a:pt x="9029243" y="3048467"/>
                  <a:pt x="9027014" y="3057554"/>
                  <a:pt x="9024871" y="3066640"/>
                </a:cubicBezTo>
                <a:close/>
                <a:moveTo>
                  <a:pt x="9012698" y="3071956"/>
                </a:moveTo>
                <a:cubicBezTo>
                  <a:pt x="9010041" y="3073070"/>
                  <a:pt x="9007297" y="3074184"/>
                  <a:pt x="9004555" y="3075299"/>
                </a:cubicBezTo>
                <a:cubicBezTo>
                  <a:pt x="9006526" y="3065955"/>
                  <a:pt x="9008498" y="3056611"/>
                  <a:pt x="9010469" y="3047181"/>
                </a:cubicBezTo>
                <a:cubicBezTo>
                  <a:pt x="9013385" y="3046152"/>
                  <a:pt x="9016127" y="3045124"/>
                  <a:pt x="9018870" y="3044095"/>
                </a:cubicBezTo>
                <a:cubicBezTo>
                  <a:pt x="9016813" y="3053353"/>
                  <a:pt x="9014755" y="3062611"/>
                  <a:pt x="9012698" y="3071956"/>
                </a:cubicBezTo>
                <a:close/>
                <a:moveTo>
                  <a:pt x="9000440" y="3076928"/>
                </a:moveTo>
                <a:cubicBezTo>
                  <a:pt x="8997782" y="3077956"/>
                  <a:pt x="8995039" y="3079071"/>
                  <a:pt x="8992295" y="3080185"/>
                </a:cubicBezTo>
                <a:cubicBezTo>
                  <a:pt x="8994181" y="3070670"/>
                  <a:pt x="8996068" y="3061154"/>
                  <a:pt x="8997954" y="3051639"/>
                </a:cubicBezTo>
                <a:cubicBezTo>
                  <a:pt x="9000868" y="3050610"/>
                  <a:pt x="9003698" y="3049667"/>
                  <a:pt x="9006440" y="3048638"/>
                </a:cubicBezTo>
                <a:cubicBezTo>
                  <a:pt x="9004383" y="3058068"/>
                  <a:pt x="9002411" y="3067498"/>
                  <a:pt x="9000440" y="3076928"/>
                </a:cubicBezTo>
                <a:close/>
                <a:moveTo>
                  <a:pt x="8988181" y="3081728"/>
                </a:moveTo>
                <a:cubicBezTo>
                  <a:pt x="8789213" y="3158023"/>
                  <a:pt x="8382105" y="3242891"/>
                  <a:pt x="8305382" y="3256864"/>
                </a:cubicBezTo>
                <a:cubicBezTo>
                  <a:pt x="8303067" y="3257293"/>
                  <a:pt x="8275978" y="3257550"/>
                  <a:pt x="8272035" y="3257550"/>
                </a:cubicBezTo>
                <a:cubicBezTo>
                  <a:pt x="8236630" y="3257550"/>
                  <a:pt x="7931535" y="3225318"/>
                  <a:pt x="7913618" y="3187513"/>
                </a:cubicBezTo>
                <a:cubicBezTo>
                  <a:pt x="7901788" y="3162567"/>
                  <a:pt x="7805948" y="3136164"/>
                  <a:pt x="7704449" y="3108303"/>
                </a:cubicBezTo>
                <a:cubicBezTo>
                  <a:pt x="7619667" y="3084986"/>
                  <a:pt x="7523570" y="3058583"/>
                  <a:pt x="7518512" y="3040151"/>
                </a:cubicBezTo>
                <a:cubicBezTo>
                  <a:pt x="7505224" y="2991888"/>
                  <a:pt x="7341061" y="2944739"/>
                  <a:pt x="7167211" y="2894848"/>
                </a:cubicBezTo>
                <a:cubicBezTo>
                  <a:pt x="7116633" y="2880360"/>
                  <a:pt x="7065541" y="2865615"/>
                  <a:pt x="7018821" y="2851042"/>
                </a:cubicBezTo>
                <a:cubicBezTo>
                  <a:pt x="7018563" y="2850185"/>
                  <a:pt x="7018306" y="2849242"/>
                  <a:pt x="7018049" y="2848385"/>
                </a:cubicBezTo>
                <a:cubicBezTo>
                  <a:pt x="7064255" y="2860986"/>
                  <a:pt x="7115090" y="2873845"/>
                  <a:pt x="7166782" y="2886790"/>
                </a:cubicBezTo>
                <a:cubicBezTo>
                  <a:pt x="7326659" y="2926995"/>
                  <a:pt x="7507882" y="2972600"/>
                  <a:pt x="7518940" y="3012720"/>
                </a:cubicBezTo>
                <a:cubicBezTo>
                  <a:pt x="7523826" y="3030464"/>
                  <a:pt x="7593864" y="3048638"/>
                  <a:pt x="7708735" y="3076327"/>
                </a:cubicBezTo>
                <a:cubicBezTo>
                  <a:pt x="7801918" y="3098787"/>
                  <a:pt x="7907532" y="3124333"/>
                  <a:pt x="7917219" y="3144822"/>
                </a:cubicBezTo>
                <a:cubicBezTo>
                  <a:pt x="7935735" y="3183912"/>
                  <a:pt x="8262262" y="3209201"/>
                  <a:pt x="8277349" y="3209201"/>
                </a:cubicBezTo>
                <a:cubicBezTo>
                  <a:pt x="8277606" y="3209201"/>
                  <a:pt x="8308296" y="3209030"/>
                  <a:pt x="8310868" y="3208601"/>
                </a:cubicBezTo>
                <a:lnTo>
                  <a:pt x="8316697" y="3207572"/>
                </a:lnTo>
                <a:cubicBezTo>
                  <a:pt x="8485747" y="3176883"/>
                  <a:pt x="8818189" y="3112675"/>
                  <a:pt x="8993839" y="3053096"/>
                </a:cubicBezTo>
                <a:cubicBezTo>
                  <a:pt x="8991953" y="3062526"/>
                  <a:pt x="8990067" y="3072127"/>
                  <a:pt x="8988181" y="3081728"/>
                </a:cubicBezTo>
                <a:close/>
                <a:moveTo>
                  <a:pt x="6639059" y="2074031"/>
                </a:moveTo>
                <a:cubicBezTo>
                  <a:pt x="6447892" y="1785480"/>
                  <a:pt x="6302074" y="1724959"/>
                  <a:pt x="6213348" y="1724959"/>
                </a:cubicBezTo>
                <a:cubicBezTo>
                  <a:pt x="6029640" y="1724959"/>
                  <a:pt x="5837616" y="1973218"/>
                  <a:pt x="5686740" y="2186588"/>
                </a:cubicBezTo>
                <a:cubicBezTo>
                  <a:pt x="5841045" y="1962074"/>
                  <a:pt x="6027839" y="1705842"/>
                  <a:pt x="6217720" y="1705842"/>
                </a:cubicBezTo>
                <a:cubicBezTo>
                  <a:pt x="6380169" y="1705842"/>
                  <a:pt x="6538161" y="1899323"/>
                  <a:pt x="6641973" y="2061686"/>
                </a:cubicBezTo>
                <a:cubicBezTo>
                  <a:pt x="6764217" y="2252768"/>
                  <a:pt x="6861687" y="2477281"/>
                  <a:pt x="6919465" y="2644016"/>
                </a:cubicBezTo>
                <a:cubicBezTo>
                  <a:pt x="6852085" y="2451049"/>
                  <a:pt x="6747501" y="2237766"/>
                  <a:pt x="6639059" y="2074031"/>
                </a:cubicBezTo>
                <a:close/>
                <a:moveTo>
                  <a:pt x="6920151" y="2645816"/>
                </a:moveTo>
                <a:cubicBezTo>
                  <a:pt x="6921523" y="2649760"/>
                  <a:pt x="6922894" y="2653703"/>
                  <a:pt x="6924180" y="2657647"/>
                </a:cubicBezTo>
                <a:cubicBezTo>
                  <a:pt x="6922894" y="2653703"/>
                  <a:pt x="6921523" y="2649760"/>
                  <a:pt x="6920151" y="2645816"/>
                </a:cubicBezTo>
                <a:close/>
                <a:moveTo>
                  <a:pt x="4437555" y="1512618"/>
                </a:moveTo>
                <a:cubicBezTo>
                  <a:pt x="4390921" y="1343225"/>
                  <a:pt x="4270820" y="1104738"/>
                  <a:pt x="4164778" y="894198"/>
                </a:cubicBezTo>
                <a:cubicBezTo>
                  <a:pt x="4147119" y="859136"/>
                  <a:pt x="4129974" y="825103"/>
                  <a:pt x="4113772" y="792613"/>
                </a:cubicBezTo>
                <a:cubicBezTo>
                  <a:pt x="4027275" y="618935"/>
                  <a:pt x="3864912" y="487947"/>
                  <a:pt x="3735981" y="487947"/>
                </a:cubicBezTo>
                <a:cubicBezTo>
                  <a:pt x="3724494" y="487947"/>
                  <a:pt x="3706492" y="488975"/>
                  <a:pt x="3694062" y="491204"/>
                </a:cubicBezTo>
                <a:cubicBezTo>
                  <a:pt x="3597793" y="508778"/>
                  <a:pt x="3444174" y="599218"/>
                  <a:pt x="3258579" y="930374"/>
                </a:cubicBezTo>
                <a:cubicBezTo>
                  <a:pt x="3184170" y="1063247"/>
                  <a:pt x="3115590" y="1217466"/>
                  <a:pt x="3062697" y="1367914"/>
                </a:cubicBezTo>
                <a:cubicBezTo>
                  <a:pt x="3116790" y="1202893"/>
                  <a:pt x="3188199" y="1033244"/>
                  <a:pt x="3265180" y="890597"/>
                </a:cubicBezTo>
                <a:cubicBezTo>
                  <a:pt x="3447431" y="552755"/>
                  <a:pt x="3601736" y="460686"/>
                  <a:pt x="3699034" y="442941"/>
                </a:cubicBezTo>
                <a:cubicBezTo>
                  <a:pt x="3711636" y="440627"/>
                  <a:pt x="3729124" y="439598"/>
                  <a:pt x="3740782" y="439598"/>
                </a:cubicBezTo>
                <a:cubicBezTo>
                  <a:pt x="3869370" y="439598"/>
                  <a:pt x="4027618" y="569900"/>
                  <a:pt x="4116943" y="749408"/>
                </a:cubicBezTo>
                <a:cubicBezTo>
                  <a:pt x="4222042" y="960634"/>
                  <a:pt x="4380976" y="1279789"/>
                  <a:pt x="4437469" y="1485186"/>
                </a:cubicBezTo>
                <a:cubicBezTo>
                  <a:pt x="4501849" y="1719129"/>
                  <a:pt x="4586545" y="1963874"/>
                  <a:pt x="4671241" y="2203304"/>
                </a:cubicBezTo>
                <a:cubicBezTo>
                  <a:pt x="4585516" y="1973218"/>
                  <a:pt x="4499448" y="1737560"/>
                  <a:pt x="4437555" y="1512618"/>
                </a:cubicBezTo>
                <a:close/>
                <a:moveTo>
                  <a:pt x="1749733" y="2939596"/>
                </a:moveTo>
                <a:cubicBezTo>
                  <a:pt x="1735760" y="2977915"/>
                  <a:pt x="1387288" y="3037323"/>
                  <a:pt x="1354712" y="3037408"/>
                </a:cubicBezTo>
                <a:cubicBezTo>
                  <a:pt x="1342882" y="3037408"/>
                  <a:pt x="1283389" y="3030550"/>
                  <a:pt x="1210266" y="3019149"/>
                </a:cubicBezTo>
                <a:cubicBezTo>
                  <a:pt x="1203236" y="3011176"/>
                  <a:pt x="1196293" y="3003461"/>
                  <a:pt x="1189263" y="2995832"/>
                </a:cubicBezTo>
                <a:cubicBezTo>
                  <a:pt x="1267358" y="3006547"/>
                  <a:pt x="1330366" y="3012891"/>
                  <a:pt x="1336967" y="3012891"/>
                </a:cubicBezTo>
                <a:cubicBezTo>
                  <a:pt x="1367743" y="3012891"/>
                  <a:pt x="1720844" y="2961627"/>
                  <a:pt x="1734903" y="2923308"/>
                </a:cubicBezTo>
                <a:cubicBezTo>
                  <a:pt x="1751190" y="2878646"/>
                  <a:pt x="1915268" y="2829354"/>
                  <a:pt x="2101206" y="2780405"/>
                </a:cubicBezTo>
                <a:cubicBezTo>
                  <a:pt x="1918697" y="2835440"/>
                  <a:pt x="1768421" y="2888333"/>
                  <a:pt x="1749733" y="2939596"/>
                </a:cubicBezTo>
                <a:close/>
                <a:moveTo>
                  <a:pt x="1202893" y="3017863"/>
                </a:moveTo>
                <a:cubicBezTo>
                  <a:pt x="1199464" y="3017349"/>
                  <a:pt x="1195950" y="3016749"/>
                  <a:pt x="1192435" y="3016234"/>
                </a:cubicBezTo>
                <a:cubicBezTo>
                  <a:pt x="1185405" y="3008348"/>
                  <a:pt x="1178462" y="3000804"/>
                  <a:pt x="1171432" y="2993260"/>
                </a:cubicBezTo>
                <a:cubicBezTo>
                  <a:pt x="1174947" y="2993774"/>
                  <a:pt x="1178376" y="2994203"/>
                  <a:pt x="1181805" y="2994717"/>
                </a:cubicBezTo>
                <a:cubicBezTo>
                  <a:pt x="1188834" y="3002261"/>
                  <a:pt x="1195864" y="3009976"/>
                  <a:pt x="1202893" y="3017863"/>
                </a:cubicBezTo>
                <a:close/>
                <a:moveTo>
                  <a:pt x="1184977" y="3015034"/>
                </a:moveTo>
                <a:cubicBezTo>
                  <a:pt x="1181548" y="3014434"/>
                  <a:pt x="1178119" y="3013920"/>
                  <a:pt x="1174604" y="3013319"/>
                </a:cubicBezTo>
                <a:cubicBezTo>
                  <a:pt x="1167575" y="3005604"/>
                  <a:pt x="1160631" y="2998060"/>
                  <a:pt x="1153687" y="2990688"/>
                </a:cubicBezTo>
                <a:cubicBezTo>
                  <a:pt x="1157116" y="2991203"/>
                  <a:pt x="1160545" y="2991717"/>
                  <a:pt x="1163888" y="2992146"/>
                </a:cubicBezTo>
                <a:cubicBezTo>
                  <a:pt x="1170918" y="2999604"/>
                  <a:pt x="1177947" y="3007233"/>
                  <a:pt x="1184977" y="3015034"/>
                </a:cubicBezTo>
                <a:close/>
                <a:moveTo>
                  <a:pt x="1166632" y="3011948"/>
                </a:moveTo>
                <a:cubicBezTo>
                  <a:pt x="1163203" y="3011348"/>
                  <a:pt x="1159774" y="3010748"/>
                  <a:pt x="1156345" y="3010148"/>
                </a:cubicBezTo>
                <a:cubicBezTo>
                  <a:pt x="1149401" y="3002690"/>
                  <a:pt x="1142457" y="2995232"/>
                  <a:pt x="1135428" y="2987945"/>
                </a:cubicBezTo>
                <a:cubicBezTo>
                  <a:pt x="1138771" y="2988459"/>
                  <a:pt x="1142200" y="2988974"/>
                  <a:pt x="1145543" y="2989488"/>
                </a:cubicBezTo>
                <a:cubicBezTo>
                  <a:pt x="1152659" y="2996860"/>
                  <a:pt x="1159688" y="3004404"/>
                  <a:pt x="1166632" y="3011948"/>
                </a:cubicBezTo>
                <a:close/>
                <a:moveTo>
                  <a:pt x="1148629" y="3008862"/>
                </a:moveTo>
                <a:cubicBezTo>
                  <a:pt x="1145286" y="3008262"/>
                  <a:pt x="1141857" y="3007662"/>
                  <a:pt x="1138428" y="3007062"/>
                </a:cubicBezTo>
                <a:cubicBezTo>
                  <a:pt x="1131484" y="2999689"/>
                  <a:pt x="1124541" y="2992403"/>
                  <a:pt x="1117511" y="2985202"/>
                </a:cubicBezTo>
                <a:cubicBezTo>
                  <a:pt x="1120854" y="2985716"/>
                  <a:pt x="1124198" y="2986231"/>
                  <a:pt x="1127541" y="2986745"/>
                </a:cubicBezTo>
                <a:cubicBezTo>
                  <a:pt x="1134656" y="2994031"/>
                  <a:pt x="1141686" y="3001404"/>
                  <a:pt x="1148629" y="3008862"/>
                </a:cubicBezTo>
                <a:close/>
                <a:moveTo>
                  <a:pt x="1130627" y="3005604"/>
                </a:moveTo>
                <a:cubicBezTo>
                  <a:pt x="1127284" y="3005004"/>
                  <a:pt x="1123855" y="3004404"/>
                  <a:pt x="1120512" y="3003718"/>
                </a:cubicBezTo>
                <a:cubicBezTo>
                  <a:pt x="1113654" y="2996517"/>
                  <a:pt x="1106624" y="2989317"/>
                  <a:pt x="1099595" y="2982287"/>
                </a:cubicBezTo>
                <a:cubicBezTo>
                  <a:pt x="1102938" y="2982801"/>
                  <a:pt x="1106195" y="2983402"/>
                  <a:pt x="1109453" y="2983916"/>
                </a:cubicBezTo>
                <a:cubicBezTo>
                  <a:pt x="1116654" y="2991031"/>
                  <a:pt x="1123683" y="2998318"/>
                  <a:pt x="1130627" y="3005604"/>
                </a:cubicBezTo>
                <a:close/>
                <a:moveTo>
                  <a:pt x="1112539" y="3002261"/>
                </a:moveTo>
                <a:cubicBezTo>
                  <a:pt x="1109196" y="3001661"/>
                  <a:pt x="1105853" y="3000975"/>
                  <a:pt x="1102595" y="3000375"/>
                </a:cubicBezTo>
                <a:cubicBezTo>
                  <a:pt x="1095737" y="2993260"/>
                  <a:pt x="1088793" y="2986231"/>
                  <a:pt x="1081764" y="2979287"/>
                </a:cubicBezTo>
                <a:cubicBezTo>
                  <a:pt x="1085021" y="2979887"/>
                  <a:pt x="1088279" y="2980401"/>
                  <a:pt x="1091622" y="2980915"/>
                </a:cubicBezTo>
                <a:cubicBezTo>
                  <a:pt x="1098566" y="2987945"/>
                  <a:pt x="1105595" y="2995060"/>
                  <a:pt x="1112539" y="3002261"/>
                </a:cubicBezTo>
                <a:close/>
                <a:moveTo>
                  <a:pt x="1094280" y="2998746"/>
                </a:moveTo>
                <a:cubicBezTo>
                  <a:pt x="1091022" y="2998060"/>
                  <a:pt x="1087765" y="2997461"/>
                  <a:pt x="1084421" y="2996775"/>
                </a:cubicBezTo>
                <a:cubicBezTo>
                  <a:pt x="1077563" y="2989831"/>
                  <a:pt x="1070620" y="2982973"/>
                  <a:pt x="1063590" y="2976115"/>
                </a:cubicBezTo>
                <a:cubicBezTo>
                  <a:pt x="1066848" y="2976715"/>
                  <a:pt x="1070105" y="2977229"/>
                  <a:pt x="1073363" y="2977829"/>
                </a:cubicBezTo>
                <a:cubicBezTo>
                  <a:pt x="1080392" y="2984687"/>
                  <a:pt x="1087422" y="2991717"/>
                  <a:pt x="1094280" y="2998746"/>
                </a:cubicBezTo>
                <a:close/>
                <a:moveTo>
                  <a:pt x="1075935" y="2995060"/>
                </a:moveTo>
                <a:cubicBezTo>
                  <a:pt x="1072677" y="2994374"/>
                  <a:pt x="1069505" y="2993689"/>
                  <a:pt x="1066248" y="2993003"/>
                </a:cubicBezTo>
                <a:cubicBezTo>
                  <a:pt x="1059390" y="2986231"/>
                  <a:pt x="1052446" y="2979458"/>
                  <a:pt x="1045416" y="2972772"/>
                </a:cubicBezTo>
                <a:cubicBezTo>
                  <a:pt x="1048588" y="2973372"/>
                  <a:pt x="1051846" y="2973972"/>
                  <a:pt x="1055018" y="2974572"/>
                </a:cubicBezTo>
                <a:cubicBezTo>
                  <a:pt x="1062133" y="2981258"/>
                  <a:pt x="1069077" y="2988117"/>
                  <a:pt x="1075935" y="2995060"/>
                </a:cubicBezTo>
                <a:close/>
                <a:moveTo>
                  <a:pt x="1038216" y="2965828"/>
                </a:moveTo>
                <a:cubicBezTo>
                  <a:pt x="1030929" y="2958970"/>
                  <a:pt x="1023642" y="2952198"/>
                  <a:pt x="1016270" y="2945597"/>
                </a:cubicBezTo>
                <a:cubicBezTo>
                  <a:pt x="1019442" y="2946111"/>
                  <a:pt x="1022528" y="2946625"/>
                  <a:pt x="1025700" y="2947140"/>
                </a:cubicBezTo>
                <a:cubicBezTo>
                  <a:pt x="1033158" y="2953912"/>
                  <a:pt x="1040530" y="2960684"/>
                  <a:pt x="1047817" y="2967628"/>
                </a:cubicBezTo>
                <a:cubicBezTo>
                  <a:pt x="1044645" y="2967028"/>
                  <a:pt x="1041473" y="2966428"/>
                  <a:pt x="1038216" y="2965828"/>
                </a:cubicBezTo>
                <a:close/>
                <a:moveTo>
                  <a:pt x="1007955" y="2938139"/>
                </a:moveTo>
                <a:cubicBezTo>
                  <a:pt x="1000497" y="2931538"/>
                  <a:pt x="993038" y="2925023"/>
                  <a:pt x="985495" y="2918593"/>
                </a:cubicBezTo>
                <a:cubicBezTo>
                  <a:pt x="988495" y="2919022"/>
                  <a:pt x="991581" y="2919537"/>
                  <a:pt x="994667" y="2919965"/>
                </a:cubicBezTo>
                <a:cubicBezTo>
                  <a:pt x="1002383" y="2926480"/>
                  <a:pt x="1010012" y="2933081"/>
                  <a:pt x="1017556" y="2939768"/>
                </a:cubicBezTo>
                <a:cubicBezTo>
                  <a:pt x="1014298" y="2939253"/>
                  <a:pt x="1011126" y="2938739"/>
                  <a:pt x="1007955" y="2938139"/>
                </a:cubicBezTo>
                <a:close/>
                <a:moveTo>
                  <a:pt x="976922" y="2911478"/>
                </a:moveTo>
                <a:cubicBezTo>
                  <a:pt x="968864" y="2904792"/>
                  <a:pt x="960806" y="2898277"/>
                  <a:pt x="952662" y="2891847"/>
                </a:cubicBezTo>
                <a:cubicBezTo>
                  <a:pt x="955577" y="2892190"/>
                  <a:pt x="958491" y="2892619"/>
                  <a:pt x="961406" y="2892962"/>
                </a:cubicBezTo>
                <a:cubicBezTo>
                  <a:pt x="969721" y="2899477"/>
                  <a:pt x="978037" y="2906078"/>
                  <a:pt x="986266" y="2912850"/>
                </a:cubicBezTo>
                <a:cubicBezTo>
                  <a:pt x="983180" y="2912507"/>
                  <a:pt x="980008" y="2911993"/>
                  <a:pt x="976922" y="2911478"/>
                </a:cubicBezTo>
                <a:close/>
                <a:moveTo>
                  <a:pt x="943232" y="2884646"/>
                </a:moveTo>
                <a:cubicBezTo>
                  <a:pt x="934660" y="2878131"/>
                  <a:pt x="926087" y="2871702"/>
                  <a:pt x="917429" y="2865615"/>
                </a:cubicBezTo>
                <a:cubicBezTo>
                  <a:pt x="920087" y="2865873"/>
                  <a:pt x="922744" y="2866216"/>
                  <a:pt x="925487" y="2866473"/>
                </a:cubicBezTo>
                <a:cubicBezTo>
                  <a:pt x="934403" y="2872731"/>
                  <a:pt x="943318" y="2879160"/>
                  <a:pt x="952148" y="2885846"/>
                </a:cubicBezTo>
                <a:cubicBezTo>
                  <a:pt x="949147" y="2885418"/>
                  <a:pt x="946147" y="2885075"/>
                  <a:pt x="943232" y="2884646"/>
                </a:cubicBezTo>
                <a:close/>
                <a:moveTo>
                  <a:pt x="932945" y="2883275"/>
                </a:moveTo>
                <a:cubicBezTo>
                  <a:pt x="929945" y="2882846"/>
                  <a:pt x="927030" y="2882418"/>
                  <a:pt x="924116" y="2881989"/>
                </a:cubicBezTo>
                <a:cubicBezTo>
                  <a:pt x="915629" y="2875645"/>
                  <a:pt x="907056" y="2869387"/>
                  <a:pt x="898484" y="2863387"/>
                </a:cubicBezTo>
                <a:cubicBezTo>
                  <a:pt x="901141" y="2863730"/>
                  <a:pt x="903799" y="2863987"/>
                  <a:pt x="906542" y="2864330"/>
                </a:cubicBezTo>
                <a:cubicBezTo>
                  <a:pt x="915372" y="2870502"/>
                  <a:pt x="924201" y="2876760"/>
                  <a:pt x="932945" y="2883275"/>
                </a:cubicBezTo>
                <a:close/>
                <a:moveTo>
                  <a:pt x="913486" y="2880446"/>
                </a:moveTo>
                <a:cubicBezTo>
                  <a:pt x="910485" y="2880017"/>
                  <a:pt x="907571" y="2879503"/>
                  <a:pt x="904656" y="2879074"/>
                </a:cubicBezTo>
                <a:cubicBezTo>
                  <a:pt x="896255" y="2872816"/>
                  <a:pt x="887768" y="2866815"/>
                  <a:pt x="879196" y="2860900"/>
                </a:cubicBezTo>
                <a:cubicBezTo>
                  <a:pt x="881853" y="2861243"/>
                  <a:pt x="884511" y="2861586"/>
                  <a:pt x="887168" y="2861929"/>
                </a:cubicBezTo>
                <a:cubicBezTo>
                  <a:pt x="896083" y="2867930"/>
                  <a:pt x="904827" y="2874102"/>
                  <a:pt x="913486" y="2880446"/>
                </a:cubicBezTo>
                <a:close/>
                <a:moveTo>
                  <a:pt x="868823" y="2853957"/>
                </a:moveTo>
                <a:cubicBezTo>
                  <a:pt x="859565" y="2847785"/>
                  <a:pt x="850306" y="2841784"/>
                  <a:pt x="840962" y="2836126"/>
                </a:cubicBezTo>
                <a:cubicBezTo>
                  <a:pt x="843191" y="2836383"/>
                  <a:pt x="845420" y="2836640"/>
                  <a:pt x="847735" y="2836898"/>
                </a:cubicBezTo>
                <a:cubicBezTo>
                  <a:pt x="857507" y="2842641"/>
                  <a:pt x="867194" y="2848728"/>
                  <a:pt x="876881" y="2855071"/>
                </a:cubicBezTo>
                <a:cubicBezTo>
                  <a:pt x="874224" y="2854728"/>
                  <a:pt x="871480" y="2854300"/>
                  <a:pt x="868823" y="2853957"/>
                </a:cubicBezTo>
                <a:close/>
                <a:moveTo>
                  <a:pt x="856821" y="2852242"/>
                </a:moveTo>
                <a:cubicBezTo>
                  <a:pt x="854078" y="2851814"/>
                  <a:pt x="851335" y="2851385"/>
                  <a:pt x="848678" y="2851042"/>
                </a:cubicBezTo>
                <a:cubicBezTo>
                  <a:pt x="839505" y="2845042"/>
                  <a:pt x="830247" y="2839212"/>
                  <a:pt x="820988" y="2833726"/>
                </a:cubicBezTo>
                <a:cubicBezTo>
                  <a:pt x="823217" y="2833983"/>
                  <a:pt x="825446" y="2834326"/>
                  <a:pt x="827932" y="2834583"/>
                </a:cubicBezTo>
                <a:cubicBezTo>
                  <a:pt x="837619" y="2840241"/>
                  <a:pt x="847220" y="2846070"/>
                  <a:pt x="856821" y="2852242"/>
                </a:cubicBezTo>
                <a:close/>
                <a:moveTo>
                  <a:pt x="835647" y="2848813"/>
                </a:moveTo>
                <a:cubicBezTo>
                  <a:pt x="832647" y="2848299"/>
                  <a:pt x="829818" y="2847785"/>
                  <a:pt x="827161" y="2847185"/>
                </a:cubicBezTo>
                <a:cubicBezTo>
                  <a:pt x="817731" y="2841184"/>
                  <a:pt x="808473" y="2835526"/>
                  <a:pt x="799386" y="2830297"/>
                </a:cubicBezTo>
                <a:cubicBezTo>
                  <a:pt x="801700" y="2830725"/>
                  <a:pt x="804186" y="2831154"/>
                  <a:pt x="806929" y="2831583"/>
                </a:cubicBezTo>
                <a:cubicBezTo>
                  <a:pt x="816531" y="2837069"/>
                  <a:pt x="826046" y="2842813"/>
                  <a:pt x="835647" y="2848813"/>
                </a:cubicBezTo>
                <a:close/>
                <a:moveTo>
                  <a:pt x="811387" y="2843584"/>
                </a:moveTo>
                <a:cubicBezTo>
                  <a:pt x="802386" y="2841098"/>
                  <a:pt x="796728" y="2838612"/>
                  <a:pt x="795614" y="2836126"/>
                </a:cubicBezTo>
                <a:lnTo>
                  <a:pt x="795099" y="2834840"/>
                </a:lnTo>
                <a:lnTo>
                  <a:pt x="794156" y="2834754"/>
                </a:lnTo>
                <a:cubicBezTo>
                  <a:pt x="793899" y="2834754"/>
                  <a:pt x="792613" y="2834583"/>
                  <a:pt x="790385" y="2834411"/>
                </a:cubicBezTo>
                <a:cubicBezTo>
                  <a:pt x="783184" y="2830211"/>
                  <a:pt x="776154" y="2826182"/>
                  <a:pt x="769211" y="2822410"/>
                </a:cubicBezTo>
                <a:cubicBezTo>
                  <a:pt x="771611" y="2822581"/>
                  <a:pt x="773411" y="2822753"/>
                  <a:pt x="774697" y="2822839"/>
                </a:cubicBezTo>
                <a:cubicBezTo>
                  <a:pt x="786956" y="2829268"/>
                  <a:pt x="799214" y="2836212"/>
                  <a:pt x="811387" y="2843584"/>
                </a:cubicBezTo>
                <a:close/>
                <a:moveTo>
                  <a:pt x="777783" y="2833126"/>
                </a:moveTo>
                <a:cubicBezTo>
                  <a:pt x="775897" y="2832954"/>
                  <a:pt x="773754" y="2832697"/>
                  <a:pt x="771525" y="2832525"/>
                </a:cubicBezTo>
                <a:cubicBezTo>
                  <a:pt x="764581" y="2828496"/>
                  <a:pt x="757723" y="2824639"/>
                  <a:pt x="750951" y="2821038"/>
                </a:cubicBezTo>
                <a:cubicBezTo>
                  <a:pt x="752837" y="2821210"/>
                  <a:pt x="754551" y="2821296"/>
                  <a:pt x="756266" y="2821467"/>
                </a:cubicBezTo>
                <a:cubicBezTo>
                  <a:pt x="763467" y="2825153"/>
                  <a:pt x="770582" y="2829097"/>
                  <a:pt x="777783" y="2833126"/>
                </a:cubicBezTo>
                <a:close/>
                <a:moveTo>
                  <a:pt x="758581" y="2831240"/>
                </a:moveTo>
                <a:cubicBezTo>
                  <a:pt x="756695" y="2831068"/>
                  <a:pt x="754637" y="2830811"/>
                  <a:pt x="752580" y="2830640"/>
                </a:cubicBezTo>
                <a:cubicBezTo>
                  <a:pt x="745808" y="2826782"/>
                  <a:pt x="739121" y="2823096"/>
                  <a:pt x="732692" y="2819667"/>
                </a:cubicBezTo>
                <a:cubicBezTo>
                  <a:pt x="734406" y="2819838"/>
                  <a:pt x="736121" y="2819924"/>
                  <a:pt x="737749" y="2820010"/>
                </a:cubicBezTo>
                <a:cubicBezTo>
                  <a:pt x="744693" y="2823610"/>
                  <a:pt x="751637" y="2827296"/>
                  <a:pt x="758581" y="2831240"/>
                </a:cubicBezTo>
                <a:close/>
                <a:moveTo>
                  <a:pt x="739378" y="2829268"/>
                </a:moveTo>
                <a:cubicBezTo>
                  <a:pt x="737492" y="2829097"/>
                  <a:pt x="735606" y="2828925"/>
                  <a:pt x="733635" y="2828668"/>
                </a:cubicBezTo>
                <a:cubicBezTo>
                  <a:pt x="727034" y="2824982"/>
                  <a:pt x="720604" y="2821553"/>
                  <a:pt x="714347" y="2818210"/>
                </a:cubicBezTo>
                <a:cubicBezTo>
                  <a:pt x="715975" y="2818295"/>
                  <a:pt x="717604" y="2818467"/>
                  <a:pt x="719147" y="2818553"/>
                </a:cubicBezTo>
                <a:cubicBezTo>
                  <a:pt x="725919" y="2822067"/>
                  <a:pt x="732606" y="2825582"/>
                  <a:pt x="739378" y="2829268"/>
                </a:cubicBezTo>
                <a:close/>
                <a:moveTo>
                  <a:pt x="720176" y="2827382"/>
                </a:moveTo>
                <a:cubicBezTo>
                  <a:pt x="718376" y="2827211"/>
                  <a:pt x="716575" y="2827039"/>
                  <a:pt x="714689" y="2826868"/>
                </a:cubicBezTo>
                <a:cubicBezTo>
                  <a:pt x="708346" y="2823439"/>
                  <a:pt x="702174" y="2820096"/>
                  <a:pt x="696087" y="2817009"/>
                </a:cubicBezTo>
                <a:cubicBezTo>
                  <a:pt x="697630" y="2817095"/>
                  <a:pt x="699173" y="2817266"/>
                  <a:pt x="700716" y="2817352"/>
                </a:cubicBezTo>
                <a:cubicBezTo>
                  <a:pt x="707146" y="2820524"/>
                  <a:pt x="713661" y="2823867"/>
                  <a:pt x="720176" y="2827382"/>
                </a:cubicBezTo>
                <a:close/>
                <a:moveTo>
                  <a:pt x="700973" y="2825410"/>
                </a:moveTo>
                <a:cubicBezTo>
                  <a:pt x="699259" y="2825239"/>
                  <a:pt x="697544" y="2825067"/>
                  <a:pt x="695744" y="2824896"/>
                </a:cubicBezTo>
                <a:cubicBezTo>
                  <a:pt x="689658" y="2821639"/>
                  <a:pt x="683657" y="2818467"/>
                  <a:pt x="677742" y="2815552"/>
                </a:cubicBezTo>
                <a:cubicBezTo>
                  <a:pt x="679199" y="2815638"/>
                  <a:pt x="680657" y="2815809"/>
                  <a:pt x="682114" y="2815895"/>
                </a:cubicBezTo>
                <a:cubicBezTo>
                  <a:pt x="688372" y="2818981"/>
                  <a:pt x="694630" y="2822153"/>
                  <a:pt x="700973" y="2825410"/>
                </a:cubicBezTo>
                <a:close/>
                <a:moveTo>
                  <a:pt x="681685" y="2823524"/>
                </a:moveTo>
                <a:cubicBezTo>
                  <a:pt x="680057" y="2823353"/>
                  <a:pt x="678428" y="2823182"/>
                  <a:pt x="676713" y="2823010"/>
                </a:cubicBezTo>
                <a:cubicBezTo>
                  <a:pt x="670970" y="2820010"/>
                  <a:pt x="665226" y="2817009"/>
                  <a:pt x="659568" y="2814180"/>
                </a:cubicBezTo>
                <a:cubicBezTo>
                  <a:pt x="660940" y="2814266"/>
                  <a:pt x="662226" y="2814352"/>
                  <a:pt x="663597" y="2814438"/>
                </a:cubicBezTo>
                <a:cubicBezTo>
                  <a:pt x="669598" y="2817438"/>
                  <a:pt x="675685" y="2820353"/>
                  <a:pt x="681685" y="2823524"/>
                </a:cubicBezTo>
                <a:close/>
                <a:moveTo>
                  <a:pt x="662397" y="2821553"/>
                </a:moveTo>
                <a:cubicBezTo>
                  <a:pt x="660854" y="2821381"/>
                  <a:pt x="659311" y="2821210"/>
                  <a:pt x="657854" y="2821124"/>
                </a:cubicBezTo>
                <a:cubicBezTo>
                  <a:pt x="652367" y="2818295"/>
                  <a:pt x="646881" y="2815552"/>
                  <a:pt x="641395" y="2812895"/>
                </a:cubicBezTo>
                <a:cubicBezTo>
                  <a:pt x="642595" y="2812980"/>
                  <a:pt x="643881" y="2813066"/>
                  <a:pt x="645081" y="2813152"/>
                </a:cubicBezTo>
                <a:cubicBezTo>
                  <a:pt x="650824" y="2815809"/>
                  <a:pt x="656654" y="2818638"/>
                  <a:pt x="662397" y="2821553"/>
                </a:cubicBezTo>
                <a:close/>
                <a:moveTo>
                  <a:pt x="643109" y="2819667"/>
                </a:moveTo>
                <a:cubicBezTo>
                  <a:pt x="641737" y="2819495"/>
                  <a:pt x="640366" y="2819410"/>
                  <a:pt x="638908" y="2819238"/>
                </a:cubicBezTo>
                <a:cubicBezTo>
                  <a:pt x="633679" y="2816581"/>
                  <a:pt x="628364" y="2814009"/>
                  <a:pt x="623221" y="2811523"/>
                </a:cubicBezTo>
                <a:cubicBezTo>
                  <a:pt x="624335" y="2811609"/>
                  <a:pt x="625450" y="2811694"/>
                  <a:pt x="626564" y="2811780"/>
                </a:cubicBezTo>
                <a:cubicBezTo>
                  <a:pt x="632051" y="2814266"/>
                  <a:pt x="637537" y="2816924"/>
                  <a:pt x="643109" y="2819667"/>
                </a:cubicBezTo>
                <a:close/>
                <a:moveTo>
                  <a:pt x="623735" y="2817695"/>
                </a:moveTo>
                <a:cubicBezTo>
                  <a:pt x="622449" y="2817609"/>
                  <a:pt x="621249" y="2817438"/>
                  <a:pt x="619963" y="2817352"/>
                </a:cubicBezTo>
                <a:cubicBezTo>
                  <a:pt x="614991" y="2814866"/>
                  <a:pt x="609933" y="2812466"/>
                  <a:pt x="605047" y="2810151"/>
                </a:cubicBezTo>
                <a:cubicBezTo>
                  <a:pt x="606076" y="2810237"/>
                  <a:pt x="607019" y="2810323"/>
                  <a:pt x="608047" y="2810409"/>
                </a:cubicBezTo>
                <a:cubicBezTo>
                  <a:pt x="613191" y="2812723"/>
                  <a:pt x="618420" y="2815209"/>
                  <a:pt x="623735" y="2817695"/>
                </a:cubicBezTo>
                <a:close/>
                <a:moveTo>
                  <a:pt x="604276" y="2815809"/>
                </a:moveTo>
                <a:cubicBezTo>
                  <a:pt x="603161" y="2815723"/>
                  <a:pt x="602047" y="2815552"/>
                  <a:pt x="601018" y="2815466"/>
                </a:cubicBezTo>
                <a:cubicBezTo>
                  <a:pt x="596303" y="2813152"/>
                  <a:pt x="591588" y="2810923"/>
                  <a:pt x="586873" y="2808780"/>
                </a:cubicBezTo>
                <a:cubicBezTo>
                  <a:pt x="587731" y="2808866"/>
                  <a:pt x="588588" y="2808866"/>
                  <a:pt x="589445" y="2808951"/>
                </a:cubicBezTo>
                <a:cubicBezTo>
                  <a:pt x="594331" y="2811180"/>
                  <a:pt x="599304" y="2813409"/>
                  <a:pt x="604276" y="2815809"/>
                </a:cubicBezTo>
                <a:close/>
                <a:moveTo>
                  <a:pt x="584902" y="2813838"/>
                </a:moveTo>
                <a:cubicBezTo>
                  <a:pt x="583959" y="2813752"/>
                  <a:pt x="583016" y="2813666"/>
                  <a:pt x="582073" y="2813580"/>
                </a:cubicBezTo>
                <a:cubicBezTo>
                  <a:pt x="577615" y="2811523"/>
                  <a:pt x="573157" y="2809465"/>
                  <a:pt x="568785" y="2807494"/>
                </a:cubicBezTo>
                <a:cubicBezTo>
                  <a:pt x="569471" y="2807579"/>
                  <a:pt x="570243" y="2807579"/>
                  <a:pt x="570929" y="2807665"/>
                </a:cubicBezTo>
                <a:cubicBezTo>
                  <a:pt x="575558" y="2809637"/>
                  <a:pt x="580187" y="2811694"/>
                  <a:pt x="584902" y="2813838"/>
                </a:cubicBezTo>
                <a:close/>
                <a:moveTo>
                  <a:pt x="565356" y="2811952"/>
                </a:moveTo>
                <a:cubicBezTo>
                  <a:pt x="564585" y="2811866"/>
                  <a:pt x="563813" y="2811780"/>
                  <a:pt x="563128" y="2811694"/>
                </a:cubicBezTo>
                <a:cubicBezTo>
                  <a:pt x="558927" y="2809808"/>
                  <a:pt x="554812" y="2807922"/>
                  <a:pt x="550697" y="2806122"/>
                </a:cubicBezTo>
                <a:cubicBezTo>
                  <a:pt x="551212" y="2806122"/>
                  <a:pt x="551812" y="2806208"/>
                  <a:pt x="552326" y="2806208"/>
                </a:cubicBezTo>
                <a:cubicBezTo>
                  <a:pt x="556698" y="2808094"/>
                  <a:pt x="560984" y="2809980"/>
                  <a:pt x="565356" y="2811952"/>
                </a:cubicBezTo>
                <a:close/>
                <a:moveTo>
                  <a:pt x="534153" y="2799093"/>
                </a:moveTo>
                <a:cubicBezTo>
                  <a:pt x="530724" y="2797636"/>
                  <a:pt x="527209" y="2796264"/>
                  <a:pt x="523780" y="2794892"/>
                </a:cubicBezTo>
                <a:cubicBezTo>
                  <a:pt x="527466" y="2796264"/>
                  <a:pt x="531152" y="2797721"/>
                  <a:pt x="534924" y="2799179"/>
                </a:cubicBezTo>
                <a:cubicBezTo>
                  <a:pt x="534667" y="2799093"/>
                  <a:pt x="534410" y="2799093"/>
                  <a:pt x="534153" y="2799093"/>
                </a:cubicBezTo>
                <a:close/>
                <a:moveTo>
                  <a:pt x="515550" y="2797721"/>
                </a:moveTo>
                <a:cubicBezTo>
                  <a:pt x="514093" y="2797121"/>
                  <a:pt x="512550" y="2796521"/>
                  <a:pt x="511092" y="2795921"/>
                </a:cubicBezTo>
                <a:cubicBezTo>
                  <a:pt x="512636" y="2796521"/>
                  <a:pt x="514179" y="2797121"/>
                  <a:pt x="515807" y="2797721"/>
                </a:cubicBezTo>
                <a:cubicBezTo>
                  <a:pt x="515722" y="2797721"/>
                  <a:pt x="515636" y="2797721"/>
                  <a:pt x="515550" y="2797721"/>
                </a:cubicBezTo>
                <a:close/>
                <a:moveTo>
                  <a:pt x="1366028" y="3421456"/>
                </a:moveTo>
                <a:cubicBezTo>
                  <a:pt x="1372029" y="3429686"/>
                  <a:pt x="1376058" y="3435344"/>
                  <a:pt x="1377944" y="3438001"/>
                </a:cubicBezTo>
                <a:cubicBezTo>
                  <a:pt x="1375372" y="3436373"/>
                  <a:pt x="1372886" y="3434658"/>
                  <a:pt x="1370314" y="3433029"/>
                </a:cubicBezTo>
                <a:cubicBezTo>
                  <a:pt x="1368771" y="3429172"/>
                  <a:pt x="1367228" y="3425228"/>
                  <a:pt x="1365771" y="3421371"/>
                </a:cubicBezTo>
                <a:cubicBezTo>
                  <a:pt x="1365857" y="3421371"/>
                  <a:pt x="1365942" y="3421371"/>
                  <a:pt x="1366028" y="3421456"/>
                </a:cubicBezTo>
                <a:close/>
                <a:moveTo>
                  <a:pt x="1382144" y="3436715"/>
                </a:moveTo>
                <a:cubicBezTo>
                  <a:pt x="1384030" y="3439373"/>
                  <a:pt x="1385573" y="3441688"/>
                  <a:pt x="1387116" y="3443831"/>
                </a:cubicBezTo>
                <a:cubicBezTo>
                  <a:pt x="1386173" y="3443231"/>
                  <a:pt x="1385145" y="3442630"/>
                  <a:pt x="1384202" y="3441944"/>
                </a:cubicBezTo>
                <a:cubicBezTo>
                  <a:pt x="1383516" y="3440230"/>
                  <a:pt x="1382830" y="3438516"/>
                  <a:pt x="1382144" y="3436715"/>
                </a:cubicBezTo>
                <a:close/>
                <a:moveTo>
                  <a:pt x="1394317" y="3454289"/>
                </a:moveTo>
                <a:cubicBezTo>
                  <a:pt x="1395260" y="3455575"/>
                  <a:pt x="1395860" y="3456604"/>
                  <a:pt x="1396203" y="3457032"/>
                </a:cubicBezTo>
                <a:cubicBezTo>
                  <a:pt x="1397489" y="3460461"/>
                  <a:pt x="1398775" y="3463804"/>
                  <a:pt x="1400147" y="3467233"/>
                </a:cubicBezTo>
                <a:cubicBezTo>
                  <a:pt x="1397575" y="3465519"/>
                  <a:pt x="1394917" y="3463719"/>
                  <a:pt x="1392174" y="3461833"/>
                </a:cubicBezTo>
                <a:cubicBezTo>
                  <a:pt x="1390460" y="3457804"/>
                  <a:pt x="1388831" y="3453860"/>
                  <a:pt x="1387288" y="3449832"/>
                </a:cubicBezTo>
                <a:cubicBezTo>
                  <a:pt x="1389602" y="3451375"/>
                  <a:pt x="1392003" y="3452832"/>
                  <a:pt x="1394317" y="3454289"/>
                </a:cubicBezTo>
                <a:close/>
                <a:moveTo>
                  <a:pt x="1400918" y="3458318"/>
                </a:moveTo>
                <a:cubicBezTo>
                  <a:pt x="1401861" y="3458918"/>
                  <a:pt x="1402804" y="3459433"/>
                  <a:pt x="1403747" y="3460032"/>
                </a:cubicBezTo>
                <a:cubicBezTo>
                  <a:pt x="1409319" y="3468348"/>
                  <a:pt x="1412662" y="3473406"/>
                  <a:pt x="1413434" y="3474606"/>
                </a:cubicBezTo>
                <a:cubicBezTo>
                  <a:pt x="1413691" y="3475206"/>
                  <a:pt x="1413862" y="3475806"/>
                  <a:pt x="1414120" y="3476406"/>
                </a:cubicBezTo>
                <a:cubicBezTo>
                  <a:pt x="1411462" y="3474692"/>
                  <a:pt x="1408719" y="3472891"/>
                  <a:pt x="1405976" y="3471091"/>
                </a:cubicBezTo>
                <a:cubicBezTo>
                  <a:pt x="1404176" y="3466805"/>
                  <a:pt x="1402547" y="3462605"/>
                  <a:pt x="1400918" y="3458318"/>
                </a:cubicBezTo>
                <a:close/>
                <a:moveTo>
                  <a:pt x="1417292" y="3484721"/>
                </a:moveTo>
                <a:cubicBezTo>
                  <a:pt x="1418749" y="3488408"/>
                  <a:pt x="1420206" y="3492179"/>
                  <a:pt x="1421749" y="3495866"/>
                </a:cubicBezTo>
                <a:cubicBezTo>
                  <a:pt x="1419178" y="3494065"/>
                  <a:pt x="1416606" y="3492265"/>
                  <a:pt x="1414034" y="3490465"/>
                </a:cubicBezTo>
                <a:cubicBezTo>
                  <a:pt x="1412491" y="3486864"/>
                  <a:pt x="1410948" y="3483264"/>
                  <a:pt x="1409491" y="3479664"/>
                </a:cubicBezTo>
                <a:cubicBezTo>
                  <a:pt x="1412148" y="3481378"/>
                  <a:pt x="1414720" y="3483092"/>
                  <a:pt x="1417292" y="3484721"/>
                </a:cubicBezTo>
                <a:close/>
                <a:moveTo>
                  <a:pt x="1425693" y="3505381"/>
                </a:moveTo>
                <a:cubicBezTo>
                  <a:pt x="1427236" y="3508982"/>
                  <a:pt x="1428779" y="3512668"/>
                  <a:pt x="1430322" y="3516268"/>
                </a:cubicBezTo>
                <a:cubicBezTo>
                  <a:pt x="1427922" y="3514468"/>
                  <a:pt x="1425521" y="3512753"/>
                  <a:pt x="1423207" y="3510953"/>
                </a:cubicBezTo>
                <a:cubicBezTo>
                  <a:pt x="1421578" y="3507439"/>
                  <a:pt x="1419949" y="3503924"/>
                  <a:pt x="1418406" y="3500323"/>
                </a:cubicBezTo>
                <a:cubicBezTo>
                  <a:pt x="1420806" y="3502038"/>
                  <a:pt x="1423292" y="3503752"/>
                  <a:pt x="1425693" y="3505381"/>
                </a:cubicBezTo>
                <a:close/>
                <a:moveTo>
                  <a:pt x="1431693" y="3509496"/>
                </a:moveTo>
                <a:cubicBezTo>
                  <a:pt x="1432808" y="3510268"/>
                  <a:pt x="1434008" y="3511039"/>
                  <a:pt x="1435122" y="3511811"/>
                </a:cubicBezTo>
                <a:cubicBezTo>
                  <a:pt x="1436494" y="3512753"/>
                  <a:pt x="1437951" y="3513696"/>
                  <a:pt x="1439409" y="3514640"/>
                </a:cubicBezTo>
                <a:cubicBezTo>
                  <a:pt x="1441037" y="3518583"/>
                  <a:pt x="1442580" y="3522526"/>
                  <a:pt x="1444295" y="3526469"/>
                </a:cubicBezTo>
                <a:cubicBezTo>
                  <a:pt x="1441809" y="3524669"/>
                  <a:pt x="1439237" y="3522869"/>
                  <a:pt x="1436751" y="3521069"/>
                </a:cubicBezTo>
                <a:cubicBezTo>
                  <a:pt x="1435037" y="3517125"/>
                  <a:pt x="1433322" y="3513268"/>
                  <a:pt x="1431693" y="3509496"/>
                </a:cubicBezTo>
                <a:close/>
                <a:moveTo>
                  <a:pt x="1445238" y="3518326"/>
                </a:moveTo>
                <a:cubicBezTo>
                  <a:pt x="1447895" y="3520040"/>
                  <a:pt x="1450467" y="3521669"/>
                  <a:pt x="1453125" y="3523383"/>
                </a:cubicBezTo>
                <a:cubicBezTo>
                  <a:pt x="1454753" y="3527584"/>
                  <a:pt x="1456468" y="3531785"/>
                  <a:pt x="1458182" y="3535985"/>
                </a:cubicBezTo>
                <a:cubicBezTo>
                  <a:pt x="1455611" y="3534185"/>
                  <a:pt x="1453039" y="3532470"/>
                  <a:pt x="1450467" y="3530670"/>
                </a:cubicBezTo>
                <a:cubicBezTo>
                  <a:pt x="1448581" y="3526555"/>
                  <a:pt x="1446867" y="3522440"/>
                  <a:pt x="1445238" y="3518326"/>
                </a:cubicBezTo>
                <a:close/>
                <a:moveTo>
                  <a:pt x="1461526" y="3544386"/>
                </a:moveTo>
                <a:cubicBezTo>
                  <a:pt x="1463240" y="3548501"/>
                  <a:pt x="1464955" y="3552530"/>
                  <a:pt x="1466669" y="3556645"/>
                </a:cubicBezTo>
                <a:cubicBezTo>
                  <a:pt x="1464183" y="3554845"/>
                  <a:pt x="1461783" y="3553044"/>
                  <a:pt x="1459383" y="3551244"/>
                </a:cubicBezTo>
                <a:cubicBezTo>
                  <a:pt x="1457582" y="3547301"/>
                  <a:pt x="1455782" y="3543272"/>
                  <a:pt x="1454068" y="3539243"/>
                </a:cubicBezTo>
                <a:cubicBezTo>
                  <a:pt x="1456554" y="3541043"/>
                  <a:pt x="1459040" y="3542757"/>
                  <a:pt x="1461526" y="3544386"/>
                </a:cubicBezTo>
                <a:close/>
                <a:moveTo>
                  <a:pt x="1470784" y="3566075"/>
                </a:moveTo>
                <a:cubicBezTo>
                  <a:pt x="1472327" y="3569589"/>
                  <a:pt x="1473870" y="3573189"/>
                  <a:pt x="1475499" y="3576704"/>
                </a:cubicBezTo>
                <a:cubicBezTo>
                  <a:pt x="1473270" y="3574990"/>
                  <a:pt x="1471041" y="3573189"/>
                  <a:pt x="1468812" y="3571475"/>
                </a:cubicBezTo>
                <a:cubicBezTo>
                  <a:pt x="1467183" y="3568046"/>
                  <a:pt x="1465555" y="3564617"/>
                  <a:pt x="1463926" y="3561102"/>
                </a:cubicBezTo>
                <a:cubicBezTo>
                  <a:pt x="1466155" y="3562731"/>
                  <a:pt x="1468469" y="3564446"/>
                  <a:pt x="1470784" y="3566075"/>
                </a:cubicBezTo>
                <a:close/>
                <a:moveTo>
                  <a:pt x="1477128" y="3570532"/>
                </a:moveTo>
                <a:cubicBezTo>
                  <a:pt x="1479614" y="3572247"/>
                  <a:pt x="1482014" y="3573961"/>
                  <a:pt x="1484500" y="3575676"/>
                </a:cubicBezTo>
                <a:cubicBezTo>
                  <a:pt x="1486129" y="3579619"/>
                  <a:pt x="1487843" y="3583562"/>
                  <a:pt x="1489558" y="3587420"/>
                </a:cubicBezTo>
                <a:cubicBezTo>
                  <a:pt x="1488872" y="3586906"/>
                  <a:pt x="1488186" y="3586391"/>
                  <a:pt x="1487500" y="3585877"/>
                </a:cubicBezTo>
                <a:cubicBezTo>
                  <a:pt x="1485700" y="3584591"/>
                  <a:pt x="1483986" y="3583220"/>
                  <a:pt x="1482271" y="3581848"/>
                </a:cubicBezTo>
                <a:cubicBezTo>
                  <a:pt x="1480557" y="3578162"/>
                  <a:pt x="1478842" y="3574390"/>
                  <a:pt x="1477128" y="3570532"/>
                </a:cubicBezTo>
                <a:close/>
                <a:moveTo>
                  <a:pt x="1486815" y="3591792"/>
                </a:moveTo>
                <a:cubicBezTo>
                  <a:pt x="1489129" y="3593506"/>
                  <a:pt x="1491444" y="3595221"/>
                  <a:pt x="1493758" y="3596935"/>
                </a:cubicBezTo>
                <a:cubicBezTo>
                  <a:pt x="1495216" y="3600279"/>
                  <a:pt x="1496673" y="3603622"/>
                  <a:pt x="1498216" y="3606879"/>
                </a:cubicBezTo>
                <a:cubicBezTo>
                  <a:pt x="1495987" y="3605079"/>
                  <a:pt x="1493673" y="3603279"/>
                  <a:pt x="1491444" y="3601393"/>
                </a:cubicBezTo>
                <a:cubicBezTo>
                  <a:pt x="1489901" y="3598222"/>
                  <a:pt x="1488358" y="3595049"/>
                  <a:pt x="1486815" y="3591792"/>
                </a:cubicBezTo>
                <a:close/>
                <a:moveTo>
                  <a:pt x="1500188" y="3601650"/>
                </a:moveTo>
                <a:cubicBezTo>
                  <a:pt x="1502502" y="3603365"/>
                  <a:pt x="1504817" y="3604994"/>
                  <a:pt x="1507217" y="3606622"/>
                </a:cubicBezTo>
                <a:cubicBezTo>
                  <a:pt x="1508846" y="3610394"/>
                  <a:pt x="1510475" y="3614080"/>
                  <a:pt x="1512103" y="3617767"/>
                </a:cubicBezTo>
                <a:cubicBezTo>
                  <a:pt x="1509875" y="3616052"/>
                  <a:pt x="1507560" y="3614252"/>
                  <a:pt x="1505331" y="3612537"/>
                </a:cubicBezTo>
                <a:cubicBezTo>
                  <a:pt x="1503617" y="3608851"/>
                  <a:pt x="1501902" y="3605251"/>
                  <a:pt x="1500188" y="3601650"/>
                </a:cubicBezTo>
                <a:close/>
                <a:moveTo>
                  <a:pt x="1516561" y="3628054"/>
                </a:moveTo>
                <a:cubicBezTo>
                  <a:pt x="1518104" y="3631568"/>
                  <a:pt x="1519819" y="3635083"/>
                  <a:pt x="1521362" y="3638598"/>
                </a:cubicBezTo>
                <a:cubicBezTo>
                  <a:pt x="1519304" y="3636969"/>
                  <a:pt x="1517247" y="3635254"/>
                  <a:pt x="1515190" y="3633625"/>
                </a:cubicBezTo>
                <a:cubicBezTo>
                  <a:pt x="1513561" y="3630197"/>
                  <a:pt x="1511932" y="3626768"/>
                  <a:pt x="1510303" y="3623425"/>
                </a:cubicBezTo>
                <a:cubicBezTo>
                  <a:pt x="1512446" y="3624882"/>
                  <a:pt x="1514504" y="3626511"/>
                  <a:pt x="1516561" y="3628054"/>
                </a:cubicBezTo>
                <a:close/>
                <a:moveTo>
                  <a:pt x="1523333" y="3633026"/>
                </a:moveTo>
                <a:cubicBezTo>
                  <a:pt x="1525648" y="3634740"/>
                  <a:pt x="1527963" y="3636455"/>
                  <a:pt x="1530277" y="3638083"/>
                </a:cubicBezTo>
                <a:cubicBezTo>
                  <a:pt x="1531906" y="3641855"/>
                  <a:pt x="1533535" y="3645713"/>
                  <a:pt x="1535249" y="3649485"/>
                </a:cubicBezTo>
                <a:cubicBezTo>
                  <a:pt x="1533020" y="3647770"/>
                  <a:pt x="1530706" y="3645970"/>
                  <a:pt x="1528477" y="3644170"/>
                </a:cubicBezTo>
                <a:cubicBezTo>
                  <a:pt x="1526677" y="3640484"/>
                  <a:pt x="1525048" y="3636798"/>
                  <a:pt x="1523333" y="3633026"/>
                </a:cubicBezTo>
                <a:close/>
                <a:moveTo>
                  <a:pt x="1539535" y="3659086"/>
                </a:moveTo>
                <a:cubicBezTo>
                  <a:pt x="1541250" y="3662944"/>
                  <a:pt x="1542964" y="3666802"/>
                  <a:pt x="1544765" y="3670573"/>
                </a:cubicBezTo>
                <a:cubicBezTo>
                  <a:pt x="1542707" y="3668859"/>
                  <a:pt x="1540650" y="3667144"/>
                  <a:pt x="1538592" y="3665430"/>
                </a:cubicBezTo>
                <a:cubicBezTo>
                  <a:pt x="1536706" y="3661658"/>
                  <a:pt x="1534906" y="3657800"/>
                  <a:pt x="1533106" y="3654028"/>
                </a:cubicBezTo>
                <a:cubicBezTo>
                  <a:pt x="1535249" y="3655743"/>
                  <a:pt x="1537392" y="3657457"/>
                  <a:pt x="1539535" y="3659086"/>
                </a:cubicBezTo>
                <a:close/>
                <a:moveTo>
                  <a:pt x="1546222" y="3664144"/>
                </a:moveTo>
                <a:cubicBezTo>
                  <a:pt x="1548537" y="3665858"/>
                  <a:pt x="1550851" y="3667573"/>
                  <a:pt x="1553166" y="3669287"/>
                </a:cubicBezTo>
                <a:cubicBezTo>
                  <a:pt x="1555052" y="3673488"/>
                  <a:pt x="1556938" y="3677688"/>
                  <a:pt x="1558823" y="3681889"/>
                </a:cubicBezTo>
                <a:cubicBezTo>
                  <a:pt x="1556509" y="3680089"/>
                  <a:pt x="1554280" y="3678288"/>
                  <a:pt x="1551965" y="3676403"/>
                </a:cubicBezTo>
                <a:cubicBezTo>
                  <a:pt x="1550080" y="3672373"/>
                  <a:pt x="1548194" y="3668259"/>
                  <a:pt x="1546222" y="3664144"/>
                </a:cubicBezTo>
                <a:close/>
                <a:moveTo>
                  <a:pt x="1563196" y="3691576"/>
                </a:moveTo>
                <a:cubicBezTo>
                  <a:pt x="1565082" y="3695691"/>
                  <a:pt x="1566967" y="3699720"/>
                  <a:pt x="1568853" y="3703749"/>
                </a:cubicBezTo>
                <a:cubicBezTo>
                  <a:pt x="1566710" y="3701949"/>
                  <a:pt x="1564567" y="3700148"/>
                  <a:pt x="1562338" y="3698262"/>
                </a:cubicBezTo>
                <a:cubicBezTo>
                  <a:pt x="1560452" y="3694405"/>
                  <a:pt x="1558566" y="3690461"/>
                  <a:pt x="1556766" y="3686518"/>
                </a:cubicBezTo>
                <a:cubicBezTo>
                  <a:pt x="1558909" y="3688233"/>
                  <a:pt x="1561052" y="3689862"/>
                  <a:pt x="1563196" y="3691576"/>
                </a:cubicBezTo>
                <a:close/>
                <a:moveTo>
                  <a:pt x="1570053" y="3696805"/>
                </a:moveTo>
                <a:cubicBezTo>
                  <a:pt x="1572197" y="3698434"/>
                  <a:pt x="1574340" y="3700062"/>
                  <a:pt x="1576483" y="3701606"/>
                </a:cubicBezTo>
                <a:cubicBezTo>
                  <a:pt x="1578455" y="3705977"/>
                  <a:pt x="1580341" y="3710435"/>
                  <a:pt x="1582312" y="3714807"/>
                </a:cubicBezTo>
                <a:cubicBezTo>
                  <a:pt x="1580255" y="3713179"/>
                  <a:pt x="1578197" y="3711464"/>
                  <a:pt x="1576140" y="3709835"/>
                </a:cubicBezTo>
                <a:cubicBezTo>
                  <a:pt x="1574083" y="3705463"/>
                  <a:pt x="1572111" y="3701177"/>
                  <a:pt x="1570053" y="3696805"/>
                </a:cubicBezTo>
                <a:close/>
                <a:moveTo>
                  <a:pt x="1586856" y="3724751"/>
                </a:moveTo>
                <a:cubicBezTo>
                  <a:pt x="1588570" y="3728523"/>
                  <a:pt x="1590285" y="3732295"/>
                  <a:pt x="1592085" y="3736067"/>
                </a:cubicBezTo>
                <a:cubicBezTo>
                  <a:pt x="1590199" y="3734524"/>
                  <a:pt x="1588399" y="3732895"/>
                  <a:pt x="1586513" y="3731352"/>
                </a:cubicBezTo>
                <a:cubicBezTo>
                  <a:pt x="1584712" y="3727666"/>
                  <a:pt x="1582827" y="3723894"/>
                  <a:pt x="1581026" y="3720208"/>
                </a:cubicBezTo>
                <a:cubicBezTo>
                  <a:pt x="1582998" y="3721751"/>
                  <a:pt x="1584970" y="3723294"/>
                  <a:pt x="1586856" y="3724751"/>
                </a:cubicBezTo>
                <a:close/>
                <a:moveTo>
                  <a:pt x="1593885" y="3730238"/>
                </a:moveTo>
                <a:cubicBezTo>
                  <a:pt x="1595942" y="3731867"/>
                  <a:pt x="1598086" y="3733409"/>
                  <a:pt x="1600143" y="3735038"/>
                </a:cubicBezTo>
                <a:cubicBezTo>
                  <a:pt x="1601943" y="3739153"/>
                  <a:pt x="1603829" y="3743268"/>
                  <a:pt x="1605629" y="3747383"/>
                </a:cubicBezTo>
                <a:cubicBezTo>
                  <a:pt x="1603572" y="3745668"/>
                  <a:pt x="1601515" y="3744039"/>
                  <a:pt x="1599372" y="3742325"/>
                </a:cubicBezTo>
                <a:cubicBezTo>
                  <a:pt x="1597486" y="3738296"/>
                  <a:pt x="1595685" y="3734267"/>
                  <a:pt x="1593885" y="3730238"/>
                </a:cubicBezTo>
                <a:close/>
                <a:moveTo>
                  <a:pt x="1610087" y="3757241"/>
                </a:moveTo>
                <a:cubicBezTo>
                  <a:pt x="1611802" y="3761013"/>
                  <a:pt x="1613516" y="3764785"/>
                  <a:pt x="1615231" y="3768557"/>
                </a:cubicBezTo>
                <a:cubicBezTo>
                  <a:pt x="1613430" y="3767014"/>
                  <a:pt x="1611630" y="3765471"/>
                  <a:pt x="1609830" y="3763842"/>
                </a:cubicBezTo>
                <a:cubicBezTo>
                  <a:pt x="1608030" y="3760156"/>
                  <a:pt x="1606229" y="3756384"/>
                  <a:pt x="1604429" y="3752612"/>
                </a:cubicBezTo>
                <a:cubicBezTo>
                  <a:pt x="1606315" y="3754241"/>
                  <a:pt x="1608201" y="3755784"/>
                  <a:pt x="1610087" y="3757241"/>
                </a:cubicBezTo>
                <a:close/>
                <a:moveTo>
                  <a:pt x="1617288" y="3762985"/>
                </a:moveTo>
                <a:cubicBezTo>
                  <a:pt x="1619345" y="3764614"/>
                  <a:pt x="1621403" y="3766242"/>
                  <a:pt x="1623546" y="3767785"/>
                </a:cubicBezTo>
                <a:cubicBezTo>
                  <a:pt x="1625432" y="3771986"/>
                  <a:pt x="1627232" y="3776101"/>
                  <a:pt x="1629118" y="3780216"/>
                </a:cubicBezTo>
                <a:cubicBezTo>
                  <a:pt x="1627061" y="3778587"/>
                  <a:pt x="1625089" y="3776872"/>
                  <a:pt x="1623032" y="3775158"/>
                </a:cubicBezTo>
                <a:cubicBezTo>
                  <a:pt x="1621146" y="3771129"/>
                  <a:pt x="1619260" y="3767014"/>
                  <a:pt x="1617288" y="3762985"/>
                </a:cubicBezTo>
                <a:close/>
                <a:moveTo>
                  <a:pt x="1633576" y="3790159"/>
                </a:moveTo>
                <a:cubicBezTo>
                  <a:pt x="1635205" y="3793760"/>
                  <a:pt x="1636833" y="3797189"/>
                  <a:pt x="1638462" y="3800704"/>
                </a:cubicBezTo>
                <a:cubicBezTo>
                  <a:pt x="1636576" y="3799075"/>
                  <a:pt x="1634776" y="3797446"/>
                  <a:pt x="1632890" y="3795732"/>
                </a:cubicBezTo>
                <a:cubicBezTo>
                  <a:pt x="1631261" y="3792388"/>
                  <a:pt x="1629632" y="3788960"/>
                  <a:pt x="1628004" y="3785530"/>
                </a:cubicBezTo>
                <a:cubicBezTo>
                  <a:pt x="1629890" y="3787159"/>
                  <a:pt x="1631690" y="3788702"/>
                  <a:pt x="1633576" y="3790159"/>
                </a:cubicBezTo>
                <a:close/>
                <a:moveTo>
                  <a:pt x="1643606" y="3811762"/>
                </a:moveTo>
                <a:cubicBezTo>
                  <a:pt x="1645149" y="3815020"/>
                  <a:pt x="1646692" y="3818363"/>
                  <a:pt x="1648235" y="3821621"/>
                </a:cubicBezTo>
                <a:cubicBezTo>
                  <a:pt x="1646692" y="3820163"/>
                  <a:pt x="1645063" y="3818792"/>
                  <a:pt x="1643520" y="3817249"/>
                </a:cubicBezTo>
                <a:cubicBezTo>
                  <a:pt x="1641891" y="3813991"/>
                  <a:pt x="1640262" y="3810734"/>
                  <a:pt x="1638719" y="3807562"/>
                </a:cubicBezTo>
                <a:cubicBezTo>
                  <a:pt x="1640262" y="3808933"/>
                  <a:pt x="1641977" y="3810391"/>
                  <a:pt x="1643606" y="3811762"/>
                </a:cubicBezTo>
                <a:close/>
                <a:moveTo>
                  <a:pt x="1650978" y="3817934"/>
                </a:moveTo>
                <a:cubicBezTo>
                  <a:pt x="1652950" y="3819563"/>
                  <a:pt x="1655007" y="3821363"/>
                  <a:pt x="1656979" y="3822992"/>
                </a:cubicBezTo>
                <a:cubicBezTo>
                  <a:pt x="1658693" y="3826764"/>
                  <a:pt x="1660408" y="3830536"/>
                  <a:pt x="1662122" y="3834308"/>
                </a:cubicBezTo>
                <a:cubicBezTo>
                  <a:pt x="1660151" y="3832593"/>
                  <a:pt x="1658265" y="3830879"/>
                  <a:pt x="1656293" y="3829079"/>
                </a:cubicBezTo>
                <a:cubicBezTo>
                  <a:pt x="1654578" y="3825393"/>
                  <a:pt x="1652778" y="3821706"/>
                  <a:pt x="1650978" y="3817934"/>
                </a:cubicBezTo>
                <a:close/>
                <a:moveTo>
                  <a:pt x="1667780" y="3846310"/>
                </a:moveTo>
                <a:cubicBezTo>
                  <a:pt x="1669323" y="3849653"/>
                  <a:pt x="1670866" y="3852910"/>
                  <a:pt x="1672495" y="3856254"/>
                </a:cubicBezTo>
                <a:cubicBezTo>
                  <a:pt x="1670780" y="3854625"/>
                  <a:pt x="1669066" y="3852996"/>
                  <a:pt x="1667351" y="3851367"/>
                </a:cubicBezTo>
                <a:cubicBezTo>
                  <a:pt x="1665723" y="3848110"/>
                  <a:pt x="1664180" y="3844938"/>
                  <a:pt x="1662551" y="3841680"/>
                </a:cubicBezTo>
                <a:cubicBezTo>
                  <a:pt x="1664265" y="3843309"/>
                  <a:pt x="1665980" y="3844852"/>
                  <a:pt x="1667780" y="3846310"/>
                </a:cubicBezTo>
                <a:close/>
                <a:moveTo>
                  <a:pt x="1675238" y="3852739"/>
                </a:moveTo>
                <a:cubicBezTo>
                  <a:pt x="1676953" y="3854196"/>
                  <a:pt x="1678753" y="3855653"/>
                  <a:pt x="1680467" y="3857111"/>
                </a:cubicBezTo>
                <a:cubicBezTo>
                  <a:pt x="1682182" y="3860883"/>
                  <a:pt x="1683896" y="3864569"/>
                  <a:pt x="1685611" y="3868255"/>
                </a:cubicBezTo>
                <a:cubicBezTo>
                  <a:pt x="1683896" y="3866712"/>
                  <a:pt x="1682182" y="3865169"/>
                  <a:pt x="1680467" y="3863626"/>
                </a:cubicBezTo>
                <a:cubicBezTo>
                  <a:pt x="1678753" y="3860025"/>
                  <a:pt x="1676953" y="3856339"/>
                  <a:pt x="1675238" y="3852739"/>
                </a:cubicBezTo>
                <a:close/>
                <a:moveTo>
                  <a:pt x="1687754" y="3862940"/>
                </a:moveTo>
                <a:cubicBezTo>
                  <a:pt x="1757963" y="3919261"/>
                  <a:pt x="1828429" y="3953466"/>
                  <a:pt x="1887322" y="3953466"/>
                </a:cubicBezTo>
                <a:cubicBezTo>
                  <a:pt x="1952644" y="3953466"/>
                  <a:pt x="2035026" y="3900487"/>
                  <a:pt x="2119294" y="3804390"/>
                </a:cubicBezTo>
                <a:cubicBezTo>
                  <a:pt x="2192846" y="3720465"/>
                  <a:pt x="2259025" y="3612366"/>
                  <a:pt x="2291858" y="3522269"/>
                </a:cubicBezTo>
                <a:cubicBezTo>
                  <a:pt x="2361638" y="3330931"/>
                  <a:pt x="2446077" y="3132563"/>
                  <a:pt x="2535488" y="2922537"/>
                </a:cubicBezTo>
                <a:cubicBezTo>
                  <a:pt x="2557006" y="2871873"/>
                  <a:pt x="2578694" y="2821038"/>
                  <a:pt x="2600211" y="2769946"/>
                </a:cubicBezTo>
                <a:lnTo>
                  <a:pt x="2610841" y="2769946"/>
                </a:lnTo>
                <a:cubicBezTo>
                  <a:pt x="2582123" y="2841612"/>
                  <a:pt x="2553148" y="2913107"/>
                  <a:pt x="2524344" y="2984087"/>
                </a:cubicBezTo>
                <a:cubicBezTo>
                  <a:pt x="2445734" y="3177912"/>
                  <a:pt x="2371497" y="3361020"/>
                  <a:pt x="2306774" y="3538557"/>
                </a:cubicBezTo>
                <a:cubicBezTo>
                  <a:pt x="2241366" y="3717722"/>
                  <a:pt x="2052428" y="3977983"/>
                  <a:pt x="1905067" y="3977983"/>
                </a:cubicBezTo>
                <a:cubicBezTo>
                  <a:pt x="1842402" y="3977983"/>
                  <a:pt x="1767307" y="3938893"/>
                  <a:pt x="1693326" y="3874942"/>
                </a:cubicBezTo>
                <a:cubicBezTo>
                  <a:pt x="1691440" y="3870998"/>
                  <a:pt x="1689554" y="3867055"/>
                  <a:pt x="1687754" y="3862940"/>
                </a:cubicBezTo>
                <a:close/>
                <a:moveTo>
                  <a:pt x="1904981" y="3983812"/>
                </a:moveTo>
                <a:cubicBezTo>
                  <a:pt x="2053543" y="3983812"/>
                  <a:pt x="2244023" y="3721923"/>
                  <a:pt x="2309775" y="3541557"/>
                </a:cubicBezTo>
                <a:cubicBezTo>
                  <a:pt x="2374497" y="3364106"/>
                  <a:pt x="2448735" y="3181083"/>
                  <a:pt x="2527259" y="2987345"/>
                </a:cubicBezTo>
                <a:cubicBezTo>
                  <a:pt x="2556491" y="2915250"/>
                  <a:pt x="2585895" y="2842727"/>
                  <a:pt x="2615041" y="2769946"/>
                </a:cubicBezTo>
                <a:lnTo>
                  <a:pt x="2625757" y="2769946"/>
                </a:lnTo>
                <a:cubicBezTo>
                  <a:pt x="2586066" y="2874531"/>
                  <a:pt x="2545690" y="2978687"/>
                  <a:pt x="2505656" y="3081985"/>
                </a:cubicBezTo>
                <a:cubicBezTo>
                  <a:pt x="2441363" y="3247949"/>
                  <a:pt x="2380584" y="3404654"/>
                  <a:pt x="2324691" y="3557845"/>
                </a:cubicBezTo>
                <a:cubicBezTo>
                  <a:pt x="2256025" y="3745926"/>
                  <a:pt x="2069916" y="4008244"/>
                  <a:pt x="1922726" y="4008244"/>
                </a:cubicBezTo>
                <a:cubicBezTo>
                  <a:pt x="1857404" y="4008244"/>
                  <a:pt x="1779480" y="3965896"/>
                  <a:pt x="1703356" y="3896373"/>
                </a:cubicBezTo>
                <a:cubicBezTo>
                  <a:pt x="1701641" y="3892772"/>
                  <a:pt x="1700013" y="3889172"/>
                  <a:pt x="1698298" y="3885571"/>
                </a:cubicBezTo>
                <a:cubicBezTo>
                  <a:pt x="1770650" y="3946779"/>
                  <a:pt x="1843773" y="3983812"/>
                  <a:pt x="1904981" y="3983812"/>
                </a:cubicBezTo>
                <a:close/>
                <a:moveTo>
                  <a:pt x="2617356" y="2764203"/>
                </a:moveTo>
                <a:cubicBezTo>
                  <a:pt x="2619156" y="2759574"/>
                  <a:pt x="2621042" y="2755030"/>
                  <a:pt x="2622842" y="2750401"/>
                </a:cubicBezTo>
                <a:cubicBezTo>
                  <a:pt x="2626529" y="2750230"/>
                  <a:pt x="2630043" y="2749973"/>
                  <a:pt x="2633301" y="2749801"/>
                </a:cubicBezTo>
                <a:cubicBezTo>
                  <a:pt x="2631501" y="2754602"/>
                  <a:pt x="2629700" y="2759402"/>
                  <a:pt x="2627900" y="2764203"/>
                </a:cubicBezTo>
                <a:lnTo>
                  <a:pt x="2617356" y="2764203"/>
                </a:lnTo>
                <a:close/>
                <a:moveTo>
                  <a:pt x="2637673" y="2749630"/>
                </a:moveTo>
                <a:cubicBezTo>
                  <a:pt x="2641359" y="2749372"/>
                  <a:pt x="2644874" y="2749201"/>
                  <a:pt x="2648131" y="2748944"/>
                </a:cubicBezTo>
                <a:cubicBezTo>
                  <a:pt x="2646331" y="2754001"/>
                  <a:pt x="2644445" y="2759145"/>
                  <a:pt x="2642645" y="2764203"/>
                </a:cubicBezTo>
                <a:lnTo>
                  <a:pt x="2632101" y="2764203"/>
                </a:lnTo>
                <a:cubicBezTo>
                  <a:pt x="2633987" y="2759317"/>
                  <a:pt x="2635787" y="2754516"/>
                  <a:pt x="2637673" y="2749630"/>
                </a:cubicBezTo>
                <a:close/>
                <a:moveTo>
                  <a:pt x="2652332" y="2748686"/>
                </a:moveTo>
                <a:cubicBezTo>
                  <a:pt x="2656275" y="2748429"/>
                  <a:pt x="2659790" y="2748172"/>
                  <a:pt x="2663047" y="2747915"/>
                </a:cubicBezTo>
                <a:cubicBezTo>
                  <a:pt x="2661161" y="2753401"/>
                  <a:pt x="2659361" y="2758802"/>
                  <a:pt x="2657475" y="2764288"/>
                </a:cubicBezTo>
                <a:lnTo>
                  <a:pt x="2646760" y="2764288"/>
                </a:lnTo>
                <a:cubicBezTo>
                  <a:pt x="2648646" y="2759059"/>
                  <a:pt x="2650446" y="2753830"/>
                  <a:pt x="2652332" y="2748686"/>
                </a:cubicBezTo>
                <a:close/>
                <a:moveTo>
                  <a:pt x="2654475" y="2742771"/>
                </a:moveTo>
                <a:cubicBezTo>
                  <a:pt x="2656361" y="2737542"/>
                  <a:pt x="2658161" y="2732399"/>
                  <a:pt x="2660047" y="2727170"/>
                </a:cubicBezTo>
                <a:cubicBezTo>
                  <a:pt x="2663905" y="2726655"/>
                  <a:pt x="2667419" y="2726141"/>
                  <a:pt x="2670677" y="2725626"/>
                </a:cubicBezTo>
                <a:cubicBezTo>
                  <a:pt x="2668791" y="2731113"/>
                  <a:pt x="2666991" y="2736514"/>
                  <a:pt x="2665105" y="2742000"/>
                </a:cubicBezTo>
                <a:cubicBezTo>
                  <a:pt x="2661761" y="2742257"/>
                  <a:pt x="2658247" y="2742514"/>
                  <a:pt x="2654475" y="2742771"/>
                </a:cubicBezTo>
                <a:close/>
                <a:moveTo>
                  <a:pt x="2662104" y="2721169"/>
                </a:moveTo>
                <a:cubicBezTo>
                  <a:pt x="2663990" y="2715940"/>
                  <a:pt x="2665791" y="2710796"/>
                  <a:pt x="2667677" y="2705567"/>
                </a:cubicBezTo>
                <a:cubicBezTo>
                  <a:pt x="2671363" y="2704795"/>
                  <a:pt x="2674877" y="2703938"/>
                  <a:pt x="2678135" y="2703167"/>
                </a:cubicBezTo>
                <a:cubicBezTo>
                  <a:pt x="2676335" y="2708653"/>
                  <a:pt x="2674449" y="2714139"/>
                  <a:pt x="2672648" y="2719626"/>
                </a:cubicBezTo>
                <a:cubicBezTo>
                  <a:pt x="2669391" y="2720140"/>
                  <a:pt x="2665876" y="2720654"/>
                  <a:pt x="2662104" y="2721169"/>
                </a:cubicBezTo>
                <a:close/>
                <a:moveTo>
                  <a:pt x="2669905" y="2699395"/>
                </a:moveTo>
                <a:cubicBezTo>
                  <a:pt x="2671791" y="2694165"/>
                  <a:pt x="2673592" y="2688851"/>
                  <a:pt x="2675478" y="2683621"/>
                </a:cubicBezTo>
                <a:cubicBezTo>
                  <a:pt x="2679164" y="2682593"/>
                  <a:pt x="2682593" y="2681478"/>
                  <a:pt x="2685764" y="2680449"/>
                </a:cubicBezTo>
                <a:cubicBezTo>
                  <a:pt x="2683878" y="2686022"/>
                  <a:pt x="2682078" y="2691508"/>
                  <a:pt x="2680192" y="2697080"/>
                </a:cubicBezTo>
                <a:cubicBezTo>
                  <a:pt x="2677021" y="2697852"/>
                  <a:pt x="2673506" y="2698623"/>
                  <a:pt x="2669905" y="2699395"/>
                </a:cubicBezTo>
                <a:close/>
                <a:moveTo>
                  <a:pt x="2677621" y="2677449"/>
                </a:moveTo>
                <a:cubicBezTo>
                  <a:pt x="2679421" y="2672220"/>
                  <a:pt x="2681307" y="2667076"/>
                  <a:pt x="2683107" y="2661933"/>
                </a:cubicBezTo>
                <a:cubicBezTo>
                  <a:pt x="2686707" y="2660647"/>
                  <a:pt x="2690136" y="2659275"/>
                  <a:pt x="2693308" y="2657990"/>
                </a:cubicBezTo>
                <a:cubicBezTo>
                  <a:pt x="2691508" y="2663476"/>
                  <a:pt x="2689622" y="2668962"/>
                  <a:pt x="2687822" y="2674363"/>
                </a:cubicBezTo>
                <a:cubicBezTo>
                  <a:pt x="2684650" y="2675392"/>
                  <a:pt x="2681307" y="2676420"/>
                  <a:pt x="2677621" y="2677449"/>
                </a:cubicBezTo>
                <a:close/>
                <a:moveTo>
                  <a:pt x="2685422" y="2655418"/>
                </a:moveTo>
                <a:cubicBezTo>
                  <a:pt x="2687222" y="2650189"/>
                  <a:pt x="2689108" y="2644959"/>
                  <a:pt x="2690908" y="2639730"/>
                </a:cubicBezTo>
                <a:cubicBezTo>
                  <a:pt x="2694423" y="2638187"/>
                  <a:pt x="2697766" y="2636558"/>
                  <a:pt x="2700938" y="2635015"/>
                </a:cubicBezTo>
                <a:cubicBezTo>
                  <a:pt x="2699137" y="2640502"/>
                  <a:pt x="2697252" y="2645988"/>
                  <a:pt x="2695451" y="2651560"/>
                </a:cubicBezTo>
                <a:cubicBezTo>
                  <a:pt x="2692365" y="2652760"/>
                  <a:pt x="2689022" y="2654132"/>
                  <a:pt x="2685422" y="2655418"/>
                </a:cubicBezTo>
                <a:close/>
                <a:moveTo>
                  <a:pt x="2693308" y="2632958"/>
                </a:moveTo>
                <a:cubicBezTo>
                  <a:pt x="2695109" y="2627814"/>
                  <a:pt x="2696909" y="2622756"/>
                  <a:pt x="2698709" y="2617613"/>
                </a:cubicBezTo>
                <a:cubicBezTo>
                  <a:pt x="2702224" y="2615813"/>
                  <a:pt x="2705481" y="2613927"/>
                  <a:pt x="2708567" y="2612127"/>
                </a:cubicBezTo>
                <a:cubicBezTo>
                  <a:pt x="2706767" y="2617527"/>
                  <a:pt x="2705053" y="2622842"/>
                  <a:pt x="2703252" y="2628243"/>
                </a:cubicBezTo>
                <a:cubicBezTo>
                  <a:pt x="2700081" y="2629786"/>
                  <a:pt x="2696823" y="2631415"/>
                  <a:pt x="2693308" y="2632958"/>
                </a:cubicBezTo>
                <a:close/>
                <a:moveTo>
                  <a:pt x="2701195" y="2610241"/>
                </a:moveTo>
                <a:cubicBezTo>
                  <a:pt x="2702909" y="2605269"/>
                  <a:pt x="2704624" y="2600297"/>
                  <a:pt x="2706339" y="2595325"/>
                </a:cubicBezTo>
                <a:cubicBezTo>
                  <a:pt x="2709768" y="2593267"/>
                  <a:pt x="2712939" y="2591210"/>
                  <a:pt x="2716025" y="2589067"/>
                </a:cubicBezTo>
                <a:cubicBezTo>
                  <a:pt x="2714311" y="2594210"/>
                  <a:pt x="2712596" y="2599439"/>
                  <a:pt x="2710968" y="2604583"/>
                </a:cubicBezTo>
                <a:cubicBezTo>
                  <a:pt x="2707967" y="2606555"/>
                  <a:pt x="2704710" y="2608440"/>
                  <a:pt x="2701195" y="2610241"/>
                </a:cubicBezTo>
                <a:close/>
                <a:moveTo>
                  <a:pt x="2721340" y="2585380"/>
                </a:moveTo>
                <a:cubicBezTo>
                  <a:pt x="2725027" y="2582637"/>
                  <a:pt x="2728370" y="2579894"/>
                  <a:pt x="2731284" y="2577151"/>
                </a:cubicBezTo>
                <a:cubicBezTo>
                  <a:pt x="2729570" y="2582637"/>
                  <a:pt x="2727855" y="2588124"/>
                  <a:pt x="2726141" y="2593610"/>
                </a:cubicBezTo>
                <a:cubicBezTo>
                  <a:pt x="2723312" y="2596182"/>
                  <a:pt x="2719883" y="2598754"/>
                  <a:pt x="2716111" y="2601411"/>
                </a:cubicBezTo>
                <a:cubicBezTo>
                  <a:pt x="2717826" y="2596010"/>
                  <a:pt x="2719626" y="2590695"/>
                  <a:pt x="2721340" y="2585380"/>
                </a:cubicBezTo>
                <a:close/>
                <a:moveTo>
                  <a:pt x="2724083" y="2576979"/>
                </a:moveTo>
                <a:cubicBezTo>
                  <a:pt x="2725798" y="2571836"/>
                  <a:pt x="2727513" y="2566607"/>
                  <a:pt x="2729141" y="2561463"/>
                </a:cubicBezTo>
                <a:cubicBezTo>
                  <a:pt x="2732742" y="2558377"/>
                  <a:pt x="2735999" y="2555291"/>
                  <a:pt x="2738914" y="2552205"/>
                </a:cubicBezTo>
                <a:cubicBezTo>
                  <a:pt x="2737285" y="2557348"/>
                  <a:pt x="2735742" y="2562492"/>
                  <a:pt x="2734113" y="2567721"/>
                </a:cubicBezTo>
                <a:cubicBezTo>
                  <a:pt x="2731370" y="2570722"/>
                  <a:pt x="2728027" y="2573808"/>
                  <a:pt x="2724083" y="2576979"/>
                </a:cubicBezTo>
                <a:close/>
                <a:moveTo>
                  <a:pt x="2745258" y="2544747"/>
                </a:moveTo>
                <a:cubicBezTo>
                  <a:pt x="2750144" y="2538317"/>
                  <a:pt x="2753316" y="2531802"/>
                  <a:pt x="2754773" y="2525287"/>
                </a:cubicBezTo>
                <a:cubicBezTo>
                  <a:pt x="2755630" y="2521515"/>
                  <a:pt x="2757859" y="2517572"/>
                  <a:pt x="2761374" y="2513543"/>
                </a:cubicBezTo>
                <a:cubicBezTo>
                  <a:pt x="2759317" y="2520658"/>
                  <a:pt x="2757259" y="2527859"/>
                  <a:pt x="2755202" y="2534974"/>
                </a:cubicBezTo>
                <a:cubicBezTo>
                  <a:pt x="2749201" y="2540203"/>
                  <a:pt x="2745429" y="2545347"/>
                  <a:pt x="2744401" y="2550233"/>
                </a:cubicBezTo>
                <a:cubicBezTo>
                  <a:pt x="2743800" y="2552976"/>
                  <a:pt x="2742686" y="2555805"/>
                  <a:pt x="2741057" y="2558548"/>
                </a:cubicBezTo>
                <a:cubicBezTo>
                  <a:pt x="2742343" y="2554005"/>
                  <a:pt x="2743800" y="2549376"/>
                  <a:pt x="2745258" y="2544747"/>
                </a:cubicBezTo>
                <a:close/>
                <a:moveTo>
                  <a:pt x="2766860" y="2508057"/>
                </a:moveTo>
                <a:cubicBezTo>
                  <a:pt x="2769261" y="2505913"/>
                  <a:pt x="2771918" y="2503770"/>
                  <a:pt x="2774919" y="2501627"/>
                </a:cubicBezTo>
                <a:cubicBezTo>
                  <a:pt x="2772775" y="2509514"/>
                  <a:pt x="2770632" y="2517486"/>
                  <a:pt x="2768489" y="2525373"/>
                </a:cubicBezTo>
                <a:cubicBezTo>
                  <a:pt x="2765489" y="2527259"/>
                  <a:pt x="2762746" y="2529059"/>
                  <a:pt x="2760259" y="2530945"/>
                </a:cubicBezTo>
                <a:cubicBezTo>
                  <a:pt x="2762488" y="2523316"/>
                  <a:pt x="2764631" y="2515686"/>
                  <a:pt x="2766860" y="2508057"/>
                </a:cubicBezTo>
                <a:close/>
                <a:moveTo>
                  <a:pt x="2779719" y="2498284"/>
                </a:moveTo>
                <a:cubicBezTo>
                  <a:pt x="2782377" y="2496569"/>
                  <a:pt x="2785120" y="2494769"/>
                  <a:pt x="2788120" y="2493055"/>
                </a:cubicBezTo>
                <a:cubicBezTo>
                  <a:pt x="2785977" y="2501284"/>
                  <a:pt x="2783920" y="2509514"/>
                  <a:pt x="2781862" y="2517829"/>
                </a:cubicBezTo>
                <a:cubicBezTo>
                  <a:pt x="2778862" y="2519372"/>
                  <a:pt x="2775861" y="2521001"/>
                  <a:pt x="2773204" y="2522544"/>
                </a:cubicBezTo>
                <a:cubicBezTo>
                  <a:pt x="2775347" y="2514486"/>
                  <a:pt x="2777490" y="2506428"/>
                  <a:pt x="2779719" y="2498284"/>
                </a:cubicBezTo>
                <a:close/>
                <a:moveTo>
                  <a:pt x="2792663" y="2490483"/>
                </a:moveTo>
                <a:cubicBezTo>
                  <a:pt x="2795064" y="2489111"/>
                  <a:pt x="2797550" y="2487740"/>
                  <a:pt x="2800207" y="2486368"/>
                </a:cubicBezTo>
                <a:cubicBezTo>
                  <a:pt x="2798150" y="2494855"/>
                  <a:pt x="2796178" y="2503342"/>
                  <a:pt x="2794121" y="2511828"/>
                </a:cubicBezTo>
                <a:cubicBezTo>
                  <a:pt x="2791463" y="2513114"/>
                  <a:pt x="2788806" y="2514314"/>
                  <a:pt x="2786320" y="2515600"/>
                </a:cubicBezTo>
                <a:cubicBezTo>
                  <a:pt x="2788377" y="2507199"/>
                  <a:pt x="2790520" y="2498798"/>
                  <a:pt x="2792663" y="2490483"/>
                </a:cubicBezTo>
                <a:close/>
                <a:moveTo>
                  <a:pt x="2804494" y="2484139"/>
                </a:moveTo>
                <a:cubicBezTo>
                  <a:pt x="2806980" y="2482853"/>
                  <a:pt x="2809551" y="2481567"/>
                  <a:pt x="2812209" y="2480367"/>
                </a:cubicBezTo>
                <a:cubicBezTo>
                  <a:pt x="2810237" y="2489026"/>
                  <a:pt x="2808265" y="2497684"/>
                  <a:pt x="2806294" y="2506428"/>
                </a:cubicBezTo>
                <a:cubicBezTo>
                  <a:pt x="2803551" y="2507628"/>
                  <a:pt x="2800893" y="2508742"/>
                  <a:pt x="2798321" y="2509943"/>
                </a:cubicBezTo>
                <a:cubicBezTo>
                  <a:pt x="2800379" y="2501284"/>
                  <a:pt x="2802436" y="2492712"/>
                  <a:pt x="2804494" y="2484139"/>
                </a:cubicBezTo>
                <a:close/>
                <a:moveTo>
                  <a:pt x="2816409" y="2478310"/>
                </a:moveTo>
                <a:cubicBezTo>
                  <a:pt x="2818895" y="2477110"/>
                  <a:pt x="2821467" y="2475910"/>
                  <a:pt x="2824125" y="2474795"/>
                </a:cubicBezTo>
                <a:cubicBezTo>
                  <a:pt x="2822239" y="2483625"/>
                  <a:pt x="2820353" y="2492540"/>
                  <a:pt x="2818467" y="2501370"/>
                </a:cubicBezTo>
                <a:cubicBezTo>
                  <a:pt x="2815724" y="2502484"/>
                  <a:pt x="2813066" y="2503513"/>
                  <a:pt x="2810409" y="2504627"/>
                </a:cubicBezTo>
                <a:cubicBezTo>
                  <a:pt x="2812466" y="2495798"/>
                  <a:pt x="2814438" y="2487054"/>
                  <a:pt x="2816409" y="2478310"/>
                </a:cubicBezTo>
                <a:close/>
                <a:moveTo>
                  <a:pt x="2828325" y="2472909"/>
                </a:moveTo>
                <a:cubicBezTo>
                  <a:pt x="2830897" y="2471795"/>
                  <a:pt x="2833469" y="2470680"/>
                  <a:pt x="2836040" y="2469566"/>
                </a:cubicBezTo>
                <a:cubicBezTo>
                  <a:pt x="2834240" y="2478567"/>
                  <a:pt x="2832440" y="2487568"/>
                  <a:pt x="2830725" y="2496569"/>
                </a:cubicBezTo>
                <a:cubicBezTo>
                  <a:pt x="2827982" y="2497598"/>
                  <a:pt x="2825325" y="2498627"/>
                  <a:pt x="2822667" y="2499655"/>
                </a:cubicBezTo>
                <a:cubicBezTo>
                  <a:pt x="2824553" y="2490740"/>
                  <a:pt x="2826439" y="2481824"/>
                  <a:pt x="2828325" y="2472909"/>
                </a:cubicBezTo>
                <a:close/>
                <a:moveTo>
                  <a:pt x="2840155" y="2467852"/>
                </a:moveTo>
                <a:cubicBezTo>
                  <a:pt x="3028407" y="2389156"/>
                  <a:pt x="3467148" y="2296744"/>
                  <a:pt x="3542757" y="2283028"/>
                </a:cubicBezTo>
                <a:cubicBezTo>
                  <a:pt x="3545072" y="2282600"/>
                  <a:pt x="3571990" y="2282343"/>
                  <a:pt x="3575933" y="2282343"/>
                </a:cubicBezTo>
                <a:cubicBezTo>
                  <a:pt x="3610309" y="2282343"/>
                  <a:pt x="3896030" y="2310803"/>
                  <a:pt x="3913690" y="2346293"/>
                </a:cubicBezTo>
                <a:cubicBezTo>
                  <a:pt x="3926205" y="2371411"/>
                  <a:pt x="4024875" y="2398671"/>
                  <a:pt x="4129374" y="2427561"/>
                </a:cubicBezTo>
                <a:cubicBezTo>
                  <a:pt x="4218871" y="2452250"/>
                  <a:pt x="4320283" y="2480282"/>
                  <a:pt x="4325598" y="2499827"/>
                </a:cubicBezTo>
                <a:cubicBezTo>
                  <a:pt x="4338886" y="2548090"/>
                  <a:pt x="4502106" y="2595239"/>
                  <a:pt x="4674928" y="2645131"/>
                </a:cubicBezTo>
                <a:cubicBezTo>
                  <a:pt x="4720876" y="2658418"/>
                  <a:pt x="4767253" y="2671791"/>
                  <a:pt x="4810373" y="2685164"/>
                </a:cubicBezTo>
                <a:cubicBezTo>
                  <a:pt x="4810630" y="2686193"/>
                  <a:pt x="4810973" y="2687222"/>
                  <a:pt x="4811230" y="2688250"/>
                </a:cubicBezTo>
                <a:cubicBezTo>
                  <a:pt x="4768625" y="2676678"/>
                  <a:pt x="4722505" y="2665019"/>
                  <a:pt x="4675699" y="2653189"/>
                </a:cubicBezTo>
                <a:cubicBezTo>
                  <a:pt x="4516765" y="2612984"/>
                  <a:pt x="4336571" y="2567378"/>
                  <a:pt x="4325512" y="2527259"/>
                </a:cubicBezTo>
                <a:cubicBezTo>
                  <a:pt x="4320369" y="2508656"/>
                  <a:pt x="4246474" y="2489454"/>
                  <a:pt x="4125430" y="2460051"/>
                </a:cubicBezTo>
                <a:cubicBezTo>
                  <a:pt x="4029418" y="2436733"/>
                  <a:pt x="3920633" y="2410330"/>
                  <a:pt x="3910346" y="2389585"/>
                </a:cubicBezTo>
                <a:cubicBezTo>
                  <a:pt x="3892515" y="2353837"/>
                  <a:pt x="3585277" y="2330692"/>
                  <a:pt x="3570961" y="2330692"/>
                </a:cubicBezTo>
                <a:cubicBezTo>
                  <a:pt x="3570704" y="2330692"/>
                  <a:pt x="3540186" y="2330863"/>
                  <a:pt x="3537614" y="2331291"/>
                </a:cubicBezTo>
                <a:lnTo>
                  <a:pt x="3533413" y="2332063"/>
                </a:lnTo>
                <a:cubicBezTo>
                  <a:pt x="3356991" y="2364210"/>
                  <a:pt x="3001747" y="2433047"/>
                  <a:pt x="2834669" y="2495026"/>
                </a:cubicBezTo>
                <a:cubicBezTo>
                  <a:pt x="2836555" y="2485939"/>
                  <a:pt x="2838355" y="2476938"/>
                  <a:pt x="2840155" y="2467852"/>
                </a:cubicBezTo>
                <a:close/>
                <a:moveTo>
                  <a:pt x="4864894" y="2761717"/>
                </a:moveTo>
                <a:cubicBezTo>
                  <a:pt x="4865152" y="2762574"/>
                  <a:pt x="4865409" y="2763431"/>
                  <a:pt x="4865751" y="2764203"/>
                </a:cubicBezTo>
                <a:lnTo>
                  <a:pt x="4865751" y="2764203"/>
                </a:lnTo>
                <a:cubicBezTo>
                  <a:pt x="4865409" y="2763346"/>
                  <a:pt x="4865152" y="2762574"/>
                  <a:pt x="4864894" y="2761717"/>
                </a:cubicBezTo>
                <a:cubicBezTo>
                  <a:pt x="4864808" y="2761717"/>
                  <a:pt x="4864894" y="2761717"/>
                  <a:pt x="4864894" y="2761717"/>
                </a:cubicBezTo>
                <a:close/>
                <a:moveTo>
                  <a:pt x="4873467" y="2775518"/>
                </a:moveTo>
                <a:cubicBezTo>
                  <a:pt x="4880154" y="2795835"/>
                  <a:pt x="4886668" y="2816152"/>
                  <a:pt x="4893012" y="2836212"/>
                </a:cubicBezTo>
                <a:cubicBezTo>
                  <a:pt x="4958592" y="3043923"/>
                  <a:pt x="5073463" y="3285154"/>
                  <a:pt x="5192878" y="3465690"/>
                </a:cubicBezTo>
                <a:cubicBezTo>
                  <a:pt x="5298234" y="3624968"/>
                  <a:pt x="5457511" y="3814762"/>
                  <a:pt x="5618160" y="3814762"/>
                </a:cubicBezTo>
                <a:cubicBezTo>
                  <a:pt x="5800497" y="3814762"/>
                  <a:pt x="5990807" y="3569932"/>
                  <a:pt x="6140825" y="3357848"/>
                </a:cubicBezTo>
                <a:cubicBezTo>
                  <a:pt x="5987463" y="3580991"/>
                  <a:pt x="5802126" y="3833879"/>
                  <a:pt x="5613617" y="3833879"/>
                </a:cubicBezTo>
                <a:cubicBezTo>
                  <a:pt x="5451168" y="3833879"/>
                  <a:pt x="5293433" y="3640398"/>
                  <a:pt x="5189706" y="3478035"/>
                </a:cubicBezTo>
                <a:cubicBezTo>
                  <a:pt x="5052203" y="3262951"/>
                  <a:pt x="4945990" y="3004919"/>
                  <a:pt x="4892412" y="2835097"/>
                </a:cubicBezTo>
                <a:cubicBezTo>
                  <a:pt x="4886240" y="2815466"/>
                  <a:pt x="4879896" y="2795578"/>
                  <a:pt x="4873467" y="2775518"/>
                </a:cubicBezTo>
                <a:lnTo>
                  <a:pt x="4873467" y="2775518"/>
                </a:lnTo>
                <a:close/>
                <a:moveTo>
                  <a:pt x="7395668" y="4027189"/>
                </a:moveTo>
                <a:cubicBezTo>
                  <a:pt x="7435787" y="4173008"/>
                  <a:pt x="7536085" y="4377376"/>
                  <a:pt x="7624468" y="4557742"/>
                </a:cubicBezTo>
                <a:cubicBezTo>
                  <a:pt x="7652157" y="4614234"/>
                  <a:pt x="7678303" y="4667555"/>
                  <a:pt x="7702478" y="4718476"/>
                </a:cubicBezTo>
                <a:cubicBezTo>
                  <a:pt x="7791032" y="4905442"/>
                  <a:pt x="7964796" y="5051860"/>
                  <a:pt x="8098013" y="5051860"/>
                </a:cubicBezTo>
                <a:cubicBezTo>
                  <a:pt x="8109500" y="5051860"/>
                  <a:pt x="8127588" y="5050831"/>
                  <a:pt x="8139932" y="5048603"/>
                </a:cubicBezTo>
                <a:cubicBezTo>
                  <a:pt x="8236202" y="5031029"/>
                  <a:pt x="8389906" y="4940589"/>
                  <a:pt x="8575844" y="4609433"/>
                </a:cubicBezTo>
                <a:cubicBezTo>
                  <a:pt x="8646995" y="4482646"/>
                  <a:pt x="8712832" y="4336485"/>
                  <a:pt x="8764696" y="4192810"/>
                </a:cubicBezTo>
                <a:cubicBezTo>
                  <a:pt x="8711461" y="4351144"/>
                  <a:pt x="8642709" y="4512564"/>
                  <a:pt x="8568814" y="4649296"/>
                </a:cubicBezTo>
                <a:cubicBezTo>
                  <a:pt x="8386220" y="4987138"/>
                  <a:pt x="8231915" y="5079206"/>
                  <a:pt x="8134531" y="5096951"/>
                </a:cubicBezTo>
                <a:cubicBezTo>
                  <a:pt x="8121930" y="5099266"/>
                  <a:pt x="8104442" y="5100295"/>
                  <a:pt x="8092698" y="5100295"/>
                </a:cubicBezTo>
                <a:cubicBezTo>
                  <a:pt x="8027547" y="5100295"/>
                  <a:pt x="7951766" y="5065748"/>
                  <a:pt x="7879328" y="5003082"/>
                </a:cubicBezTo>
                <a:cubicBezTo>
                  <a:pt x="7807405" y="4940847"/>
                  <a:pt x="7743283" y="4854950"/>
                  <a:pt x="7698963" y="4761253"/>
                </a:cubicBezTo>
                <a:cubicBezTo>
                  <a:pt x="7684390" y="4730563"/>
                  <a:pt x="7669216" y="4698673"/>
                  <a:pt x="7653614" y="4666098"/>
                </a:cubicBezTo>
                <a:cubicBezTo>
                  <a:pt x="7554088" y="4457872"/>
                  <a:pt x="7441273" y="4221871"/>
                  <a:pt x="7395325" y="4054792"/>
                </a:cubicBezTo>
                <a:cubicBezTo>
                  <a:pt x="7329574" y="3815877"/>
                  <a:pt x="7242392" y="3565817"/>
                  <a:pt x="7155809" y="3321501"/>
                </a:cubicBezTo>
                <a:cubicBezTo>
                  <a:pt x="7243677" y="3556216"/>
                  <a:pt x="7332403" y="3797275"/>
                  <a:pt x="7395668" y="4027189"/>
                </a:cubicBezTo>
                <a:close/>
                <a:moveTo>
                  <a:pt x="10126866" y="2619499"/>
                </a:moveTo>
                <a:cubicBezTo>
                  <a:pt x="10139296" y="2585466"/>
                  <a:pt x="10490597" y="2532745"/>
                  <a:pt x="10523773" y="2532745"/>
                </a:cubicBezTo>
                <a:cubicBezTo>
                  <a:pt x="10534231" y="2532745"/>
                  <a:pt x="10581380" y="2537374"/>
                  <a:pt x="10642244" y="2545347"/>
                </a:cubicBezTo>
                <a:cubicBezTo>
                  <a:pt x="10649788" y="2553491"/>
                  <a:pt x="10657246" y="2561463"/>
                  <a:pt x="10664790" y="2569178"/>
                </a:cubicBezTo>
                <a:cubicBezTo>
                  <a:pt x="10598696" y="2561635"/>
                  <a:pt x="10548204" y="2557348"/>
                  <a:pt x="10542290" y="2557348"/>
                </a:cubicBezTo>
                <a:cubicBezTo>
                  <a:pt x="10523430" y="2557348"/>
                  <a:pt x="10155241" y="2600811"/>
                  <a:pt x="10142468" y="2635872"/>
                </a:cubicBezTo>
                <a:cubicBezTo>
                  <a:pt x="10128581" y="2674020"/>
                  <a:pt x="9967675" y="2716282"/>
                  <a:pt x="9782423" y="2758288"/>
                </a:cubicBezTo>
                <a:cubicBezTo>
                  <a:pt x="9963474" y="2710367"/>
                  <a:pt x="10110493" y="2664333"/>
                  <a:pt x="10126866" y="2619499"/>
                </a:cubicBezTo>
                <a:close/>
                <a:moveTo>
                  <a:pt x="10649618" y="2546290"/>
                </a:moveTo>
                <a:cubicBezTo>
                  <a:pt x="10653303" y="2546804"/>
                  <a:pt x="10657076" y="2547319"/>
                  <a:pt x="10660847" y="2547833"/>
                </a:cubicBezTo>
                <a:cubicBezTo>
                  <a:pt x="10668391" y="2555891"/>
                  <a:pt x="10675849" y="2563692"/>
                  <a:pt x="10683393" y="2571321"/>
                </a:cubicBezTo>
                <a:cubicBezTo>
                  <a:pt x="10679707" y="2570893"/>
                  <a:pt x="10676021" y="2570464"/>
                  <a:pt x="10672334" y="2570036"/>
                </a:cubicBezTo>
                <a:cubicBezTo>
                  <a:pt x="10664790" y="2562320"/>
                  <a:pt x="10657161" y="2554434"/>
                  <a:pt x="10649618" y="2546290"/>
                </a:cubicBezTo>
                <a:close/>
                <a:moveTo>
                  <a:pt x="10668305" y="2548862"/>
                </a:moveTo>
                <a:cubicBezTo>
                  <a:pt x="10671992" y="2549376"/>
                  <a:pt x="10675677" y="2549890"/>
                  <a:pt x="10679450" y="2550404"/>
                </a:cubicBezTo>
                <a:cubicBezTo>
                  <a:pt x="10686994" y="2558377"/>
                  <a:pt x="10694452" y="2566092"/>
                  <a:pt x="10701995" y="2573550"/>
                </a:cubicBezTo>
                <a:cubicBezTo>
                  <a:pt x="10698309" y="2573122"/>
                  <a:pt x="10694623" y="2572693"/>
                  <a:pt x="10691022" y="2572265"/>
                </a:cubicBezTo>
                <a:cubicBezTo>
                  <a:pt x="10683479" y="2564635"/>
                  <a:pt x="10675935" y="2556834"/>
                  <a:pt x="10668305" y="2548862"/>
                </a:cubicBezTo>
                <a:close/>
                <a:moveTo>
                  <a:pt x="10687593" y="2551519"/>
                </a:moveTo>
                <a:cubicBezTo>
                  <a:pt x="10691280" y="2552033"/>
                  <a:pt x="10694880" y="2552548"/>
                  <a:pt x="10698652" y="2553062"/>
                </a:cubicBezTo>
                <a:cubicBezTo>
                  <a:pt x="10706110" y="2560777"/>
                  <a:pt x="10713654" y="2568407"/>
                  <a:pt x="10721284" y="2575865"/>
                </a:cubicBezTo>
                <a:cubicBezTo>
                  <a:pt x="10717683" y="2575436"/>
                  <a:pt x="10714082" y="2574922"/>
                  <a:pt x="10710482" y="2574493"/>
                </a:cubicBezTo>
                <a:cubicBezTo>
                  <a:pt x="10702681" y="2567035"/>
                  <a:pt x="10695051" y="2559320"/>
                  <a:pt x="10687593" y="2551519"/>
                </a:cubicBezTo>
                <a:close/>
                <a:moveTo>
                  <a:pt x="10706368" y="2554262"/>
                </a:moveTo>
                <a:cubicBezTo>
                  <a:pt x="10709967" y="2554777"/>
                  <a:pt x="10713654" y="2555377"/>
                  <a:pt x="10717254" y="2555891"/>
                </a:cubicBezTo>
                <a:cubicBezTo>
                  <a:pt x="10724713" y="2563521"/>
                  <a:pt x="10732256" y="2570979"/>
                  <a:pt x="10739799" y="2578351"/>
                </a:cubicBezTo>
                <a:cubicBezTo>
                  <a:pt x="10736200" y="2577922"/>
                  <a:pt x="10732685" y="2577408"/>
                  <a:pt x="10729084" y="2576979"/>
                </a:cubicBezTo>
                <a:cubicBezTo>
                  <a:pt x="10721455" y="2569521"/>
                  <a:pt x="10713826" y="2561977"/>
                  <a:pt x="10706368" y="2554262"/>
                </a:cubicBezTo>
                <a:close/>
                <a:moveTo>
                  <a:pt x="10725227" y="2557091"/>
                </a:moveTo>
                <a:cubicBezTo>
                  <a:pt x="10728827" y="2557606"/>
                  <a:pt x="10732427" y="2558205"/>
                  <a:pt x="10736028" y="2558720"/>
                </a:cubicBezTo>
                <a:cubicBezTo>
                  <a:pt x="10743486" y="2566178"/>
                  <a:pt x="10750944" y="2573550"/>
                  <a:pt x="10758574" y="2580837"/>
                </a:cubicBezTo>
                <a:cubicBezTo>
                  <a:pt x="10755059" y="2580323"/>
                  <a:pt x="10751544" y="2579894"/>
                  <a:pt x="10748030" y="2579380"/>
                </a:cubicBezTo>
                <a:cubicBezTo>
                  <a:pt x="10740314" y="2572093"/>
                  <a:pt x="10732770" y="2564635"/>
                  <a:pt x="10725227" y="2557091"/>
                </a:cubicBezTo>
                <a:close/>
                <a:moveTo>
                  <a:pt x="10744086" y="2560006"/>
                </a:moveTo>
                <a:cubicBezTo>
                  <a:pt x="10747601" y="2560606"/>
                  <a:pt x="10751202" y="2561120"/>
                  <a:pt x="10754801" y="2561720"/>
                </a:cubicBezTo>
                <a:cubicBezTo>
                  <a:pt x="10762259" y="2569007"/>
                  <a:pt x="10769718" y="2576294"/>
                  <a:pt x="10777261" y="2583409"/>
                </a:cubicBezTo>
                <a:cubicBezTo>
                  <a:pt x="10773747" y="2582894"/>
                  <a:pt x="10770318" y="2582466"/>
                  <a:pt x="10766803" y="2581951"/>
                </a:cubicBezTo>
                <a:cubicBezTo>
                  <a:pt x="10759173" y="2574751"/>
                  <a:pt x="10751630" y="2567464"/>
                  <a:pt x="10744086" y="2560006"/>
                </a:cubicBezTo>
                <a:close/>
                <a:moveTo>
                  <a:pt x="10763032" y="2563092"/>
                </a:moveTo>
                <a:cubicBezTo>
                  <a:pt x="10766546" y="2563692"/>
                  <a:pt x="10770061" y="2564292"/>
                  <a:pt x="10773661" y="2564892"/>
                </a:cubicBezTo>
                <a:cubicBezTo>
                  <a:pt x="10781034" y="2572093"/>
                  <a:pt x="10788492" y="2579208"/>
                  <a:pt x="10796036" y="2586238"/>
                </a:cubicBezTo>
                <a:cubicBezTo>
                  <a:pt x="10792606" y="2585723"/>
                  <a:pt x="10789177" y="2585209"/>
                  <a:pt x="10785749" y="2584694"/>
                </a:cubicBezTo>
                <a:cubicBezTo>
                  <a:pt x="10778119" y="2577579"/>
                  <a:pt x="10770575" y="2570379"/>
                  <a:pt x="10763032" y="2563092"/>
                </a:cubicBezTo>
                <a:close/>
                <a:moveTo>
                  <a:pt x="10803837" y="2593267"/>
                </a:moveTo>
                <a:cubicBezTo>
                  <a:pt x="10811466" y="2600297"/>
                  <a:pt x="10819181" y="2607155"/>
                  <a:pt x="10826982" y="2613927"/>
                </a:cubicBezTo>
                <a:cubicBezTo>
                  <a:pt x="10823639" y="2613498"/>
                  <a:pt x="10820210" y="2613070"/>
                  <a:pt x="10816867" y="2612641"/>
                </a:cubicBezTo>
                <a:cubicBezTo>
                  <a:pt x="10808980" y="2605783"/>
                  <a:pt x="10801093" y="2598839"/>
                  <a:pt x="10793293" y="2591724"/>
                </a:cubicBezTo>
                <a:cubicBezTo>
                  <a:pt x="10796807" y="2592238"/>
                  <a:pt x="10800322" y="2592753"/>
                  <a:pt x="10803837" y="2593267"/>
                </a:cubicBezTo>
                <a:close/>
                <a:moveTo>
                  <a:pt x="10834955" y="2620870"/>
                </a:moveTo>
                <a:cubicBezTo>
                  <a:pt x="10843270" y="2627986"/>
                  <a:pt x="10851671" y="2634929"/>
                  <a:pt x="10860072" y="2641702"/>
                </a:cubicBezTo>
                <a:cubicBezTo>
                  <a:pt x="10856814" y="2641359"/>
                  <a:pt x="10853557" y="2641016"/>
                  <a:pt x="10850299" y="2640587"/>
                </a:cubicBezTo>
                <a:cubicBezTo>
                  <a:pt x="10841727" y="2633729"/>
                  <a:pt x="10833240" y="2626700"/>
                  <a:pt x="10824753" y="2619499"/>
                </a:cubicBezTo>
                <a:cubicBezTo>
                  <a:pt x="10828182" y="2619928"/>
                  <a:pt x="10831612" y="2620356"/>
                  <a:pt x="10834955" y="2620870"/>
                </a:cubicBezTo>
                <a:close/>
                <a:moveTo>
                  <a:pt x="10868816" y="2648560"/>
                </a:moveTo>
                <a:cubicBezTo>
                  <a:pt x="10877732" y="2655503"/>
                  <a:pt x="10886646" y="2662276"/>
                  <a:pt x="10895648" y="2668791"/>
                </a:cubicBezTo>
                <a:cubicBezTo>
                  <a:pt x="10892648" y="2668534"/>
                  <a:pt x="10889562" y="2668191"/>
                  <a:pt x="10886476" y="2667934"/>
                </a:cubicBezTo>
                <a:cubicBezTo>
                  <a:pt x="10877303" y="2661333"/>
                  <a:pt x="10868216" y="2654475"/>
                  <a:pt x="10859129" y="2647445"/>
                </a:cubicBezTo>
                <a:cubicBezTo>
                  <a:pt x="10862387" y="2647874"/>
                  <a:pt x="10865558" y="2648217"/>
                  <a:pt x="10868816" y="2648560"/>
                </a:cubicBezTo>
                <a:close/>
                <a:moveTo>
                  <a:pt x="10904992" y="2675563"/>
                </a:moveTo>
                <a:cubicBezTo>
                  <a:pt x="10914764" y="2682507"/>
                  <a:pt x="10924623" y="2689193"/>
                  <a:pt x="10934482" y="2695537"/>
                </a:cubicBezTo>
                <a:cubicBezTo>
                  <a:pt x="10931909" y="2695365"/>
                  <a:pt x="10929253" y="2695194"/>
                  <a:pt x="10926509" y="2694937"/>
                </a:cubicBezTo>
                <a:cubicBezTo>
                  <a:pt x="10916308" y="2688508"/>
                  <a:pt x="10906106" y="2681735"/>
                  <a:pt x="10895991" y="2674706"/>
                </a:cubicBezTo>
                <a:cubicBezTo>
                  <a:pt x="10898991" y="2675049"/>
                  <a:pt x="10901992" y="2675306"/>
                  <a:pt x="10904992" y="2675563"/>
                </a:cubicBezTo>
                <a:close/>
                <a:moveTo>
                  <a:pt x="10915451" y="2676592"/>
                </a:moveTo>
                <a:cubicBezTo>
                  <a:pt x="10918451" y="2676849"/>
                  <a:pt x="10921365" y="2677192"/>
                  <a:pt x="10924280" y="2677449"/>
                </a:cubicBezTo>
                <a:cubicBezTo>
                  <a:pt x="10933967" y="2684221"/>
                  <a:pt x="10943740" y="2690737"/>
                  <a:pt x="10953598" y="2696994"/>
                </a:cubicBezTo>
                <a:cubicBezTo>
                  <a:pt x="10951026" y="2696823"/>
                  <a:pt x="10948369" y="2696566"/>
                  <a:pt x="10945711" y="2696394"/>
                </a:cubicBezTo>
                <a:cubicBezTo>
                  <a:pt x="10935596" y="2690136"/>
                  <a:pt x="10925480" y="2683536"/>
                  <a:pt x="10915451" y="2676592"/>
                </a:cubicBezTo>
                <a:close/>
                <a:moveTo>
                  <a:pt x="10935081" y="2678563"/>
                </a:moveTo>
                <a:cubicBezTo>
                  <a:pt x="10937996" y="2678906"/>
                  <a:pt x="10940997" y="2679164"/>
                  <a:pt x="10943825" y="2679507"/>
                </a:cubicBezTo>
                <a:cubicBezTo>
                  <a:pt x="10953427" y="2686107"/>
                  <a:pt x="10963113" y="2692537"/>
                  <a:pt x="10972800" y="2698623"/>
                </a:cubicBezTo>
                <a:cubicBezTo>
                  <a:pt x="10970228" y="2698452"/>
                  <a:pt x="10967657" y="2698195"/>
                  <a:pt x="10964999" y="2697937"/>
                </a:cubicBezTo>
                <a:cubicBezTo>
                  <a:pt x="10954970" y="2691765"/>
                  <a:pt x="10945026" y="2685336"/>
                  <a:pt x="10935081" y="2678563"/>
                </a:cubicBezTo>
                <a:close/>
                <a:moveTo>
                  <a:pt x="10954884" y="2680707"/>
                </a:moveTo>
                <a:cubicBezTo>
                  <a:pt x="10957799" y="2681050"/>
                  <a:pt x="10960713" y="2681393"/>
                  <a:pt x="10963628" y="2681650"/>
                </a:cubicBezTo>
                <a:cubicBezTo>
                  <a:pt x="10973144" y="2688079"/>
                  <a:pt x="10982745" y="2694337"/>
                  <a:pt x="10992346" y="2700252"/>
                </a:cubicBezTo>
                <a:cubicBezTo>
                  <a:pt x="10989774" y="2699995"/>
                  <a:pt x="10987203" y="2699823"/>
                  <a:pt x="10984545" y="2699566"/>
                </a:cubicBezTo>
                <a:cubicBezTo>
                  <a:pt x="10974600" y="2693565"/>
                  <a:pt x="10964743" y="2687307"/>
                  <a:pt x="10954884" y="2680707"/>
                </a:cubicBezTo>
                <a:close/>
                <a:moveTo>
                  <a:pt x="10975029" y="2683021"/>
                </a:moveTo>
                <a:cubicBezTo>
                  <a:pt x="10977944" y="2683364"/>
                  <a:pt x="10980858" y="2683707"/>
                  <a:pt x="10983688" y="2684050"/>
                </a:cubicBezTo>
                <a:cubicBezTo>
                  <a:pt x="10993117" y="2690308"/>
                  <a:pt x="11002633" y="2696394"/>
                  <a:pt x="11012148" y="2702138"/>
                </a:cubicBezTo>
                <a:cubicBezTo>
                  <a:pt x="11009663" y="2701881"/>
                  <a:pt x="11007090" y="2701624"/>
                  <a:pt x="11004432" y="2701366"/>
                </a:cubicBezTo>
                <a:cubicBezTo>
                  <a:pt x="10994575" y="2695537"/>
                  <a:pt x="10984802" y="2689450"/>
                  <a:pt x="10975029" y="2683021"/>
                </a:cubicBezTo>
                <a:close/>
                <a:moveTo>
                  <a:pt x="10995604" y="2685593"/>
                </a:moveTo>
                <a:cubicBezTo>
                  <a:pt x="10998604" y="2686022"/>
                  <a:pt x="11001518" y="2686364"/>
                  <a:pt x="11004348" y="2686793"/>
                </a:cubicBezTo>
                <a:cubicBezTo>
                  <a:pt x="11014035" y="2693051"/>
                  <a:pt x="11023464" y="2698880"/>
                  <a:pt x="11032636" y="2704367"/>
                </a:cubicBezTo>
                <a:cubicBezTo>
                  <a:pt x="11030150" y="2704110"/>
                  <a:pt x="11027493" y="2703767"/>
                  <a:pt x="11024750" y="2703509"/>
                </a:cubicBezTo>
                <a:cubicBezTo>
                  <a:pt x="11014978" y="2697852"/>
                  <a:pt x="11005291" y="2691851"/>
                  <a:pt x="10995604" y="2685593"/>
                </a:cubicBezTo>
                <a:close/>
                <a:moveTo>
                  <a:pt x="11016949" y="2688679"/>
                </a:moveTo>
                <a:cubicBezTo>
                  <a:pt x="11020035" y="2689193"/>
                  <a:pt x="11022949" y="2689622"/>
                  <a:pt x="11025864" y="2690136"/>
                </a:cubicBezTo>
                <a:cubicBezTo>
                  <a:pt x="11035466" y="2696223"/>
                  <a:pt x="11044810" y="2701881"/>
                  <a:pt x="11053982" y="2707196"/>
                </a:cubicBezTo>
                <a:cubicBezTo>
                  <a:pt x="11051496" y="2706853"/>
                  <a:pt x="11048753" y="2706424"/>
                  <a:pt x="11045924" y="2706081"/>
                </a:cubicBezTo>
                <a:cubicBezTo>
                  <a:pt x="11036237" y="2700595"/>
                  <a:pt x="11026550" y="2694766"/>
                  <a:pt x="11016949" y="2688679"/>
                </a:cubicBezTo>
                <a:close/>
                <a:moveTo>
                  <a:pt x="11039837" y="2692708"/>
                </a:moveTo>
                <a:cubicBezTo>
                  <a:pt x="11043438" y="2693394"/>
                  <a:pt x="11046781" y="2694165"/>
                  <a:pt x="11049867" y="2694937"/>
                </a:cubicBezTo>
                <a:cubicBezTo>
                  <a:pt x="11059554" y="2700852"/>
                  <a:pt x="11068984" y="2706510"/>
                  <a:pt x="11078071" y="2711653"/>
                </a:cubicBezTo>
                <a:cubicBezTo>
                  <a:pt x="11075499" y="2711053"/>
                  <a:pt x="11072499" y="2710367"/>
                  <a:pt x="11068812" y="2709682"/>
                </a:cubicBezTo>
                <a:cubicBezTo>
                  <a:pt x="11059125" y="2704281"/>
                  <a:pt x="11049438" y="2698623"/>
                  <a:pt x="11039837" y="2692708"/>
                </a:cubicBezTo>
                <a:close/>
                <a:moveTo>
                  <a:pt x="11113561" y="2724341"/>
                </a:moveTo>
                <a:cubicBezTo>
                  <a:pt x="11115361" y="2724512"/>
                  <a:pt x="11117333" y="2724598"/>
                  <a:pt x="11119304" y="2724769"/>
                </a:cubicBezTo>
                <a:cubicBezTo>
                  <a:pt x="11127277" y="2728798"/>
                  <a:pt x="11135078" y="2732656"/>
                  <a:pt x="11142622" y="2736085"/>
                </a:cubicBezTo>
                <a:cubicBezTo>
                  <a:pt x="11141250" y="2735999"/>
                  <a:pt x="11139878" y="2735914"/>
                  <a:pt x="11138507" y="2735914"/>
                </a:cubicBezTo>
                <a:cubicBezTo>
                  <a:pt x="11130191" y="2732313"/>
                  <a:pt x="11121876" y="2728455"/>
                  <a:pt x="11113561" y="2724341"/>
                </a:cubicBezTo>
                <a:close/>
                <a:moveTo>
                  <a:pt x="11133277" y="2725884"/>
                </a:moveTo>
                <a:cubicBezTo>
                  <a:pt x="11135078" y="2726055"/>
                  <a:pt x="11136878" y="2726141"/>
                  <a:pt x="11138764" y="2726312"/>
                </a:cubicBezTo>
                <a:cubicBezTo>
                  <a:pt x="11146479" y="2730170"/>
                  <a:pt x="11154023" y="2733856"/>
                  <a:pt x="11161310" y="2737114"/>
                </a:cubicBezTo>
                <a:cubicBezTo>
                  <a:pt x="11160024" y="2737028"/>
                  <a:pt x="11158653" y="2737028"/>
                  <a:pt x="11157452" y="2736942"/>
                </a:cubicBezTo>
                <a:cubicBezTo>
                  <a:pt x="11149394" y="2733427"/>
                  <a:pt x="11141336" y="2729741"/>
                  <a:pt x="11133277" y="2725884"/>
                </a:cubicBezTo>
                <a:close/>
                <a:moveTo>
                  <a:pt x="11152995" y="2727341"/>
                </a:moveTo>
                <a:cubicBezTo>
                  <a:pt x="11154709" y="2727427"/>
                  <a:pt x="11156424" y="2727598"/>
                  <a:pt x="11158224" y="2727770"/>
                </a:cubicBezTo>
                <a:cubicBezTo>
                  <a:pt x="11165682" y="2731456"/>
                  <a:pt x="11172968" y="2734885"/>
                  <a:pt x="11180084" y="2738057"/>
                </a:cubicBezTo>
                <a:cubicBezTo>
                  <a:pt x="11178798" y="2737971"/>
                  <a:pt x="11177512" y="2737971"/>
                  <a:pt x="11176312" y="2737885"/>
                </a:cubicBezTo>
                <a:cubicBezTo>
                  <a:pt x="11168510" y="2734542"/>
                  <a:pt x="11160796" y="2731027"/>
                  <a:pt x="11152995" y="2727341"/>
                </a:cubicBezTo>
                <a:close/>
                <a:moveTo>
                  <a:pt x="11172711" y="2728798"/>
                </a:moveTo>
                <a:cubicBezTo>
                  <a:pt x="11174340" y="2728884"/>
                  <a:pt x="11175968" y="2729056"/>
                  <a:pt x="11177683" y="2729141"/>
                </a:cubicBezTo>
                <a:cubicBezTo>
                  <a:pt x="11184884" y="2732656"/>
                  <a:pt x="11191914" y="2735914"/>
                  <a:pt x="11198771" y="2738914"/>
                </a:cubicBezTo>
                <a:cubicBezTo>
                  <a:pt x="11197571" y="2738828"/>
                  <a:pt x="11196457" y="2738828"/>
                  <a:pt x="11195256" y="2738742"/>
                </a:cubicBezTo>
                <a:cubicBezTo>
                  <a:pt x="11187713" y="2735656"/>
                  <a:pt x="11180255" y="2732313"/>
                  <a:pt x="11172711" y="2728798"/>
                </a:cubicBezTo>
                <a:close/>
                <a:moveTo>
                  <a:pt x="11192428" y="2730256"/>
                </a:moveTo>
                <a:cubicBezTo>
                  <a:pt x="11193886" y="2730341"/>
                  <a:pt x="11195342" y="2730513"/>
                  <a:pt x="11196800" y="2730599"/>
                </a:cubicBezTo>
                <a:cubicBezTo>
                  <a:pt x="11203658" y="2733856"/>
                  <a:pt x="11210344" y="2736942"/>
                  <a:pt x="11217117" y="2739857"/>
                </a:cubicBezTo>
                <a:cubicBezTo>
                  <a:pt x="11216088" y="2739771"/>
                  <a:pt x="11215145" y="2739771"/>
                  <a:pt x="11214117" y="2739685"/>
                </a:cubicBezTo>
                <a:cubicBezTo>
                  <a:pt x="11207001" y="2736685"/>
                  <a:pt x="11199714" y="2733599"/>
                  <a:pt x="11192428" y="2730256"/>
                </a:cubicBezTo>
                <a:close/>
                <a:moveTo>
                  <a:pt x="11212231" y="2731713"/>
                </a:moveTo>
                <a:cubicBezTo>
                  <a:pt x="11213602" y="2731799"/>
                  <a:pt x="11214974" y="2731884"/>
                  <a:pt x="11216260" y="2732056"/>
                </a:cubicBezTo>
                <a:cubicBezTo>
                  <a:pt x="11222775" y="2735142"/>
                  <a:pt x="11229290" y="2737971"/>
                  <a:pt x="11235719" y="2740800"/>
                </a:cubicBezTo>
                <a:cubicBezTo>
                  <a:pt x="11234777" y="2740714"/>
                  <a:pt x="11233918" y="2740714"/>
                  <a:pt x="11232976" y="2740628"/>
                </a:cubicBezTo>
                <a:cubicBezTo>
                  <a:pt x="11226204" y="2737799"/>
                  <a:pt x="11219260" y="2734799"/>
                  <a:pt x="11212231" y="2731713"/>
                </a:cubicBezTo>
                <a:close/>
                <a:moveTo>
                  <a:pt x="11232033" y="2733170"/>
                </a:moveTo>
                <a:cubicBezTo>
                  <a:pt x="11233233" y="2733256"/>
                  <a:pt x="11234519" y="2733342"/>
                  <a:pt x="11235805" y="2733427"/>
                </a:cubicBezTo>
                <a:cubicBezTo>
                  <a:pt x="11242063" y="2736342"/>
                  <a:pt x="11248321" y="2738999"/>
                  <a:pt x="11254493" y="2741657"/>
                </a:cubicBezTo>
                <a:cubicBezTo>
                  <a:pt x="11253721" y="2741657"/>
                  <a:pt x="11252864" y="2741571"/>
                  <a:pt x="11252092" y="2741571"/>
                </a:cubicBezTo>
                <a:cubicBezTo>
                  <a:pt x="11245406" y="2738914"/>
                  <a:pt x="11238720" y="2736085"/>
                  <a:pt x="11232033" y="2733170"/>
                </a:cubicBezTo>
                <a:close/>
                <a:moveTo>
                  <a:pt x="11251836" y="2734628"/>
                </a:moveTo>
                <a:cubicBezTo>
                  <a:pt x="11252950" y="2734713"/>
                  <a:pt x="11254065" y="2734799"/>
                  <a:pt x="11255178" y="2734885"/>
                </a:cubicBezTo>
                <a:cubicBezTo>
                  <a:pt x="11261179" y="2737542"/>
                  <a:pt x="11267094" y="2740114"/>
                  <a:pt x="11273010" y="2742600"/>
                </a:cubicBezTo>
                <a:cubicBezTo>
                  <a:pt x="11272323" y="2742600"/>
                  <a:pt x="11271638" y="2742514"/>
                  <a:pt x="11270952" y="2742514"/>
                </a:cubicBezTo>
                <a:cubicBezTo>
                  <a:pt x="11264609" y="2739943"/>
                  <a:pt x="11258265" y="2737371"/>
                  <a:pt x="11251836" y="2734628"/>
                </a:cubicBezTo>
                <a:close/>
                <a:moveTo>
                  <a:pt x="11271638" y="2736085"/>
                </a:moveTo>
                <a:cubicBezTo>
                  <a:pt x="11272666" y="2736171"/>
                  <a:pt x="11273609" y="2736256"/>
                  <a:pt x="11274638" y="2736342"/>
                </a:cubicBezTo>
                <a:cubicBezTo>
                  <a:pt x="11280296" y="2738828"/>
                  <a:pt x="11285954" y="2741228"/>
                  <a:pt x="11291526" y="2743457"/>
                </a:cubicBezTo>
                <a:cubicBezTo>
                  <a:pt x="11290926" y="2743457"/>
                  <a:pt x="11290412" y="2743372"/>
                  <a:pt x="11289811" y="2743372"/>
                </a:cubicBezTo>
                <a:cubicBezTo>
                  <a:pt x="11283811" y="2741057"/>
                  <a:pt x="11277810" y="2738657"/>
                  <a:pt x="11271638" y="2736085"/>
                </a:cubicBezTo>
                <a:close/>
                <a:moveTo>
                  <a:pt x="10524288" y="2164385"/>
                </a:moveTo>
                <a:cubicBezTo>
                  <a:pt x="10525231" y="2164985"/>
                  <a:pt x="10526173" y="2165585"/>
                  <a:pt x="10527202" y="2166185"/>
                </a:cubicBezTo>
                <a:cubicBezTo>
                  <a:pt x="10527630" y="2167300"/>
                  <a:pt x="10528059" y="2168328"/>
                  <a:pt x="10528488" y="2169443"/>
                </a:cubicBezTo>
                <a:cubicBezTo>
                  <a:pt x="10526945" y="2167557"/>
                  <a:pt x="10525573" y="2165928"/>
                  <a:pt x="10524288" y="2164385"/>
                </a:cubicBezTo>
                <a:close/>
                <a:moveTo>
                  <a:pt x="10514857" y="2152298"/>
                </a:moveTo>
                <a:cubicBezTo>
                  <a:pt x="10513572" y="2149040"/>
                  <a:pt x="10512372" y="2145697"/>
                  <a:pt x="10511000" y="2142439"/>
                </a:cubicBezTo>
                <a:cubicBezTo>
                  <a:pt x="10513914" y="2144325"/>
                  <a:pt x="10516744" y="2146297"/>
                  <a:pt x="10519658" y="2148269"/>
                </a:cubicBezTo>
                <a:cubicBezTo>
                  <a:pt x="10521030" y="2151355"/>
                  <a:pt x="10522401" y="2154527"/>
                  <a:pt x="10523687" y="2157698"/>
                </a:cubicBezTo>
                <a:cubicBezTo>
                  <a:pt x="10520773" y="2155898"/>
                  <a:pt x="10517858" y="2154098"/>
                  <a:pt x="10514857" y="2152298"/>
                </a:cubicBezTo>
                <a:close/>
                <a:moveTo>
                  <a:pt x="10509456" y="2149040"/>
                </a:moveTo>
                <a:cubicBezTo>
                  <a:pt x="10508428" y="2148440"/>
                  <a:pt x="10507399" y="2147840"/>
                  <a:pt x="10506370" y="2147240"/>
                </a:cubicBezTo>
                <a:cubicBezTo>
                  <a:pt x="10501313" y="2140810"/>
                  <a:pt x="10498141" y="2136696"/>
                  <a:pt x="10497284" y="2135581"/>
                </a:cubicBezTo>
                <a:cubicBezTo>
                  <a:pt x="10496941" y="2134638"/>
                  <a:pt x="10496598" y="2133781"/>
                  <a:pt x="10496255" y="2132838"/>
                </a:cubicBezTo>
                <a:cubicBezTo>
                  <a:pt x="10499256" y="2134724"/>
                  <a:pt x="10502256" y="2136696"/>
                  <a:pt x="10505256" y="2138582"/>
                </a:cubicBezTo>
                <a:cubicBezTo>
                  <a:pt x="10506628" y="2142097"/>
                  <a:pt x="10508086" y="2145611"/>
                  <a:pt x="10509456" y="2149040"/>
                </a:cubicBezTo>
                <a:close/>
                <a:moveTo>
                  <a:pt x="10492740" y="2124008"/>
                </a:moveTo>
                <a:cubicBezTo>
                  <a:pt x="10491283" y="2120408"/>
                  <a:pt x="10489826" y="2116893"/>
                  <a:pt x="10488368" y="2113293"/>
                </a:cubicBezTo>
                <a:cubicBezTo>
                  <a:pt x="10491112" y="2115179"/>
                  <a:pt x="10493855" y="2117065"/>
                  <a:pt x="10496512" y="2118951"/>
                </a:cubicBezTo>
                <a:cubicBezTo>
                  <a:pt x="10498141" y="2122380"/>
                  <a:pt x="10499685" y="2125894"/>
                  <a:pt x="10501227" y="2129323"/>
                </a:cubicBezTo>
                <a:cubicBezTo>
                  <a:pt x="10498313" y="2127523"/>
                  <a:pt x="10495483" y="2125809"/>
                  <a:pt x="10492740" y="2124008"/>
                </a:cubicBezTo>
                <a:close/>
                <a:moveTo>
                  <a:pt x="10486996" y="2120494"/>
                </a:moveTo>
                <a:cubicBezTo>
                  <a:pt x="10483996" y="2118608"/>
                  <a:pt x="10480996" y="2116808"/>
                  <a:pt x="10478168" y="2115093"/>
                </a:cubicBezTo>
                <a:cubicBezTo>
                  <a:pt x="10476710" y="2111235"/>
                  <a:pt x="10475166" y="2107378"/>
                  <a:pt x="10473624" y="2103434"/>
                </a:cubicBezTo>
                <a:cubicBezTo>
                  <a:pt x="10476538" y="2105320"/>
                  <a:pt x="10479367" y="2107206"/>
                  <a:pt x="10482282" y="2109178"/>
                </a:cubicBezTo>
                <a:cubicBezTo>
                  <a:pt x="10483825" y="2112950"/>
                  <a:pt x="10485454" y="2116722"/>
                  <a:pt x="10486996" y="2120494"/>
                </a:cubicBezTo>
                <a:close/>
                <a:moveTo>
                  <a:pt x="10470281" y="2095462"/>
                </a:moveTo>
                <a:cubicBezTo>
                  <a:pt x="10468823" y="2091861"/>
                  <a:pt x="10467280" y="2088347"/>
                  <a:pt x="10465651" y="2084746"/>
                </a:cubicBezTo>
                <a:cubicBezTo>
                  <a:pt x="10468309" y="2086632"/>
                  <a:pt x="10470966" y="2088518"/>
                  <a:pt x="10473624" y="2090404"/>
                </a:cubicBezTo>
                <a:cubicBezTo>
                  <a:pt x="10475252" y="2093833"/>
                  <a:pt x="10476882" y="2097348"/>
                  <a:pt x="10478424" y="2100777"/>
                </a:cubicBezTo>
                <a:cubicBezTo>
                  <a:pt x="10475681" y="2098977"/>
                  <a:pt x="10473023" y="2097176"/>
                  <a:pt x="10470281" y="2095462"/>
                </a:cubicBezTo>
                <a:close/>
                <a:moveTo>
                  <a:pt x="10464280" y="2091604"/>
                </a:moveTo>
                <a:cubicBezTo>
                  <a:pt x="10461451" y="2089804"/>
                  <a:pt x="10458622" y="2088004"/>
                  <a:pt x="10455708" y="2086204"/>
                </a:cubicBezTo>
                <a:cubicBezTo>
                  <a:pt x="10454164" y="2082346"/>
                  <a:pt x="10452536" y="2078488"/>
                  <a:pt x="10450907" y="2074631"/>
                </a:cubicBezTo>
                <a:cubicBezTo>
                  <a:pt x="10453649" y="2076431"/>
                  <a:pt x="10456393" y="2078403"/>
                  <a:pt x="10459222" y="2080289"/>
                </a:cubicBezTo>
                <a:cubicBezTo>
                  <a:pt x="10460937" y="2084060"/>
                  <a:pt x="10462651" y="2087832"/>
                  <a:pt x="10464280" y="2091604"/>
                </a:cubicBezTo>
                <a:close/>
                <a:moveTo>
                  <a:pt x="10447220" y="2065801"/>
                </a:moveTo>
                <a:cubicBezTo>
                  <a:pt x="10445849" y="2062544"/>
                  <a:pt x="10444391" y="2059372"/>
                  <a:pt x="10442934" y="2056114"/>
                </a:cubicBezTo>
                <a:cubicBezTo>
                  <a:pt x="10445506" y="2058000"/>
                  <a:pt x="10447992" y="2059800"/>
                  <a:pt x="10450563" y="2061686"/>
                </a:cubicBezTo>
                <a:cubicBezTo>
                  <a:pt x="10452107" y="2064772"/>
                  <a:pt x="10453565" y="2067944"/>
                  <a:pt x="10455021" y="2071030"/>
                </a:cubicBezTo>
                <a:cubicBezTo>
                  <a:pt x="10452364" y="2069316"/>
                  <a:pt x="10449792" y="2067516"/>
                  <a:pt x="10447220" y="2065801"/>
                </a:cubicBezTo>
                <a:close/>
                <a:moveTo>
                  <a:pt x="10441048" y="2061772"/>
                </a:moveTo>
                <a:cubicBezTo>
                  <a:pt x="10438219" y="2059972"/>
                  <a:pt x="10435476" y="2058172"/>
                  <a:pt x="10432819" y="2056457"/>
                </a:cubicBezTo>
                <a:cubicBezTo>
                  <a:pt x="10431361" y="2052857"/>
                  <a:pt x="10429819" y="2049342"/>
                  <a:pt x="10428275" y="2045741"/>
                </a:cubicBezTo>
                <a:cubicBezTo>
                  <a:pt x="10430933" y="2047627"/>
                  <a:pt x="10433676" y="2049513"/>
                  <a:pt x="10436334" y="2051399"/>
                </a:cubicBezTo>
                <a:cubicBezTo>
                  <a:pt x="10437876" y="2054828"/>
                  <a:pt x="10439420" y="2058257"/>
                  <a:pt x="10441048" y="2061772"/>
                </a:cubicBezTo>
                <a:close/>
                <a:moveTo>
                  <a:pt x="10423989" y="2036054"/>
                </a:moveTo>
                <a:cubicBezTo>
                  <a:pt x="10422446" y="2032540"/>
                  <a:pt x="10420817" y="2029111"/>
                  <a:pt x="10419275" y="2025596"/>
                </a:cubicBezTo>
                <a:cubicBezTo>
                  <a:pt x="10421674" y="2027396"/>
                  <a:pt x="10424160" y="2029197"/>
                  <a:pt x="10426561" y="2031082"/>
                </a:cubicBezTo>
                <a:cubicBezTo>
                  <a:pt x="10428275" y="2034426"/>
                  <a:pt x="10429904" y="2037855"/>
                  <a:pt x="10431533" y="2041198"/>
                </a:cubicBezTo>
                <a:cubicBezTo>
                  <a:pt x="10428962" y="2039484"/>
                  <a:pt x="10426389" y="2037683"/>
                  <a:pt x="10423989" y="2036054"/>
                </a:cubicBezTo>
                <a:close/>
                <a:moveTo>
                  <a:pt x="10414817" y="2016252"/>
                </a:moveTo>
                <a:cubicBezTo>
                  <a:pt x="10413359" y="2013080"/>
                  <a:pt x="10411817" y="2009994"/>
                  <a:pt x="10410273" y="2006908"/>
                </a:cubicBezTo>
                <a:cubicBezTo>
                  <a:pt x="10412416" y="2008623"/>
                  <a:pt x="10414645" y="2010337"/>
                  <a:pt x="10416788" y="2012052"/>
                </a:cubicBezTo>
                <a:cubicBezTo>
                  <a:pt x="10418416" y="2015052"/>
                  <a:pt x="10419960" y="2018138"/>
                  <a:pt x="10421502" y="2021138"/>
                </a:cubicBezTo>
                <a:cubicBezTo>
                  <a:pt x="10419275" y="2019510"/>
                  <a:pt x="10417046" y="2017881"/>
                  <a:pt x="10414817" y="2016252"/>
                </a:cubicBezTo>
                <a:close/>
                <a:moveTo>
                  <a:pt x="10407872" y="2011280"/>
                </a:moveTo>
                <a:cubicBezTo>
                  <a:pt x="10405472" y="2009565"/>
                  <a:pt x="10403072" y="2007851"/>
                  <a:pt x="10400672" y="2006136"/>
                </a:cubicBezTo>
                <a:cubicBezTo>
                  <a:pt x="10399043" y="2002622"/>
                  <a:pt x="10397414" y="1999107"/>
                  <a:pt x="10395785" y="1995592"/>
                </a:cubicBezTo>
                <a:cubicBezTo>
                  <a:pt x="10398100" y="1997393"/>
                  <a:pt x="10400500" y="1999193"/>
                  <a:pt x="10402815" y="2000993"/>
                </a:cubicBezTo>
                <a:cubicBezTo>
                  <a:pt x="10404443" y="2004422"/>
                  <a:pt x="10406158" y="2007851"/>
                  <a:pt x="10407872" y="2011280"/>
                </a:cubicBezTo>
                <a:close/>
                <a:moveTo>
                  <a:pt x="10394071" y="2001507"/>
                </a:moveTo>
                <a:cubicBezTo>
                  <a:pt x="10391499" y="1999707"/>
                  <a:pt x="10388928" y="1997993"/>
                  <a:pt x="10386355" y="1996278"/>
                </a:cubicBezTo>
                <a:cubicBezTo>
                  <a:pt x="10384641" y="1992420"/>
                  <a:pt x="10382926" y="1988563"/>
                  <a:pt x="10381212" y="1984705"/>
                </a:cubicBezTo>
                <a:cubicBezTo>
                  <a:pt x="10383784" y="1986591"/>
                  <a:pt x="10386270" y="1988391"/>
                  <a:pt x="10388756" y="1990277"/>
                </a:cubicBezTo>
                <a:cubicBezTo>
                  <a:pt x="10390556" y="1994049"/>
                  <a:pt x="10392357" y="1997821"/>
                  <a:pt x="10394071" y="2001507"/>
                </a:cubicBezTo>
                <a:close/>
                <a:moveTo>
                  <a:pt x="10376668" y="1974847"/>
                </a:moveTo>
                <a:cubicBezTo>
                  <a:pt x="10375126" y="1971589"/>
                  <a:pt x="10373582" y="1968332"/>
                  <a:pt x="10372040" y="1965074"/>
                </a:cubicBezTo>
                <a:cubicBezTo>
                  <a:pt x="10374354" y="1966875"/>
                  <a:pt x="10376668" y="1968675"/>
                  <a:pt x="10378897" y="1970475"/>
                </a:cubicBezTo>
                <a:cubicBezTo>
                  <a:pt x="10380527" y="1973647"/>
                  <a:pt x="10382069" y="1976733"/>
                  <a:pt x="10383613" y="1979905"/>
                </a:cubicBezTo>
                <a:cubicBezTo>
                  <a:pt x="10381384" y="1978190"/>
                  <a:pt x="10378983" y="1976476"/>
                  <a:pt x="10376668" y="1974847"/>
                </a:cubicBezTo>
                <a:close/>
                <a:moveTo>
                  <a:pt x="10369983" y="1970132"/>
                </a:moveTo>
                <a:cubicBezTo>
                  <a:pt x="10367496" y="1968332"/>
                  <a:pt x="10365010" y="1966617"/>
                  <a:pt x="10362439" y="1964903"/>
                </a:cubicBezTo>
                <a:cubicBezTo>
                  <a:pt x="10360810" y="1961217"/>
                  <a:pt x="10359095" y="1957531"/>
                  <a:pt x="10357466" y="1953930"/>
                </a:cubicBezTo>
                <a:cubicBezTo>
                  <a:pt x="10357466" y="1953930"/>
                  <a:pt x="10357466" y="1953930"/>
                  <a:pt x="10357466" y="1953930"/>
                </a:cubicBezTo>
                <a:cubicBezTo>
                  <a:pt x="10359952" y="1955816"/>
                  <a:pt x="10362439" y="1957702"/>
                  <a:pt x="10364838" y="1959588"/>
                </a:cubicBezTo>
                <a:cubicBezTo>
                  <a:pt x="10366639" y="1963017"/>
                  <a:pt x="10368268" y="1966532"/>
                  <a:pt x="10369983" y="1970132"/>
                </a:cubicBezTo>
                <a:close/>
                <a:moveTo>
                  <a:pt x="10358924" y="1948615"/>
                </a:moveTo>
                <a:cubicBezTo>
                  <a:pt x="10356952" y="1947158"/>
                  <a:pt x="10354895" y="1945615"/>
                  <a:pt x="10352922" y="1944157"/>
                </a:cubicBezTo>
                <a:cubicBezTo>
                  <a:pt x="10351466" y="1940985"/>
                  <a:pt x="10349922" y="1937814"/>
                  <a:pt x="10348380" y="1934642"/>
                </a:cubicBezTo>
                <a:cubicBezTo>
                  <a:pt x="10350609" y="1936442"/>
                  <a:pt x="10352922" y="1938242"/>
                  <a:pt x="10355151" y="1940128"/>
                </a:cubicBezTo>
                <a:cubicBezTo>
                  <a:pt x="10356695" y="1943214"/>
                  <a:pt x="10358238" y="1946215"/>
                  <a:pt x="10359781" y="1949301"/>
                </a:cubicBezTo>
                <a:cubicBezTo>
                  <a:pt x="10359523" y="1949044"/>
                  <a:pt x="10359267" y="1948786"/>
                  <a:pt x="10358924" y="1948615"/>
                </a:cubicBezTo>
                <a:close/>
                <a:moveTo>
                  <a:pt x="10343065" y="1923583"/>
                </a:moveTo>
                <a:cubicBezTo>
                  <a:pt x="10341607" y="1920669"/>
                  <a:pt x="10340150" y="1917754"/>
                  <a:pt x="10338693" y="1914839"/>
                </a:cubicBezTo>
                <a:cubicBezTo>
                  <a:pt x="10340664" y="1916468"/>
                  <a:pt x="10342636" y="1918183"/>
                  <a:pt x="10344607" y="1919897"/>
                </a:cubicBezTo>
                <a:cubicBezTo>
                  <a:pt x="10346151" y="1922726"/>
                  <a:pt x="10347608" y="1925555"/>
                  <a:pt x="10349151" y="1928384"/>
                </a:cubicBezTo>
                <a:cubicBezTo>
                  <a:pt x="10347094" y="1926670"/>
                  <a:pt x="10345122" y="1925127"/>
                  <a:pt x="10343065" y="1923583"/>
                </a:cubicBezTo>
                <a:close/>
                <a:moveTo>
                  <a:pt x="10335607" y="1917754"/>
                </a:moveTo>
                <a:cubicBezTo>
                  <a:pt x="10333292" y="1915954"/>
                  <a:pt x="10330977" y="1914239"/>
                  <a:pt x="10328577" y="1912439"/>
                </a:cubicBezTo>
                <a:cubicBezTo>
                  <a:pt x="10326949" y="1909096"/>
                  <a:pt x="10325405" y="1905753"/>
                  <a:pt x="10323777" y="1902409"/>
                </a:cubicBezTo>
                <a:cubicBezTo>
                  <a:pt x="10326092" y="1904295"/>
                  <a:pt x="10328405" y="1906181"/>
                  <a:pt x="10330634" y="1908067"/>
                </a:cubicBezTo>
                <a:cubicBezTo>
                  <a:pt x="10332349" y="1911325"/>
                  <a:pt x="10333978" y="1914582"/>
                  <a:pt x="10335607" y="1917754"/>
                </a:cubicBezTo>
                <a:close/>
                <a:moveTo>
                  <a:pt x="10318718" y="1892122"/>
                </a:moveTo>
                <a:cubicBezTo>
                  <a:pt x="10317090" y="1888865"/>
                  <a:pt x="10315546" y="1885607"/>
                  <a:pt x="10313918" y="1882435"/>
                </a:cubicBezTo>
                <a:cubicBezTo>
                  <a:pt x="10315976" y="1884150"/>
                  <a:pt x="10317947" y="1885864"/>
                  <a:pt x="10320004" y="1887664"/>
                </a:cubicBezTo>
                <a:cubicBezTo>
                  <a:pt x="10321719" y="1890837"/>
                  <a:pt x="10323434" y="1894008"/>
                  <a:pt x="10325062" y="1897266"/>
                </a:cubicBezTo>
                <a:cubicBezTo>
                  <a:pt x="10322919" y="1895465"/>
                  <a:pt x="10320776" y="1893751"/>
                  <a:pt x="10318718" y="1892122"/>
                </a:cubicBezTo>
                <a:close/>
                <a:moveTo>
                  <a:pt x="10311174" y="1886207"/>
                </a:moveTo>
                <a:cubicBezTo>
                  <a:pt x="10309117" y="1884578"/>
                  <a:pt x="10306974" y="1882950"/>
                  <a:pt x="10304917" y="1881407"/>
                </a:cubicBezTo>
                <a:cubicBezTo>
                  <a:pt x="10303203" y="1877721"/>
                  <a:pt x="10301403" y="1874034"/>
                  <a:pt x="10299602" y="1870434"/>
                </a:cubicBezTo>
                <a:cubicBezTo>
                  <a:pt x="10301573" y="1872063"/>
                  <a:pt x="10303546" y="1873692"/>
                  <a:pt x="10305517" y="1875320"/>
                </a:cubicBezTo>
                <a:cubicBezTo>
                  <a:pt x="10307403" y="1878921"/>
                  <a:pt x="10309375" y="1882521"/>
                  <a:pt x="10311174" y="1886207"/>
                </a:cubicBezTo>
                <a:close/>
                <a:moveTo>
                  <a:pt x="10294630" y="1859975"/>
                </a:moveTo>
                <a:cubicBezTo>
                  <a:pt x="10293087" y="1856889"/>
                  <a:pt x="10291544" y="1853889"/>
                  <a:pt x="10290001" y="1850803"/>
                </a:cubicBezTo>
                <a:cubicBezTo>
                  <a:pt x="10291716" y="1852260"/>
                  <a:pt x="10293344" y="1853803"/>
                  <a:pt x="10295058" y="1855260"/>
                </a:cubicBezTo>
                <a:cubicBezTo>
                  <a:pt x="10296687" y="1858261"/>
                  <a:pt x="10298231" y="1861175"/>
                  <a:pt x="10299859" y="1864176"/>
                </a:cubicBezTo>
                <a:cubicBezTo>
                  <a:pt x="10298059" y="1862804"/>
                  <a:pt x="10296344" y="1861433"/>
                  <a:pt x="10294630" y="1859975"/>
                </a:cubicBezTo>
                <a:close/>
                <a:moveTo>
                  <a:pt x="10286829" y="1853803"/>
                </a:moveTo>
                <a:cubicBezTo>
                  <a:pt x="10284686" y="1852174"/>
                  <a:pt x="10282628" y="1850460"/>
                  <a:pt x="10280485" y="1848831"/>
                </a:cubicBezTo>
                <a:cubicBezTo>
                  <a:pt x="10278857" y="1845402"/>
                  <a:pt x="10277228" y="1841973"/>
                  <a:pt x="10275599" y="1838544"/>
                </a:cubicBezTo>
                <a:cubicBezTo>
                  <a:pt x="10277657" y="1840259"/>
                  <a:pt x="10279714" y="1841973"/>
                  <a:pt x="10281771" y="1843773"/>
                </a:cubicBezTo>
                <a:cubicBezTo>
                  <a:pt x="10283400" y="1847117"/>
                  <a:pt x="10285115" y="1850460"/>
                  <a:pt x="10286829" y="1853803"/>
                </a:cubicBezTo>
                <a:close/>
                <a:moveTo>
                  <a:pt x="10269598" y="1826628"/>
                </a:moveTo>
                <a:cubicBezTo>
                  <a:pt x="10268056" y="1823542"/>
                  <a:pt x="10266512" y="1820371"/>
                  <a:pt x="10264970" y="1817284"/>
                </a:cubicBezTo>
                <a:cubicBezTo>
                  <a:pt x="10266769" y="1818827"/>
                  <a:pt x="10268484" y="1820456"/>
                  <a:pt x="10270284" y="1821999"/>
                </a:cubicBezTo>
                <a:cubicBezTo>
                  <a:pt x="10271913" y="1825085"/>
                  <a:pt x="10273627" y="1828171"/>
                  <a:pt x="10275256" y="1831258"/>
                </a:cubicBezTo>
                <a:cubicBezTo>
                  <a:pt x="10273285" y="1829715"/>
                  <a:pt x="10271484" y="1828171"/>
                  <a:pt x="10269598" y="1826628"/>
                </a:cubicBezTo>
                <a:close/>
                <a:moveTo>
                  <a:pt x="10261883" y="1820285"/>
                </a:moveTo>
                <a:cubicBezTo>
                  <a:pt x="10259655" y="1818485"/>
                  <a:pt x="10257512" y="1816770"/>
                  <a:pt x="10255283" y="1814970"/>
                </a:cubicBezTo>
                <a:cubicBezTo>
                  <a:pt x="10253567" y="1811369"/>
                  <a:pt x="10251768" y="1807855"/>
                  <a:pt x="10250052" y="1804254"/>
                </a:cubicBezTo>
                <a:cubicBezTo>
                  <a:pt x="10252196" y="1806054"/>
                  <a:pt x="10254339" y="1807940"/>
                  <a:pt x="10256568" y="1809826"/>
                </a:cubicBezTo>
                <a:cubicBezTo>
                  <a:pt x="10258283" y="1813341"/>
                  <a:pt x="10260083" y="1816770"/>
                  <a:pt x="10261883" y="1820285"/>
                </a:cubicBezTo>
                <a:close/>
                <a:moveTo>
                  <a:pt x="10225793" y="1765678"/>
                </a:moveTo>
                <a:cubicBezTo>
                  <a:pt x="10224164" y="1764306"/>
                  <a:pt x="10222621" y="1762935"/>
                  <a:pt x="10220993" y="1761563"/>
                </a:cubicBezTo>
                <a:cubicBezTo>
                  <a:pt x="10219449" y="1758477"/>
                  <a:pt x="10217906" y="1755477"/>
                  <a:pt x="10216363" y="1752476"/>
                </a:cubicBezTo>
                <a:cubicBezTo>
                  <a:pt x="10217906" y="1753934"/>
                  <a:pt x="10219449" y="1755391"/>
                  <a:pt x="10220993" y="1756848"/>
                </a:cubicBezTo>
                <a:cubicBezTo>
                  <a:pt x="10222621" y="1759763"/>
                  <a:pt x="10224250" y="1762763"/>
                  <a:pt x="10225793" y="1765678"/>
                </a:cubicBezTo>
                <a:close/>
                <a:moveTo>
                  <a:pt x="10213020" y="1754962"/>
                </a:moveTo>
                <a:cubicBezTo>
                  <a:pt x="10211134" y="1753419"/>
                  <a:pt x="10209248" y="1751962"/>
                  <a:pt x="10207362" y="1750419"/>
                </a:cubicBezTo>
                <a:cubicBezTo>
                  <a:pt x="10205733" y="1746990"/>
                  <a:pt x="10204104" y="1743475"/>
                  <a:pt x="10202390" y="1740132"/>
                </a:cubicBezTo>
                <a:cubicBezTo>
                  <a:pt x="10204276" y="1741761"/>
                  <a:pt x="10206077" y="1743389"/>
                  <a:pt x="10207962" y="1745018"/>
                </a:cubicBezTo>
                <a:cubicBezTo>
                  <a:pt x="10209762" y="1748276"/>
                  <a:pt x="10211391" y="1751619"/>
                  <a:pt x="10213020" y="1754962"/>
                </a:cubicBezTo>
                <a:close/>
                <a:moveTo>
                  <a:pt x="10196818" y="1728559"/>
                </a:moveTo>
                <a:cubicBezTo>
                  <a:pt x="10195361" y="1725559"/>
                  <a:pt x="10193903" y="1722558"/>
                  <a:pt x="10192446" y="1719644"/>
                </a:cubicBezTo>
                <a:cubicBezTo>
                  <a:pt x="10193989" y="1721015"/>
                  <a:pt x="10195446" y="1722387"/>
                  <a:pt x="10196989" y="1723844"/>
                </a:cubicBezTo>
                <a:cubicBezTo>
                  <a:pt x="10198533" y="1726845"/>
                  <a:pt x="10200075" y="1729759"/>
                  <a:pt x="10201704" y="1732760"/>
                </a:cubicBezTo>
                <a:cubicBezTo>
                  <a:pt x="10200075" y="1731388"/>
                  <a:pt x="10198447" y="1729931"/>
                  <a:pt x="10196818" y="1728559"/>
                </a:cubicBezTo>
                <a:close/>
                <a:moveTo>
                  <a:pt x="10190131" y="1722987"/>
                </a:moveTo>
                <a:cubicBezTo>
                  <a:pt x="10187731" y="1721015"/>
                  <a:pt x="10185417" y="1718958"/>
                  <a:pt x="10183016" y="1717072"/>
                </a:cubicBezTo>
                <a:cubicBezTo>
                  <a:pt x="10181302" y="1713471"/>
                  <a:pt x="10179587" y="1709957"/>
                  <a:pt x="10177873" y="1706356"/>
                </a:cubicBezTo>
                <a:cubicBezTo>
                  <a:pt x="10180273" y="1708499"/>
                  <a:pt x="10182673" y="1710728"/>
                  <a:pt x="10185073" y="1712871"/>
                </a:cubicBezTo>
                <a:cubicBezTo>
                  <a:pt x="10186788" y="1716214"/>
                  <a:pt x="10188417" y="1719558"/>
                  <a:pt x="10190131" y="1722987"/>
                </a:cubicBezTo>
                <a:close/>
                <a:moveTo>
                  <a:pt x="10172386" y="1695126"/>
                </a:moveTo>
                <a:cubicBezTo>
                  <a:pt x="10170672" y="1691611"/>
                  <a:pt x="10168957" y="1688182"/>
                  <a:pt x="10167243" y="1684668"/>
                </a:cubicBezTo>
                <a:cubicBezTo>
                  <a:pt x="10169472" y="1686725"/>
                  <a:pt x="10171615" y="1688783"/>
                  <a:pt x="10173758" y="1690840"/>
                </a:cubicBezTo>
                <a:cubicBezTo>
                  <a:pt x="10175472" y="1694098"/>
                  <a:pt x="10177186" y="1697355"/>
                  <a:pt x="10178816" y="1700698"/>
                </a:cubicBezTo>
                <a:cubicBezTo>
                  <a:pt x="10176672" y="1698812"/>
                  <a:pt x="10174529" y="1696926"/>
                  <a:pt x="10172386" y="1695126"/>
                </a:cubicBezTo>
                <a:close/>
                <a:moveTo>
                  <a:pt x="10164413" y="1688182"/>
                </a:moveTo>
                <a:cubicBezTo>
                  <a:pt x="10162442" y="1686554"/>
                  <a:pt x="10160470" y="1684925"/>
                  <a:pt x="10158499" y="1683296"/>
                </a:cubicBezTo>
                <a:cubicBezTo>
                  <a:pt x="10156613" y="1679353"/>
                  <a:pt x="10154812" y="1675495"/>
                  <a:pt x="10152926" y="1671552"/>
                </a:cubicBezTo>
                <a:cubicBezTo>
                  <a:pt x="10154898" y="1673266"/>
                  <a:pt x="10156785" y="1674981"/>
                  <a:pt x="10158756" y="1676781"/>
                </a:cubicBezTo>
                <a:cubicBezTo>
                  <a:pt x="10160556" y="1680553"/>
                  <a:pt x="10162528" y="1684325"/>
                  <a:pt x="10164413" y="1688182"/>
                </a:cubicBezTo>
                <a:close/>
                <a:moveTo>
                  <a:pt x="10147440" y="1660322"/>
                </a:moveTo>
                <a:cubicBezTo>
                  <a:pt x="10145983" y="1657321"/>
                  <a:pt x="10144526" y="1654321"/>
                  <a:pt x="10142982" y="1651321"/>
                </a:cubicBezTo>
                <a:cubicBezTo>
                  <a:pt x="10144697" y="1652864"/>
                  <a:pt x="10146325" y="1654493"/>
                  <a:pt x="10148041" y="1656121"/>
                </a:cubicBezTo>
                <a:cubicBezTo>
                  <a:pt x="10149583" y="1659122"/>
                  <a:pt x="10151127" y="1661951"/>
                  <a:pt x="10152669" y="1664951"/>
                </a:cubicBezTo>
                <a:cubicBezTo>
                  <a:pt x="10150955" y="1663408"/>
                  <a:pt x="10149155" y="1661865"/>
                  <a:pt x="10147440" y="1660322"/>
                </a:cubicBezTo>
                <a:close/>
                <a:moveTo>
                  <a:pt x="10139554" y="1653635"/>
                </a:moveTo>
                <a:cubicBezTo>
                  <a:pt x="10137839" y="1652178"/>
                  <a:pt x="10136125" y="1650807"/>
                  <a:pt x="10134410" y="1649349"/>
                </a:cubicBezTo>
                <a:cubicBezTo>
                  <a:pt x="10132781" y="1645749"/>
                  <a:pt x="10131067" y="1642320"/>
                  <a:pt x="10129438" y="1638805"/>
                </a:cubicBezTo>
                <a:cubicBezTo>
                  <a:pt x="10131152" y="1640348"/>
                  <a:pt x="10132781" y="1641805"/>
                  <a:pt x="10134495" y="1643348"/>
                </a:cubicBezTo>
                <a:cubicBezTo>
                  <a:pt x="10136210" y="1646863"/>
                  <a:pt x="10137925" y="1650206"/>
                  <a:pt x="10139554" y="1653635"/>
                </a:cubicBezTo>
                <a:close/>
                <a:moveTo>
                  <a:pt x="10124123" y="1627746"/>
                </a:moveTo>
                <a:cubicBezTo>
                  <a:pt x="10122751" y="1624832"/>
                  <a:pt x="10121294" y="1621831"/>
                  <a:pt x="10119922" y="1619002"/>
                </a:cubicBezTo>
                <a:cubicBezTo>
                  <a:pt x="10121294" y="1620288"/>
                  <a:pt x="10122665" y="1621574"/>
                  <a:pt x="10123951" y="1622860"/>
                </a:cubicBezTo>
                <a:cubicBezTo>
                  <a:pt x="10125409" y="1625775"/>
                  <a:pt x="10126951" y="1628689"/>
                  <a:pt x="10128409" y="1631604"/>
                </a:cubicBezTo>
                <a:cubicBezTo>
                  <a:pt x="10127037" y="1630232"/>
                  <a:pt x="10125581" y="1628946"/>
                  <a:pt x="10124123" y="1627746"/>
                </a:cubicBezTo>
                <a:close/>
                <a:moveTo>
                  <a:pt x="10113836" y="1606658"/>
                </a:moveTo>
                <a:cubicBezTo>
                  <a:pt x="10112464" y="1603915"/>
                  <a:pt x="10111178" y="1601172"/>
                  <a:pt x="10109806" y="1598514"/>
                </a:cubicBezTo>
                <a:cubicBezTo>
                  <a:pt x="10110835" y="1599543"/>
                  <a:pt x="10111950" y="1600657"/>
                  <a:pt x="10112978" y="1601772"/>
                </a:cubicBezTo>
                <a:cubicBezTo>
                  <a:pt x="10114436" y="1604429"/>
                  <a:pt x="10115808" y="1607087"/>
                  <a:pt x="10117179" y="1609744"/>
                </a:cubicBezTo>
                <a:cubicBezTo>
                  <a:pt x="10116065" y="1608716"/>
                  <a:pt x="10114951" y="1607687"/>
                  <a:pt x="10113836" y="1606658"/>
                </a:cubicBezTo>
                <a:close/>
                <a:moveTo>
                  <a:pt x="10105006" y="1598686"/>
                </a:moveTo>
                <a:cubicBezTo>
                  <a:pt x="10032398" y="1533963"/>
                  <a:pt x="9958931" y="1495215"/>
                  <a:pt x="9896095" y="1495215"/>
                </a:cubicBezTo>
                <a:cubicBezTo>
                  <a:pt x="9741961" y="1495215"/>
                  <a:pt x="9561424" y="1764821"/>
                  <a:pt x="9490443" y="1959502"/>
                </a:cubicBezTo>
                <a:cubicBezTo>
                  <a:pt x="9449896" y="2070602"/>
                  <a:pt x="9408062" y="2182730"/>
                  <a:pt x="9363743" y="2301459"/>
                </a:cubicBezTo>
                <a:cubicBezTo>
                  <a:pt x="9307335" y="2452421"/>
                  <a:pt x="9248699" y="2609555"/>
                  <a:pt x="9191092" y="2769775"/>
                </a:cubicBezTo>
                <a:lnTo>
                  <a:pt x="9179604" y="2769775"/>
                </a:lnTo>
                <a:cubicBezTo>
                  <a:pt x="9270560" y="2502999"/>
                  <a:pt x="9365971" y="2241623"/>
                  <a:pt x="9456497" y="1993707"/>
                </a:cubicBezTo>
                <a:lnTo>
                  <a:pt x="9474928" y="1943214"/>
                </a:lnTo>
                <a:cubicBezTo>
                  <a:pt x="9544450" y="1752648"/>
                  <a:pt x="9720530" y="1470784"/>
                  <a:pt x="9877664" y="1470784"/>
                </a:cubicBezTo>
                <a:cubicBezTo>
                  <a:pt x="9943586" y="1470784"/>
                  <a:pt x="10021253" y="1512360"/>
                  <a:pt x="10100205" y="1589084"/>
                </a:cubicBezTo>
                <a:cubicBezTo>
                  <a:pt x="10101749" y="1592170"/>
                  <a:pt x="10103377" y="1595428"/>
                  <a:pt x="10105006" y="1598686"/>
                </a:cubicBezTo>
                <a:close/>
                <a:moveTo>
                  <a:pt x="9877664" y="1464869"/>
                </a:moveTo>
                <a:cubicBezTo>
                  <a:pt x="9787481" y="1464869"/>
                  <a:pt x="9699698" y="1554280"/>
                  <a:pt x="9641920" y="1629289"/>
                </a:cubicBezTo>
                <a:cubicBezTo>
                  <a:pt x="9574454" y="1716900"/>
                  <a:pt x="9510846" y="1833058"/>
                  <a:pt x="9471842" y="1940128"/>
                </a:cubicBezTo>
                <a:lnTo>
                  <a:pt x="9453411" y="1990620"/>
                </a:lnTo>
                <a:cubicBezTo>
                  <a:pt x="9362628" y="2239394"/>
                  <a:pt x="9266787" y="2501884"/>
                  <a:pt x="9175576" y="2769689"/>
                </a:cubicBezTo>
                <a:lnTo>
                  <a:pt x="9164346" y="2769689"/>
                </a:lnTo>
                <a:cubicBezTo>
                  <a:pt x="9249470" y="2505742"/>
                  <a:pt x="9346598" y="2224478"/>
                  <a:pt x="9456325" y="1923755"/>
                </a:cubicBezTo>
                <a:cubicBezTo>
                  <a:pt x="9524563" y="1736789"/>
                  <a:pt x="9694212" y="1440266"/>
                  <a:pt x="9859232" y="1440266"/>
                </a:cubicBezTo>
                <a:cubicBezTo>
                  <a:pt x="9928070" y="1440266"/>
                  <a:pt x="10008566" y="1485271"/>
                  <a:pt x="10089318" y="1567996"/>
                </a:cubicBezTo>
                <a:cubicBezTo>
                  <a:pt x="10090604" y="1570482"/>
                  <a:pt x="10091890" y="1572968"/>
                  <a:pt x="10093262" y="1575540"/>
                </a:cubicBezTo>
                <a:cubicBezTo>
                  <a:pt x="10016709" y="1503702"/>
                  <a:pt x="9941786" y="1464869"/>
                  <a:pt x="9877664" y="1464869"/>
                </a:cubicBezTo>
                <a:close/>
                <a:moveTo>
                  <a:pt x="9173518" y="2775518"/>
                </a:moveTo>
                <a:cubicBezTo>
                  <a:pt x="9171375" y="2781948"/>
                  <a:pt x="9169146" y="2788377"/>
                  <a:pt x="9167003" y="2794721"/>
                </a:cubicBezTo>
                <a:cubicBezTo>
                  <a:pt x="9162203" y="2795578"/>
                  <a:pt x="9160231" y="2796350"/>
                  <a:pt x="9159373" y="2797121"/>
                </a:cubicBezTo>
                <a:cubicBezTo>
                  <a:pt x="9158860" y="2797464"/>
                  <a:pt x="9157402" y="2797721"/>
                  <a:pt x="9155173" y="2798064"/>
                </a:cubicBezTo>
                <a:cubicBezTo>
                  <a:pt x="9157574" y="2790520"/>
                  <a:pt x="9159974" y="2783062"/>
                  <a:pt x="9162375" y="2775518"/>
                </a:cubicBezTo>
                <a:lnTo>
                  <a:pt x="9173518" y="2775518"/>
                </a:lnTo>
                <a:close/>
                <a:moveTo>
                  <a:pt x="9161517" y="2801493"/>
                </a:moveTo>
                <a:cubicBezTo>
                  <a:pt x="9161431" y="2801665"/>
                  <a:pt x="9161345" y="2801836"/>
                  <a:pt x="9161260" y="2801836"/>
                </a:cubicBezTo>
                <a:cubicBezTo>
                  <a:pt x="9161774" y="2801493"/>
                  <a:pt x="9163060" y="2801065"/>
                  <a:pt x="9164946" y="2800722"/>
                </a:cubicBezTo>
                <a:cubicBezTo>
                  <a:pt x="9162803" y="2807151"/>
                  <a:pt x="9160574" y="2813495"/>
                  <a:pt x="9158431" y="2819924"/>
                </a:cubicBezTo>
                <a:cubicBezTo>
                  <a:pt x="9152688" y="2821896"/>
                  <a:pt x="9151487" y="2823524"/>
                  <a:pt x="9151058" y="2824896"/>
                </a:cubicBezTo>
                <a:cubicBezTo>
                  <a:pt x="9150287" y="2825582"/>
                  <a:pt x="9148486" y="2826182"/>
                  <a:pt x="9145915" y="2826868"/>
                </a:cubicBezTo>
                <a:cubicBezTo>
                  <a:pt x="9148316" y="2819238"/>
                  <a:pt x="9150801" y="2811523"/>
                  <a:pt x="9153287" y="2803893"/>
                </a:cubicBezTo>
                <a:cubicBezTo>
                  <a:pt x="9159117" y="2803036"/>
                  <a:pt x="9160917" y="2802265"/>
                  <a:pt x="9161517" y="2801493"/>
                </a:cubicBezTo>
                <a:close/>
                <a:moveTo>
                  <a:pt x="9154144" y="2827982"/>
                </a:moveTo>
                <a:cubicBezTo>
                  <a:pt x="9154573" y="2827468"/>
                  <a:pt x="9155259" y="2827039"/>
                  <a:pt x="9156202" y="2826525"/>
                </a:cubicBezTo>
                <a:cubicBezTo>
                  <a:pt x="9154058" y="2832954"/>
                  <a:pt x="9151830" y="2839469"/>
                  <a:pt x="9149686" y="2845899"/>
                </a:cubicBezTo>
                <a:cubicBezTo>
                  <a:pt x="9146001" y="2847956"/>
                  <a:pt x="9143858" y="2850013"/>
                  <a:pt x="9143429" y="2852157"/>
                </a:cubicBezTo>
                <a:cubicBezTo>
                  <a:pt x="9142657" y="2853357"/>
                  <a:pt x="9140343" y="2854643"/>
                  <a:pt x="9136657" y="2855929"/>
                </a:cubicBezTo>
                <a:cubicBezTo>
                  <a:pt x="9139057" y="2848213"/>
                  <a:pt x="9141543" y="2840584"/>
                  <a:pt x="9143944" y="2832868"/>
                </a:cubicBezTo>
                <a:cubicBezTo>
                  <a:pt x="9152688" y="2830897"/>
                  <a:pt x="9153802" y="2829354"/>
                  <a:pt x="9154144" y="2827982"/>
                </a:cubicBezTo>
                <a:close/>
                <a:moveTo>
                  <a:pt x="9146600" y="2854643"/>
                </a:moveTo>
                <a:cubicBezTo>
                  <a:pt x="9146686" y="2854386"/>
                  <a:pt x="9146858" y="2854128"/>
                  <a:pt x="9147030" y="2853871"/>
                </a:cubicBezTo>
                <a:cubicBezTo>
                  <a:pt x="9144972" y="2860129"/>
                  <a:pt x="9142829" y="2866301"/>
                  <a:pt x="9140772" y="2872473"/>
                </a:cubicBezTo>
                <a:cubicBezTo>
                  <a:pt x="9137942" y="2874788"/>
                  <a:pt x="9136228" y="2877103"/>
                  <a:pt x="9135713" y="2879503"/>
                </a:cubicBezTo>
                <a:cubicBezTo>
                  <a:pt x="9135028" y="2881475"/>
                  <a:pt x="9132113" y="2883446"/>
                  <a:pt x="9127312" y="2885589"/>
                </a:cubicBezTo>
                <a:cubicBezTo>
                  <a:pt x="9129799" y="2877703"/>
                  <a:pt x="9132285" y="2869816"/>
                  <a:pt x="9134770" y="2861929"/>
                </a:cubicBezTo>
                <a:cubicBezTo>
                  <a:pt x="9142228" y="2859443"/>
                  <a:pt x="9146087" y="2856957"/>
                  <a:pt x="9146600" y="2854643"/>
                </a:cubicBezTo>
                <a:close/>
                <a:moveTo>
                  <a:pt x="9136228" y="2886275"/>
                </a:moveTo>
                <a:cubicBezTo>
                  <a:pt x="9134770" y="2890733"/>
                  <a:pt x="9133228" y="2895276"/>
                  <a:pt x="9131770" y="2899734"/>
                </a:cubicBezTo>
                <a:cubicBezTo>
                  <a:pt x="9129885" y="2901963"/>
                  <a:pt x="9128598" y="2904278"/>
                  <a:pt x="9128085" y="2906592"/>
                </a:cubicBezTo>
                <a:cubicBezTo>
                  <a:pt x="9127656" y="2908735"/>
                  <a:pt x="9124998" y="2911478"/>
                  <a:pt x="9118140" y="2914907"/>
                </a:cubicBezTo>
                <a:cubicBezTo>
                  <a:pt x="9120541" y="2907278"/>
                  <a:pt x="9122940" y="2899648"/>
                  <a:pt x="9125341" y="2892019"/>
                </a:cubicBezTo>
                <a:cubicBezTo>
                  <a:pt x="9131085" y="2889790"/>
                  <a:pt x="9134342" y="2887904"/>
                  <a:pt x="9136228" y="2886275"/>
                </a:cubicBezTo>
                <a:close/>
                <a:moveTo>
                  <a:pt x="9126713" y="2914736"/>
                </a:moveTo>
                <a:cubicBezTo>
                  <a:pt x="9125083" y="2919794"/>
                  <a:pt x="9123369" y="2924766"/>
                  <a:pt x="9121740" y="2929823"/>
                </a:cubicBezTo>
                <a:cubicBezTo>
                  <a:pt x="9121140" y="2931024"/>
                  <a:pt x="9120711" y="2932310"/>
                  <a:pt x="9120455" y="2933510"/>
                </a:cubicBezTo>
                <a:cubicBezTo>
                  <a:pt x="9119854" y="2936253"/>
                  <a:pt x="9116854" y="2939853"/>
                  <a:pt x="9108881" y="2944482"/>
                </a:cubicBezTo>
                <a:cubicBezTo>
                  <a:pt x="9111282" y="2936682"/>
                  <a:pt x="9113768" y="2928881"/>
                  <a:pt x="9116169" y="2921080"/>
                </a:cubicBezTo>
                <a:cubicBezTo>
                  <a:pt x="9120711" y="2918936"/>
                  <a:pt x="9124226" y="2916879"/>
                  <a:pt x="9126713" y="2914736"/>
                </a:cubicBezTo>
                <a:close/>
                <a:moveTo>
                  <a:pt x="9116683" y="2944997"/>
                </a:moveTo>
                <a:cubicBezTo>
                  <a:pt x="9114368" y="2952112"/>
                  <a:pt x="9112053" y="2959141"/>
                  <a:pt x="9109739" y="2966257"/>
                </a:cubicBezTo>
                <a:cubicBezTo>
                  <a:pt x="9107510" y="2968914"/>
                  <a:pt x="9104167" y="2971829"/>
                  <a:pt x="9099366" y="2975001"/>
                </a:cubicBezTo>
                <a:cubicBezTo>
                  <a:pt x="9101766" y="2967200"/>
                  <a:pt x="9104253" y="2959399"/>
                  <a:pt x="9106653" y="2951598"/>
                </a:cubicBezTo>
                <a:cubicBezTo>
                  <a:pt x="9110768" y="2949283"/>
                  <a:pt x="9114111" y="2947140"/>
                  <a:pt x="9116683" y="2944997"/>
                </a:cubicBezTo>
                <a:close/>
                <a:moveTo>
                  <a:pt x="9094480" y="2977915"/>
                </a:moveTo>
                <a:cubicBezTo>
                  <a:pt x="9091651" y="2979544"/>
                  <a:pt x="9088564" y="2981173"/>
                  <a:pt x="9084965" y="2982887"/>
                </a:cubicBezTo>
                <a:cubicBezTo>
                  <a:pt x="9087365" y="2974743"/>
                  <a:pt x="9089679" y="2966514"/>
                  <a:pt x="9092079" y="2958370"/>
                </a:cubicBezTo>
                <a:cubicBezTo>
                  <a:pt x="9095680" y="2956913"/>
                  <a:pt x="9098852" y="2955455"/>
                  <a:pt x="9101852" y="2953998"/>
                </a:cubicBezTo>
                <a:cubicBezTo>
                  <a:pt x="9099452" y="2961970"/>
                  <a:pt x="9096966" y="2969943"/>
                  <a:pt x="9094480" y="2977915"/>
                </a:cubicBezTo>
                <a:close/>
                <a:moveTo>
                  <a:pt x="9092509" y="2984430"/>
                </a:moveTo>
                <a:cubicBezTo>
                  <a:pt x="9090022" y="2992403"/>
                  <a:pt x="9087622" y="3000289"/>
                  <a:pt x="9085222" y="3008262"/>
                </a:cubicBezTo>
                <a:cubicBezTo>
                  <a:pt x="9082478" y="3009976"/>
                  <a:pt x="9079392" y="3011777"/>
                  <a:pt x="9076135" y="3013577"/>
                </a:cubicBezTo>
                <a:cubicBezTo>
                  <a:pt x="9078449" y="3005433"/>
                  <a:pt x="9080850" y="2997289"/>
                  <a:pt x="9083250" y="2989231"/>
                </a:cubicBezTo>
                <a:cubicBezTo>
                  <a:pt x="9086507" y="2987602"/>
                  <a:pt x="9089679" y="2986059"/>
                  <a:pt x="9092509" y="2984430"/>
                </a:cubicBezTo>
                <a:close/>
                <a:moveTo>
                  <a:pt x="9071419" y="3016063"/>
                </a:moveTo>
                <a:cubicBezTo>
                  <a:pt x="9068763" y="3017434"/>
                  <a:pt x="9066019" y="3018806"/>
                  <a:pt x="9063104" y="3020178"/>
                </a:cubicBezTo>
                <a:cubicBezTo>
                  <a:pt x="9065419" y="3011777"/>
                  <a:pt x="9067648" y="3003461"/>
                  <a:pt x="9069963" y="2995146"/>
                </a:cubicBezTo>
                <a:cubicBezTo>
                  <a:pt x="9073049" y="2993860"/>
                  <a:pt x="9075877" y="2992574"/>
                  <a:pt x="9078621" y="2991374"/>
                </a:cubicBezTo>
                <a:cubicBezTo>
                  <a:pt x="9076221" y="2999604"/>
                  <a:pt x="9073820" y="3007833"/>
                  <a:pt x="9071419" y="3016063"/>
                </a:cubicBezTo>
                <a:close/>
                <a:moveTo>
                  <a:pt x="9058647" y="3022235"/>
                </a:moveTo>
                <a:cubicBezTo>
                  <a:pt x="9055990" y="3023435"/>
                  <a:pt x="9053160" y="3024721"/>
                  <a:pt x="9050246" y="3025921"/>
                </a:cubicBezTo>
                <a:cubicBezTo>
                  <a:pt x="9052475" y="3017349"/>
                  <a:pt x="9054618" y="3008776"/>
                  <a:pt x="9056847" y="3000289"/>
                </a:cubicBezTo>
                <a:cubicBezTo>
                  <a:pt x="9059847" y="2999175"/>
                  <a:pt x="9062761" y="2997975"/>
                  <a:pt x="9065591" y="2996860"/>
                </a:cubicBezTo>
                <a:cubicBezTo>
                  <a:pt x="9063190" y="3005347"/>
                  <a:pt x="9060961" y="3013748"/>
                  <a:pt x="9058647" y="3022235"/>
                </a:cubicBezTo>
                <a:close/>
                <a:moveTo>
                  <a:pt x="9045874" y="3027807"/>
                </a:moveTo>
                <a:cubicBezTo>
                  <a:pt x="9043045" y="3029007"/>
                  <a:pt x="9040131" y="3030207"/>
                  <a:pt x="9037129" y="3031322"/>
                </a:cubicBezTo>
                <a:cubicBezTo>
                  <a:pt x="9039273" y="3022578"/>
                  <a:pt x="9041330" y="3013834"/>
                  <a:pt x="9043473" y="3005090"/>
                </a:cubicBezTo>
                <a:cubicBezTo>
                  <a:pt x="9046560" y="3003975"/>
                  <a:pt x="9049560" y="3002947"/>
                  <a:pt x="9052475" y="3001832"/>
                </a:cubicBezTo>
                <a:cubicBezTo>
                  <a:pt x="9050331" y="3010491"/>
                  <a:pt x="9048103" y="3019149"/>
                  <a:pt x="9045874" y="3027807"/>
                </a:cubicBezTo>
                <a:close/>
                <a:moveTo>
                  <a:pt x="9032929" y="3033036"/>
                </a:moveTo>
                <a:cubicBezTo>
                  <a:pt x="9030186" y="3034065"/>
                  <a:pt x="9027358" y="3035180"/>
                  <a:pt x="9024442" y="3036294"/>
                </a:cubicBezTo>
                <a:cubicBezTo>
                  <a:pt x="9026500" y="3027379"/>
                  <a:pt x="9028471" y="3018463"/>
                  <a:pt x="9030530" y="3009548"/>
                </a:cubicBezTo>
                <a:cubicBezTo>
                  <a:pt x="9033530" y="3008605"/>
                  <a:pt x="9036444" y="3007576"/>
                  <a:pt x="9039273" y="3006633"/>
                </a:cubicBezTo>
                <a:cubicBezTo>
                  <a:pt x="9037215" y="3015377"/>
                  <a:pt x="9035072" y="3024207"/>
                  <a:pt x="9032929" y="3033036"/>
                </a:cubicBezTo>
                <a:close/>
                <a:moveTo>
                  <a:pt x="9020328" y="3037751"/>
                </a:moveTo>
                <a:cubicBezTo>
                  <a:pt x="9017585" y="3038780"/>
                  <a:pt x="9014670" y="3039809"/>
                  <a:pt x="9011841" y="3040837"/>
                </a:cubicBezTo>
                <a:cubicBezTo>
                  <a:pt x="9013727" y="3031751"/>
                  <a:pt x="9015698" y="3022664"/>
                  <a:pt x="9017585" y="3013577"/>
                </a:cubicBezTo>
                <a:cubicBezTo>
                  <a:pt x="9020585" y="3012634"/>
                  <a:pt x="9023585" y="3011691"/>
                  <a:pt x="9026414" y="3010748"/>
                </a:cubicBezTo>
                <a:cubicBezTo>
                  <a:pt x="9024442" y="3019749"/>
                  <a:pt x="9022385" y="3028750"/>
                  <a:pt x="9020328" y="3037751"/>
                </a:cubicBezTo>
                <a:close/>
                <a:moveTo>
                  <a:pt x="9007726" y="3042295"/>
                </a:moveTo>
                <a:cubicBezTo>
                  <a:pt x="9004897" y="3043323"/>
                  <a:pt x="9002068" y="3044266"/>
                  <a:pt x="8999154" y="3045295"/>
                </a:cubicBezTo>
                <a:cubicBezTo>
                  <a:pt x="9000954" y="3036037"/>
                  <a:pt x="9002839" y="3026778"/>
                  <a:pt x="9004640" y="3017520"/>
                </a:cubicBezTo>
                <a:cubicBezTo>
                  <a:pt x="9007641" y="3016663"/>
                  <a:pt x="9010641" y="3015720"/>
                  <a:pt x="9013555" y="3014863"/>
                </a:cubicBezTo>
                <a:cubicBezTo>
                  <a:pt x="9011584" y="3023950"/>
                  <a:pt x="9009698" y="3033122"/>
                  <a:pt x="9007726" y="3042295"/>
                </a:cubicBezTo>
                <a:close/>
                <a:moveTo>
                  <a:pt x="8995125" y="3046581"/>
                </a:moveTo>
                <a:cubicBezTo>
                  <a:pt x="8847677" y="3096216"/>
                  <a:pt x="8574815" y="3154680"/>
                  <a:pt x="8316268" y="3201657"/>
                </a:cubicBezTo>
                <a:lnTo>
                  <a:pt x="8310439" y="3202686"/>
                </a:lnTo>
                <a:cubicBezTo>
                  <a:pt x="8308382" y="3203029"/>
                  <a:pt x="8281293" y="3203286"/>
                  <a:pt x="8277349" y="3203286"/>
                </a:cubicBezTo>
                <a:cubicBezTo>
                  <a:pt x="8241602" y="3203286"/>
                  <a:pt x="7935907" y="3174740"/>
                  <a:pt x="7919962" y="3141135"/>
                </a:cubicBezTo>
                <a:cubicBezTo>
                  <a:pt x="7909332" y="3118761"/>
                  <a:pt x="7812120" y="3095273"/>
                  <a:pt x="7709164" y="3070412"/>
                </a:cubicBezTo>
                <a:cubicBezTo>
                  <a:pt x="7623611" y="3049753"/>
                  <a:pt x="7526570" y="3026350"/>
                  <a:pt x="7522112" y="3010148"/>
                </a:cubicBezTo>
                <a:cubicBezTo>
                  <a:pt x="7510282" y="2967114"/>
                  <a:pt x="7343633" y="2925194"/>
                  <a:pt x="7167211" y="2880789"/>
                </a:cubicBezTo>
                <a:cubicBezTo>
                  <a:pt x="7115690" y="2867844"/>
                  <a:pt x="7063655" y="2854728"/>
                  <a:pt x="7016077" y="2841698"/>
                </a:cubicBezTo>
                <a:cubicBezTo>
                  <a:pt x="7015820" y="2840755"/>
                  <a:pt x="7015563" y="2839898"/>
                  <a:pt x="7015306" y="2838955"/>
                </a:cubicBezTo>
                <a:cubicBezTo>
                  <a:pt x="7062283" y="2850099"/>
                  <a:pt x="7114061" y="2861329"/>
                  <a:pt x="7166782" y="2872731"/>
                </a:cubicBezTo>
                <a:cubicBezTo>
                  <a:pt x="7328974" y="2907878"/>
                  <a:pt x="7512854" y="2947740"/>
                  <a:pt x="7522455" y="2982716"/>
                </a:cubicBezTo>
                <a:cubicBezTo>
                  <a:pt x="7526913" y="2998746"/>
                  <a:pt x="7597893" y="3014348"/>
                  <a:pt x="7713450" y="3038523"/>
                </a:cubicBezTo>
                <a:cubicBezTo>
                  <a:pt x="7807919" y="3058240"/>
                  <a:pt x="7914990" y="3080614"/>
                  <a:pt x="7923391" y="3098445"/>
                </a:cubicBezTo>
                <a:cubicBezTo>
                  <a:pt x="7939250" y="3131877"/>
                  <a:pt x="8267748" y="3154937"/>
                  <a:pt x="8282493" y="3154937"/>
                </a:cubicBezTo>
                <a:cubicBezTo>
                  <a:pt x="8282836" y="3154937"/>
                  <a:pt x="8313525" y="3154766"/>
                  <a:pt x="8315754" y="3154337"/>
                </a:cubicBezTo>
                <a:cubicBezTo>
                  <a:pt x="8321155" y="3153309"/>
                  <a:pt x="8334185" y="3151165"/>
                  <a:pt x="8353216" y="3148079"/>
                </a:cubicBezTo>
                <a:cubicBezTo>
                  <a:pt x="8665683" y="3096644"/>
                  <a:pt x="8880339" y="3053782"/>
                  <a:pt x="9000526" y="3018635"/>
                </a:cubicBezTo>
                <a:cubicBezTo>
                  <a:pt x="8998811" y="3027979"/>
                  <a:pt x="8997011" y="3037323"/>
                  <a:pt x="8995125" y="3046581"/>
                </a:cubicBezTo>
                <a:close/>
                <a:moveTo>
                  <a:pt x="6644460" y="2057486"/>
                </a:moveTo>
                <a:cubicBezTo>
                  <a:pt x="6540132" y="1894437"/>
                  <a:pt x="6381370" y="1700013"/>
                  <a:pt x="6217720" y="1700013"/>
                </a:cubicBezTo>
                <a:cubicBezTo>
                  <a:pt x="6031955" y="1700013"/>
                  <a:pt x="5849703" y="1942700"/>
                  <a:pt x="5697541" y="2163013"/>
                </a:cubicBezTo>
                <a:cubicBezTo>
                  <a:pt x="5847817" y="1939357"/>
                  <a:pt x="6030754" y="1680896"/>
                  <a:pt x="6222093" y="1680896"/>
                </a:cubicBezTo>
                <a:cubicBezTo>
                  <a:pt x="6387456" y="1680896"/>
                  <a:pt x="6544676" y="1878921"/>
                  <a:pt x="6647374" y="2044970"/>
                </a:cubicBezTo>
                <a:cubicBezTo>
                  <a:pt x="6756502" y="2221478"/>
                  <a:pt x="6863744" y="2457993"/>
                  <a:pt x="6936268" y="2681735"/>
                </a:cubicBezTo>
                <a:cubicBezTo>
                  <a:pt x="6880889" y="2512000"/>
                  <a:pt x="6777334" y="2265026"/>
                  <a:pt x="6644460" y="2057486"/>
                </a:cubicBezTo>
                <a:close/>
                <a:moveTo>
                  <a:pt x="4440813" y="1482785"/>
                </a:moveTo>
                <a:cubicBezTo>
                  <a:pt x="4384063" y="1276617"/>
                  <a:pt x="4225043" y="957120"/>
                  <a:pt x="4119772" y="745722"/>
                </a:cubicBezTo>
                <a:cubicBezTo>
                  <a:pt x="4029847" y="565013"/>
                  <a:pt x="3870398" y="433769"/>
                  <a:pt x="3740868" y="433769"/>
                </a:cubicBezTo>
                <a:cubicBezTo>
                  <a:pt x="3729124" y="433769"/>
                  <a:pt x="3711464" y="434797"/>
                  <a:pt x="3698691" y="437112"/>
                </a:cubicBezTo>
                <a:cubicBezTo>
                  <a:pt x="3600793" y="455028"/>
                  <a:pt x="3445631" y="547526"/>
                  <a:pt x="3262522" y="886739"/>
                </a:cubicBezTo>
                <a:cubicBezTo>
                  <a:pt x="3193514" y="1014641"/>
                  <a:pt x="3128877" y="1164317"/>
                  <a:pt x="3077271" y="1312964"/>
                </a:cubicBezTo>
                <a:cubicBezTo>
                  <a:pt x="3125277" y="1164746"/>
                  <a:pt x="3189828" y="999554"/>
                  <a:pt x="3269209" y="846877"/>
                </a:cubicBezTo>
                <a:cubicBezTo>
                  <a:pt x="3368393" y="655968"/>
                  <a:pt x="3524326" y="421596"/>
                  <a:pt x="3703749" y="388849"/>
                </a:cubicBezTo>
                <a:cubicBezTo>
                  <a:pt x="3715150" y="386791"/>
                  <a:pt x="3731609" y="385420"/>
                  <a:pt x="3745754" y="385420"/>
                </a:cubicBezTo>
                <a:cubicBezTo>
                  <a:pt x="3875027" y="385420"/>
                  <a:pt x="4030190" y="515807"/>
                  <a:pt x="4123116" y="702431"/>
                </a:cubicBezTo>
                <a:cubicBezTo>
                  <a:pt x="4236016" y="929173"/>
                  <a:pt x="4382777" y="1243870"/>
                  <a:pt x="4440984" y="1455353"/>
                </a:cubicBezTo>
                <a:cubicBezTo>
                  <a:pt x="4505878" y="1691183"/>
                  <a:pt x="4586031" y="1936956"/>
                  <a:pt x="4667041" y="2179215"/>
                </a:cubicBezTo>
                <a:cubicBezTo>
                  <a:pt x="4584831" y="1946643"/>
                  <a:pt x="4503220" y="1709528"/>
                  <a:pt x="4440813" y="1482785"/>
                </a:cubicBezTo>
                <a:close/>
                <a:moveTo>
                  <a:pt x="1731731" y="2920222"/>
                </a:moveTo>
                <a:cubicBezTo>
                  <a:pt x="1719301" y="2954255"/>
                  <a:pt x="1369886" y="3006976"/>
                  <a:pt x="1336881" y="3006976"/>
                </a:cubicBezTo>
                <a:cubicBezTo>
                  <a:pt x="1324537" y="3006976"/>
                  <a:pt x="1260586" y="3000375"/>
                  <a:pt x="1183434" y="2989574"/>
                </a:cubicBezTo>
                <a:cubicBezTo>
                  <a:pt x="1176061" y="2981601"/>
                  <a:pt x="1168603" y="2973886"/>
                  <a:pt x="1161231" y="2966342"/>
                </a:cubicBezTo>
                <a:cubicBezTo>
                  <a:pt x="1243870" y="2976458"/>
                  <a:pt x="1312107" y="2982459"/>
                  <a:pt x="1319136" y="2982459"/>
                </a:cubicBezTo>
                <a:cubicBezTo>
                  <a:pt x="1337910" y="2982459"/>
                  <a:pt x="1704042" y="2938996"/>
                  <a:pt x="1716815" y="2903935"/>
                </a:cubicBezTo>
                <a:cubicBezTo>
                  <a:pt x="1730616" y="2866044"/>
                  <a:pt x="1888608" y="2824125"/>
                  <a:pt x="2071202" y="2782377"/>
                </a:cubicBezTo>
                <a:cubicBezTo>
                  <a:pt x="1892637" y="2829954"/>
                  <a:pt x="1748019" y="2875731"/>
                  <a:pt x="1731731" y="2920222"/>
                </a:cubicBezTo>
                <a:close/>
                <a:moveTo>
                  <a:pt x="1176061" y="2988545"/>
                </a:moveTo>
                <a:cubicBezTo>
                  <a:pt x="1172632" y="2988031"/>
                  <a:pt x="1169118" y="2987516"/>
                  <a:pt x="1165603" y="2987002"/>
                </a:cubicBezTo>
                <a:cubicBezTo>
                  <a:pt x="1158231" y="2979201"/>
                  <a:pt x="1150858" y="2971486"/>
                  <a:pt x="1143486" y="2964113"/>
                </a:cubicBezTo>
                <a:cubicBezTo>
                  <a:pt x="1146829" y="2964542"/>
                  <a:pt x="1150258" y="2964971"/>
                  <a:pt x="1153601" y="2965399"/>
                </a:cubicBezTo>
                <a:cubicBezTo>
                  <a:pt x="1161060" y="2972943"/>
                  <a:pt x="1168518" y="2980573"/>
                  <a:pt x="1176061" y="2988545"/>
                </a:cubicBezTo>
                <a:close/>
                <a:moveTo>
                  <a:pt x="1158059" y="2985888"/>
                </a:moveTo>
                <a:cubicBezTo>
                  <a:pt x="1154630" y="2985373"/>
                  <a:pt x="1151115" y="2984859"/>
                  <a:pt x="1147686" y="2984345"/>
                </a:cubicBezTo>
                <a:cubicBezTo>
                  <a:pt x="1140314" y="2976629"/>
                  <a:pt x="1132942" y="2969086"/>
                  <a:pt x="1125569" y="2961799"/>
                </a:cubicBezTo>
                <a:cubicBezTo>
                  <a:pt x="1128913" y="2962227"/>
                  <a:pt x="1132256" y="2962656"/>
                  <a:pt x="1135599" y="2963085"/>
                </a:cubicBezTo>
                <a:cubicBezTo>
                  <a:pt x="1143057" y="2970543"/>
                  <a:pt x="1150515" y="2978087"/>
                  <a:pt x="1158059" y="2985888"/>
                </a:cubicBezTo>
                <a:close/>
                <a:moveTo>
                  <a:pt x="1139371" y="2983144"/>
                </a:moveTo>
                <a:cubicBezTo>
                  <a:pt x="1136028" y="2982630"/>
                  <a:pt x="1132599" y="2982116"/>
                  <a:pt x="1129170" y="2981601"/>
                </a:cubicBezTo>
                <a:cubicBezTo>
                  <a:pt x="1121883" y="2974058"/>
                  <a:pt x="1114425" y="2966685"/>
                  <a:pt x="1106967" y="2959399"/>
                </a:cubicBezTo>
                <a:cubicBezTo>
                  <a:pt x="1110310" y="2959827"/>
                  <a:pt x="1113654" y="2960342"/>
                  <a:pt x="1116911" y="2960770"/>
                </a:cubicBezTo>
                <a:cubicBezTo>
                  <a:pt x="1124455" y="2968057"/>
                  <a:pt x="1131999" y="2975515"/>
                  <a:pt x="1139371" y="2983144"/>
                </a:cubicBezTo>
                <a:close/>
                <a:moveTo>
                  <a:pt x="1121197" y="2980316"/>
                </a:moveTo>
                <a:cubicBezTo>
                  <a:pt x="1117854" y="2979801"/>
                  <a:pt x="1114511" y="2979287"/>
                  <a:pt x="1111082" y="2978687"/>
                </a:cubicBezTo>
                <a:cubicBezTo>
                  <a:pt x="1103795" y="2971314"/>
                  <a:pt x="1096423" y="2964028"/>
                  <a:pt x="1088965" y="2956827"/>
                </a:cubicBezTo>
                <a:cubicBezTo>
                  <a:pt x="1092222" y="2957256"/>
                  <a:pt x="1095566" y="2957770"/>
                  <a:pt x="1098823" y="2958198"/>
                </a:cubicBezTo>
                <a:cubicBezTo>
                  <a:pt x="1106453" y="2965485"/>
                  <a:pt x="1113825" y="2972858"/>
                  <a:pt x="1121197" y="2980316"/>
                </a:cubicBezTo>
                <a:close/>
                <a:moveTo>
                  <a:pt x="1103024" y="2977315"/>
                </a:moveTo>
                <a:cubicBezTo>
                  <a:pt x="1099680" y="2976801"/>
                  <a:pt x="1096423" y="2976201"/>
                  <a:pt x="1093080" y="2975686"/>
                </a:cubicBezTo>
                <a:cubicBezTo>
                  <a:pt x="1085793" y="2968400"/>
                  <a:pt x="1078335" y="2961285"/>
                  <a:pt x="1070963" y="2954169"/>
                </a:cubicBezTo>
                <a:cubicBezTo>
                  <a:pt x="1074220" y="2954684"/>
                  <a:pt x="1077563" y="2955112"/>
                  <a:pt x="1080821" y="2955627"/>
                </a:cubicBezTo>
                <a:cubicBezTo>
                  <a:pt x="1088193" y="2962742"/>
                  <a:pt x="1095651" y="2970028"/>
                  <a:pt x="1103024" y="2977315"/>
                </a:cubicBezTo>
                <a:close/>
                <a:moveTo>
                  <a:pt x="1084764" y="2974229"/>
                </a:moveTo>
                <a:cubicBezTo>
                  <a:pt x="1081507" y="2973629"/>
                  <a:pt x="1078249" y="2973115"/>
                  <a:pt x="1074992" y="2972515"/>
                </a:cubicBezTo>
                <a:cubicBezTo>
                  <a:pt x="1067705" y="2965399"/>
                  <a:pt x="1060333" y="2958370"/>
                  <a:pt x="1052875" y="2951426"/>
                </a:cubicBezTo>
                <a:cubicBezTo>
                  <a:pt x="1056132" y="2951941"/>
                  <a:pt x="1059304" y="2952455"/>
                  <a:pt x="1062561" y="2952883"/>
                </a:cubicBezTo>
                <a:cubicBezTo>
                  <a:pt x="1070020" y="2959913"/>
                  <a:pt x="1077392" y="2967114"/>
                  <a:pt x="1084764" y="2974229"/>
                </a:cubicBezTo>
                <a:close/>
                <a:moveTo>
                  <a:pt x="1066333" y="2971057"/>
                </a:moveTo>
                <a:cubicBezTo>
                  <a:pt x="1063076" y="2970457"/>
                  <a:pt x="1059904" y="2969857"/>
                  <a:pt x="1056646" y="2969343"/>
                </a:cubicBezTo>
                <a:cubicBezTo>
                  <a:pt x="1049360" y="2962313"/>
                  <a:pt x="1041987" y="2955455"/>
                  <a:pt x="1034529" y="2948683"/>
                </a:cubicBezTo>
                <a:cubicBezTo>
                  <a:pt x="1037701" y="2949197"/>
                  <a:pt x="1040873" y="2949712"/>
                  <a:pt x="1044131" y="2950226"/>
                </a:cubicBezTo>
                <a:cubicBezTo>
                  <a:pt x="1051674" y="2956998"/>
                  <a:pt x="1059047" y="2964028"/>
                  <a:pt x="1066333" y="2971057"/>
                </a:cubicBezTo>
                <a:close/>
                <a:moveTo>
                  <a:pt x="1026643" y="2941311"/>
                </a:moveTo>
                <a:cubicBezTo>
                  <a:pt x="1019185" y="2934538"/>
                  <a:pt x="1011641" y="2927852"/>
                  <a:pt x="1004011" y="2921337"/>
                </a:cubicBezTo>
                <a:cubicBezTo>
                  <a:pt x="1007097" y="2921765"/>
                  <a:pt x="1010183" y="2922194"/>
                  <a:pt x="1013270" y="2922623"/>
                </a:cubicBezTo>
                <a:cubicBezTo>
                  <a:pt x="1020985" y="2929223"/>
                  <a:pt x="1028700" y="2935996"/>
                  <a:pt x="1036244" y="2942854"/>
                </a:cubicBezTo>
                <a:cubicBezTo>
                  <a:pt x="1032986" y="2942339"/>
                  <a:pt x="1029814" y="2941825"/>
                  <a:pt x="1026643" y="2941311"/>
                </a:cubicBezTo>
                <a:close/>
                <a:moveTo>
                  <a:pt x="995696" y="2914307"/>
                </a:moveTo>
                <a:cubicBezTo>
                  <a:pt x="987638" y="2907449"/>
                  <a:pt x="979494" y="2900763"/>
                  <a:pt x="971264" y="2894248"/>
                </a:cubicBezTo>
                <a:cubicBezTo>
                  <a:pt x="974179" y="2894591"/>
                  <a:pt x="977094" y="2894933"/>
                  <a:pt x="980094" y="2895276"/>
                </a:cubicBezTo>
                <a:cubicBezTo>
                  <a:pt x="988495" y="2901877"/>
                  <a:pt x="996896" y="2908649"/>
                  <a:pt x="1005126" y="2915593"/>
                </a:cubicBezTo>
                <a:cubicBezTo>
                  <a:pt x="1001954" y="2915250"/>
                  <a:pt x="998782" y="2914736"/>
                  <a:pt x="995696" y="2914307"/>
                </a:cubicBezTo>
                <a:close/>
                <a:moveTo>
                  <a:pt x="962092" y="2887133"/>
                </a:moveTo>
                <a:cubicBezTo>
                  <a:pt x="953434" y="2880446"/>
                  <a:pt x="944775" y="2873931"/>
                  <a:pt x="936031" y="2867587"/>
                </a:cubicBezTo>
                <a:cubicBezTo>
                  <a:pt x="938689" y="2867844"/>
                  <a:pt x="941432" y="2868187"/>
                  <a:pt x="944175" y="2868444"/>
                </a:cubicBezTo>
                <a:cubicBezTo>
                  <a:pt x="953176" y="2874874"/>
                  <a:pt x="962177" y="2881389"/>
                  <a:pt x="971093" y="2888247"/>
                </a:cubicBezTo>
                <a:cubicBezTo>
                  <a:pt x="968007" y="2887904"/>
                  <a:pt x="965006" y="2887475"/>
                  <a:pt x="962092" y="2887133"/>
                </a:cubicBezTo>
                <a:close/>
                <a:moveTo>
                  <a:pt x="926344" y="2860815"/>
                </a:moveTo>
                <a:cubicBezTo>
                  <a:pt x="916829" y="2854128"/>
                  <a:pt x="907228" y="2847699"/>
                  <a:pt x="897627" y="2841612"/>
                </a:cubicBezTo>
                <a:cubicBezTo>
                  <a:pt x="899855" y="2841784"/>
                  <a:pt x="902170" y="2841955"/>
                  <a:pt x="904570" y="2842212"/>
                </a:cubicBezTo>
                <a:cubicBezTo>
                  <a:pt x="914600" y="2848470"/>
                  <a:pt x="924630" y="2854900"/>
                  <a:pt x="934574" y="2861758"/>
                </a:cubicBezTo>
                <a:cubicBezTo>
                  <a:pt x="931745" y="2861329"/>
                  <a:pt x="929002" y="2861072"/>
                  <a:pt x="926344" y="2860815"/>
                </a:cubicBezTo>
                <a:close/>
                <a:moveTo>
                  <a:pt x="915629" y="2859615"/>
                </a:moveTo>
                <a:cubicBezTo>
                  <a:pt x="912886" y="2859272"/>
                  <a:pt x="910142" y="2859014"/>
                  <a:pt x="907485" y="2858672"/>
                </a:cubicBezTo>
                <a:cubicBezTo>
                  <a:pt x="898055" y="2852157"/>
                  <a:pt x="888540" y="2845813"/>
                  <a:pt x="879024" y="2839898"/>
                </a:cubicBezTo>
                <a:cubicBezTo>
                  <a:pt x="881253" y="2840069"/>
                  <a:pt x="883568" y="2840327"/>
                  <a:pt x="885882" y="2840498"/>
                </a:cubicBezTo>
                <a:cubicBezTo>
                  <a:pt x="895826" y="2846670"/>
                  <a:pt x="905770" y="2852928"/>
                  <a:pt x="915629" y="2859615"/>
                </a:cubicBezTo>
                <a:close/>
                <a:moveTo>
                  <a:pt x="896512" y="2857472"/>
                </a:moveTo>
                <a:cubicBezTo>
                  <a:pt x="893769" y="2857129"/>
                  <a:pt x="891111" y="2856786"/>
                  <a:pt x="888368" y="2856529"/>
                </a:cubicBezTo>
                <a:cubicBezTo>
                  <a:pt x="879024" y="2850185"/>
                  <a:pt x="869594" y="2844013"/>
                  <a:pt x="860250" y="2838183"/>
                </a:cubicBezTo>
                <a:cubicBezTo>
                  <a:pt x="862479" y="2838441"/>
                  <a:pt x="864708" y="2838612"/>
                  <a:pt x="867023" y="2838869"/>
                </a:cubicBezTo>
                <a:cubicBezTo>
                  <a:pt x="876881" y="2844784"/>
                  <a:pt x="886739" y="2850957"/>
                  <a:pt x="896512" y="2857472"/>
                </a:cubicBezTo>
                <a:close/>
                <a:moveTo>
                  <a:pt x="848849" y="2831325"/>
                </a:moveTo>
                <a:cubicBezTo>
                  <a:pt x="838219" y="2825067"/>
                  <a:pt x="827589" y="2819152"/>
                  <a:pt x="816874" y="2813580"/>
                </a:cubicBezTo>
                <a:cubicBezTo>
                  <a:pt x="818502" y="2813666"/>
                  <a:pt x="820131" y="2813838"/>
                  <a:pt x="821846" y="2813923"/>
                </a:cubicBezTo>
                <a:cubicBezTo>
                  <a:pt x="833076" y="2819495"/>
                  <a:pt x="844306" y="2825496"/>
                  <a:pt x="855536" y="2831926"/>
                </a:cubicBezTo>
                <a:cubicBezTo>
                  <a:pt x="853221" y="2831840"/>
                  <a:pt x="850992" y="2831583"/>
                  <a:pt x="848849" y="2831325"/>
                </a:cubicBezTo>
                <a:close/>
                <a:moveTo>
                  <a:pt x="835819" y="2829954"/>
                </a:moveTo>
                <a:cubicBezTo>
                  <a:pt x="833590" y="2829697"/>
                  <a:pt x="831361" y="2829440"/>
                  <a:pt x="829218" y="2829182"/>
                </a:cubicBezTo>
                <a:cubicBezTo>
                  <a:pt x="818674" y="2823096"/>
                  <a:pt x="808130" y="2817352"/>
                  <a:pt x="797671" y="2811952"/>
                </a:cubicBezTo>
                <a:cubicBezTo>
                  <a:pt x="799214" y="2812123"/>
                  <a:pt x="800843" y="2812209"/>
                  <a:pt x="802472" y="2812380"/>
                </a:cubicBezTo>
                <a:cubicBezTo>
                  <a:pt x="813616" y="2817867"/>
                  <a:pt x="824675" y="2823696"/>
                  <a:pt x="835819" y="2829954"/>
                </a:cubicBezTo>
                <a:close/>
                <a:moveTo>
                  <a:pt x="815245" y="2827382"/>
                </a:moveTo>
                <a:cubicBezTo>
                  <a:pt x="812930" y="2827039"/>
                  <a:pt x="810701" y="2826782"/>
                  <a:pt x="808558" y="2826439"/>
                </a:cubicBezTo>
                <a:cubicBezTo>
                  <a:pt x="798014" y="2820438"/>
                  <a:pt x="787470" y="2814866"/>
                  <a:pt x="776926" y="2809637"/>
                </a:cubicBezTo>
                <a:cubicBezTo>
                  <a:pt x="778469" y="2809808"/>
                  <a:pt x="780098" y="2810066"/>
                  <a:pt x="781812" y="2810323"/>
                </a:cubicBezTo>
                <a:cubicBezTo>
                  <a:pt x="792956" y="2815552"/>
                  <a:pt x="804101" y="2821296"/>
                  <a:pt x="815245" y="2827382"/>
                </a:cubicBezTo>
                <a:close/>
                <a:moveTo>
                  <a:pt x="792185" y="2823610"/>
                </a:moveTo>
                <a:cubicBezTo>
                  <a:pt x="788070" y="2822753"/>
                  <a:pt x="784812" y="2821810"/>
                  <a:pt x="782498" y="2820953"/>
                </a:cubicBezTo>
                <a:cubicBezTo>
                  <a:pt x="781298" y="2820267"/>
                  <a:pt x="780098" y="2819667"/>
                  <a:pt x="778897" y="2819067"/>
                </a:cubicBezTo>
                <a:cubicBezTo>
                  <a:pt x="778726" y="2818895"/>
                  <a:pt x="778469" y="2818724"/>
                  <a:pt x="778383" y="2818553"/>
                </a:cubicBezTo>
                <a:lnTo>
                  <a:pt x="777869" y="2817266"/>
                </a:lnTo>
                <a:lnTo>
                  <a:pt x="776926" y="2817181"/>
                </a:lnTo>
                <a:cubicBezTo>
                  <a:pt x="776754" y="2817181"/>
                  <a:pt x="776154" y="2817095"/>
                  <a:pt x="775125" y="2817009"/>
                </a:cubicBezTo>
                <a:cubicBezTo>
                  <a:pt x="766810" y="2812637"/>
                  <a:pt x="758752" y="2808608"/>
                  <a:pt x="750865" y="2804922"/>
                </a:cubicBezTo>
                <a:cubicBezTo>
                  <a:pt x="752237" y="2805008"/>
                  <a:pt x="753523" y="2805094"/>
                  <a:pt x="754551" y="2805094"/>
                </a:cubicBezTo>
                <a:cubicBezTo>
                  <a:pt x="767067" y="2810666"/>
                  <a:pt x="779669" y="2816838"/>
                  <a:pt x="792185" y="2823610"/>
                </a:cubicBezTo>
                <a:close/>
                <a:moveTo>
                  <a:pt x="761581" y="2815981"/>
                </a:moveTo>
                <a:cubicBezTo>
                  <a:pt x="760038" y="2815895"/>
                  <a:pt x="758323" y="2815723"/>
                  <a:pt x="756523" y="2815638"/>
                </a:cubicBezTo>
                <a:cubicBezTo>
                  <a:pt x="748465" y="2811437"/>
                  <a:pt x="740578" y="2807579"/>
                  <a:pt x="732949" y="2803979"/>
                </a:cubicBezTo>
                <a:cubicBezTo>
                  <a:pt x="734149" y="2804065"/>
                  <a:pt x="735349" y="2804065"/>
                  <a:pt x="736464" y="2804151"/>
                </a:cubicBezTo>
                <a:cubicBezTo>
                  <a:pt x="744865" y="2807837"/>
                  <a:pt x="753180" y="2811780"/>
                  <a:pt x="761581" y="2815981"/>
                </a:cubicBezTo>
                <a:close/>
                <a:moveTo>
                  <a:pt x="742807" y="2814609"/>
                </a:moveTo>
                <a:cubicBezTo>
                  <a:pt x="741264" y="2814523"/>
                  <a:pt x="739635" y="2814352"/>
                  <a:pt x="738007" y="2814266"/>
                </a:cubicBezTo>
                <a:cubicBezTo>
                  <a:pt x="730206" y="2810323"/>
                  <a:pt x="722576" y="2806551"/>
                  <a:pt x="715118" y="2803122"/>
                </a:cubicBezTo>
                <a:cubicBezTo>
                  <a:pt x="716232" y="2803208"/>
                  <a:pt x="717347" y="2803208"/>
                  <a:pt x="718461" y="2803293"/>
                </a:cubicBezTo>
                <a:cubicBezTo>
                  <a:pt x="726519" y="2806808"/>
                  <a:pt x="734663" y="2810580"/>
                  <a:pt x="742807" y="2814609"/>
                </a:cubicBezTo>
                <a:close/>
                <a:moveTo>
                  <a:pt x="723948" y="2813152"/>
                </a:moveTo>
                <a:cubicBezTo>
                  <a:pt x="722490" y="2813066"/>
                  <a:pt x="720947" y="2812895"/>
                  <a:pt x="719404" y="2812809"/>
                </a:cubicBezTo>
                <a:cubicBezTo>
                  <a:pt x="711860" y="2809037"/>
                  <a:pt x="704488" y="2805436"/>
                  <a:pt x="697287" y="2802179"/>
                </a:cubicBezTo>
                <a:cubicBezTo>
                  <a:pt x="698316" y="2802265"/>
                  <a:pt x="699345" y="2802265"/>
                  <a:pt x="700373" y="2802350"/>
                </a:cubicBezTo>
                <a:cubicBezTo>
                  <a:pt x="708260" y="2805779"/>
                  <a:pt x="716147" y="2809380"/>
                  <a:pt x="723948" y="2813152"/>
                </a:cubicBezTo>
                <a:close/>
                <a:moveTo>
                  <a:pt x="705174" y="2811780"/>
                </a:moveTo>
                <a:cubicBezTo>
                  <a:pt x="703802" y="2811694"/>
                  <a:pt x="702345" y="2811609"/>
                  <a:pt x="700888" y="2811437"/>
                </a:cubicBezTo>
                <a:cubicBezTo>
                  <a:pt x="693601" y="2807837"/>
                  <a:pt x="686486" y="2804408"/>
                  <a:pt x="679542" y="2801322"/>
                </a:cubicBezTo>
                <a:cubicBezTo>
                  <a:pt x="680485" y="2801408"/>
                  <a:pt x="681428" y="2801408"/>
                  <a:pt x="682371" y="2801493"/>
                </a:cubicBezTo>
                <a:cubicBezTo>
                  <a:pt x="689915" y="2804665"/>
                  <a:pt x="697544" y="2808180"/>
                  <a:pt x="705174" y="2811780"/>
                </a:cubicBezTo>
                <a:close/>
                <a:moveTo>
                  <a:pt x="686572" y="2810409"/>
                </a:moveTo>
                <a:cubicBezTo>
                  <a:pt x="685200" y="2810323"/>
                  <a:pt x="683828" y="2810237"/>
                  <a:pt x="682371" y="2810066"/>
                </a:cubicBezTo>
                <a:cubicBezTo>
                  <a:pt x="675342" y="2806637"/>
                  <a:pt x="668484" y="2803379"/>
                  <a:pt x="661797" y="2800464"/>
                </a:cubicBezTo>
                <a:cubicBezTo>
                  <a:pt x="662654" y="2800550"/>
                  <a:pt x="663512" y="2800550"/>
                  <a:pt x="664369" y="2800550"/>
                </a:cubicBezTo>
                <a:cubicBezTo>
                  <a:pt x="671655" y="2803722"/>
                  <a:pt x="679114" y="2806894"/>
                  <a:pt x="686572" y="2810409"/>
                </a:cubicBezTo>
                <a:close/>
                <a:moveTo>
                  <a:pt x="667712" y="2809037"/>
                </a:moveTo>
                <a:cubicBezTo>
                  <a:pt x="666426" y="2808951"/>
                  <a:pt x="665140" y="2808866"/>
                  <a:pt x="663854" y="2808780"/>
                </a:cubicBezTo>
                <a:cubicBezTo>
                  <a:pt x="657082" y="2805522"/>
                  <a:pt x="650481" y="2802522"/>
                  <a:pt x="644052" y="2799693"/>
                </a:cubicBezTo>
                <a:cubicBezTo>
                  <a:pt x="644824" y="2799693"/>
                  <a:pt x="645595" y="2799779"/>
                  <a:pt x="646367" y="2799779"/>
                </a:cubicBezTo>
                <a:cubicBezTo>
                  <a:pt x="653396" y="2802608"/>
                  <a:pt x="660511" y="2805694"/>
                  <a:pt x="667712" y="2809037"/>
                </a:cubicBezTo>
                <a:close/>
                <a:moveTo>
                  <a:pt x="648767" y="2807579"/>
                </a:moveTo>
                <a:cubicBezTo>
                  <a:pt x="647652" y="2807494"/>
                  <a:pt x="646538" y="2807408"/>
                  <a:pt x="645424" y="2807322"/>
                </a:cubicBezTo>
                <a:cubicBezTo>
                  <a:pt x="638994" y="2804322"/>
                  <a:pt x="632651" y="2801493"/>
                  <a:pt x="626393" y="2798750"/>
                </a:cubicBezTo>
                <a:cubicBezTo>
                  <a:pt x="626993" y="2798750"/>
                  <a:pt x="627593" y="2798836"/>
                  <a:pt x="628193" y="2798836"/>
                </a:cubicBezTo>
                <a:cubicBezTo>
                  <a:pt x="635051" y="2801579"/>
                  <a:pt x="641909" y="2804494"/>
                  <a:pt x="648767" y="2807579"/>
                </a:cubicBezTo>
                <a:close/>
                <a:moveTo>
                  <a:pt x="629907" y="2806208"/>
                </a:moveTo>
                <a:cubicBezTo>
                  <a:pt x="628879" y="2806122"/>
                  <a:pt x="627936" y="2806037"/>
                  <a:pt x="626907" y="2805951"/>
                </a:cubicBezTo>
                <a:cubicBezTo>
                  <a:pt x="620820" y="2803122"/>
                  <a:pt x="614734" y="2800464"/>
                  <a:pt x="608648" y="2797893"/>
                </a:cubicBezTo>
                <a:cubicBezTo>
                  <a:pt x="609162" y="2797893"/>
                  <a:pt x="609676" y="2797978"/>
                  <a:pt x="610191" y="2797978"/>
                </a:cubicBezTo>
                <a:cubicBezTo>
                  <a:pt x="616706" y="2800550"/>
                  <a:pt x="623307" y="2803293"/>
                  <a:pt x="629907" y="2806208"/>
                </a:cubicBezTo>
                <a:close/>
                <a:moveTo>
                  <a:pt x="1320594" y="3378337"/>
                </a:moveTo>
                <a:cubicBezTo>
                  <a:pt x="1324194" y="3382794"/>
                  <a:pt x="1326509" y="3385623"/>
                  <a:pt x="1327280" y="3386566"/>
                </a:cubicBezTo>
                <a:cubicBezTo>
                  <a:pt x="1327795" y="3387938"/>
                  <a:pt x="1328395" y="3389309"/>
                  <a:pt x="1328909" y="3390767"/>
                </a:cubicBezTo>
                <a:cubicBezTo>
                  <a:pt x="1326166" y="3388881"/>
                  <a:pt x="1323508" y="3387081"/>
                  <a:pt x="1320851" y="3385195"/>
                </a:cubicBezTo>
                <a:cubicBezTo>
                  <a:pt x="1319565" y="3382194"/>
                  <a:pt x="1318279" y="3379194"/>
                  <a:pt x="1317079" y="3376108"/>
                </a:cubicBezTo>
                <a:cubicBezTo>
                  <a:pt x="1318193" y="3376794"/>
                  <a:pt x="1319394" y="3377565"/>
                  <a:pt x="1320594" y="3378337"/>
                </a:cubicBezTo>
                <a:close/>
                <a:moveTo>
                  <a:pt x="1332167" y="3388366"/>
                </a:moveTo>
                <a:cubicBezTo>
                  <a:pt x="1335167" y="3392224"/>
                  <a:pt x="1337739" y="3395396"/>
                  <a:pt x="1339625" y="3397882"/>
                </a:cubicBezTo>
                <a:cubicBezTo>
                  <a:pt x="1337910" y="3396768"/>
                  <a:pt x="1336281" y="3395653"/>
                  <a:pt x="1334567" y="3394539"/>
                </a:cubicBezTo>
                <a:cubicBezTo>
                  <a:pt x="1333795" y="3392567"/>
                  <a:pt x="1333024" y="3390424"/>
                  <a:pt x="1332167" y="3388366"/>
                </a:cubicBezTo>
                <a:close/>
                <a:moveTo>
                  <a:pt x="1346397" y="3409197"/>
                </a:moveTo>
                <a:cubicBezTo>
                  <a:pt x="1347769" y="3412627"/>
                  <a:pt x="1349054" y="3416056"/>
                  <a:pt x="1350512" y="3419485"/>
                </a:cubicBezTo>
                <a:cubicBezTo>
                  <a:pt x="1347940" y="3417685"/>
                  <a:pt x="1345368" y="3415884"/>
                  <a:pt x="1342882" y="3414084"/>
                </a:cubicBezTo>
                <a:cubicBezTo>
                  <a:pt x="1341425" y="3410740"/>
                  <a:pt x="1339968" y="3407397"/>
                  <a:pt x="1338510" y="3404054"/>
                </a:cubicBezTo>
                <a:cubicBezTo>
                  <a:pt x="1341168" y="3405769"/>
                  <a:pt x="1343825" y="3407483"/>
                  <a:pt x="1346397" y="3409197"/>
                </a:cubicBezTo>
                <a:close/>
                <a:moveTo>
                  <a:pt x="1352055" y="3412798"/>
                </a:moveTo>
                <a:cubicBezTo>
                  <a:pt x="1353941" y="3413998"/>
                  <a:pt x="1355827" y="3415198"/>
                  <a:pt x="1357627" y="3416313"/>
                </a:cubicBezTo>
                <a:cubicBezTo>
                  <a:pt x="1359770" y="3419228"/>
                  <a:pt x="1361227" y="3421113"/>
                  <a:pt x="1361742" y="3421799"/>
                </a:cubicBezTo>
                <a:cubicBezTo>
                  <a:pt x="1362685" y="3424285"/>
                  <a:pt x="1363628" y="3426686"/>
                  <a:pt x="1364571" y="3429172"/>
                </a:cubicBezTo>
                <a:cubicBezTo>
                  <a:pt x="1361913" y="3427371"/>
                  <a:pt x="1359170" y="3425571"/>
                  <a:pt x="1356513" y="3423685"/>
                </a:cubicBezTo>
                <a:cubicBezTo>
                  <a:pt x="1354969" y="3419999"/>
                  <a:pt x="1353512" y="3416399"/>
                  <a:pt x="1352055" y="3412798"/>
                </a:cubicBezTo>
                <a:close/>
                <a:moveTo>
                  <a:pt x="1367743" y="3437230"/>
                </a:moveTo>
                <a:cubicBezTo>
                  <a:pt x="1369200" y="3440744"/>
                  <a:pt x="1370571" y="3444173"/>
                  <a:pt x="1372029" y="3447688"/>
                </a:cubicBezTo>
                <a:cubicBezTo>
                  <a:pt x="1369628" y="3445974"/>
                  <a:pt x="1367142" y="3444173"/>
                  <a:pt x="1364742" y="3442288"/>
                </a:cubicBezTo>
                <a:cubicBezTo>
                  <a:pt x="1363199" y="3438859"/>
                  <a:pt x="1361656" y="3435515"/>
                  <a:pt x="1360113" y="3432086"/>
                </a:cubicBezTo>
                <a:cubicBezTo>
                  <a:pt x="1362685" y="3433801"/>
                  <a:pt x="1365256" y="3435515"/>
                  <a:pt x="1367743" y="3437230"/>
                </a:cubicBezTo>
                <a:close/>
                <a:moveTo>
                  <a:pt x="1373658" y="3441087"/>
                </a:moveTo>
                <a:cubicBezTo>
                  <a:pt x="1376315" y="3442802"/>
                  <a:pt x="1378972" y="3444516"/>
                  <a:pt x="1381630" y="3446231"/>
                </a:cubicBezTo>
                <a:cubicBezTo>
                  <a:pt x="1383087" y="3450003"/>
                  <a:pt x="1384630" y="3453860"/>
                  <a:pt x="1386173" y="3457632"/>
                </a:cubicBezTo>
                <a:cubicBezTo>
                  <a:pt x="1383602" y="3455832"/>
                  <a:pt x="1381030" y="3454032"/>
                  <a:pt x="1378372" y="3452146"/>
                </a:cubicBezTo>
                <a:cubicBezTo>
                  <a:pt x="1376744" y="3448545"/>
                  <a:pt x="1375201" y="3444774"/>
                  <a:pt x="1373658" y="3441087"/>
                </a:cubicBezTo>
                <a:close/>
                <a:moveTo>
                  <a:pt x="1389860" y="3466548"/>
                </a:moveTo>
                <a:cubicBezTo>
                  <a:pt x="1391145" y="3469634"/>
                  <a:pt x="1392431" y="3472634"/>
                  <a:pt x="1393803" y="3475720"/>
                </a:cubicBezTo>
                <a:cubicBezTo>
                  <a:pt x="1391403" y="3473920"/>
                  <a:pt x="1389002" y="3472120"/>
                  <a:pt x="1386602" y="3470234"/>
                </a:cubicBezTo>
                <a:cubicBezTo>
                  <a:pt x="1385230" y="3467319"/>
                  <a:pt x="1383859" y="3464404"/>
                  <a:pt x="1382573" y="3461404"/>
                </a:cubicBezTo>
                <a:cubicBezTo>
                  <a:pt x="1384973" y="3463205"/>
                  <a:pt x="1387459" y="3464833"/>
                  <a:pt x="1389860" y="3466548"/>
                </a:cubicBezTo>
                <a:close/>
                <a:moveTo>
                  <a:pt x="1395946" y="3470663"/>
                </a:moveTo>
                <a:cubicBezTo>
                  <a:pt x="1398518" y="3472377"/>
                  <a:pt x="1401090" y="3474091"/>
                  <a:pt x="1403576" y="3475806"/>
                </a:cubicBezTo>
                <a:cubicBezTo>
                  <a:pt x="1404947" y="3479235"/>
                  <a:pt x="1406404" y="3482578"/>
                  <a:pt x="1407776" y="3486007"/>
                </a:cubicBezTo>
                <a:cubicBezTo>
                  <a:pt x="1405290" y="3484207"/>
                  <a:pt x="1402804" y="3482407"/>
                  <a:pt x="1400318" y="3480521"/>
                </a:cubicBezTo>
                <a:cubicBezTo>
                  <a:pt x="1398861" y="3477263"/>
                  <a:pt x="1397403" y="3474006"/>
                  <a:pt x="1395946" y="3470663"/>
                </a:cubicBezTo>
                <a:close/>
                <a:moveTo>
                  <a:pt x="1411977" y="3495866"/>
                </a:moveTo>
                <a:cubicBezTo>
                  <a:pt x="1413434" y="3499209"/>
                  <a:pt x="1414891" y="3502466"/>
                  <a:pt x="1416349" y="3505810"/>
                </a:cubicBezTo>
                <a:cubicBezTo>
                  <a:pt x="1414120" y="3504095"/>
                  <a:pt x="1411891" y="3502381"/>
                  <a:pt x="1409662" y="3500666"/>
                </a:cubicBezTo>
                <a:cubicBezTo>
                  <a:pt x="1408119" y="3497409"/>
                  <a:pt x="1406576" y="3494237"/>
                  <a:pt x="1405033" y="3490979"/>
                </a:cubicBezTo>
                <a:cubicBezTo>
                  <a:pt x="1407433" y="3492608"/>
                  <a:pt x="1409748" y="3494237"/>
                  <a:pt x="1411977" y="3495866"/>
                </a:cubicBezTo>
                <a:close/>
                <a:moveTo>
                  <a:pt x="1420635" y="3515154"/>
                </a:moveTo>
                <a:cubicBezTo>
                  <a:pt x="1422092" y="3518240"/>
                  <a:pt x="1423464" y="3521240"/>
                  <a:pt x="1424921" y="3524326"/>
                </a:cubicBezTo>
                <a:cubicBezTo>
                  <a:pt x="1422949" y="3522698"/>
                  <a:pt x="1420978" y="3521069"/>
                  <a:pt x="1419092" y="3519526"/>
                </a:cubicBezTo>
                <a:cubicBezTo>
                  <a:pt x="1417549" y="3516525"/>
                  <a:pt x="1416006" y="3513610"/>
                  <a:pt x="1414548" y="3510610"/>
                </a:cubicBezTo>
                <a:cubicBezTo>
                  <a:pt x="1416606" y="3512153"/>
                  <a:pt x="1418663" y="3513610"/>
                  <a:pt x="1420635" y="3515154"/>
                </a:cubicBezTo>
                <a:close/>
                <a:moveTo>
                  <a:pt x="1427664" y="3520383"/>
                </a:moveTo>
                <a:cubicBezTo>
                  <a:pt x="1429893" y="3522012"/>
                  <a:pt x="1432036" y="3523641"/>
                  <a:pt x="1434265" y="3525269"/>
                </a:cubicBezTo>
                <a:cubicBezTo>
                  <a:pt x="1435808" y="3528698"/>
                  <a:pt x="1437351" y="3532127"/>
                  <a:pt x="1438894" y="3535557"/>
                </a:cubicBezTo>
                <a:cubicBezTo>
                  <a:pt x="1436751" y="3533842"/>
                  <a:pt x="1434608" y="3532213"/>
                  <a:pt x="1432551" y="3530499"/>
                </a:cubicBezTo>
                <a:cubicBezTo>
                  <a:pt x="1430836" y="3527069"/>
                  <a:pt x="1429207" y="3523726"/>
                  <a:pt x="1427664" y="3520383"/>
                </a:cubicBezTo>
                <a:close/>
                <a:moveTo>
                  <a:pt x="1440780" y="3529898"/>
                </a:moveTo>
                <a:cubicBezTo>
                  <a:pt x="1443181" y="3531613"/>
                  <a:pt x="1445495" y="3533242"/>
                  <a:pt x="1447895" y="3534956"/>
                </a:cubicBezTo>
                <a:cubicBezTo>
                  <a:pt x="1449524" y="3538728"/>
                  <a:pt x="1451153" y="3542500"/>
                  <a:pt x="1452782" y="3546272"/>
                </a:cubicBezTo>
                <a:cubicBezTo>
                  <a:pt x="1450467" y="3544472"/>
                  <a:pt x="1448152" y="3542757"/>
                  <a:pt x="1445838" y="3540957"/>
                </a:cubicBezTo>
                <a:cubicBezTo>
                  <a:pt x="1444124" y="3537271"/>
                  <a:pt x="1442409" y="3533585"/>
                  <a:pt x="1440780" y="3529898"/>
                </a:cubicBezTo>
                <a:close/>
                <a:moveTo>
                  <a:pt x="1457154" y="3556130"/>
                </a:moveTo>
                <a:cubicBezTo>
                  <a:pt x="1458611" y="3559302"/>
                  <a:pt x="1460068" y="3562474"/>
                  <a:pt x="1461526" y="3565646"/>
                </a:cubicBezTo>
                <a:cubicBezTo>
                  <a:pt x="1459468" y="3563932"/>
                  <a:pt x="1457325" y="3562303"/>
                  <a:pt x="1455268" y="3560588"/>
                </a:cubicBezTo>
                <a:cubicBezTo>
                  <a:pt x="1453725" y="3557502"/>
                  <a:pt x="1452267" y="3554416"/>
                  <a:pt x="1450724" y="3551330"/>
                </a:cubicBezTo>
                <a:cubicBezTo>
                  <a:pt x="1452953" y="3552958"/>
                  <a:pt x="1455096" y="3554587"/>
                  <a:pt x="1457154" y="3556130"/>
                </a:cubicBezTo>
                <a:close/>
                <a:moveTo>
                  <a:pt x="1466498" y="3576104"/>
                </a:moveTo>
                <a:cubicBezTo>
                  <a:pt x="1467698" y="3578590"/>
                  <a:pt x="1468898" y="3581077"/>
                  <a:pt x="1470098" y="3583562"/>
                </a:cubicBezTo>
                <a:cubicBezTo>
                  <a:pt x="1468298" y="3581934"/>
                  <a:pt x="1466412" y="3580391"/>
                  <a:pt x="1464612" y="3578762"/>
                </a:cubicBezTo>
                <a:cubicBezTo>
                  <a:pt x="1463326" y="3576361"/>
                  <a:pt x="1462126" y="3573961"/>
                  <a:pt x="1460926" y="3571561"/>
                </a:cubicBezTo>
                <a:cubicBezTo>
                  <a:pt x="1462726" y="3573104"/>
                  <a:pt x="1464612" y="3574647"/>
                  <a:pt x="1466498" y="3576104"/>
                </a:cubicBezTo>
                <a:close/>
                <a:moveTo>
                  <a:pt x="1473784" y="3581762"/>
                </a:moveTo>
                <a:cubicBezTo>
                  <a:pt x="1475842" y="3583391"/>
                  <a:pt x="1477899" y="3584934"/>
                  <a:pt x="1479957" y="3586563"/>
                </a:cubicBezTo>
                <a:cubicBezTo>
                  <a:pt x="1481328" y="3589563"/>
                  <a:pt x="1482700" y="3592478"/>
                  <a:pt x="1484071" y="3595392"/>
                </a:cubicBezTo>
                <a:cubicBezTo>
                  <a:pt x="1482014" y="3593678"/>
                  <a:pt x="1479957" y="3591963"/>
                  <a:pt x="1477899" y="3590249"/>
                </a:cubicBezTo>
                <a:cubicBezTo>
                  <a:pt x="1476528" y="3587506"/>
                  <a:pt x="1475156" y="3584677"/>
                  <a:pt x="1473784" y="3581762"/>
                </a:cubicBezTo>
                <a:close/>
                <a:moveTo>
                  <a:pt x="1489558" y="3606965"/>
                </a:moveTo>
                <a:cubicBezTo>
                  <a:pt x="1490844" y="3609708"/>
                  <a:pt x="1492129" y="3612366"/>
                  <a:pt x="1493501" y="3615023"/>
                </a:cubicBezTo>
                <a:cubicBezTo>
                  <a:pt x="1491787" y="3613480"/>
                  <a:pt x="1489986" y="3611937"/>
                  <a:pt x="1488272" y="3610394"/>
                </a:cubicBezTo>
                <a:cubicBezTo>
                  <a:pt x="1486900" y="3607737"/>
                  <a:pt x="1485529" y="3605079"/>
                  <a:pt x="1484157" y="3602508"/>
                </a:cubicBezTo>
                <a:cubicBezTo>
                  <a:pt x="1485957" y="3604051"/>
                  <a:pt x="1487758" y="3605508"/>
                  <a:pt x="1489558" y="3606965"/>
                </a:cubicBezTo>
                <a:close/>
                <a:moveTo>
                  <a:pt x="1496930" y="3612880"/>
                </a:moveTo>
                <a:cubicBezTo>
                  <a:pt x="1498902" y="3614509"/>
                  <a:pt x="1500959" y="3616052"/>
                  <a:pt x="1502931" y="3617681"/>
                </a:cubicBezTo>
                <a:cubicBezTo>
                  <a:pt x="1503017" y="3617767"/>
                  <a:pt x="1503188" y="3617852"/>
                  <a:pt x="1503274" y="3617938"/>
                </a:cubicBezTo>
                <a:cubicBezTo>
                  <a:pt x="1504731" y="3621024"/>
                  <a:pt x="1506188" y="3624196"/>
                  <a:pt x="1507646" y="3627282"/>
                </a:cubicBezTo>
                <a:cubicBezTo>
                  <a:pt x="1505588" y="3625568"/>
                  <a:pt x="1503531" y="3623767"/>
                  <a:pt x="1501388" y="3621967"/>
                </a:cubicBezTo>
                <a:cubicBezTo>
                  <a:pt x="1500016" y="3618967"/>
                  <a:pt x="1498473" y="3615966"/>
                  <a:pt x="1496930" y="3612880"/>
                </a:cubicBezTo>
                <a:close/>
                <a:moveTo>
                  <a:pt x="1512789" y="3637826"/>
                </a:moveTo>
                <a:cubicBezTo>
                  <a:pt x="1514332" y="3640998"/>
                  <a:pt x="1515875" y="3644084"/>
                  <a:pt x="1517418" y="3647256"/>
                </a:cubicBezTo>
                <a:cubicBezTo>
                  <a:pt x="1515618" y="3645627"/>
                  <a:pt x="1513732" y="3643998"/>
                  <a:pt x="1511932" y="3642284"/>
                </a:cubicBezTo>
                <a:cubicBezTo>
                  <a:pt x="1510303" y="3639198"/>
                  <a:pt x="1508760" y="3636198"/>
                  <a:pt x="1507131" y="3633111"/>
                </a:cubicBezTo>
                <a:cubicBezTo>
                  <a:pt x="1509017" y="3634740"/>
                  <a:pt x="1510903" y="3636283"/>
                  <a:pt x="1512789" y="3637826"/>
                </a:cubicBezTo>
                <a:close/>
                <a:moveTo>
                  <a:pt x="1520419" y="3644084"/>
                </a:moveTo>
                <a:cubicBezTo>
                  <a:pt x="1522219" y="3645541"/>
                  <a:pt x="1524105" y="3646999"/>
                  <a:pt x="1525905" y="3648456"/>
                </a:cubicBezTo>
                <a:cubicBezTo>
                  <a:pt x="1527534" y="3651971"/>
                  <a:pt x="1529248" y="3655486"/>
                  <a:pt x="1530877" y="3659000"/>
                </a:cubicBezTo>
                <a:cubicBezTo>
                  <a:pt x="1529077" y="3657457"/>
                  <a:pt x="1527277" y="3655914"/>
                  <a:pt x="1525476" y="3654371"/>
                </a:cubicBezTo>
                <a:cubicBezTo>
                  <a:pt x="1523848" y="3650942"/>
                  <a:pt x="1522133" y="3647513"/>
                  <a:pt x="1520419" y="3644084"/>
                </a:cubicBezTo>
                <a:close/>
                <a:moveTo>
                  <a:pt x="1536106" y="3669716"/>
                </a:moveTo>
                <a:cubicBezTo>
                  <a:pt x="1537564" y="3672802"/>
                  <a:pt x="1539021" y="3675888"/>
                  <a:pt x="1540564" y="3678889"/>
                </a:cubicBezTo>
                <a:cubicBezTo>
                  <a:pt x="1539107" y="3677602"/>
                  <a:pt x="1537649" y="3676231"/>
                  <a:pt x="1536278" y="3674945"/>
                </a:cubicBezTo>
                <a:cubicBezTo>
                  <a:pt x="1534649" y="3671945"/>
                  <a:pt x="1533106" y="3668859"/>
                  <a:pt x="1531563" y="3665858"/>
                </a:cubicBezTo>
                <a:cubicBezTo>
                  <a:pt x="1533020" y="3667144"/>
                  <a:pt x="1534563" y="3668430"/>
                  <a:pt x="1536106" y="3669716"/>
                </a:cubicBezTo>
                <a:close/>
                <a:moveTo>
                  <a:pt x="1543736" y="3675974"/>
                </a:moveTo>
                <a:cubicBezTo>
                  <a:pt x="1545708" y="3677602"/>
                  <a:pt x="1547594" y="3679146"/>
                  <a:pt x="1549565" y="3680689"/>
                </a:cubicBezTo>
                <a:cubicBezTo>
                  <a:pt x="1551280" y="3684289"/>
                  <a:pt x="1552994" y="3687890"/>
                  <a:pt x="1554709" y="3691490"/>
                </a:cubicBezTo>
                <a:cubicBezTo>
                  <a:pt x="1552823" y="3689862"/>
                  <a:pt x="1551022" y="3688233"/>
                  <a:pt x="1549137" y="3686518"/>
                </a:cubicBezTo>
                <a:cubicBezTo>
                  <a:pt x="1547336" y="3683089"/>
                  <a:pt x="1545450" y="3679574"/>
                  <a:pt x="1543736" y="3675974"/>
                </a:cubicBezTo>
                <a:close/>
                <a:moveTo>
                  <a:pt x="1559852" y="3702463"/>
                </a:moveTo>
                <a:cubicBezTo>
                  <a:pt x="1561310" y="3705463"/>
                  <a:pt x="1562853" y="3708464"/>
                  <a:pt x="1564396" y="3711464"/>
                </a:cubicBezTo>
                <a:cubicBezTo>
                  <a:pt x="1562767" y="3710007"/>
                  <a:pt x="1561224" y="3708464"/>
                  <a:pt x="1559595" y="3707007"/>
                </a:cubicBezTo>
                <a:cubicBezTo>
                  <a:pt x="1558052" y="3704092"/>
                  <a:pt x="1556509" y="3701177"/>
                  <a:pt x="1554966" y="3698177"/>
                </a:cubicBezTo>
                <a:cubicBezTo>
                  <a:pt x="1556680" y="3699720"/>
                  <a:pt x="1558223" y="3701092"/>
                  <a:pt x="1559852" y="3702463"/>
                </a:cubicBezTo>
                <a:close/>
                <a:moveTo>
                  <a:pt x="1567825" y="3709235"/>
                </a:moveTo>
                <a:cubicBezTo>
                  <a:pt x="1569796" y="3710864"/>
                  <a:pt x="1571768" y="3712493"/>
                  <a:pt x="1573654" y="3714121"/>
                </a:cubicBezTo>
                <a:cubicBezTo>
                  <a:pt x="1575283" y="3717551"/>
                  <a:pt x="1576911" y="3720979"/>
                  <a:pt x="1578540" y="3724408"/>
                </a:cubicBezTo>
                <a:cubicBezTo>
                  <a:pt x="1576569" y="3722694"/>
                  <a:pt x="1574683" y="3720979"/>
                  <a:pt x="1572711" y="3719265"/>
                </a:cubicBezTo>
                <a:cubicBezTo>
                  <a:pt x="1571168" y="3715922"/>
                  <a:pt x="1569539" y="3712578"/>
                  <a:pt x="1567825" y="3709235"/>
                </a:cubicBezTo>
                <a:close/>
                <a:moveTo>
                  <a:pt x="1584112" y="3735638"/>
                </a:moveTo>
                <a:cubicBezTo>
                  <a:pt x="1585570" y="3738639"/>
                  <a:pt x="1587113" y="3741725"/>
                  <a:pt x="1588570" y="3744725"/>
                </a:cubicBezTo>
                <a:cubicBezTo>
                  <a:pt x="1586856" y="3743182"/>
                  <a:pt x="1585227" y="3741553"/>
                  <a:pt x="1583512" y="3740010"/>
                </a:cubicBezTo>
                <a:cubicBezTo>
                  <a:pt x="1581969" y="3737096"/>
                  <a:pt x="1580426" y="3734095"/>
                  <a:pt x="1578883" y="3731181"/>
                </a:cubicBezTo>
                <a:cubicBezTo>
                  <a:pt x="1580683" y="3732638"/>
                  <a:pt x="1582398" y="3734095"/>
                  <a:pt x="1584112" y="3735638"/>
                </a:cubicBezTo>
                <a:close/>
                <a:moveTo>
                  <a:pt x="1592085" y="3742411"/>
                </a:moveTo>
                <a:cubicBezTo>
                  <a:pt x="1593714" y="3743782"/>
                  <a:pt x="1595342" y="3745154"/>
                  <a:pt x="1596971" y="3746526"/>
                </a:cubicBezTo>
                <a:cubicBezTo>
                  <a:pt x="1598600" y="3750040"/>
                  <a:pt x="1600314" y="3753384"/>
                  <a:pt x="1601943" y="3756898"/>
                </a:cubicBezTo>
                <a:cubicBezTo>
                  <a:pt x="1600400" y="3755441"/>
                  <a:pt x="1598771" y="3754070"/>
                  <a:pt x="1597228" y="3752612"/>
                </a:cubicBezTo>
                <a:cubicBezTo>
                  <a:pt x="1595428" y="3749183"/>
                  <a:pt x="1593714" y="3745840"/>
                  <a:pt x="1592085" y="3742411"/>
                </a:cubicBezTo>
                <a:close/>
                <a:moveTo>
                  <a:pt x="1615316" y="3774986"/>
                </a:moveTo>
                <a:cubicBezTo>
                  <a:pt x="1616945" y="3776444"/>
                  <a:pt x="1618660" y="3777815"/>
                  <a:pt x="1620288" y="3779187"/>
                </a:cubicBezTo>
                <a:cubicBezTo>
                  <a:pt x="1621746" y="3782273"/>
                  <a:pt x="1623203" y="3785359"/>
                  <a:pt x="1624660" y="3788445"/>
                </a:cubicBezTo>
                <a:cubicBezTo>
                  <a:pt x="1623032" y="3786988"/>
                  <a:pt x="1621403" y="3785359"/>
                  <a:pt x="1619774" y="3783816"/>
                </a:cubicBezTo>
                <a:cubicBezTo>
                  <a:pt x="1618317" y="3780901"/>
                  <a:pt x="1616774" y="3777987"/>
                  <a:pt x="1615316" y="3774986"/>
                </a:cubicBezTo>
                <a:close/>
                <a:moveTo>
                  <a:pt x="1641205" y="3822306"/>
                </a:moveTo>
                <a:cubicBezTo>
                  <a:pt x="1642320" y="3824535"/>
                  <a:pt x="1643520" y="3826850"/>
                  <a:pt x="1644634" y="3829079"/>
                </a:cubicBezTo>
                <a:cubicBezTo>
                  <a:pt x="1643691" y="3828050"/>
                  <a:pt x="1642663" y="3827107"/>
                  <a:pt x="1641720" y="3826078"/>
                </a:cubicBezTo>
                <a:cubicBezTo>
                  <a:pt x="1640519" y="3823849"/>
                  <a:pt x="1639319" y="3821621"/>
                  <a:pt x="1638205" y="3819392"/>
                </a:cubicBezTo>
                <a:cubicBezTo>
                  <a:pt x="1639148" y="3820421"/>
                  <a:pt x="1640177" y="3821363"/>
                  <a:pt x="1641205" y="3822306"/>
                </a:cubicBezTo>
                <a:close/>
                <a:moveTo>
                  <a:pt x="1650378" y="3830879"/>
                </a:moveTo>
                <a:cubicBezTo>
                  <a:pt x="1651749" y="3832165"/>
                  <a:pt x="1653121" y="3833451"/>
                  <a:pt x="1654493" y="3834651"/>
                </a:cubicBezTo>
                <a:cubicBezTo>
                  <a:pt x="1655864" y="3837480"/>
                  <a:pt x="1657236" y="3840309"/>
                  <a:pt x="1658522" y="3843052"/>
                </a:cubicBezTo>
                <a:cubicBezTo>
                  <a:pt x="1657236" y="3841766"/>
                  <a:pt x="1655950" y="3840480"/>
                  <a:pt x="1654578" y="3839194"/>
                </a:cubicBezTo>
                <a:cubicBezTo>
                  <a:pt x="1653207" y="3836451"/>
                  <a:pt x="1651835" y="3833708"/>
                  <a:pt x="1650378" y="3830879"/>
                </a:cubicBezTo>
                <a:close/>
                <a:moveTo>
                  <a:pt x="1664780" y="3855653"/>
                </a:moveTo>
                <a:cubicBezTo>
                  <a:pt x="1665894" y="3857882"/>
                  <a:pt x="1667009" y="3860111"/>
                  <a:pt x="1668123" y="3862340"/>
                </a:cubicBezTo>
                <a:cubicBezTo>
                  <a:pt x="1667094" y="3861312"/>
                  <a:pt x="1666151" y="3860282"/>
                  <a:pt x="1665123" y="3859254"/>
                </a:cubicBezTo>
                <a:cubicBezTo>
                  <a:pt x="1663922" y="3857111"/>
                  <a:pt x="1662808" y="3854882"/>
                  <a:pt x="1661608" y="3852653"/>
                </a:cubicBezTo>
                <a:cubicBezTo>
                  <a:pt x="1662722" y="3853682"/>
                  <a:pt x="1663751" y="3854711"/>
                  <a:pt x="1664780" y="3855653"/>
                </a:cubicBezTo>
                <a:close/>
                <a:moveTo>
                  <a:pt x="1673524" y="3863797"/>
                </a:moveTo>
                <a:cubicBezTo>
                  <a:pt x="1674981" y="3865169"/>
                  <a:pt x="1676524" y="3866541"/>
                  <a:pt x="1677981" y="3867912"/>
                </a:cubicBezTo>
                <a:cubicBezTo>
                  <a:pt x="1679353" y="3870741"/>
                  <a:pt x="1680639" y="3873484"/>
                  <a:pt x="1682010" y="3876313"/>
                </a:cubicBezTo>
                <a:cubicBezTo>
                  <a:pt x="1680467" y="3874856"/>
                  <a:pt x="1679010" y="3873313"/>
                  <a:pt x="1677467" y="3871856"/>
                </a:cubicBezTo>
                <a:cubicBezTo>
                  <a:pt x="1676181" y="3869198"/>
                  <a:pt x="1674895" y="3866455"/>
                  <a:pt x="1673524" y="3863797"/>
                </a:cubicBezTo>
                <a:close/>
                <a:moveTo>
                  <a:pt x="1685954" y="3875027"/>
                </a:moveTo>
                <a:cubicBezTo>
                  <a:pt x="1687497" y="3876399"/>
                  <a:pt x="1689040" y="3877771"/>
                  <a:pt x="1690583" y="3879056"/>
                </a:cubicBezTo>
                <a:cubicBezTo>
                  <a:pt x="1692040" y="3882228"/>
                  <a:pt x="1693583" y="3885571"/>
                  <a:pt x="1695041" y="3888743"/>
                </a:cubicBezTo>
                <a:cubicBezTo>
                  <a:pt x="1693583" y="3887372"/>
                  <a:pt x="1692126" y="3886000"/>
                  <a:pt x="1690754" y="3884629"/>
                </a:cubicBezTo>
                <a:cubicBezTo>
                  <a:pt x="1689125" y="3881457"/>
                  <a:pt x="1687582" y="3878285"/>
                  <a:pt x="1685954" y="3875027"/>
                </a:cubicBezTo>
                <a:close/>
                <a:moveTo>
                  <a:pt x="1700613" y="3900487"/>
                </a:moveTo>
                <a:cubicBezTo>
                  <a:pt x="1701899" y="3903231"/>
                  <a:pt x="1703184" y="3905974"/>
                  <a:pt x="1704556" y="3908717"/>
                </a:cubicBezTo>
                <a:cubicBezTo>
                  <a:pt x="1703356" y="3907517"/>
                  <a:pt x="1702156" y="3906317"/>
                  <a:pt x="1700956" y="3905117"/>
                </a:cubicBezTo>
                <a:cubicBezTo>
                  <a:pt x="1699584" y="3902374"/>
                  <a:pt x="1698212" y="3899716"/>
                  <a:pt x="1696841" y="3896973"/>
                </a:cubicBezTo>
                <a:cubicBezTo>
                  <a:pt x="1698127" y="3898173"/>
                  <a:pt x="1699413" y="3899373"/>
                  <a:pt x="1700613" y="3900487"/>
                </a:cubicBezTo>
                <a:close/>
                <a:moveTo>
                  <a:pt x="1708928" y="3908031"/>
                </a:moveTo>
                <a:cubicBezTo>
                  <a:pt x="1783337" y="3974125"/>
                  <a:pt x="1859032" y="4014245"/>
                  <a:pt x="1922726" y="4014245"/>
                </a:cubicBezTo>
                <a:cubicBezTo>
                  <a:pt x="1990535" y="4014245"/>
                  <a:pt x="2073602" y="3958609"/>
                  <a:pt x="2156498" y="3857454"/>
                </a:cubicBezTo>
                <a:cubicBezTo>
                  <a:pt x="2226536" y="3772072"/>
                  <a:pt x="2292201" y="3658400"/>
                  <a:pt x="2327777" y="3560931"/>
                </a:cubicBezTo>
                <a:cubicBezTo>
                  <a:pt x="2383670" y="3407826"/>
                  <a:pt x="2444363" y="3251121"/>
                  <a:pt x="2508657" y="3085243"/>
                </a:cubicBezTo>
                <a:cubicBezTo>
                  <a:pt x="2549119" y="2980830"/>
                  <a:pt x="2589838" y="2875645"/>
                  <a:pt x="2629958" y="2770032"/>
                </a:cubicBezTo>
                <a:lnTo>
                  <a:pt x="2640587" y="2770032"/>
                </a:lnTo>
                <a:cubicBezTo>
                  <a:pt x="2582295" y="2932395"/>
                  <a:pt x="2522973" y="3091586"/>
                  <a:pt x="2465880" y="3244606"/>
                </a:cubicBezTo>
                <a:cubicBezTo>
                  <a:pt x="2422846" y="3360077"/>
                  <a:pt x="2382127" y="3469120"/>
                  <a:pt x="2342693" y="3577305"/>
                </a:cubicBezTo>
                <a:cubicBezTo>
                  <a:pt x="2272141" y="3770785"/>
                  <a:pt x="2093062" y="4038762"/>
                  <a:pt x="1940557" y="4038762"/>
                </a:cubicBezTo>
                <a:cubicBezTo>
                  <a:pt x="1872577" y="4038762"/>
                  <a:pt x="1791995" y="3992899"/>
                  <a:pt x="1713557" y="3917547"/>
                </a:cubicBezTo>
                <a:cubicBezTo>
                  <a:pt x="1712014" y="3914375"/>
                  <a:pt x="1710471" y="3911203"/>
                  <a:pt x="1708928" y="3908031"/>
                </a:cubicBezTo>
                <a:close/>
                <a:moveTo>
                  <a:pt x="1940557" y="4044506"/>
                </a:moveTo>
                <a:cubicBezTo>
                  <a:pt x="2094433" y="4044506"/>
                  <a:pt x="2274799" y="3774901"/>
                  <a:pt x="2345779" y="3580219"/>
                </a:cubicBezTo>
                <a:cubicBezTo>
                  <a:pt x="2385213" y="3472120"/>
                  <a:pt x="2425846" y="3363078"/>
                  <a:pt x="2468966" y="3247606"/>
                </a:cubicBezTo>
                <a:cubicBezTo>
                  <a:pt x="2526402" y="3093644"/>
                  <a:pt x="2586066" y="2933424"/>
                  <a:pt x="2644702" y="2770032"/>
                </a:cubicBezTo>
                <a:lnTo>
                  <a:pt x="2655589" y="2770032"/>
                </a:lnTo>
                <a:cubicBezTo>
                  <a:pt x="2562578" y="3043409"/>
                  <a:pt x="2464851" y="3311214"/>
                  <a:pt x="2372268" y="3565045"/>
                </a:cubicBezTo>
                <a:lnTo>
                  <a:pt x="2360781" y="3596593"/>
                </a:lnTo>
                <a:cubicBezTo>
                  <a:pt x="2321862" y="3703149"/>
                  <a:pt x="2258683" y="3818792"/>
                  <a:pt x="2191731" y="3905888"/>
                </a:cubicBezTo>
                <a:cubicBezTo>
                  <a:pt x="2134467" y="3980297"/>
                  <a:pt x="2047542" y="4069023"/>
                  <a:pt x="1958388" y="4069023"/>
                </a:cubicBezTo>
                <a:cubicBezTo>
                  <a:pt x="1889208" y="4069023"/>
                  <a:pt x="1807169" y="4023246"/>
                  <a:pt x="1724358" y="3939064"/>
                </a:cubicBezTo>
                <a:cubicBezTo>
                  <a:pt x="1722815" y="3935978"/>
                  <a:pt x="1721272" y="3932892"/>
                  <a:pt x="1719729" y="3929806"/>
                </a:cubicBezTo>
                <a:cubicBezTo>
                  <a:pt x="1796110" y="4001386"/>
                  <a:pt x="1874292" y="4044506"/>
                  <a:pt x="1940557" y="4044506"/>
                </a:cubicBezTo>
                <a:close/>
                <a:moveTo>
                  <a:pt x="1958302" y="4074852"/>
                </a:moveTo>
                <a:cubicBezTo>
                  <a:pt x="2048399" y="4074852"/>
                  <a:pt x="2136096" y="3985441"/>
                  <a:pt x="2193789" y="3910432"/>
                </a:cubicBezTo>
                <a:cubicBezTo>
                  <a:pt x="2261083" y="3822906"/>
                  <a:pt x="2324605" y="3706749"/>
                  <a:pt x="2363696" y="3599593"/>
                </a:cubicBezTo>
                <a:lnTo>
                  <a:pt x="2375183" y="3568046"/>
                </a:lnTo>
                <a:cubicBezTo>
                  <a:pt x="2468109" y="3313357"/>
                  <a:pt x="2566264" y="3044438"/>
                  <a:pt x="2659533" y="2770032"/>
                </a:cubicBezTo>
                <a:lnTo>
                  <a:pt x="2670248" y="2770032"/>
                </a:lnTo>
                <a:cubicBezTo>
                  <a:pt x="2585123" y="3034494"/>
                  <a:pt x="2488083" y="3315758"/>
                  <a:pt x="2378526" y="3615966"/>
                </a:cubicBezTo>
                <a:cubicBezTo>
                  <a:pt x="2310289" y="3802932"/>
                  <a:pt x="2140725" y="4099455"/>
                  <a:pt x="1975876" y="4099455"/>
                </a:cubicBezTo>
                <a:cubicBezTo>
                  <a:pt x="1903867" y="4099455"/>
                  <a:pt x="1819170" y="4050249"/>
                  <a:pt x="1734731" y="3959981"/>
                </a:cubicBezTo>
                <a:cubicBezTo>
                  <a:pt x="1733531" y="3957581"/>
                  <a:pt x="1732245" y="3955266"/>
                  <a:pt x="1731045" y="3952866"/>
                </a:cubicBezTo>
                <a:cubicBezTo>
                  <a:pt x="1811541" y="4031990"/>
                  <a:pt x="1890922" y="4074852"/>
                  <a:pt x="1958302" y="4074852"/>
                </a:cubicBezTo>
                <a:close/>
                <a:moveTo>
                  <a:pt x="2661590" y="2764203"/>
                </a:moveTo>
                <a:cubicBezTo>
                  <a:pt x="2663476" y="2758631"/>
                  <a:pt x="2665362" y="2753059"/>
                  <a:pt x="2667248" y="2747486"/>
                </a:cubicBezTo>
                <a:cubicBezTo>
                  <a:pt x="2671277" y="2747143"/>
                  <a:pt x="2674792" y="2746800"/>
                  <a:pt x="2677878" y="2746458"/>
                </a:cubicBezTo>
                <a:cubicBezTo>
                  <a:pt x="2675992" y="2752373"/>
                  <a:pt x="2674106" y="2758202"/>
                  <a:pt x="2672220" y="2764117"/>
                </a:cubicBezTo>
                <a:lnTo>
                  <a:pt x="2661590" y="2764117"/>
                </a:lnTo>
                <a:close/>
                <a:moveTo>
                  <a:pt x="2669220" y="2741657"/>
                </a:moveTo>
                <a:cubicBezTo>
                  <a:pt x="2671105" y="2736085"/>
                  <a:pt x="2672991" y="2730513"/>
                  <a:pt x="2674877" y="2724941"/>
                </a:cubicBezTo>
                <a:cubicBezTo>
                  <a:pt x="2678906" y="2724255"/>
                  <a:pt x="2682335" y="2723655"/>
                  <a:pt x="2685336" y="2722969"/>
                </a:cubicBezTo>
                <a:cubicBezTo>
                  <a:pt x="2683450" y="2728884"/>
                  <a:pt x="2681564" y="2734713"/>
                  <a:pt x="2679678" y="2740628"/>
                </a:cubicBezTo>
                <a:cubicBezTo>
                  <a:pt x="2676678" y="2740971"/>
                  <a:pt x="2673163" y="2741314"/>
                  <a:pt x="2669220" y="2741657"/>
                </a:cubicBezTo>
                <a:close/>
                <a:moveTo>
                  <a:pt x="2676935" y="2718940"/>
                </a:moveTo>
                <a:cubicBezTo>
                  <a:pt x="2678821" y="2713368"/>
                  <a:pt x="2680707" y="2707710"/>
                  <a:pt x="2682593" y="2702052"/>
                </a:cubicBezTo>
                <a:cubicBezTo>
                  <a:pt x="2686450" y="2701023"/>
                  <a:pt x="2689965" y="2700081"/>
                  <a:pt x="2693051" y="2699052"/>
                </a:cubicBezTo>
                <a:cubicBezTo>
                  <a:pt x="2691165" y="2704967"/>
                  <a:pt x="2689279" y="2710968"/>
                  <a:pt x="2687308" y="2716968"/>
                </a:cubicBezTo>
                <a:cubicBezTo>
                  <a:pt x="2684307" y="2717654"/>
                  <a:pt x="2680792" y="2718254"/>
                  <a:pt x="2676935" y="2718940"/>
                </a:cubicBezTo>
                <a:close/>
                <a:moveTo>
                  <a:pt x="2684650" y="2696051"/>
                </a:moveTo>
                <a:cubicBezTo>
                  <a:pt x="2686536" y="2690394"/>
                  <a:pt x="2688508" y="2684650"/>
                  <a:pt x="2690394" y="2678992"/>
                </a:cubicBezTo>
                <a:cubicBezTo>
                  <a:pt x="2694166" y="2677621"/>
                  <a:pt x="2697594" y="2676335"/>
                  <a:pt x="2700681" y="2674963"/>
                </a:cubicBezTo>
                <a:cubicBezTo>
                  <a:pt x="2698795" y="2681050"/>
                  <a:pt x="2696909" y="2687050"/>
                  <a:pt x="2694937" y="2693137"/>
                </a:cubicBezTo>
                <a:cubicBezTo>
                  <a:pt x="2691937" y="2694080"/>
                  <a:pt x="2688508" y="2695023"/>
                  <a:pt x="2684650" y="2696051"/>
                </a:cubicBezTo>
                <a:close/>
                <a:moveTo>
                  <a:pt x="2692365" y="2672820"/>
                </a:moveTo>
                <a:cubicBezTo>
                  <a:pt x="2694251" y="2667162"/>
                  <a:pt x="2696137" y="2661590"/>
                  <a:pt x="2698023" y="2655932"/>
                </a:cubicBezTo>
                <a:cubicBezTo>
                  <a:pt x="2701795" y="2654218"/>
                  <a:pt x="2705224" y="2652589"/>
                  <a:pt x="2708225" y="2650874"/>
                </a:cubicBezTo>
                <a:cubicBezTo>
                  <a:pt x="2706339" y="2656789"/>
                  <a:pt x="2704453" y="2662790"/>
                  <a:pt x="2702567" y="2668705"/>
                </a:cubicBezTo>
                <a:cubicBezTo>
                  <a:pt x="2699652" y="2670077"/>
                  <a:pt x="2696223" y="2671448"/>
                  <a:pt x="2692365" y="2672820"/>
                </a:cubicBezTo>
                <a:close/>
                <a:moveTo>
                  <a:pt x="2700166" y="2649417"/>
                </a:moveTo>
                <a:cubicBezTo>
                  <a:pt x="2702052" y="2643759"/>
                  <a:pt x="2703938" y="2638101"/>
                  <a:pt x="2705824" y="2632443"/>
                </a:cubicBezTo>
                <a:cubicBezTo>
                  <a:pt x="2709510" y="2630386"/>
                  <a:pt x="2712939" y="2628414"/>
                  <a:pt x="2715940" y="2626357"/>
                </a:cubicBezTo>
                <a:cubicBezTo>
                  <a:pt x="2714054" y="2632272"/>
                  <a:pt x="2712254" y="2638187"/>
                  <a:pt x="2710368" y="2644188"/>
                </a:cubicBezTo>
                <a:cubicBezTo>
                  <a:pt x="2707453" y="2645902"/>
                  <a:pt x="2704024" y="2647702"/>
                  <a:pt x="2700166" y="2649417"/>
                </a:cubicBezTo>
                <a:close/>
                <a:moveTo>
                  <a:pt x="2708053" y="2625585"/>
                </a:moveTo>
                <a:cubicBezTo>
                  <a:pt x="2709853" y="2620099"/>
                  <a:pt x="2711739" y="2614527"/>
                  <a:pt x="2713539" y="2609041"/>
                </a:cubicBezTo>
                <a:cubicBezTo>
                  <a:pt x="2717226" y="2606640"/>
                  <a:pt x="2720569" y="2604326"/>
                  <a:pt x="2723569" y="2601925"/>
                </a:cubicBezTo>
                <a:cubicBezTo>
                  <a:pt x="2721769" y="2607669"/>
                  <a:pt x="2719969" y="2613327"/>
                  <a:pt x="2718254" y="2619070"/>
                </a:cubicBezTo>
                <a:cubicBezTo>
                  <a:pt x="2715340" y="2621213"/>
                  <a:pt x="2711911" y="2623357"/>
                  <a:pt x="2708053" y="2625585"/>
                </a:cubicBezTo>
                <a:close/>
                <a:moveTo>
                  <a:pt x="2729056" y="2597125"/>
                </a:moveTo>
                <a:cubicBezTo>
                  <a:pt x="2735313" y="2591210"/>
                  <a:pt x="2739257" y="2585209"/>
                  <a:pt x="2740543" y="2579208"/>
                </a:cubicBezTo>
                <a:cubicBezTo>
                  <a:pt x="2740971" y="2577236"/>
                  <a:pt x="2742172" y="2575093"/>
                  <a:pt x="2744143" y="2572865"/>
                </a:cubicBezTo>
                <a:cubicBezTo>
                  <a:pt x="2742086" y="2579980"/>
                  <a:pt x="2740028" y="2587009"/>
                  <a:pt x="2737971" y="2594124"/>
                </a:cubicBezTo>
                <a:cubicBezTo>
                  <a:pt x="2733427" y="2597639"/>
                  <a:pt x="2730856" y="2600982"/>
                  <a:pt x="2730170" y="2604240"/>
                </a:cubicBezTo>
                <a:cubicBezTo>
                  <a:pt x="2729399" y="2607583"/>
                  <a:pt x="2727170" y="2611012"/>
                  <a:pt x="2723741" y="2614441"/>
                </a:cubicBezTo>
                <a:cubicBezTo>
                  <a:pt x="2725455" y="2608698"/>
                  <a:pt x="2727256" y="2602954"/>
                  <a:pt x="2729056" y="2597125"/>
                </a:cubicBezTo>
                <a:close/>
                <a:moveTo>
                  <a:pt x="2737199" y="2577322"/>
                </a:moveTo>
                <a:cubicBezTo>
                  <a:pt x="2736428" y="2580666"/>
                  <a:pt x="2734714" y="2584009"/>
                  <a:pt x="2732056" y="2587352"/>
                </a:cubicBezTo>
                <a:cubicBezTo>
                  <a:pt x="2733685" y="2581951"/>
                  <a:pt x="2735399" y="2576637"/>
                  <a:pt x="2737028" y="2571236"/>
                </a:cubicBezTo>
                <a:cubicBezTo>
                  <a:pt x="2742600" y="2564978"/>
                  <a:pt x="2746201" y="2558634"/>
                  <a:pt x="2747572" y="2552290"/>
                </a:cubicBezTo>
                <a:cubicBezTo>
                  <a:pt x="2748172" y="2549462"/>
                  <a:pt x="2749973" y="2546461"/>
                  <a:pt x="2752630" y="2543461"/>
                </a:cubicBezTo>
                <a:cubicBezTo>
                  <a:pt x="2750572" y="2550490"/>
                  <a:pt x="2748515" y="2557606"/>
                  <a:pt x="2746458" y="2564635"/>
                </a:cubicBezTo>
                <a:cubicBezTo>
                  <a:pt x="2741228" y="2569007"/>
                  <a:pt x="2738057" y="2573207"/>
                  <a:pt x="2737199" y="2577322"/>
                </a:cubicBezTo>
                <a:close/>
                <a:moveTo>
                  <a:pt x="2758116" y="2538232"/>
                </a:moveTo>
                <a:cubicBezTo>
                  <a:pt x="2760517" y="2536174"/>
                  <a:pt x="2763431" y="2534117"/>
                  <a:pt x="2766603" y="2532059"/>
                </a:cubicBezTo>
                <a:cubicBezTo>
                  <a:pt x="2764460" y="2539946"/>
                  <a:pt x="2762317" y="2547747"/>
                  <a:pt x="2760174" y="2555634"/>
                </a:cubicBezTo>
                <a:cubicBezTo>
                  <a:pt x="2756916" y="2557434"/>
                  <a:pt x="2754087" y="2559234"/>
                  <a:pt x="2751516" y="2560949"/>
                </a:cubicBezTo>
                <a:cubicBezTo>
                  <a:pt x="2753745" y="2553319"/>
                  <a:pt x="2755973" y="2545776"/>
                  <a:pt x="2758116" y="2538232"/>
                </a:cubicBezTo>
                <a:close/>
                <a:moveTo>
                  <a:pt x="2771318" y="2529145"/>
                </a:moveTo>
                <a:cubicBezTo>
                  <a:pt x="2774061" y="2527516"/>
                  <a:pt x="2776976" y="2525887"/>
                  <a:pt x="2780148" y="2524173"/>
                </a:cubicBezTo>
                <a:cubicBezTo>
                  <a:pt x="2778005" y="2532402"/>
                  <a:pt x="2775947" y="2540546"/>
                  <a:pt x="2773804" y="2548776"/>
                </a:cubicBezTo>
                <a:cubicBezTo>
                  <a:pt x="2770547" y="2550233"/>
                  <a:pt x="2767546" y="2551691"/>
                  <a:pt x="2764717" y="2553148"/>
                </a:cubicBezTo>
                <a:cubicBezTo>
                  <a:pt x="2766946" y="2545175"/>
                  <a:pt x="2769175" y="2537117"/>
                  <a:pt x="2771318" y="2529145"/>
                </a:cubicBezTo>
                <a:close/>
                <a:moveTo>
                  <a:pt x="2784605" y="2521944"/>
                </a:moveTo>
                <a:cubicBezTo>
                  <a:pt x="2787177" y="2520658"/>
                  <a:pt x="2789749" y="2519372"/>
                  <a:pt x="2792492" y="2518086"/>
                </a:cubicBezTo>
                <a:cubicBezTo>
                  <a:pt x="2790435" y="2526487"/>
                  <a:pt x="2788377" y="2534888"/>
                  <a:pt x="2786406" y="2543375"/>
                </a:cubicBezTo>
                <a:cubicBezTo>
                  <a:pt x="2783577" y="2544575"/>
                  <a:pt x="2780748" y="2545690"/>
                  <a:pt x="2778176" y="2546804"/>
                </a:cubicBezTo>
                <a:cubicBezTo>
                  <a:pt x="2780319" y="2538489"/>
                  <a:pt x="2782462" y="2530174"/>
                  <a:pt x="2784605" y="2521944"/>
                </a:cubicBezTo>
                <a:close/>
                <a:moveTo>
                  <a:pt x="2796864" y="2516114"/>
                </a:moveTo>
                <a:cubicBezTo>
                  <a:pt x="2799436" y="2514914"/>
                  <a:pt x="2802179" y="2513800"/>
                  <a:pt x="2804922" y="2512600"/>
                </a:cubicBezTo>
                <a:cubicBezTo>
                  <a:pt x="2802951" y="2521172"/>
                  <a:pt x="2801065" y="2529831"/>
                  <a:pt x="2799093" y="2538403"/>
                </a:cubicBezTo>
                <a:cubicBezTo>
                  <a:pt x="2796178" y="2539518"/>
                  <a:pt x="2793435" y="2540546"/>
                  <a:pt x="2790692" y="2541575"/>
                </a:cubicBezTo>
                <a:cubicBezTo>
                  <a:pt x="2792749" y="2533174"/>
                  <a:pt x="2794807" y="2524601"/>
                  <a:pt x="2796864" y="2516114"/>
                </a:cubicBezTo>
                <a:close/>
                <a:moveTo>
                  <a:pt x="2809037" y="2510885"/>
                </a:moveTo>
                <a:cubicBezTo>
                  <a:pt x="2811694" y="2509771"/>
                  <a:pt x="2814352" y="2508656"/>
                  <a:pt x="2817181" y="2507628"/>
                </a:cubicBezTo>
                <a:cubicBezTo>
                  <a:pt x="2815295" y="2516372"/>
                  <a:pt x="2813495" y="2525202"/>
                  <a:pt x="2811609" y="2533945"/>
                </a:cubicBezTo>
                <a:cubicBezTo>
                  <a:pt x="2808694" y="2534974"/>
                  <a:pt x="2805865" y="2535917"/>
                  <a:pt x="2803208" y="2536946"/>
                </a:cubicBezTo>
                <a:cubicBezTo>
                  <a:pt x="2805180" y="2528202"/>
                  <a:pt x="2807065" y="2519544"/>
                  <a:pt x="2809037" y="2510885"/>
                </a:cubicBezTo>
                <a:close/>
                <a:moveTo>
                  <a:pt x="2821296" y="2505999"/>
                </a:moveTo>
                <a:cubicBezTo>
                  <a:pt x="2823953" y="2504970"/>
                  <a:pt x="2826696" y="2503942"/>
                  <a:pt x="2829440" y="2502913"/>
                </a:cubicBezTo>
                <a:cubicBezTo>
                  <a:pt x="2827639" y="2511828"/>
                  <a:pt x="2825925" y="2520830"/>
                  <a:pt x="2824125" y="2529745"/>
                </a:cubicBezTo>
                <a:cubicBezTo>
                  <a:pt x="2821210" y="2530688"/>
                  <a:pt x="2818467" y="2531631"/>
                  <a:pt x="2815724" y="2532574"/>
                </a:cubicBezTo>
                <a:cubicBezTo>
                  <a:pt x="2817524" y="2523658"/>
                  <a:pt x="2819410" y="2514829"/>
                  <a:pt x="2821296" y="2505999"/>
                </a:cubicBezTo>
                <a:close/>
                <a:moveTo>
                  <a:pt x="2833469" y="2501370"/>
                </a:moveTo>
                <a:cubicBezTo>
                  <a:pt x="2973286" y="2449935"/>
                  <a:pt x="3261579" y="2387441"/>
                  <a:pt x="3533842" y="2337807"/>
                </a:cubicBezTo>
                <a:lnTo>
                  <a:pt x="3538042" y="2337035"/>
                </a:lnTo>
                <a:cubicBezTo>
                  <a:pt x="3540100" y="2336692"/>
                  <a:pt x="3567189" y="2336435"/>
                  <a:pt x="3570961" y="2336435"/>
                </a:cubicBezTo>
                <a:cubicBezTo>
                  <a:pt x="3604565" y="2336435"/>
                  <a:pt x="3892258" y="2362495"/>
                  <a:pt x="3907603" y="2393185"/>
                </a:cubicBezTo>
                <a:cubicBezTo>
                  <a:pt x="3918833" y="2415645"/>
                  <a:pt x="4018960" y="2439991"/>
                  <a:pt x="4124916" y="2465708"/>
                </a:cubicBezTo>
                <a:cubicBezTo>
                  <a:pt x="4215184" y="2487654"/>
                  <a:pt x="4317540" y="2512428"/>
                  <a:pt x="4322255" y="2529573"/>
                </a:cubicBezTo>
                <a:cubicBezTo>
                  <a:pt x="4334085" y="2572607"/>
                  <a:pt x="4499706" y="2614527"/>
                  <a:pt x="4675099" y="2658932"/>
                </a:cubicBezTo>
                <a:cubicBezTo>
                  <a:pt x="4721905" y="2670762"/>
                  <a:pt x="4769140" y="2682764"/>
                  <a:pt x="4813031" y="2694680"/>
                </a:cubicBezTo>
                <a:cubicBezTo>
                  <a:pt x="4813373" y="2695708"/>
                  <a:pt x="4813631" y="2696823"/>
                  <a:pt x="4813974" y="2697852"/>
                </a:cubicBezTo>
                <a:cubicBezTo>
                  <a:pt x="4770597" y="2687736"/>
                  <a:pt x="4723620" y="2677449"/>
                  <a:pt x="4675785" y="2666991"/>
                </a:cubicBezTo>
                <a:cubicBezTo>
                  <a:pt x="4514536" y="2631843"/>
                  <a:pt x="4331770" y="2591981"/>
                  <a:pt x="4322169" y="2557005"/>
                </a:cubicBezTo>
                <a:cubicBezTo>
                  <a:pt x="4317540" y="2540203"/>
                  <a:pt x="4242702" y="2523658"/>
                  <a:pt x="4120973" y="2498112"/>
                </a:cubicBezTo>
                <a:cubicBezTo>
                  <a:pt x="4023675" y="2477710"/>
                  <a:pt x="3913347" y="2454564"/>
                  <a:pt x="3904346" y="2436476"/>
                </a:cubicBezTo>
                <a:cubicBezTo>
                  <a:pt x="3888744" y="2405101"/>
                  <a:pt x="3580476" y="2384784"/>
                  <a:pt x="3566160" y="2384784"/>
                </a:cubicBezTo>
                <a:cubicBezTo>
                  <a:pt x="3565903" y="2384784"/>
                  <a:pt x="3535299" y="2384955"/>
                  <a:pt x="3533071" y="2385384"/>
                </a:cubicBezTo>
                <a:cubicBezTo>
                  <a:pt x="3527755" y="2386327"/>
                  <a:pt x="3515154" y="2388470"/>
                  <a:pt x="3496809" y="2391471"/>
                </a:cubicBezTo>
                <a:cubicBezTo>
                  <a:pt x="3163510" y="2446592"/>
                  <a:pt x="2941997" y="2491854"/>
                  <a:pt x="2828068" y="2528373"/>
                </a:cubicBezTo>
                <a:cubicBezTo>
                  <a:pt x="2829868" y="2519372"/>
                  <a:pt x="2831669" y="2510371"/>
                  <a:pt x="2833469" y="2501370"/>
                </a:cubicBezTo>
                <a:close/>
                <a:moveTo>
                  <a:pt x="4860780" y="2761545"/>
                </a:moveTo>
                <a:cubicBezTo>
                  <a:pt x="4861036" y="2762403"/>
                  <a:pt x="4861380" y="2763346"/>
                  <a:pt x="4861637" y="2764203"/>
                </a:cubicBezTo>
                <a:lnTo>
                  <a:pt x="4861637" y="2764203"/>
                </a:lnTo>
                <a:cubicBezTo>
                  <a:pt x="4861294" y="2763346"/>
                  <a:pt x="4861036" y="2762488"/>
                  <a:pt x="4860780" y="2761545"/>
                </a:cubicBezTo>
                <a:cubicBezTo>
                  <a:pt x="4860780" y="2761545"/>
                  <a:pt x="4860780" y="2761545"/>
                  <a:pt x="4860780" y="2761545"/>
                </a:cubicBezTo>
                <a:close/>
                <a:moveTo>
                  <a:pt x="4869352" y="2775518"/>
                </a:moveTo>
                <a:cubicBezTo>
                  <a:pt x="4876124" y="2796435"/>
                  <a:pt x="4882811" y="2817181"/>
                  <a:pt x="4889326" y="2837841"/>
                </a:cubicBezTo>
                <a:cubicBezTo>
                  <a:pt x="4942990" y="3008005"/>
                  <a:pt x="5049546" y="3266637"/>
                  <a:pt x="5187306" y="3482235"/>
                </a:cubicBezTo>
                <a:cubicBezTo>
                  <a:pt x="5291548" y="3645284"/>
                  <a:pt x="5450053" y="3839709"/>
                  <a:pt x="5613702" y="3839709"/>
                </a:cubicBezTo>
                <a:cubicBezTo>
                  <a:pt x="5798096" y="3839709"/>
                  <a:pt x="5978719" y="3600536"/>
                  <a:pt x="6129938" y="3381680"/>
                </a:cubicBezTo>
                <a:cubicBezTo>
                  <a:pt x="5980520" y="3604051"/>
                  <a:pt x="5799039" y="3858739"/>
                  <a:pt x="5609159" y="3858739"/>
                </a:cubicBezTo>
                <a:cubicBezTo>
                  <a:pt x="5443795" y="3858739"/>
                  <a:pt x="5286832" y="3660715"/>
                  <a:pt x="5184220" y="3494666"/>
                </a:cubicBezTo>
                <a:cubicBezTo>
                  <a:pt x="5071834" y="3312757"/>
                  <a:pt x="4961421" y="3066812"/>
                  <a:pt x="4888811" y="2836726"/>
                </a:cubicBezTo>
                <a:cubicBezTo>
                  <a:pt x="4882382" y="2816409"/>
                  <a:pt x="4875867" y="2796007"/>
                  <a:pt x="4869352" y="2775518"/>
                </a:cubicBezTo>
                <a:lnTo>
                  <a:pt x="4869352" y="2775518"/>
                </a:lnTo>
                <a:close/>
                <a:moveTo>
                  <a:pt x="7392067" y="4057021"/>
                </a:moveTo>
                <a:cubicBezTo>
                  <a:pt x="7438273" y="4224785"/>
                  <a:pt x="7551173" y="4461043"/>
                  <a:pt x="7650871" y="4669527"/>
                </a:cubicBezTo>
                <a:cubicBezTo>
                  <a:pt x="7666473" y="4702188"/>
                  <a:pt x="7681732" y="4733992"/>
                  <a:pt x="7696220" y="4764681"/>
                </a:cubicBezTo>
                <a:cubicBezTo>
                  <a:pt x="7740882" y="4859065"/>
                  <a:pt x="7805348" y="4945476"/>
                  <a:pt x="7877785" y="5008140"/>
                </a:cubicBezTo>
                <a:cubicBezTo>
                  <a:pt x="7950737" y="5071234"/>
                  <a:pt x="8027118" y="5106038"/>
                  <a:pt x="8092869" y="5106038"/>
                </a:cubicBezTo>
                <a:cubicBezTo>
                  <a:pt x="8104699" y="5106038"/>
                  <a:pt x="8122273" y="5105010"/>
                  <a:pt x="8135046" y="5102695"/>
                </a:cubicBezTo>
                <a:cubicBezTo>
                  <a:pt x="8233030" y="5084779"/>
                  <a:pt x="8388278" y="4992282"/>
                  <a:pt x="8571558" y="4653068"/>
                </a:cubicBezTo>
                <a:cubicBezTo>
                  <a:pt x="8637566" y="4530910"/>
                  <a:pt x="8699459" y="4389120"/>
                  <a:pt x="8749951" y="4247331"/>
                </a:cubicBezTo>
                <a:cubicBezTo>
                  <a:pt x="8702631" y="4390149"/>
                  <a:pt x="8640309" y="4547283"/>
                  <a:pt x="8564442" y="4693015"/>
                </a:cubicBezTo>
                <a:cubicBezTo>
                  <a:pt x="8465087" y="4883925"/>
                  <a:pt x="8308982" y="5118297"/>
                  <a:pt x="8129560" y="5151044"/>
                </a:cubicBezTo>
                <a:cubicBezTo>
                  <a:pt x="8118158" y="5153101"/>
                  <a:pt x="8101699" y="5154473"/>
                  <a:pt x="8087554" y="5154473"/>
                </a:cubicBezTo>
                <a:cubicBezTo>
                  <a:pt x="7951851" y="5154473"/>
                  <a:pt x="7789488" y="5011827"/>
                  <a:pt x="7692705" y="4807544"/>
                </a:cubicBezTo>
                <a:cubicBezTo>
                  <a:pt x="7574919" y="4558770"/>
                  <a:pt x="7444702" y="4277249"/>
                  <a:pt x="7391724" y="4084625"/>
                </a:cubicBezTo>
                <a:cubicBezTo>
                  <a:pt x="7325373" y="3843652"/>
                  <a:pt x="7242991" y="3592049"/>
                  <a:pt x="7159924" y="3344732"/>
                </a:cubicBezTo>
                <a:cubicBezTo>
                  <a:pt x="7244106" y="3582190"/>
                  <a:pt x="7328202" y="3824964"/>
                  <a:pt x="7392067" y="4057021"/>
                </a:cubicBezTo>
                <a:close/>
                <a:moveTo>
                  <a:pt x="10145468" y="2638873"/>
                </a:moveTo>
                <a:cubicBezTo>
                  <a:pt x="10155755" y="2610755"/>
                  <a:pt x="10505771" y="2563178"/>
                  <a:pt x="10542204" y="2563178"/>
                </a:cubicBezTo>
                <a:cubicBezTo>
                  <a:pt x="10553263" y="2563178"/>
                  <a:pt x="10605212" y="2567807"/>
                  <a:pt x="10670963" y="2575522"/>
                </a:cubicBezTo>
                <a:cubicBezTo>
                  <a:pt x="10678935" y="2583580"/>
                  <a:pt x="10686822" y="2591381"/>
                  <a:pt x="10694794" y="2598925"/>
                </a:cubicBezTo>
                <a:cubicBezTo>
                  <a:pt x="10623128" y="2591810"/>
                  <a:pt x="10567064" y="2587695"/>
                  <a:pt x="10560721" y="2587695"/>
                </a:cubicBezTo>
                <a:cubicBezTo>
                  <a:pt x="10549576" y="2587695"/>
                  <a:pt x="10453136" y="2597382"/>
                  <a:pt x="10356952" y="2610584"/>
                </a:cubicBezTo>
                <a:cubicBezTo>
                  <a:pt x="10167842" y="2636558"/>
                  <a:pt x="10162699" y="2650617"/>
                  <a:pt x="10161071" y="2655246"/>
                </a:cubicBezTo>
                <a:cubicBezTo>
                  <a:pt x="10149497" y="2686879"/>
                  <a:pt x="9995192" y="2721940"/>
                  <a:pt x="9813799" y="2757088"/>
                </a:cubicBezTo>
                <a:cubicBezTo>
                  <a:pt x="9990478" y="2716282"/>
                  <a:pt x="10131495" y="2677106"/>
                  <a:pt x="10145468" y="2638873"/>
                </a:cubicBezTo>
                <a:close/>
                <a:moveTo>
                  <a:pt x="10678677" y="2576465"/>
                </a:moveTo>
                <a:cubicBezTo>
                  <a:pt x="10682278" y="2576894"/>
                  <a:pt x="10685965" y="2577322"/>
                  <a:pt x="10689736" y="2577837"/>
                </a:cubicBezTo>
                <a:cubicBezTo>
                  <a:pt x="10697709" y="2585809"/>
                  <a:pt x="10705595" y="2593439"/>
                  <a:pt x="10713482" y="2600897"/>
                </a:cubicBezTo>
                <a:cubicBezTo>
                  <a:pt x="10709881" y="2600554"/>
                  <a:pt x="10706282" y="2600125"/>
                  <a:pt x="10702681" y="2599782"/>
                </a:cubicBezTo>
                <a:cubicBezTo>
                  <a:pt x="10694709" y="2592238"/>
                  <a:pt x="10686736" y="2584437"/>
                  <a:pt x="10678677" y="2576465"/>
                </a:cubicBezTo>
                <a:close/>
                <a:moveTo>
                  <a:pt x="10697623" y="2578694"/>
                </a:moveTo>
                <a:cubicBezTo>
                  <a:pt x="10701223" y="2579122"/>
                  <a:pt x="10704824" y="2579637"/>
                  <a:pt x="10708511" y="2580066"/>
                </a:cubicBezTo>
                <a:cubicBezTo>
                  <a:pt x="10716397" y="2587867"/>
                  <a:pt x="10724284" y="2595410"/>
                  <a:pt x="10732171" y="2602783"/>
                </a:cubicBezTo>
                <a:cubicBezTo>
                  <a:pt x="10728570" y="2602440"/>
                  <a:pt x="10724969" y="2602011"/>
                  <a:pt x="10721455" y="2601668"/>
                </a:cubicBezTo>
                <a:cubicBezTo>
                  <a:pt x="10713482" y="2594296"/>
                  <a:pt x="10705595" y="2586580"/>
                  <a:pt x="10697623" y="2578694"/>
                </a:cubicBezTo>
                <a:close/>
                <a:moveTo>
                  <a:pt x="10717083" y="2581180"/>
                </a:moveTo>
                <a:cubicBezTo>
                  <a:pt x="10720683" y="2581609"/>
                  <a:pt x="10724284" y="2582123"/>
                  <a:pt x="10727969" y="2582551"/>
                </a:cubicBezTo>
                <a:cubicBezTo>
                  <a:pt x="10735771" y="2590095"/>
                  <a:pt x="10743658" y="2597553"/>
                  <a:pt x="10751544" y="2604840"/>
                </a:cubicBezTo>
                <a:cubicBezTo>
                  <a:pt x="10748030" y="2604411"/>
                  <a:pt x="10744515" y="2604068"/>
                  <a:pt x="10741000" y="2603640"/>
                </a:cubicBezTo>
                <a:cubicBezTo>
                  <a:pt x="10732942" y="2596353"/>
                  <a:pt x="10724969" y="2588895"/>
                  <a:pt x="10717083" y="2581180"/>
                </a:cubicBezTo>
                <a:close/>
                <a:moveTo>
                  <a:pt x="10736028" y="2583666"/>
                </a:moveTo>
                <a:cubicBezTo>
                  <a:pt x="10739629" y="2584180"/>
                  <a:pt x="10743229" y="2584609"/>
                  <a:pt x="10746829" y="2585123"/>
                </a:cubicBezTo>
                <a:cubicBezTo>
                  <a:pt x="10754545" y="2592581"/>
                  <a:pt x="10762431" y="2599868"/>
                  <a:pt x="10770318" y="2607069"/>
                </a:cubicBezTo>
                <a:cubicBezTo>
                  <a:pt x="10766803" y="2606640"/>
                  <a:pt x="10763289" y="2606297"/>
                  <a:pt x="10759860" y="2605869"/>
                </a:cubicBezTo>
                <a:cubicBezTo>
                  <a:pt x="10751887" y="2598582"/>
                  <a:pt x="10743915" y="2591210"/>
                  <a:pt x="10736028" y="2583666"/>
                </a:cubicBezTo>
                <a:close/>
                <a:moveTo>
                  <a:pt x="10755059" y="2586238"/>
                </a:moveTo>
                <a:cubicBezTo>
                  <a:pt x="10758660" y="2586752"/>
                  <a:pt x="10762175" y="2587266"/>
                  <a:pt x="10765774" y="2587695"/>
                </a:cubicBezTo>
                <a:cubicBezTo>
                  <a:pt x="10773490" y="2594982"/>
                  <a:pt x="10781291" y="2602182"/>
                  <a:pt x="10789091" y="2609212"/>
                </a:cubicBezTo>
                <a:cubicBezTo>
                  <a:pt x="10785663" y="2608783"/>
                  <a:pt x="10782234" y="2608355"/>
                  <a:pt x="10778805" y="2608012"/>
                </a:cubicBezTo>
                <a:cubicBezTo>
                  <a:pt x="10770832" y="2600897"/>
                  <a:pt x="10762946" y="2593696"/>
                  <a:pt x="10755059" y="2586238"/>
                </a:cubicBezTo>
                <a:close/>
                <a:moveTo>
                  <a:pt x="10774089" y="2588895"/>
                </a:moveTo>
                <a:cubicBezTo>
                  <a:pt x="10777604" y="2589410"/>
                  <a:pt x="10781205" y="2589924"/>
                  <a:pt x="10784720" y="2590438"/>
                </a:cubicBezTo>
                <a:cubicBezTo>
                  <a:pt x="10792435" y="2597553"/>
                  <a:pt x="10800150" y="2604669"/>
                  <a:pt x="10807951" y="2611526"/>
                </a:cubicBezTo>
                <a:cubicBezTo>
                  <a:pt x="10804522" y="2611098"/>
                  <a:pt x="10801179" y="2610669"/>
                  <a:pt x="10797750" y="2610241"/>
                </a:cubicBezTo>
                <a:cubicBezTo>
                  <a:pt x="10789864" y="2603297"/>
                  <a:pt x="10781977" y="2596182"/>
                  <a:pt x="10774089" y="2588895"/>
                </a:cubicBezTo>
                <a:close/>
                <a:moveTo>
                  <a:pt x="10815837" y="2618299"/>
                </a:moveTo>
                <a:cubicBezTo>
                  <a:pt x="10824154" y="2625500"/>
                  <a:pt x="10832640" y="2632615"/>
                  <a:pt x="10841127" y="2639559"/>
                </a:cubicBezTo>
                <a:cubicBezTo>
                  <a:pt x="10837869" y="2639216"/>
                  <a:pt x="10834526" y="2638873"/>
                  <a:pt x="10831268" y="2638530"/>
                </a:cubicBezTo>
                <a:cubicBezTo>
                  <a:pt x="10822610" y="2631501"/>
                  <a:pt x="10814038" y="2624385"/>
                  <a:pt x="10805551" y="2617013"/>
                </a:cubicBezTo>
                <a:cubicBezTo>
                  <a:pt x="10808980" y="2617442"/>
                  <a:pt x="10812409" y="2617870"/>
                  <a:pt x="10815837" y="2618299"/>
                </a:cubicBezTo>
                <a:close/>
                <a:moveTo>
                  <a:pt x="10849528" y="2646417"/>
                </a:moveTo>
                <a:cubicBezTo>
                  <a:pt x="10858444" y="2653532"/>
                  <a:pt x="10867444" y="2660390"/>
                  <a:pt x="10876531" y="2667076"/>
                </a:cubicBezTo>
                <a:cubicBezTo>
                  <a:pt x="10873445" y="2666819"/>
                  <a:pt x="10870360" y="2666562"/>
                  <a:pt x="10867358" y="2666305"/>
                </a:cubicBezTo>
                <a:cubicBezTo>
                  <a:pt x="10858100" y="2659533"/>
                  <a:pt x="10848928" y="2652589"/>
                  <a:pt x="10839755" y="2645302"/>
                </a:cubicBezTo>
                <a:cubicBezTo>
                  <a:pt x="10843013" y="2645645"/>
                  <a:pt x="10846270" y="2646074"/>
                  <a:pt x="10849528" y="2646417"/>
                </a:cubicBezTo>
                <a:close/>
                <a:moveTo>
                  <a:pt x="10885704" y="2673849"/>
                </a:moveTo>
                <a:cubicBezTo>
                  <a:pt x="10895562" y="2680964"/>
                  <a:pt x="10905507" y="2687736"/>
                  <a:pt x="10915451" y="2694251"/>
                </a:cubicBezTo>
                <a:cubicBezTo>
                  <a:pt x="10912793" y="2694080"/>
                  <a:pt x="10910135" y="2693908"/>
                  <a:pt x="10907478" y="2693737"/>
                </a:cubicBezTo>
                <a:cubicBezTo>
                  <a:pt x="10897191" y="2687222"/>
                  <a:pt x="10886904" y="2680278"/>
                  <a:pt x="10876703" y="2673077"/>
                </a:cubicBezTo>
                <a:cubicBezTo>
                  <a:pt x="10879703" y="2673249"/>
                  <a:pt x="10882703" y="2673506"/>
                  <a:pt x="10885704" y="2673849"/>
                </a:cubicBezTo>
                <a:close/>
                <a:moveTo>
                  <a:pt x="10925738" y="2700681"/>
                </a:moveTo>
                <a:cubicBezTo>
                  <a:pt x="10936967" y="2707710"/>
                  <a:pt x="10948283" y="2714396"/>
                  <a:pt x="10959684" y="2720569"/>
                </a:cubicBezTo>
                <a:cubicBezTo>
                  <a:pt x="10957627" y="2720483"/>
                  <a:pt x="10955570" y="2720397"/>
                  <a:pt x="10953512" y="2720226"/>
                </a:cubicBezTo>
                <a:cubicBezTo>
                  <a:pt x="10941511" y="2713968"/>
                  <a:pt x="10929595" y="2707281"/>
                  <a:pt x="10917765" y="2700081"/>
                </a:cubicBezTo>
                <a:cubicBezTo>
                  <a:pt x="10920508" y="2700338"/>
                  <a:pt x="10923165" y="2700509"/>
                  <a:pt x="10925738" y="2700681"/>
                </a:cubicBezTo>
                <a:close/>
                <a:moveTo>
                  <a:pt x="10937053" y="2701538"/>
                </a:moveTo>
                <a:cubicBezTo>
                  <a:pt x="10939711" y="2701709"/>
                  <a:pt x="10942282" y="2701966"/>
                  <a:pt x="10944940" y="2702138"/>
                </a:cubicBezTo>
                <a:cubicBezTo>
                  <a:pt x="10956085" y="2708996"/>
                  <a:pt x="10967228" y="2715597"/>
                  <a:pt x="10978459" y="2721597"/>
                </a:cubicBezTo>
                <a:cubicBezTo>
                  <a:pt x="10976487" y="2721512"/>
                  <a:pt x="10974429" y="2721426"/>
                  <a:pt x="10972371" y="2721255"/>
                </a:cubicBezTo>
                <a:cubicBezTo>
                  <a:pt x="10960541" y="2715168"/>
                  <a:pt x="10948797" y="2708567"/>
                  <a:pt x="10937053" y="2701538"/>
                </a:cubicBezTo>
                <a:close/>
                <a:moveTo>
                  <a:pt x="10956427" y="2702995"/>
                </a:moveTo>
                <a:cubicBezTo>
                  <a:pt x="10959085" y="2703167"/>
                  <a:pt x="10961656" y="2703424"/>
                  <a:pt x="10964228" y="2703595"/>
                </a:cubicBezTo>
                <a:cubicBezTo>
                  <a:pt x="10975201" y="2710367"/>
                  <a:pt x="10986259" y="2716711"/>
                  <a:pt x="10997318" y="2722626"/>
                </a:cubicBezTo>
                <a:cubicBezTo>
                  <a:pt x="10995346" y="2722540"/>
                  <a:pt x="10993375" y="2722369"/>
                  <a:pt x="10991317" y="2722283"/>
                </a:cubicBezTo>
                <a:cubicBezTo>
                  <a:pt x="10979659" y="2716368"/>
                  <a:pt x="10967999" y="2709939"/>
                  <a:pt x="10956427" y="2702995"/>
                </a:cubicBezTo>
                <a:close/>
                <a:moveTo>
                  <a:pt x="10975972" y="2704538"/>
                </a:moveTo>
                <a:cubicBezTo>
                  <a:pt x="10978544" y="2704795"/>
                  <a:pt x="10981116" y="2704967"/>
                  <a:pt x="10983688" y="2705224"/>
                </a:cubicBezTo>
                <a:cubicBezTo>
                  <a:pt x="10994575" y="2711825"/>
                  <a:pt x="11005462" y="2717997"/>
                  <a:pt x="11016348" y="2723740"/>
                </a:cubicBezTo>
                <a:cubicBezTo>
                  <a:pt x="11014463" y="2723655"/>
                  <a:pt x="11012491" y="2723483"/>
                  <a:pt x="11010434" y="2723398"/>
                </a:cubicBezTo>
                <a:cubicBezTo>
                  <a:pt x="10998947" y="2717568"/>
                  <a:pt x="10987459" y="2711310"/>
                  <a:pt x="10975972" y="2704538"/>
                </a:cubicBezTo>
                <a:close/>
                <a:moveTo>
                  <a:pt x="10995775" y="2706253"/>
                </a:moveTo>
                <a:cubicBezTo>
                  <a:pt x="10998346" y="2706510"/>
                  <a:pt x="11000919" y="2706767"/>
                  <a:pt x="11003404" y="2706938"/>
                </a:cubicBezTo>
                <a:cubicBezTo>
                  <a:pt x="11014119" y="2713282"/>
                  <a:pt x="11024921" y="2719369"/>
                  <a:pt x="11035637" y="2724941"/>
                </a:cubicBezTo>
                <a:cubicBezTo>
                  <a:pt x="11033751" y="2724769"/>
                  <a:pt x="11031779" y="2724684"/>
                  <a:pt x="11029808" y="2724512"/>
                </a:cubicBezTo>
                <a:cubicBezTo>
                  <a:pt x="11018492" y="2718940"/>
                  <a:pt x="11007090" y="2712853"/>
                  <a:pt x="10995775" y="2706253"/>
                </a:cubicBezTo>
                <a:close/>
                <a:moveTo>
                  <a:pt x="11016006" y="2708224"/>
                </a:moveTo>
                <a:cubicBezTo>
                  <a:pt x="11018577" y="2708481"/>
                  <a:pt x="11021149" y="2708739"/>
                  <a:pt x="11023636" y="2708996"/>
                </a:cubicBezTo>
                <a:cubicBezTo>
                  <a:pt x="11034266" y="2715168"/>
                  <a:pt x="11044810" y="2721083"/>
                  <a:pt x="11055439" y="2726484"/>
                </a:cubicBezTo>
                <a:cubicBezTo>
                  <a:pt x="11053554" y="2726312"/>
                  <a:pt x="11051667" y="2726141"/>
                  <a:pt x="11049696" y="2726055"/>
                </a:cubicBezTo>
                <a:cubicBezTo>
                  <a:pt x="11038466" y="2720569"/>
                  <a:pt x="11027236" y="2714654"/>
                  <a:pt x="11016006" y="2708224"/>
                </a:cubicBezTo>
                <a:close/>
                <a:moveTo>
                  <a:pt x="11036837" y="2710539"/>
                </a:moveTo>
                <a:cubicBezTo>
                  <a:pt x="11039495" y="2710882"/>
                  <a:pt x="11042152" y="2711139"/>
                  <a:pt x="11044638" y="2711482"/>
                </a:cubicBezTo>
                <a:cubicBezTo>
                  <a:pt x="11055525" y="2717654"/>
                  <a:pt x="11066069" y="2723312"/>
                  <a:pt x="11076356" y="2728455"/>
                </a:cubicBezTo>
                <a:cubicBezTo>
                  <a:pt x="11074384" y="2728284"/>
                  <a:pt x="11072241" y="2728027"/>
                  <a:pt x="11070098" y="2727855"/>
                </a:cubicBezTo>
                <a:cubicBezTo>
                  <a:pt x="11059040" y="2722455"/>
                  <a:pt x="11047896" y="2716711"/>
                  <a:pt x="11036837" y="2710539"/>
                </a:cubicBezTo>
                <a:close/>
                <a:moveTo>
                  <a:pt x="11058955" y="2713454"/>
                </a:moveTo>
                <a:cubicBezTo>
                  <a:pt x="11061869" y="2713882"/>
                  <a:pt x="11064612" y="2714311"/>
                  <a:pt x="11067184" y="2714825"/>
                </a:cubicBezTo>
                <a:cubicBezTo>
                  <a:pt x="11078328" y="2720997"/>
                  <a:pt x="11089044" y="2726570"/>
                  <a:pt x="11099416" y="2731627"/>
                </a:cubicBezTo>
                <a:cubicBezTo>
                  <a:pt x="11097531" y="2731284"/>
                  <a:pt x="11095216" y="2730856"/>
                  <a:pt x="11092386" y="2730427"/>
                </a:cubicBezTo>
                <a:cubicBezTo>
                  <a:pt x="11081329" y="2725198"/>
                  <a:pt x="11070184" y="2719540"/>
                  <a:pt x="11058955" y="2713454"/>
                </a:cubicBezTo>
                <a:close/>
                <a:moveTo>
                  <a:pt x="11119476" y="2740800"/>
                </a:moveTo>
                <a:cubicBezTo>
                  <a:pt x="11129163" y="2745086"/>
                  <a:pt x="11138507" y="2748858"/>
                  <a:pt x="11147508" y="2752116"/>
                </a:cubicBezTo>
                <a:cubicBezTo>
                  <a:pt x="11137050" y="2748772"/>
                  <a:pt x="11126591" y="2744915"/>
                  <a:pt x="11116047" y="2740628"/>
                </a:cubicBezTo>
                <a:cubicBezTo>
                  <a:pt x="11117075" y="2740714"/>
                  <a:pt x="11118190" y="2740800"/>
                  <a:pt x="11119476" y="2740800"/>
                </a:cubicBezTo>
                <a:close/>
                <a:moveTo>
                  <a:pt x="11138421" y="2741743"/>
                </a:moveTo>
                <a:cubicBezTo>
                  <a:pt x="11147594" y="2745686"/>
                  <a:pt x="11156424" y="2749201"/>
                  <a:pt x="11164996" y="2752373"/>
                </a:cubicBezTo>
                <a:cubicBezTo>
                  <a:pt x="11155138" y="2749201"/>
                  <a:pt x="11145193" y="2745600"/>
                  <a:pt x="11135249" y="2741571"/>
                </a:cubicBezTo>
                <a:cubicBezTo>
                  <a:pt x="11136193" y="2741657"/>
                  <a:pt x="11137306" y="2741743"/>
                  <a:pt x="11138421" y="2741743"/>
                </a:cubicBezTo>
                <a:close/>
                <a:moveTo>
                  <a:pt x="11157281" y="2742686"/>
                </a:moveTo>
                <a:cubicBezTo>
                  <a:pt x="11165939" y="2746372"/>
                  <a:pt x="11174168" y="2749630"/>
                  <a:pt x="11182227" y="2752544"/>
                </a:cubicBezTo>
                <a:cubicBezTo>
                  <a:pt x="11172968" y="2749544"/>
                  <a:pt x="11163710" y="2746201"/>
                  <a:pt x="11154281" y="2742514"/>
                </a:cubicBezTo>
                <a:cubicBezTo>
                  <a:pt x="11155309" y="2742600"/>
                  <a:pt x="11156338" y="2742600"/>
                  <a:pt x="11157281" y="2742686"/>
                </a:cubicBezTo>
                <a:close/>
                <a:moveTo>
                  <a:pt x="11176226" y="2743629"/>
                </a:moveTo>
                <a:cubicBezTo>
                  <a:pt x="11184284" y="2746972"/>
                  <a:pt x="11191999" y="2749973"/>
                  <a:pt x="11199457" y="2752716"/>
                </a:cubicBezTo>
                <a:cubicBezTo>
                  <a:pt x="11190884" y="2749973"/>
                  <a:pt x="11182227" y="2746886"/>
                  <a:pt x="11173569" y="2743457"/>
                </a:cubicBezTo>
                <a:cubicBezTo>
                  <a:pt x="11174426" y="2743543"/>
                  <a:pt x="11175369" y="2743543"/>
                  <a:pt x="11176226" y="2743629"/>
                </a:cubicBezTo>
                <a:close/>
                <a:moveTo>
                  <a:pt x="11195171" y="2744572"/>
                </a:moveTo>
                <a:cubicBezTo>
                  <a:pt x="11203144" y="2747829"/>
                  <a:pt x="11210773" y="2750830"/>
                  <a:pt x="11218145" y="2753487"/>
                </a:cubicBezTo>
                <a:cubicBezTo>
                  <a:pt x="11209744" y="2750830"/>
                  <a:pt x="11201172" y="2747744"/>
                  <a:pt x="11192599" y="2744486"/>
                </a:cubicBezTo>
                <a:cubicBezTo>
                  <a:pt x="11193457" y="2744486"/>
                  <a:pt x="11194314" y="2744486"/>
                  <a:pt x="11195171" y="2744572"/>
                </a:cubicBezTo>
                <a:close/>
                <a:moveTo>
                  <a:pt x="11214117" y="2745515"/>
                </a:moveTo>
                <a:cubicBezTo>
                  <a:pt x="11220974" y="2748344"/>
                  <a:pt x="11227575" y="2750830"/>
                  <a:pt x="11234004" y="2753144"/>
                </a:cubicBezTo>
                <a:cubicBezTo>
                  <a:pt x="11226718" y="2750830"/>
                  <a:pt x="11219346" y="2748258"/>
                  <a:pt x="11211888" y="2745429"/>
                </a:cubicBezTo>
                <a:cubicBezTo>
                  <a:pt x="11212573" y="2745429"/>
                  <a:pt x="11213345" y="2745429"/>
                  <a:pt x="11214117" y="2745515"/>
                </a:cubicBezTo>
                <a:close/>
                <a:moveTo>
                  <a:pt x="11232718" y="2746372"/>
                </a:moveTo>
                <a:cubicBezTo>
                  <a:pt x="11237004" y="2748087"/>
                  <a:pt x="11241291" y="2749801"/>
                  <a:pt x="11245492" y="2751344"/>
                </a:cubicBezTo>
                <a:cubicBezTo>
                  <a:pt x="11240691" y="2749715"/>
                  <a:pt x="11235890" y="2748087"/>
                  <a:pt x="11231090" y="2746286"/>
                </a:cubicBezTo>
                <a:cubicBezTo>
                  <a:pt x="11231690" y="2746372"/>
                  <a:pt x="11232204" y="2746372"/>
                  <a:pt x="11232718" y="2746372"/>
                </a:cubicBezTo>
                <a:close/>
                <a:moveTo>
                  <a:pt x="11251664" y="2747315"/>
                </a:moveTo>
                <a:cubicBezTo>
                  <a:pt x="11254922" y="2748601"/>
                  <a:pt x="11258265" y="2749973"/>
                  <a:pt x="11261523" y="2751173"/>
                </a:cubicBezTo>
                <a:cubicBezTo>
                  <a:pt x="11257836" y="2749973"/>
                  <a:pt x="11254149" y="2748601"/>
                  <a:pt x="11250378" y="2747229"/>
                </a:cubicBezTo>
                <a:cubicBezTo>
                  <a:pt x="11250807" y="2747229"/>
                  <a:pt x="11251235" y="2747315"/>
                  <a:pt x="11251664" y="2747315"/>
                </a:cubicBezTo>
                <a:close/>
                <a:moveTo>
                  <a:pt x="11270609" y="2748258"/>
                </a:moveTo>
                <a:cubicBezTo>
                  <a:pt x="11273267" y="2749287"/>
                  <a:pt x="11276010" y="2750315"/>
                  <a:pt x="11278582" y="2751344"/>
                </a:cubicBezTo>
                <a:cubicBezTo>
                  <a:pt x="11275667" y="2750315"/>
                  <a:pt x="11272666" y="2749287"/>
                  <a:pt x="11269666" y="2748172"/>
                </a:cubicBezTo>
                <a:cubicBezTo>
                  <a:pt x="11270009" y="2748172"/>
                  <a:pt x="11270352" y="2748258"/>
                  <a:pt x="11270609" y="2748258"/>
                </a:cubicBezTo>
                <a:close/>
                <a:moveTo>
                  <a:pt x="11289554" y="2749201"/>
                </a:moveTo>
                <a:cubicBezTo>
                  <a:pt x="11291441" y="2749973"/>
                  <a:pt x="11293412" y="2750658"/>
                  <a:pt x="11295298" y="2751344"/>
                </a:cubicBezTo>
                <a:cubicBezTo>
                  <a:pt x="11293241" y="2750658"/>
                  <a:pt x="11291097" y="2749887"/>
                  <a:pt x="11289040" y="2749115"/>
                </a:cubicBezTo>
                <a:cubicBezTo>
                  <a:pt x="11289212" y="2749115"/>
                  <a:pt x="11289383" y="2749115"/>
                  <a:pt x="11289554" y="2749201"/>
                </a:cubicBezTo>
                <a:close/>
                <a:moveTo>
                  <a:pt x="11308500" y="2750058"/>
                </a:moveTo>
                <a:cubicBezTo>
                  <a:pt x="11309014" y="2750230"/>
                  <a:pt x="11309443" y="2750401"/>
                  <a:pt x="11309957" y="2750572"/>
                </a:cubicBezTo>
                <a:cubicBezTo>
                  <a:pt x="11309443" y="2750401"/>
                  <a:pt x="11308842" y="2750230"/>
                  <a:pt x="11308328" y="2749973"/>
                </a:cubicBezTo>
                <a:cubicBezTo>
                  <a:pt x="11308414" y="2750058"/>
                  <a:pt x="11308500" y="2750058"/>
                  <a:pt x="11308500" y="2750058"/>
                </a:cubicBezTo>
                <a:close/>
                <a:moveTo>
                  <a:pt x="10589009" y="2225507"/>
                </a:moveTo>
                <a:cubicBezTo>
                  <a:pt x="10588238" y="2224649"/>
                  <a:pt x="10587553" y="2224050"/>
                  <a:pt x="10587210" y="2223621"/>
                </a:cubicBezTo>
                <a:cubicBezTo>
                  <a:pt x="10586267" y="2221135"/>
                  <a:pt x="10585324" y="2218649"/>
                  <a:pt x="10584295" y="2216163"/>
                </a:cubicBezTo>
                <a:cubicBezTo>
                  <a:pt x="10587124" y="2218049"/>
                  <a:pt x="10589952" y="2219935"/>
                  <a:pt x="10592696" y="2221821"/>
                </a:cubicBezTo>
                <a:cubicBezTo>
                  <a:pt x="10593982" y="2224564"/>
                  <a:pt x="10595181" y="2227221"/>
                  <a:pt x="10596382" y="2229965"/>
                </a:cubicBezTo>
                <a:cubicBezTo>
                  <a:pt x="10593896" y="2228507"/>
                  <a:pt x="10591496" y="2227050"/>
                  <a:pt x="10589009" y="2225507"/>
                </a:cubicBezTo>
                <a:close/>
                <a:moveTo>
                  <a:pt x="10581123" y="2218906"/>
                </a:moveTo>
                <a:cubicBezTo>
                  <a:pt x="10575465" y="2212905"/>
                  <a:pt x="10571779" y="2208791"/>
                  <a:pt x="10569979" y="2206905"/>
                </a:cubicBezTo>
                <a:cubicBezTo>
                  <a:pt x="10572807" y="2208705"/>
                  <a:pt x="10575551" y="2210505"/>
                  <a:pt x="10578294" y="2212305"/>
                </a:cubicBezTo>
                <a:cubicBezTo>
                  <a:pt x="10579322" y="2214534"/>
                  <a:pt x="10580265" y="2216677"/>
                  <a:pt x="10581123" y="2218906"/>
                </a:cubicBezTo>
                <a:close/>
                <a:moveTo>
                  <a:pt x="10553263" y="2190702"/>
                </a:moveTo>
                <a:cubicBezTo>
                  <a:pt x="10552319" y="2189674"/>
                  <a:pt x="10551633" y="2188902"/>
                  <a:pt x="10551290" y="2188474"/>
                </a:cubicBezTo>
                <a:cubicBezTo>
                  <a:pt x="10550176" y="2185388"/>
                  <a:pt x="10548891" y="2182387"/>
                  <a:pt x="10547690" y="2179387"/>
                </a:cubicBezTo>
                <a:cubicBezTo>
                  <a:pt x="10550519" y="2181273"/>
                  <a:pt x="10553348" y="2183159"/>
                  <a:pt x="10556177" y="2185045"/>
                </a:cubicBezTo>
                <a:cubicBezTo>
                  <a:pt x="10557720" y="2188474"/>
                  <a:pt x="10559177" y="2191817"/>
                  <a:pt x="10560635" y="2195246"/>
                </a:cubicBezTo>
                <a:cubicBezTo>
                  <a:pt x="10558149" y="2193703"/>
                  <a:pt x="10555662" y="2192160"/>
                  <a:pt x="10553263" y="2190702"/>
                </a:cubicBezTo>
                <a:close/>
                <a:moveTo>
                  <a:pt x="10545975" y="2185816"/>
                </a:moveTo>
                <a:cubicBezTo>
                  <a:pt x="10538775" y="2177501"/>
                  <a:pt x="10534403" y="2172272"/>
                  <a:pt x="10533202" y="2170814"/>
                </a:cubicBezTo>
                <a:cubicBezTo>
                  <a:pt x="10533031" y="2170386"/>
                  <a:pt x="10532860" y="2170043"/>
                  <a:pt x="10532774" y="2169614"/>
                </a:cubicBezTo>
                <a:cubicBezTo>
                  <a:pt x="10535775" y="2171500"/>
                  <a:pt x="10538689" y="2173386"/>
                  <a:pt x="10541775" y="2175358"/>
                </a:cubicBezTo>
                <a:cubicBezTo>
                  <a:pt x="10543233" y="2178872"/>
                  <a:pt x="10544604" y="2182302"/>
                  <a:pt x="10545975" y="2185816"/>
                </a:cubicBezTo>
                <a:close/>
                <a:moveTo>
                  <a:pt x="10529517" y="2161213"/>
                </a:moveTo>
                <a:cubicBezTo>
                  <a:pt x="10528317" y="2158298"/>
                  <a:pt x="10527116" y="2155384"/>
                  <a:pt x="10525916" y="2152469"/>
                </a:cubicBezTo>
                <a:cubicBezTo>
                  <a:pt x="10528659" y="2154355"/>
                  <a:pt x="10531403" y="2156241"/>
                  <a:pt x="10534145" y="2158213"/>
                </a:cubicBezTo>
                <a:cubicBezTo>
                  <a:pt x="10535431" y="2160956"/>
                  <a:pt x="10536717" y="2163699"/>
                  <a:pt x="10537918" y="2166528"/>
                </a:cubicBezTo>
                <a:cubicBezTo>
                  <a:pt x="10535088" y="2164728"/>
                  <a:pt x="10532260" y="2163013"/>
                  <a:pt x="10529517" y="2161213"/>
                </a:cubicBezTo>
                <a:close/>
                <a:moveTo>
                  <a:pt x="10521716" y="2142868"/>
                </a:moveTo>
                <a:cubicBezTo>
                  <a:pt x="10520429" y="2140039"/>
                  <a:pt x="10519143" y="2137124"/>
                  <a:pt x="10517773" y="2134296"/>
                </a:cubicBezTo>
                <a:cubicBezTo>
                  <a:pt x="10520172" y="2136096"/>
                  <a:pt x="10522573" y="2137896"/>
                  <a:pt x="10524973" y="2139696"/>
                </a:cubicBezTo>
                <a:cubicBezTo>
                  <a:pt x="10526431" y="2142439"/>
                  <a:pt x="10527802" y="2145183"/>
                  <a:pt x="10529174" y="2148012"/>
                </a:cubicBezTo>
                <a:cubicBezTo>
                  <a:pt x="10526601" y="2146211"/>
                  <a:pt x="10524202" y="2144497"/>
                  <a:pt x="10521716" y="2142868"/>
                </a:cubicBezTo>
                <a:close/>
                <a:moveTo>
                  <a:pt x="10515372" y="2138582"/>
                </a:moveTo>
                <a:cubicBezTo>
                  <a:pt x="10512628" y="2136781"/>
                  <a:pt x="10509971" y="2134981"/>
                  <a:pt x="10507313" y="2133267"/>
                </a:cubicBezTo>
                <a:cubicBezTo>
                  <a:pt x="10505942" y="2130009"/>
                  <a:pt x="10504485" y="2126752"/>
                  <a:pt x="10503113" y="2123494"/>
                </a:cubicBezTo>
                <a:cubicBezTo>
                  <a:pt x="10505771" y="2125380"/>
                  <a:pt x="10508342" y="2127266"/>
                  <a:pt x="10511000" y="2129152"/>
                </a:cubicBezTo>
                <a:cubicBezTo>
                  <a:pt x="10512372" y="2132324"/>
                  <a:pt x="10513914" y="2135496"/>
                  <a:pt x="10515372" y="2138582"/>
                </a:cubicBezTo>
                <a:close/>
                <a:moveTo>
                  <a:pt x="10498998" y="2114750"/>
                </a:moveTo>
                <a:cubicBezTo>
                  <a:pt x="10497626" y="2111921"/>
                  <a:pt x="10496341" y="2109007"/>
                  <a:pt x="10494969" y="2106178"/>
                </a:cubicBezTo>
                <a:cubicBezTo>
                  <a:pt x="10497284" y="2107978"/>
                  <a:pt x="10499685" y="2109778"/>
                  <a:pt x="10501998" y="2111664"/>
                </a:cubicBezTo>
                <a:cubicBezTo>
                  <a:pt x="10503456" y="2114407"/>
                  <a:pt x="10504914" y="2117151"/>
                  <a:pt x="10506285" y="2119894"/>
                </a:cubicBezTo>
                <a:cubicBezTo>
                  <a:pt x="10503885" y="2118179"/>
                  <a:pt x="10501399" y="2116465"/>
                  <a:pt x="10498998" y="2114750"/>
                </a:cubicBezTo>
                <a:close/>
                <a:moveTo>
                  <a:pt x="10492311" y="2110121"/>
                </a:moveTo>
                <a:cubicBezTo>
                  <a:pt x="10489826" y="2108406"/>
                  <a:pt x="10487254" y="2106692"/>
                  <a:pt x="10484683" y="2104977"/>
                </a:cubicBezTo>
                <a:cubicBezTo>
                  <a:pt x="10483311" y="2101720"/>
                  <a:pt x="10481853" y="2098548"/>
                  <a:pt x="10480397" y="2095376"/>
                </a:cubicBezTo>
                <a:cubicBezTo>
                  <a:pt x="10482796" y="2097176"/>
                  <a:pt x="10485197" y="2098891"/>
                  <a:pt x="10487683" y="2100777"/>
                </a:cubicBezTo>
                <a:cubicBezTo>
                  <a:pt x="10489225" y="2103777"/>
                  <a:pt x="10490769" y="2106949"/>
                  <a:pt x="10492311" y="2110121"/>
                </a:cubicBezTo>
                <a:close/>
                <a:moveTo>
                  <a:pt x="10475853" y="2085689"/>
                </a:moveTo>
                <a:cubicBezTo>
                  <a:pt x="10474738" y="2083289"/>
                  <a:pt x="10473538" y="2080889"/>
                  <a:pt x="10472424" y="2078488"/>
                </a:cubicBezTo>
                <a:cubicBezTo>
                  <a:pt x="10474481" y="2080117"/>
                  <a:pt x="10476624" y="2081832"/>
                  <a:pt x="10478681" y="2083461"/>
                </a:cubicBezTo>
                <a:cubicBezTo>
                  <a:pt x="10479968" y="2085775"/>
                  <a:pt x="10481168" y="2088090"/>
                  <a:pt x="10482368" y="2090404"/>
                </a:cubicBezTo>
                <a:cubicBezTo>
                  <a:pt x="10480225" y="2088776"/>
                  <a:pt x="10477996" y="2087232"/>
                  <a:pt x="10475853" y="2085689"/>
                </a:cubicBezTo>
                <a:close/>
                <a:moveTo>
                  <a:pt x="10468994" y="2080803"/>
                </a:moveTo>
                <a:cubicBezTo>
                  <a:pt x="10466508" y="2079003"/>
                  <a:pt x="10464023" y="2077288"/>
                  <a:pt x="10461536" y="2075574"/>
                </a:cubicBezTo>
                <a:cubicBezTo>
                  <a:pt x="10460250" y="2072745"/>
                  <a:pt x="10458879" y="2069830"/>
                  <a:pt x="10457508" y="2067001"/>
                </a:cubicBezTo>
                <a:cubicBezTo>
                  <a:pt x="10459994" y="2068887"/>
                  <a:pt x="10462393" y="2070773"/>
                  <a:pt x="10464880" y="2072659"/>
                </a:cubicBezTo>
                <a:cubicBezTo>
                  <a:pt x="10466338" y="2075317"/>
                  <a:pt x="10467623" y="2078060"/>
                  <a:pt x="10468994" y="2080803"/>
                </a:cubicBezTo>
                <a:close/>
                <a:moveTo>
                  <a:pt x="10452450" y="2056286"/>
                </a:moveTo>
                <a:cubicBezTo>
                  <a:pt x="10451164" y="2053542"/>
                  <a:pt x="10449792" y="2050885"/>
                  <a:pt x="10448420" y="2048142"/>
                </a:cubicBezTo>
                <a:cubicBezTo>
                  <a:pt x="10450563" y="2049856"/>
                  <a:pt x="10452706" y="2051571"/>
                  <a:pt x="10454764" y="2053371"/>
                </a:cubicBezTo>
                <a:cubicBezTo>
                  <a:pt x="10456222" y="2055943"/>
                  <a:pt x="10457593" y="2058600"/>
                  <a:pt x="10458965" y="2061172"/>
                </a:cubicBezTo>
                <a:cubicBezTo>
                  <a:pt x="10456822" y="2059543"/>
                  <a:pt x="10454593" y="2057914"/>
                  <a:pt x="10452450" y="2056286"/>
                </a:cubicBezTo>
                <a:close/>
                <a:moveTo>
                  <a:pt x="10445163" y="2050971"/>
                </a:moveTo>
                <a:cubicBezTo>
                  <a:pt x="10442849" y="2049256"/>
                  <a:pt x="10440534" y="2047627"/>
                  <a:pt x="10438219" y="2045999"/>
                </a:cubicBezTo>
                <a:cubicBezTo>
                  <a:pt x="10436762" y="2042913"/>
                  <a:pt x="10435305" y="2039741"/>
                  <a:pt x="10433762" y="2036655"/>
                </a:cubicBezTo>
                <a:cubicBezTo>
                  <a:pt x="10435991" y="2038369"/>
                  <a:pt x="10438219" y="2040169"/>
                  <a:pt x="10440448" y="2041884"/>
                </a:cubicBezTo>
                <a:cubicBezTo>
                  <a:pt x="10442077" y="2044970"/>
                  <a:pt x="10443706" y="2047970"/>
                  <a:pt x="10445163" y="2050971"/>
                </a:cubicBezTo>
                <a:close/>
                <a:moveTo>
                  <a:pt x="10428962" y="2026796"/>
                </a:moveTo>
                <a:cubicBezTo>
                  <a:pt x="10427590" y="2024139"/>
                  <a:pt x="10426218" y="2021396"/>
                  <a:pt x="10424846" y="2018738"/>
                </a:cubicBezTo>
                <a:cubicBezTo>
                  <a:pt x="10426818" y="2020367"/>
                  <a:pt x="10428704" y="2021996"/>
                  <a:pt x="10430676" y="2023624"/>
                </a:cubicBezTo>
                <a:cubicBezTo>
                  <a:pt x="10432133" y="2026196"/>
                  <a:pt x="10433504" y="2028854"/>
                  <a:pt x="10434962" y="2031425"/>
                </a:cubicBezTo>
                <a:cubicBezTo>
                  <a:pt x="10432905" y="2029882"/>
                  <a:pt x="10430933" y="2028339"/>
                  <a:pt x="10428962" y="2026796"/>
                </a:cubicBezTo>
                <a:close/>
                <a:moveTo>
                  <a:pt x="10410273" y="2000136"/>
                </a:moveTo>
                <a:cubicBezTo>
                  <a:pt x="10408387" y="1998678"/>
                  <a:pt x="10406586" y="1997221"/>
                  <a:pt x="10404701" y="1995764"/>
                </a:cubicBezTo>
                <a:cubicBezTo>
                  <a:pt x="10403500" y="1993364"/>
                  <a:pt x="10402300" y="1991049"/>
                  <a:pt x="10401101" y="1988649"/>
                </a:cubicBezTo>
                <a:cubicBezTo>
                  <a:pt x="10402901" y="1990192"/>
                  <a:pt x="10404787" y="1991735"/>
                  <a:pt x="10406586" y="1993278"/>
                </a:cubicBezTo>
                <a:cubicBezTo>
                  <a:pt x="10407787" y="1995592"/>
                  <a:pt x="10409073" y="1997821"/>
                  <a:pt x="10410273" y="2000136"/>
                </a:cubicBezTo>
                <a:close/>
                <a:moveTo>
                  <a:pt x="10397071" y="1989849"/>
                </a:moveTo>
                <a:cubicBezTo>
                  <a:pt x="10395014" y="1988306"/>
                  <a:pt x="10392871" y="1986677"/>
                  <a:pt x="10390813" y="1985134"/>
                </a:cubicBezTo>
                <a:cubicBezTo>
                  <a:pt x="10389441" y="1982305"/>
                  <a:pt x="10388071" y="1979390"/>
                  <a:pt x="10386613" y="1976562"/>
                </a:cubicBezTo>
                <a:cubicBezTo>
                  <a:pt x="10388670" y="1978190"/>
                  <a:pt x="10390727" y="1979905"/>
                  <a:pt x="10392699" y="1981619"/>
                </a:cubicBezTo>
                <a:cubicBezTo>
                  <a:pt x="10394157" y="1984362"/>
                  <a:pt x="10395614" y="1987106"/>
                  <a:pt x="10397071" y="1989849"/>
                </a:cubicBezTo>
                <a:close/>
                <a:moveTo>
                  <a:pt x="10381126" y="1965760"/>
                </a:moveTo>
                <a:cubicBezTo>
                  <a:pt x="10380012" y="1963531"/>
                  <a:pt x="10378812" y="1961302"/>
                  <a:pt x="10377697" y="1959074"/>
                </a:cubicBezTo>
                <a:cubicBezTo>
                  <a:pt x="10379412" y="1960531"/>
                  <a:pt x="10381126" y="1962074"/>
                  <a:pt x="10382841" y="1963531"/>
                </a:cubicBezTo>
                <a:cubicBezTo>
                  <a:pt x="10384041" y="1965674"/>
                  <a:pt x="10385241" y="1967817"/>
                  <a:pt x="10386441" y="1969961"/>
                </a:cubicBezTo>
                <a:cubicBezTo>
                  <a:pt x="10384641" y="1968589"/>
                  <a:pt x="10382926" y="1967132"/>
                  <a:pt x="10381126" y="1965760"/>
                </a:cubicBezTo>
                <a:close/>
                <a:moveTo>
                  <a:pt x="10373325" y="1959588"/>
                </a:moveTo>
                <a:cubicBezTo>
                  <a:pt x="10371268" y="1957959"/>
                  <a:pt x="10369210" y="1956330"/>
                  <a:pt x="10367067" y="1954787"/>
                </a:cubicBezTo>
                <a:cubicBezTo>
                  <a:pt x="10365696" y="1952044"/>
                  <a:pt x="10364410" y="1949301"/>
                  <a:pt x="10363038" y="1946643"/>
                </a:cubicBezTo>
                <a:cubicBezTo>
                  <a:pt x="10365096" y="1948358"/>
                  <a:pt x="10367067" y="1950072"/>
                  <a:pt x="10369125" y="1951787"/>
                </a:cubicBezTo>
                <a:cubicBezTo>
                  <a:pt x="10370582" y="1954359"/>
                  <a:pt x="10371954" y="1957016"/>
                  <a:pt x="10373325" y="1959588"/>
                </a:cubicBezTo>
                <a:close/>
                <a:moveTo>
                  <a:pt x="10357124" y="1934728"/>
                </a:moveTo>
                <a:cubicBezTo>
                  <a:pt x="10355838" y="1932242"/>
                  <a:pt x="10354552" y="1929841"/>
                  <a:pt x="10353266" y="1927355"/>
                </a:cubicBezTo>
                <a:cubicBezTo>
                  <a:pt x="10354981" y="1928813"/>
                  <a:pt x="10356609" y="1930356"/>
                  <a:pt x="10358323" y="1931813"/>
                </a:cubicBezTo>
                <a:cubicBezTo>
                  <a:pt x="10359609" y="1934128"/>
                  <a:pt x="10360981" y="1936528"/>
                  <a:pt x="10362267" y="1938928"/>
                </a:cubicBezTo>
                <a:cubicBezTo>
                  <a:pt x="10360552" y="1937556"/>
                  <a:pt x="10358838" y="1936185"/>
                  <a:pt x="10357124" y="1934728"/>
                </a:cubicBezTo>
                <a:close/>
                <a:moveTo>
                  <a:pt x="10338178" y="1908067"/>
                </a:moveTo>
                <a:cubicBezTo>
                  <a:pt x="10336464" y="1906610"/>
                  <a:pt x="10334835" y="1905238"/>
                  <a:pt x="10333121" y="1903867"/>
                </a:cubicBezTo>
                <a:cubicBezTo>
                  <a:pt x="10331663" y="1901038"/>
                  <a:pt x="10330206" y="1898295"/>
                  <a:pt x="10328748" y="1895465"/>
                </a:cubicBezTo>
                <a:cubicBezTo>
                  <a:pt x="10330378" y="1896923"/>
                  <a:pt x="10332006" y="1898380"/>
                  <a:pt x="10333634" y="1899838"/>
                </a:cubicBezTo>
                <a:cubicBezTo>
                  <a:pt x="10335178" y="1902581"/>
                  <a:pt x="10336636" y="1905324"/>
                  <a:pt x="10338178" y="1908067"/>
                </a:cubicBezTo>
                <a:close/>
                <a:moveTo>
                  <a:pt x="10322319" y="1883293"/>
                </a:moveTo>
                <a:cubicBezTo>
                  <a:pt x="10321376" y="1881492"/>
                  <a:pt x="10320348" y="1879692"/>
                  <a:pt x="10319405" y="1877892"/>
                </a:cubicBezTo>
                <a:cubicBezTo>
                  <a:pt x="10320605" y="1879092"/>
                  <a:pt x="10321805" y="1880206"/>
                  <a:pt x="10323090" y="1881407"/>
                </a:cubicBezTo>
                <a:cubicBezTo>
                  <a:pt x="10324119" y="1883121"/>
                  <a:pt x="10325148" y="1884921"/>
                  <a:pt x="10326176" y="1886636"/>
                </a:cubicBezTo>
                <a:cubicBezTo>
                  <a:pt x="10324891" y="1885521"/>
                  <a:pt x="10323605" y="1884407"/>
                  <a:pt x="10322319" y="1883293"/>
                </a:cubicBezTo>
                <a:close/>
                <a:moveTo>
                  <a:pt x="10313403" y="1875577"/>
                </a:moveTo>
                <a:cubicBezTo>
                  <a:pt x="10311603" y="1874034"/>
                  <a:pt x="10309804" y="1872491"/>
                  <a:pt x="10308003" y="1871034"/>
                </a:cubicBezTo>
                <a:cubicBezTo>
                  <a:pt x="10306718" y="1868548"/>
                  <a:pt x="10305432" y="1866062"/>
                  <a:pt x="10304145" y="1863576"/>
                </a:cubicBezTo>
                <a:cubicBezTo>
                  <a:pt x="10305945" y="1865205"/>
                  <a:pt x="10307746" y="1866833"/>
                  <a:pt x="10309460" y="1868548"/>
                </a:cubicBezTo>
                <a:cubicBezTo>
                  <a:pt x="10310746" y="1870862"/>
                  <a:pt x="10312118" y="1873263"/>
                  <a:pt x="10313403" y="1875577"/>
                </a:cubicBezTo>
                <a:close/>
                <a:moveTo>
                  <a:pt x="10296945" y="1850117"/>
                </a:moveTo>
                <a:cubicBezTo>
                  <a:pt x="10295830" y="1847974"/>
                  <a:pt x="10294630" y="1845831"/>
                  <a:pt x="10293430" y="1843773"/>
                </a:cubicBezTo>
                <a:cubicBezTo>
                  <a:pt x="10294802" y="1845145"/>
                  <a:pt x="10296173" y="1846431"/>
                  <a:pt x="10297544" y="1847802"/>
                </a:cubicBezTo>
                <a:cubicBezTo>
                  <a:pt x="10298745" y="1849860"/>
                  <a:pt x="10299945" y="1851917"/>
                  <a:pt x="10301145" y="1853975"/>
                </a:cubicBezTo>
                <a:cubicBezTo>
                  <a:pt x="10299773" y="1852689"/>
                  <a:pt x="10298316" y="1851403"/>
                  <a:pt x="10296945" y="1850117"/>
                </a:cubicBezTo>
                <a:close/>
                <a:moveTo>
                  <a:pt x="10287686" y="1841973"/>
                </a:moveTo>
                <a:cubicBezTo>
                  <a:pt x="10286315" y="1840773"/>
                  <a:pt x="10284943" y="1839573"/>
                  <a:pt x="10283657" y="1838458"/>
                </a:cubicBezTo>
                <a:cubicBezTo>
                  <a:pt x="10282285" y="1835801"/>
                  <a:pt x="10280914" y="1833143"/>
                  <a:pt x="10279542" y="1830572"/>
                </a:cubicBezTo>
                <a:cubicBezTo>
                  <a:pt x="10280828" y="1831772"/>
                  <a:pt x="10282115" y="1832972"/>
                  <a:pt x="10283400" y="1834172"/>
                </a:cubicBezTo>
                <a:cubicBezTo>
                  <a:pt x="10284857" y="1836744"/>
                  <a:pt x="10286229" y="1839316"/>
                  <a:pt x="10287686" y="1841973"/>
                </a:cubicBezTo>
                <a:close/>
                <a:moveTo>
                  <a:pt x="10272684" y="1817799"/>
                </a:moveTo>
                <a:cubicBezTo>
                  <a:pt x="10271913" y="1816341"/>
                  <a:pt x="10271142" y="1814884"/>
                  <a:pt x="10270284" y="1813341"/>
                </a:cubicBezTo>
                <a:cubicBezTo>
                  <a:pt x="10271142" y="1814198"/>
                  <a:pt x="10271999" y="1815055"/>
                  <a:pt x="10272856" y="1815913"/>
                </a:cubicBezTo>
                <a:cubicBezTo>
                  <a:pt x="10273713" y="1817370"/>
                  <a:pt x="10274485" y="1818742"/>
                  <a:pt x="10275342" y="1820199"/>
                </a:cubicBezTo>
                <a:cubicBezTo>
                  <a:pt x="10274485" y="1819427"/>
                  <a:pt x="10273627" y="1818570"/>
                  <a:pt x="10272684" y="1817799"/>
                </a:cubicBezTo>
                <a:close/>
                <a:moveTo>
                  <a:pt x="10263512" y="1809569"/>
                </a:moveTo>
                <a:cubicBezTo>
                  <a:pt x="10261968" y="1808197"/>
                  <a:pt x="10260512" y="1806912"/>
                  <a:pt x="10258968" y="1805626"/>
                </a:cubicBezTo>
                <a:cubicBezTo>
                  <a:pt x="10257854" y="1803483"/>
                  <a:pt x="10256739" y="1801340"/>
                  <a:pt x="10255539" y="1799111"/>
                </a:cubicBezTo>
                <a:cubicBezTo>
                  <a:pt x="10256997" y="1800482"/>
                  <a:pt x="10258454" y="1801854"/>
                  <a:pt x="10259911" y="1803311"/>
                </a:cubicBezTo>
                <a:cubicBezTo>
                  <a:pt x="10261111" y="1805369"/>
                  <a:pt x="10262312" y="1807426"/>
                  <a:pt x="10263512" y="1809569"/>
                </a:cubicBezTo>
                <a:close/>
                <a:moveTo>
                  <a:pt x="10251939" y="1788995"/>
                </a:moveTo>
                <a:cubicBezTo>
                  <a:pt x="10250911" y="1787967"/>
                  <a:pt x="10249796" y="1787023"/>
                  <a:pt x="10248682" y="1786081"/>
                </a:cubicBezTo>
                <a:cubicBezTo>
                  <a:pt x="10247653" y="1784195"/>
                  <a:pt x="10246710" y="1782394"/>
                  <a:pt x="10245681" y="1780594"/>
                </a:cubicBezTo>
                <a:cubicBezTo>
                  <a:pt x="10246710" y="1781623"/>
                  <a:pt x="10247825" y="1782737"/>
                  <a:pt x="10248853" y="1783766"/>
                </a:cubicBezTo>
                <a:cubicBezTo>
                  <a:pt x="10249968" y="1785566"/>
                  <a:pt x="10250996" y="1787281"/>
                  <a:pt x="10251939" y="1788995"/>
                </a:cubicBezTo>
                <a:close/>
                <a:moveTo>
                  <a:pt x="10227250" y="1755905"/>
                </a:moveTo>
                <a:cubicBezTo>
                  <a:pt x="10225964" y="1754705"/>
                  <a:pt x="10224678" y="1753505"/>
                  <a:pt x="10223392" y="1752305"/>
                </a:cubicBezTo>
                <a:cubicBezTo>
                  <a:pt x="10222363" y="1750419"/>
                  <a:pt x="10221335" y="1748533"/>
                  <a:pt x="10220392" y="1746647"/>
                </a:cubicBezTo>
                <a:cubicBezTo>
                  <a:pt x="10221678" y="1747933"/>
                  <a:pt x="10222878" y="1749219"/>
                  <a:pt x="10224164" y="1750504"/>
                </a:cubicBezTo>
                <a:cubicBezTo>
                  <a:pt x="10225107" y="1752219"/>
                  <a:pt x="10226136" y="1754105"/>
                  <a:pt x="10227250" y="1755905"/>
                </a:cubicBezTo>
                <a:close/>
                <a:moveTo>
                  <a:pt x="10213877" y="1743561"/>
                </a:moveTo>
                <a:cubicBezTo>
                  <a:pt x="10212676" y="1742532"/>
                  <a:pt x="10211476" y="1741503"/>
                  <a:pt x="10210363" y="1740389"/>
                </a:cubicBezTo>
                <a:cubicBezTo>
                  <a:pt x="10209077" y="1737903"/>
                  <a:pt x="10207791" y="1735417"/>
                  <a:pt x="10206505" y="1732931"/>
                </a:cubicBezTo>
                <a:cubicBezTo>
                  <a:pt x="10207619" y="1734045"/>
                  <a:pt x="10208819" y="1735160"/>
                  <a:pt x="10209934" y="1736274"/>
                </a:cubicBezTo>
                <a:cubicBezTo>
                  <a:pt x="10211220" y="1738760"/>
                  <a:pt x="10212591" y="1741160"/>
                  <a:pt x="10213877" y="1743561"/>
                </a:cubicBezTo>
                <a:close/>
                <a:moveTo>
                  <a:pt x="10199304" y="1719215"/>
                </a:moveTo>
                <a:cubicBezTo>
                  <a:pt x="10198104" y="1716986"/>
                  <a:pt x="10196989" y="1714757"/>
                  <a:pt x="10195875" y="1712614"/>
                </a:cubicBezTo>
                <a:cubicBezTo>
                  <a:pt x="10196474" y="1713214"/>
                  <a:pt x="10197075" y="1713814"/>
                  <a:pt x="10197675" y="1714500"/>
                </a:cubicBezTo>
                <a:cubicBezTo>
                  <a:pt x="10199046" y="1716815"/>
                  <a:pt x="10200333" y="1719215"/>
                  <a:pt x="10201704" y="1721530"/>
                </a:cubicBezTo>
                <a:cubicBezTo>
                  <a:pt x="10200846" y="1720758"/>
                  <a:pt x="10200075" y="1719986"/>
                  <a:pt x="10199304" y="1719215"/>
                </a:cubicBezTo>
                <a:close/>
                <a:moveTo>
                  <a:pt x="10190045" y="1710728"/>
                </a:moveTo>
                <a:cubicBezTo>
                  <a:pt x="10188760" y="1709528"/>
                  <a:pt x="10187474" y="1708328"/>
                  <a:pt x="10186188" y="1707213"/>
                </a:cubicBezTo>
                <a:cubicBezTo>
                  <a:pt x="10184645" y="1704299"/>
                  <a:pt x="10183188" y="1701298"/>
                  <a:pt x="10181644" y="1698384"/>
                </a:cubicBezTo>
                <a:cubicBezTo>
                  <a:pt x="10182844" y="1699498"/>
                  <a:pt x="10184045" y="1700698"/>
                  <a:pt x="10185159" y="1701899"/>
                </a:cubicBezTo>
                <a:cubicBezTo>
                  <a:pt x="10186788" y="1704899"/>
                  <a:pt x="10188417" y="1707814"/>
                  <a:pt x="10190045" y="1710728"/>
                </a:cubicBezTo>
                <a:close/>
                <a:moveTo>
                  <a:pt x="10174787" y="1685182"/>
                </a:moveTo>
                <a:cubicBezTo>
                  <a:pt x="10173844" y="1683382"/>
                  <a:pt x="10172900" y="1681667"/>
                  <a:pt x="10171957" y="1679867"/>
                </a:cubicBezTo>
                <a:cubicBezTo>
                  <a:pt x="10172729" y="1680639"/>
                  <a:pt x="10173501" y="1681410"/>
                  <a:pt x="10174186" y="1682267"/>
                </a:cubicBezTo>
                <a:cubicBezTo>
                  <a:pt x="10175215" y="1684068"/>
                  <a:pt x="10176243" y="1685782"/>
                  <a:pt x="10177186" y="1687582"/>
                </a:cubicBezTo>
                <a:cubicBezTo>
                  <a:pt x="10176415" y="1686811"/>
                  <a:pt x="10175644" y="1685954"/>
                  <a:pt x="10174787" y="1685182"/>
                </a:cubicBezTo>
                <a:close/>
                <a:moveTo>
                  <a:pt x="10166900" y="1677810"/>
                </a:moveTo>
                <a:cubicBezTo>
                  <a:pt x="10165014" y="1676009"/>
                  <a:pt x="10163042" y="1674295"/>
                  <a:pt x="10161156" y="1672495"/>
                </a:cubicBezTo>
                <a:cubicBezTo>
                  <a:pt x="10159956" y="1670095"/>
                  <a:pt x="10158756" y="1667609"/>
                  <a:pt x="10157556" y="1665294"/>
                </a:cubicBezTo>
                <a:cubicBezTo>
                  <a:pt x="10159527" y="1667180"/>
                  <a:pt x="10161413" y="1669152"/>
                  <a:pt x="10163385" y="1671123"/>
                </a:cubicBezTo>
                <a:cubicBezTo>
                  <a:pt x="10164499" y="1673266"/>
                  <a:pt x="10165699" y="1675581"/>
                  <a:pt x="10166900" y="1677810"/>
                </a:cubicBezTo>
                <a:close/>
                <a:moveTo>
                  <a:pt x="10150526" y="1651835"/>
                </a:moveTo>
                <a:cubicBezTo>
                  <a:pt x="10149669" y="1650121"/>
                  <a:pt x="10148726" y="1648406"/>
                  <a:pt x="10147869" y="1646692"/>
                </a:cubicBezTo>
                <a:cubicBezTo>
                  <a:pt x="10149583" y="1648492"/>
                  <a:pt x="10151212" y="1650206"/>
                  <a:pt x="10152926" y="1652007"/>
                </a:cubicBezTo>
                <a:cubicBezTo>
                  <a:pt x="10153783" y="1653550"/>
                  <a:pt x="10154642" y="1655007"/>
                  <a:pt x="10155413" y="1656550"/>
                </a:cubicBezTo>
                <a:cubicBezTo>
                  <a:pt x="10153783" y="1655007"/>
                  <a:pt x="10152155" y="1653378"/>
                  <a:pt x="10150526" y="1651835"/>
                </a:cubicBezTo>
                <a:close/>
                <a:moveTo>
                  <a:pt x="10141268" y="1643091"/>
                </a:moveTo>
                <a:cubicBezTo>
                  <a:pt x="10139810" y="1641719"/>
                  <a:pt x="10138354" y="1640434"/>
                  <a:pt x="10136982" y="1639062"/>
                </a:cubicBezTo>
                <a:cubicBezTo>
                  <a:pt x="10135781" y="1636662"/>
                  <a:pt x="10134495" y="1634176"/>
                  <a:pt x="10133295" y="1631776"/>
                </a:cubicBezTo>
                <a:cubicBezTo>
                  <a:pt x="10134753" y="1633147"/>
                  <a:pt x="10136125" y="1634604"/>
                  <a:pt x="10137497" y="1636062"/>
                </a:cubicBezTo>
                <a:cubicBezTo>
                  <a:pt x="10138782" y="1638462"/>
                  <a:pt x="10139982" y="1640777"/>
                  <a:pt x="10141268" y="1643091"/>
                </a:cubicBezTo>
                <a:close/>
                <a:moveTo>
                  <a:pt x="10126438" y="1618488"/>
                </a:moveTo>
                <a:cubicBezTo>
                  <a:pt x="10125409" y="1616517"/>
                  <a:pt x="10124380" y="1614459"/>
                  <a:pt x="10123352" y="1612487"/>
                </a:cubicBezTo>
                <a:cubicBezTo>
                  <a:pt x="10124380" y="1613602"/>
                  <a:pt x="10125409" y="1614631"/>
                  <a:pt x="10126438" y="1615745"/>
                </a:cubicBezTo>
                <a:cubicBezTo>
                  <a:pt x="10127466" y="1617631"/>
                  <a:pt x="10128581" y="1619688"/>
                  <a:pt x="10129609" y="1621574"/>
                </a:cubicBezTo>
                <a:cubicBezTo>
                  <a:pt x="10128495" y="1620546"/>
                  <a:pt x="10127466" y="1619517"/>
                  <a:pt x="10126438" y="1618488"/>
                </a:cubicBezTo>
                <a:close/>
                <a:moveTo>
                  <a:pt x="10105006" y="1587027"/>
                </a:moveTo>
                <a:cubicBezTo>
                  <a:pt x="10104320" y="1586341"/>
                  <a:pt x="10103635" y="1585741"/>
                  <a:pt x="10103035" y="1585055"/>
                </a:cubicBezTo>
                <a:cubicBezTo>
                  <a:pt x="10102092" y="1583169"/>
                  <a:pt x="10101063" y="1581283"/>
                  <a:pt x="10100120" y="1579397"/>
                </a:cubicBezTo>
                <a:cubicBezTo>
                  <a:pt x="10100720" y="1579998"/>
                  <a:pt x="10101320" y="1580683"/>
                  <a:pt x="10101920" y="1581369"/>
                </a:cubicBezTo>
                <a:cubicBezTo>
                  <a:pt x="10102949" y="1583169"/>
                  <a:pt x="10103978" y="1585141"/>
                  <a:pt x="10105006" y="1587027"/>
                </a:cubicBezTo>
                <a:close/>
                <a:moveTo>
                  <a:pt x="10092233" y="1564310"/>
                </a:moveTo>
                <a:cubicBezTo>
                  <a:pt x="10091719" y="1563367"/>
                  <a:pt x="10091205" y="1562252"/>
                  <a:pt x="10090690" y="1561310"/>
                </a:cubicBezTo>
                <a:cubicBezTo>
                  <a:pt x="10091291" y="1562424"/>
                  <a:pt x="10091976" y="1563538"/>
                  <a:pt x="10092576" y="1564653"/>
                </a:cubicBezTo>
                <a:cubicBezTo>
                  <a:pt x="10092491" y="1564481"/>
                  <a:pt x="10092405" y="1564396"/>
                  <a:pt x="10092233" y="1564310"/>
                </a:cubicBezTo>
                <a:close/>
                <a:moveTo>
                  <a:pt x="10081432" y="1553337"/>
                </a:moveTo>
                <a:cubicBezTo>
                  <a:pt x="10003422" y="1476270"/>
                  <a:pt x="9925927" y="1434522"/>
                  <a:pt x="9859232" y="1434522"/>
                </a:cubicBezTo>
                <a:cubicBezTo>
                  <a:pt x="9692755" y="1434522"/>
                  <a:pt x="9521819" y="1732845"/>
                  <a:pt x="9453239" y="1920840"/>
                </a:cubicBezTo>
                <a:cubicBezTo>
                  <a:pt x="9343168" y="2222592"/>
                  <a:pt x="9245699" y="2504885"/>
                  <a:pt x="9160316" y="2769689"/>
                </a:cubicBezTo>
                <a:lnTo>
                  <a:pt x="9148658" y="2769689"/>
                </a:lnTo>
                <a:cubicBezTo>
                  <a:pt x="9237984" y="2476853"/>
                  <a:pt x="9335281" y="2185216"/>
                  <a:pt x="9437723" y="1904467"/>
                </a:cubicBezTo>
                <a:cubicBezTo>
                  <a:pt x="9480586" y="1787023"/>
                  <a:pt x="9541793" y="1669066"/>
                  <a:pt x="9605658" y="1580683"/>
                </a:cubicBezTo>
                <a:cubicBezTo>
                  <a:pt x="9686411" y="1468984"/>
                  <a:pt x="9767765" y="1409919"/>
                  <a:pt x="9840801" y="1409919"/>
                </a:cubicBezTo>
                <a:cubicBezTo>
                  <a:pt x="9913668" y="1409919"/>
                  <a:pt x="9995192" y="1457239"/>
                  <a:pt x="10078260" y="1547251"/>
                </a:cubicBezTo>
                <a:cubicBezTo>
                  <a:pt x="10079203" y="1549394"/>
                  <a:pt x="10080318" y="1551365"/>
                  <a:pt x="10081432" y="1553337"/>
                </a:cubicBezTo>
                <a:close/>
                <a:moveTo>
                  <a:pt x="9158345" y="2775518"/>
                </a:moveTo>
                <a:cubicBezTo>
                  <a:pt x="9155859" y="2783234"/>
                  <a:pt x="9153459" y="2790949"/>
                  <a:pt x="9150973" y="2798578"/>
                </a:cubicBezTo>
                <a:cubicBezTo>
                  <a:pt x="9147887" y="2798921"/>
                  <a:pt x="9144029" y="2799264"/>
                  <a:pt x="9139486" y="2799607"/>
                </a:cubicBezTo>
                <a:cubicBezTo>
                  <a:pt x="9141886" y="2791549"/>
                  <a:pt x="9144372" y="2783491"/>
                  <a:pt x="9146858" y="2775518"/>
                </a:cubicBezTo>
                <a:lnTo>
                  <a:pt x="9158345" y="2775518"/>
                </a:lnTo>
                <a:close/>
                <a:moveTo>
                  <a:pt x="9149087" y="2804408"/>
                </a:moveTo>
                <a:cubicBezTo>
                  <a:pt x="9146600" y="2812209"/>
                  <a:pt x="9144029" y="2820096"/>
                  <a:pt x="9141543" y="2827897"/>
                </a:cubicBezTo>
                <a:cubicBezTo>
                  <a:pt x="9138457" y="2828496"/>
                  <a:pt x="9134685" y="2829182"/>
                  <a:pt x="9130312" y="2829868"/>
                </a:cubicBezTo>
                <a:cubicBezTo>
                  <a:pt x="9132713" y="2821724"/>
                  <a:pt x="9135199" y="2813666"/>
                  <a:pt x="9137686" y="2805522"/>
                </a:cubicBezTo>
                <a:cubicBezTo>
                  <a:pt x="9142314" y="2805179"/>
                  <a:pt x="9146087" y="2804751"/>
                  <a:pt x="9149087" y="2804408"/>
                </a:cubicBezTo>
                <a:close/>
                <a:moveTo>
                  <a:pt x="9139657" y="2833897"/>
                </a:moveTo>
                <a:cubicBezTo>
                  <a:pt x="9137171" y="2841784"/>
                  <a:pt x="9134685" y="2849585"/>
                  <a:pt x="9132199" y="2857472"/>
                </a:cubicBezTo>
                <a:cubicBezTo>
                  <a:pt x="9129113" y="2858329"/>
                  <a:pt x="9125427" y="2859272"/>
                  <a:pt x="9121226" y="2860129"/>
                </a:cubicBezTo>
                <a:cubicBezTo>
                  <a:pt x="9123627" y="2851985"/>
                  <a:pt x="9126112" y="2843841"/>
                  <a:pt x="9128513" y="2835698"/>
                </a:cubicBezTo>
                <a:cubicBezTo>
                  <a:pt x="9133056" y="2835097"/>
                  <a:pt x="9136657" y="2834411"/>
                  <a:pt x="9139657" y="2833897"/>
                </a:cubicBezTo>
                <a:close/>
                <a:moveTo>
                  <a:pt x="9130398" y="2863301"/>
                </a:moveTo>
                <a:cubicBezTo>
                  <a:pt x="9127827" y="2871359"/>
                  <a:pt x="9125255" y="2879417"/>
                  <a:pt x="9122769" y="2887475"/>
                </a:cubicBezTo>
                <a:cubicBezTo>
                  <a:pt x="9119683" y="2888590"/>
                  <a:pt x="9116169" y="2889704"/>
                  <a:pt x="9112139" y="2890904"/>
                </a:cubicBezTo>
                <a:cubicBezTo>
                  <a:pt x="9114625" y="2882675"/>
                  <a:pt x="9117112" y="2874359"/>
                  <a:pt x="9119512" y="2866130"/>
                </a:cubicBezTo>
                <a:cubicBezTo>
                  <a:pt x="9123627" y="2865101"/>
                  <a:pt x="9127227" y="2864158"/>
                  <a:pt x="9130398" y="2863301"/>
                </a:cubicBezTo>
                <a:close/>
                <a:moveTo>
                  <a:pt x="9120797" y="2893647"/>
                </a:moveTo>
                <a:cubicBezTo>
                  <a:pt x="9118312" y="2901448"/>
                  <a:pt x="9115911" y="2909249"/>
                  <a:pt x="9113425" y="2917050"/>
                </a:cubicBezTo>
                <a:cubicBezTo>
                  <a:pt x="9110511" y="2918250"/>
                  <a:pt x="9107167" y="2919622"/>
                  <a:pt x="9103138" y="2920994"/>
                </a:cubicBezTo>
                <a:cubicBezTo>
                  <a:pt x="9105539" y="2912936"/>
                  <a:pt x="9107938" y="2904877"/>
                  <a:pt x="9110339" y="2896819"/>
                </a:cubicBezTo>
                <a:cubicBezTo>
                  <a:pt x="9114368" y="2895705"/>
                  <a:pt x="9117797" y="2894591"/>
                  <a:pt x="9120797" y="2893647"/>
                </a:cubicBezTo>
                <a:close/>
                <a:moveTo>
                  <a:pt x="9111539" y="2923137"/>
                </a:moveTo>
                <a:cubicBezTo>
                  <a:pt x="9109053" y="2931109"/>
                  <a:pt x="9106568" y="2939082"/>
                  <a:pt x="9104081" y="2947054"/>
                </a:cubicBezTo>
                <a:cubicBezTo>
                  <a:pt x="9101253" y="2948511"/>
                  <a:pt x="9097909" y="2949969"/>
                  <a:pt x="9094137" y="2951598"/>
                </a:cubicBezTo>
                <a:cubicBezTo>
                  <a:pt x="9096537" y="2943454"/>
                  <a:pt x="9098938" y="2935224"/>
                  <a:pt x="9101423" y="2927080"/>
                </a:cubicBezTo>
                <a:cubicBezTo>
                  <a:pt x="9105110" y="2925709"/>
                  <a:pt x="9108453" y="2924423"/>
                  <a:pt x="9111539" y="2923137"/>
                </a:cubicBezTo>
                <a:close/>
                <a:moveTo>
                  <a:pt x="9089679" y="2953398"/>
                </a:moveTo>
                <a:cubicBezTo>
                  <a:pt x="9086850" y="2954512"/>
                  <a:pt x="9083764" y="2955627"/>
                  <a:pt x="9080507" y="2956827"/>
                </a:cubicBezTo>
                <a:cubicBezTo>
                  <a:pt x="9082822" y="2948426"/>
                  <a:pt x="9085136" y="2939939"/>
                  <a:pt x="9087450" y="2931538"/>
                </a:cubicBezTo>
                <a:cubicBezTo>
                  <a:pt x="9090793" y="2930509"/>
                  <a:pt x="9093965" y="2929566"/>
                  <a:pt x="9096966" y="2928538"/>
                </a:cubicBezTo>
                <a:cubicBezTo>
                  <a:pt x="9094566" y="2936853"/>
                  <a:pt x="9092079" y="2945168"/>
                  <a:pt x="9089679" y="2953398"/>
                </a:cubicBezTo>
                <a:close/>
                <a:moveTo>
                  <a:pt x="9087707" y="2960170"/>
                </a:moveTo>
                <a:cubicBezTo>
                  <a:pt x="9085307" y="2968485"/>
                  <a:pt x="9082907" y="2976715"/>
                  <a:pt x="9080421" y="2985030"/>
                </a:cubicBezTo>
                <a:cubicBezTo>
                  <a:pt x="9077678" y="2986316"/>
                  <a:pt x="9074763" y="2987516"/>
                  <a:pt x="9071591" y="2988888"/>
                </a:cubicBezTo>
                <a:cubicBezTo>
                  <a:pt x="9073906" y="2980401"/>
                  <a:pt x="9076221" y="2972000"/>
                  <a:pt x="9078535" y="2963599"/>
                </a:cubicBezTo>
                <a:cubicBezTo>
                  <a:pt x="9081793" y="2962399"/>
                  <a:pt x="9084879" y="2961285"/>
                  <a:pt x="9087707" y="2960170"/>
                </a:cubicBezTo>
                <a:close/>
                <a:moveTo>
                  <a:pt x="9067219" y="2990688"/>
                </a:moveTo>
                <a:cubicBezTo>
                  <a:pt x="9064390" y="2991803"/>
                  <a:pt x="9061476" y="2993003"/>
                  <a:pt x="9058304" y="2994117"/>
                </a:cubicBezTo>
                <a:cubicBezTo>
                  <a:pt x="9060533" y="2985459"/>
                  <a:pt x="9062847" y="2976801"/>
                  <a:pt x="9065076" y="2968143"/>
                </a:cubicBezTo>
                <a:cubicBezTo>
                  <a:pt x="9068248" y="2967114"/>
                  <a:pt x="9071334" y="2966085"/>
                  <a:pt x="9074249" y="2965057"/>
                </a:cubicBezTo>
                <a:cubicBezTo>
                  <a:pt x="9071934" y="2973629"/>
                  <a:pt x="9069620" y="2982116"/>
                  <a:pt x="9067219" y="2990688"/>
                </a:cubicBezTo>
                <a:close/>
                <a:moveTo>
                  <a:pt x="9054104" y="2995660"/>
                </a:moveTo>
                <a:cubicBezTo>
                  <a:pt x="9051188" y="2996689"/>
                  <a:pt x="9048188" y="2997803"/>
                  <a:pt x="9045017" y="2998918"/>
                </a:cubicBezTo>
                <a:cubicBezTo>
                  <a:pt x="9047160" y="2990088"/>
                  <a:pt x="9049303" y="2981173"/>
                  <a:pt x="9051446" y="2972343"/>
                </a:cubicBezTo>
                <a:cubicBezTo>
                  <a:pt x="9054704" y="2971400"/>
                  <a:pt x="9057875" y="2970457"/>
                  <a:pt x="9060875" y="2969428"/>
                </a:cubicBezTo>
                <a:cubicBezTo>
                  <a:pt x="9058647" y="2978172"/>
                  <a:pt x="9056332" y="2986916"/>
                  <a:pt x="9054104" y="2995660"/>
                </a:cubicBezTo>
                <a:close/>
                <a:moveTo>
                  <a:pt x="9040816" y="3000289"/>
                </a:moveTo>
                <a:cubicBezTo>
                  <a:pt x="9037988" y="3001232"/>
                  <a:pt x="9034986" y="3002261"/>
                  <a:pt x="9031986" y="3003204"/>
                </a:cubicBezTo>
                <a:cubicBezTo>
                  <a:pt x="9034043" y="2994203"/>
                  <a:pt x="9036101" y="2985116"/>
                  <a:pt x="9038158" y="2976115"/>
                </a:cubicBezTo>
                <a:cubicBezTo>
                  <a:pt x="9041330" y="2975258"/>
                  <a:pt x="9044331" y="2974401"/>
                  <a:pt x="9047331" y="2973543"/>
                </a:cubicBezTo>
                <a:cubicBezTo>
                  <a:pt x="9045188" y="2982459"/>
                  <a:pt x="9042959" y="2991374"/>
                  <a:pt x="9040816" y="3000289"/>
                </a:cubicBezTo>
                <a:close/>
                <a:moveTo>
                  <a:pt x="9027872" y="3004576"/>
                </a:moveTo>
                <a:cubicBezTo>
                  <a:pt x="9024957" y="3005519"/>
                  <a:pt x="9022042" y="3006462"/>
                  <a:pt x="9018956" y="3007405"/>
                </a:cubicBezTo>
                <a:cubicBezTo>
                  <a:pt x="9020928" y="2998232"/>
                  <a:pt x="9022900" y="2988974"/>
                  <a:pt x="9024871" y="2979801"/>
                </a:cubicBezTo>
                <a:cubicBezTo>
                  <a:pt x="9028043" y="2978944"/>
                  <a:pt x="9031129" y="2978172"/>
                  <a:pt x="9034129" y="2977315"/>
                </a:cubicBezTo>
                <a:cubicBezTo>
                  <a:pt x="9031986" y="2986402"/>
                  <a:pt x="9029929" y="2995489"/>
                  <a:pt x="9027872" y="3004576"/>
                </a:cubicBezTo>
                <a:close/>
                <a:moveTo>
                  <a:pt x="9014927" y="3008605"/>
                </a:moveTo>
                <a:cubicBezTo>
                  <a:pt x="9012013" y="3009462"/>
                  <a:pt x="9009012" y="3010405"/>
                  <a:pt x="9005926" y="3011262"/>
                </a:cubicBezTo>
                <a:cubicBezTo>
                  <a:pt x="9007812" y="3001918"/>
                  <a:pt x="9009698" y="2992488"/>
                  <a:pt x="9011584" y="2983144"/>
                </a:cubicBezTo>
                <a:cubicBezTo>
                  <a:pt x="9014755" y="2982373"/>
                  <a:pt x="9017841" y="2981601"/>
                  <a:pt x="9020928" y="2980744"/>
                </a:cubicBezTo>
                <a:cubicBezTo>
                  <a:pt x="9018870" y="2990088"/>
                  <a:pt x="9016898" y="2999347"/>
                  <a:pt x="9014927" y="3008605"/>
                </a:cubicBezTo>
                <a:close/>
                <a:moveTo>
                  <a:pt x="9001982" y="3012462"/>
                </a:moveTo>
                <a:cubicBezTo>
                  <a:pt x="8896969" y="3042981"/>
                  <a:pt x="8701688" y="3084986"/>
                  <a:pt x="8353045" y="3142336"/>
                </a:cubicBezTo>
                <a:cubicBezTo>
                  <a:pt x="8334014" y="3145508"/>
                  <a:pt x="8320898" y="3147651"/>
                  <a:pt x="8315497" y="3148594"/>
                </a:cubicBezTo>
                <a:cubicBezTo>
                  <a:pt x="8313783" y="3148937"/>
                  <a:pt x="8286522" y="3149108"/>
                  <a:pt x="8282664" y="3149108"/>
                </a:cubicBezTo>
                <a:cubicBezTo>
                  <a:pt x="8258147" y="3149108"/>
                  <a:pt x="7940365" y="3124419"/>
                  <a:pt x="7926305" y="3094844"/>
                </a:cubicBezTo>
                <a:cubicBezTo>
                  <a:pt x="7917647" y="3076499"/>
                  <a:pt x="7836552" y="3058325"/>
                  <a:pt x="7713964" y="3032693"/>
                </a:cubicBezTo>
                <a:cubicBezTo>
                  <a:pt x="7631840" y="3015548"/>
                  <a:pt x="7529570" y="2994203"/>
                  <a:pt x="7525799" y="2980316"/>
                </a:cubicBezTo>
                <a:cubicBezTo>
                  <a:pt x="7515340" y="2942425"/>
                  <a:pt x="7346290" y="2905821"/>
                  <a:pt x="7167382" y="2866987"/>
                </a:cubicBezTo>
                <a:cubicBezTo>
                  <a:pt x="7116204" y="2855929"/>
                  <a:pt x="7062798" y="2844270"/>
                  <a:pt x="7013592" y="2832611"/>
                </a:cubicBezTo>
                <a:cubicBezTo>
                  <a:pt x="7013334" y="2831668"/>
                  <a:pt x="7013077" y="2830725"/>
                  <a:pt x="7012734" y="2829782"/>
                </a:cubicBezTo>
                <a:cubicBezTo>
                  <a:pt x="7057654" y="2838784"/>
                  <a:pt x="7109261" y="2848385"/>
                  <a:pt x="7166953" y="2858929"/>
                </a:cubicBezTo>
                <a:cubicBezTo>
                  <a:pt x="7331460" y="2889018"/>
                  <a:pt x="7517911" y="2923223"/>
                  <a:pt x="7526141" y="2952883"/>
                </a:cubicBezTo>
                <a:cubicBezTo>
                  <a:pt x="7529742" y="2966085"/>
                  <a:pt x="7590435" y="2978172"/>
                  <a:pt x="7718337" y="3000804"/>
                </a:cubicBezTo>
                <a:cubicBezTo>
                  <a:pt x="7814092" y="3017777"/>
                  <a:pt x="7922619" y="3036980"/>
                  <a:pt x="7929821" y="3052067"/>
                </a:cubicBezTo>
                <a:cubicBezTo>
                  <a:pt x="7943450" y="3080871"/>
                  <a:pt x="8272977" y="3100673"/>
                  <a:pt x="8287893" y="3100673"/>
                </a:cubicBezTo>
                <a:cubicBezTo>
                  <a:pt x="8288237" y="3100673"/>
                  <a:pt x="8319012" y="3100502"/>
                  <a:pt x="8320898" y="3100159"/>
                </a:cubicBezTo>
                <a:cubicBezTo>
                  <a:pt x="8327413" y="3098959"/>
                  <a:pt x="8349187" y="3095873"/>
                  <a:pt x="8382277" y="3091158"/>
                </a:cubicBezTo>
                <a:cubicBezTo>
                  <a:pt x="8687715" y="3047438"/>
                  <a:pt x="8892083" y="3012634"/>
                  <a:pt x="9007641" y="2984087"/>
                </a:cubicBezTo>
                <a:cubicBezTo>
                  <a:pt x="9005755" y="2993603"/>
                  <a:pt x="9003868" y="3003033"/>
                  <a:pt x="9001982" y="3012462"/>
                </a:cubicBezTo>
                <a:close/>
                <a:moveTo>
                  <a:pt x="6649946" y="2040941"/>
                </a:moveTo>
                <a:cubicBezTo>
                  <a:pt x="6546733" y="1874120"/>
                  <a:pt x="6388742" y="1675152"/>
                  <a:pt x="6222178" y="1675152"/>
                </a:cubicBezTo>
                <a:cubicBezTo>
                  <a:pt x="6034869" y="1675152"/>
                  <a:pt x="5856218" y="1920240"/>
                  <a:pt x="5707828" y="2139953"/>
                </a:cubicBezTo>
                <a:cubicBezTo>
                  <a:pt x="5860847" y="1906867"/>
                  <a:pt x="6033240" y="1656036"/>
                  <a:pt x="6226550" y="1656036"/>
                </a:cubicBezTo>
                <a:cubicBezTo>
                  <a:pt x="6359767" y="1656036"/>
                  <a:pt x="6507128" y="1784794"/>
                  <a:pt x="6652861" y="2028339"/>
                </a:cubicBezTo>
                <a:cubicBezTo>
                  <a:pt x="6790106" y="2257911"/>
                  <a:pt x="6885433" y="2516114"/>
                  <a:pt x="6931038" y="2653103"/>
                </a:cubicBezTo>
                <a:cubicBezTo>
                  <a:pt x="6858515" y="2436819"/>
                  <a:pt x="6755131" y="2211019"/>
                  <a:pt x="6649946" y="2040941"/>
                </a:cubicBezTo>
                <a:close/>
                <a:moveTo>
                  <a:pt x="4444156" y="1452953"/>
                </a:moveTo>
                <a:cubicBezTo>
                  <a:pt x="4385777" y="1240955"/>
                  <a:pt x="4238845" y="925744"/>
                  <a:pt x="4125773" y="698745"/>
                </a:cubicBezTo>
                <a:cubicBezTo>
                  <a:pt x="4032247" y="510835"/>
                  <a:pt x="3875971" y="379590"/>
                  <a:pt x="3745668" y="379590"/>
                </a:cubicBezTo>
                <a:cubicBezTo>
                  <a:pt x="3731352" y="379590"/>
                  <a:pt x="3714722" y="380962"/>
                  <a:pt x="3703234" y="383019"/>
                </a:cubicBezTo>
                <a:cubicBezTo>
                  <a:pt x="3522698" y="415938"/>
                  <a:pt x="3365992" y="651424"/>
                  <a:pt x="3266380" y="843105"/>
                </a:cubicBezTo>
                <a:cubicBezTo>
                  <a:pt x="3192056" y="986180"/>
                  <a:pt x="3130592" y="1140314"/>
                  <a:pt x="3083614" y="1281160"/>
                </a:cubicBezTo>
                <a:cubicBezTo>
                  <a:pt x="3213316" y="865737"/>
                  <a:pt x="3444345" y="382848"/>
                  <a:pt x="3708207" y="334670"/>
                </a:cubicBezTo>
                <a:cubicBezTo>
                  <a:pt x="3720037" y="332527"/>
                  <a:pt x="3736153" y="331156"/>
                  <a:pt x="3750469" y="331156"/>
                </a:cubicBezTo>
                <a:cubicBezTo>
                  <a:pt x="3880342" y="331156"/>
                  <a:pt x="4032419" y="461458"/>
                  <a:pt x="4128945" y="655368"/>
                </a:cubicBezTo>
                <a:cubicBezTo>
                  <a:pt x="4235416" y="869337"/>
                  <a:pt x="4381920" y="1199379"/>
                  <a:pt x="4444070" y="1425435"/>
                </a:cubicBezTo>
                <a:cubicBezTo>
                  <a:pt x="4509478" y="1663151"/>
                  <a:pt x="4585002" y="1909182"/>
                  <a:pt x="4662498" y="2154012"/>
                </a:cubicBezTo>
                <a:cubicBezTo>
                  <a:pt x="4584145" y="1919211"/>
                  <a:pt x="4506992" y="1681325"/>
                  <a:pt x="4444156" y="1452953"/>
                </a:cubicBezTo>
                <a:close/>
                <a:moveTo>
                  <a:pt x="1713814" y="2900934"/>
                </a:moveTo>
                <a:cubicBezTo>
                  <a:pt x="1703527" y="2929052"/>
                  <a:pt x="1355398" y="2976629"/>
                  <a:pt x="1319222" y="2976629"/>
                </a:cubicBezTo>
                <a:cubicBezTo>
                  <a:pt x="1306278" y="2976629"/>
                  <a:pt x="1236755" y="2970200"/>
                  <a:pt x="1154802" y="2959827"/>
                </a:cubicBezTo>
                <a:cubicBezTo>
                  <a:pt x="1147001" y="2952026"/>
                  <a:pt x="1139285" y="2944397"/>
                  <a:pt x="1131484" y="2937110"/>
                </a:cubicBezTo>
                <a:cubicBezTo>
                  <a:pt x="1219438" y="2946540"/>
                  <a:pt x="1294019" y="2952198"/>
                  <a:pt x="1301391" y="2952198"/>
                </a:cubicBezTo>
                <a:cubicBezTo>
                  <a:pt x="1312450" y="2952198"/>
                  <a:pt x="1408462" y="2942511"/>
                  <a:pt x="1504045" y="2929309"/>
                </a:cubicBezTo>
                <a:cubicBezTo>
                  <a:pt x="1692040" y="2903334"/>
                  <a:pt x="1697184" y="2889276"/>
                  <a:pt x="1698898" y="2884646"/>
                </a:cubicBezTo>
                <a:cubicBezTo>
                  <a:pt x="1710385" y="2853185"/>
                  <a:pt x="1862033" y="2818295"/>
                  <a:pt x="2040941" y="2783491"/>
                </a:cubicBezTo>
                <a:cubicBezTo>
                  <a:pt x="1866491" y="2823953"/>
                  <a:pt x="1727702" y="2862872"/>
                  <a:pt x="1713814" y="2900934"/>
                </a:cubicBezTo>
                <a:close/>
                <a:moveTo>
                  <a:pt x="1147001" y="2958799"/>
                </a:moveTo>
                <a:cubicBezTo>
                  <a:pt x="1143572" y="2958370"/>
                  <a:pt x="1140143" y="2957941"/>
                  <a:pt x="1136714" y="2957427"/>
                </a:cubicBezTo>
                <a:cubicBezTo>
                  <a:pt x="1128998" y="2949712"/>
                  <a:pt x="1121197" y="2942254"/>
                  <a:pt x="1113482" y="2935053"/>
                </a:cubicBezTo>
                <a:cubicBezTo>
                  <a:pt x="1116740" y="2935395"/>
                  <a:pt x="1120083" y="2935738"/>
                  <a:pt x="1123340" y="2936167"/>
                </a:cubicBezTo>
                <a:cubicBezTo>
                  <a:pt x="1131227" y="2943454"/>
                  <a:pt x="1139114" y="2950998"/>
                  <a:pt x="1147001" y="2958799"/>
                </a:cubicBezTo>
                <a:close/>
                <a:moveTo>
                  <a:pt x="1128827" y="2956398"/>
                </a:moveTo>
                <a:cubicBezTo>
                  <a:pt x="1125484" y="2955970"/>
                  <a:pt x="1122055" y="2955455"/>
                  <a:pt x="1118711" y="2955027"/>
                </a:cubicBezTo>
                <a:cubicBezTo>
                  <a:pt x="1110996" y="2947483"/>
                  <a:pt x="1103281" y="2940111"/>
                  <a:pt x="1095566" y="2932995"/>
                </a:cubicBezTo>
                <a:cubicBezTo>
                  <a:pt x="1098823" y="2933338"/>
                  <a:pt x="1102081" y="2933767"/>
                  <a:pt x="1105338" y="2934110"/>
                </a:cubicBezTo>
                <a:cubicBezTo>
                  <a:pt x="1113139" y="2941311"/>
                  <a:pt x="1120940" y="2948769"/>
                  <a:pt x="1128827" y="2956398"/>
                </a:cubicBezTo>
                <a:close/>
                <a:moveTo>
                  <a:pt x="1109967" y="2953912"/>
                </a:moveTo>
                <a:cubicBezTo>
                  <a:pt x="1106624" y="2953484"/>
                  <a:pt x="1103281" y="2952969"/>
                  <a:pt x="1099938" y="2952540"/>
                </a:cubicBezTo>
                <a:cubicBezTo>
                  <a:pt x="1092308" y="2945168"/>
                  <a:pt x="1084593" y="2937967"/>
                  <a:pt x="1076792" y="2930938"/>
                </a:cubicBezTo>
                <a:cubicBezTo>
                  <a:pt x="1080049" y="2931366"/>
                  <a:pt x="1083221" y="2931709"/>
                  <a:pt x="1086479" y="2932052"/>
                </a:cubicBezTo>
                <a:cubicBezTo>
                  <a:pt x="1094365" y="2939167"/>
                  <a:pt x="1102166" y="2946454"/>
                  <a:pt x="1109967" y="2953912"/>
                </a:cubicBezTo>
                <a:close/>
                <a:moveTo>
                  <a:pt x="1091622" y="2951340"/>
                </a:moveTo>
                <a:cubicBezTo>
                  <a:pt x="1088279" y="2950826"/>
                  <a:pt x="1085021" y="2950397"/>
                  <a:pt x="1081678" y="2949883"/>
                </a:cubicBezTo>
                <a:cubicBezTo>
                  <a:pt x="1074049" y="2942682"/>
                  <a:pt x="1066419" y="2935567"/>
                  <a:pt x="1058618" y="2928623"/>
                </a:cubicBezTo>
                <a:cubicBezTo>
                  <a:pt x="1061790" y="2929052"/>
                  <a:pt x="1065047" y="2929395"/>
                  <a:pt x="1068219" y="2929823"/>
                </a:cubicBezTo>
                <a:cubicBezTo>
                  <a:pt x="1076192" y="2936853"/>
                  <a:pt x="1083907" y="2943968"/>
                  <a:pt x="1091622" y="2951340"/>
                </a:cubicBezTo>
                <a:close/>
                <a:moveTo>
                  <a:pt x="1073191" y="2948597"/>
                </a:moveTo>
                <a:cubicBezTo>
                  <a:pt x="1069934" y="2948083"/>
                  <a:pt x="1066676" y="2947654"/>
                  <a:pt x="1063419" y="2947140"/>
                </a:cubicBezTo>
                <a:cubicBezTo>
                  <a:pt x="1055875" y="2940025"/>
                  <a:pt x="1048160" y="2933167"/>
                  <a:pt x="1040444" y="2926309"/>
                </a:cubicBezTo>
                <a:cubicBezTo>
                  <a:pt x="1043616" y="2926737"/>
                  <a:pt x="1046788" y="2927166"/>
                  <a:pt x="1049960" y="2927509"/>
                </a:cubicBezTo>
                <a:cubicBezTo>
                  <a:pt x="1057761" y="2934453"/>
                  <a:pt x="1065562" y="2941482"/>
                  <a:pt x="1073191" y="2948597"/>
                </a:cubicBezTo>
                <a:close/>
                <a:moveTo>
                  <a:pt x="1054761" y="2945854"/>
                </a:moveTo>
                <a:cubicBezTo>
                  <a:pt x="1051503" y="2945340"/>
                  <a:pt x="1048331" y="2944825"/>
                  <a:pt x="1045074" y="2944311"/>
                </a:cubicBezTo>
                <a:cubicBezTo>
                  <a:pt x="1037530" y="2937367"/>
                  <a:pt x="1029900" y="2930595"/>
                  <a:pt x="1022271" y="2923908"/>
                </a:cubicBezTo>
                <a:cubicBezTo>
                  <a:pt x="1025357" y="2924337"/>
                  <a:pt x="1028529" y="2924766"/>
                  <a:pt x="1031615" y="2925194"/>
                </a:cubicBezTo>
                <a:cubicBezTo>
                  <a:pt x="1039416" y="2931881"/>
                  <a:pt x="1047131" y="2938825"/>
                  <a:pt x="1054761" y="2945854"/>
                </a:cubicBezTo>
                <a:close/>
                <a:moveTo>
                  <a:pt x="1014213" y="2916965"/>
                </a:moveTo>
                <a:cubicBezTo>
                  <a:pt x="1006069" y="2910021"/>
                  <a:pt x="997925" y="2903163"/>
                  <a:pt x="989609" y="2896477"/>
                </a:cubicBezTo>
                <a:cubicBezTo>
                  <a:pt x="992524" y="2896819"/>
                  <a:pt x="995524" y="2897162"/>
                  <a:pt x="998439" y="2897505"/>
                </a:cubicBezTo>
                <a:cubicBezTo>
                  <a:pt x="1006926" y="2904278"/>
                  <a:pt x="1015327" y="2911135"/>
                  <a:pt x="1023642" y="2918250"/>
                </a:cubicBezTo>
                <a:cubicBezTo>
                  <a:pt x="1020556" y="2917822"/>
                  <a:pt x="1017384" y="2917393"/>
                  <a:pt x="1014213" y="2916965"/>
                </a:cubicBezTo>
                <a:close/>
                <a:moveTo>
                  <a:pt x="980694" y="2889447"/>
                </a:moveTo>
                <a:cubicBezTo>
                  <a:pt x="972036" y="2882589"/>
                  <a:pt x="963292" y="2875902"/>
                  <a:pt x="954462" y="2869473"/>
                </a:cubicBezTo>
                <a:cubicBezTo>
                  <a:pt x="957205" y="2869730"/>
                  <a:pt x="959863" y="2869988"/>
                  <a:pt x="962606" y="2870245"/>
                </a:cubicBezTo>
                <a:cubicBezTo>
                  <a:pt x="971693" y="2876760"/>
                  <a:pt x="980780" y="2883446"/>
                  <a:pt x="989695" y="2890476"/>
                </a:cubicBezTo>
                <a:cubicBezTo>
                  <a:pt x="986781" y="2890133"/>
                  <a:pt x="983694" y="2889790"/>
                  <a:pt x="980694" y="2889447"/>
                </a:cubicBezTo>
                <a:close/>
                <a:moveTo>
                  <a:pt x="944947" y="2862701"/>
                </a:moveTo>
                <a:cubicBezTo>
                  <a:pt x="935346" y="2855843"/>
                  <a:pt x="925659" y="2849242"/>
                  <a:pt x="915886" y="2843070"/>
                </a:cubicBezTo>
                <a:cubicBezTo>
                  <a:pt x="918201" y="2843241"/>
                  <a:pt x="920515" y="2843413"/>
                  <a:pt x="922915" y="2843584"/>
                </a:cubicBezTo>
                <a:cubicBezTo>
                  <a:pt x="933031" y="2849928"/>
                  <a:pt x="943232" y="2856529"/>
                  <a:pt x="953262" y="2863558"/>
                </a:cubicBezTo>
                <a:cubicBezTo>
                  <a:pt x="950433" y="2863215"/>
                  <a:pt x="947690" y="2862958"/>
                  <a:pt x="944947" y="2862701"/>
                </a:cubicBezTo>
                <a:close/>
                <a:moveTo>
                  <a:pt x="905342" y="2836469"/>
                </a:moveTo>
                <a:cubicBezTo>
                  <a:pt x="894283" y="2829697"/>
                  <a:pt x="883225" y="2823267"/>
                  <a:pt x="872166" y="2817352"/>
                </a:cubicBezTo>
                <a:cubicBezTo>
                  <a:pt x="873881" y="2817438"/>
                  <a:pt x="875595" y="2817524"/>
                  <a:pt x="877395" y="2817609"/>
                </a:cubicBezTo>
                <a:cubicBezTo>
                  <a:pt x="889054" y="2823610"/>
                  <a:pt x="900713" y="2830040"/>
                  <a:pt x="912200" y="2836983"/>
                </a:cubicBezTo>
                <a:cubicBezTo>
                  <a:pt x="909885" y="2836812"/>
                  <a:pt x="907571" y="2836640"/>
                  <a:pt x="905342" y="2836469"/>
                </a:cubicBezTo>
                <a:close/>
                <a:moveTo>
                  <a:pt x="893512" y="2835440"/>
                </a:moveTo>
                <a:cubicBezTo>
                  <a:pt x="891197" y="2835269"/>
                  <a:pt x="888968" y="2835097"/>
                  <a:pt x="886739" y="2834840"/>
                </a:cubicBezTo>
                <a:cubicBezTo>
                  <a:pt x="875852" y="2828239"/>
                  <a:pt x="864880" y="2821981"/>
                  <a:pt x="853907" y="2816152"/>
                </a:cubicBezTo>
                <a:cubicBezTo>
                  <a:pt x="855621" y="2816238"/>
                  <a:pt x="857336" y="2816324"/>
                  <a:pt x="859050" y="2816495"/>
                </a:cubicBezTo>
                <a:cubicBezTo>
                  <a:pt x="870623" y="2822324"/>
                  <a:pt x="882110" y="2828754"/>
                  <a:pt x="893512" y="2835440"/>
                </a:cubicBezTo>
                <a:close/>
                <a:moveTo>
                  <a:pt x="874652" y="2833812"/>
                </a:moveTo>
                <a:cubicBezTo>
                  <a:pt x="872423" y="2833640"/>
                  <a:pt x="870195" y="2833383"/>
                  <a:pt x="867966" y="2833211"/>
                </a:cubicBezTo>
                <a:cubicBezTo>
                  <a:pt x="857250" y="2826782"/>
                  <a:pt x="846449" y="2820696"/>
                  <a:pt x="835647" y="2815038"/>
                </a:cubicBezTo>
                <a:cubicBezTo>
                  <a:pt x="837276" y="2815123"/>
                  <a:pt x="838991" y="2815295"/>
                  <a:pt x="840705" y="2815380"/>
                </a:cubicBezTo>
                <a:cubicBezTo>
                  <a:pt x="852021" y="2821038"/>
                  <a:pt x="863337" y="2827211"/>
                  <a:pt x="874652" y="2833812"/>
                </a:cubicBezTo>
                <a:close/>
                <a:moveTo>
                  <a:pt x="822531" y="2808351"/>
                </a:moveTo>
                <a:cubicBezTo>
                  <a:pt x="809673" y="2802007"/>
                  <a:pt x="796814" y="2796350"/>
                  <a:pt x="783955" y="2791292"/>
                </a:cubicBezTo>
                <a:cubicBezTo>
                  <a:pt x="798186" y="2796264"/>
                  <a:pt x="812416" y="2802007"/>
                  <a:pt x="826646" y="2808608"/>
                </a:cubicBezTo>
                <a:cubicBezTo>
                  <a:pt x="825189" y="2808523"/>
                  <a:pt x="823817" y="2808437"/>
                  <a:pt x="822531" y="2808351"/>
                </a:cubicBezTo>
                <a:close/>
                <a:moveTo>
                  <a:pt x="803243" y="2806808"/>
                </a:moveTo>
                <a:cubicBezTo>
                  <a:pt x="791328" y="2801065"/>
                  <a:pt x="779412" y="2795835"/>
                  <a:pt x="767496" y="2791120"/>
                </a:cubicBezTo>
                <a:cubicBezTo>
                  <a:pt x="780783" y="2795750"/>
                  <a:pt x="794071" y="2801065"/>
                  <a:pt x="807358" y="2807151"/>
                </a:cubicBezTo>
                <a:cubicBezTo>
                  <a:pt x="805901" y="2806980"/>
                  <a:pt x="804615" y="2806894"/>
                  <a:pt x="803243" y="2806808"/>
                </a:cubicBezTo>
                <a:close/>
                <a:moveTo>
                  <a:pt x="782927" y="2804751"/>
                </a:moveTo>
                <a:cubicBezTo>
                  <a:pt x="772382" y="2799779"/>
                  <a:pt x="761752" y="2795150"/>
                  <a:pt x="751208" y="2790949"/>
                </a:cubicBezTo>
                <a:cubicBezTo>
                  <a:pt x="763124" y="2795064"/>
                  <a:pt x="775040" y="2799864"/>
                  <a:pt x="786956" y="2805179"/>
                </a:cubicBezTo>
                <a:cubicBezTo>
                  <a:pt x="785584" y="2805094"/>
                  <a:pt x="784212" y="2804922"/>
                  <a:pt x="782927" y="2804751"/>
                </a:cubicBezTo>
                <a:close/>
                <a:moveTo>
                  <a:pt x="754980" y="2799264"/>
                </a:moveTo>
                <a:cubicBezTo>
                  <a:pt x="748465" y="2796350"/>
                  <a:pt x="742036" y="2793607"/>
                  <a:pt x="735521" y="2791120"/>
                </a:cubicBezTo>
                <a:cubicBezTo>
                  <a:pt x="742721" y="2793607"/>
                  <a:pt x="749922" y="2796435"/>
                  <a:pt x="757123" y="2799436"/>
                </a:cubicBezTo>
                <a:cubicBezTo>
                  <a:pt x="756523" y="2799350"/>
                  <a:pt x="755837" y="2799350"/>
                  <a:pt x="754980" y="2799264"/>
                </a:cubicBezTo>
                <a:close/>
                <a:moveTo>
                  <a:pt x="736378" y="2798321"/>
                </a:moveTo>
                <a:cubicBezTo>
                  <a:pt x="728834" y="2794978"/>
                  <a:pt x="721462" y="2791978"/>
                  <a:pt x="714261" y="2789320"/>
                </a:cubicBezTo>
                <a:cubicBezTo>
                  <a:pt x="722490" y="2792063"/>
                  <a:pt x="730720" y="2795150"/>
                  <a:pt x="738950" y="2798493"/>
                </a:cubicBezTo>
                <a:cubicBezTo>
                  <a:pt x="738092" y="2798407"/>
                  <a:pt x="737235" y="2798407"/>
                  <a:pt x="736378" y="2798321"/>
                </a:cubicBezTo>
                <a:close/>
                <a:moveTo>
                  <a:pt x="718376" y="2797464"/>
                </a:moveTo>
                <a:cubicBezTo>
                  <a:pt x="711346" y="2794464"/>
                  <a:pt x="704402" y="2791635"/>
                  <a:pt x="697716" y="2789149"/>
                </a:cubicBezTo>
                <a:cubicBezTo>
                  <a:pt x="705345" y="2791721"/>
                  <a:pt x="712975" y="2794549"/>
                  <a:pt x="720690" y="2797636"/>
                </a:cubicBezTo>
                <a:cubicBezTo>
                  <a:pt x="719919" y="2797550"/>
                  <a:pt x="719147" y="2797464"/>
                  <a:pt x="718376" y="2797464"/>
                </a:cubicBezTo>
                <a:close/>
                <a:moveTo>
                  <a:pt x="700373" y="2796607"/>
                </a:moveTo>
                <a:cubicBezTo>
                  <a:pt x="693858" y="2793778"/>
                  <a:pt x="687429" y="2791292"/>
                  <a:pt x="681171" y="2788892"/>
                </a:cubicBezTo>
                <a:cubicBezTo>
                  <a:pt x="688200" y="2791292"/>
                  <a:pt x="695316" y="2793864"/>
                  <a:pt x="702431" y="2796693"/>
                </a:cubicBezTo>
                <a:cubicBezTo>
                  <a:pt x="701745" y="2796607"/>
                  <a:pt x="701059" y="2796607"/>
                  <a:pt x="700373" y="2796607"/>
                </a:cubicBezTo>
                <a:close/>
                <a:moveTo>
                  <a:pt x="682285" y="2795664"/>
                </a:moveTo>
                <a:cubicBezTo>
                  <a:pt x="676285" y="2793178"/>
                  <a:pt x="670455" y="2790863"/>
                  <a:pt x="664712" y="2788720"/>
                </a:cubicBezTo>
                <a:cubicBezTo>
                  <a:pt x="671141" y="2790863"/>
                  <a:pt x="677656" y="2793264"/>
                  <a:pt x="684086" y="2795750"/>
                </a:cubicBezTo>
                <a:cubicBezTo>
                  <a:pt x="683571" y="2795750"/>
                  <a:pt x="682971" y="2795750"/>
                  <a:pt x="682285" y="2795664"/>
                </a:cubicBezTo>
                <a:close/>
                <a:moveTo>
                  <a:pt x="664283" y="2794807"/>
                </a:moveTo>
                <a:cubicBezTo>
                  <a:pt x="659740" y="2792921"/>
                  <a:pt x="655368" y="2791206"/>
                  <a:pt x="650996" y="2789492"/>
                </a:cubicBezTo>
                <a:cubicBezTo>
                  <a:pt x="655968" y="2791206"/>
                  <a:pt x="660940" y="2792921"/>
                  <a:pt x="665912" y="2794892"/>
                </a:cubicBezTo>
                <a:cubicBezTo>
                  <a:pt x="665398" y="2794892"/>
                  <a:pt x="664797" y="2794807"/>
                  <a:pt x="664283" y="2794807"/>
                </a:cubicBezTo>
                <a:close/>
                <a:moveTo>
                  <a:pt x="646281" y="2793949"/>
                </a:moveTo>
                <a:cubicBezTo>
                  <a:pt x="642595" y="2792492"/>
                  <a:pt x="638994" y="2791035"/>
                  <a:pt x="635394" y="2789663"/>
                </a:cubicBezTo>
                <a:cubicBezTo>
                  <a:pt x="639423" y="2791035"/>
                  <a:pt x="643452" y="2792492"/>
                  <a:pt x="647567" y="2794035"/>
                </a:cubicBezTo>
                <a:cubicBezTo>
                  <a:pt x="647138" y="2793949"/>
                  <a:pt x="646709" y="2793949"/>
                  <a:pt x="646281" y="2793949"/>
                </a:cubicBezTo>
                <a:close/>
                <a:moveTo>
                  <a:pt x="628193" y="2793006"/>
                </a:moveTo>
                <a:cubicBezTo>
                  <a:pt x="625192" y="2791806"/>
                  <a:pt x="622278" y="2790606"/>
                  <a:pt x="619363" y="2789492"/>
                </a:cubicBezTo>
                <a:cubicBezTo>
                  <a:pt x="622621" y="2790606"/>
                  <a:pt x="625964" y="2791806"/>
                  <a:pt x="629222" y="2793006"/>
                </a:cubicBezTo>
                <a:cubicBezTo>
                  <a:pt x="628879" y="2793092"/>
                  <a:pt x="628536" y="2793006"/>
                  <a:pt x="628193" y="2793006"/>
                </a:cubicBezTo>
                <a:close/>
                <a:moveTo>
                  <a:pt x="610534" y="2792149"/>
                </a:moveTo>
                <a:cubicBezTo>
                  <a:pt x="609419" y="2791721"/>
                  <a:pt x="608305" y="2791292"/>
                  <a:pt x="607276" y="2790863"/>
                </a:cubicBezTo>
                <a:cubicBezTo>
                  <a:pt x="608476" y="2791292"/>
                  <a:pt x="609676" y="2791721"/>
                  <a:pt x="610876" y="2792149"/>
                </a:cubicBezTo>
                <a:cubicBezTo>
                  <a:pt x="610791" y="2792149"/>
                  <a:pt x="610619" y="2792149"/>
                  <a:pt x="610534" y="2792149"/>
                </a:cubicBezTo>
                <a:close/>
                <a:moveTo>
                  <a:pt x="592531" y="2791292"/>
                </a:moveTo>
                <a:cubicBezTo>
                  <a:pt x="592446" y="2791292"/>
                  <a:pt x="592446" y="2791292"/>
                  <a:pt x="592360" y="2791206"/>
                </a:cubicBezTo>
                <a:cubicBezTo>
                  <a:pt x="592446" y="2791206"/>
                  <a:pt x="592446" y="2791206"/>
                  <a:pt x="592531" y="2791292"/>
                </a:cubicBezTo>
                <a:cubicBezTo>
                  <a:pt x="592531" y="2791292"/>
                  <a:pt x="592531" y="2791292"/>
                  <a:pt x="592531" y="2791292"/>
                </a:cubicBezTo>
                <a:close/>
                <a:moveTo>
                  <a:pt x="1258357" y="3316100"/>
                </a:moveTo>
                <a:cubicBezTo>
                  <a:pt x="1258615" y="3316786"/>
                  <a:pt x="1258957" y="3317558"/>
                  <a:pt x="1259215" y="3318243"/>
                </a:cubicBezTo>
                <a:cubicBezTo>
                  <a:pt x="1256557" y="3316443"/>
                  <a:pt x="1253900" y="3314557"/>
                  <a:pt x="1251328" y="3312757"/>
                </a:cubicBezTo>
                <a:cubicBezTo>
                  <a:pt x="1250299" y="3310357"/>
                  <a:pt x="1249271" y="3307957"/>
                  <a:pt x="1248242" y="3305642"/>
                </a:cubicBezTo>
                <a:cubicBezTo>
                  <a:pt x="1253728" y="3311300"/>
                  <a:pt x="1257243" y="3314986"/>
                  <a:pt x="1258357" y="3316100"/>
                </a:cubicBezTo>
                <a:close/>
                <a:moveTo>
                  <a:pt x="1283218" y="3340532"/>
                </a:moveTo>
                <a:cubicBezTo>
                  <a:pt x="1288447" y="3346447"/>
                  <a:pt x="1291790" y="3350219"/>
                  <a:pt x="1292733" y="3351333"/>
                </a:cubicBezTo>
                <a:cubicBezTo>
                  <a:pt x="1293247" y="3352705"/>
                  <a:pt x="1293762" y="3353991"/>
                  <a:pt x="1294276" y="3355362"/>
                </a:cubicBezTo>
                <a:cubicBezTo>
                  <a:pt x="1291619" y="3353562"/>
                  <a:pt x="1288961" y="3351762"/>
                  <a:pt x="1286389" y="3349876"/>
                </a:cubicBezTo>
                <a:cubicBezTo>
                  <a:pt x="1284932" y="3346533"/>
                  <a:pt x="1283475" y="3343189"/>
                  <a:pt x="1282103" y="3339846"/>
                </a:cubicBezTo>
                <a:cubicBezTo>
                  <a:pt x="1282532" y="3340103"/>
                  <a:pt x="1282875" y="3340275"/>
                  <a:pt x="1283218" y="3340532"/>
                </a:cubicBezTo>
                <a:close/>
                <a:moveTo>
                  <a:pt x="1298648" y="3355534"/>
                </a:moveTo>
                <a:cubicBezTo>
                  <a:pt x="1300706" y="3357934"/>
                  <a:pt x="1302420" y="3359991"/>
                  <a:pt x="1303963" y="3361792"/>
                </a:cubicBezTo>
                <a:cubicBezTo>
                  <a:pt x="1302677" y="3360935"/>
                  <a:pt x="1301391" y="3360077"/>
                  <a:pt x="1300105" y="3359220"/>
                </a:cubicBezTo>
                <a:cubicBezTo>
                  <a:pt x="1299677" y="3358020"/>
                  <a:pt x="1299163" y="3356820"/>
                  <a:pt x="1298648" y="3355534"/>
                </a:cubicBezTo>
                <a:close/>
                <a:moveTo>
                  <a:pt x="1311421" y="3372507"/>
                </a:moveTo>
                <a:cubicBezTo>
                  <a:pt x="1312536" y="3375250"/>
                  <a:pt x="1313564" y="3378080"/>
                  <a:pt x="1314679" y="3380823"/>
                </a:cubicBezTo>
                <a:cubicBezTo>
                  <a:pt x="1312107" y="3379022"/>
                  <a:pt x="1309621" y="3377222"/>
                  <a:pt x="1307049" y="3375336"/>
                </a:cubicBezTo>
                <a:cubicBezTo>
                  <a:pt x="1305849" y="3372679"/>
                  <a:pt x="1304649" y="3370021"/>
                  <a:pt x="1303534" y="3367364"/>
                </a:cubicBezTo>
                <a:cubicBezTo>
                  <a:pt x="1306192" y="3369078"/>
                  <a:pt x="1308764" y="3370793"/>
                  <a:pt x="1311421" y="3372507"/>
                </a:cubicBezTo>
                <a:close/>
                <a:moveTo>
                  <a:pt x="1318793" y="3390595"/>
                </a:moveTo>
                <a:cubicBezTo>
                  <a:pt x="1319994" y="3393339"/>
                  <a:pt x="1321194" y="3396082"/>
                  <a:pt x="1322394" y="3398825"/>
                </a:cubicBezTo>
                <a:cubicBezTo>
                  <a:pt x="1320165" y="3397110"/>
                  <a:pt x="1318022" y="3395396"/>
                  <a:pt x="1315793" y="3393682"/>
                </a:cubicBezTo>
                <a:cubicBezTo>
                  <a:pt x="1314507" y="3391024"/>
                  <a:pt x="1313221" y="3388452"/>
                  <a:pt x="1311935" y="3385795"/>
                </a:cubicBezTo>
                <a:cubicBezTo>
                  <a:pt x="1314250" y="3387424"/>
                  <a:pt x="1316565" y="3389052"/>
                  <a:pt x="1318793" y="3390595"/>
                </a:cubicBezTo>
                <a:close/>
                <a:moveTo>
                  <a:pt x="1325137" y="3395053"/>
                </a:moveTo>
                <a:cubicBezTo>
                  <a:pt x="1327623" y="3396768"/>
                  <a:pt x="1330109" y="3398482"/>
                  <a:pt x="1332595" y="3400111"/>
                </a:cubicBezTo>
                <a:cubicBezTo>
                  <a:pt x="1333881" y="3403197"/>
                  <a:pt x="1335167" y="3406283"/>
                  <a:pt x="1336453" y="3409369"/>
                </a:cubicBezTo>
                <a:cubicBezTo>
                  <a:pt x="1334053" y="3407569"/>
                  <a:pt x="1331652" y="3405854"/>
                  <a:pt x="1329252" y="3404054"/>
                </a:cubicBezTo>
                <a:cubicBezTo>
                  <a:pt x="1327880" y="3401054"/>
                  <a:pt x="1326423" y="3398053"/>
                  <a:pt x="1325137" y="3395053"/>
                </a:cubicBezTo>
                <a:close/>
                <a:moveTo>
                  <a:pt x="1340311" y="3418199"/>
                </a:moveTo>
                <a:cubicBezTo>
                  <a:pt x="1341596" y="3421028"/>
                  <a:pt x="1342882" y="3423857"/>
                  <a:pt x="1344168" y="3426600"/>
                </a:cubicBezTo>
                <a:cubicBezTo>
                  <a:pt x="1342025" y="3424885"/>
                  <a:pt x="1339882" y="3423171"/>
                  <a:pt x="1337739" y="3421456"/>
                </a:cubicBezTo>
                <a:cubicBezTo>
                  <a:pt x="1336367" y="3418799"/>
                  <a:pt x="1334996" y="3416056"/>
                  <a:pt x="1333710" y="3413313"/>
                </a:cubicBezTo>
                <a:cubicBezTo>
                  <a:pt x="1335938" y="3414941"/>
                  <a:pt x="1338167" y="3416570"/>
                  <a:pt x="1340311" y="3418199"/>
                </a:cubicBezTo>
                <a:close/>
                <a:moveTo>
                  <a:pt x="1346911" y="3422914"/>
                </a:moveTo>
                <a:cubicBezTo>
                  <a:pt x="1349226" y="3424543"/>
                  <a:pt x="1351626" y="3426257"/>
                  <a:pt x="1353941" y="3427885"/>
                </a:cubicBezTo>
                <a:cubicBezTo>
                  <a:pt x="1355312" y="3431058"/>
                  <a:pt x="1356684" y="3434230"/>
                  <a:pt x="1358056" y="3437316"/>
                </a:cubicBezTo>
                <a:cubicBezTo>
                  <a:pt x="1355827" y="3435601"/>
                  <a:pt x="1353598" y="3433886"/>
                  <a:pt x="1351283" y="3432172"/>
                </a:cubicBezTo>
                <a:cubicBezTo>
                  <a:pt x="1349912" y="3429086"/>
                  <a:pt x="1348369" y="3426000"/>
                  <a:pt x="1346911" y="3422914"/>
                </a:cubicBezTo>
                <a:close/>
                <a:moveTo>
                  <a:pt x="1362513" y="3447002"/>
                </a:moveTo>
                <a:cubicBezTo>
                  <a:pt x="1363542" y="3449231"/>
                  <a:pt x="1364656" y="3451546"/>
                  <a:pt x="1365685" y="3453775"/>
                </a:cubicBezTo>
                <a:cubicBezTo>
                  <a:pt x="1363713" y="3452146"/>
                  <a:pt x="1361742" y="3450603"/>
                  <a:pt x="1359856" y="3448974"/>
                </a:cubicBezTo>
                <a:cubicBezTo>
                  <a:pt x="1358741" y="3446831"/>
                  <a:pt x="1357627" y="3444688"/>
                  <a:pt x="1356513" y="3442545"/>
                </a:cubicBezTo>
                <a:cubicBezTo>
                  <a:pt x="1358484" y="3444002"/>
                  <a:pt x="1360542" y="3445545"/>
                  <a:pt x="1362513" y="3447002"/>
                </a:cubicBezTo>
                <a:close/>
                <a:moveTo>
                  <a:pt x="1369371" y="3452060"/>
                </a:moveTo>
                <a:cubicBezTo>
                  <a:pt x="1371600" y="3453689"/>
                  <a:pt x="1373829" y="3455318"/>
                  <a:pt x="1376058" y="3456946"/>
                </a:cubicBezTo>
                <a:cubicBezTo>
                  <a:pt x="1377258" y="3459604"/>
                  <a:pt x="1378458" y="3462347"/>
                  <a:pt x="1379658" y="3465005"/>
                </a:cubicBezTo>
                <a:cubicBezTo>
                  <a:pt x="1377429" y="3463290"/>
                  <a:pt x="1375286" y="3461576"/>
                  <a:pt x="1373057" y="3459775"/>
                </a:cubicBezTo>
                <a:cubicBezTo>
                  <a:pt x="1371857" y="3457204"/>
                  <a:pt x="1370571" y="3454632"/>
                  <a:pt x="1369371" y="3452060"/>
                </a:cubicBezTo>
                <a:close/>
                <a:moveTo>
                  <a:pt x="1384716" y="3475806"/>
                </a:moveTo>
                <a:cubicBezTo>
                  <a:pt x="1385916" y="3478292"/>
                  <a:pt x="1387116" y="3480778"/>
                  <a:pt x="1388316" y="3483264"/>
                </a:cubicBezTo>
                <a:cubicBezTo>
                  <a:pt x="1386431" y="3481721"/>
                  <a:pt x="1384630" y="3480178"/>
                  <a:pt x="1382744" y="3478635"/>
                </a:cubicBezTo>
                <a:cubicBezTo>
                  <a:pt x="1381458" y="3476234"/>
                  <a:pt x="1380258" y="3473834"/>
                  <a:pt x="1378972" y="3471348"/>
                </a:cubicBezTo>
                <a:cubicBezTo>
                  <a:pt x="1380944" y="3472891"/>
                  <a:pt x="1382830" y="3474349"/>
                  <a:pt x="1384716" y="3475806"/>
                </a:cubicBezTo>
                <a:close/>
                <a:moveTo>
                  <a:pt x="1391831" y="3481207"/>
                </a:moveTo>
                <a:cubicBezTo>
                  <a:pt x="1394060" y="3482835"/>
                  <a:pt x="1396203" y="3484464"/>
                  <a:pt x="1398432" y="3486093"/>
                </a:cubicBezTo>
                <a:cubicBezTo>
                  <a:pt x="1399804" y="3489007"/>
                  <a:pt x="1401090" y="3491922"/>
                  <a:pt x="1402461" y="3494922"/>
                </a:cubicBezTo>
                <a:cubicBezTo>
                  <a:pt x="1400318" y="3493208"/>
                  <a:pt x="1398175" y="3491494"/>
                  <a:pt x="1396032" y="3489693"/>
                </a:cubicBezTo>
                <a:cubicBezTo>
                  <a:pt x="1394574" y="3486864"/>
                  <a:pt x="1393203" y="3484036"/>
                  <a:pt x="1391831" y="3481207"/>
                </a:cubicBezTo>
                <a:close/>
                <a:moveTo>
                  <a:pt x="1407176" y="3504867"/>
                </a:moveTo>
                <a:cubicBezTo>
                  <a:pt x="1408462" y="3507524"/>
                  <a:pt x="1409748" y="3510096"/>
                  <a:pt x="1411034" y="3512753"/>
                </a:cubicBezTo>
                <a:cubicBezTo>
                  <a:pt x="1409148" y="3511125"/>
                  <a:pt x="1407262" y="3509496"/>
                  <a:pt x="1405376" y="3507781"/>
                </a:cubicBezTo>
                <a:cubicBezTo>
                  <a:pt x="1404004" y="3505295"/>
                  <a:pt x="1402718" y="3502810"/>
                  <a:pt x="1401347" y="3500237"/>
                </a:cubicBezTo>
                <a:cubicBezTo>
                  <a:pt x="1403318" y="3501781"/>
                  <a:pt x="1405290" y="3503324"/>
                  <a:pt x="1407176" y="3504867"/>
                </a:cubicBezTo>
                <a:close/>
                <a:moveTo>
                  <a:pt x="1417206" y="3524669"/>
                </a:moveTo>
                <a:cubicBezTo>
                  <a:pt x="1418063" y="3526384"/>
                  <a:pt x="1418920" y="3528098"/>
                  <a:pt x="1419863" y="3529813"/>
                </a:cubicBezTo>
                <a:cubicBezTo>
                  <a:pt x="1418320" y="3528355"/>
                  <a:pt x="1416777" y="3526898"/>
                  <a:pt x="1415234" y="3525526"/>
                </a:cubicBezTo>
                <a:cubicBezTo>
                  <a:pt x="1414377" y="3523983"/>
                  <a:pt x="1413434" y="3522355"/>
                  <a:pt x="1412577" y="3520812"/>
                </a:cubicBezTo>
                <a:cubicBezTo>
                  <a:pt x="1414034" y="3522012"/>
                  <a:pt x="1415577" y="3523383"/>
                  <a:pt x="1417206" y="3524669"/>
                </a:cubicBezTo>
                <a:close/>
                <a:moveTo>
                  <a:pt x="1425435" y="3531441"/>
                </a:moveTo>
                <a:cubicBezTo>
                  <a:pt x="1427064" y="3532813"/>
                  <a:pt x="1428779" y="3534099"/>
                  <a:pt x="1430407" y="3535471"/>
                </a:cubicBezTo>
                <a:cubicBezTo>
                  <a:pt x="1431522" y="3537785"/>
                  <a:pt x="1432636" y="3540014"/>
                  <a:pt x="1433751" y="3542243"/>
                </a:cubicBezTo>
                <a:cubicBezTo>
                  <a:pt x="1432122" y="3540871"/>
                  <a:pt x="1430493" y="3539414"/>
                  <a:pt x="1428950" y="3538042"/>
                </a:cubicBezTo>
                <a:cubicBezTo>
                  <a:pt x="1427750" y="3535813"/>
                  <a:pt x="1426636" y="3533670"/>
                  <a:pt x="1425435" y="3531441"/>
                </a:cubicBezTo>
                <a:close/>
                <a:moveTo>
                  <a:pt x="1438037" y="3541557"/>
                </a:moveTo>
                <a:cubicBezTo>
                  <a:pt x="1439923" y="3543015"/>
                  <a:pt x="1441809" y="3544558"/>
                  <a:pt x="1443695" y="3546015"/>
                </a:cubicBezTo>
                <a:cubicBezTo>
                  <a:pt x="1444981" y="3548758"/>
                  <a:pt x="1446352" y="3551501"/>
                  <a:pt x="1447638" y="3554330"/>
                </a:cubicBezTo>
                <a:cubicBezTo>
                  <a:pt x="1445752" y="3552787"/>
                  <a:pt x="1443952" y="3551158"/>
                  <a:pt x="1442066" y="3549615"/>
                </a:cubicBezTo>
                <a:cubicBezTo>
                  <a:pt x="1440780" y="3546872"/>
                  <a:pt x="1439409" y="3544214"/>
                  <a:pt x="1438037" y="3541557"/>
                </a:cubicBezTo>
                <a:close/>
                <a:moveTo>
                  <a:pt x="1453125" y="3565217"/>
                </a:moveTo>
                <a:cubicBezTo>
                  <a:pt x="1454153" y="3567189"/>
                  <a:pt x="1455096" y="3569246"/>
                  <a:pt x="1456125" y="3571218"/>
                </a:cubicBezTo>
                <a:cubicBezTo>
                  <a:pt x="1454582" y="3569847"/>
                  <a:pt x="1453039" y="3568475"/>
                  <a:pt x="1451582" y="3567103"/>
                </a:cubicBezTo>
                <a:cubicBezTo>
                  <a:pt x="1450553" y="3565217"/>
                  <a:pt x="1449524" y="3563246"/>
                  <a:pt x="1448495" y="3561359"/>
                </a:cubicBezTo>
                <a:cubicBezTo>
                  <a:pt x="1449953" y="3562645"/>
                  <a:pt x="1451496" y="3563932"/>
                  <a:pt x="1453125" y="3565217"/>
                </a:cubicBezTo>
                <a:close/>
                <a:moveTo>
                  <a:pt x="1462897" y="3584505"/>
                </a:moveTo>
                <a:cubicBezTo>
                  <a:pt x="1463754" y="3586220"/>
                  <a:pt x="1464697" y="3587849"/>
                  <a:pt x="1465555" y="3589563"/>
                </a:cubicBezTo>
                <a:cubicBezTo>
                  <a:pt x="1464526" y="3588535"/>
                  <a:pt x="1463497" y="3587591"/>
                  <a:pt x="1462383" y="3586563"/>
                </a:cubicBezTo>
                <a:cubicBezTo>
                  <a:pt x="1461440" y="3584848"/>
                  <a:pt x="1460497" y="3583220"/>
                  <a:pt x="1459468" y="3581505"/>
                </a:cubicBezTo>
                <a:cubicBezTo>
                  <a:pt x="1460668" y="3582534"/>
                  <a:pt x="1461783" y="3583562"/>
                  <a:pt x="1462897" y="3584505"/>
                </a:cubicBezTo>
                <a:close/>
                <a:moveTo>
                  <a:pt x="1471556" y="3591963"/>
                </a:moveTo>
                <a:cubicBezTo>
                  <a:pt x="1473098" y="3593249"/>
                  <a:pt x="1474642" y="3594535"/>
                  <a:pt x="1476099" y="3595821"/>
                </a:cubicBezTo>
                <a:cubicBezTo>
                  <a:pt x="1477213" y="3598050"/>
                  <a:pt x="1478414" y="3600365"/>
                  <a:pt x="1479528" y="3602593"/>
                </a:cubicBezTo>
                <a:cubicBezTo>
                  <a:pt x="1478071" y="3601222"/>
                  <a:pt x="1476528" y="3599850"/>
                  <a:pt x="1475070" y="3598478"/>
                </a:cubicBezTo>
                <a:cubicBezTo>
                  <a:pt x="1473956" y="3596335"/>
                  <a:pt x="1472756" y="3594192"/>
                  <a:pt x="1471556" y="3591963"/>
                </a:cubicBezTo>
                <a:close/>
                <a:moveTo>
                  <a:pt x="1485786" y="3614681"/>
                </a:moveTo>
                <a:cubicBezTo>
                  <a:pt x="1486900" y="3616824"/>
                  <a:pt x="1488015" y="3618881"/>
                  <a:pt x="1489129" y="3621024"/>
                </a:cubicBezTo>
                <a:cubicBezTo>
                  <a:pt x="1488100" y="3619995"/>
                  <a:pt x="1487072" y="3618967"/>
                  <a:pt x="1485957" y="3617938"/>
                </a:cubicBezTo>
                <a:cubicBezTo>
                  <a:pt x="1484757" y="3615881"/>
                  <a:pt x="1483557" y="3613738"/>
                  <a:pt x="1482357" y="3611680"/>
                </a:cubicBezTo>
                <a:cubicBezTo>
                  <a:pt x="1483557" y="3612623"/>
                  <a:pt x="1484671" y="3613652"/>
                  <a:pt x="1485786" y="3614681"/>
                </a:cubicBezTo>
                <a:close/>
                <a:moveTo>
                  <a:pt x="1494616" y="3622481"/>
                </a:moveTo>
                <a:cubicBezTo>
                  <a:pt x="1496073" y="3623767"/>
                  <a:pt x="1497530" y="3625053"/>
                  <a:pt x="1499073" y="3626253"/>
                </a:cubicBezTo>
                <a:cubicBezTo>
                  <a:pt x="1500445" y="3628911"/>
                  <a:pt x="1501731" y="3631568"/>
                  <a:pt x="1503102" y="3634226"/>
                </a:cubicBezTo>
                <a:cubicBezTo>
                  <a:pt x="1501731" y="3632940"/>
                  <a:pt x="1500273" y="3631654"/>
                  <a:pt x="1498902" y="3630283"/>
                </a:cubicBezTo>
                <a:cubicBezTo>
                  <a:pt x="1497444" y="3627711"/>
                  <a:pt x="1496073" y="3625053"/>
                  <a:pt x="1494616" y="3622481"/>
                </a:cubicBezTo>
                <a:close/>
                <a:moveTo>
                  <a:pt x="1509532" y="3646570"/>
                </a:moveTo>
                <a:cubicBezTo>
                  <a:pt x="1510475" y="3648456"/>
                  <a:pt x="1511503" y="3650256"/>
                  <a:pt x="1512446" y="3652142"/>
                </a:cubicBezTo>
                <a:cubicBezTo>
                  <a:pt x="1511418" y="3651114"/>
                  <a:pt x="1510475" y="3650171"/>
                  <a:pt x="1509446" y="3649142"/>
                </a:cubicBezTo>
                <a:cubicBezTo>
                  <a:pt x="1508417" y="3647342"/>
                  <a:pt x="1507388" y="3645541"/>
                  <a:pt x="1506360" y="3643741"/>
                </a:cubicBezTo>
                <a:cubicBezTo>
                  <a:pt x="1507388" y="3644684"/>
                  <a:pt x="1508417" y="3645627"/>
                  <a:pt x="1509532" y="3646570"/>
                </a:cubicBezTo>
                <a:close/>
                <a:moveTo>
                  <a:pt x="1518447" y="3654542"/>
                </a:moveTo>
                <a:cubicBezTo>
                  <a:pt x="1519990" y="3655914"/>
                  <a:pt x="1521533" y="3657286"/>
                  <a:pt x="1523076" y="3658572"/>
                </a:cubicBezTo>
                <a:cubicBezTo>
                  <a:pt x="1524362" y="3661229"/>
                  <a:pt x="1525819" y="3663801"/>
                  <a:pt x="1527105" y="3666372"/>
                </a:cubicBezTo>
                <a:cubicBezTo>
                  <a:pt x="1525562" y="3664915"/>
                  <a:pt x="1524019" y="3663372"/>
                  <a:pt x="1522390" y="3661829"/>
                </a:cubicBezTo>
                <a:cubicBezTo>
                  <a:pt x="1521105" y="3659515"/>
                  <a:pt x="1519819" y="3657029"/>
                  <a:pt x="1518447" y="3654542"/>
                </a:cubicBezTo>
                <a:close/>
                <a:moveTo>
                  <a:pt x="1533792" y="3679146"/>
                </a:moveTo>
                <a:cubicBezTo>
                  <a:pt x="1534820" y="3681032"/>
                  <a:pt x="1535849" y="3683003"/>
                  <a:pt x="1536878" y="3684889"/>
                </a:cubicBezTo>
                <a:cubicBezTo>
                  <a:pt x="1535763" y="3683775"/>
                  <a:pt x="1534649" y="3682660"/>
                  <a:pt x="1533535" y="3681546"/>
                </a:cubicBezTo>
                <a:cubicBezTo>
                  <a:pt x="1532420" y="3679660"/>
                  <a:pt x="1531306" y="3677688"/>
                  <a:pt x="1530277" y="3675803"/>
                </a:cubicBezTo>
                <a:cubicBezTo>
                  <a:pt x="1531392" y="3676917"/>
                  <a:pt x="1532592" y="3678031"/>
                  <a:pt x="1533792" y="3679146"/>
                </a:cubicBezTo>
                <a:close/>
                <a:moveTo>
                  <a:pt x="1543136" y="3687718"/>
                </a:moveTo>
                <a:cubicBezTo>
                  <a:pt x="1544336" y="3688747"/>
                  <a:pt x="1545450" y="3689776"/>
                  <a:pt x="1546651" y="3690804"/>
                </a:cubicBezTo>
                <a:cubicBezTo>
                  <a:pt x="1547937" y="3693290"/>
                  <a:pt x="1549137" y="3695776"/>
                  <a:pt x="1550422" y="3698262"/>
                </a:cubicBezTo>
                <a:cubicBezTo>
                  <a:pt x="1549394" y="3697234"/>
                  <a:pt x="1548279" y="3696205"/>
                  <a:pt x="1547251" y="3695176"/>
                </a:cubicBezTo>
                <a:cubicBezTo>
                  <a:pt x="1545879" y="3692690"/>
                  <a:pt x="1544507" y="3690204"/>
                  <a:pt x="1543136" y="3687718"/>
                </a:cubicBezTo>
                <a:close/>
                <a:moveTo>
                  <a:pt x="1557109" y="3711207"/>
                </a:moveTo>
                <a:cubicBezTo>
                  <a:pt x="1558138" y="3713093"/>
                  <a:pt x="1559166" y="3714979"/>
                  <a:pt x="1560109" y="3716865"/>
                </a:cubicBezTo>
                <a:cubicBezTo>
                  <a:pt x="1559509" y="3716264"/>
                  <a:pt x="1558909" y="3715664"/>
                  <a:pt x="1558395" y="3715064"/>
                </a:cubicBezTo>
                <a:cubicBezTo>
                  <a:pt x="1557281" y="3713093"/>
                  <a:pt x="1556166" y="3711207"/>
                  <a:pt x="1555052" y="3709235"/>
                </a:cubicBezTo>
                <a:cubicBezTo>
                  <a:pt x="1555737" y="3709921"/>
                  <a:pt x="1556423" y="3710607"/>
                  <a:pt x="1557109" y="3711207"/>
                </a:cubicBezTo>
                <a:close/>
                <a:moveTo>
                  <a:pt x="1566453" y="3719951"/>
                </a:moveTo>
                <a:cubicBezTo>
                  <a:pt x="1567739" y="3721151"/>
                  <a:pt x="1569025" y="3722265"/>
                  <a:pt x="1570311" y="3723466"/>
                </a:cubicBezTo>
                <a:cubicBezTo>
                  <a:pt x="1571597" y="3725951"/>
                  <a:pt x="1572797" y="3728438"/>
                  <a:pt x="1574083" y="3730838"/>
                </a:cubicBezTo>
                <a:cubicBezTo>
                  <a:pt x="1572797" y="3729638"/>
                  <a:pt x="1571597" y="3728352"/>
                  <a:pt x="1570311" y="3727066"/>
                </a:cubicBezTo>
                <a:cubicBezTo>
                  <a:pt x="1569025" y="3724751"/>
                  <a:pt x="1567825" y="3722351"/>
                  <a:pt x="1566453" y="3719951"/>
                </a:cubicBezTo>
                <a:close/>
                <a:moveTo>
                  <a:pt x="1581026" y="3744125"/>
                </a:moveTo>
                <a:cubicBezTo>
                  <a:pt x="1581712" y="3745325"/>
                  <a:pt x="1582312" y="3746611"/>
                  <a:pt x="1582998" y="3747811"/>
                </a:cubicBezTo>
                <a:cubicBezTo>
                  <a:pt x="1582141" y="3746954"/>
                  <a:pt x="1581284" y="3746097"/>
                  <a:pt x="1580512" y="3745240"/>
                </a:cubicBezTo>
                <a:cubicBezTo>
                  <a:pt x="1579826" y="3744039"/>
                  <a:pt x="1579140" y="3742840"/>
                  <a:pt x="1578540" y="3741639"/>
                </a:cubicBezTo>
                <a:cubicBezTo>
                  <a:pt x="1579312" y="3742411"/>
                  <a:pt x="1580169" y="3743268"/>
                  <a:pt x="1581026" y="3744125"/>
                </a:cubicBezTo>
                <a:close/>
                <a:moveTo>
                  <a:pt x="1590370" y="3752783"/>
                </a:moveTo>
                <a:cubicBezTo>
                  <a:pt x="1591828" y="3754155"/>
                  <a:pt x="1593285" y="3755441"/>
                  <a:pt x="1594742" y="3756727"/>
                </a:cubicBezTo>
                <a:cubicBezTo>
                  <a:pt x="1595771" y="3758784"/>
                  <a:pt x="1596800" y="3760842"/>
                  <a:pt x="1597828" y="3762813"/>
                </a:cubicBezTo>
                <a:cubicBezTo>
                  <a:pt x="1596371" y="3761356"/>
                  <a:pt x="1594914" y="3759899"/>
                  <a:pt x="1593456" y="3758442"/>
                </a:cubicBezTo>
                <a:cubicBezTo>
                  <a:pt x="1592428" y="3756641"/>
                  <a:pt x="1591399" y="3754755"/>
                  <a:pt x="1590370" y="3752783"/>
                </a:cubicBezTo>
                <a:close/>
                <a:moveTo>
                  <a:pt x="1604772" y="3776529"/>
                </a:moveTo>
                <a:cubicBezTo>
                  <a:pt x="1604858" y="3776615"/>
                  <a:pt x="1604944" y="3776615"/>
                  <a:pt x="1604944" y="3776701"/>
                </a:cubicBezTo>
                <a:cubicBezTo>
                  <a:pt x="1605801" y="3778329"/>
                  <a:pt x="1606658" y="3779958"/>
                  <a:pt x="1607515" y="3781501"/>
                </a:cubicBezTo>
                <a:cubicBezTo>
                  <a:pt x="1606401" y="3780301"/>
                  <a:pt x="1605286" y="3779187"/>
                  <a:pt x="1604172" y="3777987"/>
                </a:cubicBezTo>
                <a:cubicBezTo>
                  <a:pt x="1603315" y="3776444"/>
                  <a:pt x="1602457" y="3774901"/>
                  <a:pt x="1601600" y="3773443"/>
                </a:cubicBezTo>
                <a:cubicBezTo>
                  <a:pt x="1602715" y="3774472"/>
                  <a:pt x="1603743" y="3775501"/>
                  <a:pt x="1604772" y="3776529"/>
                </a:cubicBezTo>
                <a:close/>
                <a:moveTo>
                  <a:pt x="1614373" y="3785530"/>
                </a:moveTo>
                <a:cubicBezTo>
                  <a:pt x="1615402" y="3786473"/>
                  <a:pt x="1616431" y="3787416"/>
                  <a:pt x="1617374" y="3788360"/>
                </a:cubicBezTo>
                <a:cubicBezTo>
                  <a:pt x="1618488" y="3790674"/>
                  <a:pt x="1619688" y="3792903"/>
                  <a:pt x="1620803" y="3795217"/>
                </a:cubicBezTo>
                <a:cubicBezTo>
                  <a:pt x="1619860" y="3794275"/>
                  <a:pt x="1619002" y="3793417"/>
                  <a:pt x="1618060" y="3792474"/>
                </a:cubicBezTo>
                <a:cubicBezTo>
                  <a:pt x="1616859" y="3790159"/>
                  <a:pt x="1615659" y="3787845"/>
                  <a:pt x="1614373" y="3785530"/>
                </a:cubicBezTo>
                <a:close/>
                <a:moveTo>
                  <a:pt x="1628604" y="3810305"/>
                </a:moveTo>
                <a:cubicBezTo>
                  <a:pt x="1629461" y="3811934"/>
                  <a:pt x="1630318" y="3813563"/>
                  <a:pt x="1631175" y="3815106"/>
                </a:cubicBezTo>
                <a:cubicBezTo>
                  <a:pt x="1630747" y="3814677"/>
                  <a:pt x="1630318" y="3814163"/>
                  <a:pt x="1629890" y="3813734"/>
                </a:cubicBezTo>
                <a:cubicBezTo>
                  <a:pt x="1628947" y="3812105"/>
                  <a:pt x="1628089" y="3810476"/>
                  <a:pt x="1627146" y="3808762"/>
                </a:cubicBezTo>
                <a:cubicBezTo>
                  <a:pt x="1627661" y="3809276"/>
                  <a:pt x="1628175" y="3809791"/>
                  <a:pt x="1628604" y="3810305"/>
                </a:cubicBezTo>
                <a:close/>
                <a:moveTo>
                  <a:pt x="1649949" y="3841166"/>
                </a:moveTo>
                <a:cubicBezTo>
                  <a:pt x="1650549" y="3841766"/>
                  <a:pt x="1651149" y="3842366"/>
                  <a:pt x="1651749" y="3842966"/>
                </a:cubicBezTo>
                <a:cubicBezTo>
                  <a:pt x="1652521" y="3844423"/>
                  <a:pt x="1653292" y="3845966"/>
                  <a:pt x="1654064" y="3847424"/>
                </a:cubicBezTo>
                <a:cubicBezTo>
                  <a:pt x="1653550" y="3846824"/>
                  <a:pt x="1653035" y="3846310"/>
                  <a:pt x="1652435" y="3845710"/>
                </a:cubicBezTo>
                <a:cubicBezTo>
                  <a:pt x="1651578" y="3844167"/>
                  <a:pt x="1650721" y="3842623"/>
                  <a:pt x="1649949" y="3841166"/>
                </a:cubicBezTo>
                <a:close/>
                <a:moveTo>
                  <a:pt x="1662122" y="3862855"/>
                </a:moveTo>
                <a:cubicBezTo>
                  <a:pt x="1662379" y="3863283"/>
                  <a:pt x="1662551" y="3863712"/>
                  <a:pt x="1662808" y="3864140"/>
                </a:cubicBezTo>
                <a:cubicBezTo>
                  <a:pt x="1662551" y="3863712"/>
                  <a:pt x="1662294" y="3863197"/>
                  <a:pt x="1662036" y="3862769"/>
                </a:cubicBezTo>
                <a:cubicBezTo>
                  <a:pt x="1662122" y="3862769"/>
                  <a:pt x="1662122" y="3862769"/>
                  <a:pt x="1662122" y="3862855"/>
                </a:cubicBezTo>
                <a:close/>
                <a:moveTo>
                  <a:pt x="1673266" y="3874256"/>
                </a:moveTo>
                <a:cubicBezTo>
                  <a:pt x="1673866" y="3874856"/>
                  <a:pt x="1674467" y="3875456"/>
                  <a:pt x="1674981" y="3875970"/>
                </a:cubicBezTo>
                <a:cubicBezTo>
                  <a:pt x="1675752" y="3877513"/>
                  <a:pt x="1676524" y="3878971"/>
                  <a:pt x="1677296" y="3880514"/>
                </a:cubicBezTo>
                <a:cubicBezTo>
                  <a:pt x="1676695" y="3879914"/>
                  <a:pt x="1676181" y="3879314"/>
                  <a:pt x="1675581" y="3878628"/>
                </a:cubicBezTo>
                <a:cubicBezTo>
                  <a:pt x="1674895" y="3877256"/>
                  <a:pt x="1674124" y="3875713"/>
                  <a:pt x="1673266" y="3874256"/>
                </a:cubicBezTo>
                <a:close/>
                <a:moveTo>
                  <a:pt x="1684668" y="3885486"/>
                </a:moveTo>
                <a:cubicBezTo>
                  <a:pt x="1685868" y="3886600"/>
                  <a:pt x="1687068" y="3887800"/>
                  <a:pt x="1688268" y="3888915"/>
                </a:cubicBezTo>
                <a:cubicBezTo>
                  <a:pt x="1689383" y="3891144"/>
                  <a:pt x="1690497" y="3893287"/>
                  <a:pt x="1691526" y="3895516"/>
                </a:cubicBezTo>
                <a:cubicBezTo>
                  <a:pt x="1690326" y="3894315"/>
                  <a:pt x="1689211" y="3893115"/>
                  <a:pt x="1688011" y="3891830"/>
                </a:cubicBezTo>
                <a:cubicBezTo>
                  <a:pt x="1686897" y="3889772"/>
                  <a:pt x="1685782" y="3887629"/>
                  <a:pt x="1684668" y="3885486"/>
                </a:cubicBezTo>
                <a:close/>
                <a:moveTo>
                  <a:pt x="1707899" y="3918747"/>
                </a:moveTo>
                <a:cubicBezTo>
                  <a:pt x="1708757" y="3919604"/>
                  <a:pt x="1709614" y="3920462"/>
                  <a:pt x="1710471" y="3921319"/>
                </a:cubicBezTo>
                <a:cubicBezTo>
                  <a:pt x="1711757" y="3923891"/>
                  <a:pt x="1712957" y="3926377"/>
                  <a:pt x="1714243" y="3928862"/>
                </a:cubicBezTo>
                <a:cubicBezTo>
                  <a:pt x="1713386" y="3928005"/>
                  <a:pt x="1712614" y="3927148"/>
                  <a:pt x="1711757" y="3926291"/>
                </a:cubicBezTo>
                <a:cubicBezTo>
                  <a:pt x="1710471" y="3923719"/>
                  <a:pt x="1709185" y="3921233"/>
                  <a:pt x="1707899" y="3918747"/>
                </a:cubicBezTo>
                <a:close/>
                <a:moveTo>
                  <a:pt x="1721358" y="3943007"/>
                </a:moveTo>
                <a:cubicBezTo>
                  <a:pt x="1722130" y="3944550"/>
                  <a:pt x="1722901" y="3946179"/>
                  <a:pt x="1723673" y="3947722"/>
                </a:cubicBezTo>
                <a:cubicBezTo>
                  <a:pt x="1723330" y="3947379"/>
                  <a:pt x="1722987" y="3946951"/>
                  <a:pt x="1722644" y="3946522"/>
                </a:cubicBezTo>
                <a:cubicBezTo>
                  <a:pt x="1721787" y="3944893"/>
                  <a:pt x="1720844" y="3943265"/>
                  <a:pt x="1719987" y="3941550"/>
                </a:cubicBezTo>
                <a:cubicBezTo>
                  <a:pt x="1720415" y="3942064"/>
                  <a:pt x="1720844" y="3942579"/>
                  <a:pt x="1721358" y="3943007"/>
                </a:cubicBezTo>
                <a:close/>
                <a:moveTo>
                  <a:pt x="1742789" y="3975154"/>
                </a:moveTo>
                <a:cubicBezTo>
                  <a:pt x="1824485" y="4059422"/>
                  <a:pt x="1906181" y="4105199"/>
                  <a:pt x="1976047" y="4105199"/>
                </a:cubicBezTo>
                <a:cubicBezTo>
                  <a:pt x="2142268" y="4105199"/>
                  <a:pt x="2313118" y="3806876"/>
                  <a:pt x="2381698" y="3618881"/>
                </a:cubicBezTo>
                <a:cubicBezTo>
                  <a:pt x="2491597" y="3317558"/>
                  <a:pt x="2588981" y="3035351"/>
                  <a:pt x="2674363" y="2770032"/>
                </a:cubicBezTo>
                <a:lnTo>
                  <a:pt x="2685336" y="2770032"/>
                </a:lnTo>
                <a:cubicBezTo>
                  <a:pt x="2596010" y="3063554"/>
                  <a:pt x="2498798" y="3355191"/>
                  <a:pt x="2396614" y="3635254"/>
                </a:cubicBezTo>
                <a:cubicBezTo>
                  <a:pt x="2353752" y="3752698"/>
                  <a:pt x="2292544" y="3870741"/>
                  <a:pt x="2228764" y="3959038"/>
                </a:cubicBezTo>
                <a:cubicBezTo>
                  <a:pt x="2148097" y="4070738"/>
                  <a:pt x="2066830" y="4129802"/>
                  <a:pt x="1993792" y="4129802"/>
                </a:cubicBezTo>
                <a:cubicBezTo>
                  <a:pt x="1917754" y="4129802"/>
                  <a:pt x="1832286" y="4078196"/>
                  <a:pt x="1745533" y="3980297"/>
                </a:cubicBezTo>
                <a:cubicBezTo>
                  <a:pt x="1744590" y="3978583"/>
                  <a:pt x="1743732" y="3976869"/>
                  <a:pt x="1742789" y="3975154"/>
                </a:cubicBezTo>
                <a:close/>
                <a:moveTo>
                  <a:pt x="2676249" y="2764203"/>
                </a:moveTo>
                <a:cubicBezTo>
                  <a:pt x="2678221" y="2758116"/>
                  <a:pt x="2680107" y="2752116"/>
                  <a:pt x="2682078" y="2746029"/>
                </a:cubicBezTo>
                <a:cubicBezTo>
                  <a:pt x="2687393" y="2745343"/>
                  <a:pt x="2690908" y="2744743"/>
                  <a:pt x="2693223" y="2744143"/>
                </a:cubicBezTo>
                <a:cubicBezTo>
                  <a:pt x="2691165" y="2750830"/>
                  <a:pt x="2689194" y="2757431"/>
                  <a:pt x="2687136" y="2764117"/>
                </a:cubicBezTo>
                <a:lnTo>
                  <a:pt x="2676249" y="2764117"/>
                </a:lnTo>
                <a:close/>
                <a:moveTo>
                  <a:pt x="2695023" y="2738228"/>
                </a:moveTo>
                <a:cubicBezTo>
                  <a:pt x="2695023" y="2738228"/>
                  <a:pt x="2695023" y="2738228"/>
                  <a:pt x="2695023" y="2738228"/>
                </a:cubicBezTo>
                <a:cubicBezTo>
                  <a:pt x="2695023" y="2738228"/>
                  <a:pt x="2695023" y="2738228"/>
                  <a:pt x="2695023" y="2738228"/>
                </a:cubicBezTo>
                <a:cubicBezTo>
                  <a:pt x="2695023" y="2738228"/>
                  <a:pt x="2695023" y="2738228"/>
                  <a:pt x="2695023" y="2738228"/>
                </a:cubicBezTo>
                <a:close/>
                <a:moveTo>
                  <a:pt x="2695109" y="2737971"/>
                </a:moveTo>
                <a:cubicBezTo>
                  <a:pt x="2693908" y="2738742"/>
                  <a:pt x="2690136" y="2739428"/>
                  <a:pt x="2683964" y="2740200"/>
                </a:cubicBezTo>
                <a:cubicBezTo>
                  <a:pt x="2685936" y="2734113"/>
                  <a:pt x="2687822" y="2728113"/>
                  <a:pt x="2689793" y="2722026"/>
                </a:cubicBezTo>
                <a:cubicBezTo>
                  <a:pt x="2695366" y="2720740"/>
                  <a:pt x="2698880" y="2719540"/>
                  <a:pt x="2701023" y="2718511"/>
                </a:cubicBezTo>
                <a:cubicBezTo>
                  <a:pt x="2699052" y="2724941"/>
                  <a:pt x="2697080" y="2731456"/>
                  <a:pt x="2695109" y="2737971"/>
                </a:cubicBezTo>
                <a:close/>
                <a:moveTo>
                  <a:pt x="2701795" y="2711739"/>
                </a:moveTo>
                <a:cubicBezTo>
                  <a:pt x="2700681" y="2713111"/>
                  <a:pt x="2697252" y="2714482"/>
                  <a:pt x="2691679" y="2715940"/>
                </a:cubicBezTo>
                <a:cubicBezTo>
                  <a:pt x="2693651" y="2709767"/>
                  <a:pt x="2695623" y="2703681"/>
                  <a:pt x="2697509" y="2697509"/>
                </a:cubicBezTo>
                <a:cubicBezTo>
                  <a:pt x="2702738" y="2695537"/>
                  <a:pt x="2706596" y="2693651"/>
                  <a:pt x="2708996" y="2691679"/>
                </a:cubicBezTo>
                <a:cubicBezTo>
                  <a:pt x="2707196" y="2697680"/>
                  <a:pt x="2705395" y="2703681"/>
                  <a:pt x="2703595" y="2709682"/>
                </a:cubicBezTo>
                <a:cubicBezTo>
                  <a:pt x="2702310" y="2710453"/>
                  <a:pt x="2701967" y="2711139"/>
                  <a:pt x="2701795" y="2711739"/>
                </a:cubicBezTo>
                <a:close/>
                <a:moveTo>
                  <a:pt x="2708824" y="2685164"/>
                </a:moveTo>
                <a:cubicBezTo>
                  <a:pt x="2708139" y="2687222"/>
                  <a:pt x="2704881" y="2689365"/>
                  <a:pt x="2699480" y="2691422"/>
                </a:cubicBezTo>
                <a:cubicBezTo>
                  <a:pt x="2701452" y="2685164"/>
                  <a:pt x="2703424" y="2678906"/>
                  <a:pt x="2705395" y="2672734"/>
                </a:cubicBezTo>
                <a:cubicBezTo>
                  <a:pt x="2711053" y="2669905"/>
                  <a:pt x="2714997" y="2667076"/>
                  <a:pt x="2717311" y="2664162"/>
                </a:cubicBezTo>
                <a:cubicBezTo>
                  <a:pt x="2715597" y="2669991"/>
                  <a:pt x="2713797" y="2675820"/>
                  <a:pt x="2712082" y="2681650"/>
                </a:cubicBezTo>
                <a:cubicBezTo>
                  <a:pt x="2710111" y="2682850"/>
                  <a:pt x="2709082" y="2683964"/>
                  <a:pt x="2708824" y="2685164"/>
                </a:cubicBezTo>
                <a:close/>
                <a:moveTo>
                  <a:pt x="2715940" y="2658247"/>
                </a:moveTo>
                <a:cubicBezTo>
                  <a:pt x="2715340" y="2660904"/>
                  <a:pt x="2712425" y="2663647"/>
                  <a:pt x="2707367" y="2666391"/>
                </a:cubicBezTo>
                <a:cubicBezTo>
                  <a:pt x="2709339" y="2660218"/>
                  <a:pt x="2711225" y="2654046"/>
                  <a:pt x="2713196" y="2647960"/>
                </a:cubicBezTo>
                <a:cubicBezTo>
                  <a:pt x="2720826" y="2643073"/>
                  <a:pt x="2725284" y="2638187"/>
                  <a:pt x="2726398" y="2633215"/>
                </a:cubicBezTo>
                <a:cubicBezTo>
                  <a:pt x="2726484" y="2632958"/>
                  <a:pt x="2726570" y="2632615"/>
                  <a:pt x="2726741" y="2632358"/>
                </a:cubicBezTo>
                <a:cubicBezTo>
                  <a:pt x="2724769" y="2638873"/>
                  <a:pt x="2722883" y="2645474"/>
                  <a:pt x="2720912" y="2651989"/>
                </a:cubicBezTo>
                <a:cubicBezTo>
                  <a:pt x="2716711" y="2654646"/>
                  <a:pt x="2716282" y="2656704"/>
                  <a:pt x="2715940" y="2658247"/>
                </a:cubicBezTo>
                <a:close/>
                <a:moveTo>
                  <a:pt x="2722969" y="2631243"/>
                </a:moveTo>
                <a:cubicBezTo>
                  <a:pt x="2722283" y="2634415"/>
                  <a:pt x="2719626" y="2637587"/>
                  <a:pt x="2715425" y="2640759"/>
                </a:cubicBezTo>
                <a:cubicBezTo>
                  <a:pt x="2717311" y="2634672"/>
                  <a:pt x="2719197" y="2628671"/>
                  <a:pt x="2721083" y="2622585"/>
                </a:cubicBezTo>
                <a:cubicBezTo>
                  <a:pt x="2728027" y="2617099"/>
                  <a:pt x="2732227" y="2611698"/>
                  <a:pt x="2733427" y="2606212"/>
                </a:cubicBezTo>
                <a:cubicBezTo>
                  <a:pt x="2733685" y="2605097"/>
                  <a:pt x="2734285" y="2603897"/>
                  <a:pt x="2735399" y="2602525"/>
                </a:cubicBezTo>
                <a:cubicBezTo>
                  <a:pt x="2733342" y="2609640"/>
                  <a:pt x="2731199" y="2616670"/>
                  <a:pt x="2729141" y="2623785"/>
                </a:cubicBezTo>
                <a:cubicBezTo>
                  <a:pt x="2725627" y="2626357"/>
                  <a:pt x="2723569" y="2628843"/>
                  <a:pt x="2722969" y="2631243"/>
                </a:cubicBezTo>
                <a:close/>
                <a:moveTo>
                  <a:pt x="2740800" y="2597896"/>
                </a:moveTo>
                <a:cubicBezTo>
                  <a:pt x="2743200" y="2596267"/>
                  <a:pt x="2746201" y="2594467"/>
                  <a:pt x="2750058" y="2592495"/>
                </a:cubicBezTo>
                <a:cubicBezTo>
                  <a:pt x="2747829" y="2600468"/>
                  <a:pt x="2745686" y="2608355"/>
                  <a:pt x="2743457" y="2616241"/>
                </a:cubicBezTo>
                <a:cubicBezTo>
                  <a:pt x="2739857" y="2617699"/>
                  <a:pt x="2736685" y="2619242"/>
                  <a:pt x="2734028" y="2620699"/>
                </a:cubicBezTo>
                <a:cubicBezTo>
                  <a:pt x="2736257" y="2613155"/>
                  <a:pt x="2738485" y="2605526"/>
                  <a:pt x="2740800" y="2597896"/>
                </a:cubicBezTo>
                <a:close/>
                <a:moveTo>
                  <a:pt x="2742857" y="2590695"/>
                </a:moveTo>
                <a:cubicBezTo>
                  <a:pt x="2745086" y="2583066"/>
                  <a:pt x="2747315" y="2575522"/>
                  <a:pt x="2749458" y="2567892"/>
                </a:cubicBezTo>
                <a:cubicBezTo>
                  <a:pt x="2751859" y="2566007"/>
                  <a:pt x="2754859" y="2564035"/>
                  <a:pt x="2758373" y="2561977"/>
                </a:cubicBezTo>
                <a:cubicBezTo>
                  <a:pt x="2756230" y="2569864"/>
                  <a:pt x="2754002" y="2577837"/>
                  <a:pt x="2751859" y="2585723"/>
                </a:cubicBezTo>
                <a:cubicBezTo>
                  <a:pt x="2748515" y="2587438"/>
                  <a:pt x="2745515" y="2589067"/>
                  <a:pt x="2742857" y="2590695"/>
                </a:cubicBezTo>
                <a:close/>
                <a:moveTo>
                  <a:pt x="2763003" y="2559492"/>
                </a:moveTo>
                <a:cubicBezTo>
                  <a:pt x="2765746" y="2558034"/>
                  <a:pt x="2768832" y="2556491"/>
                  <a:pt x="2772175" y="2554948"/>
                </a:cubicBezTo>
                <a:cubicBezTo>
                  <a:pt x="2770032" y="2563178"/>
                  <a:pt x="2767975" y="2571407"/>
                  <a:pt x="2765832" y="2579637"/>
                </a:cubicBezTo>
                <a:cubicBezTo>
                  <a:pt x="2762403" y="2581008"/>
                  <a:pt x="2759231" y="2582294"/>
                  <a:pt x="2756316" y="2583666"/>
                </a:cubicBezTo>
                <a:cubicBezTo>
                  <a:pt x="2758631" y="2575608"/>
                  <a:pt x="2760774" y="2567549"/>
                  <a:pt x="2763003" y="2559492"/>
                </a:cubicBezTo>
                <a:close/>
                <a:moveTo>
                  <a:pt x="2776633" y="2552976"/>
                </a:moveTo>
                <a:cubicBezTo>
                  <a:pt x="2779290" y="2551862"/>
                  <a:pt x="2782034" y="2550662"/>
                  <a:pt x="2784948" y="2549462"/>
                </a:cubicBezTo>
                <a:cubicBezTo>
                  <a:pt x="2782891" y="2557948"/>
                  <a:pt x="2780834" y="2566435"/>
                  <a:pt x="2778776" y="2574836"/>
                </a:cubicBezTo>
                <a:cubicBezTo>
                  <a:pt x="2775776" y="2575865"/>
                  <a:pt x="2772861" y="2576894"/>
                  <a:pt x="2770118" y="2578008"/>
                </a:cubicBezTo>
                <a:cubicBezTo>
                  <a:pt x="2772261" y="2569693"/>
                  <a:pt x="2774404" y="2561292"/>
                  <a:pt x="2776633" y="2552976"/>
                </a:cubicBezTo>
                <a:close/>
                <a:moveTo>
                  <a:pt x="2789149" y="2547747"/>
                </a:moveTo>
                <a:cubicBezTo>
                  <a:pt x="2791806" y="2546718"/>
                  <a:pt x="2794721" y="2545604"/>
                  <a:pt x="2797636" y="2544575"/>
                </a:cubicBezTo>
                <a:cubicBezTo>
                  <a:pt x="2795664" y="2553234"/>
                  <a:pt x="2793692" y="2561892"/>
                  <a:pt x="2791635" y="2570636"/>
                </a:cubicBezTo>
                <a:cubicBezTo>
                  <a:pt x="2788634" y="2571579"/>
                  <a:pt x="2785720" y="2572522"/>
                  <a:pt x="2782891" y="2573465"/>
                </a:cubicBezTo>
                <a:cubicBezTo>
                  <a:pt x="2785034" y="2564892"/>
                  <a:pt x="2787091" y="2556320"/>
                  <a:pt x="2789149" y="2547747"/>
                </a:cubicBezTo>
                <a:close/>
                <a:moveTo>
                  <a:pt x="2801750" y="2543032"/>
                </a:moveTo>
                <a:cubicBezTo>
                  <a:pt x="2804494" y="2542089"/>
                  <a:pt x="2807323" y="2541060"/>
                  <a:pt x="2810237" y="2540032"/>
                </a:cubicBezTo>
                <a:cubicBezTo>
                  <a:pt x="2808351" y="2548862"/>
                  <a:pt x="2806465" y="2557777"/>
                  <a:pt x="2804494" y="2566607"/>
                </a:cubicBezTo>
                <a:cubicBezTo>
                  <a:pt x="2801493" y="2567464"/>
                  <a:pt x="2798493" y="2568407"/>
                  <a:pt x="2795664" y="2569264"/>
                </a:cubicBezTo>
                <a:cubicBezTo>
                  <a:pt x="2797807" y="2560520"/>
                  <a:pt x="2799779" y="2551776"/>
                  <a:pt x="2801750" y="2543032"/>
                </a:cubicBezTo>
                <a:close/>
                <a:moveTo>
                  <a:pt x="2814352" y="2538660"/>
                </a:moveTo>
                <a:cubicBezTo>
                  <a:pt x="2817095" y="2537717"/>
                  <a:pt x="2819924" y="2536774"/>
                  <a:pt x="2822924" y="2535831"/>
                </a:cubicBezTo>
                <a:cubicBezTo>
                  <a:pt x="2821124" y="2544918"/>
                  <a:pt x="2819238" y="2553919"/>
                  <a:pt x="2817438" y="2563006"/>
                </a:cubicBezTo>
                <a:cubicBezTo>
                  <a:pt x="2814438" y="2563863"/>
                  <a:pt x="2811523" y="2564635"/>
                  <a:pt x="2808608" y="2565492"/>
                </a:cubicBezTo>
                <a:cubicBezTo>
                  <a:pt x="2810494" y="2556577"/>
                  <a:pt x="2812466" y="2547661"/>
                  <a:pt x="2814352" y="2538660"/>
                </a:cubicBezTo>
                <a:close/>
                <a:moveTo>
                  <a:pt x="2826868" y="2534546"/>
                </a:moveTo>
                <a:cubicBezTo>
                  <a:pt x="2924509" y="2503513"/>
                  <a:pt x="3121333" y="2459365"/>
                  <a:pt x="3497152" y="2397214"/>
                </a:cubicBezTo>
                <a:cubicBezTo>
                  <a:pt x="3515497" y="2394214"/>
                  <a:pt x="3528184" y="2392071"/>
                  <a:pt x="3533499" y="2391128"/>
                </a:cubicBezTo>
                <a:cubicBezTo>
                  <a:pt x="3535214" y="2390785"/>
                  <a:pt x="3562388" y="2390613"/>
                  <a:pt x="3566160" y="2390613"/>
                </a:cubicBezTo>
                <a:cubicBezTo>
                  <a:pt x="3589820" y="2390613"/>
                  <a:pt x="3887800" y="2412473"/>
                  <a:pt x="3901602" y="2440162"/>
                </a:cubicBezTo>
                <a:cubicBezTo>
                  <a:pt x="3910775" y="2458593"/>
                  <a:pt x="3994271" y="2477367"/>
                  <a:pt x="4120544" y="2503942"/>
                </a:cubicBezTo>
                <a:cubicBezTo>
                  <a:pt x="4207126" y="2522115"/>
                  <a:pt x="4314968" y="2544747"/>
                  <a:pt x="4318997" y="2559406"/>
                </a:cubicBezTo>
                <a:cubicBezTo>
                  <a:pt x="4329456" y="2597296"/>
                  <a:pt x="4497477" y="2633901"/>
                  <a:pt x="4675356" y="2672734"/>
                </a:cubicBezTo>
                <a:cubicBezTo>
                  <a:pt x="4721991" y="2682936"/>
                  <a:pt x="4770425" y="2693480"/>
                  <a:pt x="4815860" y="2704195"/>
                </a:cubicBezTo>
                <a:cubicBezTo>
                  <a:pt x="4816202" y="2705310"/>
                  <a:pt x="4816459" y="2706424"/>
                  <a:pt x="4816803" y="2707453"/>
                </a:cubicBezTo>
                <a:cubicBezTo>
                  <a:pt x="4775140" y="2699223"/>
                  <a:pt x="4728077" y="2690394"/>
                  <a:pt x="4676042" y="2680792"/>
                </a:cubicBezTo>
                <a:cubicBezTo>
                  <a:pt x="4512479" y="2650703"/>
                  <a:pt x="4327141" y="2616499"/>
                  <a:pt x="4318997" y="2586838"/>
                </a:cubicBezTo>
                <a:cubicBezTo>
                  <a:pt x="4315226" y="2572950"/>
                  <a:pt x="4251275" y="2560177"/>
                  <a:pt x="4116600" y="2536260"/>
                </a:cubicBezTo>
                <a:cubicBezTo>
                  <a:pt x="4017931" y="2518686"/>
                  <a:pt x="3906146" y="2498798"/>
                  <a:pt x="3898516" y="2483453"/>
                </a:cubicBezTo>
                <a:cubicBezTo>
                  <a:pt x="3884714" y="2455678"/>
                  <a:pt x="3564531" y="2439048"/>
                  <a:pt x="3561446" y="2439048"/>
                </a:cubicBezTo>
                <a:cubicBezTo>
                  <a:pt x="3561103" y="2439048"/>
                  <a:pt x="3530584" y="2439134"/>
                  <a:pt x="3528613" y="2439562"/>
                </a:cubicBezTo>
                <a:cubicBezTo>
                  <a:pt x="3522183" y="2440762"/>
                  <a:pt x="3500752" y="2443848"/>
                  <a:pt x="3468348" y="2448478"/>
                </a:cubicBezTo>
                <a:cubicBezTo>
                  <a:pt x="3141479" y="2495455"/>
                  <a:pt x="2931024" y="2532231"/>
                  <a:pt x="2821553" y="2561977"/>
                </a:cubicBezTo>
                <a:cubicBezTo>
                  <a:pt x="2823182" y="2552805"/>
                  <a:pt x="2825068" y="2543718"/>
                  <a:pt x="2826868" y="2534546"/>
                </a:cubicBezTo>
                <a:close/>
                <a:moveTo>
                  <a:pt x="4854007" y="2752887"/>
                </a:moveTo>
                <a:cubicBezTo>
                  <a:pt x="4854264" y="2753830"/>
                  <a:pt x="4854607" y="2754687"/>
                  <a:pt x="4854865" y="2755630"/>
                </a:cubicBezTo>
                <a:cubicBezTo>
                  <a:pt x="4854865" y="2755630"/>
                  <a:pt x="4854865" y="2755630"/>
                  <a:pt x="4854865" y="2755630"/>
                </a:cubicBezTo>
                <a:cubicBezTo>
                  <a:pt x="4854521" y="2754687"/>
                  <a:pt x="4854264" y="2753830"/>
                  <a:pt x="4854007" y="2752887"/>
                </a:cubicBezTo>
                <a:cubicBezTo>
                  <a:pt x="4854007" y="2752887"/>
                  <a:pt x="4854007" y="2752887"/>
                  <a:pt x="4854007" y="2752887"/>
                </a:cubicBezTo>
                <a:close/>
                <a:moveTo>
                  <a:pt x="4856750" y="2761460"/>
                </a:moveTo>
                <a:cubicBezTo>
                  <a:pt x="4857008" y="2762403"/>
                  <a:pt x="4857350" y="2763346"/>
                  <a:pt x="4857608" y="2764203"/>
                </a:cubicBezTo>
                <a:lnTo>
                  <a:pt x="4857522" y="2764203"/>
                </a:lnTo>
                <a:cubicBezTo>
                  <a:pt x="4857265" y="2763260"/>
                  <a:pt x="4856922" y="2762403"/>
                  <a:pt x="4856750" y="2761460"/>
                </a:cubicBezTo>
                <a:cubicBezTo>
                  <a:pt x="4856664" y="2761460"/>
                  <a:pt x="4856664" y="2761460"/>
                  <a:pt x="4856750" y="2761460"/>
                </a:cubicBezTo>
                <a:close/>
                <a:moveTo>
                  <a:pt x="4865323" y="2775518"/>
                </a:moveTo>
                <a:cubicBezTo>
                  <a:pt x="4872181" y="2796864"/>
                  <a:pt x="4878953" y="2818124"/>
                  <a:pt x="4885640" y="2839384"/>
                </a:cubicBezTo>
                <a:cubicBezTo>
                  <a:pt x="5015685" y="3251464"/>
                  <a:pt x="5315636" y="3864483"/>
                  <a:pt x="5609159" y="3864483"/>
                </a:cubicBezTo>
                <a:cubicBezTo>
                  <a:pt x="5795182" y="3864483"/>
                  <a:pt x="5972547" y="3622653"/>
                  <a:pt x="6119994" y="3404140"/>
                </a:cubicBezTo>
                <a:cubicBezTo>
                  <a:pt x="5967918" y="3635854"/>
                  <a:pt x="5796725" y="3883600"/>
                  <a:pt x="5604530" y="3883600"/>
                </a:cubicBezTo>
                <a:cubicBezTo>
                  <a:pt x="5296948" y="3883600"/>
                  <a:pt x="5007541" y="3226603"/>
                  <a:pt x="4885039" y="2838355"/>
                </a:cubicBezTo>
                <a:cubicBezTo>
                  <a:pt x="4878439" y="2817438"/>
                  <a:pt x="4871838" y="2796435"/>
                  <a:pt x="4865152" y="2775518"/>
                </a:cubicBezTo>
                <a:lnTo>
                  <a:pt x="4865323" y="2775518"/>
                </a:lnTo>
                <a:close/>
                <a:moveTo>
                  <a:pt x="7388467" y="4086854"/>
                </a:moveTo>
                <a:cubicBezTo>
                  <a:pt x="7441617" y="4280078"/>
                  <a:pt x="7571919" y="4561942"/>
                  <a:pt x="7689876" y="4810973"/>
                </a:cubicBezTo>
                <a:cubicBezTo>
                  <a:pt x="7787260" y="5016541"/>
                  <a:pt x="7950737" y="5160217"/>
                  <a:pt x="8087468" y="5160217"/>
                </a:cubicBezTo>
                <a:cubicBezTo>
                  <a:pt x="8101785" y="5160217"/>
                  <a:pt x="8118416" y="5158845"/>
                  <a:pt x="8129902" y="5156788"/>
                </a:cubicBezTo>
                <a:cubicBezTo>
                  <a:pt x="8310439" y="5123783"/>
                  <a:pt x="8467316" y="4888383"/>
                  <a:pt x="8567100" y="4696701"/>
                </a:cubicBezTo>
                <a:cubicBezTo>
                  <a:pt x="8637823" y="4560827"/>
                  <a:pt x="8696887" y="4415009"/>
                  <a:pt x="8742922" y="4280078"/>
                </a:cubicBezTo>
                <a:cubicBezTo>
                  <a:pt x="8611934" y="4690529"/>
                  <a:pt x="8384163" y="5157731"/>
                  <a:pt x="8124502" y="5205136"/>
                </a:cubicBezTo>
                <a:cubicBezTo>
                  <a:pt x="8112672" y="5207279"/>
                  <a:pt x="8096469" y="5208651"/>
                  <a:pt x="8082239" y="5208651"/>
                </a:cubicBezTo>
                <a:cubicBezTo>
                  <a:pt x="7946022" y="5208651"/>
                  <a:pt x="7786917" y="5066005"/>
                  <a:pt x="7686361" y="4853750"/>
                </a:cubicBezTo>
                <a:cubicBezTo>
                  <a:pt x="7601837" y="4675356"/>
                  <a:pt x="7450703" y="4341971"/>
                  <a:pt x="7388038" y="4114371"/>
                </a:cubicBezTo>
                <a:cubicBezTo>
                  <a:pt x="7321087" y="3871084"/>
                  <a:pt x="7243335" y="3618967"/>
                  <a:pt x="7163781" y="3368393"/>
                </a:cubicBezTo>
                <a:cubicBezTo>
                  <a:pt x="7244449" y="3608851"/>
                  <a:pt x="7324087" y="3852824"/>
                  <a:pt x="7388467" y="4086854"/>
                </a:cubicBezTo>
                <a:close/>
                <a:moveTo>
                  <a:pt x="10164157" y="2658161"/>
                </a:moveTo>
                <a:cubicBezTo>
                  <a:pt x="10172900" y="2634158"/>
                  <a:pt x="10523944" y="2593439"/>
                  <a:pt x="10560721" y="2593439"/>
                </a:cubicBezTo>
                <a:cubicBezTo>
                  <a:pt x="10572551" y="2593439"/>
                  <a:pt x="10630158" y="2597896"/>
                  <a:pt x="10701395" y="2605183"/>
                </a:cubicBezTo>
                <a:cubicBezTo>
                  <a:pt x="10710139" y="2613327"/>
                  <a:pt x="10718797" y="2621213"/>
                  <a:pt x="10727456" y="2628843"/>
                </a:cubicBezTo>
                <a:cubicBezTo>
                  <a:pt x="10645931" y="2621985"/>
                  <a:pt x="10580866" y="2618042"/>
                  <a:pt x="10579151" y="2618042"/>
                </a:cubicBezTo>
                <a:cubicBezTo>
                  <a:pt x="10575379" y="2618042"/>
                  <a:pt x="10189016" y="2648988"/>
                  <a:pt x="10179673" y="2674534"/>
                </a:cubicBezTo>
                <a:cubicBezTo>
                  <a:pt x="10170415" y="2699995"/>
                  <a:pt x="10022796" y="2728284"/>
                  <a:pt x="9845688" y="2756659"/>
                </a:cubicBezTo>
                <a:cubicBezTo>
                  <a:pt x="10017652" y="2722798"/>
                  <a:pt x="10152413" y="2690136"/>
                  <a:pt x="10164157" y="2658161"/>
                </a:cubicBezTo>
                <a:close/>
                <a:moveTo>
                  <a:pt x="10733885" y="2627900"/>
                </a:moveTo>
                <a:cubicBezTo>
                  <a:pt x="10725826" y="2620870"/>
                  <a:pt x="10717683" y="2613584"/>
                  <a:pt x="10709539" y="2606040"/>
                </a:cubicBezTo>
                <a:cubicBezTo>
                  <a:pt x="10713053" y="2606383"/>
                  <a:pt x="10716568" y="2606812"/>
                  <a:pt x="10720169" y="2607155"/>
                </a:cubicBezTo>
                <a:cubicBezTo>
                  <a:pt x="10728827" y="2615213"/>
                  <a:pt x="10737486" y="2622928"/>
                  <a:pt x="10746144" y="2630386"/>
                </a:cubicBezTo>
                <a:cubicBezTo>
                  <a:pt x="10742715" y="2630043"/>
                  <a:pt x="10739200" y="2629786"/>
                  <a:pt x="10735856" y="2629529"/>
                </a:cubicBezTo>
                <a:cubicBezTo>
                  <a:pt x="10735171" y="2629014"/>
                  <a:pt x="10734570" y="2628500"/>
                  <a:pt x="10733885" y="2627900"/>
                </a:cubicBezTo>
                <a:close/>
                <a:moveTo>
                  <a:pt x="10754030" y="2630643"/>
                </a:moveTo>
                <a:cubicBezTo>
                  <a:pt x="10745543" y="2623442"/>
                  <a:pt x="10737057" y="2615813"/>
                  <a:pt x="10728484" y="2608012"/>
                </a:cubicBezTo>
                <a:cubicBezTo>
                  <a:pt x="10731999" y="2608355"/>
                  <a:pt x="10735513" y="2608783"/>
                  <a:pt x="10739114" y="2609126"/>
                </a:cubicBezTo>
                <a:cubicBezTo>
                  <a:pt x="10747772" y="2617099"/>
                  <a:pt x="10756345" y="2624642"/>
                  <a:pt x="10765003" y="2632015"/>
                </a:cubicBezTo>
                <a:cubicBezTo>
                  <a:pt x="10761574" y="2631672"/>
                  <a:pt x="10758145" y="2631415"/>
                  <a:pt x="10754717" y="2631072"/>
                </a:cubicBezTo>
                <a:cubicBezTo>
                  <a:pt x="10754459" y="2630986"/>
                  <a:pt x="10754202" y="2630900"/>
                  <a:pt x="10754030" y="2630643"/>
                </a:cubicBezTo>
                <a:close/>
                <a:moveTo>
                  <a:pt x="10748116" y="2610241"/>
                </a:moveTo>
                <a:cubicBezTo>
                  <a:pt x="10751630" y="2610669"/>
                  <a:pt x="10755145" y="2611012"/>
                  <a:pt x="10758660" y="2611441"/>
                </a:cubicBezTo>
                <a:cubicBezTo>
                  <a:pt x="10767146" y="2619070"/>
                  <a:pt x="10775719" y="2626614"/>
                  <a:pt x="10784377" y="2633901"/>
                </a:cubicBezTo>
                <a:cubicBezTo>
                  <a:pt x="10781034" y="2633558"/>
                  <a:pt x="10777604" y="2633301"/>
                  <a:pt x="10774261" y="2632958"/>
                </a:cubicBezTo>
                <a:cubicBezTo>
                  <a:pt x="10765517" y="2625585"/>
                  <a:pt x="10756774" y="2618042"/>
                  <a:pt x="10748116" y="2610241"/>
                </a:cubicBezTo>
                <a:close/>
                <a:moveTo>
                  <a:pt x="10767232" y="2612384"/>
                </a:moveTo>
                <a:cubicBezTo>
                  <a:pt x="10770747" y="2612813"/>
                  <a:pt x="10774175" y="2613155"/>
                  <a:pt x="10777690" y="2613584"/>
                </a:cubicBezTo>
                <a:cubicBezTo>
                  <a:pt x="10786177" y="2621128"/>
                  <a:pt x="10794664" y="2628500"/>
                  <a:pt x="10803236" y="2635701"/>
                </a:cubicBezTo>
                <a:cubicBezTo>
                  <a:pt x="10799893" y="2635358"/>
                  <a:pt x="10796549" y="2635015"/>
                  <a:pt x="10793207" y="2634758"/>
                </a:cubicBezTo>
                <a:cubicBezTo>
                  <a:pt x="10784463" y="2627471"/>
                  <a:pt x="10775805" y="2620013"/>
                  <a:pt x="10767232" y="2612384"/>
                </a:cubicBezTo>
                <a:close/>
                <a:moveTo>
                  <a:pt x="10786349" y="2614698"/>
                </a:moveTo>
                <a:cubicBezTo>
                  <a:pt x="10789864" y="2615127"/>
                  <a:pt x="10793293" y="2615556"/>
                  <a:pt x="10796807" y="2615984"/>
                </a:cubicBezTo>
                <a:cubicBezTo>
                  <a:pt x="10805208" y="2623357"/>
                  <a:pt x="10813694" y="2630643"/>
                  <a:pt x="10822182" y="2637673"/>
                </a:cubicBezTo>
                <a:cubicBezTo>
                  <a:pt x="10818839" y="2637330"/>
                  <a:pt x="10815581" y="2636987"/>
                  <a:pt x="10812238" y="2636644"/>
                </a:cubicBezTo>
                <a:cubicBezTo>
                  <a:pt x="10803579" y="2629443"/>
                  <a:pt x="10794921" y="2622157"/>
                  <a:pt x="10786349" y="2614698"/>
                </a:cubicBezTo>
                <a:close/>
                <a:moveTo>
                  <a:pt x="10830411" y="2644359"/>
                </a:moveTo>
                <a:cubicBezTo>
                  <a:pt x="10839412" y="2651646"/>
                  <a:pt x="10848499" y="2658675"/>
                  <a:pt x="10857587" y="2665448"/>
                </a:cubicBezTo>
                <a:cubicBezTo>
                  <a:pt x="10854500" y="2665190"/>
                  <a:pt x="10851414" y="2664933"/>
                  <a:pt x="10848328" y="2664676"/>
                </a:cubicBezTo>
                <a:cubicBezTo>
                  <a:pt x="10838984" y="2657818"/>
                  <a:pt x="10829726" y="2650617"/>
                  <a:pt x="10820467" y="2643245"/>
                </a:cubicBezTo>
                <a:cubicBezTo>
                  <a:pt x="10823810" y="2643673"/>
                  <a:pt x="10827068" y="2644016"/>
                  <a:pt x="10830411" y="2644359"/>
                </a:cubicBezTo>
                <a:close/>
                <a:moveTo>
                  <a:pt x="10866673" y="2672134"/>
                </a:moveTo>
                <a:cubicBezTo>
                  <a:pt x="10876617" y="2679335"/>
                  <a:pt x="10886561" y="2686279"/>
                  <a:pt x="10896677" y="2692880"/>
                </a:cubicBezTo>
                <a:cubicBezTo>
                  <a:pt x="10894020" y="2692708"/>
                  <a:pt x="10891362" y="2692537"/>
                  <a:pt x="10888619" y="2692365"/>
                </a:cubicBezTo>
                <a:cubicBezTo>
                  <a:pt x="10878160" y="2685679"/>
                  <a:pt x="10867787" y="2678649"/>
                  <a:pt x="10857501" y="2671363"/>
                </a:cubicBezTo>
                <a:cubicBezTo>
                  <a:pt x="10860501" y="2671620"/>
                  <a:pt x="10863587" y="2671877"/>
                  <a:pt x="10866673" y="2672134"/>
                </a:cubicBezTo>
                <a:close/>
                <a:moveTo>
                  <a:pt x="10906793" y="2699395"/>
                </a:moveTo>
                <a:cubicBezTo>
                  <a:pt x="10918194" y="2706595"/>
                  <a:pt x="10929595" y="2713368"/>
                  <a:pt x="10941168" y="2719711"/>
                </a:cubicBezTo>
                <a:cubicBezTo>
                  <a:pt x="10939110" y="2719626"/>
                  <a:pt x="10936967" y="2719540"/>
                  <a:pt x="10934910" y="2719454"/>
                </a:cubicBezTo>
                <a:cubicBezTo>
                  <a:pt x="10922823" y="2713111"/>
                  <a:pt x="10910736" y="2706253"/>
                  <a:pt x="10898734" y="2698880"/>
                </a:cubicBezTo>
                <a:cubicBezTo>
                  <a:pt x="10901392" y="2699052"/>
                  <a:pt x="10904049" y="2699223"/>
                  <a:pt x="10906793" y="2699395"/>
                </a:cubicBezTo>
                <a:close/>
                <a:moveTo>
                  <a:pt x="11064526" y="2732999"/>
                </a:moveTo>
                <a:cubicBezTo>
                  <a:pt x="11066155" y="2733170"/>
                  <a:pt x="11067698" y="2733256"/>
                  <a:pt x="11069241" y="2733427"/>
                </a:cubicBezTo>
                <a:cubicBezTo>
                  <a:pt x="11081928" y="2739514"/>
                  <a:pt x="11094615" y="2745000"/>
                  <a:pt x="11107218" y="2749801"/>
                </a:cubicBezTo>
                <a:cubicBezTo>
                  <a:pt x="11107046" y="2749801"/>
                  <a:pt x="11106789" y="2749801"/>
                  <a:pt x="11106617" y="2749715"/>
                </a:cubicBezTo>
                <a:cubicBezTo>
                  <a:pt x="11092558" y="2745000"/>
                  <a:pt x="11078585" y="2739428"/>
                  <a:pt x="11064526" y="2732999"/>
                </a:cubicBezTo>
                <a:close/>
                <a:moveTo>
                  <a:pt x="10647474" y="2281657"/>
                </a:moveTo>
                <a:cubicBezTo>
                  <a:pt x="10648503" y="2282343"/>
                  <a:pt x="10649532" y="2283028"/>
                  <a:pt x="10650560" y="2283714"/>
                </a:cubicBezTo>
                <a:cubicBezTo>
                  <a:pt x="10650732" y="2284143"/>
                  <a:pt x="10650988" y="2284571"/>
                  <a:pt x="10651160" y="2285000"/>
                </a:cubicBezTo>
                <a:cubicBezTo>
                  <a:pt x="10649874" y="2283800"/>
                  <a:pt x="10648674" y="2282685"/>
                  <a:pt x="10647474" y="2281657"/>
                </a:cubicBezTo>
                <a:close/>
                <a:moveTo>
                  <a:pt x="10627929" y="2263397"/>
                </a:moveTo>
                <a:cubicBezTo>
                  <a:pt x="10625528" y="2261168"/>
                  <a:pt x="10623900" y="2259540"/>
                  <a:pt x="10623214" y="2258939"/>
                </a:cubicBezTo>
                <a:cubicBezTo>
                  <a:pt x="10622357" y="2256711"/>
                  <a:pt x="10621500" y="2254482"/>
                  <a:pt x="10620557" y="2252253"/>
                </a:cubicBezTo>
                <a:cubicBezTo>
                  <a:pt x="10623299" y="2254139"/>
                  <a:pt x="10626043" y="2256025"/>
                  <a:pt x="10628786" y="2257911"/>
                </a:cubicBezTo>
                <a:cubicBezTo>
                  <a:pt x="10630158" y="2260740"/>
                  <a:pt x="10631444" y="2263569"/>
                  <a:pt x="10632643" y="2266312"/>
                </a:cubicBezTo>
                <a:cubicBezTo>
                  <a:pt x="10631187" y="2265369"/>
                  <a:pt x="10629557" y="2264340"/>
                  <a:pt x="10627929" y="2263397"/>
                </a:cubicBezTo>
                <a:close/>
                <a:moveTo>
                  <a:pt x="10616270" y="2252253"/>
                </a:moveTo>
                <a:cubicBezTo>
                  <a:pt x="10612498" y="2248567"/>
                  <a:pt x="10609584" y="2245652"/>
                  <a:pt x="10607698" y="2243766"/>
                </a:cubicBezTo>
                <a:cubicBezTo>
                  <a:pt x="10610013" y="2245224"/>
                  <a:pt x="10612241" y="2246767"/>
                  <a:pt x="10614555" y="2248224"/>
                </a:cubicBezTo>
                <a:cubicBezTo>
                  <a:pt x="10615156" y="2249595"/>
                  <a:pt x="10615756" y="2250882"/>
                  <a:pt x="10616270" y="2252253"/>
                </a:cubicBezTo>
                <a:close/>
                <a:moveTo>
                  <a:pt x="10602211" y="2233737"/>
                </a:moveTo>
                <a:cubicBezTo>
                  <a:pt x="10601183" y="2231250"/>
                  <a:pt x="10600154" y="2228850"/>
                  <a:pt x="10599125" y="2226364"/>
                </a:cubicBezTo>
                <a:cubicBezTo>
                  <a:pt x="10601697" y="2228164"/>
                  <a:pt x="10604355" y="2230050"/>
                  <a:pt x="10606926" y="2231936"/>
                </a:cubicBezTo>
                <a:cubicBezTo>
                  <a:pt x="10608126" y="2234251"/>
                  <a:pt x="10609240" y="2236651"/>
                  <a:pt x="10610355" y="2238966"/>
                </a:cubicBezTo>
                <a:cubicBezTo>
                  <a:pt x="10607698" y="2237166"/>
                  <a:pt x="10604954" y="2235451"/>
                  <a:pt x="10602211" y="2233737"/>
                </a:cubicBezTo>
                <a:close/>
                <a:moveTo>
                  <a:pt x="10595353" y="2217877"/>
                </a:moveTo>
                <a:cubicBezTo>
                  <a:pt x="10594324" y="2215563"/>
                  <a:pt x="10593210" y="2213248"/>
                  <a:pt x="10592095" y="2210934"/>
                </a:cubicBezTo>
                <a:cubicBezTo>
                  <a:pt x="10594239" y="2212562"/>
                  <a:pt x="10596296" y="2214191"/>
                  <a:pt x="10598353" y="2215820"/>
                </a:cubicBezTo>
                <a:cubicBezTo>
                  <a:pt x="10599639" y="2218049"/>
                  <a:pt x="10600840" y="2220278"/>
                  <a:pt x="10602040" y="2222506"/>
                </a:cubicBezTo>
                <a:cubicBezTo>
                  <a:pt x="10599811" y="2220963"/>
                  <a:pt x="10597582" y="2219420"/>
                  <a:pt x="10595353" y="2217877"/>
                </a:cubicBezTo>
                <a:close/>
                <a:moveTo>
                  <a:pt x="10588496" y="2213248"/>
                </a:moveTo>
                <a:cubicBezTo>
                  <a:pt x="10586009" y="2211534"/>
                  <a:pt x="10583437" y="2209905"/>
                  <a:pt x="10580866" y="2208190"/>
                </a:cubicBezTo>
                <a:cubicBezTo>
                  <a:pt x="10579666" y="2205447"/>
                  <a:pt x="10578465" y="2202618"/>
                  <a:pt x="10577179" y="2199875"/>
                </a:cubicBezTo>
                <a:cubicBezTo>
                  <a:pt x="10579580" y="2201590"/>
                  <a:pt x="10581980" y="2203390"/>
                  <a:pt x="10584295" y="2205104"/>
                </a:cubicBezTo>
                <a:cubicBezTo>
                  <a:pt x="10585752" y="2207847"/>
                  <a:pt x="10587210" y="2210505"/>
                  <a:pt x="10588496" y="2213248"/>
                </a:cubicBezTo>
                <a:close/>
                <a:moveTo>
                  <a:pt x="10574694" y="2204076"/>
                </a:moveTo>
                <a:cubicBezTo>
                  <a:pt x="10571950" y="2202275"/>
                  <a:pt x="10569122" y="2200561"/>
                  <a:pt x="10566378" y="2198761"/>
                </a:cubicBezTo>
                <a:cubicBezTo>
                  <a:pt x="10565092" y="2195589"/>
                  <a:pt x="10563807" y="2192503"/>
                  <a:pt x="10562435" y="2189331"/>
                </a:cubicBezTo>
                <a:cubicBezTo>
                  <a:pt x="10565092" y="2191131"/>
                  <a:pt x="10567664" y="2193017"/>
                  <a:pt x="10570322" y="2194903"/>
                </a:cubicBezTo>
                <a:cubicBezTo>
                  <a:pt x="10571864" y="2197989"/>
                  <a:pt x="10573322" y="2201075"/>
                  <a:pt x="10574694" y="2204076"/>
                </a:cubicBezTo>
                <a:close/>
                <a:moveTo>
                  <a:pt x="10558320" y="2179987"/>
                </a:moveTo>
                <a:cubicBezTo>
                  <a:pt x="10557377" y="2177930"/>
                  <a:pt x="10556349" y="2175872"/>
                  <a:pt x="10555406" y="2173815"/>
                </a:cubicBezTo>
                <a:cubicBezTo>
                  <a:pt x="10557720" y="2175529"/>
                  <a:pt x="10559949" y="2177329"/>
                  <a:pt x="10562177" y="2179044"/>
                </a:cubicBezTo>
                <a:cubicBezTo>
                  <a:pt x="10563206" y="2180930"/>
                  <a:pt x="10564235" y="2182901"/>
                  <a:pt x="10565263" y="2184787"/>
                </a:cubicBezTo>
                <a:cubicBezTo>
                  <a:pt x="10562949" y="2183159"/>
                  <a:pt x="10560635" y="2181530"/>
                  <a:pt x="10558320" y="2179987"/>
                </a:cubicBezTo>
                <a:close/>
                <a:moveTo>
                  <a:pt x="10551719" y="2175529"/>
                </a:moveTo>
                <a:cubicBezTo>
                  <a:pt x="10549147" y="2173815"/>
                  <a:pt x="10546576" y="2172100"/>
                  <a:pt x="10544004" y="2170386"/>
                </a:cubicBezTo>
                <a:cubicBezTo>
                  <a:pt x="10542889" y="2167900"/>
                  <a:pt x="10541861" y="2165328"/>
                  <a:pt x="10540746" y="2162842"/>
                </a:cubicBezTo>
                <a:cubicBezTo>
                  <a:pt x="10543233" y="2164642"/>
                  <a:pt x="10545804" y="2166528"/>
                  <a:pt x="10548290" y="2168328"/>
                </a:cubicBezTo>
                <a:cubicBezTo>
                  <a:pt x="10549405" y="2170814"/>
                  <a:pt x="10550605" y="2173214"/>
                  <a:pt x="10551719" y="2175529"/>
                </a:cubicBezTo>
                <a:close/>
                <a:moveTo>
                  <a:pt x="10535946" y="2152726"/>
                </a:moveTo>
                <a:cubicBezTo>
                  <a:pt x="10534832" y="2150326"/>
                  <a:pt x="10533631" y="2147840"/>
                  <a:pt x="10532431" y="2145440"/>
                </a:cubicBezTo>
                <a:cubicBezTo>
                  <a:pt x="10534488" y="2147068"/>
                  <a:pt x="10536546" y="2148611"/>
                  <a:pt x="10538517" y="2150240"/>
                </a:cubicBezTo>
                <a:cubicBezTo>
                  <a:pt x="10539803" y="2152555"/>
                  <a:pt x="10541089" y="2154955"/>
                  <a:pt x="10542376" y="2157270"/>
                </a:cubicBezTo>
                <a:cubicBezTo>
                  <a:pt x="10540232" y="2155727"/>
                  <a:pt x="10538089" y="2154269"/>
                  <a:pt x="10535946" y="2152726"/>
                </a:cubicBezTo>
                <a:close/>
                <a:moveTo>
                  <a:pt x="10519572" y="2129580"/>
                </a:moveTo>
                <a:cubicBezTo>
                  <a:pt x="10517515" y="2128038"/>
                  <a:pt x="10515458" y="2126495"/>
                  <a:pt x="10513315" y="2124952"/>
                </a:cubicBezTo>
                <a:cubicBezTo>
                  <a:pt x="10512114" y="2122551"/>
                  <a:pt x="10511000" y="2120151"/>
                  <a:pt x="10509800" y="2117751"/>
                </a:cubicBezTo>
                <a:cubicBezTo>
                  <a:pt x="10511771" y="2119294"/>
                  <a:pt x="10513743" y="2120922"/>
                  <a:pt x="10515715" y="2122551"/>
                </a:cubicBezTo>
                <a:cubicBezTo>
                  <a:pt x="10517000" y="2124952"/>
                  <a:pt x="10518286" y="2127266"/>
                  <a:pt x="10519572" y="2129580"/>
                </a:cubicBezTo>
                <a:close/>
                <a:moveTo>
                  <a:pt x="10496084" y="2100606"/>
                </a:moveTo>
                <a:cubicBezTo>
                  <a:pt x="10494027" y="2099062"/>
                  <a:pt x="10491969" y="2097519"/>
                  <a:pt x="10489998" y="2095976"/>
                </a:cubicBezTo>
                <a:cubicBezTo>
                  <a:pt x="10489054" y="2094090"/>
                  <a:pt x="10488111" y="2092119"/>
                  <a:pt x="10487082" y="2090233"/>
                </a:cubicBezTo>
                <a:cubicBezTo>
                  <a:pt x="10489140" y="2091861"/>
                  <a:pt x="10491112" y="2093576"/>
                  <a:pt x="10493084" y="2095205"/>
                </a:cubicBezTo>
                <a:cubicBezTo>
                  <a:pt x="10494027" y="2097005"/>
                  <a:pt x="10495055" y="2098805"/>
                  <a:pt x="10496084" y="2100606"/>
                </a:cubicBezTo>
                <a:close/>
                <a:moveTo>
                  <a:pt x="10471738" y="2071030"/>
                </a:moveTo>
                <a:cubicBezTo>
                  <a:pt x="10470023" y="2069659"/>
                  <a:pt x="10468309" y="2068373"/>
                  <a:pt x="10466680" y="2067087"/>
                </a:cubicBezTo>
                <a:cubicBezTo>
                  <a:pt x="10465565" y="2064858"/>
                  <a:pt x="10464365" y="2062715"/>
                  <a:pt x="10463252" y="2060486"/>
                </a:cubicBezTo>
                <a:cubicBezTo>
                  <a:pt x="10464880" y="2061858"/>
                  <a:pt x="10466508" y="2063229"/>
                  <a:pt x="10468137" y="2064601"/>
                </a:cubicBezTo>
                <a:cubicBezTo>
                  <a:pt x="10469338" y="2066744"/>
                  <a:pt x="10470538" y="2068887"/>
                  <a:pt x="10471738" y="2071030"/>
                </a:cubicBezTo>
                <a:close/>
                <a:moveTo>
                  <a:pt x="10448420" y="2041969"/>
                </a:moveTo>
                <a:cubicBezTo>
                  <a:pt x="10446620" y="2040512"/>
                  <a:pt x="10444820" y="2039141"/>
                  <a:pt x="10443020" y="2037683"/>
                </a:cubicBezTo>
                <a:cubicBezTo>
                  <a:pt x="10441905" y="2035540"/>
                  <a:pt x="10440791" y="2033397"/>
                  <a:pt x="10439591" y="2031168"/>
                </a:cubicBezTo>
                <a:cubicBezTo>
                  <a:pt x="10441305" y="2032711"/>
                  <a:pt x="10443105" y="2034254"/>
                  <a:pt x="10444820" y="2035712"/>
                </a:cubicBezTo>
                <a:cubicBezTo>
                  <a:pt x="10446021" y="2037855"/>
                  <a:pt x="10447220" y="2039912"/>
                  <a:pt x="10448420" y="2041969"/>
                </a:cubicBezTo>
                <a:close/>
                <a:moveTo>
                  <a:pt x="10432390" y="2018138"/>
                </a:moveTo>
                <a:cubicBezTo>
                  <a:pt x="10431790" y="2017024"/>
                  <a:pt x="10431105" y="2015909"/>
                  <a:pt x="10430504" y="2014795"/>
                </a:cubicBezTo>
                <a:cubicBezTo>
                  <a:pt x="10431790" y="2015995"/>
                  <a:pt x="10433162" y="2017195"/>
                  <a:pt x="10434447" y="2018481"/>
                </a:cubicBezTo>
                <a:cubicBezTo>
                  <a:pt x="10435048" y="2019424"/>
                  <a:pt x="10435647" y="2020367"/>
                  <a:pt x="10436162" y="2021396"/>
                </a:cubicBezTo>
                <a:cubicBezTo>
                  <a:pt x="10434962" y="2020281"/>
                  <a:pt x="10433676" y="2019167"/>
                  <a:pt x="10432390" y="2018138"/>
                </a:cubicBezTo>
                <a:close/>
                <a:moveTo>
                  <a:pt x="10422446" y="2000736"/>
                </a:moveTo>
                <a:cubicBezTo>
                  <a:pt x="10422446" y="2000736"/>
                  <a:pt x="10422446" y="2000736"/>
                  <a:pt x="10422446" y="2000736"/>
                </a:cubicBezTo>
                <a:cubicBezTo>
                  <a:pt x="10422446" y="2000736"/>
                  <a:pt x="10422532" y="2000822"/>
                  <a:pt x="10422617" y="2000907"/>
                </a:cubicBezTo>
                <a:cubicBezTo>
                  <a:pt x="10422532" y="2000822"/>
                  <a:pt x="10422446" y="2000736"/>
                  <a:pt x="10422446" y="2000736"/>
                </a:cubicBezTo>
                <a:close/>
                <a:moveTo>
                  <a:pt x="10411731" y="1991306"/>
                </a:moveTo>
                <a:cubicBezTo>
                  <a:pt x="10410702" y="1990449"/>
                  <a:pt x="10409758" y="1989506"/>
                  <a:pt x="10408730" y="1988649"/>
                </a:cubicBezTo>
                <a:cubicBezTo>
                  <a:pt x="10408216" y="1987706"/>
                  <a:pt x="10407701" y="1986763"/>
                  <a:pt x="10407187" y="1985906"/>
                </a:cubicBezTo>
                <a:cubicBezTo>
                  <a:pt x="10408216" y="1986848"/>
                  <a:pt x="10409159" y="1987791"/>
                  <a:pt x="10410187" y="1988734"/>
                </a:cubicBezTo>
                <a:cubicBezTo>
                  <a:pt x="10410702" y="1989592"/>
                  <a:pt x="10411216" y="1990449"/>
                  <a:pt x="10411731" y="1991306"/>
                </a:cubicBezTo>
                <a:close/>
                <a:moveTo>
                  <a:pt x="10399300" y="1980591"/>
                </a:moveTo>
                <a:cubicBezTo>
                  <a:pt x="10397843" y="1979390"/>
                  <a:pt x="10396386" y="1978190"/>
                  <a:pt x="10394928" y="1976990"/>
                </a:cubicBezTo>
                <a:cubicBezTo>
                  <a:pt x="10394071" y="1975361"/>
                  <a:pt x="10393128" y="1973647"/>
                  <a:pt x="10392271" y="1972018"/>
                </a:cubicBezTo>
                <a:cubicBezTo>
                  <a:pt x="10393728" y="1973304"/>
                  <a:pt x="10395185" y="1974676"/>
                  <a:pt x="10396557" y="1975961"/>
                </a:cubicBezTo>
                <a:cubicBezTo>
                  <a:pt x="10397500" y="1977504"/>
                  <a:pt x="10398357" y="1979047"/>
                  <a:pt x="10399300" y="1980591"/>
                </a:cubicBezTo>
                <a:close/>
                <a:moveTo>
                  <a:pt x="10374869" y="1949558"/>
                </a:moveTo>
                <a:cubicBezTo>
                  <a:pt x="10373582" y="1948444"/>
                  <a:pt x="10372296" y="1947329"/>
                  <a:pt x="10370926" y="1946215"/>
                </a:cubicBezTo>
                <a:cubicBezTo>
                  <a:pt x="10369897" y="1944329"/>
                  <a:pt x="10368868" y="1942443"/>
                  <a:pt x="10367924" y="1940557"/>
                </a:cubicBezTo>
                <a:cubicBezTo>
                  <a:pt x="10369125" y="1941671"/>
                  <a:pt x="10370325" y="1942786"/>
                  <a:pt x="10371525" y="1943900"/>
                </a:cubicBezTo>
                <a:cubicBezTo>
                  <a:pt x="10372640" y="1945786"/>
                  <a:pt x="10373754" y="1947672"/>
                  <a:pt x="10374869" y="1949558"/>
                </a:cubicBezTo>
                <a:close/>
                <a:moveTo>
                  <a:pt x="10338264" y="1897523"/>
                </a:moveTo>
                <a:cubicBezTo>
                  <a:pt x="10337493" y="1896837"/>
                  <a:pt x="10336807" y="1896237"/>
                  <a:pt x="10336035" y="1895551"/>
                </a:cubicBezTo>
                <a:cubicBezTo>
                  <a:pt x="10335435" y="1894523"/>
                  <a:pt x="10334835" y="1893494"/>
                  <a:pt x="10334321" y="1892465"/>
                </a:cubicBezTo>
                <a:cubicBezTo>
                  <a:pt x="10335092" y="1893237"/>
                  <a:pt x="10335777" y="1893922"/>
                  <a:pt x="10336550" y="1894694"/>
                </a:cubicBezTo>
                <a:cubicBezTo>
                  <a:pt x="10337064" y="1895637"/>
                  <a:pt x="10337664" y="1896580"/>
                  <a:pt x="10338264" y="1897523"/>
                </a:cubicBezTo>
                <a:close/>
                <a:moveTo>
                  <a:pt x="10324891" y="1876263"/>
                </a:moveTo>
                <a:cubicBezTo>
                  <a:pt x="10324891" y="1876263"/>
                  <a:pt x="10324891" y="1876263"/>
                  <a:pt x="10324891" y="1876263"/>
                </a:cubicBezTo>
                <a:cubicBezTo>
                  <a:pt x="10324891" y="1876263"/>
                  <a:pt x="10324891" y="1876263"/>
                  <a:pt x="10324891" y="1876263"/>
                </a:cubicBezTo>
                <a:cubicBezTo>
                  <a:pt x="10324891" y="1876263"/>
                  <a:pt x="10324891" y="1876263"/>
                  <a:pt x="10324891" y="1876263"/>
                </a:cubicBezTo>
                <a:close/>
                <a:moveTo>
                  <a:pt x="10313489" y="1865290"/>
                </a:moveTo>
                <a:cubicBezTo>
                  <a:pt x="10312804" y="1864604"/>
                  <a:pt x="10312033" y="1863919"/>
                  <a:pt x="10311346" y="1863319"/>
                </a:cubicBezTo>
                <a:cubicBezTo>
                  <a:pt x="10310575" y="1861947"/>
                  <a:pt x="10309804" y="1860661"/>
                  <a:pt x="10309031" y="1859290"/>
                </a:cubicBezTo>
                <a:cubicBezTo>
                  <a:pt x="10309632" y="1859890"/>
                  <a:pt x="10310232" y="1860490"/>
                  <a:pt x="10310832" y="1861175"/>
                </a:cubicBezTo>
                <a:cubicBezTo>
                  <a:pt x="10311775" y="1862547"/>
                  <a:pt x="10312632" y="1863919"/>
                  <a:pt x="10313489" y="1865290"/>
                </a:cubicBezTo>
                <a:close/>
                <a:moveTo>
                  <a:pt x="10288287" y="1832286"/>
                </a:moveTo>
                <a:cubicBezTo>
                  <a:pt x="10287429" y="1831515"/>
                  <a:pt x="10286657" y="1830743"/>
                  <a:pt x="10285800" y="1829972"/>
                </a:cubicBezTo>
                <a:cubicBezTo>
                  <a:pt x="10285372" y="1829286"/>
                  <a:pt x="10285029" y="1828600"/>
                  <a:pt x="10284600" y="1827914"/>
                </a:cubicBezTo>
                <a:cubicBezTo>
                  <a:pt x="10285457" y="1828857"/>
                  <a:pt x="10286401" y="1829715"/>
                  <a:pt x="10287258" y="1830657"/>
                </a:cubicBezTo>
                <a:cubicBezTo>
                  <a:pt x="10287600" y="1831086"/>
                  <a:pt x="10287943" y="1831686"/>
                  <a:pt x="10288287" y="1832286"/>
                </a:cubicBezTo>
                <a:close/>
                <a:moveTo>
                  <a:pt x="10263254" y="1799711"/>
                </a:moveTo>
                <a:cubicBezTo>
                  <a:pt x="10262911" y="1799368"/>
                  <a:pt x="10262569" y="1799111"/>
                  <a:pt x="10262312" y="1798768"/>
                </a:cubicBezTo>
                <a:cubicBezTo>
                  <a:pt x="10261798" y="1797825"/>
                  <a:pt x="10261197" y="1796882"/>
                  <a:pt x="10260683" y="1795853"/>
                </a:cubicBezTo>
                <a:cubicBezTo>
                  <a:pt x="10260940" y="1796110"/>
                  <a:pt x="10261197" y="1796453"/>
                  <a:pt x="10261455" y="1796710"/>
                </a:cubicBezTo>
                <a:cubicBezTo>
                  <a:pt x="10261968" y="1797653"/>
                  <a:pt x="10262655" y="1798682"/>
                  <a:pt x="10263254" y="1799711"/>
                </a:cubicBezTo>
                <a:close/>
                <a:moveTo>
                  <a:pt x="10214477" y="1734045"/>
                </a:moveTo>
                <a:cubicBezTo>
                  <a:pt x="10213705" y="1733274"/>
                  <a:pt x="10212934" y="1732502"/>
                  <a:pt x="10212077" y="1731731"/>
                </a:cubicBezTo>
                <a:cubicBezTo>
                  <a:pt x="10211220" y="1730188"/>
                  <a:pt x="10210363" y="1728559"/>
                  <a:pt x="10209419" y="1727016"/>
                </a:cubicBezTo>
                <a:cubicBezTo>
                  <a:pt x="10210105" y="1727787"/>
                  <a:pt x="10210877" y="1728559"/>
                  <a:pt x="10211562" y="1729330"/>
                </a:cubicBezTo>
                <a:cubicBezTo>
                  <a:pt x="10212676" y="1730959"/>
                  <a:pt x="10213619" y="1732502"/>
                  <a:pt x="10214477" y="1734045"/>
                </a:cubicBezTo>
                <a:close/>
                <a:moveTo>
                  <a:pt x="10188073" y="1698212"/>
                </a:moveTo>
                <a:cubicBezTo>
                  <a:pt x="10187902" y="1698041"/>
                  <a:pt x="10187731" y="1697869"/>
                  <a:pt x="10187645" y="1697784"/>
                </a:cubicBezTo>
                <a:cubicBezTo>
                  <a:pt x="10187131" y="1696841"/>
                  <a:pt x="10186617" y="1695898"/>
                  <a:pt x="10186102" y="1694955"/>
                </a:cubicBezTo>
                <a:cubicBezTo>
                  <a:pt x="10186188" y="1695040"/>
                  <a:pt x="10186188" y="1695040"/>
                  <a:pt x="10186274" y="1695126"/>
                </a:cubicBezTo>
                <a:cubicBezTo>
                  <a:pt x="10186873" y="1696069"/>
                  <a:pt x="10187474" y="1697184"/>
                  <a:pt x="10188073" y="1698212"/>
                </a:cubicBezTo>
                <a:close/>
                <a:moveTo>
                  <a:pt x="10164928" y="1665980"/>
                </a:moveTo>
                <a:cubicBezTo>
                  <a:pt x="10164671" y="1665723"/>
                  <a:pt x="10164327" y="1665380"/>
                  <a:pt x="10164071" y="1665122"/>
                </a:cubicBezTo>
                <a:cubicBezTo>
                  <a:pt x="10163642" y="1664351"/>
                  <a:pt x="10163214" y="1663494"/>
                  <a:pt x="10162785" y="1662722"/>
                </a:cubicBezTo>
                <a:cubicBezTo>
                  <a:pt x="10163042" y="1662979"/>
                  <a:pt x="10163214" y="1663236"/>
                  <a:pt x="10163470" y="1663494"/>
                </a:cubicBezTo>
                <a:cubicBezTo>
                  <a:pt x="10163899" y="1664265"/>
                  <a:pt x="10164413" y="1665122"/>
                  <a:pt x="10164928" y="1665980"/>
                </a:cubicBezTo>
                <a:close/>
                <a:moveTo>
                  <a:pt x="10143497" y="1635547"/>
                </a:moveTo>
                <a:cubicBezTo>
                  <a:pt x="10142297" y="1634347"/>
                  <a:pt x="10141096" y="1633147"/>
                  <a:pt x="10139896" y="1631947"/>
                </a:cubicBezTo>
                <a:cubicBezTo>
                  <a:pt x="10139296" y="1630832"/>
                  <a:pt x="10138696" y="1629718"/>
                  <a:pt x="10138096" y="1628604"/>
                </a:cubicBezTo>
                <a:cubicBezTo>
                  <a:pt x="10139382" y="1630061"/>
                  <a:pt x="10140668" y="1631518"/>
                  <a:pt x="10142039" y="1632976"/>
                </a:cubicBezTo>
                <a:cubicBezTo>
                  <a:pt x="10142554" y="1633833"/>
                  <a:pt x="10143068" y="1634690"/>
                  <a:pt x="10143497" y="1635547"/>
                </a:cubicBezTo>
                <a:close/>
                <a:moveTo>
                  <a:pt x="10068917" y="1530706"/>
                </a:moveTo>
                <a:cubicBezTo>
                  <a:pt x="9989106" y="1447724"/>
                  <a:pt x="9910925" y="1404261"/>
                  <a:pt x="9840716" y="1404261"/>
                </a:cubicBezTo>
                <a:cubicBezTo>
                  <a:pt x="9663008" y="1404261"/>
                  <a:pt x="9497302" y="1729588"/>
                  <a:pt x="9434551" y="1901638"/>
                </a:cubicBezTo>
                <a:cubicBezTo>
                  <a:pt x="9331766" y="2183330"/>
                  <a:pt x="9234211" y="2475995"/>
                  <a:pt x="9144629" y="2769861"/>
                </a:cubicBezTo>
                <a:lnTo>
                  <a:pt x="9133314" y="2769861"/>
                </a:lnTo>
                <a:cubicBezTo>
                  <a:pt x="9225554" y="2449849"/>
                  <a:pt x="9321480" y="2152469"/>
                  <a:pt x="9418949" y="1885350"/>
                </a:cubicBezTo>
                <a:cubicBezTo>
                  <a:pt x="9463611" y="1762849"/>
                  <a:pt x="9524648" y="1642234"/>
                  <a:pt x="9586284" y="1554366"/>
                </a:cubicBezTo>
                <a:cubicBezTo>
                  <a:pt x="9667466" y="1438551"/>
                  <a:pt x="9746847" y="1379830"/>
                  <a:pt x="9822286" y="1379830"/>
                </a:cubicBezTo>
                <a:cubicBezTo>
                  <a:pt x="9904581" y="1379830"/>
                  <a:pt x="9989278" y="1438380"/>
                  <a:pt x="10067287" y="1527791"/>
                </a:cubicBezTo>
                <a:cubicBezTo>
                  <a:pt x="10067802" y="1528648"/>
                  <a:pt x="10068402" y="1529677"/>
                  <a:pt x="10068917" y="1530706"/>
                </a:cubicBezTo>
                <a:close/>
                <a:moveTo>
                  <a:pt x="9142829" y="2775518"/>
                </a:moveTo>
                <a:cubicBezTo>
                  <a:pt x="9140343" y="2783662"/>
                  <a:pt x="9137856" y="2791806"/>
                  <a:pt x="9135371" y="2799950"/>
                </a:cubicBezTo>
                <a:cubicBezTo>
                  <a:pt x="9132028" y="2800207"/>
                  <a:pt x="9128341" y="2800464"/>
                  <a:pt x="9124312" y="2800636"/>
                </a:cubicBezTo>
                <a:cubicBezTo>
                  <a:pt x="9126713" y="2792235"/>
                  <a:pt x="9129113" y="2783920"/>
                  <a:pt x="9131599" y="2775518"/>
                </a:cubicBezTo>
                <a:lnTo>
                  <a:pt x="9142829" y="2775518"/>
                </a:lnTo>
                <a:close/>
                <a:moveTo>
                  <a:pt x="9133656" y="2805865"/>
                </a:moveTo>
                <a:cubicBezTo>
                  <a:pt x="9131171" y="2814095"/>
                  <a:pt x="9128684" y="2822239"/>
                  <a:pt x="9126284" y="2830468"/>
                </a:cubicBezTo>
                <a:cubicBezTo>
                  <a:pt x="9123026" y="2830897"/>
                  <a:pt x="9119426" y="2831411"/>
                  <a:pt x="9115654" y="2831840"/>
                </a:cubicBezTo>
                <a:cubicBezTo>
                  <a:pt x="9118054" y="2823439"/>
                  <a:pt x="9120455" y="2815038"/>
                  <a:pt x="9122769" y="2806637"/>
                </a:cubicBezTo>
                <a:cubicBezTo>
                  <a:pt x="9126713" y="2806294"/>
                  <a:pt x="9130398" y="2806037"/>
                  <a:pt x="9133656" y="2805865"/>
                </a:cubicBezTo>
                <a:close/>
                <a:moveTo>
                  <a:pt x="9124398" y="2836297"/>
                </a:moveTo>
                <a:cubicBezTo>
                  <a:pt x="9121912" y="2844527"/>
                  <a:pt x="9119426" y="2852757"/>
                  <a:pt x="9117026" y="2860986"/>
                </a:cubicBezTo>
                <a:cubicBezTo>
                  <a:pt x="9113854" y="2861672"/>
                  <a:pt x="9110339" y="2862272"/>
                  <a:pt x="9106653" y="2862958"/>
                </a:cubicBezTo>
                <a:cubicBezTo>
                  <a:pt x="9109053" y="2854471"/>
                  <a:pt x="9111453" y="2846070"/>
                  <a:pt x="9113854" y="2837669"/>
                </a:cubicBezTo>
                <a:cubicBezTo>
                  <a:pt x="9117797" y="2837241"/>
                  <a:pt x="9121226" y="2836726"/>
                  <a:pt x="9124398" y="2836297"/>
                </a:cubicBezTo>
                <a:close/>
                <a:moveTo>
                  <a:pt x="9115226" y="2866901"/>
                </a:moveTo>
                <a:cubicBezTo>
                  <a:pt x="9112740" y="2875217"/>
                  <a:pt x="9110253" y="2883618"/>
                  <a:pt x="9107767" y="2891933"/>
                </a:cubicBezTo>
                <a:cubicBezTo>
                  <a:pt x="9104681" y="2892790"/>
                  <a:pt x="9101337" y="2893562"/>
                  <a:pt x="9097823" y="2894419"/>
                </a:cubicBezTo>
                <a:cubicBezTo>
                  <a:pt x="9100224" y="2885932"/>
                  <a:pt x="9102623" y="2877360"/>
                  <a:pt x="9104938" y="2868873"/>
                </a:cubicBezTo>
                <a:cubicBezTo>
                  <a:pt x="9108625" y="2868273"/>
                  <a:pt x="9112053" y="2867587"/>
                  <a:pt x="9115226" y="2866901"/>
                </a:cubicBezTo>
                <a:close/>
                <a:moveTo>
                  <a:pt x="9106053" y="2897934"/>
                </a:moveTo>
                <a:cubicBezTo>
                  <a:pt x="9103652" y="2906078"/>
                  <a:pt x="9101253" y="2914307"/>
                  <a:pt x="9098766" y="2922451"/>
                </a:cubicBezTo>
                <a:cubicBezTo>
                  <a:pt x="9095852" y="2923394"/>
                  <a:pt x="9092680" y="2924423"/>
                  <a:pt x="9089165" y="2925451"/>
                </a:cubicBezTo>
                <a:cubicBezTo>
                  <a:pt x="9091480" y="2917050"/>
                  <a:pt x="9093879" y="2908735"/>
                  <a:pt x="9096194" y="2900334"/>
                </a:cubicBezTo>
                <a:cubicBezTo>
                  <a:pt x="9099709" y="2899563"/>
                  <a:pt x="9103053" y="2898791"/>
                  <a:pt x="9106053" y="2897934"/>
                </a:cubicBezTo>
                <a:close/>
                <a:moveTo>
                  <a:pt x="9084879" y="2926737"/>
                </a:moveTo>
                <a:cubicBezTo>
                  <a:pt x="9081879" y="2927594"/>
                  <a:pt x="9078621" y="2928538"/>
                  <a:pt x="9075192" y="2929395"/>
                </a:cubicBezTo>
                <a:cubicBezTo>
                  <a:pt x="9077421" y="2920737"/>
                  <a:pt x="9079736" y="2912164"/>
                  <a:pt x="9082049" y="2903506"/>
                </a:cubicBezTo>
                <a:cubicBezTo>
                  <a:pt x="9085564" y="2902734"/>
                  <a:pt x="9088908" y="2902049"/>
                  <a:pt x="9091994" y="2901363"/>
                </a:cubicBezTo>
                <a:cubicBezTo>
                  <a:pt x="9089593" y="2909850"/>
                  <a:pt x="9087279" y="2918250"/>
                  <a:pt x="9084879" y="2926737"/>
                </a:cubicBezTo>
                <a:close/>
                <a:moveTo>
                  <a:pt x="9083164" y="2932824"/>
                </a:moveTo>
                <a:cubicBezTo>
                  <a:pt x="9080850" y="2941311"/>
                  <a:pt x="9078449" y="2949883"/>
                  <a:pt x="9076135" y="2958370"/>
                </a:cubicBezTo>
                <a:cubicBezTo>
                  <a:pt x="9073220" y="2959399"/>
                  <a:pt x="9070134" y="2960427"/>
                  <a:pt x="9066877" y="2961456"/>
                </a:cubicBezTo>
                <a:cubicBezTo>
                  <a:pt x="9069106" y="2952798"/>
                  <a:pt x="9071334" y="2944140"/>
                  <a:pt x="9073648" y="2935567"/>
                </a:cubicBezTo>
                <a:cubicBezTo>
                  <a:pt x="9076906" y="2934624"/>
                  <a:pt x="9080164" y="2933767"/>
                  <a:pt x="9083164" y="2932824"/>
                </a:cubicBezTo>
                <a:close/>
                <a:moveTo>
                  <a:pt x="9062676" y="2962742"/>
                </a:moveTo>
                <a:cubicBezTo>
                  <a:pt x="9059675" y="2963685"/>
                  <a:pt x="9056418" y="2964628"/>
                  <a:pt x="9053075" y="2965656"/>
                </a:cubicBezTo>
                <a:cubicBezTo>
                  <a:pt x="9055218" y="2956827"/>
                  <a:pt x="9057446" y="2947912"/>
                  <a:pt x="9059589" y="2939082"/>
                </a:cubicBezTo>
                <a:cubicBezTo>
                  <a:pt x="9063019" y="2938225"/>
                  <a:pt x="9066276" y="2937367"/>
                  <a:pt x="9069448" y="2936596"/>
                </a:cubicBezTo>
                <a:cubicBezTo>
                  <a:pt x="9067133" y="2945340"/>
                  <a:pt x="9064904" y="2954084"/>
                  <a:pt x="9062676" y="2962742"/>
                </a:cubicBezTo>
                <a:close/>
                <a:moveTo>
                  <a:pt x="9048960" y="2966942"/>
                </a:moveTo>
                <a:cubicBezTo>
                  <a:pt x="9045959" y="2967800"/>
                  <a:pt x="9042873" y="2968657"/>
                  <a:pt x="9039702" y="2969600"/>
                </a:cubicBezTo>
                <a:cubicBezTo>
                  <a:pt x="9041759" y="2960599"/>
                  <a:pt x="9043816" y="2951512"/>
                  <a:pt x="9045959" y="2942511"/>
                </a:cubicBezTo>
                <a:cubicBezTo>
                  <a:pt x="9049217" y="2941739"/>
                  <a:pt x="9052475" y="2940968"/>
                  <a:pt x="9055561" y="2940282"/>
                </a:cubicBezTo>
                <a:cubicBezTo>
                  <a:pt x="9053332" y="2949026"/>
                  <a:pt x="9051103" y="2957941"/>
                  <a:pt x="9048960" y="2966942"/>
                </a:cubicBezTo>
                <a:close/>
                <a:moveTo>
                  <a:pt x="9035587" y="2970629"/>
                </a:moveTo>
                <a:cubicBezTo>
                  <a:pt x="9032587" y="2971486"/>
                  <a:pt x="9029501" y="2972257"/>
                  <a:pt x="9026243" y="2973115"/>
                </a:cubicBezTo>
                <a:cubicBezTo>
                  <a:pt x="9028215" y="2963856"/>
                  <a:pt x="9030186" y="2954684"/>
                  <a:pt x="9032244" y="2945425"/>
                </a:cubicBezTo>
                <a:cubicBezTo>
                  <a:pt x="9035501" y="2944739"/>
                  <a:pt x="9038759" y="2943968"/>
                  <a:pt x="9041931" y="2943282"/>
                </a:cubicBezTo>
                <a:cubicBezTo>
                  <a:pt x="9039787" y="2952455"/>
                  <a:pt x="9037730" y="2961542"/>
                  <a:pt x="9035587" y="2970629"/>
                </a:cubicBezTo>
                <a:close/>
                <a:moveTo>
                  <a:pt x="9022299" y="2974229"/>
                </a:moveTo>
                <a:cubicBezTo>
                  <a:pt x="9019299" y="2975001"/>
                  <a:pt x="9016127" y="2975858"/>
                  <a:pt x="9012870" y="2976629"/>
                </a:cubicBezTo>
                <a:cubicBezTo>
                  <a:pt x="9014755" y="2967200"/>
                  <a:pt x="9016642" y="2957856"/>
                  <a:pt x="9018528" y="2948426"/>
                </a:cubicBezTo>
                <a:cubicBezTo>
                  <a:pt x="9021871" y="2947740"/>
                  <a:pt x="9025043" y="2947054"/>
                  <a:pt x="9028215" y="2946368"/>
                </a:cubicBezTo>
                <a:cubicBezTo>
                  <a:pt x="9026243" y="2955627"/>
                  <a:pt x="9024271" y="2964885"/>
                  <a:pt x="9022299" y="2974229"/>
                </a:cubicBezTo>
                <a:close/>
                <a:moveTo>
                  <a:pt x="9008927" y="2977572"/>
                </a:moveTo>
                <a:cubicBezTo>
                  <a:pt x="8964521" y="2988631"/>
                  <a:pt x="8903056" y="3001661"/>
                  <a:pt x="8818274" y="3017006"/>
                </a:cubicBezTo>
                <a:cubicBezTo>
                  <a:pt x="8658140" y="3045895"/>
                  <a:pt x="8478460" y="3071613"/>
                  <a:pt x="8382020" y="3085414"/>
                </a:cubicBezTo>
                <a:cubicBezTo>
                  <a:pt x="8348930" y="3090129"/>
                  <a:pt x="8327070" y="3093301"/>
                  <a:pt x="8320555" y="3094501"/>
                </a:cubicBezTo>
                <a:cubicBezTo>
                  <a:pt x="8318926" y="3094758"/>
                  <a:pt x="8290551" y="3094930"/>
                  <a:pt x="8287893" y="3094930"/>
                </a:cubicBezTo>
                <a:cubicBezTo>
                  <a:pt x="8263119" y="3094930"/>
                  <a:pt x="7944565" y="3073842"/>
                  <a:pt x="7932649" y="3048553"/>
                </a:cubicBezTo>
                <a:cubicBezTo>
                  <a:pt x="7925105" y="3032608"/>
                  <a:pt x="7843066" y="3017006"/>
                  <a:pt x="7718765" y="2995060"/>
                </a:cubicBezTo>
                <a:cubicBezTo>
                  <a:pt x="7632011" y="2979715"/>
                  <a:pt x="7533771" y="2962313"/>
                  <a:pt x="7529399" y="2950483"/>
                </a:cubicBezTo>
                <a:cubicBezTo>
                  <a:pt x="7520998" y="2920051"/>
                  <a:pt x="7380580" y="2892190"/>
                  <a:pt x="7167382" y="2853100"/>
                </a:cubicBezTo>
                <a:cubicBezTo>
                  <a:pt x="7115261" y="2843584"/>
                  <a:pt x="7060911" y="2833640"/>
                  <a:pt x="7010934" y="2823524"/>
                </a:cubicBezTo>
                <a:cubicBezTo>
                  <a:pt x="7010677" y="2822581"/>
                  <a:pt x="7010334" y="2821553"/>
                  <a:pt x="7010077" y="2820610"/>
                </a:cubicBezTo>
                <a:cubicBezTo>
                  <a:pt x="7055682" y="2828154"/>
                  <a:pt x="7108232" y="2836126"/>
                  <a:pt x="7167039" y="2844956"/>
                </a:cubicBezTo>
                <a:cubicBezTo>
                  <a:pt x="7333860" y="2870073"/>
                  <a:pt x="7522969" y="2898534"/>
                  <a:pt x="7529742" y="2922966"/>
                </a:cubicBezTo>
                <a:cubicBezTo>
                  <a:pt x="7532828" y="2934281"/>
                  <a:pt x="7591035" y="2943882"/>
                  <a:pt x="7723137" y="2963171"/>
                </a:cubicBezTo>
                <a:cubicBezTo>
                  <a:pt x="7815377" y="2976629"/>
                  <a:pt x="7930163" y="2993346"/>
                  <a:pt x="7936078" y="3005776"/>
                </a:cubicBezTo>
                <a:cubicBezTo>
                  <a:pt x="7947823" y="3030550"/>
                  <a:pt x="8289780" y="3046495"/>
                  <a:pt x="8293123" y="3046495"/>
                </a:cubicBezTo>
                <a:cubicBezTo>
                  <a:pt x="8293466" y="3046495"/>
                  <a:pt x="8324241" y="3046409"/>
                  <a:pt x="8325870" y="3046067"/>
                </a:cubicBezTo>
                <a:cubicBezTo>
                  <a:pt x="8332385" y="3044866"/>
                  <a:pt x="8362046" y="3041352"/>
                  <a:pt x="8406880" y="3035951"/>
                </a:cubicBezTo>
                <a:cubicBezTo>
                  <a:pt x="8640480" y="3007919"/>
                  <a:pt x="8877939" y="2977229"/>
                  <a:pt x="9014584" y="2949197"/>
                </a:cubicBezTo>
                <a:cubicBezTo>
                  <a:pt x="9012784" y="2958627"/>
                  <a:pt x="9010812" y="2968143"/>
                  <a:pt x="9008927" y="2977572"/>
                </a:cubicBezTo>
                <a:close/>
                <a:moveTo>
                  <a:pt x="6226550" y="1650292"/>
                </a:moveTo>
                <a:cubicBezTo>
                  <a:pt x="6037184" y="1650292"/>
                  <a:pt x="5868391" y="1888265"/>
                  <a:pt x="5718115" y="2116379"/>
                </a:cubicBezTo>
                <a:cubicBezTo>
                  <a:pt x="5867448" y="1883464"/>
                  <a:pt x="6036069" y="1631175"/>
                  <a:pt x="6230922" y="1631175"/>
                </a:cubicBezTo>
                <a:cubicBezTo>
                  <a:pt x="6368339" y="1631175"/>
                  <a:pt x="6512100" y="1759249"/>
                  <a:pt x="6658176" y="2011794"/>
                </a:cubicBezTo>
                <a:cubicBezTo>
                  <a:pt x="6757274" y="2183244"/>
                  <a:pt x="6858086" y="2417617"/>
                  <a:pt x="6937296" y="2660047"/>
                </a:cubicBezTo>
                <a:cubicBezTo>
                  <a:pt x="6808023" y="2267426"/>
                  <a:pt x="6526245" y="1650292"/>
                  <a:pt x="6226550" y="1650292"/>
                </a:cubicBezTo>
                <a:close/>
                <a:moveTo>
                  <a:pt x="4447413" y="1423121"/>
                </a:moveTo>
                <a:cubicBezTo>
                  <a:pt x="4385091" y="1196550"/>
                  <a:pt x="4238416" y="865994"/>
                  <a:pt x="4131774" y="651767"/>
                </a:cubicBezTo>
                <a:cubicBezTo>
                  <a:pt x="4034562" y="456571"/>
                  <a:pt x="3881371" y="325412"/>
                  <a:pt x="3750555" y="325412"/>
                </a:cubicBezTo>
                <a:cubicBezTo>
                  <a:pt x="3736153" y="325412"/>
                  <a:pt x="3719780" y="326784"/>
                  <a:pt x="3707864" y="328927"/>
                </a:cubicBezTo>
                <a:cubicBezTo>
                  <a:pt x="3454804" y="375133"/>
                  <a:pt x="3231919" y="818502"/>
                  <a:pt x="3098959" y="1221153"/>
                </a:cubicBezTo>
                <a:cubicBezTo>
                  <a:pt x="3150651" y="1054503"/>
                  <a:pt x="3212545" y="893083"/>
                  <a:pt x="3277010" y="759438"/>
                </a:cubicBezTo>
                <a:cubicBezTo>
                  <a:pt x="3415284" y="472945"/>
                  <a:pt x="3565989" y="307410"/>
                  <a:pt x="3712836" y="280578"/>
                </a:cubicBezTo>
                <a:cubicBezTo>
                  <a:pt x="3725095" y="278349"/>
                  <a:pt x="3740954" y="276978"/>
                  <a:pt x="3755355" y="276978"/>
                </a:cubicBezTo>
                <a:cubicBezTo>
                  <a:pt x="3885743" y="276978"/>
                  <a:pt x="4034733" y="407108"/>
                  <a:pt x="4134946" y="608476"/>
                </a:cubicBezTo>
                <a:cubicBezTo>
                  <a:pt x="4261133" y="861965"/>
                  <a:pt x="4389635" y="1185663"/>
                  <a:pt x="4447413" y="1395689"/>
                </a:cubicBezTo>
                <a:cubicBezTo>
                  <a:pt x="4509821" y="1622517"/>
                  <a:pt x="4580201" y="1866833"/>
                  <a:pt x="4657868" y="2126580"/>
                </a:cubicBezTo>
                <a:cubicBezTo>
                  <a:pt x="4583202" y="1889979"/>
                  <a:pt x="4510593" y="1652607"/>
                  <a:pt x="4447413" y="1423121"/>
                </a:cubicBezTo>
                <a:close/>
                <a:moveTo>
                  <a:pt x="1695812" y="2881560"/>
                </a:moveTo>
                <a:cubicBezTo>
                  <a:pt x="1687068" y="2905563"/>
                  <a:pt x="1337996" y="2946283"/>
                  <a:pt x="1301391" y="2946283"/>
                </a:cubicBezTo>
                <a:cubicBezTo>
                  <a:pt x="1287675" y="2946283"/>
                  <a:pt x="1211637" y="2940196"/>
                  <a:pt x="1124541" y="2930595"/>
                </a:cubicBezTo>
                <a:cubicBezTo>
                  <a:pt x="1116054" y="2922708"/>
                  <a:pt x="1107567" y="2914993"/>
                  <a:pt x="1099080" y="2907621"/>
                </a:cubicBezTo>
                <a:cubicBezTo>
                  <a:pt x="1196635" y="2916450"/>
                  <a:pt x="1281760" y="2921680"/>
                  <a:pt x="1283646" y="2921680"/>
                </a:cubicBezTo>
                <a:cubicBezTo>
                  <a:pt x="1287418" y="2921680"/>
                  <a:pt x="1671552" y="2890733"/>
                  <a:pt x="1680896" y="2865187"/>
                </a:cubicBezTo>
                <a:cubicBezTo>
                  <a:pt x="1690154" y="2839812"/>
                  <a:pt x="1835372" y="2811780"/>
                  <a:pt x="2010251" y="2783491"/>
                </a:cubicBezTo>
                <a:cubicBezTo>
                  <a:pt x="1840344" y="2817266"/>
                  <a:pt x="1707471" y="2849756"/>
                  <a:pt x="1695812" y="2881560"/>
                </a:cubicBezTo>
                <a:close/>
                <a:moveTo>
                  <a:pt x="1096337" y="2911907"/>
                </a:moveTo>
                <a:cubicBezTo>
                  <a:pt x="1103024" y="2917651"/>
                  <a:pt x="1109625" y="2923651"/>
                  <a:pt x="1116311" y="2929738"/>
                </a:cubicBezTo>
                <a:cubicBezTo>
                  <a:pt x="1113053" y="2929395"/>
                  <a:pt x="1109710" y="2928966"/>
                  <a:pt x="1106453" y="2928623"/>
                </a:cubicBezTo>
                <a:cubicBezTo>
                  <a:pt x="1097966" y="2920822"/>
                  <a:pt x="1089479" y="2913279"/>
                  <a:pt x="1081078" y="2906078"/>
                </a:cubicBezTo>
                <a:cubicBezTo>
                  <a:pt x="1084164" y="2906335"/>
                  <a:pt x="1087250" y="2906678"/>
                  <a:pt x="1090336" y="2906935"/>
                </a:cubicBezTo>
                <a:cubicBezTo>
                  <a:pt x="1092394" y="2908564"/>
                  <a:pt x="1094365" y="2910192"/>
                  <a:pt x="1096337" y="2911907"/>
                </a:cubicBezTo>
                <a:close/>
                <a:moveTo>
                  <a:pt x="1077049" y="2909078"/>
                </a:moveTo>
                <a:cubicBezTo>
                  <a:pt x="1084078" y="2914993"/>
                  <a:pt x="1091022" y="2921251"/>
                  <a:pt x="1098052" y="2927594"/>
                </a:cubicBezTo>
                <a:cubicBezTo>
                  <a:pt x="1094794" y="2927252"/>
                  <a:pt x="1091537" y="2926823"/>
                  <a:pt x="1088279" y="2926480"/>
                </a:cubicBezTo>
                <a:cubicBezTo>
                  <a:pt x="1079792" y="2918851"/>
                  <a:pt x="1071391" y="2911393"/>
                  <a:pt x="1062990" y="2904278"/>
                </a:cubicBezTo>
                <a:cubicBezTo>
                  <a:pt x="1066076" y="2904620"/>
                  <a:pt x="1069162" y="2904877"/>
                  <a:pt x="1072248" y="2905135"/>
                </a:cubicBezTo>
                <a:cubicBezTo>
                  <a:pt x="1073963" y="2906506"/>
                  <a:pt x="1075506" y="2907792"/>
                  <a:pt x="1077049" y="2909078"/>
                </a:cubicBezTo>
                <a:close/>
                <a:moveTo>
                  <a:pt x="1079106" y="2925366"/>
                </a:moveTo>
                <a:cubicBezTo>
                  <a:pt x="1075849" y="2924937"/>
                  <a:pt x="1072677" y="2924594"/>
                  <a:pt x="1069419" y="2924166"/>
                </a:cubicBezTo>
                <a:cubicBezTo>
                  <a:pt x="1061104" y="2916708"/>
                  <a:pt x="1052703" y="2909507"/>
                  <a:pt x="1044216" y="2902392"/>
                </a:cubicBezTo>
                <a:cubicBezTo>
                  <a:pt x="1047302" y="2902734"/>
                  <a:pt x="1050389" y="2902991"/>
                  <a:pt x="1053475" y="2903334"/>
                </a:cubicBezTo>
                <a:cubicBezTo>
                  <a:pt x="1062047" y="2910449"/>
                  <a:pt x="1070620" y="2917822"/>
                  <a:pt x="1079106" y="2925366"/>
                </a:cubicBezTo>
                <a:close/>
                <a:moveTo>
                  <a:pt x="1060761" y="2923051"/>
                </a:moveTo>
                <a:cubicBezTo>
                  <a:pt x="1057589" y="2922623"/>
                  <a:pt x="1054332" y="2922280"/>
                  <a:pt x="1051160" y="2921851"/>
                </a:cubicBezTo>
                <a:cubicBezTo>
                  <a:pt x="1042930" y="2914564"/>
                  <a:pt x="1034529" y="2907449"/>
                  <a:pt x="1026128" y="2900506"/>
                </a:cubicBezTo>
                <a:cubicBezTo>
                  <a:pt x="1029214" y="2900848"/>
                  <a:pt x="1032215" y="2901105"/>
                  <a:pt x="1035301" y="2901448"/>
                </a:cubicBezTo>
                <a:cubicBezTo>
                  <a:pt x="1043788" y="2908478"/>
                  <a:pt x="1052274" y="2915679"/>
                  <a:pt x="1060761" y="2923051"/>
                </a:cubicBezTo>
                <a:close/>
                <a:moveTo>
                  <a:pt x="1042245" y="2920737"/>
                </a:moveTo>
                <a:cubicBezTo>
                  <a:pt x="1039073" y="2920308"/>
                  <a:pt x="1035901" y="2919879"/>
                  <a:pt x="1032643" y="2919451"/>
                </a:cubicBezTo>
                <a:cubicBezTo>
                  <a:pt x="1024414" y="2912335"/>
                  <a:pt x="1016184" y="2905306"/>
                  <a:pt x="1007869" y="2898534"/>
                </a:cubicBezTo>
                <a:cubicBezTo>
                  <a:pt x="1010869" y="2898877"/>
                  <a:pt x="1013870" y="2899220"/>
                  <a:pt x="1016784" y="2899477"/>
                </a:cubicBezTo>
                <a:cubicBezTo>
                  <a:pt x="1025443" y="2906421"/>
                  <a:pt x="1033844" y="2913450"/>
                  <a:pt x="1042245" y="2920737"/>
                </a:cubicBezTo>
                <a:close/>
                <a:moveTo>
                  <a:pt x="999211" y="2891590"/>
                </a:moveTo>
                <a:cubicBezTo>
                  <a:pt x="990467" y="2884646"/>
                  <a:pt x="981637" y="2877788"/>
                  <a:pt x="972807" y="2871188"/>
                </a:cubicBezTo>
                <a:cubicBezTo>
                  <a:pt x="975551" y="2871445"/>
                  <a:pt x="978294" y="2871702"/>
                  <a:pt x="981037" y="2871959"/>
                </a:cubicBezTo>
                <a:cubicBezTo>
                  <a:pt x="990210" y="2878646"/>
                  <a:pt x="999382" y="2885504"/>
                  <a:pt x="1008383" y="2892619"/>
                </a:cubicBezTo>
                <a:cubicBezTo>
                  <a:pt x="1005297" y="2892276"/>
                  <a:pt x="1002297" y="2891933"/>
                  <a:pt x="999211" y="2891590"/>
                </a:cubicBezTo>
                <a:close/>
                <a:moveTo>
                  <a:pt x="963378" y="2864501"/>
                </a:moveTo>
                <a:cubicBezTo>
                  <a:pt x="953691" y="2857557"/>
                  <a:pt x="943918" y="2850785"/>
                  <a:pt x="934060" y="2844441"/>
                </a:cubicBezTo>
                <a:cubicBezTo>
                  <a:pt x="936374" y="2844613"/>
                  <a:pt x="938775" y="2844784"/>
                  <a:pt x="941175" y="2844956"/>
                </a:cubicBezTo>
                <a:cubicBezTo>
                  <a:pt x="951462" y="2851471"/>
                  <a:pt x="961663" y="2858157"/>
                  <a:pt x="971779" y="2865273"/>
                </a:cubicBezTo>
                <a:cubicBezTo>
                  <a:pt x="968950" y="2865015"/>
                  <a:pt x="966207" y="2864758"/>
                  <a:pt x="963378" y="2864501"/>
                </a:cubicBezTo>
                <a:close/>
                <a:moveTo>
                  <a:pt x="923687" y="2837841"/>
                </a:moveTo>
                <a:cubicBezTo>
                  <a:pt x="912543" y="2830897"/>
                  <a:pt x="901313" y="2824382"/>
                  <a:pt x="890083" y="2818295"/>
                </a:cubicBezTo>
                <a:cubicBezTo>
                  <a:pt x="891797" y="2818381"/>
                  <a:pt x="893597" y="2818467"/>
                  <a:pt x="895398" y="2818553"/>
                </a:cubicBezTo>
                <a:cubicBezTo>
                  <a:pt x="907228" y="2824639"/>
                  <a:pt x="918972" y="2831325"/>
                  <a:pt x="930631" y="2838355"/>
                </a:cubicBezTo>
                <a:cubicBezTo>
                  <a:pt x="928316" y="2838183"/>
                  <a:pt x="926001" y="2838012"/>
                  <a:pt x="923687" y="2837841"/>
                </a:cubicBezTo>
                <a:close/>
                <a:moveTo>
                  <a:pt x="1224239" y="3281810"/>
                </a:moveTo>
                <a:cubicBezTo>
                  <a:pt x="1224325" y="3282153"/>
                  <a:pt x="1224496" y="3282496"/>
                  <a:pt x="1224667" y="3282753"/>
                </a:cubicBezTo>
                <a:cubicBezTo>
                  <a:pt x="1222096" y="3280953"/>
                  <a:pt x="1219438" y="3279067"/>
                  <a:pt x="1216866" y="3277267"/>
                </a:cubicBezTo>
                <a:cubicBezTo>
                  <a:pt x="1216181" y="3275724"/>
                  <a:pt x="1215495" y="3274181"/>
                  <a:pt x="1214809" y="3272552"/>
                </a:cubicBezTo>
                <a:cubicBezTo>
                  <a:pt x="1218238" y="3275981"/>
                  <a:pt x="1221410" y="3279067"/>
                  <a:pt x="1224239" y="3281810"/>
                </a:cubicBezTo>
                <a:close/>
                <a:moveTo>
                  <a:pt x="1242155" y="3301098"/>
                </a:moveTo>
                <a:cubicBezTo>
                  <a:pt x="1243098" y="3303499"/>
                  <a:pt x="1244041" y="3305813"/>
                  <a:pt x="1244984" y="3308214"/>
                </a:cubicBezTo>
                <a:cubicBezTo>
                  <a:pt x="1242584" y="3306413"/>
                  <a:pt x="1240098" y="3304699"/>
                  <a:pt x="1237783" y="3302899"/>
                </a:cubicBezTo>
                <a:cubicBezTo>
                  <a:pt x="1236669" y="3300584"/>
                  <a:pt x="1235640" y="3298355"/>
                  <a:pt x="1234526" y="3296041"/>
                </a:cubicBezTo>
                <a:cubicBezTo>
                  <a:pt x="1237012" y="3297755"/>
                  <a:pt x="1239584" y="3299384"/>
                  <a:pt x="1242155" y="3301098"/>
                </a:cubicBezTo>
                <a:close/>
                <a:moveTo>
                  <a:pt x="1248928" y="3317472"/>
                </a:moveTo>
                <a:cubicBezTo>
                  <a:pt x="1249956" y="3319786"/>
                  <a:pt x="1251071" y="3322101"/>
                  <a:pt x="1252185" y="3324416"/>
                </a:cubicBezTo>
                <a:cubicBezTo>
                  <a:pt x="1250299" y="3322873"/>
                  <a:pt x="1248413" y="3321415"/>
                  <a:pt x="1246527" y="3319872"/>
                </a:cubicBezTo>
                <a:cubicBezTo>
                  <a:pt x="1245241" y="3317558"/>
                  <a:pt x="1244041" y="3315329"/>
                  <a:pt x="1242841" y="3313014"/>
                </a:cubicBezTo>
                <a:cubicBezTo>
                  <a:pt x="1244813" y="3314557"/>
                  <a:pt x="1246870" y="3316015"/>
                  <a:pt x="1248928" y="3317472"/>
                </a:cubicBezTo>
                <a:close/>
                <a:moveTo>
                  <a:pt x="1255700" y="3322272"/>
                </a:moveTo>
                <a:cubicBezTo>
                  <a:pt x="1258014" y="3323901"/>
                  <a:pt x="1260329" y="3325530"/>
                  <a:pt x="1262729" y="3327073"/>
                </a:cubicBezTo>
                <a:cubicBezTo>
                  <a:pt x="1263844" y="3329816"/>
                  <a:pt x="1265044" y="3332560"/>
                  <a:pt x="1266244" y="3335303"/>
                </a:cubicBezTo>
                <a:cubicBezTo>
                  <a:pt x="1264015" y="3333674"/>
                  <a:pt x="1261872" y="3332045"/>
                  <a:pt x="1259729" y="3330331"/>
                </a:cubicBezTo>
                <a:cubicBezTo>
                  <a:pt x="1258357" y="3327673"/>
                  <a:pt x="1256986" y="3324930"/>
                  <a:pt x="1255700" y="3322272"/>
                </a:cubicBezTo>
                <a:close/>
                <a:moveTo>
                  <a:pt x="1268816" y="3331102"/>
                </a:moveTo>
                <a:cubicBezTo>
                  <a:pt x="1271388" y="3332817"/>
                  <a:pt x="1273959" y="3334531"/>
                  <a:pt x="1276531" y="3336160"/>
                </a:cubicBezTo>
                <a:cubicBezTo>
                  <a:pt x="1277731" y="3339246"/>
                  <a:pt x="1279017" y="3342418"/>
                  <a:pt x="1280303" y="3345504"/>
                </a:cubicBezTo>
                <a:cubicBezTo>
                  <a:pt x="1277817" y="3343790"/>
                  <a:pt x="1275417" y="3341989"/>
                  <a:pt x="1273016" y="3340189"/>
                </a:cubicBezTo>
                <a:cubicBezTo>
                  <a:pt x="1271559" y="3337189"/>
                  <a:pt x="1270102" y="3334188"/>
                  <a:pt x="1268816" y="3331102"/>
                </a:cubicBezTo>
                <a:close/>
                <a:moveTo>
                  <a:pt x="1283903" y="3354076"/>
                </a:moveTo>
                <a:cubicBezTo>
                  <a:pt x="1284761" y="3356048"/>
                  <a:pt x="1285618" y="3357934"/>
                  <a:pt x="1286561" y="3359906"/>
                </a:cubicBezTo>
                <a:cubicBezTo>
                  <a:pt x="1284418" y="3358277"/>
                  <a:pt x="1282360" y="3356562"/>
                  <a:pt x="1280217" y="3354934"/>
                </a:cubicBezTo>
                <a:cubicBezTo>
                  <a:pt x="1279274" y="3353134"/>
                  <a:pt x="1278331" y="3351333"/>
                  <a:pt x="1277474" y="3349533"/>
                </a:cubicBezTo>
                <a:cubicBezTo>
                  <a:pt x="1279617" y="3350990"/>
                  <a:pt x="1281760" y="3352533"/>
                  <a:pt x="1283903" y="3354076"/>
                </a:cubicBezTo>
                <a:close/>
                <a:moveTo>
                  <a:pt x="1290333" y="3358534"/>
                </a:moveTo>
                <a:cubicBezTo>
                  <a:pt x="1292733" y="3360163"/>
                  <a:pt x="1295133" y="3361792"/>
                  <a:pt x="1297534" y="3363421"/>
                </a:cubicBezTo>
                <a:cubicBezTo>
                  <a:pt x="1298562" y="3365821"/>
                  <a:pt x="1299505" y="3368221"/>
                  <a:pt x="1300534" y="3370621"/>
                </a:cubicBezTo>
                <a:cubicBezTo>
                  <a:pt x="1298220" y="3368907"/>
                  <a:pt x="1295905" y="3367107"/>
                  <a:pt x="1293590" y="3365392"/>
                </a:cubicBezTo>
                <a:cubicBezTo>
                  <a:pt x="1292476" y="3363078"/>
                  <a:pt x="1291447" y="3360763"/>
                  <a:pt x="1290333" y="3358534"/>
                </a:cubicBezTo>
                <a:close/>
                <a:moveTo>
                  <a:pt x="1305163" y="3380908"/>
                </a:moveTo>
                <a:cubicBezTo>
                  <a:pt x="1306192" y="3383223"/>
                  <a:pt x="1307306" y="3385538"/>
                  <a:pt x="1308421" y="3387766"/>
                </a:cubicBezTo>
                <a:cubicBezTo>
                  <a:pt x="1306535" y="3386223"/>
                  <a:pt x="1304649" y="3384766"/>
                  <a:pt x="1302763" y="3383223"/>
                </a:cubicBezTo>
                <a:cubicBezTo>
                  <a:pt x="1301563" y="3380994"/>
                  <a:pt x="1300363" y="3378765"/>
                  <a:pt x="1299248" y="3376537"/>
                </a:cubicBezTo>
                <a:cubicBezTo>
                  <a:pt x="1301220" y="3378080"/>
                  <a:pt x="1303192" y="3379537"/>
                  <a:pt x="1305163" y="3380908"/>
                </a:cubicBezTo>
                <a:close/>
                <a:moveTo>
                  <a:pt x="1321022" y="3403797"/>
                </a:moveTo>
                <a:cubicBezTo>
                  <a:pt x="1322908" y="3405254"/>
                  <a:pt x="1324794" y="3406712"/>
                  <a:pt x="1326680" y="3408083"/>
                </a:cubicBezTo>
                <a:cubicBezTo>
                  <a:pt x="1327795" y="3410398"/>
                  <a:pt x="1328909" y="3412798"/>
                  <a:pt x="1330023" y="3415113"/>
                </a:cubicBezTo>
                <a:cubicBezTo>
                  <a:pt x="1328223" y="3413655"/>
                  <a:pt x="1326423" y="3412112"/>
                  <a:pt x="1324623" y="3410569"/>
                </a:cubicBezTo>
                <a:cubicBezTo>
                  <a:pt x="1323423" y="3408426"/>
                  <a:pt x="1322223" y="3406112"/>
                  <a:pt x="1321022" y="3403797"/>
                </a:cubicBezTo>
                <a:close/>
                <a:moveTo>
                  <a:pt x="1343654" y="3432515"/>
                </a:moveTo>
                <a:cubicBezTo>
                  <a:pt x="1345454" y="3433972"/>
                  <a:pt x="1347340" y="3435344"/>
                  <a:pt x="1349140" y="3436801"/>
                </a:cubicBezTo>
                <a:cubicBezTo>
                  <a:pt x="1349997" y="3438516"/>
                  <a:pt x="1350855" y="3440316"/>
                  <a:pt x="1351712" y="3442030"/>
                </a:cubicBezTo>
                <a:cubicBezTo>
                  <a:pt x="1349912" y="3440487"/>
                  <a:pt x="1348026" y="3438944"/>
                  <a:pt x="1346225" y="3437401"/>
                </a:cubicBezTo>
                <a:cubicBezTo>
                  <a:pt x="1345368" y="3435773"/>
                  <a:pt x="1344511" y="3434144"/>
                  <a:pt x="1343654" y="3432515"/>
                </a:cubicBezTo>
                <a:close/>
                <a:moveTo>
                  <a:pt x="1366628" y="3461576"/>
                </a:moveTo>
                <a:cubicBezTo>
                  <a:pt x="1368171" y="3462861"/>
                  <a:pt x="1369800" y="3464062"/>
                  <a:pt x="1371343" y="3465348"/>
                </a:cubicBezTo>
                <a:cubicBezTo>
                  <a:pt x="1372372" y="3467319"/>
                  <a:pt x="1373315" y="3469377"/>
                  <a:pt x="1374343" y="3471348"/>
                </a:cubicBezTo>
                <a:cubicBezTo>
                  <a:pt x="1372800" y="3470063"/>
                  <a:pt x="1371343" y="3468691"/>
                  <a:pt x="1369886" y="3467405"/>
                </a:cubicBezTo>
                <a:cubicBezTo>
                  <a:pt x="1368771" y="3465519"/>
                  <a:pt x="1367743" y="3463547"/>
                  <a:pt x="1366628" y="3461576"/>
                </a:cubicBezTo>
                <a:close/>
                <a:moveTo>
                  <a:pt x="1389002" y="3490122"/>
                </a:moveTo>
                <a:cubicBezTo>
                  <a:pt x="1390545" y="3491408"/>
                  <a:pt x="1392003" y="3492608"/>
                  <a:pt x="1393546" y="3493808"/>
                </a:cubicBezTo>
                <a:cubicBezTo>
                  <a:pt x="1394574" y="3495866"/>
                  <a:pt x="1395689" y="3497923"/>
                  <a:pt x="1396717" y="3499980"/>
                </a:cubicBezTo>
                <a:cubicBezTo>
                  <a:pt x="1395260" y="3498694"/>
                  <a:pt x="1393803" y="3497409"/>
                  <a:pt x="1392431" y="3496123"/>
                </a:cubicBezTo>
                <a:cubicBezTo>
                  <a:pt x="1391231" y="3494151"/>
                  <a:pt x="1390117" y="3492179"/>
                  <a:pt x="1389002" y="3490122"/>
                </a:cubicBezTo>
                <a:close/>
                <a:moveTo>
                  <a:pt x="1403576" y="3513011"/>
                </a:moveTo>
                <a:cubicBezTo>
                  <a:pt x="1404090" y="3513954"/>
                  <a:pt x="1404604" y="3514982"/>
                  <a:pt x="1405119" y="3515925"/>
                </a:cubicBezTo>
                <a:cubicBezTo>
                  <a:pt x="1404176" y="3515068"/>
                  <a:pt x="1403318" y="3514211"/>
                  <a:pt x="1402375" y="3513354"/>
                </a:cubicBezTo>
                <a:cubicBezTo>
                  <a:pt x="1401861" y="3512411"/>
                  <a:pt x="1401261" y="3511553"/>
                  <a:pt x="1400747" y="3510610"/>
                </a:cubicBezTo>
                <a:cubicBezTo>
                  <a:pt x="1401690" y="3511382"/>
                  <a:pt x="1402633" y="3512239"/>
                  <a:pt x="1403576" y="3513011"/>
                </a:cubicBezTo>
                <a:close/>
                <a:moveTo>
                  <a:pt x="1436151" y="3550901"/>
                </a:moveTo>
                <a:cubicBezTo>
                  <a:pt x="1437351" y="3551930"/>
                  <a:pt x="1438637" y="3553044"/>
                  <a:pt x="1439837" y="3554073"/>
                </a:cubicBezTo>
                <a:cubicBezTo>
                  <a:pt x="1440609" y="3555530"/>
                  <a:pt x="1441380" y="3556902"/>
                  <a:pt x="1442066" y="3558359"/>
                </a:cubicBezTo>
                <a:cubicBezTo>
                  <a:pt x="1440780" y="3557159"/>
                  <a:pt x="1439580" y="3555959"/>
                  <a:pt x="1438294" y="3554759"/>
                </a:cubicBezTo>
                <a:cubicBezTo>
                  <a:pt x="1437608" y="3553559"/>
                  <a:pt x="1436837" y="3552273"/>
                  <a:pt x="1436151" y="3550901"/>
                </a:cubicBezTo>
                <a:close/>
                <a:moveTo>
                  <a:pt x="1449867" y="3572847"/>
                </a:moveTo>
                <a:cubicBezTo>
                  <a:pt x="1450381" y="3573875"/>
                  <a:pt x="1450981" y="3574904"/>
                  <a:pt x="1451496" y="3575847"/>
                </a:cubicBezTo>
                <a:cubicBezTo>
                  <a:pt x="1450810" y="3575161"/>
                  <a:pt x="1450210" y="3574561"/>
                  <a:pt x="1449524" y="3573875"/>
                </a:cubicBezTo>
                <a:cubicBezTo>
                  <a:pt x="1448924" y="3572847"/>
                  <a:pt x="1448324" y="3571904"/>
                  <a:pt x="1447724" y="3570875"/>
                </a:cubicBezTo>
                <a:cubicBezTo>
                  <a:pt x="1448410" y="3571561"/>
                  <a:pt x="1449181" y="3572161"/>
                  <a:pt x="1449867" y="3572847"/>
                </a:cubicBezTo>
                <a:close/>
                <a:moveTo>
                  <a:pt x="1470955" y="3601136"/>
                </a:moveTo>
                <a:cubicBezTo>
                  <a:pt x="1471556" y="3601650"/>
                  <a:pt x="1472070" y="3602165"/>
                  <a:pt x="1472670" y="3602765"/>
                </a:cubicBezTo>
                <a:cubicBezTo>
                  <a:pt x="1473441" y="3604222"/>
                  <a:pt x="1474213" y="3605680"/>
                  <a:pt x="1475070" y="3607051"/>
                </a:cubicBezTo>
                <a:cubicBezTo>
                  <a:pt x="1474642" y="3606622"/>
                  <a:pt x="1474213" y="3606194"/>
                  <a:pt x="1473784" y="3605680"/>
                </a:cubicBezTo>
                <a:cubicBezTo>
                  <a:pt x="1472841" y="3604137"/>
                  <a:pt x="1471898" y="3602679"/>
                  <a:pt x="1470955" y="3601136"/>
                </a:cubicBezTo>
                <a:close/>
                <a:moveTo>
                  <a:pt x="1494787" y="3632940"/>
                </a:moveTo>
                <a:cubicBezTo>
                  <a:pt x="1495301" y="3633454"/>
                  <a:pt x="1495901" y="3633969"/>
                  <a:pt x="1496416" y="3634483"/>
                </a:cubicBezTo>
                <a:cubicBezTo>
                  <a:pt x="1496930" y="3635512"/>
                  <a:pt x="1497530" y="3636540"/>
                  <a:pt x="1498130" y="3637483"/>
                </a:cubicBezTo>
                <a:cubicBezTo>
                  <a:pt x="1497616" y="3636969"/>
                  <a:pt x="1497102" y="3636369"/>
                  <a:pt x="1496587" y="3635854"/>
                </a:cubicBezTo>
                <a:cubicBezTo>
                  <a:pt x="1495987" y="3634912"/>
                  <a:pt x="1495387" y="3633969"/>
                  <a:pt x="1494787" y="3632940"/>
                </a:cubicBezTo>
                <a:close/>
                <a:moveTo>
                  <a:pt x="1518533" y="3664658"/>
                </a:moveTo>
                <a:cubicBezTo>
                  <a:pt x="1519047" y="3665173"/>
                  <a:pt x="1519561" y="3665601"/>
                  <a:pt x="1519990" y="3666116"/>
                </a:cubicBezTo>
                <a:cubicBezTo>
                  <a:pt x="1520676" y="3667316"/>
                  <a:pt x="1521362" y="3668516"/>
                  <a:pt x="1521962" y="3669716"/>
                </a:cubicBezTo>
                <a:cubicBezTo>
                  <a:pt x="1521533" y="3669287"/>
                  <a:pt x="1521105" y="3668859"/>
                  <a:pt x="1520676" y="3668345"/>
                </a:cubicBezTo>
                <a:cubicBezTo>
                  <a:pt x="1519990" y="3667144"/>
                  <a:pt x="1519219" y="3665858"/>
                  <a:pt x="1518533" y="3664658"/>
                </a:cubicBezTo>
                <a:close/>
                <a:moveTo>
                  <a:pt x="1544679" y="3699377"/>
                </a:moveTo>
                <a:cubicBezTo>
                  <a:pt x="1545279" y="3700491"/>
                  <a:pt x="1545879" y="3701606"/>
                  <a:pt x="1546565" y="3702806"/>
                </a:cubicBezTo>
                <a:cubicBezTo>
                  <a:pt x="1545965" y="3702120"/>
                  <a:pt x="1545365" y="3701520"/>
                  <a:pt x="1544765" y="3700834"/>
                </a:cubicBezTo>
                <a:cubicBezTo>
                  <a:pt x="1544079" y="3699720"/>
                  <a:pt x="1543393" y="3698519"/>
                  <a:pt x="1542707" y="3697405"/>
                </a:cubicBezTo>
                <a:cubicBezTo>
                  <a:pt x="1543393" y="3698091"/>
                  <a:pt x="1544079" y="3698691"/>
                  <a:pt x="1544679" y="3699377"/>
                </a:cubicBezTo>
                <a:close/>
                <a:moveTo>
                  <a:pt x="1567653" y="3731009"/>
                </a:moveTo>
                <a:cubicBezTo>
                  <a:pt x="1567739" y="3731095"/>
                  <a:pt x="1567825" y="3731181"/>
                  <a:pt x="1567825" y="3731181"/>
                </a:cubicBezTo>
                <a:cubicBezTo>
                  <a:pt x="1567996" y="3731524"/>
                  <a:pt x="1568253" y="3731952"/>
                  <a:pt x="1568425" y="3732295"/>
                </a:cubicBezTo>
                <a:cubicBezTo>
                  <a:pt x="1568425" y="3732295"/>
                  <a:pt x="1568339" y="3732209"/>
                  <a:pt x="1568339" y="3732209"/>
                </a:cubicBezTo>
                <a:cubicBezTo>
                  <a:pt x="1568082" y="3731867"/>
                  <a:pt x="1567825" y="3731438"/>
                  <a:pt x="1567653" y="3731009"/>
                </a:cubicBezTo>
                <a:close/>
                <a:moveTo>
                  <a:pt x="1590199" y="3762042"/>
                </a:moveTo>
                <a:cubicBezTo>
                  <a:pt x="1590542" y="3762385"/>
                  <a:pt x="1590885" y="3762728"/>
                  <a:pt x="1591142" y="3763071"/>
                </a:cubicBezTo>
                <a:cubicBezTo>
                  <a:pt x="1591485" y="3763756"/>
                  <a:pt x="1591913" y="3764442"/>
                  <a:pt x="1592342" y="3765214"/>
                </a:cubicBezTo>
                <a:cubicBezTo>
                  <a:pt x="1592085" y="3764871"/>
                  <a:pt x="1591742" y="3764528"/>
                  <a:pt x="1591485" y="3764271"/>
                </a:cubicBezTo>
                <a:cubicBezTo>
                  <a:pt x="1591056" y="3763499"/>
                  <a:pt x="1590628" y="3762728"/>
                  <a:pt x="1590199" y="3762042"/>
                </a:cubicBezTo>
                <a:close/>
                <a:moveTo>
                  <a:pt x="1614716" y="3796332"/>
                </a:moveTo>
                <a:cubicBezTo>
                  <a:pt x="1615316" y="3796932"/>
                  <a:pt x="1615831" y="3797532"/>
                  <a:pt x="1616431" y="3798132"/>
                </a:cubicBezTo>
                <a:cubicBezTo>
                  <a:pt x="1616859" y="3798989"/>
                  <a:pt x="1617288" y="3799761"/>
                  <a:pt x="1617717" y="3800532"/>
                </a:cubicBezTo>
                <a:cubicBezTo>
                  <a:pt x="1617117" y="3799846"/>
                  <a:pt x="1616517" y="3799246"/>
                  <a:pt x="1616002" y="3798561"/>
                </a:cubicBezTo>
                <a:cubicBezTo>
                  <a:pt x="1615574" y="3797789"/>
                  <a:pt x="1615145" y="3797018"/>
                  <a:pt x="1614716" y="3796332"/>
                </a:cubicBezTo>
                <a:close/>
                <a:moveTo>
                  <a:pt x="1685182" y="3895687"/>
                </a:moveTo>
                <a:cubicBezTo>
                  <a:pt x="1685268" y="3895773"/>
                  <a:pt x="1685354" y="3895944"/>
                  <a:pt x="1685525" y="3896030"/>
                </a:cubicBezTo>
                <a:cubicBezTo>
                  <a:pt x="1685954" y="3896801"/>
                  <a:pt x="1686297" y="3897573"/>
                  <a:pt x="1686725" y="3898344"/>
                </a:cubicBezTo>
                <a:cubicBezTo>
                  <a:pt x="1686725" y="3898344"/>
                  <a:pt x="1686640" y="3898259"/>
                  <a:pt x="1686640" y="3898259"/>
                </a:cubicBezTo>
                <a:cubicBezTo>
                  <a:pt x="1686125" y="3897401"/>
                  <a:pt x="1685697" y="3896544"/>
                  <a:pt x="1685182" y="3895687"/>
                </a:cubicBezTo>
                <a:close/>
                <a:moveTo>
                  <a:pt x="1708585" y="3929720"/>
                </a:moveTo>
                <a:cubicBezTo>
                  <a:pt x="1708928" y="3930063"/>
                  <a:pt x="1709185" y="3930320"/>
                  <a:pt x="1709442" y="3930663"/>
                </a:cubicBezTo>
                <a:cubicBezTo>
                  <a:pt x="1709871" y="3931435"/>
                  <a:pt x="1710214" y="3932206"/>
                  <a:pt x="1710643" y="3932892"/>
                </a:cubicBezTo>
                <a:cubicBezTo>
                  <a:pt x="1710385" y="3932549"/>
                  <a:pt x="1710128" y="3932292"/>
                  <a:pt x="1709871" y="3931949"/>
                </a:cubicBezTo>
                <a:cubicBezTo>
                  <a:pt x="1709442" y="3931263"/>
                  <a:pt x="1709014" y="3930491"/>
                  <a:pt x="1708585" y="3929720"/>
                </a:cubicBezTo>
                <a:close/>
                <a:moveTo>
                  <a:pt x="1755048" y="3997786"/>
                </a:moveTo>
                <a:cubicBezTo>
                  <a:pt x="1838459" y="4088140"/>
                  <a:pt x="1920412" y="4135632"/>
                  <a:pt x="1993792" y="4135632"/>
                </a:cubicBezTo>
                <a:cubicBezTo>
                  <a:pt x="2171329" y="4135632"/>
                  <a:pt x="2336864" y="3810305"/>
                  <a:pt x="2399700" y="3638255"/>
                </a:cubicBezTo>
                <a:cubicBezTo>
                  <a:pt x="2502227" y="3357248"/>
                  <a:pt x="2599697" y="3064583"/>
                  <a:pt x="2689365" y="2770032"/>
                </a:cubicBezTo>
                <a:lnTo>
                  <a:pt x="2699995" y="2770032"/>
                </a:lnTo>
                <a:cubicBezTo>
                  <a:pt x="2607669" y="3090815"/>
                  <a:pt x="2511829" y="3388195"/>
                  <a:pt x="2414616" y="3654542"/>
                </a:cubicBezTo>
                <a:cubicBezTo>
                  <a:pt x="2369868" y="3777044"/>
                  <a:pt x="2309003" y="3897745"/>
                  <a:pt x="2247453" y="3985527"/>
                </a:cubicBezTo>
                <a:cubicBezTo>
                  <a:pt x="2166271" y="4101342"/>
                  <a:pt x="2086975" y="4160063"/>
                  <a:pt x="2011623" y="4160063"/>
                </a:cubicBezTo>
                <a:cubicBezTo>
                  <a:pt x="1925555" y="4160063"/>
                  <a:pt x="1836915" y="4095941"/>
                  <a:pt x="1755991" y="3999414"/>
                </a:cubicBezTo>
                <a:cubicBezTo>
                  <a:pt x="1755562" y="3998900"/>
                  <a:pt x="1755305" y="3998300"/>
                  <a:pt x="1755048" y="3997786"/>
                </a:cubicBezTo>
                <a:close/>
                <a:moveTo>
                  <a:pt x="2691080" y="2764203"/>
                </a:moveTo>
                <a:cubicBezTo>
                  <a:pt x="2693308" y="2756916"/>
                  <a:pt x="2695537" y="2749630"/>
                  <a:pt x="2697680" y="2742343"/>
                </a:cubicBezTo>
                <a:cubicBezTo>
                  <a:pt x="2699137" y="2741829"/>
                  <a:pt x="2702738" y="2741314"/>
                  <a:pt x="2708310" y="2740800"/>
                </a:cubicBezTo>
                <a:cubicBezTo>
                  <a:pt x="2706081" y="2748601"/>
                  <a:pt x="2703852" y="2756402"/>
                  <a:pt x="2701538" y="2764203"/>
                </a:cubicBezTo>
                <a:lnTo>
                  <a:pt x="2691080" y="2764203"/>
                </a:lnTo>
                <a:close/>
                <a:moveTo>
                  <a:pt x="2699480" y="2736514"/>
                </a:moveTo>
                <a:cubicBezTo>
                  <a:pt x="2701709" y="2729056"/>
                  <a:pt x="2703938" y="2721597"/>
                  <a:pt x="2706253" y="2714139"/>
                </a:cubicBezTo>
                <a:cubicBezTo>
                  <a:pt x="2708225" y="2713282"/>
                  <a:pt x="2711739" y="2712339"/>
                  <a:pt x="2716711" y="2711482"/>
                </a:cubicBezTo>
                <a:cubicBezTo>
                  <a:pt x="2714482" y="2719369"/>
                  <a:pt x="2712254" y="2727255"/>
                  <a:pt x="2710025" y="2735142"/>
                </a:cubicBezTo>
                <a:cubicBezTo>
                  <a:pt x="2705053" y="2735571"/>
                  <a:pt x="2701709" y="2735999"/>
                  <a:pt x="2699480" y="2736514"/>
                </a:cubicBezTo>
                <a:close/>
                <a:moveTo>
                  <a:pt x="2708139" y="2707882"/>
                </a:moveTo>
                <a:cubicBezTo>
                  <a:pt x="2710368" y="2700423"/>
                  <a:pt x="2712596" y="2692880"/>
                  <a:pt x="2714825" y="2685421"/>
                </a:cubicBezTo>
                <a:cubicBezTo>
                  <a:pt x="2717054" y="2684221"/>
                  <a:pt x="2720569" y="2683021"/>
                  <a:pt x="2725112" y="2681821"/>
                </a:cubicBezTo>
                <a:cubicBezTo>
                  <a:pt x="2722883" y="2689708"/>
                  <a:pt x="2720655" y="2697594"/>
                  <a:pt x="2718426" y="2705567"/>
                </a:cubicBezTo>
                <a:cubicBezTo>
                  <a:pt x="2713797" y="2706338"/>
                  <a:pt x="2710539" y="2707110"/>
                  <a:pt x="2708139" y="2707882"/>
                </a:cubicBezTo>
                <a:close/>
                <a:moveTo>
                  <a:pt x="2716625" y="2679335"/>
                </a:moveTo>
                <a:cubicBezTo>
                  <a:pt x="2718940" y="2671620"/>
                  <a:pt x="2721255" y="2663905"/>
                  <a:pt x="2723569" y="2656189"/>
                </a:cubicBezTo>
                <a:cubicBezTo>
                  <a:pt x="2725969" y="2654818"/>
                  <a:pt x="2729313" y="2653360"/>
                  <a:pt x="2733513" y="2651817"/>
                </a:cubicBezTo>
                <a:cubicBezTo>
                  <a:pt x="2731284" y="2659875"/>
                  <a:pt x="2728970" y="2667934"/>
                  <a:pt x="2726741" y="2675992"/>
                </a:cubicBezTo>
                <a:cubicBezTo>
                  <a:pt x="2722712" y="2677106"/>
                  <a:pt x="2719283" y="2678220"/>
                  <a:pt x="2716625" y="2679335"/>
                </a:cubicBezTo>
                <a:close/>
                <a:moveTo>
                  <a:pt x="2725541" y="2649503"/>
                </a:moveTo>
                <a:cubicBezTo>
                  <a:pt x="2727770" y="2642045"/>
                  <a:pt x="2729913" y="2634672"/>
                  <a:pt x="2732142" y="2627214"/>
                </a:cubicBezTo>
                <a:cubicBezTo>
                  <a:pt x="2734456" y="2625757"/>
                  <a:pt x="2737628" y="2624128"/>
                  <a:pt x="2741743" y="2622328"/>
                </a:cubicBezTo>
                <a:cubicBezTo>
                  <a:pt x="2739600" y="2630129"/>
                  <a:pt x="2737371" y="2637930"/>
                  <a:pt x="2735228" y="2645731"/>
                </a:cubicBezTo>
                <a:cubicBezTo>
                  <a:pt x="2731199" y="2647103"/>
                  <a:pt x="2728027" y="2648303"/>
                  <a:pt x="2725541" y="2649503"/>
                </a:cubicBezTo>
                <a:close/>
                <a:moveTo>
                  <a:pt x="2746201" y="2620613"/>
                </a:moveTo>
                <a:cubicBezTo>
                  <a:pt x="2749115" y="2619499"/>
                  <a:pt x="2752373" y="2618299"/>
                  <a:pt x="2756145" y="2617099"/>
                </a:cubicBezTo>
                <a:cubicBezTo>
                  <a:pt x="2754002" y="2625243"/>
                  <a:pt x="2751859" y="2633472"/>
                  <a:pt x="2749715" y="2641616"/>
                </a:cubicBezTo>
                <a:cubicBezTo>
                  <a:pt x="2745944" y="2642645"/>
                  <a:pt x="2742515" y="2643588"/>
                  <a:pt x="2739600" y="2644445"/>
                </a:cubicBezTo>
                <a:cubicBezTo>
                  <a:pt x="2741743" y="2636472"/>
                  <a:pt x="2743972" y="2628500"/>
                  <a:pt x="2746201" y="2620613"/>
                </a:cubicBezTo>
                <a:close/>
                <a:moveTo>
                  <a:pt x="2747829" y="2614613"/>
                </a:moveTo>
                <a:cubicBezTo>
                  <a:pt x="2750058" y="2606555"/>
                  <a:pt x="2752287" y="2598496"/>
                  <a:pt x="2754516" y="2590438"/>
                </a:cubicBezTo>
                <a:cubicBezTo>
                  <a:pt x="2757345" y="2589152"/>
                  <a:pt x="2760517" y="2587781"/>
                  <a:pt x="2764117" y="2586409"/>
                </a:cubicBezTo>
                <a:cubicBezTo>
                  <a:pt x="2761974" y="2594639"/>
                  <a:pt x="2759831" y="2602868"/>
                  <a:pt x="2757602" y="2611098"/>
                </a:cubicBezTo>
                <a:cubicBezTo>
                  <a:pt x="2754087" y="2612212"/>
                  <a:pt x="2750830" y="2613412"/>
                  <a:pt x="2747829" y="2614613"/>
                </a:cubicBezTo>
                <a:close/>
                <a:moveTo>
                  <a:pt x="2768403" y="2584694"/>
                </a:moveTo>
                <a:cubicBezTo>
                  <a:pt x="2771147" y="2583666"/>
                  <a:pt x="2773975" y="2582637"/>
                  <a:pt x="2777147" y="2581523"/>
                </a:cubicBezTo>
                <a:cubicBezTo>
                  <a:pt x="2775090" y="2590010"/>
                  <a:pt x="2772947" y="2598496"/>
                  <a:pt x="2770890" y="2606897"/>
                </a:cubicBezTo>
                <a:cubicBezTo>
                  <a:pt x="2767717" y="2607840"/>
                  <a:pt x="2764717" y="2608698"/>
                  <a:pt x="2761888" y="2609640"/>
                </a:cubicBezTo>
                <a:cubicBezTo>
                  <a:pt x="2764031" y="2601325"/>
                  <a:pt x="2766260" y="2593010"/>
                  <a:pt x="2768403" y="2584694"/>
                </a:cubicBezTo>
                <a:close/>
                <a:moveTo>
                  <a:pt x="2781348" y="2580151"/>
                </a:moveTo>
                <a:cubicBezTo>
                  <a:pt x="2784091" y="2579208"/>
                  <a:pt x="2787091" y="2578265"/>
                  <a:pt x="2790178" y="2577236"/>
                </a:cubicBezTo>
                <a:cubicBezTo>
                  <a:pt x="2788206" y="2585895"/>
                  <a:pt x="2786234" y="2594553"/>
                  <a:pt x="2784177" y="2603297"/>
                </a:cubicBezTo>
                <a:cubicBezTo>
                  <a:pt x="2781005" y="2604154"/>
                  <a:pt x="2777919" y="2604926"/>
                  <a:pt x="2775004" y="2605783"/>
                </a:cubicBezTo>
                <a:cubicBezTo>
                  <a:pt x="2777147" y="2597211"/>
                  <a:pt x="2779205" y="2588638"/>
                  <a:pt x="2781348" y="2580151"/>
                </a:cubicBezTo>
                <a:close/>
                <a:moveTo>
                  <a:pt x="2794207" y="2575951"/>
                </a:moveTo>
                <a:cubicBezTo>
                  <a:pt x="2797036" y="2575093"/>
                  <a:pt x="2800036" y="2574150"/>
                  <a:pt x="2803122" y="2573293"/>
                </a:cubicBezTo>
                <a:cubicBezTo>
                  <a:pt x="2801236" y="2582209"/>
                  <a:pt x="2799264" y="2591038"/>
                  <a:pt x="2797379" y="2599868"/>
                </a:cubicBezTo>
                <a:cubicBezTo>
                  <a:pt x="2794207" y="2600639"/>
                  <a:pt x="2791206" y="2601411"/>
                  <a:pt x="2788206" y="2602182"/>
                </a:cubicBezTo>
                <a:cubicBezTo>
                  <a:pt x="2790263" y="2593439"/>
                  <a:pt x="2792235" y="2584694"/>
                  <a:pt x="2794207" y="2575951"/>
                </a:cubicBezTo>
                <a:close/>
                <a:moveTo>
                  <a:pt x="2807151" y="2572093"/>
                </a:moveTo>
                <a:cubicBezTo>
                  <a:pt x="2809980" y="2571236"/>
                  <a:pt x="2812981" y="2570464"/>
                  <a:pt x="2816066" y="2569607"/>
                </a:cubicBezTo>
                <a:cubicBezTo>
                  <a:pt x="2814266" y="2578694"/>
                  <a:pt x="2812380" y="2587695"/>
                  <a:pt x="2810580" y="2596782"/>
                </a:cubicBezTo>
                <a:cubicBezTo>
                  <a:pt x="2807408" y="2597468"/>
                  <a:pt x="2804322" y="2598239"/>
                  <a:pt x="2801322" y="2598925"/>
                </a:cubicBezTo>
                <a:cubicBezTo>
                  <a:pt x="2803294" y="2590010"/>
                  <a:pt x="2805265" y="2581094"/>
                  <a:pt x="2807151" y="2572093"/>
                </a:cubicBezTo>
                <a:close/>
                <a:moveTo>
                  <a:pt x="2820010" y="2568493"/>
                </a:moveTo>
                <a:cubicBezTo>
                  <a:pt x="2865187" y="2556148"/>
                  <a:pt x="2933081" y="2541060"/>
                  <a:pt x="3034494" y="2522630"/>
                </a:cubicBezTo>
                <a:cubicBezTo>
                  <a:pt x="3193942" y="2493655"/>
                  <a:pt x="3372508" y="2468023"/>
                  <a:pt x="3468434" y="2454221"/>
                </a:cubicBezTo>
                <a:cubicBezTo>
                  <a:pt x="3500924" y="2449592"/>
                  <a:pt x="3522355" y="2446506"/>
                  <a:pt x="3528784" y="2445306"/>
                </a:cubicBezTo>
                <a:cubicBezTo>
                  <a:pt x="3530413" y="2445049"/>
                  <a:pt x="3558531" y="2444877"/>
                  <a:pt x="3561274" y="2444877"/>
                </a:cubicBezTo>
                <a:cubicBezTo>
                  <a:pt x="3584506" y="2444877"/>
                  <a:pt x="3884114" y="2464165"/>
                  <a:pt x="3895601" y="2487140"/>
                </a:cubicBezTo>
                <a:cubicBezTo>
                  <a:pt x="3903574" y="2503170"/>
                  <a:pt x="3988099" y="2519287"/>
                  <a:pt x="4116086" y="2542004"/>
                </a:cubicBezTo>
                <a:cubicBezTo>
                  <a:pt x="4203097" y="2557520"/>
                  <a:pt x="4311368" y="2576722"/>
                  <a:pt x="4315654" y="2589238"/>
                </a:cubicBezTo>
                <a:cubicBezTo>
                  <a:pt x="4324055" y="2619670"/>
                  <a:pt x="4463615" y="2647531"/>
                  <a:pt x="4675527" y="2686622"/>
                </a:cubicBezTo>
                <a:cubicBezTo>
                  <a:pt x="4723019" y="2695365"/>
                  <a:pt x="4772311" y="2704452"/>
                  <a:pt x="4818517" y="2713625"/>
                </a:cubicBezTo>
                <a:cubicBezTo>
                  <a:pt x="4818860" y="2714739"/>
                  <a:pt x="4819117" y="2715854"/>
                  <a:pt x="4819460" y="2716968"/>
                </a:cubicBezTo>
                <a:cubicBezTo>
                  <a:pt x="4777112" y="2710025"/>
                  <a:pt x="4729191" y="2702738"/>
                  <a:pt x="4676128" y="2694680"/>
                </a:cubicBezTo>
                <a:cubicBezTo>
                  <a:pt x="4510336" y="2669562"/>
                  <a:pt x="4322341" y="2641102"/>
                  <a:pt x="4315654" y="2616670"/>
                </a:cubicBezTo>
                <a:cubicBezTo>
                  <a:pt x="4312396" y="2604840"/>
                  <a:pt x="4251103" y="2594639"/>
                  <a:pt x="4112057" y="2574322"/>
                </a:cubicBezTo>
                <a:cubicBezTo>
                  <a:pt x="4016988" y="2560434"/>
                  <a:pt x="3898773" y="2543032"/>
                  <a:pt x="3892430" y="2530431"/>
                </a:cubicBezTo>
                <a:cubicBezTo>
                  <a:pt x="3880857" y="2507113"/>
                  <a:pt x="3559645" y="2493226"/>
                  <a:pt x="3556473" y="2493226"/>
                </a:cubicBezTo>
                <a:cubicBezTo>
                  <a:pt x="3556130" y="2493226"/>
                  <a:pt x="3525527" y="2493312"/>
                  <a:pt x="3523898" y="2493655"/>
                </a:cubicBezTo>
                <a:cubicBezTo>
                  <a:pt x="3517383" y="2494855"/>
                  <a:pt x="3488150" y="2498370"/>
                  <a:pt x="3443831" y="2503685"/>
                </a:cubicBezTo>
                <a:cubicBezTo>
                  <a:pt x="3196685" y="2533517"/>
                  <a:pt x="2945168" y="2566264"/>
                  <a:pt x="2814524" y="2595839"/>
                </a:cubicBezTo>
                <a:cubicBezTo>
                  <a:pt x="2816324" y="2586752"/>
                  <a:pt x="2818210" y="2577665"/>
                  <a:pt x="2820010" y="2568493"/>
                </a:cubicBezTo>
                <a:close/>
                <a:moveTo>
                  <a:pt x="4849892" y="2752630"/>
                </a:moveTo>
                <a:cubicBezTo>
                  <a:pt x="4850150" y="2753573"/>
                  <a:pt x="4850492" y="2754516"/>
                  <a:pt x="4850835" y="2755459"/>
                </a:cubicBezTo>
                <a:cubicBezTo>
                  <a:pt x="4850835" y="2755459"/>
                  <a:pt x="4850835" y="2755459"/>
                  <a:pt x="4850835" y="2755459"/>
                </a:cubicBezTo>
                <a:cubicBezTo>
                  <a:pt x="4850492" y="2754516"/>
                  <a:pt x="4850150" y="2753573"/>
                  <a:pt x="4849892" y="2752630"/>
                </a:cubicBezTo>
                <a:cubicBezTo>
                  <a:pt x="4849892" y="2752630"/>
                  <a:pt x="4849892" y="2752630"/>
                  <a:pt x="4849892" y="2752630"/>
                </a:cubicBezTo>
                <a:close/>
                <a:moveTo>
                  <a:pt x="4852636" y="2761288"/>
                </a:moveTo>
                <a:cubicBezTo>
                  <a:pt x="4852978" y="2762231"/>
                  <a:pt x="4853236" y="2763260"/>
                  <a:pt x="4853578" y="2764203"/>
                </a:cubicBezTo>
                <a:lnTo>
                  <a:pt x="4853493" y="2764203"/>
                </a:lnTo>
                <a:cubicBezTo>
                  <a:pt x="4853150" y="2763260"/>
                  <a:pt x="4852892" y="2762317"/>
                  <a:pt x="4852636" y="2761288"/>
                </a:cubicBezTo>
                <a:cubicBezTo>
                  <a:pt x="4852636" y="2761288"/>
                  <a:pt x="4852636" y="2761288"/>
                  <a:pt x="4852636" y="2761288"/>
                </a:cubicBezTo>
                <a:close/>
                <a:moveTo>
                  <a:pt x="4861208" y="2775518"/>
                </a:moveTo>
                <a:cubicBezTo>
                  <a:pt x="4868152" y="2797378"/>
                  <a:pt x="4875096" y="2819238"/>
                  <a:pt x="4881953" y="2841012"/>
                </a:cubicBezTo>
                <a:cubicBezTo>
                  <a:pt x="5004797" y="3230375"/>
                  <a:pt x="5295320" y="3889429"/>
                  <a:pt x="5604615" y="3889429"/>
                </a:cubicBezTo>
                <a:cubicBezTo>
                  <a:pt x="5792525" y="3889429"/>
                  <a:pt x="5959945" y="3655057"/>
                  <a:pt x="6109193" y="3428657"/>
                </a:cubicBezTo>
                <a:cubicBezTo>
                  <a:pt x="5960803" y="3660029"/>
                  <a:pt x="5793468" y="3908546"/>
                  <a:pt x="5600072" y="3908546"/>
                </a:cubicBezTo>
                <a:cubicBezTo>
                  <a:pt x="5237026" y="3908546"/>
                  <a:pt x="4937760" y="3018463"/>
                  <a:pt x="4881439" y="2840069"/>
                </a:cubicBezTo>
                <a:cubicBezTo>
                  <a:pt x="4874667" y="2818467"/>
                  <a:pt x="4867894" y="2797035"/>
                  <a:pt x="4861122" y="2775604"/>
                </a:cubicBezTo>
                <a:lnTo>
                  <a:pt x="4861208" y="2775604"/>
                </a:lnTo>
                <a:close/>
                <a:moveTo>
                  <a:pt x="7384867" y="4116686"/>
                </a:moveTo>
                <a:cubicBezTo>
                  <a:pt x="7447703" y="4344886"/>
                  <a:pt x="7599007" y="4678614"/>
                  <a:pt x="7683618" y="4857265"/>
                </a:cubicBezTo>
                <a:cubicBezTo>
                  <a:pt x="7784773" y="5070891"/>
                  <a:pt x="7944993" y="5214395"/>
                  <a:pt x="8082325" y="5214395"/>
                </a:cubicBezTo>
                <a:cubicBezTo>
                  <a:pt x="8096727" y="5214395"/>
                  <a:pt x="8113100" y="5213023"/>
                  <a:pt x="8125016" y="5210880"/>
                </a:cubicBezTo>
                <a:cubicBezTo>
                  <a:pt x="8372761" y="5165617"/>
                  <a:pt x="8591531" y="4740850"/>
                  <a:pt x="8725434" y="4345658"/>
                </a:cubicBezTo>
                <a:cubicBezTo>
                  <a:pt x="8675542" y="4502620"/>
                  <a:pt x="8616820" y="4653839"/>
                  <a:pt x="8555698" y="4780369"/>
                </a:cubicBezTo>
                <a:cubicBezTo>
                  <a:pt x="8417253" y="5066862"/>
                  <a:pt x="8266462" y="5232397"/>
                  <a:pt x="8119615" y="5259229"/>
                </a:cubicBezTo>
                <a:cubicBezTo>
                  <a:pt x="8107357" y="5261458"/>
                  <a:pt x="8091498" y="5262830"/>
                  <a:pt x="8077096" y="5262830"/>
                </a:cubicBezTo>
                <a:cubicBezTo>
                  <a:pt x="7940365" y="5262830"/>
                  <a:pt x="7784602" y="5120440"/>
                  <a:pt x="7680189" y="4900041"/>
                </a:cubicBezTo>
                <a:cubicBezTo>
                  <a:pt x="7553145" y="4631893"/>
                  <a:pt x="7437159" y="4335199"/>
                  <a:pt x="7384609" y="4144204"/>
                </a:cubicBezTo>
                <a:cubicBezTo>
                  <a:pt x="7321258" y="3914032"/>
                  <a:pt x="7248735" y="3662772"/>
                  <a:pt x="7167725" y="3392824"/>
                </a:cubicBezTo>
                <a:cubicBezTo>
                  <a:pt x="7244706" y="3636026"/>
                  <a:pt x="7319801" y="3880514"/>
                  <a:pt x="7384867" y="4116686"/>
                </a:cubicBezTo>
                <a:close/>
                <a:moveTo>
                  <a:pt x="10182759" y="2677535"/>
                </a:moveTo>
                <a:cubicBezTo>
                  <a:pt x="10193388" y="2656361"/>
                  <a:pt x="10556863" y="2623785"/>
                  <a:pt x="10579237" y="2623785"/>
                </a:cubicBezTo>
                <a:cubicBezTo>
                  <a:pt x="10591924" y="2623785"/>
                  <a:pt x="10656818" y="2628072"/>
                  <a:pt x="10734656" y="2635015"/>
                </a:cubicBezTo>
                <a:cubicBezTo>
                  <a:pt x="10744086" y="2643073"/>
                  <a:pt x="10753516" y="2650789"/>
                  <a:pt x="10762946" y="2658161"/>
                </a:cubicBezTo>
                <a:cubicBezTo>
                  <a:pt x="10673706" y="2651903"/>
                  <a:pt x="10599468" y="2648303"/>
                  <a:pt x="10597668" y="2648303"/>
                </a:cubicBezTo>
                <a:cubicBezTo>
                  <a:pt x="10593811" y="2648303"/>
                  <a:pt x="10206161" y="2672477"/>
                  <a:pt x="10198361" y="2693823"/>
                </a:cubicBezTo>
                <a:cubicBezTo>
                  <a:pt x="10191331" y="2713196"/>
                  <a:pt x="10047570" y="2735485"/>
                  <a:pt x="9878950" y="2757088"/>
                </a:cubicBezTo>
                <a:cubicBezTo>
                  <a:pt x="10045256" y="2729827"/>
                  <a:pt x="10173243" y="2703509"/>
                  <a:pt x="10182759" y="2677535"/>
                </a:cubicBezTo>
                <a:close/>
                <a:moveTo>
                  <a:pt x="10743314" y="2635787"/>
                </a:moveTo>
                <a:cubicBezTo>
                  <a:pt x="10746658" y="2636129"/>
                  <a:pt x="10750087" y="2636387"/>
                  <a:pt x="10753430" y="2636730"/>
                </a:cubicBezTo>
                <a:cubicBezTo>
                  <a:pt x="10762860" y="2644702"/>
                  <a:pt x="10772204" y="2652246"/>
                  <a:pt x="10781547" y="2659533"/>
                </a:cubicBezTo>
                <a:cubicBezTo>
                  <a:pt x="10778291" y="2659275"/>
                  <a:pt x="10775118" y="2659104"/>
                  <a:pt x="10771862" y="2658847"/>
                </a:cubicBezTo>
                <a:cubicBezTo>
                  <a:pt x="10762431" y="2651560"/>
                  <a:pt x="10752830" y="2643845"/>
                  <a:pt x="10743314" y="2635787"/>
                </a:cubicBezTo>
                <a:close/>
                <a:moveTo>
                  <a:pt x="10762345" y="2637587"/>
                </a:moveTo>
                <a:cubicBezTo>
                  <a:pt x="10765689" y="2637930"/>
                  <a:pt x="10769032" y="2638187"/>
                  <a:pt x="10772375" y="2638530"/>
                </a:cubicBezTo>
                <a:cubicBezTo>
                  <a:pt x="10772375" y="2638530"/>
                  <a:pt x="10772461" y="2638616"/>
                  <a:pt x="10772461" y="2638616"/>
                </a:cubicBezTo>
                <a:cubicBezTo>
                  <a:pt x="10781805" y="2646417"/>
                  <a:pt x="10791064" y="2653789"/>
                  <a:pt x="10800322" y="2660904"/>
                </a:cubicBezTo>
                <a:cubicBezTo>
                  <a:pt x="10797150" y="2660647"/>
                  <a:pt x="10793892" y="2660390"/>
                  <a:pt x="10790721" y="2660218"/>
                </a:cubicBezTo>
                <a:cubicBezTo>
                  <a:pt x="10781291" y="2653017"/>
                  <a:pt x="10771776" y="2645474"/>
                  <a:pt x="10762345" y="2637587"/>
                </a:cubicBezTo>
                <a:close/>
                <a:moveTo>
                  <a:pt x="10782148" y="2639473"/>
                </a:moveTo>
                <a:cubicBezTo>
                  <a:pt x="10785492" y="2639816"/>
                  <a:pt x="10788835" y="2640159"/>
                  <a:pt x="10792263" y="2640416"/>
                </a:cubicBezTo>
                <a:cubicBezTo>
                  <a:pt x="10801350" y="2647960"/>
                  <a:pt x="10810608" y="2655332"/>
                  <a:pt x="10819867" y="2662362"/>
                </a:cubicBezTo>
                <a:cubicBezTo>
                  <a:pt x="10816696" y="2662104"/>
                  <a:pt x="10813610" y="2661847"/>
                  <a:pt x="10810438" y="2661676"/>
                </a:cubicBezTo>
                <a:cubicBezTo>
                  <a:pt x="10800921" y="2654561"/>
                  <a:pt x="10791492" y="2647103"/>
                  <a:pt x="10782148" y="2639473"/>
                </a:cubicBezTo>
                <a:close/>
                <a:moveTo>
                  <a:pt x="10801265" y="2641359"/>
                </a:moveTo>
                <a:cubicBezTo>
                  <a:pt x="10804608" y="2641702"/>
                  <a:pt x="10807951" y="2642045"/>
                  <a:pt x="10811295" y="2642388"/>
                </a:cubicBezTo>
                <a:cubicBezTo>
                  <a:pt x="10820381" y="2649760"/>
                  <a:pt x="10829469" y="2656961"/>
                  <a:pt x="10838726" y="2663905"/>
                </a:cubicBezTo>
                <a:cubicBezTo>
                  <a:pt x="10835640" y="2663647"/>
                  <a:pt x="10832469" y="2663390"/>
                  <a:pt x="10829383" y="2663133"/>
                </a:cubicBezTo>
                <a:cubicBezTo>
                  <a:pt x="10819867" y="2656104"/>
                  <a:pt x="10810523" y="2648817"/>
                  <a:pt x="10801265" y="2641359"/>
                </a:cubicBezTo>
                <a:close/>
                <a:moveTo>
                  <a:pt x="10847556" y="2670505"/>
                </a:moveTo>
                <a:cubicBezTo>
                  <a:pt x="10857587" y="2677878"/>
                  <a:pt x="10867702" y="2684907"/>
                  <a:pt x="10877818" y="2691679"/>
                </a:cubicBezTo>
                <a:cubicBezTo>
                  <a:pt x="10875074" y="2691508"/>
                  <a:pt x="10872331" y="2691336"/>
                  <a:pt x="10869587" y="2691165"/>
                </a:cubicBezTo>
                <a:cubicBezTo>
                  <a:pt x="10859129" y="2684393"/>
                  <a:pt x="10848671" y="2677192"/>
                  <a:pt x="10838383" y="2669734"/>
                </a:cubicBezTo>
                <a:cubicBezTo>
                  <a:pt x="10841384" y="2669991"/>
                  <a:pt x="10844470" y="2670248"/>
                  <a:pt x="10847556" y="2670505"/>
                </a:cubicBezTo>
                <a:close/>
                <a:moveTo>
                  <a:pt x="10887675" y="2698109"/>
                </a:moveTo>
                <a:cubicBezTo>
                  <a:pt x="10899163" y="2705481"/>
                  <a:pt x="10910821" y="2712425"/>
                  <a:pt x="10922480" y="2718854"/>
                </a:cubicBezTo>
                <a:cubicBezTo>
                  <a:pt x="10920423" y="2718769"/>
                  <a:pt x="10918279" y="2718683"/>
                  <a:pt x="10916136" y="2718597"/>
                </a:cubicBezTo>
                <a:cubicBezTo>
                  <a:pt x="10903877" y="2712082"/>
                  <a:pt x="10891705" y="2705138"/>
                  <a:pt x="10879703" y="2697594"/>
                </a:cubicBezTo>
                <a:cubicBezTo>
                  <a:pt x="10882360" y="2697766"/>
                  <a:pt x="10885018" y="2697937"/>
                  <a:pt x="10887675" y="2698109"/>
                </a:cubicBezTo>
                <a:close/>
                <a:moveTo>
                  <a:pt x="10934224" y="2725198"/>
                </a:moveTo>
                <a:cubicBezTo>
                  <a:pt x="10948369" y="2732570"/>
                  <a:pt x="10962600" y="2739257"/>
                  <a:pt x="10976915" y="2745172"/>
                </a:cubicBezTo>
                <a:cubicBezTo>
                  <a:pt x="10976315" y="2745172"/>
                  <a:pt x="10975715" y="2745172"/>
                  <a:pt x="10975115" y="2745086"/>
                </a:cubicBezTo>
                <a:cubicBezTo>
                  <a:pt x="10959513" y="2739342"/>
                  <a:pt x="10943997" y="2732570"/>
                  <a:pt x="10928566" y="2724941"/>
                </a:cubicBezTo>
                <a:cubicBezTo>
                  <a:pt x="10930453" y="2725027"/>
                  <a:pt x="10932339" y="2725112"/>
                  <a:pt x="10934224" y="2725198"/>
                </a:cubicBezTo>
                <a:close/>
                <a:moveTo>
                  <a:pt x="10698652" y="2327177"/>
                </a:moveTo>
                <a:cubicBezTo>
                  <a:pt x="10699166" y="2327519"/>
                  <a:pt x="10699681" y="2327862"/>
                  <a:pt x="10700195" y="2328291"/>
                </a:cubicBezTo>
                <a:cubicBezTo>
                  <a:pt x="10700280" y="2328463"/>
                  <a:pt x="10700366" y="2328548"/>
                  <a:pt x="10700366" y="2328720"/>
                </a:cubicBezTo>
                <a:cubicBezTo>
                  <a:pt x="10699767" y="2328120"/>
                  <a:pt x="10699166" y="2327691"/>
                  <a:pt x="10698652" y="2327177"/>
                </a:cubicBezTo>
                <a:close/>
                <a:moveTo>
                  <a:pt x="10665648" y="2298373"/>
                </a:moveTo>
                <a:cubicBezTo>
                  <a:pt x="10662990" y="2295973"/>
                  <a:pt x="10660504" y="2293658"/>
                  <a:pt x="10658104" y="2291429"/>
                </a:cubicBezTo>
                <a:cubicBezTo>
                  <a:pt x="10657675" y="2290229"/>
                  <a:pt x="10657161" y="2289029"/>
                  <a:pt x="10656647" y="2287829"/>
                </a:cubicBezTo>
                <a:cubicBezTo>
                  <a:pt x="10659389" y="2289715"/>
                  <a:pt x="10662047" y="2291601"/>
                  <a:pt x="10664705" y="2293487"/>
                </a:cubicBezTo>
                <a:cubicBezTo>
                  <a:pt x="10665734" y="2295544"/>
                  <a:pt x="10666763" y="2297602"/>
                  <a:pt x="10667705" y="2299573"/>
                </a:cubicBezTo>
                <a:cubicBezTo>
                  <a:pt x="10667105" y="2299230"/>
                  <a:pt x="10666419" y="2298802"/>
                  <a:pt x="10665648" y="2298373"/>
                </a:cubicBezTo>
                <a:close/>
                <a:moveTo>
                  <a:pt x="10646616" y="2275313"/>
                </a:moveTo>
                <a:cubicBezTo>
                  <a:pt x="10643959" y="2273599"/>
                  <a:pt x="10641301" y="2271798"/>
                  <a:pt x="10638645" y="2270084"/>
                </a:cubicBezTo>
                <a:cubicBezTo>
                  <a:pt x="10637616" y="2267598"/>
                  <a:pt x="10636587" y="2265112"/>
                  <a:pt x="10635473" y="2262626"/>
                </a:cubicBezTo>
                <a:cubicBezTo>
                  <a:pt x="10638044" y="2264426"/>
                  <a:pt x="10640530" y="2266312"/>
                  <a:pt x="10643017" y="2268112"/>
                </a:cubicBezTo>
                <a:cubicBezTo>
                  <a:pt x="10644303" y="2270512"/>
                  <a:pt x="10645417" y="2272913"/>
                  <a:pt x="10646616" y="2275313"/>
                </a:cubicBezTo>
                <a:close/>
                <a:moveTo>
                  <a:pt x="10623814" y="2247967"/>
                </a:moveTo>
                <a:cubicBezTo>
                  <a:pt x="10621500" y="2246338"/>
                  <a:pt x="10619099" y="2244795"/>
                  <a:pt x="10616698" y="2243166"/>
                </a:cubicBezTo>
                <a:cubicBezTo>
                  <a:pt x="10615756" y="2241109"/>
                  <a:pt x="10614899" y="2239137"/>
                  <a:pt x="10613956" y="2237080"/>
                </a:cubicBezTo>
                <a:cubicBezTo>
                  <a:pt x="10616185" y="2238794"/>
                  <a:pt x="10618499" y="2240423"/>
                  <a:pt x="10620728" y="2242137"/>
                </a:cubicBezTo>
                <a:cubicBezTo>
                  <a:pt x="10621757" y="2244109"/>
                  <a:pt x="10622786" y="2245995"/>
                  <a:pt x="10623814" y="2247967"/>
                </a:cubicBezTo>
                <a:close/>
                <a:moveTo>
                  <a:pt x="10578294" y="2194046"/>
                </a:moveTo>
                <a:cubicBezTo>
                  <a:pt x="10576322" y="2192588"/>
                  <a:pt x="10574351" y="2191217"/>
                  <a:pt x="10572379" y="2189760"/>
                </a:cubicBezTo>
                <a:cubicBezTo>
                  <a:pt x="10571607" y="2188216"/>
                  <a:pt x="10570836" y="2186759"/>
                  <a:pt x="10570065" y="2185216"/>
                </a:cubicBezTo>
                <a:cubicBezTo>
                  <a:pt x="10572036" y="2186759"/>
                  <a:pt x="10573922" y="2188302"/>
                  <a:pt x="10575807" y="2189845"/>
                </a:cubicBezTo>
                <a:cubicBezTo>
                  <a:pt x="10576751" y="2191303"/>
                  <a:pt x="10577523" y="2192674"/>
                  <a:pt x="10578294" y="2194046"/>
                </a:cubicBezTo>
                <a:close/>
                <a:moveTo>
                  <a:pt x="10563807" y="2173300"/>
                </a:moveTo>
                <a:cubicBezTo>
                  <a:pt x="10563120" y="2172014"/>
                  <a:pt x="10562349" y="2170729"/>
                  <a:pt x="10561664" y="2169443"/>
                </a:cubicBezTo>
                <a:cubicBezTo>
                  <a:pt x="10562864" y="2170471"/>
                  <a:pt x="10564063" y="2171586"/>
                  <a:pt x="10565349" y="2172615"/>
                </a:cubicBezTo>
                <a:cubicBezTo>
                  <a:pt x="10566122" y="2173815"/>
                  <a:pt x="10566893" y="2175015"/>
                  <a:pt x="10567664" y="2176301"/>
                </a:cubicBezTo>
                <a:cubicBezTo>
                  <a:pt x="10566378" y="2175272"/>
                  <a:pt x="10565092" y="2174329"/>
                  <a:pt x="10563807" y="2173300"/>
                </a:cubicBezTo>
                <a:close/>
                <a:moveTo>
                  <a:pt x="10555406" y="2166871"/>
                </a:moveTo>
                <a:cubicBezTo>
                  <a:pt x="10553605" y="2165499"/>
                  <a:pt x="10551805" y="2164128"/>
                  <a:pt x="10549919" y="2162756"/>
                </a:cubicBezTo>
                <a:cubicBezTo>
                  <a:pt x="10548977" y="2160870"/>
                  <a:pt x="10547947" y="2158899"/>
                  <a:pt x="10546918" y="2156927"/>
                </a:cubicBezTo>
                <a:cubicBezTo>
                  <a:pt x="10548633" y="2158298"/>
                  <a:pt x="10550347" y="2159756"/>
                  <a:pt x="10552063" y="2161213"/>
                </a:cubicBezTo>
                <a:cubicBezTo>
                  <a:pt x="10553177" y="2163185"/>
                  <a:pt x="10554376" y="2164985"/>
                  <a:pt x="10555406" y="2166871"/>
                </a:cubicBezTo>
                <a:close/>
                <a:moveTo>
                  <a:pt x="10541089" y="2146126"/>
                </a:moveTo>
                <a:cubicBezTo>
                  <a:pt x="10540404" y="2144840"/>
                  <a:pt x="10539718" y="2143640"/>
                  <a:pt x="10539032" y="2142354"/>
                </a:cubicBezTo>
                <a:cubicBezTo>
                  <a:pt x="10540061" y="2143297"/>
                  <a:pt x="10541089" y="2144154"/>
                  <a:pt x="10542118" y="2145097"/>
                </a:cubicBezTo>
                <a:cubicBezTo>
                  <a:pt x="10542975" y="2146383"/>
                  <a:pt x="10543746" y="2147583"/>
                  <a:pt x="10544604" y="2148869"/>
                </a:cubicBezTo>
                <a:cubicBezTo>
                  <a:pt x="10543318" y="2147926"/>
                  <a:pt x="10542204" y="2147068"/>
                  <a:pt x="10541089" y="2146126"/>
                </a:cubicBezTo>
                <a:close/>
                <a:moveTo>
                  <a:pt x="10520258" y="2119808"/>
                </a:moveTo>
                <a:cubicBezTo>
                  <a:pt x="10519487" y="2119122"/>
                  <a:pt x="10518630" y="2118522"/>
                  <a:pt x="10517858" y="2117836"/>
                </a:cubicBezTo>
                <a:cubicBezTo>
                  <a:pt x="10517515" y="2117322"/>
                  <a:pt x="10517258" y="2116722"/>
                  <a:pt x="10517000" y="2116207"/>
                </a:cubicBezTo>
                <a:cubicBezTo>
                  <a:pt x="10517773" y="2116979"/>
                  <a:pt x="10518630" y="2117665"/>
                  <a:pt x="10519401" y="2118436"/>
                </a:cubicBezTo>
                <a:cubicBezTo>
                  <a:pt x="10519658" y="2118951"/>
                  <a:pt x="10519916" y="2119379"/>
                  <a:pt x="10520258" y="2119808"/>
                </a:cubicBezTo>
                <a:close/>
                <a:moveTo>
                  <a:pt x="10496941" y="2091433"/>
                </a:moveTo>
                <a:cubicBezTo>
                  <a:pt x="10496170" y="2090747"/>
                  <a:pt x="10495398" y="2090061"/>
                  <a:pt x="10494540" y="2089375"/>
                </a:cubicBezTo>
                <a:cubicBezTo>
                  <a:pt x="10494112" y="2088604"/>
                  <a:pt x="10493597" y="2087747"/>
                  <a:pt x="10493169" y="2086975"/>
                </a:cubicBezTo>
                <a:cubicBezTo>
                  <a:pt x="10493941" y="2087661"/>
                  <a:pt x="10494626" y="2088347"/>
                  <a:pt x="10495398" y="2089118"/>
                </a:cubicBezTo>
                <a:cubicBezTo>
                  <a:pt x="10495912" y="2089976"/>
                  <a:pt x="10496427" y="2090747"/>
                  <a:pt x="10496941" y="2091433"/>
                </a:cubicBezTo>
                <a:close/>
                <a:moveTo>
                  <a:pt x="10473452" y="2062972"/>
                </a:moveTo>
                <a:cubicBezTo>
                  <a:pt x="10472509" y="2062115"/>
                  <a:pt x="10471567" y="2061343"/>
                  <a:pt x="10470624" y="2060572"/>
                </a:cubicBezTo>
                <a:cubicBezTo>
                  <a:pt x="10470195" y="2059886"/>
                  <a:pt x="10469766" y="2059114"/>
                  <a:pt x="10469423" y="2058429"/>
                </a:cubicBezTo>
                <a:cubicBezTo>
                  <a:pt x="10470452" y="2059372"/>
                  <a:pt x="10471395" y="2060315"/>
                  <a:pt x="10472338" y="2061258"/>
                </a:cubicBezTo>
                <a:cubicBezTo>
                  <a:pt x="10472767" y="2061772"/>
                  <a:pt x="10473109" y="2062372"/>
                  <a:pt x="10473452" y="2062972"/>
                </a:cubicBezTo>
                <a:close/>
                <a:moveTo>
                  <a:pt x="10447220" y="2030825"/>
                </a:moveTo>
                <a:cubicBezTo>
                  <a:pt x="10446964" y="2030568"/>
                  <a:pt x="10446620" y="2030311"/>
                  <a:pt x="10446363" y="2030054"/>
                </a:cubicBezTo>
                <a:cubicBezTo>
                  <a:pt x="10446277" y="2029882"/>
                  <a:pt x="10446191" y="2029711"/>
                  <a:pt x="10446107" y="2029625"/>
                </a:cubicBezTo>
                <a:cubicBezTo>
                  <a:pt x="10446449" y="2029968"/>
                  <a:pt x="10446706" y="2030225"/>
                  <a:pt x="10447049" y="2030568"/>
                </a:cubicBezTo>
                <a:cubicBezTo>
                  <a:pt x="10447135" y="2030654"/>
                  <a:pt x="10447135" y="2030740"/>
                  <a:pt x="10447220" y="2030825"/>
                </a:cubicBezTo>
                <a:close/>
                <a:moveTo>
                  <a:pt x="10398872" y="1970904"/>
                </a:moveTo>
                <a:cubicBezTo>
                  <a:pt x="10398615" y="1970646"/>
                  <a:pt x="10398357" y="1970475"/>
                  <a:pt x="10398100" y="1970218"/>
                </a:cubicBezTo>
                <a:cubicBezTo>
                  <a:pt x="10397843" y="1969875"/>
                  <a:pt x="10397672" y="1969446"/>
                  <a:pt x="10397414" y="1969103"/>
                </a:cubicBezTo>
                <a:cubicBezTo>
                  <a:pt x="10397672" y="1969360"/>
                  <a:pt x="10397843" y="1969532"/>
                  <a:pt x="10398100" y="1969789"/>
                </a:cubicBezTo>
                <a:cubicBezTo>
                  <a:pt x="10398357" y="1970132"/>
                  <a:pt x="10398615" y="1970561"/>
                  <a:pt x="10398872" y="1970904"/>
                </a:cubicBezTo>
                <a:close/>
                <a:moveTo>
                  <a:pt x="10374525" y="1940214"/>
                </a:moveTo>
                <a:cubicBezTo>
                  <a:pt x="10374354" y="1940043"/>
                  <a:pt x="10374183" y="1939871"/>
                  <a:pt x="10374012" y="1939785"/>
                </a:cubicBezTo>
                <a:cubicBezTo>
                  <a:pt x="10373582" y="1939014"/>
                  <a:pt x="10373154" y="1938242"/>
                  <a:pt x="10372640" y="1937471"/>
                </a:cubicBezTo>
                <a:cubicBezTo>
                  <a:pt x="10372725" y="1937556"/>
                  <a:pt x="10372811" y="1937642"/>
                  <a:pt x="10372897" y="1937728"/>
                </a:cubicBezTo>
                <a:cubicBezTo>
                  <a:pt x="10373411" y="1938585"/>
                  <a:pt x="10373926" y="1939357"/>
                  <a:pt x="10374525" y="1940214"/>
                </a:cubicBezTo>
                <a:close/>
                <a:moveTo>
                  <a:pt x="9127656" y="2775518"/>
                </a:moveTo>
                <a:cubicBezTo>
                  <a:pt x="9125255" y="2784005"/>
                  <a:pt x="9122769" y="2792406"/>
                  <a:pt x="9120369" y="2800893"/>
                </a:cubicBezTo>
                <a:cubicBezTo>
                  <a:pt x="9116854" y="2801065"/>
                  <a:pt x="9113167" y="2801322"/>
                  <a:pt x="9109224" y="2801493"/>
                </a:cubicBezTo>
                <a:cubicBezTo>
                  <a:pt x="9111539" y="2792835"/>
                  <a:pt x="9113940" y="2784177"/>
                  <a:pt x="9116255" y="2775518"/>
                </a:cubicBezTo>
                <a:lnTo>
                  <a:pt x="9127656" y="2775518"/>
                </a:lnTo>
                <a:close/>
                <a:moveTo>
                  <a:pt x="9118740" y="2806808"/>
                </a:moveTo>
                <a:cubicBezTo>
                  <a:pt x="9116339" y="2815295"/>
                  <a:pt x="9113940" y="2823782"/>
                  <a:pt x="9111539" y="2832268"/>
                </a:cubicBezTo>
                <a:cubicBezTo>
                  <a:pt x="9108110" y="2832697"/>
                  <a:pt x="9104510" y="2833040"/>
                  <a:pt x="9100738" y="2833469"/>
                </a:cubicBezTo>
                <a:cubicBezTo>
                  <a:pt x="9103053" y="2824810"/>
                  <a:pt x="9105367" y="2816152"/>
                  <a:pt x="9107682" y="2807494"/>
                </a:cubicBezTo>
                <a:cubicBezTo>
                  <a:pt x="9111625" y="2807237"/>
                  <a:pt x="9115311" y="2806980"/>
                  <a:pt x="9118740" y="2806808"/>
                </a:cubicBezTo>
                <a:close/>
                <a:moveTo>
                  <a:pt x="9109825" y="2838183"/>
                </a:moveTo>
                <a:cubicBezTo>
                  <a:pt x="9107425" y="2846670"/>
                  <a:pt x="9105024" y="2855157"/>
                  <a:pt x="9102538" y="2863730"/>
                </a:cubicBezTo>
                <a:cubicBezTo>
                  <a:pt x="9099194" y="2864330"/>
                  <a:pt x="9095766" y="2864844"/>
                  <a:pt x="9092079" y="2865444"/>
                </a:cubicBezTo>
                <a:cubicBezTo>
                  <a:pt x="9094394" y="2856786"/>
                  <a:pt x="9096709" y="2848042"/>
                  <a:pt x="9099024" y="2839384"/>
                </a:cubicBezTo>
                <a:cubicBezTo>
                  <a:pt x="9102881" y="2838955"/>
                  <a:pt x="9106482" y="2838526"/>
                  <a:pt x="9109825" y="2838183"/>
                </a:cubicBezTo>
                <a:close/>
                <a:moveTo>
                  <a:pt x="9100824" y="2869730"/>
                </a:moveTo>
                <a:cubicBezTo>
                  <a:pt x="9098423" y="2878303"/>
                  <a:pt x="9096022" y="2886875"/>
                  <a:pt x="9093623" y="2895448"/>
                </a:cubicBezTo>
                <a:cubicBezTo>
                  <a:pt x="9090365" y="2896219"/>
                  <a:pt x="9087108" y="2896905"/>
                  <a:pt x="9083507" y="2897677"/>
                </a:cubicBezTo>
                <a:cubicBezTo>
                  <a:pt x="9085822" y="2888933"/>
                  <a:pt x="9088136" y="2880189"/>
                  <a:pt x="9090451" y="2871445"/>
                </a:cubicBezTo>
                <a:cubicBezTo>
                  <a:pt x="9094137" y="2870845"/>
                  <a:pt x="9097566" y="2870330"/>
                  <a:pt x="9100824" y="2869730"/>
                </a:cubicBezTo>
                <a:close/>
                <a:moveTo>
                  <a:pt x="9079478" y="2898534"/>
                </a:moveTo>
                <a:cubicBezTo>
                  <a:pt x="9076135" y="2899220"/>
                  <a:pt x="9072706" y="2899905"/>
                  <a:pt x="9069106" y="2900591"/>
                </a:cubicBezTo>
                <a:cubicBezTo>
                  <a:pt x="9071334" y="2891676"/>
                  <a:pt x="9073563" y="2882675"/>
                  <a:pt x="9075792" y="2873759"/>
                </a:cubicBezTo>
                <a:cubicBezTo>
                  <a:pt x="9079478" y="2873245"/>
                  <a:pt x="9083079" y="2872645"/>
                  <a:pt x="9086421" y="2872131"/>
                </a:cubicBezTo>
                <a:cubicBezTo>
                  <a:pt x="9084108" y="2880875"/>
                  <a:pt x="9081793" y="2889704"/>
                  <a:pt x="9079478" y="2898534"/>
                </a:cubicBezTo>
                <a:close/>
                <a:moveTo>
                  <a:pt x="9077935" y="2904449"/>
                </a:moveTo>
                <a:cubicBezTo>
                  <a:pt x="9075620" y="2913193"/>
                  <a:pt x="9073306" y="2921851"/>
                  <a:pt x="9071077" y="2930595"/>
                </a:cubicBezTo>
                <a:cubicBezTo>
                  <a:pt x="9067905" y="2931366"/>
                  <a:pt x="9064648" y="2932224"/>
                  <a:pt x="9061133" y="2933081"/>
                </a:cubicBezTo>
                <a:cubicBezTo>
                  <a:pt x="9063276" y="2924251"/>
                  <a:pt x="9065505" y="2915336"/>
                  <a:pt x="9067648" y="2906506"/>
                </a:cubicBezTo>
                <a:cubicBezTo>
                  <a:pt x="9071249" y="2905735"/>
                  <a:pt x="9074677" y="2905049"/>
                  <a:pt x="9077935" y="2904449"/>
                </a:cubicBezTo>
                <a:close/>
                <a:moveTo>
                  <a:pt x="9057018" y="2934024"/>
                </a:moveTo>
                <a:cubicBezTo>
                  <a:pt x="9053932" y="2934796"/>
                  <a:pt x="9050675" y="2935481"/>
                  <a:pt x="9047331" y="2936253"/>
                </a:cubicBezTo>
                <a:cubicBezTo>
                  <a:pt x="9049474" y="2927166"/>
                  <a:pt x="9051532" y="2918079"/>
                  <a:pt x="9053675" y="2908992"/>
                </a:cubicBezTo>
                <a:cubicBezTo>
                  <a:pt x="9057104" y="2908392"/>
                  <a:pt x="9060447" y="2907792"/>
                  <a:pt x="9063619" y="2907192"/>
                </a:cubicBezTo>
                <a:cubicBezTo>
                  <a:pt x="9061390" y="2916107"/>
                  <a:pt x="9059247" y="2925109"/>
                  <a:pt x="9057018" y="2934024"/>
                </a:cubicBezTo>
                <a:close/>
                <a:moveTo>
                  <a:pt x="9043302" y="2937196"/>
                </a:moveTo>
                <a:cubicBezTo>
                  <a:pt x="9040131" y="2937882"/>
                  <a:pt x="9036959" y="2938653"/>
                  <a:pt x="9033615" y="2939339"/>
                </a:cubicBezTo>
                <a:cubicBezTo>
                  <a:pt x="9035587" y="2930081"/>
                  <a:pt x="9037644" y="2920822"/>
                  <a:pt x="9039702" y="2911564"/>
                </a:cubicBezTo>
                <a:cubicBezTo>
                  <a:pt x="9043217" y="2910964"/>
                  <a:pt x="9046560" y="2910364"/>
                  <a:pt x="9049732" y="2909850"/>
                </a:cubicBezTo>
                <a:cubicBezTo>
                  <a:pt x="9047589" y="2918936"/>
                  <a:pt x="9045446" y="2928023"/>
                  <a:pt x="9043302" y="2937196"/>
                </a:cubicBezTo>
                <a:close/>
                <a:moveTo>
                  <a:pt x="9029586" y="2940196"/>
                </a:moveTo>
                <a:cubicBezTo>
                  <a:pt x="9026414" y="2940882"/>
                  <a:pt x="9023156" y="2941568"/>
                  <a:pt x="9019814" y="2942254"/>
                </a:cubicBezTo>
                <a:cubicBezTo>
                  <a:pt x="9021700" y="2932824"/>
                  <a:pt x="9023671" y="2923308"/>
                  <a:pt x="9025643" y="2913879"/>
                </a:cubicBezTo>
                <a:cubicBezTo>
                  <a:pt x="9029158" y="2913279"/>
                  <a:pt x="9032501" y="2912764"/>
                  <a:pt x="9035759" y="2912164"/>
                </a:cubicBezTo>
                <a:cubicBezTo>
                  <a:pt x="9033701" y="2921508"/>
                  <a:pt x="9031644" y="2930852"/>
                  <a:pt x="9029586" y="2940196"/>
                </a:cubicBezTo>
                <a:close/>
                <a:moveTo>
                  <a:pt x="9015956" y="2943025"/>
                </a:moveTo>
                <a:cubicBezTo>
                  <a:pt x="8974379" y="2951512"/>
                  <a:pt x="8917801" y="2961542"/>
                  <a:pt x="8841162" y="2973115"/>
                </a:cubicBezTo>
                <a:cubicBezTo>
                  <a:pt x="8687029" y="2996432"/>
                  <a:pt x="8511550" y="3017520"/>
                  <a:pt x="8406708" y="3030122"/>
                </a:cubicBezTo>
                <a:cubicBezTo>
                  <a:pt x="8361788" y="3035522"/>
                  <a:pt x="8332128" y="3039037"/>
                  <a:pt x="8325613" y="3040237"/>
                </a:cubicBezTo>
                <a:cubicBezTo>
                  <a:pt x="8324070" y="3040494"/>
                  <a:pt x="8295866" y="3040580"/>
                  <a:pt x="8293208" y="3040580"/>
                </a:cubicBezTo>
                <a:cubicBezTo>
                  <a:pt x="8268777" y="3040580"/>
                  <a:pt x="7948594" y="3022492"/>
                  <a:pt x="7938993" y="3002175"/>
                </a:cubicBezTo>
                <a:cubicBezTo>
                  <a:pt x="7932563" y="2988716"/>
                  <a:pt x="7853353" y="2976201"/>
                  <a:pt x="7723566" y="2957341"/>
                </a:cubicBezTo>
                <a:cubicBezTo>
                  <a:pt x="7636641" y="2944654"/>
                  <a:pt x="7538228" y="2930338"/>
                  <a:pt x="7533085" y="2920565"/>
                </a:cubicBezTo>
                <a:cubicBezTo>
                  <a:pt x="7526055" y="2894848"/>
                  <a:pt x="7390267" y="2872645"/>
                  <a:pt x="7167468" y="2839212"/>
                </a:cubicBezTo>
                <a:cubicBezTo>
                  <a:pt x="7114490" y="2831240"/>
                  <a:pt x="7059197" y="2822924"/>
                  <a:pt x="7008362" y="2814523"/>
                </a:cubicBezTo>
                <a:cubicBezTo>
                  <a:pt x="7008105" y="2813495"/>
                  <a:pt x="7007762" y="2812552"/>
                  <a:pt x="7007505" y="2811523"/>
                </a:cubicBezTo>
                <a:cubicBezTo>
                  <a:pt x="7053882" y="2817524"/>
                  <a:pt x="7107375" y="2824039"/>
                  <a:pt x="7167211" y="2831154"/>
                </a:cubicBezTo>
                <a:cubicBezTo>
                  <a:pt x="7328031" y="2850271"/>
                  <a:pt x="7528113" y="2873931"/>
                  <a:pt x="7533342" y="2893133"/>
                </a:cubicBezTo>
                <a:cubicBezTo>
                  <a:pt x="7535828" y="2902049"/>
                  <a:pt x="7581691" y="2908735"/>
                  <a:pt x="7728024" y="2925537"/>
                </a:cubicBezTo>
                <a:cubicBezTo>
                  <a:pt x="7820864" y="2936253"/>
                  <a:pt x="7936507" y="2949540"/>
                  <a:pt x="7942422" y="2959484"/>
                </a:cubicBezTo>
                <a:cubicBezTo>
                  <a:pt x="7951851" y="2979458"/>
                  <a:pt x="8295009" y="2992231"/>
                  <a:pt x="8298438" y="2992231"/>
                </a:cubicBezTo>
                <a:cubicBezTo>
                  <a:pt x="8298781" y="2992231"/>
                  <a:pt x="8329642" y="2992146"/>
                  <a:pt x="8330928" y="2991888"/>
                </a:cubicBezTo>
                <a:cubicBezTo>
                  <a:pt x="8336843" y="2990774"/>
                  <a:pt x="8373276" y="2987259"/>
                  <a:pt x="8428568" y="2981944"/>
                </a:cubicBezTo>
                <a:cubicBezTo>
                  <a:pt x="8534182" y="2971743"/>
                  <a:pt x="8711032" y="2954684"/>
                  <a:pt x="8860708" y="2936424"/>
                </a:cubicBezTo>
                <a:cubicBezTo>
                  <a:pt x="8930488" y="2927937"/>
                  <a:pt x="8982694" y="2920565"/>
                  <a:pt x="9021785" y="2914307"/>
                </a:cubicBezTo>
                <a:cubicBezTo>
                  <a:pt x="9019814" y="2923994"/>
                  <a:pt x="9017841" y="2933510"/>
                  <a:pt x="9015956" y="2943025"/>
                </a:cubicBezTo>
                <a:close/>
                <a:moveTo>
                  <a:pt x="6660833" y="2007851"/>
                </a:moveTo>
                <a:cubicBezTo>
                  <a:pt x="6514072" y="1754105"/>
                  <a:pt x="6369454" y="1625432"/>
                  <a:pt x="6231008" y="1625432"/>
                </a:cubicBezTo>
                <a:cubicBezTo>
                  <a:pt x="6040270" y="1625432"/>
                  <a:pt x="5875163" y="1864433"/>
                  <a:pt x="5728488" y="2092376"/>
                </a:cubicBezTo>
                <a:cubicBezTo>
                  <a:pt x="5874306" y="1859547"/>
                  <a:pt x="6039155" y="1606401"/>
                  <a:pt x="6235466" y="1606401"/>
                </a:cubicBezTo>
                <a:cubicBezTo>
                  <a:pt x="6562249" y="1606401"/>
                  <a:pt x="6832797" y="2323405"/>
                  <a:pt x="6943468" y="2666476"/>
                </a:cubicBezTo>
                <a:cubicBezTo>
                  <a:pt x="6863658" y="2420360"/>
                  <a:pt x="6761388" y="2181787"/>
                  <a:pt x="6660833" y="2007851"/>
                </a:cubicBezTo>
                <a:close/>
                <a:moveTo>
                  <a:pt x="4450671" y="1393289"/>
                </a:moveTo>
                <a:cubicBezTo>
                  <a:pt x="4392807" y="1182919"/>
                  <a:pt x="4264048" y="858707"/>
                  <a:pt x="4137689" y="604790"/>
                </a:cubicBezTo>
                <a:cubicBezTo>
                  <a:pt x="4036790" y="402136"/>
                  <a:pt x="3886772" y="271234"/>
                  <a:pt x="3755355" y="271148"/>
                </a:cubicBezTo>
                <a:cubicBezTo>
                  <a:pt x="3740868" y="271148"/>
                  <a:pt x="3724837" y="272520"/>
                  <a:pt x="3712407" y="274749"/>
                </a:cubicBezTo>
                <a:cubicBezTo>
                  <a:pt x="3564617" y="301752"/>
                  <a:pt x="3413056" y="468059"/>
                  <a:pt x="3274181" y="755752"/>
                </a:cubicBezTo>
                <a:cubicBezTo>
                  <a:pt x="3215888" y="876624"/>
                  <a:pt x="3159652" y="1020042"/>
                  <a:pt x="3111218" y="1169632"/>
                </a:cubicBezTo>
                <a:cubicBezTo>
                  <a:pt x="3153652" y="1029300"/>
                  <a:pt x="3210059" y="867966"/>
                  <a:pt x="3280953" y="715632"/>
                </a:cubicBezTo>
                <a:cubicBezTo>
                  <a:pt x="3419142" y="418681"/>
                  <a:pt x="3565989" y="254003"/>
                  <a:pt x="3717465" y="226400"/>
                </a:cubicBezTo>
                <a:cubicBezTo>
                  <a:pt x="3730152" y="224085"/>
                  <a:pt x="3745754" y="222714"/>
                  <a:pt x="3760242" y="222714"/>
                </a:cubicBezTo>
                <a:cubicBezTo>
                  <a:pt x="3891058" y="222714"/>
                  <a:pt x="4036962" y="352501"/>
                  <a:pt x="4140946" y="561413"/>
                </a:cubicBezTo>
                <a:cubicBezTo>
                  <a:pt x="4257361" y="795357"/>
                  <a:pt x="4384748" y="1126084"/>
                  <a:pt x="4450757" y="1365685"/>
                </a:cubicBezTo>
                <a:cubicBezTo>
                  <a:pt x="4463273" y="1411291"/>
                  <a:pt x="4475960" y="1457239"/>
                  <a:pt x="4488647" y="1503445"/>
                </a:cubicBezTo>
                <a:cubicBezTo>
                  <a:pt x="4543340" y="1702413"/>
                  <a:pt x="4598804" y="1904381"/>
                  <a:pt x="4655468" y="2105063"/>
                </a:cubicBezTo>
                <a:cubicBezTo>
                  <a:pt x="4580030" y="1852432"/>
                  <a:pt x="4511621" y="1614459"/>
                  <a:pt x="4450671" y="1393289"/>
                </a:cubicBezTo>
                <a:close/>
                <a:moveTo>
                  <a:pt x="1677896" y="2862187"/>
                </a:moveTo>
                <a:cubicBezTo>
                  <a:pt x="1667866" y="2882160"/>
                  <a:pt x="1319908" y="2915936"/>
                  <a:pt x="1283646" y="2915936"/>
                </a:cubicBezTo>
                <a:cubicBezTo>
                  <a:pt x="1269073" y="2915936"/>
                  <a:pt x="1184805" y="2910192"/>
                  <a:pt x="1091451" y="2901277"/>
                </a:cubicBezTo>
                <a:cubicBezTo>
                  <a:pt x="1082192" y="2893476"/>
                  <a:pt x="1073020" y="2886018"/>
                  <a:pt x="1063847" y="2878817"/>
                </a:cubicBezTo>
                <a:cubicBezTo>
                  <a:pt x="1168432" y="2886704"/>
                  <a:pt x="1263844" y="2891419"/>
                  <a:pt x="1265901" y="2891419"/>
                </a:cubicBezTo>
                <a:cubicBezTo>
                  <a:pt x="1269673" y="2891419"/>
                  <a:pt x="1655178" y="2867244"/>
                  <a:pt x="1662894" y="2845899"/>
                </a:cubicBezTo>
                <a:cubicBezTo>
                  <a:pt x="1669923" y="2826610"/>
                  <a:pt x="1811455" y="2804494"/>
                  <a:pt x="1978105" y="2782891"/>
                </a:cubicBezTo>
                <a:cubicBezTo>
                  <a:pt x="1813598" y="2810151"/>
                  <a:pt x="1687325" y="2836383"/>
                  <a:pt x="1677896" y="2862187"/>
                </a:cubicBezTo>
                <a:close/>
                <a:moveTo>
                  <a:pt x="1082707" y="2900420"/>
                </a:moveTo>
                <a:cubicBezTo>
                  <a:pt x="1079621" y="2900077"/>
                  <a:pt x="1076449" y="2899820"/>
                  <a:pt x="1073363" y="2899477"/>
                </a:cubicBezTo>
                <a:cubicBezTo>
                  <a:pt x="1064190" y="2891762"/>
                  <a:pt x="1055018" y="2884475"/>
                  <a:pt x="1045931" y="2877446"/>
                </a:cubicBezTo>
                <a:cubicBezTo>
                  <a:pt x="1048845" y="2877703"/>
                  <a:pt x="1051760" y="2877874"/>
                  <a:pt x="1054675" y="2878131"/>
                </a:cubicBezTo>
                <a:cubicBezTo>
                  <a:pt x="1064019" y="2885161"/>
                  <a:pt x="1073363" y="2892705"/>
                  <a:pt x="1082707" y="2900420"/>
                </a:cubicBezTo>
                <a:close/>
                <a:moveTo>
                  <a:pt x="1064362" y="2898620"/>
                </a:moveTo>
                <a:cubicBezTo>
                  <a:pt x="1061276" y="2898277"/>
                  <a:pt x="1058190" y="2898020"/>
                  <a:pt x="1055103" y="2897677"/>
                </a:cubicBezTo>
                <a:cubicBezTo>
                  <a:pt x="1046016" y="2890133"/>
                  <a:pt x="1036930" y="2882932"/>
                  <a:pt x="1027843" y="2875988"/>
                </a:cubicBezTo>
                <a:cubicBezTo>
                  <a:pt x="1030757" y="2876245"/>
                  <a:pt x="1033672" y="2876502"/>
                  <a:pt x="1036587" y="2876674"/>
                </a:cubicBezTo>
                <a:cubicBezTo>
                  <a:pt x="1045931" y="2883618"/>
                  <a:pt x="1055103" y="2890990"/>
                  <a:pt x="1064362" y="2898620"/>
                </a:cubicBezTo>
                <a:close/>
                <a:moveTo>
                  <a:pt x="1045331" y="2896648"/>
                </a:moveTo>
                <a:cubicBezTo>
                  <a:pt x="1042245" y="2896305"/>
                  <a:pt x="1039159" y="2896048"/>
                  <a:pt x="1036158" y="2895705"/>
                </a:cubicBezTo>
                <a:cubicBezTo>
                  <a:pt x="1027243" y="2888418"/>
                  <a:pt x="1018242" y="2881303"/>
                  <a:pt x="1009155" y="2874445"/>
                </a:cubicBezTo>
                <a:cubicBezTo>
                  <a:pt x="1011984" y="2874702"/>
                  <a:pt x="1014813" y="2874959"/>
                  <a:pt x="1017642" y="2875131"/>
                </a:cubicBezTo>
                <a:cubicBezTo>
                  <a:pt x="1026900" y="2882075"/>
                  <a:pt x="1036158" y="2889276"/>
                  <a:pt x="1045331" y="2896648"/>
                </a:cubicBezTo>
                <a:close/>
                <a:moveTo>
                  <a:pt x="1026900" y="2894676"/>
                </a:moveTo>
                <a:cubicBezTo>
                  <a:pt x="1023814" y="2894333"/>
                  <a:pt x="1020813" y="2893990"/>
                  <a:pt x="1017813" y="2893647"/>
                </a:cubicBezTo>
                <a:cubicBezTo>
                  <a:pt x="1008983" y="2886532"/>
                  <a:pt x="1000068" y="2879503"/>
                  <a:pt x="991067" y="2872816"/>
                </a:cubicBezTo>
                <a:cubicBezTo>
                  <a:pt x="993896" y="2873074"/>
                  <a:pt x="996725" y="2873331"/>
                  <a:pt x="999468" y="2873588"/>
                </a:cubicBezTo>
                <a:cubicBezTo>
                  <a:pt x="1008640" y="2880446"/>
                  <a:pt x="1017813" y="2887475"/>
                  <a:pt x="1026900" y="2894676"/>
                </a:cubicBezTo>
                <a:close/>
                <a:moveTo>
                  <a:pt x="981894" y="2866216"/>
                </a:moveTo>
                <a:cubicBezTo>
                  <a:pt x="972036" y="2859100"/>
                  <a:pt x="962177" y="2852242"/>
                  <a:pt x="952233" y="2845727"/>
                </a:cubicBezTo>
                <a:cubicBezTo>
                  <a:pt x="954634" y="2845899"/>
                  <a:pt x="957034" y="2846070"/>
                  <a:pt x="959520" y="2846242"/>
                </a:cubicBezTo>
                <a:cubicBezTo>
                  <a:pt x="969807" y="2852843"/>
                  <a:pt x="980094" y="2859700"/>
                  <a:pt x="990210" y="2866987"/>
                </a:cubicBezTo>
                <a:cubicBezTo>
                  <a:pt x="987466" y="2866730"/>
                  <a:pt x="984637" y="2866473"/>
                  <a:pt x="981894" y="2866216"/>
                </a:cubicBezTo>
                <a:close/>
                <a:moveTo>
                  <a:pt x="942118" y="2839212"/>
                </a:moveTo>
                <a:cubicBezTo>
                  <a:pt x="930888" y="2832097"/>
                  <a:pt x="919572" y="2825410"/>
                  <a:pt x="908171" y="2819238"/>
                </a:cubicBezTo>
                <a:cubicBezTo>
                  <a:pt x="909885" y="2819324"/>
                  <a:pt x="911600" y="2819410"/>
                  <a:pt x="913400" y="2819495"/>
                </a:cubicBezTo>
                <a:cubicBezTo>
                  <a:pt x="925401" y="2825753"/>
                  <a:pt x="937317" y="2832525"/>
                  <a:pt x="949147" y="2839726"/>
                </a:cubicBezTo>
                <a:cubicBezTo>
                  <a:pt x="946747" y="2839555"/>
                  <a:pt x="944432" y="2839384"/>
                  <a:pt x="942118" y="2839212"/>
                </a:cubicBezTo>
                <a:close/>
                <a:moveTo>
                  <a:pt x="895998" y="2812723"/>
                </a:moveTo>
                <a:cubicBezTo>
                  <a:pt x="882196" y="2805608"/>
                  <a:pt x="868394" y="2799264"/>
                  <a:pt x="854421" y="2793607"/>
                </a:cubicBezTo>
                <a:cubicBezTo>
                  <a:pt x="854593" y="2793607"/>
                  <a:pt x="854850" y="2793607"/>
                  <a:pt x="855021" y="2793607"/>
                </a:cubicBezTo>
                <a:cubicBezTo>
                  <a:pt x="870280" y="2799093"/>
                  <a:pt x="885454" y="2805608"/>
                  <a:pt x="900455" y="2812895"/>
                </a:cubicBezTo>
                <a:cubicBezTo>
                  <a:pt x="898998" y="2812895"/>
                  <a:pt x="897455" y="2812809"/>
                  <a:pt x="895998" y="2812723"/>
                </a:cubicBezTo>
                <a:close/>
                <a:moveTo>
                  <a:pt x="1199979" y="3260208"/>
                </a:moveTo>
                <a:cubicBezTo>
                  <a:pt x="1202122" y="3261665"/>
                  <a:pt x="1204351" y="3263122"/>
                  <a:pt x="1206579" y="3264580"/>
                </a:cubicBezTo>
                <a:cubicBezTo>
                  <a:pt x="1206922" y="3264922"/>
                  <a:pt x="1207351" y="3265265"/>
                  <a:pt x="1207694" y="3265608"/>
                </a:cubicBezTo>
                <a:cubicBezTo>
                  <a:pt x="1208637" y="3267923"/>
                  <a:pt x="1209494" y="3270237"/>
                  <a:pt x="1210437" y="3272552"/>
                </a:cubicBezTo>
                <a:cubicBezTo>
                  <a:pt x="1208122" y="3270837"/>
                  <a:pt x="1205808" y="3269123"/>
                  <a:pt x="1203493" y="3267323"/>
                </a:cubicBezTo>
                <a:cubicBezTo>
                  <a:pt x="1202293" y="3265008"/>
                  <a:pt x="1201093" y="3262694"/>
                  <a:pt x="1199979" y="3260208"/>
                </a:cubicBezTo>
                <a:close/>
                <a:moveTo>
                  <a:pt x="1221667" y="3287211"/>
                </a:moveTo>
                <a:cubicBezTo>
                  <a:pt x="1223896" y="3288754"/>
                  <a:pt x="1226039" y="3290297"/>
                  <a:pt x="1228268" y="3291840"/>
                </a:cubicBezTo>
                <a:cubicBezTo>
                  <a:pt x="1229125" y="3293812"/>
                  <a:pt x="1229982" y="3295783"/>
                  <a:pt x="1230840" y="3297755"/>
                </a:cubicBezTo>
                <a:cubicBezTo>
                  <a:pt x="1228697" y="3296126"/>
                  <a:pt x="1226639" y="3294498"/>
                  <a:pt x="1224496" y="3292869"/>
                </a:cubicBezTo>
                <a:cubicBezTo>
                  <a:pt x="1223553" y="3290983"/>
                  <a:pt x="1222610" y="3289097"/>
                  <a:pt x="1221667" y="3287211"/>
                </a:cubicBezTo>
                <a:close/>
                <a:moveTo>
                  <a:pt x="1265044" y="3340361"/>
                </a:moveTo>
                <a:cubicBezTo>
                  <a:pt x="1266844" y="3341732"/>
                  <a:pt x="1268644" y="3343018"/>
                  <a:pt x="1270445" y="3344390"/>
                </a:cubicBezTo>
                <a:cubicBezTo>
                  <a:pt x="1271130" y="3345847"/>
                  <a:pt x="1271816" y="3347218"/>
                  <a:pt x="1272502" y="3348676"/>
                </a:cubicBezTo>
                <a:cubicBezTo>
                  <a:pt x="1270702" y="3347218"/>
                  <a:pt x="1268902" y="3345761"/>
                  <a:pt x="1267187" y="3344218"/>
                </a:cubicBezTo>
                <a:cubicBezTo>
                  <a:pt x="1266416" y="3342932"/>
                  <a:pt x="1265730" y="3341646"/>
                  <a:pt x="1265044" y="3340361"/>
                </a:cubicBezTo>
                <a:close/>
                <a:moveTo>
                  <a:pt x="1286904" y="3367193"/>
                </a:moveTo>
                <a:cubicBezTo>
                  <a:pt x="1288533" y="3368478"/>
                  <a:pt x="1290161" y="3369764"/>
                  <a:pt x="1291876" y="3370964"/>
                </a:cubicBezTo>
                <a:cubicBezTo>
                  <a:pt x="1292733" y="3372765"/>
                  <a:pt x="1293676" y="3374565"/>
                  <a:pt x="1294619" y="3376365"/>
                </a:cubicBezTo>
                <a:cubicBezTo>
                  <a:pt x="1292990" y="3374993"/>
                  <a:pt x="1291447" y="3373707"/>
                  <a:pt x="1289904" y="3372336"/>
                </a:cubicBezTo>
                <a:cubicBezTo>
                  <a:pt x="1288790" y="3370621"/>
                  <a:pt x="1287847" y="3368907"/>
                  <a:pt x="1286904" y="3367193"/>
                </a:cubicBezTo>
                <a:close/>
                <a:moveTo>
                  <a:pt x="1300191" y="3387338"/>
                </a:moveTo>
                <a:cubicBezTo>
                  <a:pt x="1300877" y="3388538"/>
                  <a:pt x="1301563" y="3389824"/>
                  <a:pt x="1302249" y="3391024"/>
                </a:cubicBezTo>
                <a:cubicBezTo>
                  <a:pt x="1301306" y="3390167"/>
                  <a:pt x="1300448" y="3389309"/>
                  <a:pt x="1299505" y="3388538"/>
                </a:cubicBezTo>
                <a:cubicBezTo>
                  <a:pt x="1298734" y="3387338"/>
                  <a:pt x="1297962" y="3386138"/>
                  <a:pt x="1297191" y="3384852"/>
                </a:cubicBezTo>
                <a:cubicBezTo>
                  <a:pt x="1298220" y="3385709"/>
                  <a:pt x="1299248" y="3386481"/>
                  <a:pt x="1300191" y="3387338"/>
                </a:cubicBezTo>
                <a:close/>
                <a:moveTo>
                  <a:pt x="1320508" y="3413655"/>
                </a:moveTo>
                <a:cubicBezTo>
                  <a:pt x="1321194" y="3414255"/>
                  <a:pt x="1321880" y="3414770"/>
                  <a:pt x="1322480" y="3415370"/>
                </a:cubicBezTo>
                <a:cubicBezTo>
                  <a:pt x="1322651" y="3415798"/>
                  <a:pt x="1322908" y="3416141"/>
                  <a:pt x="1323166" y="3416570"/>
                </a:cubicBezTo>
                <a:cubicBezTo>
                  <a:pt x="1322480" y="3415884"/>
                  <a:pt x="1321708" y="3415198"/>
                  <a:pt x="1321022" y="3414598"/>
                </a:cubicBezTo>
                <a:cubicBezTo>
                  <a:pt x="1320851" y="3414255"/>
                  <a:pt x="1320679" y="3413998"/>
                  <a:pt x="1320508" y="3413655"/>
                </a:cubicBezTo>
                <a:close/>
                <a:moveTo>
                  <a:pt x="1342882" y="3441688"/>
                </a:moveTo>
                <a:cubicBezTo>
                  <a:pt x="1343482" y="3442202"/>
                  <a:pt x="1344082" y="3442802"/>
                  <a:pt x="1344768" y="3443316"/>
                </a:cubicBezTo>
                <a:cubicBezTo>
                  <a:pt x="1345111" y="3443917"/>
                  <a:pt x="1345454" y="3444516"/>
                  <a:pt x="1345797" y="3445116"/>
                </a:cubicBezTo>
                <a:cubicBezTo>
                  <a:pt x="1345197" y="3444516"/>
                  <a:pt x="1344597" y="3444002"/>
                  <a:pt x="1344082" y="3443402"/>
                </a:cubicBezTo>
                <a:cubicBezTo>
                  <a:pt x="1343654" y="3442887"/>
                  <a:pt x="1343311" y="3442288"/>
                  <a:pt x="1342882" y="3441688"/>
                </a:cubicBezTo>
                <a:close/>
                <a:moveTo>
                  <a:pt x="1365171" y="3469548"/>
                </a:moveTo>
                <a:cubicBezTo>
                  <a:pt x="1365942" y="3470234"/>
                  <a:pt x="1366714" y="3470920"/>
                  <a:pt x="1367485" y="3471606"/>
                </a:cubicBezTo>
                <a:cubicBezTo>
                  <a:pt x="1367828" y="3472291"/>
                  <a:pt x="1368257" y="3472891"/>
                  <a:pt x="1368600" y="3473577"/>
                </a:cubicBezTo>
                <a:cubicBezTo>
                  <a:pt x="1367743" y="3472806"/>
                  <a:pt x="1366971" y="3471948"/>
                  <a:pt x="1366199" y="3471177"/>
                </a:cubicBezTo>
                <a:cubicBezTo>
                  <a:pt x="1365771" y="3470577"/>
                  <a:pt x="1365428" y="3470063"/>
                  <a:pt x="1365171" y="3469548"/>
                </a:cubicBezTo>
                <a:close/>
                <a:moveTo>
                  <a:pt x="1390031" y="3501095"/>
                </a:moveTo>
                <a:cubicBezTo>
                  <a:pt x="1390288" y="3501267"/>
                  <a:pt x="1390460" y="3501523"/>
                  <a:pt x="1390631" y="3501695"/>
                </a:cubicBezTo>
                <a:cubicBezTo>
                  <a:pt x="1390631" y="3501781"/>
                  <a:pt x="1390717" y="3501781"/>
                  <a:pt x="1390717" y="3501866"/>
                </a:cubicBezTo>
                <a:cubicBezTo>
                  <a:pt x="1390545" y="3501609"/>
                  <a:pt x="1390288" y="3501352"/>
                  <a:pt x="1390031" y="3501095"/>
                </a:cubicBezTo>
                <a:cubicBezTo>
                  <a:pt x="1390031" y="3501095"/>
                  <a:pt x="1390031" y="3501095"/>
                  <a:pt x="1390031" y="3501095"/>
                </a:cubicBezTo>
                <a:close/>
                <a:moveTo>
                  <a:pt x="1435551" y="3559559"/>
                </a:moveTo>
                <a:cubicBezTo>
                  <a:pt x="1435980" y="3559988"/>
                  <a:pt x="1436408" y="3560417"/>
                  <a:pt x="1436837" y="3560845"/>
                </a:cubicBezTo>
                <a:cubicBezTo>
                  <a:pt x="1436923" y="3561017"/>
                  <a:pt x="1437008" y="3561102"/>
                  <a:pt x="1437094" y="3561274"/>
                </a:cubicBezTo>
                <a:cubicBezTo>
                  <a:pt x="1436580" y="3560759"/>
                  <a:pt x="1436065" y="3560245"/>
                  <a:pt x="1435551" y="3559645"/>
                </a:cubicBezTo>
                <a:cubicBezTo>
                  <a:pt x="1435637" y="3559559"/>
                  <a:pt x="1435551" y="3559559"/>
                  <a:pt x="1435551" y="3559559"/>
                </a:cubicBezTo>
                <a:close/>
                <a:moveTo>
                  <a:pt x="1767307" y="4019817"/>
                </a:moveTo>
                <a:cubicBezTo>
                  <a:pt x="1845145" y="4108199"/>
                  <a:pt x="1929413" y="4165892"/>
                  <a:pt x="2011537" y="4165892"/>
                </a:cubicBezTo>
                <a:cubicBezTo>
                  <a:pt x="2087747" y="4165892"/>
                  <a:pt x="2167900" y="4106656"/>
                  <a:pt x="2249681" y="3989984"/>
                </a:cubicBezTo>
                <a:cubicBezTo>
                  <a:pt x="2311489" y="3901774"/>
                  <a:pt x="2372697" y="3780644"/>
                  <a:pt x="2417617" y="3657543"/>
                </a:cubicBezTo>
                <a:cubicBezTo>
                  <a:pt x="2515172" y="3390252"/>
                  <a:pt x="2611269" y="3091929"/>
                  <a:pt x="2703852" y="2770032"/>
                </a:cubicBezTo>
                <a:lnTo>
                  <a:pt x="2715254" y="2770032"/>
                </a:lnTo>
                <a:cubicBezTo>
                  <a:pt x="2631158" y="3079071"/>
                  <a:pt x="2537889" y="3385366"/>
                  <a:pt x="2432533" y="3673916"/>
                </a:cubicBezTo>
                <a:cubicBezTo>
                  <a:pt x="2341407" y="3923633"/>
                  <a:pt x="2187617" y="4190495"/>
                  <a:pt x="2029282" y="4190495"/>
                </a:cubicBezTo>
                <a:cubicBezTo>
                  <a:pt x="1947329" y="4190495"/>
                  <a:pt x="1856975" y="4131516"/>
                  <a:pt x="1767307" y="4019817"/>
                </a:cubicBezTo>
                <a:cubicBezTo>
                  <a:pt x="1767307" y="4019817"/>
                  <a:pt x="1767307" y="4019817"/>
                  <a:pt x="1767307" y="4019817"/>
                </a:cubicBezTo>
                <a:close/>
                <a:moveTo>
                  <a:pt x="2705567" y="2764203"/>
                </a:moveTo>
                <a:cubicBezTo>
                  <a:pt x="2707882" y="2756230"/>
                  <a:pt x="2710111" y="2748429"/>
                  <a:pt x="2712425" y="2740457"/>
                </a:cubicBezTo>
                <a:cubicBezTo>
                  <a:pt x="2715683" y="2740200"/>
                  <a:pt x="2719369" y="2739943"/>
                  <a:pt x="2723484" y="2739600"/>
                </a:cubicBezTo>
                <a:cubicBezTo>
                  <a:pt x="2721255" y="2747829"/>
                  <a:pt x="2719026" y="2755973"/>
                  <a:pt x="2716797" y="2764203"/>
                </a:cubicBezTo>
                <a:lnTo>
                  <a:pt x="2705567" y="2764203"/>
                </a:lnTo>
                <a:close/>
                <a:moveTo>
                  <a:pt x="2714054" y="2734628"/>
                </a:moveTo>
                <a:cubicBezTo>
                  <a:pt x="2716282" y="2726655"/>
                  <a:pt x="2718597" y="2718683"/>
                  <a:pt x="2720826" y="2710625"/>
                </a:cubicBezTo>
                <a:cubicBezTo>
                  <a:pt x="2723998" y="2710110"/>
                  <a:pt x="2727684" y="2709596"/>
                  <a:pt x="2731713" y="2708996"/>
                </a:cubicBezTo>
                <a:cubicBezTo>
                  <a:pt x="2729484" y="2717226"/>
                  <a:pt x="2727341" y="2725455"/>
                  <a:pt x="2725112" y="2733685"/>
                </a:cubicBezTo>
                <a:cubicBezTo>
                  <a:pt x="2720826" y="2734113"/>
                  <a:pt x="2717140" y="2734371"/>
                  <a:pt x="2714054" y="2734628"/>
                </a:cubicBezTo>
                <a:close/>
                <a:moveTo>
                  <a:pt x="2722455" y="2704795"/>
                </a:moveTo>
                <a:cubicBezTo>
                  <a:pt x="2724769" y="2696737"/>
                  <a:pt x="2726998" y="2688765"/>
                  <a:pt x="2729313" y="2680707"/>
                </a:cubicBezTo>
                <a:cubicBezTo>
                  <a:pt x="2732485" y="2679935"/>
                  <a:pt x="2735999" y="2679164"/>
                  <a:pt x="2739857" y="2678392"/>
                </a:cubicBezTo>
                <a:cubicBezTo>
                  <a:pt x="2737628" y="2686622"/>
                  <a:pt x="2735485" y="2694937"/>
                  <a:pt x="2733256" y="2703167"/>
                </a:cubicBezTo>
                <a:cubicBezTo>
                  <a:pt x="2729141" y="2703767"/>
                  <a:pt x="2725627" y="2704281"/>
                  <a:pt x="2722455" y="2704795"/>
                </a:cubicBezTo>
                <a:close/>
                <a:moveTo>
                  <a:pt x="2730942" y="2674877"/>
                </a:moveTo>
                <a:cubicBezTo>
                  <a:pt x="2733256" y="2666733"/>
                  <a:pt x="2735485" y="2658504"/>
                  <a:pt x="2737800" y="2650360"/>
                </a:cubicBezTo>
                <a:cubicBezTo>
                  <a:pt x="2740886" y="2649417"/>
                  <a:pt x="2744315" y="2648388"/>
                  <a:pt x="2748087" y="2647445"/>
                </a:cubicBezTo>
                <a:cubicBezTo>
                  <a:pt x="2745858" y="2655846"/>
                  <a:pt x="2743629" y="2664162"/>
                  <a:pt x="2741400" y="2672477"/>
                </a:cubicBezTo>
                <a:cubicBezTo>
                  <a:pt x="2737628" y="2673334"/>
                  <a:pt x="2734113" y="2674106"/>
                  <a:pt x="2730942" y="2674877"/>
                </a:cubicBezTo>
                <a:close/>
                <a:moveTo>
                  <a:pt x="2752201" y="2646417"/>
                </a:moveTo>
                <a:cubicBezTo>
                  <a:pt x="2755202" y="2645645"/>
                  <a:pt x="2758373" y="2644959"/>
                  <a:pt x="2761631" y="2644188"/>
                </a:cubicBezTo>
                <a:cubicBezTo>
                  <a:pt x="2759488" y="2652760"/>
                  <a:pt x="2757345" y="2661333"/>
                  <a:pt x="2755202" y="2669905"/>
                </a:cubicBezTo>
                <a:cubicBezTo>
                  <a:pt x="2751773" y="2670505"/>
                  <a:pt x="2748515" y="2671105"/>
                  <a:pt x="2745429" y="2671706"/>
                </a:cubicBezTo>
                <a:cubicBezTo>
                  <a:pt x="2747744" y="2663304"/>
                  <a:pt x="2749973" y="2654818"/>
                  <a:pt x="2752201" y="2646417"/>
                </a:cubicBezTo>
                <a:close/>
                <a:moveTo>
                  <a:pt x="2753745" y="2640502"/>
                </a:moveTo>
                <a:cubicBezTo>
                  <a:pt x="2755888" y="2632272"/>
                  <a:pt x="2758116" y="2623957"/>
                  <a:pt x="2760259" y="2615727"/>
                </a:cubicBezTo>
                <a:cubicBezTo>
                  <a:pt x="2763089" y="2614870"/>
                  <a:pt x="2766089" y="2613927"/>
                  <a:pt x="2769346" y="2612984"/>
                </a:cubicBezTo>
                <a:cubicBezTo>
                  <a:pt x="2767289" y="2621385"/>
                  <a:pt x="2765232" y="2629872"/>
                  <a:pt x="2763089" y="2638273"/>
                </a:cubicBezTo>
                <a:cubicBezTo>
                  <a:pt x="2759831" y="2639044"/>
                  <a:pt x="2756659" y="2639816"/>
                  <a:pt x="2753745" y="2640502"/>
                </a:cubicBezTo>
                <a:close/>
                <a:moveTo>
                  <a:pt x="2773547" y="2611784"/>
                </a:moveTo>
                <a:cubicBezTo>
                  <a:pt x="2776462" y="2611012"/>
                  <a:pt x="2779548" y="2610155"/>
                  <a:pt x="2782805" y="2609298"/>
                </a:cubicBezTo>
                <a:cubicBezTo>
                  <a:pt x="2780834" y="2617956"/>
                  <a:pt x="2778776" y="2626700"/>
                  <a:pt x="2776719" y="2635358"/>
                </a:cubicBezTo>
                <a:cubicBezTo>
                  <a:pt x="2773375" y="2636044"/>
                  <a:pt x="2770204" y="2636730"/>
                  <a:pt x="2767203" y="2637330"/>
                </a:cubicBezTo>
                <a:cubicBezTo>
                  <a:pt x="2769346" y="2628843"/>
                  <a:pt x="2771404" y="2620356"/>
                  <a:pt x="2773547" y="2611784"/>
                </a:cubicBezTo>
                <a:close/>
                <a:moveTo>
                  <a:pt x="2786834" y="2608269"/>
                </a:moveTo>
                <a:cubicBezTo>
                  <a:pt x="2789749" y="2607497"/>
                  <a:pt x="2792835" y="2606726"/>
                  <a:pt x="2796093" y="2605954"/>
                </a:cubicBezTo>
                <a:cubicBezTo>
                  <a:pt x="2794121" y="2614870"/>
                  <a:pt x="2792235" y="2623785"/>
                  <a:pt x="2790263" y="2632615"/>
                </a:cubicBezTo>
                <a:cubicBezTo>
                  <a:pt x="2786920" y="2633215"/>
                  <a:pt x="2783748" y="2633901"/>
                  <a:pt x="2780662" y="2634501"/>
                </a:cubicBezTo>
                <a:cubicBezTo>
                  <a:pt x="2782719" y="2625843"/>
                  <a:pt x="2784777" y="2617013"/>
                  <a:pt x="2786834" y="2608269"/>
                </a:cubicBezTo>
                <a:close/>
                <a:moveTo>
                  <a:pt x="2800036" y="2605012"/>
                </a:moveTo>
                <a:cubicBezTo>
                  <a:pt x="2803036" y="2604326"/>
                  <a:pt x="2806122" y="2603554"/>
                  <a:pt x="2809294" y="2602868"/>
                </a:cubicBezTo>
                <a:cubicBezTo>
                  <a:pt x="2807408" y="2611955"/>
                  <a:pt x="2805608" y="2621042"/>
                  <a:pt x="2803722" y="2630215"/>
                </a:cubicBezTo>
                <a:cubicBezTo>
                  <a:pt x="2800379" y="2630815"/>
                  <a:pt x="2797207" y="2631415"/>
                  <a:pt x="2794121" y="2631929"/>
                </a:cubicBezTo>
                <a:cubicBezTo>
                  <a:pt x="2796178" y="2623014"/>
                  <a:pt x="2798064" y="2614013"/>
                  <a:pt x="2800036" y="2605012"/>
                </a:cubicBezTo>
                <a:close/>
                <a:moveTo>
                  <a:pt x="2813238" y="2602011"/>
                </a:moveTo>
                <a:cubicBezTo>
                  <a:pt x="2856100" y="2592410"/>
                  <a:pt x="2919279" y="2580666"/>
                  <a:pt x="3012034" y="2566521"/>
                </a:cubicBezTo>
                <a:cubicBezTo>
                  <a:pt x="3165482" y="2543118"/>
                  <a:pt x="3339932" y="2522030"/>
                  <a:pt x="3444088" y="2509514"/>
                </a:cubicBezTo>
                <a:cubicBezTo>
                  <a:pt x="3488408" y="2504199"/>
                  <a:pt x="3517726" y="2500598"/>
                  <a:pt x="3524241" y="2499398"/>
                </a:cubicBezTo>
                <a:cubicBezTo>
                  <a:pt x="3525784" y="2499141"/>
                  <a:pt x="3553816" y="2499055"/>
                  <a:pt x="3556473" y="2499055"/>
                </a:cubicBezTo>
                <a:cubicBezTo>
                  <a:pt x="3579362" y="2499055"/>
                  <a:pt x="3880171" y="2515515"/>
                  <a:pt x="3889686" y="2534117"/>
                </a:cubicBezTo>
                <a:cubicBezTo>
                  <a:pt x="3896459" y="2547661"/>
                  <a:pt x="3978069" y="2560520"/>
                  <a:pt x="4111714" y="2580151"/>
                </a:cubicBezTo>
                <a:cubicBezTo>
                  <a:pt x="4203354" y="2593610"/>
                  <a:pt x="4307167" y="2608783"/>
                  <a:pt x="4312396" y="2619156"/>
                </a:cubicBezTo>
                <a:cubicBezTo>
                  <a:pt x="4319426" y="2644874"/>
                  <a:pt x="4454443" y="2667076"/>
                  <a:pt x="4675785" y="2700509"/>
                </a:cubicBezTo>
                <a:cubicBezTo>
                  <a:pt x="4724048" y="2707796"/>
                  <a:pt x="4774283" y="2715425"/>
                  <a:pt x="4821175" y="2723141"/>
                </a:cubicBezTo>
                <a:cubicBezTo>
                  <a:pt x="4821517" y="2724255"/>
                  <a:pt x="4821860" y="2725455"/>
                  <a:pt x="4822118" y="2726570"/>
                </a:cubicBezTo>
                <a:cubicBezTo>
                  <a:pt x="4779083" y="2720997"/>
                  <a:pt x="4730220" y="2715082"/>
                  <a:pt x="4676213" y="2708653"/>
                </a:cubicBezTo>
                <a:cubicBezTo>
                  <a:pt x="4516422" y="2689536"/>
                  <a:pt x="4317540" y="2665791"/>
                  <a:pt x="4312225" y="2646588"/>
                </a:cubicBezTo>
                <a:cubicBezTo>
                  <a:pt x="4309653" y="2637330"/>
                  <a:pt x="4258818" y="2629958"/>
                  <a:pt x="4107428" y="2612384"/>
                </a:cubicBezTo>
                <a:cubicBezTo>
                  <a:pt x="4011587" y="2601240"/>
                  <a:pt x="3892344" y="2587438"/>
                  <a:pt x="3886343" y="2577408"/>
                </a:cubicBezTo>
                <a:cubicBezTo>
                  <a:pt x="3876999" y="2558720"/>
                  <a:pt x="3554673" y="2547404"/>
                  <a:pt x="3551501" y="2547404"/>
                </a:cubicBezTo>
                <a:cubicBezTo>
                  <a:pt x="3551158" y="2547404"/>
                  <a:pt x="3520469" y="2547490"/>
                  <a:pt x="3519183" y="2547747"/>
                </a:cubicBezTo>
                <a:cubicBezTo>
                  <a:pt x="3513268" y="2548862"/>
                  <a:pt x="3477178" y="2552290"/>
                  <a:pt x="3422400" y="2557606"/>
                </a:cubicBezTo>
                <a:cubicBezTo>
                  <a:pt x="3317386" y="2567807"/>
                  <a:pt x="3141564" y="2584866"/>
                  <a:pt x="2992746" y="2603126"/>
                </a:cubicBezTo>
                <a:cubicBezTo>
                  <a:pt x="2907192" y="2613584"/>
                  <a:pt x="2848299" y="2622242"/>
                  <a:pt x="2807580" y="2629443"/>
                </a:cubicBezTo>
                <a:cubicBezTo>
                  <a:pt x="2809551" y="2620356"/>
                  <a:pt x="2811352" y="2611184"/>
                  <a:pt x="2813238" y="2602011"/>
                </a:cubicBezTo>
                <a:close/>
                <a:moveTo>
                  <a:pt x="4845864" y="2752373"/>
                </a:moveTo>
                <a:cubicBezTo>
                  <a:pt x="4846206" y="2753401"/>
                  <a:pt x="4846463" y="2754344"/>
                  <a:pt x="4846806" y="2755373"/>
                </a:cubicBezTo>
                <a:cubicBezTo>
                  <a:pt x="4846806" y="2755373"/>
                  <a:pt x="4846806" y="2755373"/>
                  <a:pt x="4846806" y="2755373"/>
                </a:cubicBezTo>
                <a:cubicBezTo>
                  <a:pt x="4846463" y="2754344"/>
                  <a:pt x="4846120" y="2753401"/>
                  <a:pt x="4845864" y="2752373"/>
                </a:cubicBezTo>
                <a:cubicBezTo>
                  <a:pt x="4845864" y="2752373"/>
                  <a:pt x="4845864" y="2752373"/>
                  <a:pt x="4845864" y="2752373"/>
                </a:cubicBezTo>
                <a:close/>
                <a:moveTo>
                  <a:pt x="4848521" y="2761202"/>
                </a:moveTo>
                <a:cubicBezTo>
                  <a:pt x="4848864" y="2762231"/>
                  <a:pt x="4849121" y="2763260"/>
                  <a:pt x="4849464" y="2764203"/>
                </a:cubicBezTo>
                <a:lnTo>
                  <a:pt x="4849464" y="2764203"/>
                </a:lnTo>
                <a:cubicBezTo>
                  <a:pt x="4849121" y="2763174"/>
                  <a:pt x="4848864" y="2762231"/>
                  <a:pt x="4848521" y="2761202"/>
                </a:cubicBezTo>
                <a:cubicBezTo>
                  <a:pt x="4848521" y="2761202"/>
                  <a:pt x="4848521" y="2761202"/>
                  <a:pt x="4848521" y="2761202"/>
                </a:cubicBezTo>
                <a:close/>
                <a:moveTo>
                  <a:pt x="4857093" y="2775518"/>
                </a:moveTo>
                <a:cubicBezTo>
                  <a:pt x="4864122" y="2797807"/>
                  <a:pt x="4871152" y="2820181"/>
                  <a:pt x="4878267" y="2842641"/>
                </a:cubicBezTo>
                <a:cubicBezTo>
                  <a:pt x="4959363" y="3099730"/>
                  <a:pt x="5065919" y="3350905"/>
                  <a:pt x="5170418" y="3531870"/>
                </a:cubicBezTo>
                <a:cubicBezTo>
                  <a:pt x="5317008" y="3785616"/>
                  <a:pt x="5461626" y="3914290"/>
                  <a:pt x="5600072" y="3914290"/>
                </a:cubicBezTo>
                <a:cubicBezTo>
                  <a:pt x="5789267" y="3914290"/>
                  <a:pt x="5953173" y="3678974"/>
                  <a:pt x="6098906" y="3452660"/>
                </a:cubicBezTo>
                <a:cubicBezTo>
                  <a:pt x="5954030" y="3683947"/>
                  <a:pt x="5790296" y="3933320"/>
                  <a:pt x="5595528" y="3933320"/>
                </a:cubicBezTo>
                <a:cubicBezTo>
                  <a:pt x="5258629" y="3933320"/>
                  <a:pt x="4981395" y="3169853"/>
                  <a:pt x="4877753" y="2841527"/>
                </a:cubicBezTo>
                <a:cubicBezTo>
                  <a:pt x="4870809" y="2819753"/>
                  <a:pt x="4863866" y="2797636"/>
                  <a:pt x="4857093" y="2775518"/>
                </a:cubicBezTo>
                <a:lnTo>
                  <a:pt x="4857093" y="2775518"/>
                </a:lnTo>
                <a:close/>
                <a:moveTo>
                  <a:pt x="7381180" y="4146518"/>
                </a:moveTo>
                <a:cubicBezTo>
                  <a:pt x="7433815" y="4337857"/>
                  <a:pt x="7550058" y="4635065"/>
                  <a:pt x="7677189" y="4903556"/>
                </a:cubicBezTo>
                <a:cubicBezTo>
                  <a:pt x="7782202" y="5125326"/>
                  <a:pt x="7939078" y="5268573"/>
                  <a:pt x="8076924" y="5268573"/>
                </a:cubicBezTo>
                <a:cubicBezTo>
                  <a:pt x="8091412" y="5268573"/>
                  <a:pt x="8107528" y="5267202"/>
                  <a:pt x="8119873" y="5264973"/>
                </a:cubicBezTo>
                <a:cubicBezTo>
                  <a:pt x="8267748" y="5237969"/>
                  <a:pt x="8419310" y="5071662"/>
                  <a:pt x="8558356" y="4783969"/>
                </a:cubicBezTo>
                <a:cubicBezTo>
                  <a:pt x="8613820" y="4669184"/>
                  <a:pt x="8667312" y="4534081"/>
                  <a:pt x="8714118" y="4392721"/>
                </a:cubicBezTo>
                <a:cubicBezTo>
                  <a:pt x="8672541" y="4527566"/>
                  <a:pt x="8618363" y="4679814"/>
                  <a:pt x="8551155" y="4824089"/>
                </a:cubicBezTo>
                <a:cubicBezTo>
                  <a:pt x="8412880" y="5121040"/>
                  <a:pt x="8265948" y="5285718"/>
                  <a:pt x="8114472" y="5313321"/>
                </a:cubicBezTo>
                <a:cubicBezTo>
                  <a:pt x="8101785" y="5315636"/>
                  <a:pt x="8086183" y="5317008"/>
                  <a:pt x="8071695" y="5317008"/>
                </a:cubicBezTo>
                <a:cubicBezTo>
                  <a:pt x="7934535" y="5317008"/>
                  <a:pt x="7782030" y="5174962"/>
                  <a:pt x="7673759" y="4946333"/>
                </a:cubicBezTo>
                <a:cubicBezTo>
                  <a:pt x="7560774" y="4707846"/>
                  <a:pt x="7440330" y="4390235"/>
                  <a:pt x="7380837" y="4174036"/>
                </a:cubicBezTo>
                <a:lnTo>
                  <a:pt x="7348433" y="4056079"/>
                </a:lnTo>
                <a:cubicBezTo>
                  <a:pt x="7290483" y="3845109"/>
                  <a:pt x="7231504" y="3630883"/>
                  <a:pt x="7171325" y="3418284"/>
                </a:cubicBezTo>
                <a:cubicBezTo>
                  <a:pt x="7249506" y="3679489"/>
                  <a:pt x="7319715" y="3922947"/>
                  <a:pt x="7381180" y="4146518"/>
                </a:cubicBezTo>
                <a:close/>
                <a:moveTo>
                  <a:pt x="10201275" y="2697080"/>
                </a:moveTo>
                <a:cubicBezTo>
                  <a:pt x="10212934" y="2680192"/>
                  <a:pt x="10575379" y="2654218"/>
                  <a:pt x="10597668" y="2654218"/>
                </a:cubicBezTo>
                <a:cubicBezTo>
                  <a:pt x="10605811" y="2654218"/>
                  <a:pt x="10682021" y="2658247"/>
                  <a:pt x="10771089" y="2664676"/>
                </a:cubicBezTo>
                <a:cubicBezTo>
                  <a:pt x="10781547" y="2672734"/>
                  <a:pt x="10792007" y="2680192"/>
                  <a:pt x="10802465" y="2687307"/>
                </a:cubicBezTo>
                <a:cubicBezTo>
                  <a:pt x="10706024" y="2681992"/>
                  <a:pt x="10621414" y="2678735"/>
                  <a:pt x="10616185" y="2678735"/>
                </a:cubicBezTo>
                <a:cubicBezTo>
                  <a:pt x="10610956" y="2678735"/>
                  <a:pt x="10514429" y="2683450"/>
                  <a:pt x="10415073" y="2690136"/>
                </a:cubicBezTo>
                <a:cubicBezTo>
                  <a:pt x="10220735" y="2703252"/>
                  <a:pt x="10218249" y="2709939"/>
                  <a:pt x="10217049" y="2713196"/>
                </a:cubicBezTo>
                <a:cubicBezTo>
                  <a:pt x="10211220" y="2727084"/>
                  <a:pt x="10074060" y="2743200"/>
                  <a:pt x="9909639" y="2758974"/>
                </a:cubicBezTo>
                <a:cubicBezTo>
                  <a:pt x="10089062" y="2735571"/>
                  <a:pt x="10194075" y="2716883"/>
                  <a:pt x="10201275" y="2697080"/>
                </a:cubicBezTo>
                <a:close/>
                <a:moveTo>
                  <a:pt x="10780519" y="2665276"/>
                </a:moveTo>
                <a:cubicBezTo>
                  <a:pt x="10783606" y="2665533"/>
                  <a:pt x="10786778" y="2665705"/>
                  <a:pt x="10789864" y="2665962"/>
                </a:cubicBezTo>
                <a:cubicBezTo>
                  <a:pt x="10800236" y="2673849"/>
                  <a:pt x="10810608" y="2681221"/>
                  <a:pt x="10820982" y="2688250"/>
                </a:cubicBezTo>
                <a:cubicBezTo>
                  <a:pt x="10818152" y="2688079"/>
                  <a:pt x="10815238" y="2687907"/>
                  <a:pt x="10812409" y="2687736"/>
                </a:cubicBezTo>
                <a:cubicBezTo>
                  <a:pt x="10801779" y="2680792"/>
                  <a:pt x="10791150" y="2673249"/>
                  <a:pt x="10780519" y="2665276"/>
                </a:cubicBezTo>
                <a:close/>
                <a:moveTo>
                  <a:pt x="10799465" y="2666733"/>
                </a:moveTo>
                <a:cubicBezTo>
                  <a:pt x="10802551" y="2666991"/>
                  <a:pt x="10805723" y="2667248"/>
                  <a:pt x="10808808" y="2667419"/>
                </a:cubicBezTo>
                <a:cubicBezTo>
                  <a:pt x="10819095" y="2675135"/>
                  <a:pt x="10829383" y="2682421"/>
                  <a:pt x="10839669" y="2689365"/>
                </a:cubicBezTo>
                <a:cubicBezTo>
                  <a:pt x="10836841" y="2689193"/>
                  <a:pt x="10834012" y="2689022"/>
                  <a:pt x="10831183" y="2688851"/>
                </a:cubicBezTo>
                <a:cubicBezTo>
                  <a:pt x="10820639" y="2681907"/>
                  <a:pt x="10810009" y="2674534"/>
                  <a:pt x="10799465" y="2666733"/>
                </a:cubicBezTo>
                <a:close/>
                <a:moveTo>
                  <a:pt x="10819267" y="2668191"/>
                </a:moveTo>
                <a:cubicBezTo>
                  <a:pt x="10822353" y="2668448"/>
                  <a:pt x="10825440" y="2668705"/>
                  <a:pt x="10828611" y="2668962"/>
                </a:cubicBezTo>
                <a:cubicBezTo>
                  <a:pt x="10838726" y="2676420"/>
                  <a:pt x="10848842" y="2683621"/>
                  <a:pt x="10859129" y="2690479"/>
                </a:cubicBezTo>
                <a:cubicBezTo>
                  <a:pt x="10857671" y="2690394"/>
                  <a:pt x="10856300" y="2690308"/>
                  <a:pt x="10854843" y="2690222"/>
                </a:cubicBezTo>
                <a:cubicBezTo>
                  <a:pt x="10853471" y="2690136"/>
                  <a:pt x="10852186" y="2690051"/>
                  <a:pt x="10850814" y="2689965"/>
                </a:cubicBezTo>
                <a:cubicBezTo>
                  <a:pt x="10840098" y="2683107"/>
                  <a:pt x="10829640" y="2675820"/>
                  <a:pt x="10819267" y="2668191"/>
                </a:cubicBezTo>
                <a:close/>
                <a:moveTo>
                  <a:pt x="10868730" y="2696909"/>
                </a:moveTo>
                <a:cubicBezTo>
                  <a:pt x="10880389" y="2704452"/>
                  <a:pt x="10892047" y="2711482"/>
                  <a:pt x="10903877" y="2718083"/>
                </a:cubicBezTo>
                <a:cubicBezTo>
                  <a:pt x="10901734" y="2717997"/>
                  <a:pt x="10899677" y="2717911"/>
                  <a:pt x="10897534" y="2717826"/>
                </a:cubicBezTo>
                <a:cubicBezTo>
                  <a:pt x="10885190" y="2711225"/>
                  <a:pt x="10872845" y="2704110"/>
                  <a:pt x="10860673" y="2696480"/>
                </a:cubicBezTo>
                <a:cubicBezTo>
                  <a:pt x="10863415" y="2696566"/>
                  <a:pt x="10866073" y="2696737"/>
                  <a:pt x="10868730" y="2696909"/>
                </a:cubicBezTo>
                <a:close/>
                <a:moveTo>
                  <a:pt x="10915536" y="2724341"/>
                </a:moveTo>
                <a:cubicBezTo>
                  <a:pt x="10929852" y="2731884"/>
                  <a:pt x="10944340" y="2738742"/>
                  <a:pt x="10958827" y="2744657"/>
                </a:cubicBezTo>
                <a:cubicBezTo>
                  <a:pt x="10958228" y="2744657"/>
                  <a:pt x="10957627" y="2744657"/>
                  <a:pt x="10956942" y="2744572"/>
                </a:cubicBezTo>
                <a:cubicBezTo>
                  <a:pt x="10941083" y="2738742"/>
                  <a:pt x="10925394" y="2731799"/>
                  <a:pt x="10909793" y="2723998"/>
                </a:cubicBezTo>
                <a:cubicBezTo>
                  <a:pt x="10911764" y="2724169"/>
                  <a:pt x="10913650" y="2724255"/>
                  <a:pt x="10915536" y="2724341"/>
                </a:cubicBezTo>
                <a:close/>
                <a:moveTo>
                  <a:pt x="10693679" y="2316975"/>
                </a:moveTo>
                <a:cubicBezTo>
                  <a:pt x="10691879" y="2315690"/>
                  <a:pt x="10689994" y="2314404"/>
                  <a:pt x="10688108" y="2313118"/>
                </a:cubicBezTo>
                <a:cubicBezTo>
                  <a:pt x="10687593" y="2312089"/>
                  <a:pt x="10687165" y="2311060"/>
                  <a:pt x="10686650" y="2310117"/>
                </a:cubicBezTo>
                <a:cubicBezTo>
                  <a:pt x="10688536" y="2311575"/>
                  <a:pt x="10690337" y="2313032"/>
                  <a:pt x="10692137" y="2314575"/>
                </a:cubicBezTo>
                <a:cubicBezTo>
                  <a:pt x="10692651" y="2315261"/>
                  <a:pt x="10693166" y="2316118"/>
                  <a:pt x="10693679" y="2316975"/>
                </a:cubicBezTo>
                <a:close/>
                <a:moveTo>
                  <a:pt x="10701910" y="2322719"/>
                </a:moveTo>
                <a:cubicBezTo>
                  <a:pt x="10702252" y="2322976"/>
                  <a:pt x="10702595" y="2323319"/>
                  <a:pt x="10702938" y="2323576"/>
                </a:cubicBezTo>
                <a:cubicBezTo>
                  <a:pt x="10702681" y="2323405"/>
                  <a:pt x="10702338" y="2323148"/>
                  <a:pt x="10702081" y="2322976"/>
                </a:cubicBezTo>
                <a:cubicBezTo>
                  <a:pt x="10701995" y="2322891"/>
                  <a:pt x="10701995" y="2322805"/>
                  <a:pt x="10701910" y="2322719"/>
                </a:cubicBezTo>
                <a:close/>
                <a:moveTo>
                  <a:pt x="10680992" y="2308231"/>
                </a:moveTo>
                <a:cubicBezTo>
                  <a:pt x="10678677" y="2306688"/>
                  <a:pt x="10676278" y="2305145"/>
                  <a:pt x="10673877" y="2303602"/>
                </a:cubicBezTo>
                <a:cubicBezTo>
                  <a:pt x="10673192" y="2301888"/>
                  <a:pt x="10672334" y="2300259"/>
                  <a:pt x="10671563" y="2298545"/>
                </a:cubicBezTo>
                <a:cubicBezTo>
                  <a:pt x="10673877" y="2300259"/>
                  <a:pt x="10676192" y="2301974"/>
                  <a:pt x="10678421" y="2303688"/>
                </a:cubicBezTo>
                <a:cubicBezTo>
                  <a:pt x="10679364" y="2305231"/>
                  <a:pt x="10680221" y="2306688"/>
                  <a:pt x="10680992" y="2308231"/>
                </a:cubicBezTo>
                <a:close/>
                <a:moveTo>
                  <a:pt x="10667362" y="2289543"/>
                </a:moveTo>
                <a:cubicBezTo>
                  <a:pt x="10666677" y="2288172"/>
                  <a:pt x="10665905" y="2286715"/>
                  <a:pt x="10665219" y="2285343"/>
                </a:cubicBezTo>
                <a:cubicBezTo>
                  <a:pt x="10666677" y="2286543"/>
                  <a:pt x="10668133" y="2287743"/>
                  <a:pt x="10669505" y="2288943"/>
                </a:cubicBezTo>
                <a:cubicBezTo>
                  <a:pt x="10670362" y="2290315"/>
                  <a:pt x="10671219" y="2291601"/>
                  <a:pt x="10672078" y="2292972"/>
                </a:cubicBezTo>
                <a:cubicBezTo>
                  <a:pt x="10670534" y="2291858"/>
                  <a:pt x="10668906" y="2290658"/>
                  <a:pt x="10667362" y="2289543"/>
                </a:cubicBezTo>
                <a:close/>
                <a:moveTo>
                  <a:pt x="10648845" y="2265969"/>
                </a:moveTo>
                <a:cubicBezTo>
                  <a:pt x="10647560" y="2265026"/>
                  <a:pt x="10646274" y="2263997"/>
                  <a:pt x="10644988" y="2263054"/>
                </a:cubicBezTo>
                <a:cubicBezTo>
                  <a:pt x="10644559" y="2262283"/>
                  <a:pt x="10644131" y="2261511"/>
                  <a:pt x="10643702" y="2260654"/>
                </a:cubicBezTo>
                <a:cubicBezTo>
                  <a:pt x="10644988" y="2261769"/>
                  <a:pt x="10646274" y="2262797"/>
                  <a:pt x="10647560" y="2263912"/>
                </a:cubicBezTo>
                <a:cubicBezTo>
                  <a:pt x="10647988" y="2264597"/>
                  <a:pt x="10648417" y="2265283"/>
                  <a:pt x="10648845" y="2265969"/>
                </a:cubicBezTo>
                <a:close/>
                <a:moveTo>
                  <a:pt x="10626986" y="2241023"/>
                </a:moveTo>
                <a:cubicBezTo>
                  <a:pt x="10625786" y="2240080"/>
                  <a:pt x="10624671" y="2239223"/>
                  <a:pt x="10623471" y="2238366"/>
                </a:cubicBezTo>
                <a:cubicBezTo>
                  <a:pt x="10622956" y="2237423"/>
                  <a:pt x="10622442" y="2236394"/>
                  <a:pt x="10621928" y="2235451"/>
                </a:cubicBezTo>
                <a:cubicBezTo>
                  <a:pt x="10622956" y="2236394"/>
                  <a:pt x="10624071" y="2237337"/>
                  <a:pt x="10625099" y="2238280"/>
                </a:cubicBezTo>
                <a:cubicBezTo>
                  <a:pt x="10625700" y="2239137"/>
                  <a:pt x="10626385" y="2240080"/>
                  <a:pt x="10626986" y="2241023"/>
                </a:cubicBezTo>
                <a:close/>
                <a:moveTo>
                  <a:pt x="10579580" y="2185816"/>
                </a:moveTo>
                <a:cubicBezTo>
                  <a:pt x="10579065" y="2185388"/>
                  <a:pt x="10578551" y="2184959"/>
                  <a:pt x="10577951" y="2184530"/>
                </a:cubicBezTo>
                <a:cubicBezTo>
                  <a:pt x="10577694" y="2184188"/>
                  <a:pt x="10577523" y="2183759"/>
                  <a:pt x="10577265" y="2183416"/>
                </a:cubicBezTo>
                <a:cubicBezTo>
                  <a:pt x="10577780" y="2183930"/>
                  <a:pt x="10578380" y="2184445"/>
                  <a:pt x="10578894" y="2184959"/>
                </a:cubicBezTo>
                <a:cubicBezTo>
                  <a:pt x="10579151" y="2185216"/>
                  <a:pt x="10579322" y="2185473"/>
                  <a:pt x="10579580" y="2185816"/>
                </a:cubicBezTo>
                <a:close/>
                <a:moveTo>
                  <a:pt x="10555576" y="2158041"/>
                </a:moveTo>
                <a:cubicBezTo>
                  <a:pt x="10555234" y="2157784"/>
                  <a:pt x="10554891" y="2157527"/>
                  <a:pt x="10554634" y="2157270"/>
                </a:cubicBezTo>
                <a:cubicBezTo>
                  <a:pt x="10554376" y="2156841"/>
                  <a:pt x="10554120" y="2156498"/>
                  <a:pt x="10553948" y="2156069"/>
                </a:cubicBezTo>
                <a:cubicBezTo>
                  <a:pt x="10554206" y="2156327"/>
                  <a:pt x="10554548" y="2156584"/>
                  <a:pt x="10554805" y="2156927"/>
                </a:cubicBezTo>
                <a:cubicBezTo>
                  <a:pt x="10555063" y="2157184"/>
                  <a:pt x="10555320" y="2157613"/>
                  <a:pt x="10555576" y="2158041"/>
                </a:cubicBezTo>
                <a:close/>
                <a:moveTo>
                  <a:pt x="9803769" y="1343482"/>
                </a:moveTo>
                <a:cubicBezTo>
                  <a:pt x="9726273" y="1343482"/>
                  <a:pt x="9645777" y="1404004"/>
                  <a:pt x="9564596" y="1523248"/>
                </a:cubicBezTo>
                <a:cubicBezTo>
                  <a:pt x="9483071" y="1643006"/>
                  <a:pt x="9424779" y="1787452"/>
                  <a:pt x="9397260" y="1862804"/>
                </a:cubicBezTo>
                <a:cubicBezTo>
                  <a:pt x="9293105" y="2148269"/>
                  <a:pt x="9199665" y="2454478"/>
                  <a:pt x="9113940" y="2769689"/>
                </a:cubicBezTo>
                <a:lnTo>
                  <a:pt x="9102110" y="2769689"/>
                </a:lnTo>
                <a:cubicBezTo>
                  <a:pt x="9184062" y="2450621"/>
                  <a:pt x="9274931" y="2139096"/>
                  <a:pt x="9381745" y="1846517"/>
                </a:cubicBezTo>
                <a:cubicBezTo>
                  <a:pt x="9439609" y="1687925"/>
                  <a:pt x="9594771" y="1318965"/>
                  <a:pt x="9785338" y="1318965"/>
                </a:cubicBezTo>
                <a:cubicBezTo>
                  <a:pt x="9853490" y="1318965"/>
                  <a:pt x="9941358" y="1364656"/>
                  <a:pt x="10034197" y="1475756"/>
                </a:cubicBezTo>
                <a:cubicBezTo>
                  <a:pt x="9955073" y="1389002"/>
                  <a:pt x="9876206" y="1343482"/>
                  <a:pt x="9803769" y="1343482"/>
                </a:cubicBezTo>
                <a:close/>
                <a:moveTo>
                  <a:pt x="9112310" y="2775518"/>
                </a:moveTo>
                <a:cubicBezTo>
                  <a:pt x="9109910" y="2784263"/>
                  <a:pt x="9107596" y="2793006"/>
                  <a:pt x="9105196" y="2801750"/>
                </a:cubicBezTo>
                <a:cubicBezTo>
                  <a:pt x="9101509" y="2801922"/>
                  <a:pt x="9097738" y="2802093"/>
                  <a:pt x="9093709" y="2802350"/>
                </a:cubicBezTo>
                <a:cubicBezTo>
                  <a:pt x="9095938" y="2793435"/>
                  <a:pt x="9098251" y="2784520"/>
                  <a:pt x="9100566" y="2775604"/>
                </a:cubicBezTo>
                <a:lnTo>
                  <a:pt x="9112310" y="2775604"/>
                </a:lnTo>
                <a:close/>
                <a:moveTo>
                  <a:pt x="9103652" y="2807665"/>
                </a:moveTo>
                <a:cubicBezTo>
                  <a:pt x="9101337" y="2816409"/>
                  <a:pt x="9098938" y="2825153"/>
                  <a:pt x="9096623" y="2833897"/>
                </a:cubicBezTo>
                <a:cubicBezTo>
                  <a:pt x="9093022" y="2834240"/>
                  <a:pt x="9089337" y="2834583"/>
                  <a:pt x="9085478" y="2835012"/>
                </a:cubicBezTo>
                <a:cubicBezTo>
                  <a:pt x="9087707" y="2826096"/>
                  <a:pt x="9090022" y="2817181"/>
                  <a:pt x="9092251" y="2808265"/>
                </a:cubicBezTo>
                <a:cubicBezTo>
                  <a:pt x="9096366" y="2808008"/>
                  <a:pt x="9100138" y="2807837"/>
                  <a:pt x="9103652" y="2807665"/>
                </a:cubicBezTo>
                <a:close/>
                <a:moveTo>
                  <a:pt x="9095080" y="2839812"/>
                </a:moveTo>
                <a:cubicBezTo>
                  <a:pt x="9092765" y="2848556"/>
                  <a:pt x="9090365" y="2857300"/>
                  <a:pt x="9088051" y="2866044"/>
                </a:cubicBezTo>
                <a:cubicBezTo>
                  <a:pt x="9084621" y="2866558"/>
                  <a:pt x="9081021" y="2867073"/>
                  <a:pt x="9077335" y="2867587"/>
                </a:cubicBezTo>
                <a:cubicBezTo>
                  <a:pt x="9079564" y="2858672"/>
                  <a:pt x="9081793" y="2849756"/>
                  <a:pt x="9084022" y="2840841"/>
                </a:cubicBezTo>
                <a:cubicBezTo>
                  <a:pt x="9087879" y="2840498"/>
                  <a:pt x="9091566" y="2840155"/>
                  <a:pt x="9095080" y="2839812"/>
                </a:cubicBezTo>
                <a:close/>
                <a:moveTo>
                  <a:pt x="9073306" y="2868187"/>
                </a:moveTo>
                <a:cubicBezTo>
                  <a:pt x="9069963" y="2868701"/>
                  <a:pt x="9066448" y="2869130"/>
                  <a:pt x="9062847" y="2869645"/>
                </a:cubicBezTo>
                <a:cubicBezTo>
                  <a:pt x="9064990" y="2860472"/>
                  <a:pt x="9067133" y="2851385"/>
                  <a:pt x="9069362" y="2842298"/>
                </a:cubicBezTo>
                <a:cubicBezTo>
                  <a:pt x="9073135" y="2841955"/>
                  <a:pt x="9076650" y="2841612"/>
                  <a:pt x="9080078" y="2841355"/>
                </a:cubicBezTo>
                <a:cubicBezTo>
                  <a:pt x="9077849" y="2850185"/>
                  <a:pt x="9075620" y="2859186"/>
                  <a:pt x="9073306" y="2868187"/>
                </a:cubicBezTo>
                <a:close/>
                <a:moveTo>
                  <a:pt x="9071849" y="2874359"/>
                </a:moveTo>
                <a:cubicBezTo>
                  <a:pt x="9069620" y="2883361"/>
                  <a:pt x="9067391" y="2892362"/>
                  <a:pt x="9065162" y="2901363"/>
                </a:cubicBezTo>
                <a:cubicBezTo>
                  <a:pt x="9061904" y="2901963"/>
                  <a:pt x="9058561" y="2902563"/>
                  <a:pt x="9055133" y="2903163"/>
                </a:cubicBezTo>
                <a:cubicBezTo>
                  <a:pt x="9057276" y="2893990"/>
                  <a:pt x="9059419" y="2884904"/>
                  <a:pt x="9061562" y="2875731"/>
                </a:cubicBezTo>
                <a:cubicBezTo>
                  <a:pt x="9064990" y="2875302"/>
                  <a:pt x="9068505" y="2874788"/>
                  <a:pt x="9071849" y="2874359"/>
                </a:cubicBezTo>
                <a:close/>
                <a:moveTo>
                  <a:pt x="9051103" y="2903849"/>
                </a:moveTo>
                <a:cubicBezTo>
                  <a:pt x="9047759" y="2904449"/>
                  <a:pt x="9044417" y="2905049"/>
                  <a:pt x="9040988" y="2905563"/>
                </a:cubicBezTo>
                <a:cubicBezTo>
                  <a:pt x="9043045" y="2896219"/>
                  <a:pt x="9045102" y="2886961"/>
                  <a:pt x="9047160" y="2877617"/>
                </a:cubicBezTo>
                <a:cubicBezTo>
                  <a:pt x="9050760" y="2877188"/>
                  <a:pt x="9054189" y="2876674"/>
                  <a:pt x="9057532" y="2876245"/>
                </a:cubicBezTo>
                <a:cubicBezTo>
                  <a:pt x="9055303" y="2885504"/>
                  <a:pt x="9053246" y="2894676"/>
                  <a:pt x="9051103" y="2903849"/>
                </a:cubicBezTo>
                <a:close/>
                <a:moveTo>
                  <a:pt x="9036959" y="2906249"/>
                </a:moveTo>
                <a:cubicBezTo>
                  <a:pt x="9033615" y="2906763"/>
                  <a:pt x="9030272" y="2907364"/>
                  <a:pt x="9026757" y="2907878"/>
                </a:cubicBezTo>
                <a:cubicBezTo>
                  <a:pt x="9028729" y="2898362"/>
                  <a:pt x="9030700" y="2888847"/>
                  <a:pt x="9032673" y="2879417"/>
                </a:cubicBezTo>
                <a:cubicBezTo>
                  <a:pt x="9036272" y="2878989"/>
                  <a:pt x="9039702" y="2878560"/>
                  <a:pt x="9043131" y="2878131"/>
                </a:cubicBezTo>
                <a:cubicBezTo>
                  <a:pt x="9041159" y="2887561"/>
                  <a:pt x="9039016" y="2896905"/>
                  <a:pt x="9036959" y="2906249"/>
                </a:cubicBezTo>
                <a:close/>
                <a:moveTo>
                  <a:pt x="6235380" y="1600572"/>
                </a:moveTo>
                <a:cubicBezTo>
                  <a:pt x="6043441" y="1600572"/>
                  <a:pt x="5881936" y="1840001"/>
                  <a:pt x="5738775" y="2067687"/>
                </a:cubicBezTo>
                <a:cubicBezTo>
                  <a:pt x="5881078" y="1834944"/>
                  <a:pt x="6042156" y="1581455"/>
                  <a:pt x="6239752" y="1581455"/>
                </a:cubicBezTo>
                <a:cubicBezTo>
                  <a:pt x="6381884" y="1581455"/>
                  <a:pt x="6526245" y="1715100"/>
                  <a:pt x="6668977" y="1978533"/>
                </a:cubicBezTo>
                <a:cubicBezTo>
                  <a:pt x="6762417" y="2151012"/>
                  <a:pt x="6855086" y="2379640"/>
                  <a:pt x="6944840" y="2658418"/>
                </a:cubicBezTo>
                <a:cubicBezTo>
                  <a:pt x="6832797" y="2312518"/>
                  <a:pt x="6562421" y="1600572"/>
                  <a:pt x="6235380" y="1600572"/>
                </a:cubicBezTo>
                <a:close/>
                <a:moveTo>
                  <a:pt x="4491819" y="1501130"/>
                </a:moveTo>
                <a:cubicBezTo>
                  <a:pt x="4479132" y="1454925"/>
                  <a:pt x="4466530" y="1409062"/>
                  <a:pt x="4453929" y="1363371"/>
                </a:cubicBezTo>
                <a:cubicBezTo>
                  <a:pt x="4387835" y="1123340"/>
                  <a:pt x="4260276" y="792099"/>
                  <a:pt x="4143690" y="557813"/>
                </a:cubicBezTo>
                <a:cubicBezTo>
                  <a:pt x="4039019" y="347615"/>
                  <a:pt x="3892087" y="216970"/>
                  <a:pt x="3760242" y="216970"/>
                </a:cubicBezTo>
                <a:cubicBezTo>
                  <a:pt x="3745668" y="216970"/>
                  <a:pt x="3729895" y="218342"/>
                  <a:pt x="3717036" y="220656"/>
                </a:cubicBezTo>
                <a:cubicBezTo>
                  <a:pt x="3564617" y="248517"/>
                  <a:pt x="3416913" y="413880"/>
                  <a:pt x="3278124" y="712118"/>
                </a:cubicBezTo>
                <a:cubicBezTo>
                  <a:pt x="3215373" y="846963"/>
                  <a:pt x="3163938" y="989009"/>
                  <a:pt x="3123476" y="1117254"/>
                </a:cubicBezTo>
                <a:cubicBezTo>
                  <a:pt x="3165653" y="974950"/>
                  <a:pt x="3219488" y="817902"/>
                  <a:pt x="3284897" y="671913"/>
                </a:cubicBezTo>
                <a:cubicBezTo>
                  <a:pt x="3421028" y="368446"/>
                  <a:pt x="3568132" y="200339"/>
                  <a:pt x="3722008" y="172307"/>
                </a:cubicBezTo>
                <a:cubicBezTo>
                  <a:pt x="3734953" y="169907"/>
                  <a:pt x="3750640" y="168621"/>
                  <a:pt x="3765042" y="168621"/>
                </a:cubicBezTo>
                <a:cubicBezTo>
                  <a:pt x="3833708" y="168621"/>
                  <a:pt x="3903488" y="201711"/>
                  <a:pt x="3972497" y="266948"/>
                </a:cubicBezTo>
                <a:cubicBezTo>
                  <a:pt x="4035590" y="326612"/>
                  <a:pt x="4095941" y="412252"/>
                  <a:pt x="4146861" y="514607"/>
                </a:cubicBezTo>
                <a:cubicBezTo>
                  <a:pt x="4272020" y="766124"/>
                  <a:pt x="4391264" y="1108339"/>
                  <a:pt x="4453929" y="1336024"/>
                </a:cubicBezTo>
                <a:cubicBezTo>
                  <a:pt x="4498077" y="1496502"/>
                  <a:pt x="4542225" y="1664008"/>
                  <a:pt x="4584917" y="1825943"/>
                </a:cubicBezTo>
                <a:cubicBezTo>
                  <a:pt x="4606862" y="1909182"/>
                  <a:pt x="4628979" y="1993021"/>
                  <a:pt x="4651353" y="2077117"/>
                </a:cubicBezTo>
                <a:cubicBezTo>
                  <a:pt x="4597346" y="1884836"/>
                  <a:pt x="4544197" y="1691611"/>
                  <a:pt x="4491819" y="1501130"/>
                </a:cubicBezTo>
                <a:close/>
                <a:moveTo>
                  <a:pt x="1659979" y="2842727"/>
                </a:moveTo>
                <a:cubicBezTo>
                  <a:pt x="1648406" y="2859615"/>
                  <a:pt x="1288018" y="2885589"/>
                  <a:pt x="1265901" y="2885589"/>
                </a:cubicBezTo>
                <a:cubicBezTo>
                  <a:pt x="1256729" y="2885589"/>
                  <a:pt x="1159259" y="2880360"/>
                  <a:pt x="1055446" y="2872302"/>
                </a:cubicBezTo>
                <a:cubicBezTo>
                  <a:pt x="1045159" y="2864501"/>
                  <a:pt x="1034872" y="2857214"/>
                  <a:pt x="1024671" y="2850356"/>
                </a:cubicBezTo>
                <a:cubicBezTo>
                  <a:pt x="1135342" y="2856871"/>
                  <a:pt x="1242241" y="2861072"/>
                  <a:pt x="1248156" y="2861072"/>
                </a:cubicBezTo>
                <a:cubicBezTo>
                  <a:pt x="1253385" y="2861072"/>
                  <a:pt x="1349397" y="2856357"/>
                  <a:pt x="1448152" y="2849670"/>
                </a:cubicBezTo>
                <a:cubicBezTo>
                  <a:pt x="1641377" y="2836555"/>
                  <a:pt x="1643777" y="2829868"/>
                  <a:pt x="1644977" y="2826610"/>
                </a:cubicBezTo>
                <a:cubicBezTo>
                  <a:pt x="1650721" y="2812723"/>
                  <a:pt x="1785995" y="2796693"/>
                  <a:pt x="1948615" y="2781005"/>
                </a:cubicBezTo>
                <a:cubicBezTo>
                  <a:pt x="1771079" y="2804322"/>
                  <a:pt x="1667180" y="2823010"/>
                  <a:pt x="1659979" y="2842727"/>
                </a:cubicBezTo>
                <a:close/>
                <a:moveTo>
                  <a:pt x="1027586" y="2870073"/>
                </a:moveTo>
                <a:cubicBezTo>
                  <a:pt x="1024842" y="2869816"/>
                  <a:pt x="1022099" y="2869645"/>
                  <a:pt x="1019356" y="2869387"/>
                </a:cubicBezTo>
                <a:cubicBezTo>
                  <a:pt x="1009155" y="2861844"/>
                  <a:pt x="999039" y="2854814"/>
                  <a:pt x="989009" y="2848128"/>
                </a:cubicBezTo>
                <a:cubicBezTo>
                  <a:pt x="991495" y="2848299"/>
                  <a:pt x="994067" y="2848470"/>
                  <a:pt x="996553" y="2848642"/>
                </a:cubicBezTo>
                <a:cubicBezTo>
                  <a:pt x="1006840" y="2855328"/>
                  <a:pt x="1017213" y="2862529"/>
                  <a:pt x="1027586" y="2870073"/>
                </a:cubicBezTo>
                <a:close/>
                <a:moveTo>
                  <a:pt x="1008555" y="2868530"/>
                </a:moveTo>
                <a:cubicBezTo>
                  <a:pt x="1005726" y="2868273"/>
                  <a:pt x="1002983" y="2868016"/>
                  <a:pt x="1000154" y="2867844"/>
                </a:cubicBezTo>
                <a:cubicBezTo>
                  <a:pt x="990210" y="2860558"/>
                  <a:pt x="980265" y="2853614"/>
                  <a:pt x="970236" y="2846927"/>
                </a:cubicBezTo>
                <a:cubicBezTo>
                  <a:pt x="972636" y="2847099"/>
                  <a:pt x="975122" y="2847270"/>
                  <a:pt x="977608" y="2847442"/>
                </a:cubicBezTo>
                <a:cubicBezTo>
                  <a:pt x="987981" y="2854128"/>
                  <a:pt x="998268" y="2861158"/>
                  <a:pt x="1008555" y="2868530"/>
                </a:cubicBezTo>
                <a:close/>
                <a:moveTo>
                  <a:pt x="960291" y="2840498"/>
                </a:moveTo>
                <a:cubicBezTo>
                  <a:pt x="948890" y="2833297"/>
                  <a:pt x="937489" y="2826439"/>
                  <a:pt x="926001" y="2820096"/>
                </a:cubicBezTo>
                <a:cubicBezTo>
                  <a:pt x="927716" y="2820181"/>
                  <a:pt x="929516" y="2820267"/>
                  <a:pt x="931316" y="2820353"/>
                </a:cubicBezTo>
                <a:cubicBezTo>
                  <a:pt x="943404" y="2826696"/>
                  <a:pt x="955491" y="2833640"/>
                  <a:pt x="967407" y="2841012"/>
                </a:cubicBezTo>
                <a:cubicBezTo>
                  <a:pt x="964921" y="2840755"/>
                  <a:pt x="962606" y="2840584"/>
                  <a:pt x="960291" y="2840498"/>
                </a:cubicBezTo>
                <a:close/>
                <a:moveTo>
                  <a:pt x="913914" y="2813666"/>
                </a:moveTo>
                <a:cubicBezTo>
                  <a:pt x="899941" y="2806379"/>
                  <a:pt x="885882" y="2799864"/>
                  <a:pt x="871738" y="2794121"/>
                </a:cubicBezTo>
                <a:cubicBezTo>
                  <a:pt x="871995" y="2794121"/>
                  <a:pt x="872166" y="2794121"/>
                  <a:pt x="872423" y="2794121"/>
                </a:cubicBezTo>
                <a:cubicBezTo>
                  <a:pt x="887940" y="2799779"/>
                  <a:pt x="903284" y="2806379"/>
                  <a:pt x="918543" y="2813838"/>
                </a:cubicBezTo>
                <a:cubicBezTo>
                  <a:pt x="917000" y="2813838"/>
                  <a:pt x="915457" y="2813752"/>
                  <a:pt x="913914" y="2813666"/>
                </a:cubicBezTo>
                <a:close/>
                <a:moveTo>
                  <a:pt x="1147086" y="3213402"/>
                </a:moveTo>
                <a:cubicBezTo>
                  <a:pt x="1146915" y="3213230"/>
                  <a:pt x="1146658" y="3213059"/>
                  <a:pt x="1146486" y="3212888"/>
                </a:cubicBezTo>
                <a:cubicBezTo>
                  <a:pt x="1146658" y="3213059"/>
                  <a:pt x="1146829" y="3213145"/>
                  <a:pt x="1147001" y="3213316"/>
                </a:cubicBezTo>
                <a:cubicBezTo>
                  <a:pt x="1147001" y="3213316"/>
                  <a:pt x="1147001" y="3213316"/>
                  <a:pt x="1147086" y="3213402"/>
                </a:cubicBezTo>
                <a:close/>
                <a:moveTo>
                  <a:pt x="1167575" y="3228661"/>
                </a:moveTo>
                <a:cubicBezTo>
                  <a:pt x="1170232" y="3231061"/>
                  <a:pt x="1172718" y="3233376"/>
                  <a:pt x="1175204" y="3235605"/>
                </a:cubicBezTo>
                <a:cubicBezTo>
                  <a:pt x="1175376" y="3236119"/>
                  <a:pt x="1175633" y="3236633"/>
                  <a:pt x="1175890" y="3237148"/>
                </a:cubicBezTo>
                <a:cubicBezTo>
                  <a:pt x="1173747" y="3235519"/>
                  <a:pt x="1171604" y="3233890"/>
                  <a:pt x="1169461" y="3232176"/>
                </a:cubicBezTo>
                <a:cubicBezTo>
                  <a:pt x="1168861" y="3231061"/>
                  <a:pt x="1168260" y="3229861"/>
                  <a:pt x="1167575" y="3228661"/>
                </a:cubicBezTo>
                <a:close/>
                <a:moveTo>
                  <a:pt x="1197836" y="3269552"/>
                </a:moveTo>
                <a:cubicBezTo>
                  <a:pt x="1199036" y="3270494"/>
                  <a:pt x="1200150" y="3271352"/>
                  <a:pt x="1201350" y="3272209"/>
                </a:cubicBezTo>
                <a:cubicBezTo>
                  <a:pt x="1201693" y="3272981"/>
                  <a:pt x="1202036" y="3273667"/>
                  <a:pt x="1202465" y="3274438"/>
                </a:cubicBezTo>
                <a:cubicBezTo>
                  <a:pt x="1201265" y="3273409"/>
                  <a:pt x="1200064" y="3272380"/>
                  <a:pt x="1198950" y="3271266"/>
                </a:cubicBezTo>
                <a:cubicBezTo>
                  <a:pt x="1198521" y="3270752"/>
                  <a:pt x="1198178" y="3270152"/>
                  <a:pt x="1197836" y="3269552"/>
                </a:cubicBezTo>
                <a:close/>
                <a:moveTo>
                  <a:pt x="1219267" y="3295098"/>
                </a:moveTo>
                <a:cubicBezTo>
                  <a:pt x="1220296" y="3295869"/>
                  <a:pt x="1221239" y="3296727"/>
                  <a:pt x="1222267" y="3297498"/>
                </a:cubicBezTo>
                <a:cubicBezTo>
                  <a:pt x="1222782" y="3298527"/>
                  <a:pt x="1223382" y="3299555"/>
                  <a:pt x="1223896" y="3300584"/>
                </a:cubicBezTo>
                <a:cubicBezTo>
                  <a:pt x="1223039" y="3299813"/>
                  <a:pt x="1222096" y="3298955"/>
                  <a:pt x="1221239" y="3298184"/>
                </a:cubicBezTo>
                <a:cubicBezTo>
                  <a:pt x="1220553" y="3297155"/>
                  <a:pt x="1219953" y="3296126"/>
                  <a:pt x="1219267" y="3295098"/>
                </a:cubicBezTo>
                <a:close/>
                <a:moveTo>
                  <a:pt x="1263930" y="3348676"/>
                </a:moveTo>
                <a:cubicBezTo>
                  <a:pt x="1264358" y="3349104"/>
                  <a:pt x="1264873" y="3349447"/>
                  <a:pt x="1265301" y="3349876"/>
                </a:cubicBezTo>
                <a:cubicBezTo>
                  <a:pt x="1265387" y="3350133"/>
                  <a:pt x="1265558" y="3350305"/>
                  <a:pt x="1265644" y="3350562"/>
                </a:cubicBezTo>
                <a:cubicBezTo>
                  <a:pt x="1265130" y="3350133"/>
                  <a:pt x="1264701" y="3349619"/>
                  <a:pt x="1264187" y="3349190"/>
                </a:cubicBezTo>
                <a:cubicBezTo>
                  <a:pt x="1264101" y="3349019"/>
                  <a:pt x="1264015" y="3348847"/>
                  <a:pt x="1263930" y="3348676"/>
                </a:cubicBezTo>
                <a:close/>
                <a:moveTo>
                  <a:pt x="1286647" y="3375851"/>
                </a:moveTo>
                <a:cubicBezTo>
                  <a:pt x="1286818" y="3376022"/>
                  <a:pt x="1287075" y="3376194"/>
                  <a:pt x="1287247" y="3376365"/>
                </a:cubicBezTo>
                <a:cubicBezTo>
                  <a:pt x="1287418" y="3376708"/>
                  <a:pt x="1287675" y="3377136"/>
                  <a:pt x="1287847" y="3377479"/>
                </a:cubicBezTo>
                <a:cubicBezTo>
                  <a:pt x="1287675" y="3377308"/>
                  <a:pt x="1287590" y="3377222"/>
                  <a:pt x="1287418" y="3377051"/>
                </a:cubicBezTo>
                <a:cubicBezTo>
                  <a:pt x="1287161" y="3376622"/>
                  <a:pt x="1286904" y="3376279"/>
                  <a:pt x="1286647" y="3375851"/>
                </a:cubicBezTo>
                <a:close/>
                <a:moveTo>
                  <a:pt x="2029282" y="4196239"/>
                </a:moveTo>
                <a:cubicBezTo>
                  <a:pt x="2106778" y="4196239"/>
                  <a:pt x="2187274" y="4135717"/>
                  <a:pt x="2268369" y="4016474"/>
                </a:cubicBezTo>
                <a:cubicBezTo>
                  <a:pt x="2349723" y="3896801"/>
                  <a:pt x="2408101" y="3752355"/>
                  <a:pt x="2435619" y="3676917"/>
                </a:cubicBezTo>
                <a:cubicBezTo>
                  <a:pt x="2541232" y="3387424"/>
                  <a:pt x="2634844" y="3080099"/>
                  <a:pt x="2719112" y="2770032"/>
                </a:cubicBezTo>
                <a:lnTo>
                  <a:pt x="2729913" y="2770032"/>
                </a:lnTo>
                <a:cubicBezTo>
                  <a:pt x="2648045" y="3089101"/>
                  <a:pt x="2557263" y="3400711"/>
                  <a:pt x="2450449" y="3693204"/>
                </a:cubicBezTo>
                <a:cubicBezTo>
                  <a:pt x="2392585" y="3851796"/>
                  <a:pt x="2237423" y="4220757"/>
                  <a:pt x="2046942" y="4220757"/>
                </a:cubicBezTo>
                <a:cubicBezTo>
                  <a:pt x="1958045" y="4220757"/>
                  <a:pt x="1870520" y="4154920"/>
                  <a:pt x="1791138" y="4055307"/>
                </a:cubicBezTo>
                <a:cubicBezTo>
                  <a:pt x="1872834" y="4147719"/>
                  <a:pt x="1954530" y="4196239"/>
                  <a:pt x="2029282" y="4196239"/>
                </a:cubicBezTo>
                <a:close/>
                <a:moveTo>
                  <a:pt x="2720655" y="2764203"/>
                </a:moveTo>
                <a:cubicBezTo>
                  <a:pt x="2722883" y="2755887"/>
                  <a:pt x="2725198" y="2747658"/>
                  <a:pt x="2727427" y="2739342"/>
                </a:cubicBezTo>
                <a:cubicBezTo>
                  <a:pt x="2730684" y="2739171"/>
                  <a:pt x="2734199" y="2738914"/>
                  <a:pt x="2737885" y="2738742"/>
                </a:cubicBezTo>
                <a:cubicBezTo>
                  <a:pt x="2735742" y="2747229"/>
                  <a:pt x="2733599" y="2755716"/>
                  <a:pt x="2731370" y="2764203"/>
                </a:cubicBezTo>
                <a:lnTo>
                  <a:pt x="2720655" y="2764203"/>
                </a:lnTo>
                <a:close/>
                <a:moveTo>
                  <a:pt x="2729056" y="2733513"/>
                </a:moveTo>
                <a:cubicBezTo>
                  <a:pt x="2731284" y="2725198"/>
                  <a:pt x="2733513" y="2716883"/>
                  <a:pt x="2735742" y="2708567"/>
                </a:cubicBezTo>
                <a:cubicBezTo>
                  <a:pt x="2738914" y="2708139"/>
                  <a:pt x="2742343" y="2707796"/>
                  <a:pt x="2745944" y="2707367"/>
                </a:cubicBezTo>
                <a:cubicBezTo>
                  <a:pt x="2743800" y="2715854"/>
                  <a:pt x="2741657" y="2724341"/>
                  <a:pt x="2739428" y="2732913"/>
                </a:cubicBezTo>
                <a:cubicBezTo>
                  <a:pt x="2735656" y="2733085"/>
                  <a:pt x="2732227" y="2733342"/>
                  <a:pt x="2729056" y="2733513"/>
                </a:cubicBezTo>
                <a:close/>
                <a:moveTo>
                  <a:pt x="2737285" y="2702652"/>
                </a:moveTo>
                <a:cubicBezTo>
                  <a:pt x="2739514" y="2694337"/>
                  <a:pt x="2741743" y="2685936"/>
                  <a:pt x="2743972" y="2677621"/>
                </a:cubicBezTo>
                <a:cubicBezTo>
                  <a:pt x="2747058" y="2677020"/>
                  <a:pt x="2750315" y="2676420"/>
                  <a:pt x="2753830" y="2675906"/>
                </a:cubicBezTo>
                <a:cubicBezTo>
                  <a:pt x="2751687" y="2684393"/>
                  <a:pt x="2749544" y="2692965"/>
                  <a:pt x="2747401" y="2701452"/>
                </a:cubicBezTo>
                <a:cubicBezTo>
                  <a:pt x="2743715" y="2701881"/>
                  <a:pt x="2740371" y="2702309"/>
                  <a:pt x="2737285" y="2702652"/>
                </a:cubicBezTo>
                <a:close/>
                <a:moveTo>
                  <a:pt x="2757774" y="2675220"/>
                </a:moveTo>
                <a:cubicBezTo>
                  <a:pt x="2760945" y="2674706"/>
                  <a:pt x="2764289" y="2674191"/>
                  <a:pt x="2767717" y="2673677"/>
                </a:cubicBezTo>
                <a:cubicBezTo>
                  <a:pt x="2765660" y="2682421"/>
                  <a:pt x="2763603" y="2691165"/>
                  <a:pt x="2761546" y="2699909"/>
                </a:cubicBezTo>
                <a:cubicBezTo>
                  <a:pt x="2757945" y="2700252"/>
                  <a:pt x="2754516" y="2700681"/>
                  <a:pt x="2751344" y="2701023"/>
                </a:cubicBezTo>
                <a:cubicBezTo>
                  <a:pt x="2753487" y="2692451"/>
                  <a:pt x="2755630" y="2683793"/>
                  <a:pt x="2757774" y="2675220"/>
                </a:cubicBezTo>
                <a:close/>
                <a:moveTo>
                  <a:pt x="2759317" y="2669219"/>
                </a:moveTo>
                <a:cubicBezTo>
                  <a:pt x="2761460" y="2660561"/>
                  <a:pt x="2763603" y="2651903"/>
                  <a:pt x="2765746" y="2643245"/>
                </a:cubicBezTo>
                <a:cubicBezTo>
                  <a:pt x="2768832" y="2642559"/>
                  <a:pt x="2772004" y="2641873"/>
                  <a:pt x="2775261" y="2641187"/>
                </a:cubicBezTo>
                <a:cubicBezTo>
                  <a:pt x="2773204" y="2650017"/>
                  <a:pt x="2771147" y="2658761"/>
                  <a:pt x="2769089" y="2667505"/>
                </a:cubicBezTo>
                <a:cubicBezTo>
                  <a:pt x="2765746" y="2668105"/>
                  <a:pt x="2762403" y="2668705"/>
                  <a:pt x="2759317" y="2669219"/>
                </a:cubicBezTo>
                <a:close/>
                <a:moveTo>
                  <a:pt x="2779290" y="2640416"/>
                </a:moveTo>
                <a:cubicBezTo>
                  <a:pt x="2782377" y="2639816"/>
                  <a:pt x="2785634" y="2639130"/>
                  <a:pt x="2788977" y="2638530"/>
                </a:cubicBezTo>
                <a:cubicBezTo>
                  <a:pt x="2787006" y="2647531"/>
                  <a:pt x="2785034" y="2656532"/>
                  <a:pt x="2783062" y="2665448"/>
                </a:cubicBezTo>
                <a:cubicBezTo>
                  <a:pt x="2779633" y="2665962"/>
                  <a:pt x="2776376" y="2666476"/>
                  <a:pt x="2773204" y="2666905"/>
                </a:cubicBezTo>
                <a:cubicBezTo>
                  <a:pt x="2775176" y="2658161"/>
                  <a:pt x="2777233" y="2649246"/>
                  <a:pt x="2779290" y="2640416"/>
                </a:cubicBezTo>
                <a:close/>
                <a:moveTo>
                  <a:pt x="2792921" y="2637844"/>
                </a:moveTo>
                <a:cubicBezTo>
                  <a:pt x="2796093" y="2637244"/>
                  <a:pt x="2799264" y="2636644"/>
                  <a:pt x="2802522" y="2636129"/>
                </a:cubicBezTo>
                <a:cubicBezTo>
                  <a:pt x="2800636" y="2645302"/>
                  <a:pt x="2798750" y="2654475"/>
                  <a:pt x="2796864" y="2663647"/>
                </a:cubicBezTo>
                <a:cubicBezTo>
                  <a:pt x="2793435" y="2664076"/>
                  <a:pt x="2790178" y="2664590"/>
                  <a:pt x="2786920" y="2665019"/>
                </a:cubicBezTo>
                <a:cubicBezTo>
                  <a:pt x="2788892" y="2655932"/>
                  <a:pt x="2790949" y="2646845"/>
                  <a:pt x="2792921" y="2637844"/>
                </a:cubicBezTo>
                <a:close/>
                <a:moveTo>
                  <a:pt x="4828118" y="2733085"/>
                </a:moveTo>
                <a:cubicBezTo>
                  <a:pt x="4828118" y="2733085"/>
                  <a:pt x="4828118" y="2733085"/>
                  <a:pt x="4828118" y="2733085"/>
                </a:cubicBezTo>
                <a:cubicBezTo>
                  <a:pt x="4828461" y="2734199"/>
                  <a:pt x="4828719" y="2735313"/>
                  <a:pt x="4829061" y="2736342"/>
                </a:cubicBezTo>
                <a:cubicBezTo>
                  <a:pt x="4829061" y="2736342"/>
                  <a:pt x="4829061" y="2736342"/>
                  <a:pt x="4829061" y="2736342"/>
                </a:cubicBezTo>
                <a:cubicBezTo>
                  <a:pt x="4828719" y="2735313"/>
                  <a:pt x="4828375" y="2734199"/>
                  <a:pt x="4828118" y="2733085"/>
                </a:cubicBezTo>
                <a:close/>
                <a:moveTo>
                  <a:pt x="4832405" y="2734285"/>
                </a:moveTo>
                <a:cubicBezTo>
                  <a:pt x="4832662" y="2735142"/>
                  <a:pt x="4832919" y="2735914"/>
                  <a:pt x="4833176" y="2736771"/>
                </a:cubicBezTo>
                <a:cubicBezTo>
                  <a:pt x="4833176" y="2736771"/>
                  <a:pt x="4833176" y="2736771"/>
                  <a:pt x="4833176" y="2736771"/>
                </a:cubicBezTo>
                <a:cubicBezTo>
                  <a:pt x="4832833" y="2735914"/>
                  <a:pt x="4832576" y="2735142"/>
                  <a:pt x="4832405" y="2734285"/>
                </a:cubicBezTo>
                <a:close/>
                <a:moveTo>
                  <a:pt x="4837119" y="2736856"/>
                </a:moveTo>
                <a:cubicBezTo>
                  <a:pt x="4837119" y="2736942"/>
                  <a:pt x="4837205" y="2737028"/>
                  <a:pt x="4837205" y="2737199"/>
                </a:cubicBezTo>
                <a:cubicBezTo>
                  <a:pt x="4837205" y="2737199"/>
                  <a:pt x="4837205" y="2737199"/>
                  <a:pt x="4837205" y="2737199"/>
                </a:cubicBezTo>
                <a:cubicBezTo>
                  <a:pt x="4837205" y="2737028"/>
                  <a:pt x="4837119" y="2736942"/>
                  <a:pt x="4837119" y="2736856"/>
                </a:cubicBezTo>
                <a:close/>
                <a:moveTo>
                  <a:pt x="4839005" y="2743114"/>
                </a:moveTo>
                <a:cubicBezTo>
                  <a:pt x="4839348" y="2744143"/>
                  <a:pt x="4839605" y="2745172"/>
                  <a:pt x="4839948" y="2746201"/>
                </a:cubicBezTo>
                <a:cubicBezTo>
                  <a:pt x="4839948" y="2746201"/>
                  <a:pt x="4839948" y="2746201"/>
                  <a:pt x="4839948" y="2746201"/>
                </a:cubicBezTo>
                <a:cubicBezTo>
                  <a:pt x="4839605" y="2745172"/>
                  <a:pt x="4839348" y="2744143"/>
                  <a:pt x="4839005" y="2743114"/>
                </a:cubicBezTo>
                <a:cubicBezTo>
                  <a:pt x="4839005" y="2743114"/>
                  <a:pt x="4839005" y="2743114"/>
                  <a:pt x="4839005" y="2743114"/>
                </a:cubicBezTo>
                <a:close/>
                <a:moveTo>
                  <a:pt x="4841748" y="2752116"/>
                </a:moveTo>
                <a:cubicBezTo>
                  <a:pt x="4842092" y="2753144"/>
                  <a:pt x="4842348" y="2754173"/>
                  <a:pt x="4842691" y="2755287"/>
                </a:cubicBezTo>
                <a:cubicBezTo>
                  <a:pt x="4842691" y="2755287"/>
                  <a:pt x="4842691" y="2755287"/>
                  <a:pt x="4842606" y="2755287"/>
                </a:cubicBezTo>
                <a:cubicBezTo>
                  <a:pt x="4842348" y="2754173"/>
                  <a:pt x="4842092" y="2753144"/>
                  <a:pt x="4841748" y="2752116"/>
                </a:cubicBezTo>
                <a:cubicBezTo>
                  <a:pt x="4841748" y="2752116"/>
                  <a:pt x="4841748" y="2752116"/>
                  <a:pt x="4841748" y="2752116"/>
                </a:cubicBezTo>
                <a:close/>
                <a:moveTo>
                  <a:pt x="4844492" y="2761031"/>
                </a:moveTo>
                <a:cubicBezTo>
                  <a:pt x="4844834" y="2762060"/>
                  <a:pt x="4845178" y="2763174"/>
                  <a:pt x="4845434" y="2764203"/>
                </a:cubicBezTo>
                <a:lnTo>
                  <a:pt x="4845349" y="2764203"/>
                </a:lnTo>
                <a:cubicBezTo>
                  <a:pt x="4845092" y="2763174"/>
                  <a:pt x="4844749" y="2762145"/>
                  <a:pt x="4844492" y="2761031"/>
                </a:cubicBezTo>
                <a:cubicBezTo>
                  <a:pt x="4844492" y="2761031"/>
                  <a:pt x="4844492" y="2761031"/>
                  <a:pt x="4844492" y="2761031"/>
                </a:cubicBezTo>
                <a:close/>
                <a:moveTo>
                  <a:pt x="4853064" y="2775518"/>
                </a:moveTo>
                <a:cubicBezTo>
                  <a:pt x="4860179" y="2798493"/>
                  <a:pt x="4867380" y="2821467"/>
                  <a:pt x="4874581" y="2844270"/>
                </a:cubicBezTo>
                <a:cubicBezTo>
                  <a:pt x="4978480" y="3173454"/>
                  <a:pt x="5256658" y="3939149"/>
                  <a:pt x="5595528" y="3939149"/>
                </a:cubicBezTo>
                <a:cubicBezTo>
                  <a:pt x="5786009" y="3939149"/>
                  <a:pt x="5946401" y="3703320"/>
                  <a:pt x="6088619" y="3477177"/>
                </a:cubicBezTo>
                <a:cubicBezTo>
                  <a:pt x="5947172" y="3708464"/>
                  <a:pt x="5787124" y="3958181"/>
                  <a:pt x="5590985" y="3958181"/>
                </a:cubicBezTo>
                <a:cubicBezTo>
                  <a:pt x="5448853" y="3958181"/>
                  <a:pt x="5304492" y="3824535"/>
                  <a:pt x="5161932" y="3561102"/>
                </a:cubicBezTo>
                <a:cubicBezTo>
                  <a:pt x="5064462" y="3380994"/>
                  <a:pt x="4967593" y="3139507"/>
                  <a:pt x="4874153" y="2843156"/>
                </a:cubicBezTo>
                <a:cubicBezTo>
                  <a:pt x="4867037" y="2820696"/>
                  <a:pt x="4860008" y="2798150"/>
                  <a:pt x="4853064" y="2775433"/>
                </a:cubicBezTo>
                <a:lnTo>
                  <a:pt x="4853064" y="2775433"/>
                </a:lnTo>
                <a:close/>
                <a:moveTo>
                  <a:pt x="7345090" y="4058393"/>
                </a:moveTo>
                <a:lnTo>
                  <a:pt x="7377494" y="4176351"/>
                </a:lnTo>
                <a:cubicBezTo>
                  <a:pt x="7437073" y="4392892"/>
                  <a:pt x="7557774" y="4711018"/>
                  <a:pt x="7670845" y="4949848"/>
                </a:cubicBezTo>
                <a:cubicBezTo>
                  <a:pt x="7779802" y="5179848"/>
                  <a:pt x="7933335" y="5322751"/>
                  <a:pt x="8071609" y="5322837"/>
                </a:cubicBezTo>
                <a:cubicBezTo>
                  <a:pt x="8086269" y="5322837"/>
                  <a:pt x="8101956" y="5321465"/>
                  <a:pt x="8114815" y="5319151"/>
                </a:cubicBezTo>
                <a:cubicBezTo>
                  <a:pt x="8267234" y="5291290"/>
                  <a:pt x="8415024" y="5125927"/>
                  <a:pt x="8553898" y="4827689"/>
                </a:cubicBezTo>
                <a:cubicBezTo>
                  <a:pt x="8612620" y="4701674"/>
                  <a:pt x="8661397" y="4569486"/>
                  <a:pt x="8700574" y="4448099"/>
                </a:cubicBezTo>
                <a:cubicBezTo>
                  <a:pt x="8659597" y="4583459"/>
                  <a:pt x="8608333" y="4730563"/>
                  <a:pt x="8546697" y="4867894"/>
                </a:cubicBezTo>
                <a:cubicBezTo>
                  <a:pt x="8410480" y="5171361"/>
                  <a:pt x="8263290" y="5339468"/>
                  <a:pt x="8109414" y="5367500"/>
                </a:cubicBezTo>
                <a:cubicBezTo>
                  <a:pt x="8096469" y="5369900"/>
                  <a:pt x="8080782" y="5371186"/>
                  <a:pt x="8066380" y="5371186"/>
                </a:cubicBezTo>
                <a:cubicBezTo>
                  <a:pt x="7928877" y="5371186"/>
                  <a:pt x="7779716" y="5229654"/>
                  <a:pt x="7667416" y="4992538"/>
                </a:cubicBezTo>
                <a:cubicBezTo>
                  <a:pt x="7546801" y="4737850"/>
                  <a:pt x="7434673" y="4412866"/>
                  <a:pt x="7377151" y="4203783"/>
                </a:cubicBezTo>
                <a:cubicBezTo>
                  <a:pt x="7333260" y="4044163"/>
                  <a:pt x="7289283" y="3877599"/>
                  <a:pt x="7246849" y="3716522"/>
                </a:cubicBezTo>
                <a:cubicBezTo>
                  <a:pt x="7223018" y="3625996"/>
                  <a:pt x="7198843" y="3534699"/>
                  <a:pt x="7174411" y="3443231"/>
                </a:cubicBezTo>
                <a:cubicBezTo>
                  <a:pt x="7232447" y="3648456"/>
                  <a:pt x="7289197" y="3854967"/>
                  <a:pt x="7345090" y="4058393"/>
                </a:cubicBezTo>
                <a:close/>
                <a:moveTo>
                  <a:pt x="10219792" y="2716540"/>
                </a:moveTo>
                <a:cubicBezTo>
                  <a:pt x="10232907" y="2704367"/>
                  <a:pt x="10594153" y="2684479"/>
                  <a:pt x="10616013" y="2684479"/>
                </a:cubicBezTo>
                <a:cubicBezTo>
                  <a:pt x="10624757" y="2684479"/>
                  <a:pt x="10713311" y="2687993"/>
                  <a:pt x="10811466" y="2693480"/>
                </a:cubicBezTo>
                <a:cubicBezTo>
                  <a:pt x="10823639" y="2701538"/>
                  <a:pt x="10835726" y="2708910"/>
                  <a:pt x="10847814" y="2715768"/>
                </a:cubicBezTo>
                <a:cubicBezTo>
                  <a:pt x="10740486" y="2711653"/>
                  <a:pt x="10638044" y="2708996"/>
                  <a:pt x="10634444" y="2708996"/>
                </a:cubicBezTo>
                <a:cubicBezTo>
                  <a:pt x="10630929" y="2708996"/>
                  <a:pt x="10533460" y="2712168"/>
                  <a:pt x="10434191" y="2716625"/>
                </a:cubicBezTo>
                <a:cubicBezTo>
                  <a:pt x="10238052" y="2725369"/>
                  <a:pt x="10236508" y="2729827"/>
                  <a:pt x="10235651" y="2732142"/>
                </a:cubicBezTo>
                <a:cubicBezTo>
                  <a:pt x="10228879" y="2741143"/>
                  <a:pt x="10100291" y="2751430"/>
                  <a:pt x="9942986" y="2761460"/>
                </a:cubicBezTo>
                <a:cubicBezTo>
                  <a:pt x="10113236" y="2744829"/>
                  <a:pt x="10212762" y="2731199"/>
                  <a:pt x="10219792" y="2716540"/>
                </a:cubicBezTo>
                <a:close/>
                <a:moveTo>
                  <a:pt x="10822267" y="2694165"/>
                </a:moveTo>
                <a:cubicBezTo>
                  <a:pt x="10824925" y="2694337"/>
                  <a:pt x="10827583" y="2694508"/>
                  <a:pt x="10830326" y="2694594"/>
                </a:cubicBezTo>
                <a:cubicBezTo>
                  <a:pt x="10842413" y="2702481"/>
                  <a:pt x="10854414" y="2709767"/>
                  <a:pt x="10866330" y="2716454"/>
                </a:cubicBezTo>
                <a:cubicBezTo>
                  <a:pt x="10864187" y="2716368"/>
                  <a:pt x="10862043" y="2716282"/>
                  <a:pt x="10859900" y="2716197"/>
                </a:cubicBezTo>
                <a:cubicBezTo>
                  <a:pt x="10847471" y="2709510"/>
                  <a:pt x="10834869" y="2702138"/>
                  <a:pt x="10822267" y="2694165"/>
                </a:cubicBezTo>
                <a:close/>
                <a:moveTo>
                  <a:pt x="10841127" y="2695280"/>
                </a:moveTo>
                <a:cubicBezTo>
                  <a:pt x="10843784" y="2695451"/>
                  <a:pt x="10846442" y="2695623"/>
                  <a:pt x="10849099" y="2695794"/>
                </a:cubicBezTo>
                <a:cubicBezTo>
                  <a:pt x="10861015" y="2703595"/>
                  <a:pt x="10872931" y="2710710"/>
                  <a:pt x="10884761" y="2717311"/>
                </a:cubicBezTo>
                <a:cubicBezTo>
                  <a:pt x="10882618" y="2717226"/>
                  <a:pt x="10880560" y="2717140"/>
                  <a:pt x="10878417" y="2717054"/>
                </a:cubicBezTo>
                <a:cubicBezTo>
                  <a:pt x="10865987" y="2710367"/>
                  <a:pt x="10853642" y="2703167"/>
                  <a:pt x="10841127" y="2695280"/>
                </a:cubicBezTo>
                <a:close/>
                <a:moveTo>
                  <a:pt x="10896248" y="2723569"/>
                </a:moveTo>
                <a:cubicBezTo>
                  <a:pt x="10911079" y="2731456"/>
                  <a:pt x="10925823" y="2738314"/>
                  <a:pt x="10940396" y="2744315"/>
                </a:cubicBezTo>
                <a:cubicBezTo>
                  <a:pt x="10939797" y="2744315"/>
                  <a:pt x="10939196" y="2744315"/>
                  <a:pt x="10938596" y="2744315"/>
                </a:cubicBezTo>
                <a:cubicBezTo>
                  <a:pt x="10922652" y="2738400"/>
                  <a:pt x="10906535" y="2731456"/>
                  <a:pt x="10890333" y="2723312"/>
                </a:cubicBezTo>
                <a:cubicBezTo>
                  <a:pt x="10892390" y="2723398"/>
                  <a:pt x="10894362" y="2723483"/>
                  <a:pt x="10896248" y="2723569"/>
                </a:cubicBezTo>
                <a:close/>
                <a:moveTo>
                  <a:pt x="10727885" y="2351180"/>
                </a:moveTo>
                <a:cubicBezTo>
                  <a:pt x="10726513" y="2350237"/>
                  <a:pt x="10725227" y="2349208"/>
                  <a:pt x="10723855" y="2348265"/>
                </a:cubicBezTo>
                <a:cubicBezTo>
                  <a:pt x="10723427" y="2347494"/>
                  <a:pt x="10722998" y="2346636"/>
                  <a:pt x="10722570" y="2345865"/>
                </a:cubicBezTo>
                <a:cubicBezTo>
                  <a:pt x="10723941" y="2346979"/>
                  <a:pt x="10725227" y="2348179"/>
                  <a:pt x="10726599" y="2349294"/>
                </a:cubicBezTo>
                <a:cubicBezTo>
                  <a:pt x="10727027" y="2349894"/>
                  <a:pt x="10727456" y="2350580"/>
                  <a:pt x="10727885" y="2351180"/>
                </a:cubicBezTo>
                <a:close/>
                <a:moveTo>
                  <a:pt x="10683479" y="2301631"/>
                </a:moveTo>
                <a:cubicBezTo>
                  <a:pt x="10682707" y="2301030"/>
                  <a:pt x="10682021" y="2300431"/>
                  <a:pt x="10681250" y="2299916"/>
                </a:cubicBezTo>
                <a:cubicBezTo>
                  <a:pt x="10680992" y="2299488"/>
                  <a:pt x="10680736" y="2298973"/>
                  <a:pt x="10680478" y="2298545"/>
                </a:cubicBezTo>
                <a:cubicBezTo>
                  <a:pt x="10681250" y="2299230"/>
                  <a:pt x="10682021" y="2299916"/>
                  <a:pt x="10682793" y="2300688"/>
                </a:cubicBezTo>
                <a:cubicBezTo>
                  <a:pt x="10683050" y="2300945"/>
                  <a:pt x="10683221" y="2301288"/>
                  <a:pt x="10683479" y="2301631"/>
                </a:cubicBezTo>
                <a:close/>
                <a:moveTo>
                  <a:pt x="9785338" y="1313136"/>
                </a:moveTo>
                <a:cubicBezTo>
                  <a:pt x="9592971" y="1313136"/>
                  <a:pt x="9436865" y="1684068"/>
                  <a:pt x="9378659" y="1843516"/>
                </a:cubicBezTo>
                <a:cubicBezTo>
                  <a:pt x="9271588" y="2137039"/>
                  <a:pt x="9180462" y="2449592"/>
                  <a:pt x="9098251" y="2769689"/>
                </a:cubicBezTo>
                <a:lnTo>
                  <a:pt x="9086679" y="2769689"/>
                </a:lnTo>
                <a:cubicBezTo>
                  <a:pt x="9165546" y="2444020"/>
                  <a:pt x="9254357" y="2125037"/>
                  <a:pt x="9363056" y="1827143"/>
                </a:cubicBezTo>
                <a:cubicBezTo>
                  <a:pt x="9452725" y="1581455"/>
                  <a:pt x="9595542" y="1288533"/>
                  <a:pt x="9766821" y="1288533"/>
                </a:cubicBezTo>
                <a:cubicBezTo>
                  <a:pt x="9846545" y="1288533"/>
                  <a:pt x="9928927" y="1340482"/>
                  <a:pt x="10012251" y="1443181"/>
                </a:cubicBezTo>
                <a:cubicBezTo>
                  <a:pt x="9935013" y="1357884"/>
                  <a:pt x="9857433" y="1313136"/>
                  <a:pt x="9785338" y="1313136"/>
                </a:cubicBezTo>
                <a:close/>
                <a:moveTo>
                  <a:pt x="9096795" y="2775518"/>
                </a:moveTo>
                <a:cubicBezTo>
                  <a:pt x="9094480" y="2784520"/>
                  <a:pt x="9092251" y="2793521"/>
                  <a:pt x="9089936" y="2802436"/>
                </a:cubicBezTo>
                <a:cubicBezTo>
                  <a:pt x="9086336" y="2802608"/>
                  <a:pt x="9082650" y="2802779"/>
                  <a:pt x="9078793" y="2802951"/>
                </a:cubicBezTo>
                <a:cubicBezTo>
                  <a:pt x="9081021" y="2793778"/>
                  <a:pt x="9083164" y="2784605"/>
                  <a:pt x="9085393" y="2775518"/>
                </a:cubicBezTo>
                <a:lnTo>
                  <a:pt x="9096795" y="2775518"/>
                </a:lnTo>
                <a:close/>
                <a:moveTo>
                  <a:pt x="9088394" y="2808437"/>
                </a:moveTo>
                <a:cubicBezTo>
                  <a:pt x="9086079" y="2817438"/>
                  <a:pt x="9083850" y="2826353"/>
                  <a:pt x="9081535" y="2835355"/>
                </a:cubicBezTo>
                <a:cubicBezTo>
                  <a:pt x="9078020" y="2835698"/>
                  <a:pt x="9074421" y="2836040"/>
                  <a:pt x="9070734" y="2836297"/>
                </a:cubicBezTo>
                <a:cubicBezTo>
                  <a:pt x="9072877" y="2827125"/>
                  <a:pt x="9075106" y="2818038"/>
                  <a:pt x="9077249" y="2808866"/>
                </a:cubicBezTo>
                <a:cubicBezTo>
                  <a:pt x="9081192" y="2808694"/>
                  <a:pt x="9084879" y="2808523"/>
                  <a:pt x="9088394" y="2808437"/>
                </a:cubicBezTo>
                <a:close/>
                <a:moveTo>
                  <a:pt x="9066877" y="2836640"/>
                </a:moveTo>
                <a:cubicBezTo>
                  <a:pt x="9063362" y="2836983"/>
                  <a:pt x="9059675" y="2837241"/>
                  <a:pt x="9055990" y="2837583"/>
                </a:cubicBezTo>
                <a:cubicBezTo>
                  <a:pt x="9058047" y="2828239"/>
                  <a:pt x="9060190" y="2818895"/>
                  <a:pt x="9062247" y="2809551"/>
                </a:cubicBezTo>
                <a:cubicBezTo>
                  <a:pt x="9066105" y="2809380"/>
                  <a:pt x="9069877" y="2809208"/>
                  <a:pt x="9073392" y="2809037"/>
                </a:cubicBezTo>
                <a:cubicBezTo>
                  <a:pt x="9071249" y="2818295"/>
                  <a:pt x="9069106" y="2827468"/>
                  <a:pt x="9066877" y="2836640"/>
                </a:cubicBezTo>
                <a:close/>
                <a:moveTo>
                  <a:pt x="9065505" y="2842555"/>
                </a:moveTo>
                <a:cubicBezTo>
                  <a:pt x="9063362" y="2851728"/>
                  <a:pt x="9061133" y="2860900"/>
                  <a:pt x="9058990" y="2870073"/>
                </a:cubicBezTo>
                <a:cubicBezTo>
                  <a:pt x="9055561" y="2870502"/>
                  <a:pt x="9052046" y="2871016"/>
                  <a:pt x="9048446" y="2871445"/>
                </a:cubicBezTo>
                <a:cubicBezTo>
                  <a:pt x="9050503" y="2862101"/>
                  <a:pt x="9052560" y="2852757"/>
                  <a:pt x="9054618" y="2843498"/>
                </a:cubicBezTo>
                <a:cubicBezTo>
                  <a:pt x="9058390" y="2843156"/>
                  <a:pt x="9061990" y="2842898"/>
                  <a:pt x="9065505" y="2842555"/>
                </a:cubicBezTo>
                <a:close/>
                <a:moveTo>
                  <a:pt x="9044587" y="2871959"/>
                </a:moveTo>
                <a:cubicBezTo>
                  <a:pt x="9041159" y="2872388"/>
                  <a:pt x="9037644" y="2872816"/>
                  <a:pt x="9034043" y="2873245"/>
                </a:cubicBezTo>
                <a:cubicBezTo>
                  <a:pt x="9036015" y="2863730"/>
                  <a:pt x="9037988" y="2854214"/>
                  <a:pt x="9039959" y="2844699"/>
                </a:cubicBezTo>
                <a:cubicBezTo>
                  <a:pt x="9043730" y="2844441"/>
                  <a:pt x="9047331" y="2844098"/>
                  <a:pt x="9050846" y="2843841"/>
                </a:cubicBezTo>
                <a:cubicBezTo>
                  <a:pt x="9048703" y="2853185"/>
                  <a:pt x="9046646" y="2862615"/>
                  <a:pt x="9044587" y="2871959"/>
                </a:cubicBezTo>
                <a:close/>
                <a:moveTo>
                  <a:pt x="6671634" y="1974761"/>
                </a:moveTo>
                <a:cubicBezTo>
                  <a:pt x="6528217" y="1709957"/>
                  <a:pt x="6382913" y="1575711"/>
                  <a:pt x="6239752" y="1575711"/>
                </a:cubicBezTo>
                <a:cubicBezTo>
                  <a:pt x="6046699" y="1575711"/>
                  <a:pt x="5888708" y="1815141"/>
                  <a:pt x="5749062" y="2042655"/>
                </a:cubicBezTo>
                <a:cubicBezTo>
                  <a:pt x="5817899" y="1927270"/>
                  <a:pt x="5889222" y="1810169"/>
                  <a:pt x="5967489" y="1719472"/>
                </a:cubicBezTo>
                <a:cubicBezTo>
                  <a:pt x="6061872" y="1609916"/>
                  <a:pt x="6152398" y="1556680"/>
                  <a:pt x="6244210" y="1556680"/>
                </a:cubicBezTo>
                <a:cubicBezTo>
                  <a:pt x="6388656" y="1556680"/>
                  <a:pt x="6533446" y="1693069"/>
                  <a:pt x="6674464" y="1962074"/>
                </a:cubicBezTo>
                <a:cubicBezTo>
                  <a:pt x="6791049" y="2184359"/>
                  <a:pt x="6885947" y="2461165"/>
                  <a:pt x="6949812" y="2661504"/>
                </a:cubicBezTo>
                <a:cubicBezTo>
                  <a:pt x="6859372" y="2379640"/>
                  <a:pt x="6765846" y="2148697"/>
                  <a:pt x="6671634" y="1974761"/>
                </a:cubicBezTo>
                <a:close/>
                <a:moveTo>
                  <a:pt x="4588259" y="1823542"/>
                </a:moveTo>
                <a:cubicBezTo>
                  <a:pt x="4545569" y="1661608"/>
                  <a:pt x="4501420" y="1494101"/>
                  <a:pt x="4457272" y="1333538"/>
                </a:cubicBezTo>
                <a:cubicBezTo>
                  <a:pt x="4394521" y="1105510"/>
                  <a:pt x="4275106" y="762695"/>
                  <a:pt x="4149690" y="510835"/>
                </a:cubicBezTo>
                <a:cubicBezTo>
                  <a:pt x="4098513" y="407965"/>
                  <a:pt x="4037819" y="321897"/>
                  <a:pt x="3974383" y="261804"/>
                </a:cubicBezTo>
                <a:cubicBezTo>
                  <a:pt x="3904860" y="196053"/>
                  <a:pt x="3834394" y="162706"/>
                  <a:pt x="3765128" y="162706"/>
                </a:cubicBezTo>
                <a:cubicBezTo>
                  <a:pt x="3750640" y="162706"/>
                  <a:pt x="3734781" y="164078"/>
                  <a:pt x="3721666" y="166478"/>
                </a:cubicBezTo>
                <a:cubicBezTo>
                  <a:pt x="3566675" y="194767"/>
                  <a:pt x="3418799" y="363646"/>
                  <a:pt x="3282067" y="668484"/>
                </a:cubicBezTo>
                <a:cubicBezTo>
                  <a:pt x="3225060" y="795528"/>
                  <a:pt x="3176969" y="930888"/>
                  <a:pt x="3137621" y="1057761"/>
                </a:cubicBezTo>
                <a:cubicBezTo>
                  <a:pt x="3179455" y="914171"/>
                  <a:pt x="3229947" y="764581"/>
                  <a:pt x="3288926" y="628193"/>
                </a:cubicBezTo>
                <a:cubicBezTo>
                  <a:pt x="3422999" y="318297"/>
                  <a:pt x="3570361" y="146761"/>
                  <a:pt x="3726723" y="118129"/>
                </a:cubicBezTo>
                <a:cubicBezTo>
                  <a:pt x="3740182" y="115643"/>
                  <a:pt x="3755527" y="114357"/>
                  <a:pt x="3770014" y="114357"/>
                </a:cubicBezTo>
                <a:cubicBezTo>
                  <a:pt x="3903660" y="114357"/>
                  <a:pt x="4039620" y="239773"/>
                  <a:pt x="4153034" y="467458"/>
                </a:cubicBezTo>
                <a:cubicBezTo>
                  <a:pt x="4301681" y="766039"/>
                  <a:pt x="4415438" y="1153344"/>
                  <a:pt x="4457443" y="1306021"/>
                </a:cubicBezTo>
                <a:cubicBezTo>
                  <a:pt x="4511193" y="1501302"/>
                  <a:pt x="4562199" y="1705756"/>
                  <a:pt x="4611577" y="1903438"/>
                </a:cubicBezTo>
                <a:cubicBezTo>
                  <a:pt x="4623664" y="1951787"/>
                  <a:pt x="4635837" y="2000479"/>
                  <a:pt x="4648096" y="2049256"/>
                </a:cubicBezTo>
                <a:cubicBezTo>
                  <a:pt x="4627864" y="1973818"/>
                  <a:pt x="4607977" y="1898380"/>
                  <a:pt x="4588259" y="1823542"/>
                </a:cubicBezTo>
                <a:close/>
                <a:moveTo>
                  <a:pt x="1642063" y="2823182"/>
                </a:moveTo>
                <a:cubicBezTo>
                  <a:pt x="1628947" y="2835355"/>
                  <a:pt x="1269930" y="2855243"/>
                  <a:pt x="1248156" y="2855243"/>
                </a:cubicBezTo>
                <a:cubicBezTo>
                  <a:pt x="1238298" y="2855243"/>
                  <a:pt x="1127027" y="2850699"/>
                  <a:pt x="1015156" y="2843927"/>
                </a:cubicBezTo>
                <a:cubicBezTo>
                  <a:pt x="1003240" y="2836212"/>
                  <a:pt x="991410" y="2829011"/>
                  <a:pt x="979580" y="2822410"/>
                </a:cubicBezTo>
                <a:cubicBezTo>
                  <a:pt x="984295" y="2822581"/>
                  <a:pt x="989009" y="2822839"/>
                  <a:pt x="993896" y="2823010"/>
                </a:cubicBezTo>
                <a:cubicBezTo>
                  <a:pt x="1108853" y="2827639"/>
                  <a:pt x="1226553" y="2830725"/>
                  <a:pt x="1230325" y="2830725"/>
                </a:cubicBezTo>
                <a:cubicBezTo>
                  <a:pt x="1233840" y="2830725"/>
                  <a:pt x="1330709" y="2827554"/>
                  <a:pt x="1429379" y="2823096"/>
                </a:cubicBezTo>
                <a:cubicBezTo>
                  <a:pt x="1624317" y="2814352"/>
                  <a:pt x="1625946" y="2809894"/>
                  <a:pt x="1626718" y="2807579"/>
                </a:cubicBezTo>
                <a:cubicBezTo>
                  <a:pt x="1633490" y="2798578"/>
                  <a:pt x="1760449" y="2788377"/>
                  <a:pt x="1916125" y="2778347"/>
                </a:cubicBezTo>
                <a:cubicBezTo>
                  <a:pt x="1747676" y="2795064"/>
                  <a:pt x="1649178" y="2808608"/>
                  <a:pt x="1642063" y="2823182"/>
                </a:cubicBezTo>
                <a:close/>
                <a:moveTo>
                  <a:pt x="1004268" y="2843327"/>
                </a:moveTo>
                <a:cubicBezTo>
                  <a:pt x="1001954" y="2843156"/>
                  <a:pt x="999554" y="2843070"/>
                  <a:pt x="997239" y="2842898"/>
                </a:cubicBezTo>
                <a:cubicBezTo>
                  <a:pt x="985409" y="2835269"/>
                  <a:pt x="973665" y="2828239"/>
                  <a:pt x="962006" y="2821724"/>
                </a:cubicBezTo>
                <a:cubicBezTo>
                  <a:pt x="963721" y="2821810"/>
                  <a:pt x="965521" y="2821896"/>
                  <a:pt x="967235" y="2821981"/>
                </a:cubicBezTo>
                <a:cubicBezTo>
                  <a:pt x="979580" y="2828411"/>
                  <a:pt x="991924" y="2835526"/>
                  <a:pt x="1004268" y="2843327"/>
                </a:cubicBezTo>
                <a:close/>
                <a:moveTo>
                  <a:pt x="986180" y="2842212"/>
                </a:moveTo>
                <a:cubicBezTo>
                  <a:pt x="983866" y="2842041"/>
                  <a:pt x="981551" y="2841955"/>
                  <a:pt x="979237" y="2841784"/>
                </a:cubicBezTo>
                <a:cubicBezTo>
                  <a:pt x="967578" y="2834240"/>
                  <a:pt x="955920" y="2827382"/>
                  <a:pt x="944347" y="2820953"/>
                </a:cubicBezTo>
                <a:cubicBezTo>
                  <a:pt x="946061" y="2821038"/>
                  <a:pt x="947776" y="2821124"/>
                  <a:pt x="949576" y="2821210"/>
                </a:cubicBezTo>
                <a:cubicBezTo>
                  <a:pt x="961749" y="2827554"/>
                  <a:pt x="973922" y="2834583"/>
                  <a:pt x="986180" y="2842212"/>
                </a:cubicBezTo>
                <a:close/>
                <a:moveTo>
                  <a:pt x="932431" y="2814523"/>
                </a:moveTo>
                <a:cubicBezTo>
                  <a:pt x="918029" y="2806980"/>
                  <a:pt x="903627" y="2800293"/>
                  <a:pt x="889397" y="2794549"/>
                </a:cubicBezTo>
                <a:cubicBezTo>
                  <a:pt x="889568" y="2794549"/>
                  <a:pt x="889740" y="2794549"/>
                  <a:pt x="889997" y="2794549"/>
                </a:cubicBezTo>
                <a:cubicBezTo>
                  <a:pt x="905685" y="2800207"/>
                  <a:pt x="921372" y="2806894"/>
                  <a:pt x="937317" y="2814695"/>
                </a:cubicBezTo>
                <a:cubicBezTo>
                  <a:pt x="935603" y="2814695"/>
                  <a:pt x="934060" y="2814609"/>
                  <a:pt x="932431" y="2814523"/>
                </a:cubicBezTo>
                <a:close/>
                <a:moveTo>
                  <a:pt x="1164403" y="3234233"/>
                </a:moveTo>
                <a:cubicBezTo>
                  <a:pt x="1165174" y="3234833"/>
                  <a:pt x="1165946" y="3235433"/>
                  <a:pt x="1166717" y="3236033"/>
                </a:cubicBezTo>
                <a:cubicBezTo>
                  <a:pt x="1166975" y="3236462"/>
                  <a:pt x="1167146" y="3236890"/>
                  <a:pt x="1167403" y="3237319"/>
                </a:cubicBezTo>
                <a:cubicBezTo>
                  <a:pt x="1166632" y="3236633"/>
                  <a:pt x="1165860" y="3235862"/>
                  <a:pt x="1165089" y="3235176"/>
                </a:cubicBezTo>
                <a:cubicBezTo>
                  <a:pt x="1164831" y="3234833"/>
                  <a:pt x="1164660" y="3234490"/>
                  <a:pt x="1164403" y="3234233"/>
                </a:cubicBezTo>
                <a:close/>
                <a:moveTo>
                  <a:pt x="2047027" y="4226586"/>
                </a:moveTo>
                <a:cubicBezTo>
                  <a:pt x="2239309" y="4226586"/>
                  <a:pt x="2395328" y="3855653"/>
                  <a:pt x="2453535" y="3696205"/>
                </a:cubicBezTo>
                <a:cubicBezTo>
                  <a:pt x="2560606" y="3402683"/>
                  <a:pt x="2651646" y="3090129"/>
                  <a:pt x="2733770" y="2770032"/>
                </a:cubicBezTo>
                <a:lnTo>
                  <a:pt x="2744743" y="2770032"/>
                </a:lnTo>
                <a:cubicBezTo>
                  <a:pt x="2665962" y="3095701"/>
                  <a:pt x="2577151" y="3414770"/>
                  <a:pt x="2468452" y="3712578"/>
                </a:cubicBezTo>
                <a:cubicBezTo>
                  <a:pt x="2378783" y="3958267"/>
                  <a:pt x="2235965" y="4251189"/>
                  <a:pt x="2064773" y="4251189"/>
                </a:cubicBezTo>
                <a:cubicBezTo>
                  <a:pt x="1983077" y="4251189"/>
                  <a:pt x="1898552" y="4196582"/>
                  <a:pt x="1813255" y="4088826"/>
                </a:cubicBezTo>
                <a:cubicBezTo>
                  <a:pt x="1892722" y="4179179"/>
                  <a:pt x="1972875" y="4226586"/>
                  <a:pt x="2047027" y="4226586"/>
                </a:cubicBezTo>
                <a:close/>
                <a:moveTo>
                  <a:pt x="2735313" y="2764203"/>
                </a:moveTo>
                <a:cubicBezTo>
                  <a:pt x="2737542" y="2755630"/>
                  <a:pt x="2739685" y="2747058"/>
                  <a:pt x="2741829" y="2738485"/>
                </a:cubicBezTo>
                <a:cubicBezTo>
                  <a:pt x="2745172" y="2738314"/>
                  <a:pt x="2748687" y="2738142"/>
                  <a:pt x="2752458" y="2737885"/>
                </a:cubicBezTo>
                <a:cubicBezTo>
                  <a:pt x="2750315" y="2746629"/>
                  <a:pt x="2748258" y="2755373"/>
                  <a:pt x="2746115" y="2764203"/>
                </a:cubicBezTo>
                <a:lnTo>
                  <a:pt x="2735313" y="2764203"/>
                </a:lnTo>
                <a:close/>
                <a:moveTo>
                  <a:pt x="2743372" y="2732656"/>
                </a:moveTo>
                <a:cubicBezTo>
                  <a:pt x="2745515" y="2724083"/>
                  <a:pt x="2747744" y="2715511"/>
                  <a:pt x="2749887" y="2706938"/>
                </a:cubicBezTo>
                <a:cubicBezTo>
                  <a:pt x="2753144" y="2706595"/>
                  <a:pt x="2756573" y="2706253"/>
                  <a:pt x="2760174" y="2705824"/>
                </a:cubicBezTo>
                <a:cubicBezTo>
                  <a:pt x="2758116" y="2714568"/>
                  <a:pt x="2755973" y="2723312"/>
                  <a:pt x="2753916" y="2732056"/>
                </a:cubicBezTo>
                <a:cubicBezTo>
                  <a:pt x="2750144" y="2732227"/>
                  <a:pt x="2746629" y="2732485"/>
                  <a:pt x="2743372" y="2732656"/>
                </a:cubicBezTo>
                <a:close/>
                <a:moveTo>
                  <a:pt x="2764031" y="2705395"/>
                </a:moveTo>
                <a:cubicBezTo>
                  <a:pt x="2767375" y="2705052"/>
                  <a:pt x="2770804" y="2704709"/>
                  <a:pt x="2774404" y="2704367"/>
                </a:cubicBezTo>
                <a:cubicBezTo>
                  <a:pt x="2772432" y="2713368"/>
                  <a:pt x="2770375" y="2722283"/>
                  <a:pt x="2768403" y="2731284"/>
                </a:cubicBezTo>
                <a:cubicBezTo>
                  <a:pt x="2764717" y="2731456"/>
                  <a:pt x="2761117" y="2731627"/>
                  <a:pt x="2757774" y="2731799"/>
                </a:cubicBezTo>
                <a:cubicBezTo>
                  <a:pt x="2759831" y="2723055"/>
                  <a:pt x="2761888" y="2714225"/>
                  <a:pt x="2764031" y="2705395"/>
                </a:cubicBezTo>
                <a:close/>
                <a:moveTo>
                  <a:pt x="2765403" y="2699480"/>
                </a:moveTo>
                <a:cubicBezTo>
                  <a:pt x="2767460" y="2690651"/>
                  <a:pt x="2769603" y="2681821"/>
                  <a:pt x="2771661" y="2672991"/>
                </a:cubicBezTo>
                <a:cubicBezTo>
                  <a:pt x="2774919" y="2672477"/>
                  <a:pt x="2778176" y="2672048"/>
                  <a:pt x="2781605" y="2671534"/>
                </a:cubicBezTo>
                <a:cubicBezTo>
                  <a:pt x="2779633" y="2680535"/>
                  <a:pt x="2777662" y="2689450"/>
                  <a:pt x="2775604" y="2698452"/>
                </a:cubicBezTo>
                <a:cubicBezTo>
                  <a:pt x="2772090" y="2698880"/>
                  <a:pt x="2768661" y="2699223"/>
                  <a:pt x="2765403" y="2699480"/>
                </a:cubicBezTo>
                <a:close/>
                <a:moveTo>
                  <a:pt x="2785548" y="2671020"/>
                </a:moveTo>
                <a:cubicBezTo>
                  <a:pt x="2788806" y="2670591"/>
                  <a:pt x="2792149" y="2670077"/>
                  <a:pt x="2795578" y="2669648"/>
                </a:cubicBezTo>
                <a:cubicBezTo>
                  <a:pt x="2793692" y="2678821"/>
                  <a:pt x="2791806" y="2687993"/>
                  <a:pt x="2789835" y="2697166"/>
                </a:cubicBezTo>
                <a:cubicBezTo>
                  <a:pt x="2786234" y="2697509"/>
                  <a:pt x="2782805" y="2697766"/>
                  <a:pt x="2779548" y="2698109"/>
                </a:cubicBezTo>
                <a:cubicBezTo>
                  <a:pt x="2781605" y="2689108"/>
                  <a:pt x="2783577" y="2680106"/>
                  <a:pt x="2785548" y="2671020"/>
                </a:cubicBezTo>
                <a:close/>
                <a:moveTo>
                  <a:pt x="4830776" y="2742343"/>
                </a:moveTo>
                <a:cubicBezTo>
                  <a:pt x="4830776" y="2742343"/>
                  <a:pt x="4830776" y="2742343"/>
                  <a:pt x="4830776" y="2742343"/>
                </a:cubicBezTo>
                <a:cubicBezTo>
                  <a:pt x="4831119" y="2743457"/>
                  <a:pt x="4831461" y="2744572"/>
                  <a:pt x="4831804" y="2745686"/>
                </a:cubicBezTo>
                <a:cubicBezTo>
                  <a:pt x="4831804" y="2745686"/>
                  <a:pt x="4831804" y="2745686"/>
                  <a:pt x="4831719" y="2745686"/>
                </a:cubicBezTo>
                <a:cubicBezTo>
                  <a:pt x="4831461" y="2744572"/>
                  <a:pt x="4831119" y="2743457"/>
                  <a:pt x="4830776" y="2742343"/>
                </a:cubicBezTo>
                <a:close/>
                <a:moveTo>
                  <a:pt x="4834890" y="2742686"/>
                </a:moveTo>
                <a:cubicBezTo>
                  <a:pt x="4834890" y="2742686"/>
                  <a:pt x="4834890" y="2742686"/>
                  <a:pt x="4834890" y="2742686"/>
                </a:cubicBezTo>
                <a:cubicBezTo>
                  <a:pt x="4835233" y="2743800"/>
                  <a:pt x="4835576" y="2744829"/>
                  <a:pt x="4835919" y="2745943"/>
                </a:cubicBezTo>
                <a:cubicBezTo>
                  <a:pt x="4835919" y="2745943"/>
                  <a:pt x="4835919" y="2745943"/>
                  <a:pt x="4835919" y="2745943"/>
                </a:cubicBezTo>
                <a:cubicBezTo>
                  <a:pt x="4835576" y="2744915"/>
                  <a:pt x="4835233" y="2743800"/>
                  <a:pt x="4834890" y="2742686"/>
                </a:cubicBezTo>
                <a:close/>
                <a:moveTo>
                  <a:pt x="4837720" y="2751858"/>
                </a:moveTo>
                <a:cubicBezTo>
                  <a:pt x="4838062" y="2752973"/>
                  <a:pt x="4838405" y="2754001"/>
                  <a:pt x="4838748" y="2755116"/>
                </a:cubicBezTo>
                <a:cubicBezTo>
                  <a:pt x="4838748" y="2755116"/>
                  <a:pt x="4838748" y="2755116"/>
                  <a:pt x="4838662" y="2755116"/>
                </a:cubicBezTo>
                <a:cubicBezTo>
                  <a:pt x="4838320" y="2754001"/>
                  <a:pt x="4837976" y="2752973"/>
                  <a:pt x="4837720" y="2751858"/>
                </a:cubicBezTo>
                <a:cubicBezTo>
                  <a:pt x="4837634" y="2751858"/>
                  <a:pt x="4837634" y="2751858"/>
                  <a:pt x="4837720" y="2751858"/>
                </a:cubicBezTo>
                <a:close/>
                <a:moveTo>
                  <a:pt x="4840463" y="2760945"/>
                </a:moveTo>
                <a:cubicBezTo>
                  <a:pt x="4840805" y="2762060"/>
                  <a:pt x="4841148" y="2763174"/>
                  <a:pt x="4841491" y="2764203"/>
                </a:cubicBezTo>
                <a:lnTo>
                  <a:pt x="4841406" y="2764203"/>
                </a:lnTo>
                <a:cubicBezTo>
                  <a:pt x="4841062" y="2763088"/>
                  <a:pt x="4840720" y="2762060"/>
                  <a:pt x="4840463" y="2760945"/>
                </a:cubicBezTo>
                <a:cubicBezTo>
                  <a:pt x="4840377" y="2760945"/>
                  <a:pt x="4840377" y="2760945"/>
                  <a:pt x="4840463" y="2760945"/>
                </a:cubicBezTo>
                <a:close/>
                <a:moveTo>
                  <a:pt x="4848949" y="2775518"/>
                </a:moveTo>
                <a:cubicBezTo>
                  <a:pt x="4856236" y="2799093"/>
                  <a:pt x="4863523" y="2822581"/>
                  <a:pt x="4870895" y="2845899"/>
                </a:cubicBezTo>
                <a:cubicBezTo>
                  <a:pt x="4964507" y="3142593"/>
                  <a:pt x="5061547" y="3384509"/>
                  <a:pt x="5159188" y="3565045"/>
                </a:cubicBezTo>
                <a:cubicBezTo>
                  <a:pt x="5302520" y="3829850"/>
                  <a:pt x="5447738" y="3964096"/>
                  <a:pt x="5590985" y="3964096"/>
                </a:cubicBezTo>
                <a:cubicBezTo>
                  <a:pt x="5782580" y="3964096"/>
                  <a:pt x="5939457" y="3728352"/>
                  <a:pt x="6078246" y="3502466"/>
                </a:cubicBezTo>
                <a:cubicBezTo>
                  <a:pt x="6010352" y="3616138"/>
                  <a:pt x="5940057" y="3731095"/>
                  <a:pt x="5863076" y="3820421"/>
                </a:cubicBezTo>
                <a:cubicBezTo>
                  <a:pt x="5768693" y="3929977"/>
                  <a:pt x="5678253" y="3983212"/>
                  <a:pt x="5586441" y="3983212"/>
                </a:cubicBezTo>
                <a:cubicBezTo>
                  <a:pt x="5441995" y="3983212"/>
                  <a:pt x="5297291" y="3846824"/>
                  <a:pt x="5156273" y="3577819"/>
                </a:cubicBezTo>
                <a:cubicBezTo>
                  <a:pt x="5033172" y="3343018"/>
                  <a:pt x="4934160" y="3047095"/>
                  <a:pt x="4870381" y="2844870"/>
                </a:cubicBezTo>
                <a:cubicBezTo>
                  <a:pt x="4863094" y="2821896"/>
                  <a:pt x="4855979" y="2798750"/>
                  <a:pt x="4848949" y="2775518"/>
                </a:cubicBezTo>
                <a:lnTo>
                  <a:pt x="4848949" y="2775518"/>
                </a:lnTo>
                <a:close/>
                <a:moveTo>
                  <a:pt x="7243591" y="3718922"/>
                </a:moveTo>
                <a:cubicBezTo>
                  <a:pt x="7286111" y="3880000"/>
                  <a:pt x="7330002" y="4046563"/>
                  <a:pt x="7373979" y="4206269"/>
                </a:cubicBezTo>
                <a:cubicBezTo>
                  <a:pt x="7431586" y="4415609"/>
                  <a:pt x="7543801" y="4741107"/>
                  <a:pt x="7664673" y="4996139"/>
                </a:cubicBezTo>
                <a:cubicBezTo>
                  <a:pt x="7717651" y="5108010"/>
                  <a:pt x="7780659" y="5201879"/>
                  <a:pt x="7846753" y="5267716"/>
                </a:cubicBezTo>
                <a:cubicBezTo>
                  <a:pt x="7919704" y="5340239"/>
                  <a:pt x="7993599" y="5377015"/>
                  <a:pt x="8066466" y="5377015"/>
                </a:cubicBezTo>
                <a:cubicBezTo>
                  <a:pt x="8080953" y="5377015"/>
                  <a:pt x="8096813" y="5375644"/>
                  <a:pt x="8109928" y="5373243"/>
                </a:cubicBezTo>
                <a:cubicBezTo>
                  <a:pt x="8264919" y="5344954"/>
                  <a:pt x="8412880" y="5176076"/>
                  <a:pt x="8549698" y="4871238"/>
                </a:cubicBezTo>
                <a:cubicBezTo>
                  <a:pt x="8602847" y="4752937"/>
                  <a:pt x="8648196" y="4627436"/>
                  <a:pt x="8686000" y="4508364"/>
                </a:cubicBezTo>
                <a:cubicBezTo>
                  <a:pt x="8645709" y="4643723"/>
                  <a:pt x="8597789" y="4783541"/>
                  <a:pt x="8542411" y="4911528"/>
                </a:cubicBezTo>
                <a:cubicBezTo>
                  <a:pt x="8408251" y="5221424"/>
                  <a:pt x="8260890" y="5392960"/>
                  <a:pt x="8104528" y="5421592"/>
                </a:cubicBezTo>
                <a:cubicBezTo>
                  <a:pt x="8091069" y="5424078"/>
                  <a:pt x="8075724" y="5425364"/>
                  <a:pt x="8061237" y="5425364"/>
                </a:cubicBezTo>
                <a:cubicBezTo>
                  <a:pt x="7921333" y="5425364"/>
                  <a:pt x="7779287" y="5288118"/>
                  <a:pt x="7661244" y="5038830"/>
                </a:cubicBezTo>
                <a:cubicBezTo>
                  <a:pt x="7515168" y="4730477"/>
                  <a:pt x="7404240" y="4344543"/>
                  <a:pt x="7373722" y="4233615"/>
                </a:cubicBezTo>
                <a:cubicBezTo>
                  <a:pt x="7320059" y="4038505"/>
                  <a:pt x="7269052" y="3834394"/>
                  <a:pt x="7219674" y="3636883"/>
                </a:cubicBezTo>
                <a:cubicBezTo>
                  <a:pt x="7205873" y="3581762"/>
                  <a:pt x="7191985" y="3526212"/>
                  <a:pt x="7178012" y="3470663"/>
                </a:cubicBezTo>
                <a:cubicBezTo>
                  <a:pt x="7200044" y="3553730"/>
                  <a:pt x="7221903" y="3636712"/>
                  <a:pt x="7243591" y="3718922"/>
                </a:cubicBezTo>
                <a:close/>
                <a:moveTo>
                  <a:pt x="10238138" y="2736342"/>
                </a:moveTo>
                <a:cubicBezTo>
                  <a:pt x="10250224" y="2727684"/>
                  <a:pt x="10630843" y="2714911"/>
                  <a:pt x="10634530" y="2714911"/>
                </a:cubicBezTo>
                <a:cubicBezTo>
                  <a:pt x="10644131" y="2714911"/>
                  <a:pt x="10750087" y="2717740"/>
                  <a:pt x="10859215" y="2722026"/>
                </a:cubicBezTo>
                <a:cubicBezTo>
                  <a:pt x="10874388" y="2730170"/>
                  <a:pt x="10889476" y="2737371"/>
                  <a:pt x="10904564" y="2743543"/>
                </a:cubicBezTo>
                <a:cubicBezTo>
                  <a:pt x="10899848" y="2743457"/>
                  <a:pt x="10895048" y="2743372"/>
                  <a:pt x="10890076" y="2743286"/>
                </a:cubicBezTo>
                <a:cubicBezTo>
                  <a:pt x="10772804" y="2740971"/>
                  <a:pt x="10655018" y="2739428"/>
                  <a:pt x="10652960" y="2739428"/>
                </a:cubicBezTo>
                <a:cubicBezTo>
                  <a:pt x="10650817" y="2739428"/>
                  <a:pt x="10552063" y="2741057"/>
                  <a:pt x="10453565" y="2743200"/>
                </a:cubicBezTo>
                <a:cubicBezTo>
                  <a:pt x="10278428" y="2747058"/>
                  <a:pt x="10257768" y="2749029"/>
                  <a:pt x="10254768" y="2751087"/>
                </a:cubicBezTo>
                <a:lnTo>
                  <a:pt x="10254768" y="2751001"/>
                </a:lnTo>
                <a:cubicBezTo>
                  <a:pt x="10248424" y="2755459"/>
                  <a:pt x="10130209" y="2760259"/>
                  <a:pt x="9976762" y="2765146"/>
                </a:cubicBezTo>
                <a:cubicBezTo>
                  <a:pt x="10145726" y="2754001"/>
                  <a:pt x="10230251" y="2745686"/>
                  <a:pt x="10238138" y="2736342"/>
                </a:cubicBezTo>
                <a:close/>
                <a:moveTo>
                  <a:pt x="10871816" y="2722540"/>
                </a:moveTo>
                <a:cubicBezTo>
                  <a:pt x="10873788" y="2722626"/>
                  <a:pt x="10875760" y="2722712"/>
                  <a:pt x="10877818" y="2722798"/>
                </a:cubicBezTo>
                <a:cubicBezTo>
                  <a:pt x="10892819" y="2730770"/>
                  <a:pt x="10907735" y="2737799"/>
                  <a:pt x="10922566" y="2743972"/>
                </a:cubicBezTo>
                <a:cubicBezTo>
                  <a:pt x="10921965" y="2743972"/>
                  <a:pt x="10921365" y="2743972"/>
                  <a:pt x="10920766" y="2743972"/>
                </a:cubicBezTo>
                <a:cubicBezTo>
                  <a:pt x="10904478" y="2737885"/>
                  <a:pt x="10888190" y="2730770"/>
                  <a:pt x="10871816" y="2722540"/>
                </a:cubicBezTo>
                <a:close/>
                <a:moveTo>
                  <a:pt x="9766906" y="1282789"/>
                </a:moveTo>
                <a:cubicBezTo>
                  <a:pt x="9593914" y="1282789"/>
                  <a:pt x="9450153" y="1577254"/>
                  <a:pt x="9360056" y="1824228"/>
                </a:cubicBezTo>
                <a:cubicBezTo>
                  <a:pt x="9251014" y="2123066"/>
                  <a:pt x="9162031" y="2443077"/>
                  <a:pt x="9082907" y="2769689"/>
                </a:cubicBezTo>
                <a:lnTo>
                  <a:pt x="9071334" y="2769689"/>
                </a:lnTo>
                <a:cubicBezTo>
                  <a:pt x="9147115" y="2437676"/>
                  <a:pt x="9233697" y="2111407"/>
                  <a:pt x="9344454" y="1807855"/>
                </a:cubicBezTo>
                <a:cubicBezTo>
                  <a:pt x="9380544" y="1708928"/>
                  <a:pt x="9436865" y="1563967"/>
                  <a:pt x="9509132" y="1447895"/>
                </a:cubicBezTo>
                <a:cubicBezTo>
                  <a:pt x="9587485" y="1322051"/>
                  <a:pt x="9667981" y="1258272"/>
                  <a:pt x="9748391" y="1258272"/>
                </a:cubicBezTo>
                <a:cubicBezTo>
                  <a:pt x="9835316" y="1258272"/>
                  <a:pt x="9916240" y="1319222"/>
                  <a:pt x="9987820" y="1407519"/>
                </a:cubicBezTo>
                <a:cubicBezTo>
                  <a:pt x="9912982" y="1324709"/>
                  <a:pt x="9838830" y="1282789"/>
                  <a:pt x="9766906" y="1282789"/>
                </a:cubicBezTo>
                <a:close/>
                <a:moveTo>
                  <a:pt x="9081535" y="2775518"/>
                </a:moveTo>
                <a:cubicBezTo>
                  <a:pt x="9079307" y="2784691"/>
                  <a:pt x="9077078" y="2793949"/>
                  <a:pt x="9074849" y="2803122"/>
                </a:cubicBezTo>
                <a:cubicBezTo>
                  <a:pt x="9071163" y="2803293"/>
                  <a:pt x="9067391" y="2803465"/>
                  <a:pt x="9063533" y="2803636"/>
                </a:cubicBezTo>
                <a:cubicBezTo>
                  <a:pt x="9065677" y="2794292"/>
                  <a:pt x="9067820" y="2784862"/>
                  <a:pt x="9069963" y="2775518"/>
                </a:cubicBezTo>
                <a:lnTo>
                  <a:pt x="9081535" y="2775518"/>
                </a:lnTo>
                <a:close/>
                <a:moveTo>
                  <a:pt x="9059761" y="2803808"/>
                </a:moveTo>
                <a:cubicBezTo>
                  <a:pt x="9056075" y="2803979"/>
                  <a:pt x="9052303" y="2804151"/>
                  <a:pt x="9048446" y="2804236"/>
                </a:cubicBezTo>
                <a:cubicBezTo>
                  <a:pt x="9050503" y="2794635"/>
                  <a:pt x="9052560" y="2785120"/>
                  <a:pt x="9054618" y="2775518"/>
                </a:cubicBezTo>
                <a:lnTo>
                  <a:pt x="9066190" y="2775518"/>
                </a:lnTo>
                <a:cubicBezTo>
                  <a:pt x="9064047" y="2784948"/>
                  <a:pt x="9061904" y="2794378"/>
                  <a:pt x="9059761" y="2803808"/>
                </a:cubicBezTo>
                <a:close/>
                <a:moveTo>
                  <a:pt x="9058475" y="2809723"/>
                </a:moveTo>
                <a:cubicBezTo>
                  <a:pt x="9056332" y="2819152"/>
                  <a:pt x="9054274" y="2828496"/>
                  <a:pt x="9052131" y="2837926"/>
                </a:cubicBezTo>
                <a:cubicBezTo>
                  <a:pt x="9048532" y="2838183"/>
                  <a:pt x="9044931" y="2838526"/>
                  <a:pt x="9041159" y="2838784"/>
                </a:cubicBezTo>
                <a:cubicBezTo>
                  <a:pt x="9043131" y="2829268"/>
                  <a:pt x="9045188" y="2819667"/>
                  <a:pt x="9047160" y="2810151"/>
                </a:cubicBezTo>
                <a:cubicBezTo>
                  <a:pt x="9051103" y="2809980"/>
                  <a:pt x="9054875" y="2809894"/>
                  <a:pt x="9058475" y="2809723"/>
                </a:cubicBezTo>
                <a:close/>
                <a:moveTo>
                  <a:pt x="9037387" y="2839126"/>
                </a:moveTo>
                <a:cubicBezTo>
                  <a:pt x="8882053" y="2851385"/>
                  <a:pt x="8607305" y="2864672"/>
                  <a:pt x="8465944" y="2871531"/>
                </a:cubicBezTo>
                <a:cubicBezTo>
                  <a:pt x="8392649" y="2875045"/>
                  <a:pt x="8344301" y="2877446"/>
                  <a:pt x="8340786" y="2878045"/>
                </a:cubicBezTo>
                <a:cubicBezTo>
                  <a:pt x="8339586" y="2878131"/>
                  <a:pt x="8310525" y="2878217"/>
                  <a:pt x="8309068" y="2878217"/>
                </a:cubicBezTo>
                <a:cubicBezTo>
                  <a:pt x="8295352" y="2878217"/>
                  <a:pt x="7968482" y="2871273"/>
                  <a:pt x="7957595" y="2862958"/>
                </a:cubicBezTo>
                <a:lnTo>
                  <a:pt x="7957595" y="2862958"/>
                </a:lnTo>
                <a:cubicBezTo>
                  <a:pt x="7951937" y="2857643"/>
                  <a:pt x="7898273" y="2853785"/>
                  <a:pt x="7738053" y="2844784"/>
                </a:cubicBezTo>
                <a:cubicBezTo>
                  <a:pt x="7649414" y="2839812"/>
                  <a:pt x="7548944" y="2834154"/>
                  <a:pt x="7543372" y="2830040"/>
                </a:cubicBezTo>
                <a:lnTo>
                  <a:pt x="7543372" y="2830125"/>
                </a:lnTo>
                <a:cubicBezTo>
                  <a:pt x="7534371" y="2820353"/>
                  <a:pt x="7437759" y="2813237"/>
                  <a:pt x="7167725" y="2797636"/>
                </a:cubicBezTo>
                <a:cubicBezTo>
                  <a:pt x="7112004" y="2794378"/>
                  <a:pt x="7053797" y="2791035"/>
                  <a:pt x="7000647" y="2787691"/>
                </a:cubicBezTo>
                <a:cubicBezTo>
                  <a:pt x="7000304" y="2786663"/>
                  <a:pt x="7000047" y="2785634"/>
                  <a:pt x="6999704" y="2784605"/>
                </a:cubicBezTo>
                <a:cubicBezTo>
                  <a:pt x="7045138" y="2786063"/>
                  <a:pt x="7100516" y="2787691"/>
                  <a:pt x="7167725" y="2789577"/>
                </a:cubicBezTo>
                <a:cubicBezTo>
                  <a:pt x="7340975" y="2794549"/>
                  <a:pt x="7537371" y="2800121"/>
                  <a:pt x="7545172" y="2805008"/>
                </a:cubicBezTo>
                <a:lnTo>
                  <a:pt x="7545172" y="2804922"/>
                </a:lnTo>
                <a:cubicBezTo>
                  <a:pt x="7548773" y="2807151"/>
                  <a:pt x="7571490" y="2808351"/>
                  <a:pt x="7742854" y="2813152"/>
                </a:cubicBezTo>
                <a:cubicBezTo>
                  <a:pt x="7843152" y="2815981"/>
                  <a:pt x="7956824" y="2819152"/>
                  <a:pt x="7962224" y="2821639"/>
                </a:cubicBezTo>
                <a:lnTo>
                  <a:pt x="7962224" y="2821553"/>
                </a:lnTo>
                <a:cubicBezTo>
                  <a:pt x="7965482" y="2823267"/>
                  <a:pt x="7985799" y="2825067"/>
                  <a:pt x="8138218" y="2827554"/>
                </a:cubicBezTo>
                <a:cubicBezTo>
                  <a:pt x="8225143" y="2828925"/>
                  <a:pt x="8312668" y="2829782"/>
                  <a:pt x="8314383" y="2829782"/>
                </a:cubicBezTo>
                <a:cubicBezTo>
                  <a:pt x="8314725" y="2829782"/>
                  <a:pt x="8345672" y="2829782"/>
                  <a:pt x="8346186" y="2829697"/>
                </a:cubicBezTo>
                <a:cubicBezTo>
                  <a:pt x="8348330" y="2829354"/>
                  <a:pt x="8404565" y="2827982"/>
                  <a:pt x="8482403" y="2826096"/>
                </a:cubicBezTo>
                <a:cubicBezTo>
                  <a:pt x="8595817" y="2823353"/>
                  <a:pt x="8767267" y="2819238"/>
                  <a:pt x="8907599" y="2814952"/>
                </a:cubicBezTo>
                <a:cubicBezTo>
                  <a:pt x="8964864" y="2813237"/>
                  <a:pt x="9009183" y="2811694"/>
                  <a:pt x="9043559" y="2810323"/>
                </a:cubicBezTo>
                <a:cubicBezTo>
                  <a:pt x="9041416" y="2819924"/>
                  <a:pt x="9039358" y="2829525"/>
                  <a:pt x="9037387" y="2839126"/>
                </a:cubicBezTo>
                <a:close/>
                <a:moveTo>
                  <a:pt x="6677121" y="1958216"/>
                </a:moveTo>
                <a:cubicBezTo>
                  <a:pt x="6535417" y="1687925"/>
                  <a:pt x="6389771" y="1550851"/>
                  <a:pt x="6244210" y="1550851"/>
                </a:cubicBezTo>
                <a:cubicBezTo>
                  <a:pt x="6050042" y="1550851"/>
                  <a:pt x="5895566" y="1790024"/>
                  <a:pt x="5759263" y="2017452"/>
                </a:cubicBezTo>
                <a:cubicBezTo>
                  <a:pt x="5900795" y="1774593"/>
                  <a:pt x="6048499" y="1531734"/>
                  <a:pt x="6248667" y="1531734"/>
                </a:cubicBezTo>
                <a:cubicBezTo>
                  <a:pt x="6327448" y="1531734"/>
                  <a:pt x="6406230" y="1571682"/>
                  <a:pt x="6482611" y="1650464"/>
                </a:cubicBezTo>
                <a:cubicBezTo>
                  <a:pt x="6548705" y="1718529"/>
                  <a:pt x="6615056" y="1817799"/>
                  <a:pt x="6679864" y="1945357"/>
                </a:cubicBezTo>
                <a:cubicBezTo>
                  <a:pt x="6800394" y="2182730"/>
                  <a:pt x="6898548" y="2486540"/>
                  <a:pt x="6955213" y="2665619"/>
                </a:cubicBezTo>
                <a:cubicBezTo>
                  <a:pt x="6891090" y="2464508"/>
                  <a:pt x="6795250" y="2183587"/>
                  <a:pt x="6677121" y="1958216"/>
                </a:cubicBezTo>
                <a:close/>
                <a:moveTo>
                  <a:pt x="4614749" y="1901381"/>
                </a:moveTo>
                <a:cubicBezTo>
                  <a:pt x="4565371" y="1703613"/>
                  <a:pt x="4514279" y="1499159"/>
                  <a:pt x="4460530" y="1303706"/>
                </a:cubicBezTo>
                <a:cubicBezTo>
                  <a:pt x="4418438" y="1150858"/>
                  <a:pt x="4304510" y="762953"/>
                  <a:pt x="4155605" y="463858"/>
                </a:cubicBezTo>
                <a:cubicBezTo>
                  <a:pt x="4041591" y="234715"/>
                  <a:pt x="3904603" y="108614"/>
                  <a:pt x="3769843" y="108528"/>
                </a:cubicBezTo>
                <a:cubicBezTo>
                  <a:pt x="3755270" y="108528"/>
                  <a:pt x="3739753" y="109899"/>
                  <a:pt x="3726209" y="112385"/>
                </a:cubicBezTo>
                <a:cubicBezTo>
                  <a:pt x="3465519" y="159963"/>
                  <a:pt x="3274267" y="591760"/>
                  <a:pt x="3149280" y="1004526"/>
                </a:cubicBezTo>
                <a:cubicBezTo>
                  <a:pt x="3194971" y="844048"/>
                  <a:pt x="3242463" y="704917"/>
                  <a:pt x="3292783" y="584473"/>
                </a:cubicBezTo>
                <a:cubicBezTo>
                  <a:pt x="3424800" y="268148"/>
                  <a:pt x="3572332" y="93097"/>
                  <a:pt x="3731267" y="64037"/>
                </a:cubicBezTo>
                <a:cubicBezTo>
                  <a:pt x="3745154" y="61465"/>
                  <a:pt x="3760242" y="60179"/>
                  <a:pt x="3774815" y="60179"/>
                </a:cubicBezTo>
                <a:cubicBezTo>
                  <a:pt x="3944036" y="60179"/>
                  <a:pt x="4077081" y="256146"/>
                  <a:pt x="4158949" y="420567"/>
                </a:cubicBezTo>
                <a:cubicBezTo>
                  <a:pt x="4291737" y="687257"/>
                  <a:pt x="4394693" y="1036672"/>
                  <a:pt x="4460701" y="1276274"/>
                </a:cubicBezTo>
                <a:cubicBezTo>
                  <a:pt x="4519679" y="1490586"/>
                  <a:pt x="4572657" y="1715186"/>
                  <a:pt x="4623836" y="1932413"/>
                </a:cubicBezTo>
                <a:cubicBezTo>
                  <a:pt x="4630865" y="1962160"/>
                  <a:pt x="4637895" y="1991992"/>
                  <a:pt x="4644924" y="2021910"/>
                </a:cubicBezTo>
                <a:cubicBezTo>
                  <a:pt x="4634808" y="1981619"/>
                  <a:pt x="4624778" y="1941414"/>
                  <a:pt x="4614749" y="1901381"/>
                </a:cubicBezTo>
                <a:close/>
                <a:moveTo>
                  <a:pt x="1624403" y="2803465"/>
                </a:moveTo>
                <a:cubicBezTo>
                  <a:pt x="1612230" y="2812123"/>
                  <a:pt x="1234011" y="2824896"/>
                  <a:pt x="1230411" y="2824896"/>
                </a:cubicBezTo>
                <a:cubicBezTo>
                  <a:pt x="1219695" y="2824896"/>
                  <a:pt x="1088879" y="2821296"/>
                  <a:pt x="967921" y="2816152"/>
                </a:cubicBezTo>
                <a:cubicBezTo>
                  <a:pt x="953091" y="2808351"/>
                  <a:pt x="938346" y="2801408"/>
                  <a:pt x="923687" y="2795407"/>
                </a:cubicBezTo>
                <a:cubicBezTo>
                  <a:pt x="939975" y="2795750"/>
                  <a:pt x="957634" y="2796178"/>
                  <a:pt x="977008" y="2796521"/>
                </a:cubicBezTo>
                <a:cubicBezTo>
                  <a:pt x="1093508" y="2798836"/>
                  <a:pt x="1210694" y="2800379"/>
                  <a:pt x="1212666" y="2800379"/>
                </a:cubicBezTo>
                <a:cubicBezTo>
                  <a:pt x="1214809" y="2800379"/>
                  <a:pt x="1312878" y="2798750"/>
                  <a:pt x="1410862" y="2796607"/>
                </a:cubicBezTo>
                <a:cubicBezTo>
                  <a:pt x="1584884" y="2792749"/>
                  <a:pt x="1605458" y="2790777"/>
                  <a:pt x="1608458" y="2788720"/>
                </a:cubicBezTo>
                <a:lnTo>
                  <a:pt x="1608458" y="2788806"/>
                </a:lnTo>
                <a:cubicBezTo>
                  <a:pt x="1614716" y="2784434"/>
                  <a:pt x="1731731" y="2779548"/>
                  <a:pt x="1883721" y="2774661"/>
                </a:cubicBezTo>
                <a:cubicBezTo>
                  <a:pt x="1716129" y="2785806"/>
                  <a:pt x="1632204" y="2794121"/>
                  <a:pt x="1624403" y="2803465"/>
                </a:cubicBezTo>
                <a:close/>
                <a:moveTo>
                  <a:pt x="955148" y="2815552"/>
                </a:moveTo>
                <a:cubicBezTo>
                  <a:pt x="953519" y="2815466"/>
                  <a:pt x="951890" y="2815380"/>
                  <a:pt x="950262" y="2815295"/>
                </a:cubicBezTo>
                <a:cubicBezTo>
                  <a:pt x="935603" y="2807579"/>
                  <a:pt x="921115" y="2800807"/>
                  <a:pt x="906628" y="2794892"/>
                </a:cubicBezTo>
                <a:cubicBezTo>
                  <a:pt x="906799" y="2794892"/>
                  <a:pt x="907056" y="2794892"/>
                  <a:pt x="907228" y="2794892"/>
                </a:cubicBezTo>
                <a:cubicBezTo>
                  <a:pt x="923087" y="2800807"/>
                  <a:pt x="939032" y="2807579"/>
                  <a:pt x="955148" y="2815552"/>
                </a:cubicBezTo>
                <a:close/>
                <a:moveTo>
                  <a:pt x="2064773" y="4256932"/>
                </a:moveTo>
                <a:cubicBezTo>
                  <a:pt x="2237680" y="4256932"/>
                  <a:pt x="2381355" y="3962467"/>
                  <a:pt x="2471538" y="3715493"/>
                </a:cubicBezTo>
                <a:cubicBezTo>
                  <a:pt x="2580580" y="3416656"/>
                  <a:pt x="2669562" y="3096644"/>
                  <a:pt x="2748515" y="2770032"/>
                </a:cubicBezTo>
                <a:lnTo>
                  <a:pt x="2759488" y="2770032"/>
                </a:lnTo>
                <a:cubicBezTo>
                  <a:pt x="2683793" y="3102045"/>
                  <a:pt x="2597125" y="3428315"/>
                  <a:pt x="2486368" y="3731867"/>
                </a:cubicBezTo>
                <a:cubicBezTo>
                  <a:pt x="2450278" y="3830793"/>
                  <a:pt x="2393957" y="3975754"/>
                  <a:pt x="2321690" y="4091826"/>
                </a:cubicBezTo>
                <a:cubicBezTo>
                  <a:pt x="2243424" y="4217670"/>
                  <a:pt x="2162928" y="4281449"/>
                  <a:pt x="2082432" y="4281449"/>
                </a:cubicBezTo>
                <a:cubicBezTo>
                  <a:pt x="1992935" y="4281449"/>
                  <a:pt x="1909867" y="4216813"/>
                  <a:pt x="1836658" y="4124144"/>
                </a:cubicBezTo>
                <a:cubicBezTo>
                  <a:pt x="1913982" y="4212355"/>
                  <a:pt x="1990535" y="4256932"/>
                  <a:pt x="2064773" y="4256932"/>
                </a:cubicBezTo>
                <a:close/>
                <a:moveTo>
                  <a:pt x="2749973" y="2764203"/>
                </a:moveTo>
                <a:cubicBezTo>
                  <a:pt x="2752116" y="2755373"/>
                  <a:pt x="2754259" y="2746543"/>
                  <a:pt x="2756316" y="2737714"/>
                </a:cubicBezTo>
                <a:cubicBezTo>
                  <a:pt x="2759745" y="2737542"/>
                  <a:pt x="2763346" y="2737371"/>
                  <a:pt x="2767032" y="2737199"/>
                </a:cubicBezTo>
                <a:cubicBezTo>
                  <a:pt x="2764974" y="2746201"/>
                  <a:pt x="2762917" y="2755202"/>
                  <a:pt x="2760860" y="2764203"/>
                </a:cubicBezTo>
                <a:lnTo>
                  <a:pt x="2749973" y="2764203"/>
                </a:lnTo>
                <a:close/>
                <a:moveTo>
                  <a:pt x="2770804" y="2737028"/>
                </a:moveTo>
                <a:cubicBezTo>
                  <a:pt x="2774233" y="2736856"/>
                  <a:pt x="2777833" y="2736685"/>
                  <a:pt x="2781519" y="2736514"/>
                </a:cubicBezTo>
                <a:cubicBezTo>
                  <a:pt x="2779548" y="2745772"/>
                  <a:pt x="2777576" y="2754944"/>
                  <a:pt x="2775604" y="2764203"/>
                </a:cubicBezTo>
                <a:lnTo>
                  <a:pt x="2764631" y="2764203"/>
                </a:lnTo>
                <a:cubicBezTo>
                  <a:pt x="2766775" y="2755202"/>
                  <a:pt x="2768832" y="2746115"/>
                  <a:pt x="2770804" y="2737028"/>
                </a:cubicBezTo>
                <a:close/>
                <a:moveTo>
                  <a:pt x="2772175" y="2731199"/>
                </a:moveTo>
                <a:cubicBezTo>
                  <a:pt x="2774233" y="2722197"/>
                  <a:pt x="2776204" y="2713111"/>
                  <a:pt x="2778262" y="2704110"/>
                </a:cubicBezTo>
                <a:cubicBezTo>
                  <a:pt x="2781605" y="2703767"/>
                  <a:pt x="2785120" y="2703509"/>
                  <a:pt x="2788634" y="2703167"/>
                </a:cubicBezTo>
                <a:cubicBezTo>
                  <a:pt x="2786748" y="2712339"/>
                  <a:pt x="2784777" y="2721512"/>
                  <a:pt x="2782805" y="2730770"/>
                </a:cubicBezTo>
                <a:cubicBezTo>
                  <a:pt x="2779119" y="2730856"/>
                  <a:pt x="2775518" y="2731027"/>
                  <a:pt x="2772175" y="2731199"/>
                </a:cubicBezTo>
                <a:close/>
                <a:moveTo>
                  <a:pt x="2792406" y="2702824"/>
                </a:moveTo>
                <a:cubicBezTo>
                  <a:pt x="2940454" y="2690051"/>
                  <a:pt x="3237491" y="2675563"/>
                  <a:pt x="3386224" y="2668362"/>
                </a:cubicBezTo>
                <a:cubicBezTo>
                  <a:pt x="3458918" y="2664847"/>
                  <a:pt x="3506924" y="2662447"/>
                  <a:pt x="3510439" y="2661847"/>
                </a:cubicBezTo>
                <a:cubicBezTo>
                  <a:pt x="3511639" y="2661761"/>
                  <a:pt x="3540529" y="2661676"/>
                  <a:pt x="3541986" y="2661676"/>
                </a:cubicBezTo>
                <a:cubicBezTo>
                  <a:pt x="3554930" y="2661676"/>
                  <a:pt x="3861826" y="2668019"/>
                  <a:pt x="3872199" y="2675563"/>
                </a:cubicBezTo>
                <a:lnTo>
                  <a:pt x="3872199" y="2675563"/>
                </a:lnTo>
                <a:cubicBezTo>
                  <a:pt x="3878114" y="2680878"/>
                  <a:pt x="3935892" y="2684993"/>
                  <a:pt x="4098427" y="2694251"/>
                </a:cubicBezTo>
                <a:cubicBezTo>
                  <a:pt x="4191696" y="2699566"/>
                  <a:pt x="4297480" y="2705567"/>
                  <a:pt x="4303224" y="2709853"/>
                </a:cubicBezTo>
                <a:cubicBezTo>
                  <a:pt x="4303224" y="2709853"/>
                  <a:pt x="4303052" y="2709596"/>
                  <a:pt x="4302881" y="2709253"/>
                </a:cubicBezTo>
                <a:cubicBezTo>
                  <a:pt x="4308796" y="2719283"/>
                  <a:pt x="4403351" y="2726398"/>
                  <a:pt x="4676642" y="2742257"/>
                </a:cubicBezTo>
                <a:cubicBezTo>
                  <a:pt x="4727477" y="2745172"/>
                  <a:pt x="4780369" y="2748258"/>
                  <a:pt x="4829576" y="2751430"/>
                </a:cubicBezTo>
                <a:cubicBezTo>
                  <a:pt x="4829918" y="2752630"/>
                  <a:pt x="4830261" y="2753744"/>
                  <a:pt x="4830604" y="2754944"/>
                </a:cubicBezTo>
                <a:cubicBezTo>
                  <a:pt x="4787999" y="2753573"/>
                  <a:pt x="4737335" y="2752116"/>
                  <a:pt x="4676899" y="2750401"/>
                </a:cubicBezTo>
                <a:cubicBezTo>
                  <a:pt x="4504763" y="2745429"/>
                  <a:pt x="4309653" y="2739857"/>
                  <a:pt x="4301852" y="2734971"/>
                </a:cubicBezTo>
                <a:lnTo>
                  <a:pt x="4301852" y="2735056"/>
                </a:lnTo>
                <a:cubicBezTo>
                  <a:pt x="4298252" y="2732742"/>
                  <a:pt x="4274849" y="2731456"/>
                  <a:pt x="4094055" y="2726398"/>
                </a:cubicBezTo>
                <a:cubicBezTo>
                  <a:pt x="3990670" y="2723483"/>
                  <a:pt x="3873399" y="2720226"/>
                  <a:pt x="3867998" y="2717654"/>
                </a:cubicBezTo>
                <a:lnTo>
                  <a:pt x="3867998" y="2717740"/>
                </a:lnTo>
                <a:cubicBezTo>
                  <a:pt x="3864826" y="2716111"/>
                  <a:pt x="3845795" y="2714482"/>
                  <a:pt x="3702635" y="2712168"/>
                </a:cubicBezTo>
                <a:cubicBezTo>
                  <a:pt x="3621281" y="2710882"/>
                  <a:pt x="3538900" y="2710110"/>
                  <a:pt x="3537271" y="2710110"/>
                </a:cubicBezTo>
                <a:cubicBezTo>
                  <a:pt x="3536928" y="2710110"/>
                  <a:pt x="3506153" y="2710110"/>
                  <a:pt x="3505724" y="2710196"/>
                </a:cubicBezTo>
                <a:cubicBezTo>
                  <a:pt x="3503581" y="2710539"/>
                  <a:pt x="3447688" y="2711911"/>
                  <a:pt x="3370364" y="2713797"/>
                </a:cubicBezTo>
                <a:cubicBezTo>
                  <a:pt x="3257636" y="2716540"/>
                  <a:pt x="3087301" y="2720654"/>
                  <a:pt x="2947740" y="2724941"/>
                </a:cubicBezTo>
                <a:cubicBezTo>
                  <a:pt x="2875217" y="2727170"/>
                  <a:pt x="2823610" y="2729056"/>
                  <a:pt x="2786834" y="2730599"/>
                </a:cubicBezTo>
                <a:cubicBezTo>
                  <a:pt x="2788549" y="2721255"/>
                  <a:pt x="2790520" y="2712082"/>
                  <a:pt x="2792406" y="2702824"/>
                </a:cubicBezTo>
                <a:close/>
                <a:moveTo>
                  <a:pt x="4833519" y="2751601"/>
                </a:moveTo>
                <a:cubicBezTo>
                  <a:pt x="4833519" y="2751601"/>
                  <a:pt x="4833604" y="2751601"/>
                  <a:pt x="4833519" y="2751601"/>
                </a:cubicBezTo>
                <a:cubicBezTo>
                  <a:pt x="4833948" y="2752716"/>
                  <a:pt x="4834290" y="2753830"/>
                  <a:pt x="4834633" y="2755030"/>
                </a:cubicBezTo>
                <a:cubicBezTo>
                  <a:pt x="4834633" y="2755030"/>
                  <a:pt x="4834548" y="2755030"/>
                  <a:pt x="4834548" y="2755030"/>
                </a:cubicBezTo>
                <a:cubicBezTo>
                  <a:pt x="4834205" y="2753830"/>
                  <a:pt x="4833862" y="2752716"/>
                  <a:pt x="4833519" y="2751601"/>
                </a:cubicBezTo>
                <a:close/>
                <a:moveTo>
                  <a:pt x="4836348" y="2760774"/>
                </a:moveTo>
                <a:cubicBezTo>
                  <a:pt x="4836691" y="2761888"/>
                  <a:pt x="4837034" y="2763088"/>
                  <a:pt x="4837376" y="2764203"/>
                </a:cubicBezTo>
                <a:lnTo>
                  <a:pt x="4837291" y="2764203"/>
                </a:lnTo>
                <a:cubicBezTo>
                  <a:pt x="4836948" y="2763088"/>
                  <a:pt x="4836605" y="2761974"/>
                  <a:pt x="4836348" y="2760774"/>
                </a:cubicBezTo>
                <a:cubicBezTo>
                  <a:pt x="4836348" y="2760774"/>
                  <a:pt x="4836348" y="2760774"/>
                  <a:pt x="4836348" y="2760774"/>
                </a:cubicBezTo>
                <a:close/>
                <a:moveTo>
                  <a:pt x="4844834" y="2775518"/>
                </a:moveTo>
                <a:cubicBezTo>
                  <a:pt x="4852207" y="2799607"/>
                  <a:pt x="4859579" y="2823610"/>
                  <a:pt x="4867123" y="2847527"/>
                </a:cubicBezTo>
                <a:cubicBezTo>
                  <a:pt x="4930988" y="3049924"/>
                  <a:pt x="5030172" y="3346276"/>
                  <a:pt x="5153530" y="3581591"/>
                </a:cubicBezTo>
                <a:cubicBezTo>
                  <a:pt x="5295234" y="3851882"/>
                  <a:pt x="5440795" y="3988956"/>
                  <a:pt x="5586356" y="3988956"/>
                </a:cubicBezTo>
                <a:cubicBezTo>
                  <a:pt x="5778980" y="3988956"/>
                  <a:pt x="5932513" y="3753555"/>
                  <a:pt x="6067959" y="3527755"/>
                </a:cubicBezTo>
                <a:cubicBezTo>
                  <a:pt x="5927456" y="3768728"/>
                  <a:pt x="5780523" y="4007987"/>
                  <a:pt x="5581812" y="4007987"/>
                </a:cubicBezTo>
                <a:cubicBezTo>
                  <a:pt x="5503031" y="4007987"/>
                  <a:pt x="5424250" y="3968039"/>
                  <a:pt x="5347869" y="3889257"/>
                </a:cubicBezTo>
                <a:cubicBezTo>
                  <a:pt x="5281775" y="3821192"/>
                  <a:pt x="5215424" y="3721923"/>
                  <a:pt x="5150702" y="3594364"/>
                </a:cubicBezTo>
                <a:cubicBezTo>
                  <a:pt x="5023828" y="3344390"/>
                  <a:pt x="4921644" y="3020435"/>
                  <a:pt x="4866695" y="2846413"/>
                </a:cubicBezTo>
                <a:cubicBezTo>
                  <a:pt x="4859322" y="2822924"/>
                  <a:pt x="4852035" y="2799264"/>
                  <a:pt x="4844834" y="2775518"/>
                </a:cubicBezTo>
                <a:lnTo>
                  <a:pt x="4844834" y="2775518"/>
                </a:lnTo>
                <a:close/>
                <a:moveTo>
                  <a:pt x="7216245" y="3639112"/>
                </a:moveTo>
                <a:cubicBezTo>
                  <a:pt x="7265623" y="3836623"/>
                  <a:pt x="7316629" y="4040819"/>
                  <a:pt x="7370293" y="4236015"/>
                </a:cubicBezTo>
                <a:cubicBezTo>
                  <a:pt x="7400897" y="4347115"/>
                  <a:pt x="7511996" y="4733478"/>
                  <a:pt x="7658243" y="5042345"/>
                </a:cubicBezTo>
                <a:cubicBezTo>
                  <a:pt x="7776973" y="5293004"/>
                  <a:pt x="7920048" y="5431108"/>
                  <a:pt x="8061065" y="5431108"/>
                </a:cubicBezTo>
                <a:cubicBezTo>
                  <a:pt x="8075638" y="5431108"/>
                  <a:pt x="8091155" y="5429736"/>
                  <a:pt x="8104785" y="5427250"/>
                </a:cubicBezTo>
                <a:cubicBezTo>
                  <a:pt x="8262262" y="5398532"/>
                  <a:pt x="8410480" y="5226053"/>
                  <a:pt x="8545240" y="4914786"/>
                </a:cubicBezTo>
                <a:cubicBezTo>
                  <a:pt x="8594789" y="4800429"/>
                  <a:pt x="8638251" y="4676728"/>
                  <a:pt x="8675713" y="4555169"/>
                </a:cubicBezTo>
                <a:cubicBezTo>
                  <a:pt x="8631822" y="4707160"/>
                  <a:pt x="8586131" y="4839691"/>
                  <a:pt x="8537953" y="4955162"/>
                </a:cubicBezTo>
                <a:cubicBezTo>
                  <a:pt x="8405851" y="5271488"/>
                  <a:pt x="8258318" y="5446538"/>
                  <a:pt x="8099470" y="5475599"/>
                </a:cubicBezTo>
                <a:cubicBezTo>
                  <a:pt x="8085583" y="5478171"/>
                  <a:pt x="8070495" y="5479456"/>
                  <a:pt x="8055922" y="5479456"/>
                </a:cubicBezTo>
                <a:cubicBezTo>
                  <a:pt x="7878814" y="5479456"/>
                  <a:pt x="7740111" y="5264973"/>
                  <a:pt x="7654900" y="5085036"/>
                </a:cubicBezTo>
                <a:cubicBezTo>
                  <a:pt x="7560517" y="4885811"/>
                  <a:pt x="7467420" y="4617063"/>
                  <a:pt x="7370036" y="4263447"/>
                </a:cubicBezTo>
                <a:cubicBezTo>
                  <a:pt x="7311057" y="4049221"/>
                  <a:pt x="7258079" y="3824621"/>
                  <a:pt x="7206901" y="3607479"/>
                </a:cubicBezTo>
                <a:cubicBezTo>
                  <a:pt x="7198329" y="3571218"/>
                  <a:pt x="7189756" y="3534785"/>
                  <a:pt x="7181098" y="3498266"/>
                </a:cubicBezTo>
                <a:cubicBezTo>
                  <a:pt x="7192842" y="3545415"/>
                  <a:pt x="7204587" y="3592392"/>
                  <a:pt x="7216245" y="3639112"/>
                </a:cubicBezTo>
                <a:close/>
                <a:moveTo>
                  <a:pt x="10089404" y="2767118"/>
                </a:moveTo>
                <a:cubicBezTo>
                  <a:pt x="10233594" y="2761717"/>
                  <a:pt x="10253225" y="2758545"/>
                  <a:pt x="10256482" y="2755973"/>
                </a:cubicBezTo>
                <a:cubicBezTo>
                  <a:pt x="10268484" y="2751601"/>
                  <a:pt x="10649274" y="2745258"/>
                  <a:pt x="10652960" y="2745258"/>
                </a:cubicBezTo>
                <a:cubicBezTo>
                  <a:pt x="10655446" y="2745258"/>
                  <a:pt x="10793807" y="2747058"/>
                  <a:pt x="10920251" y="2749715"/>
                </a:cubicBezTo>
                <a:cubicBezTo>
                  <a:pt x="10946054" y="2759317"/>
                  <a:pt x="10971600" y="2766003"/>
                  <a:pt x="10996890" y="2769775"/>
                </a:cubicBezTo>
                <a:lnTo>
                  <a:pt x="10013195" y="2769775"/>
                </a:lnTo>
                <a:cubicBezTo>
                  <a:pt x="10040284" y="2768832"/>
                  <a:pt x="10065830" y="2767975"/>
                  <a:pt x="10089404" y="2767118"/>
                </a:cubicBezTo>
                <a:close/>
                <a:moveTo>
                  <a:pt x="9325852" y="1788566"/>
                </a:moveTo>
                <a:cubicBezTo>
                  <a:pt x="9369485" y="1668980"/>
                  <a:pt x="9423064" y="1531820"/>
                  <a:pt x="9489930" y="1421321"/>
                </a:cubicBezTo>
                <a:cubicBezTo>
                  <a:pt x="9567510" y="1292990"/>
                  <a:pt x="9648263" y="1227925"/>
                  <a:pt x="9729960" y="1227925"/>
                </a:cubicBezTo>
                <a:cubicBezTo>
                  <a:pt x="9808484" y="1227925"/>
                  <a:pt x="9888036" y="1277646"/>
                  <a:pt x="9966989" y="1375886"/>
                </a:cubicBezTo>
                <a:cubicBezTo>
                  <a:pt x="9900638" y="1301734"/>
                  <a:pt x="9827000" y="1252442"/>
                  <a:pt x="9748476" y="1252442"/>
                </a:cubicBezTo>
                <a:cubicBezTo>
                  <a:pt x="9667122" y="1252442"/>
                  <a:pt x="9585769" y="1316822"/>
                  <a:pt x="9506731" y="1443780"/>
                </a:cubicBezTo>
                <a:cubicBezTo>
                  <a:pt x="9434208" y="1560366"/>
                  <a:pt x="9377630" y="1705756"/>
                  <a:pt x="9341453" y="1804940"/>
                </a:cubicBezTo>
                <a:cubicBezTo>
                  <a:pt x="9230354" y="2109521"/>
                  <a:pt x="9143429" y="2436733"/>
                  <a:pt x="9067562" y="2769775"/>
                </a:cubicBezTo>
                <a:lnTo>
                  <a:pt x="9055904" y="2769775"/>
                </a:lnTo>
                <a:cubicBezTo>
                  <a:pt x="9128427" y="2431333"/>
                  <a:pt x="9212952" y="2098034"/>
                  <a:pt x="9325852" y="1788566"/>
                </a:cubicBezTo>
                <a:close/>
                <a:moveTo>
                  <a:pt x="9050846" y="2775518"/>
                </a:moveTo>
                <a:cubicBezTo>
                  <a:pt x="9048789" y="2785120"/>
                  <a:pt x="9046731" y="2794721"/>
                  <a:pt x="9044673" y="2804408"/>
                </a:cubicBezTo>
                <a:cubicBezTo>
                  <a:pt x="8894227" y="2810323"/>
                  <a:pt x="8632079" y="2816667"/>
                  <a:pt x="8482232" y="2820267"/>
                </a:cubicBezTo>
                <a:cubicBezTo>
                  <a:pt x="8391363" y="2822496"/>
                  <a:pt x="8347558" y="2823524"/>
                  <a:pt x="8345758" y="2823867"/>
                </a:cubicBezTo>
                <a:cubicBezTo>
                  <a:pt x="8344815" y="2823953"/>
                  <a:pt x="8315754" y="2823953"/>
                  <a:pt x="8314297" y="2823953"/>
                </a:cubicBezTo>
                <a:cubicBezTo>
                  <a:pt x="8300495" y="2823953"/>
                  <a:pt x="7972768" y="2820524"/>
                  <a:pt x="7963510" y="2816324"/>
                </a:cubicBezTo>
                <a:lnTo>
                  <a:pt x="7963425" y="2816495"/>
                </a:lnTo>
                <a:cubicBezTo>
                  <a:pt x="7958281" y="2813923"/>
                  <a:pt x="7925534" y="2812295"/>
                  <a:pt x="7742768" y="2807237"/>
                </a:cubicBezTo>
                <a:cubicBezTo>
                  <a:pt x="7648642" y="2804579"/>
                  <a:pt x="7551344" y="2801922"/>
                  <a:pt x="7546544" y="2799864"/>
                </a:cubicBezTo>
                <a:lnTo>
                  <a:pt x="7546458" y="2800207"/>
                </a:lnTo>
                <a:cubicBezTo>
                  <a:pt x="7538228" y="2795407"/>
                  <a:pt x="7477621" y="2792492"/>
                  <a:pt x="7167639" y="2783662"/>
                </a:cubicBezTo>
                <a:cubicBezTo>
                  <a:pt x="7109603" y="2782034"/>
                  <a:pt x="7050882" y="2780319"/>
                  <a:pt x="6997818" y="2778690"/>
                </a:cubicBezTo>
                <a:cubicBezTo>
                  <a:pt x="6997475" y="2777662"/>
                  <a:pt x="6997218" y="2776633"/>
                  <a:pt x="6996875" y="2775604"/>
                </a:cubicBezTo>
                <a:lnTo>
                  <a:pt x="9050846" y="2775604"/>
                </a:lnTo>
                <a:close/>
                <a:moveTo>
                  <a:pt x="6253039" y="1506874"/>
                </a:moveTo>
                <a:cubicBezTo>
                  <a:pt x="6403058" y="1506874"/>
                  <a:pt x="6543304" y="1642577"/>
                  <a:pt x="6681836" y="1921869"/>
                </a:cubicBezTo>
                <a:cubicBezTo>
                  <a:pt x="6792507" y="2145011"/>
                  <a:pt x="6879946" y="2414873"/>
                  <a:pt x="6950927" y="2639559"/>
                </a:cubicBezTo>
                <a:cubicBezTo>
                  <a:pt x="6893319" y="2458079"/>
                  <a:pt x="6798250" y="2169443"/>
                  <a:pt x="6682607" y="1941757"/>
                </a:cubicBezTo>
                <a:cubicBezTo>
                  <a:pt x="6617628" y="1813684"/>
                  <a:pt x="6550934" y="1714071"/>
                  <a:pt x="6484497" y="1645663"/>
                </a:cubicBezTo>
                <a:cubicBezTo>
                  <a:pt x="6407516" y="1566282"/>
                  <a:pt x="6328134" y="1526076"/>
                  <a:pt x="6248667" y="1526076"/>
                </a:cubicBezTo>
                <a:cubicBezTo>
                  <a:pt x="6053214" y="1526076"/>
                  <a:pt x="5907910" y="1755134"/>
                  <a:pt x="5769807" y="1991135"/>
                </a:cubicBezTo>
                <a:cubicBezTo>
                  <a:pt x="5907739" y="1748533"/>
                  <a:pt x="6052014" y="1506874"/>
                  <a:pt x="6253039" y="1506874"/>
                </a:cubicBezTo>
                <a:close/>
                <a:moveTo>
                  <a:pt x="3296727" y="540753"/>
                </a:moveTo>
                <a:cubicBezTo>
                  <a:pt x="3426686" y="217999"/>
                  <a:pt x="3574476" y="39433"/>
                  <a:pt x="3735896" y="9944"/>
                </a:cubicBezTo>
                <a:cubicBezTo>
                  <a:pt x="3750298" y="7287"/>
                  <a:pt x="3765042" y="6001"/>
                  <a:pt x="3779701" y="6001"/>
                </a:cubicBezTo>
                <a:cubicBezTo>
                  <a:pt x="4122773" y="6001"/>
                  <a:pt x="4341629" y="801786"/>
                  <a:pt x="4459243" y="1229297"/>
                </a:cubicBezTo>
                <a:lnTo>
                  <a:pt x="4463958" y="1246442"/>
                </a:lnTo>
                <a:cubicBezTo>
                  <a:pt x="4526538" y="1473956"/>
                  <a:pt x="4579601" y="1712528"/>
                  <a:pt x="4630865" y="1943214"/>
                </a:cubicBezTo>
                <a:cubicBezTo>
                  <a:pt x="4634551" y="1959845"/>
                  <a:pt x="4638237" y="1976562"/>
                  <a:pt x="4642009" y="1993278"/>
                </a:cubicBezTo>
                <a:cubicBezTo>
                  <a:pt x="4637037" y="1972275"/>
                  <a:pt x="4632065" y="1951273"/>
                  <a:pt x="4627179" y="1930356"/>
                </a:cubicBezTo>
                <a:cubicBezTo>
                  <a:pt x="4575915" y="1713043"/>
                  <a:pt x="4522937" y="1488358"/>
                  <a:pt x="4463958" y="1273874"/>
                </a:cubicBezTo>
                <a:cubicBezTo>
                  <a:pt x="4397950" y="1033929"/>
                  <a:pt x="4294737" y="684085"/>
                  <a:pt x="4161778" y="416881"/>
                </a:cubicBezTo>
                <a:cubicBezTo>
                  <a:pt x="4079482" y="251517"/>
                  <a:pt x="3945493" y="54350"/>
                  <a:pt x="3774901" y="54350"/>
                </a:cubicBezTo>
                <a:cubicBezTo>
                  <a:pt x="3760242" y="54350"/>
                  <a:pt x="3744983" y="55721"/>
                  <a:pt x="3731010" y="58293"/>
                </a:cubicBezTo>
                <a:cubicBezTo>
                  <a:pt x="3571047" y="87525"/>
                  <a:pt x="3422657" y="263433"/>
                  <a:pt x="3290040" y="581215"/>
                </a:cubicBezTo>
                <a:cubicBezTo>
                  <a:pt x="3245549" y="687857"/>
                  <a:pt x="3203201" y="809073"/>
                  <a:pt x="3162395" y="946661"/>
                </a:cubicBezTo>
                <a:cubicBezTo>
                  <a:pt x="3200800" y="808130"/>
                  <a:pt x="3245377" y="668398"/>
                  <a:pt x="3296727" y="540753"/>
                </a:cubicBezTo>
                <a:close/>
                <a:moveTo>
                  <a:pt x="1772879" y="2772690"/>
                </a:moveTo>
                <a:cubicBezTo>
                  <a:pt x="1629461" y="2778090"/>
                  <a:pt x="1610087" y="2781262"/>
                  <a:pt x="1606744" y="2783834"/>
                </a:cubicBezTo>
                <a:cubicBezTo>
                  <a:pt x="1594657" y="2788206"/>
                  <a:pt x="1216352" y="2794549"/>
                  <a:pt x="1212666" y="2794549"/>
                </a:cubicBezTo>
                <a:cubicBezTo>
                  <a:pt x="1209923" y="2794549"/>
                  <a:pt x="1041902" y="2792320"/>
                  <a:pt x="907571" y="2789149"/>
                </a:cubicBezTo>
                <a:cubicBezTo>
                  <a:pt x="882539" y="2780062"/>
                  <a:pt x="857764" y="2773632"/>
                  <a:pt x="833333" y="2769946"/>
                </a:cubicBezTo>
                <a:lnTo>
                  <a:pt x="1848488" y="2769946"/>
                </a:lnTo>
                <a:cubicBezTo>
                  <a:pt x="1821656" y="2770889"/>
                  <a:pt x="1796196" y="2771832"/>
                  <a:pt x="1772879" y="2772690"/>
                </a:cubicBezTo>
                <a:close/>
                <a:moveTo>
                  <a:pt x="2504456" y="3751240"/>
                </a:moveTo>
                <a:cubicBezTo>
                  <a:pt x="2460822" y="3870827"/>
                  <a:pt x="2407244" y="4007987"/>
                  <a:pt x="2340379" y="4118487"/>
                </a:cubicBezTo>
                <a:cubicBezTo>
                  <a:pt x="2262797" y="4246817"/>
                  <a:pt x="2182044" y="4311882"/>
                  <a:pt x="2100348" y="4311882"/>
                </a:cubicBezTo>
                <a:cubicBezTo>
                  <a:pt x="2019681" y="4311882"/>
                  <a:pt x="1937899" y="4259333"/>
                  <a:pt x="1856889" y="4155691"/>
                </a:cubicBezTo>
                <a:cubicBezTo>
                  <a:pt x="1925127" y="4234387"/>
                  <a:pt x="2001165" y="4287365"/>
                  <a:pt x="2082603" y="4287365"/>
                </a:cubicBezTo>
                <a:cubicBezTo>
                  <a:pt x="2163956" y="4287365"/>
                  <a:pt x="2245310" y="4222985"/>
                  <a:pt x="2324348" y="4096026"/>
                </a:cubicBezTo>
                <a:cubicBezTo>
                  <a:pt x="2396871" y="3979440"/>
                  <a:pt x="2453364" y="3834136"/>
                  <a:pt x="2489626" y="3734867"/>
                </a:cubicBezTo>
                <a:cubicBezTo>
                  <a:pt x="2600725" y="3430286"/>
                  <a:pt x="2687565" y="3103074"/>
                  <a:pt x="2763517" y="2770032"/>
                </a:cubicBezTo>
                <a:lnTo>
                  <a:pt x="2774576" y="2770032"/>
                </a:lnTo>
                <a:cubicBezTo>
                  <a:pt x="2701795" y="3108389"/>
                  <a:pt x="2617356" y="3441773"/>
                  <a:pt x="2504456" y="3751240"/>
                </a:cubicBezTo>
                <a:close/>
                <a:moveTo>
                  <a:pt x="2779462" y="2764203"/>
                </a:moveTo>
                <a:cubicBezTo>
                  <a:pt x="2781434" y="2754944"/>
                  <a:pt x="2783405" y="2745686"/>
                  <a:pt x="2785377" y="2736428"/>
                </a:cubicBezTo>
                <a:cubicBezTo>
                  <a:pt x="2928881" y="2730256"/>
                  <a:pt x="3212373" y="2723398"/>
                  <a:pt x="3370193" y="2719540"/>
                </a:cubicBezTo>
                <a:cubicBezTo>
                  <a:pt x="3460461" y="2717311"/>
                  <a:pt x="3504010" y="2716282"/>
                  <a:pt x="3505724" y="2715940"/>
                </a:cubicBezTo>
                <a:cubicBezTo>
                  <a:pt x="3506667" y="2715854"/>
                  <a:pt x="3535556" y="2715854"/>
                  <a:pt x="3537014" y="2715854"/>
                </a:cubicBezTo>
                <a:cubicBezTo>
                  <a:pt x="3550044" y="2715854"/>
                  <a:pt x="3857625" y="2719026"/>
                  <a:pt x="3866455" y="2722883"/>
                </a:cubicBezTo>
                <a:lnTo>
                  <a:pt x="3866541" y="2722712"/>
                </a:lnTo>
                <a:cubicBezTo>
                  <a:pt x="3871684" y="2725284"/>
                  <a:pt x="3905203" y="2726912"/>
                  <a:pt x="4093883" y="2732227"/>
                </a:cubicBezTo>
                <a:cubicBezTo>
                  <a:pt x="4192896" y="2734971"/>
                  <a:pt x="4295251" y="2737885"/>
                  <a:pt x="4300224" y="2740028"/>
                </a:cubicBezTo>
                <a:lnTo>
                  <a:pt x="4300309" y="2739685"/>
                </a:lnTo>
                <a:cubicBezTo>
                  <a:pt x="4308453" y="2744486"/>
                  <a:pt x="4368632" y="2747401"/>
                  <a:pt x="4676814" y="2756230"/>
                </a:cubicBezTo>
                <a:cubicBezTo>
                  <a:pt x="4729706" y="2757773"/>
                  <a:pt x="4783198" y="2759317"/>
                  <a:pt x="4832319" y="2760774"/>
                </a:cubicBezTo>
                <a:cubicBezTo>
                  <a:pt x="4832662" y="2761974"/>
                  <a:pt x="4833005" y="2763174"/>
                  <a:pt x="4833347" y="2764288"/>
                </a:cubicBezTo>
                <a:lnTo>
                  <a:pt x="2779462" y="2764288"/>
                </a:lnTo>
                <a:close/>
                <a:moveTo>
                  <a:pt x="5577269" y="4032933"/>
                </a:moveTo>
                <a:cubicBezTo>
                  <a:pt x="5427250" y="4032933"/>
                  <a:pt x="5287004" y="3897230"/>
                  <a:pt x="5148473" y="3618024"/>
                </a:cubicBezTo>
                <a:cubicBezTo>
                  <a:pt x="5031286" y="3381851"/>
                  <a:pt x="4940246" y="3093301"/>
                  <a:pt x="4867123" y="2861415"/>
                </a:cubicBezTo>
                <a:lnTo>
                  <a:pt x="4862923" y="2848128"/>
                </a:lnTo>
                <a:cubicBezTo>
                  <a:pt x="4855379" y="2824125"/>
                  <a:pt x="4848007" y="2799864"/>
                  <a:pt x="4840720" y="2775604"/>
                </a:cubicBezTo>
                <a:lnTo>
                  <a:pt x="4840805" y="2775604"/>
                </a:lnTo>
                <a:cubicBezTo>
                  <a:pt x="4848264" y="2800293"/>
                  <a:pt x="4855807" y="2824810"/>
                  <a:pt x="4863437" y="2849156"/>
                </a:cubicBezTo>
                <a:cubicBezTo>
                  <a:pt x="4918387" y="3023349"/>
                  <a:pt x="5020742" y="3347733"/>
                  <a:pt x="5147873" y="3598136"/>
                </a:cubicBezTo>
                <a:cubicBezTo>
                  <a:pt x="5212852" y="3726209"/>
                  <a:pt x="5279546" y="3825821"/>
                  <a:pt x="5345897" y="3894230"/>
                </a:cubicBezTo>
                <a:cubicBezTo>
                  <a:pt x="5422878" y="3973611"/>
                  <a:pt x="5502259" y="4013816"/>
                  <a:pt x="5581727" y="4013816"/>
                </a:cubicBezTo>
                <a:cubicBezTo>
                  <a:pt x="5775722" y="4013816"/>
                  <a:pt x="5920255" y="3788274"/>
                  <a:pt x="6057329" y="3554159"/>
                </a:cubicBezTo>
                <a:cubicBezTo>
                  <a:pt x="5920426" y="3794875"/>
                  <a:pt x="5776751" y="4032933"/>
                  <a:pt x="5577269" y="4032933"/>
                </a:cubicBezTo>
                <a:close/>
                <a:moveTo>
                  <a:pt x="8533496" y="4998968"/>
                </a:moveTo>
                <a:cubicBezTo>
                  <a:pt x="8403536" y="5321723"/>
                  <a:pt x="8255747" y="5500287"/>
                  <a:pt x="8094412" y="5529777"/>
                </a:cubicBezTo>
                <a:cubicBezTo>
                  <a:pt x="8080010" y="5532434"/>
                  <a:pt x="8065266" y="5533720"/>
                  <a:pt x="8050607" y="5533720"/>
                </a:cubicBezTo>
                <a:cubicBezTo>
                  <a:pt x="7707535" y="5533720"/>
                  <a:pt x="7488679" y="4737935"/>
                  <a:pt x="7371064" y="4310425"/>
                </a:cubicBezTo>
                <a:lnTo>
                  <a:pt x="7366350" y="4293280"/>
                </a:lnTo>
                <a:cubicBezTo>
                  <a:pt x="7303771" y="4065765"/>
                  <a:pt x="7250707" y="3827193"/>
                  <a:pt x="7199443" y="3596507"/>
                </a:cubicBezTo>
                <a:cubicBezTo>
                  <a:pt x="7194214" y="3572933"/>
                  <a:pt x="7188985" y="3549272"/>
                  <a:pt x="7183670" y="3525612"/>
                </a:cubicBezTo>
                <a:cubicBezTo>
                  <a:pt x="7190271" y="3553644"/>
                  <a:pt x="7196957" y="3581676"/>
                  <a:pt x="7203472" y="3609537"/>
                </a:cubicBezTo>
                <a:cubicBezTo>
                  <a:pt x="7254736" y="3826764"/>
                  <a:pt x="7307714" y="4051364"/>
                  <a:pt x="7366693" y="4265762"/>
                </a:cubicBezTo>
                <a:cubicBezTo>
                  <a:pt x="7464162" y="4619892"/>
                  <a:pt x="7557431" y="4888983"/>
                  <a:pt x="7651985" y="5088551"/>
                </a:cubicBezTo>
                <a:cubicBezTo>
                  <a:pt x="7737710" y="5269516"/>
                  <a:pt x="7877356" y="5485200"/>
                  <a:pt x="8055836" y="5485200"/>
                </a:cubicBezTo>
                <a:cubicBezTo>
                  <a:pt x="8070495" y="5485200"/>
                  <a:pt x="8085754" y="5483828"/>
                  <a:pt x="8099727" y="5481257"/>
                </a:cubicBezTo>
                <a:cubicBezTo>
                  <a:pt x="8259690" y="5452025"/>
                  <a:pt x="8408080" y="5276117"/>
                  <a:pt x="8540782" y="4958334"/>
                </a:cubicBezTo>
                <a:cubicBezTo>
                  <a:pt x="8582273" y="4858893"/>
                  <a:pt x="8621964" y="4746765"/>
                  <a:pt x="8660197" y="4620492"/>
                </a:cubicBezTo>
                <a:cubicBezTo>
                  <a:pt x="8623507" y="4750194"/>
                  <a:pt x="8581501" y="4879810"/>
                  <a:pt x="8533496" y="4998968"/>
                </a:cubicBezTo>
                <a:close/>
              </a:path>
            </a:pathLst>
          </a:custGeom>
          <a:gradFill>
            <a:gsLst>
              <a:gs pos="100000">
                <a:schemeClr val="accent2">
                  <a:lumMod val="46000"/>
                  <a:lumOff val="54000"/>
                </a:schemeClr>
              </a:gs>
              <a:gs pos="0">
                <a:schemeClr val="accent1">
                  <a:lumMod val="86000"/>
                  <a:lumOff val="14000"/>
                </a:schemeClr>
              </a:gs>
              <a:gs pos="80000">
                <a:schemeClr val="accent2">
                  <a:lumMod val="46000"/>
                  <a:lumOff val="54000"/>
                  <a:alpha val="76000"/>
                </a:schemeClr>
              </a:gs>
              <a:gs pos="52000">
                <a:schemeClr val="accent1">
                  <a:lumMod val="40000"/>
                  <a:lumOff val="60000"/>
                  <a:alpha val="40000"/>
                </a:schemeClr>
              </a:gs>
            </a:gsLst>
            <a:lin ang="240000" scaled="0"/>
          </a:gradFill>
          <a:ln w="8569" cap="flat">
            <a:noFill/>
            <a:prstDash val="solid"/>
            <a:miter/>
          </a:ln>
        </p:spPr>
        <p:txBody>
          <a:bodyPr rtlCol="0" anchor="ctr"/>
          <a:lstStyle/>
          <a:p>
            <a:endParaRPr lang="zh-CN" altLang="en-US" dirty="0">
              <a:cs typeface="+mn-ea"/>
              <a:sym typeface="+mn-lt"/>
            </a:endParaRPr>
          </a:p>
        </p:txBody>
      </p:sp>
      <p:sp>
        <p:nvSpPr>
          <p:cNvPr id="4" name="文本框 3">
            <a:extLst>
              <a:ext uri="{FF2B5EF4-FFF2-40B4-BE49-F238E27FC236}">
                <a16:creationId xmlns:a16="http://schemas.microsoft.com/office/drawing/2014/main" id="{B591085A-61E8-5B01-B3F9-E9AD38AAA0A8}"/>
              </a:ext>
            </a:extLst>
          </p:cNvPr>
          <p:cNvSpPr txBox="1"/>
          <p:nvPr/>
        </p:nvSpPr>
        <p:spPr>
          <a:xfrm>
            <a:off x="1205841" y="1669909"/>
            <a:ext cx="1238772" cy="40011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srgbClr val="C01920"/>
                </a:solidFill>
                <a:effectLst>
                  <a:outerShdw blurRad="88900" dist="38100" dir="2700000" algn="tl" rotWithShape="0">
                    <a:schemeClr val="accent1">
                      <a:lumMod val="75000"/>
                      <a:alpha val="20000"/>
                    </a:schemeClr>
                  </a:outerShdw>
                </a:effectLst>
                <a:uLnTx/>
                <a:uFillTx/>
                <a:latin typeface="思源宋体 CN Heavy"/>
                <a:ea typeface="思源宋体 CN Heavy"/>
              </a:defRPr>
            </a:lvl1pPr>
          </a:lstStyle>
          <a:p>
            <a:r>
              <a:rPr lang="zh-CN" altLang="en-US" dirty="0">
                <a:latin typeface="+mn-lt"/>
                <a:ea typeface="+mn-ea"/>
                <a:cs typeface="+mn-ea"/>
                <a:sym typeface="+mn-lt"/>
              </a:rPr>
              <a:t>早期探索</a:t>
            </a:r>
            <a:endParaRPr lang="en-US" dirty="0">
              <a:latin typeface="+mn-lt"/>
              <a:ea typeface="+mn-ea"/>
              <a:cs typeface="+mn-ea"/>
              <a:sym typeface="+mn-lt"/>
            </a:endParaRPr>
          </a:p>
        </p:txBody>
      </p:sp>
      <p:sp>
        <p:nvSpPr>
          <p:cNvPr id="5" name="文本框 4">
            <a:extLst>
              <a:ext uri="{FF2B5EF4-FFF2-40B4-BE49-F238E27FC236}">
                <a16:creationId xmlns:a16="http://schemas.microsoft.com/office/drawing/2014/main" id="{4458E006-7276-9A15-68A7-4EE5F2CB475D}"/>
              </a:ext>
            </a:extLst>
          </p:cNvPr>
          <p:cNvSpPr txBox="1"/>
          <p:nvPr/>
        </p:nvSpPr>
        <p:spPr>
          <a:xfrm>
            <a:off x="1183374" y="2085561"/>
            <a:ext cx="1807778" cy="852606"/>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早期荧光探针探索主要集中在天然发光物质的发现与应用</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cxnSp>
        <p:nvCxnSpPr>
          <p:cNvPr id="26" name="直接连接符 25">
            <a:extLst>
              <a:ext uri="{FF2B5EF4-FFF2-40B4-BE49-F238E27FC236}">
                <a16:creationId xmlns:a16="http://schemas.microsoft.com/office/drawing/2014/main" id="{F22F104F-2B52-5F4C-BCEA-EE51DD126D66}"/>
              </a:ext>
            </a:extLst>
          </p:cNvPr>
          <p:cNvCxnSpPr/>
          <p:nvPr/>
        </p:nvCxnSpPr>
        <p:spPr>
          <a:xfrm>
            <a:off x="1114929" y="1818843"/>
            <a:ext cx="0" cy="2213179"/>
          </a:xfrm>
          <a:prstGeom prst="line">
            <a:avLst/>
          </a:prstGeom>
          <a:ln>
            <a:gradFill>
              <a:gsLst>
                <a:gs pos="0">
                  <a:srgbClr val="C01920"/>
                </a:gs>
                <a:gs pos="100000">
                  <a:schemeClr val="accent1">
                    <a:lumMod val="30000"/>
                    <a:lumOff val="70000"/>
                    <a:alpha val="0"/>
                  </a:schemeClr>
                </a:gs>
              </a:gsLst>
              <a:lin ang="5400000" scaled="1"/>
            </a:gradFill>
            <a:headEnd type="oval" w="lg" len="lg"/>
          </a:ln>
        </p:spPr>
        <p:style>
          <a:lnRef idx="1">
            <a:schemeClr val="accent1"/>
          </a:lnRef>
          <a:fillRef idx="0">
            <a:schemeClr val="accent1"/>
          </a:fillRef>
          <a:effectRef idx="0">
            <a:schemeClr val="accent1"/>
          </a:effectRef>
          <a:fontRef idx="minor">
            <a:schemeClr val="tx1"/>
          </a:fontRef>
        </p:style>
      </p:cxnSp>
      <p:sp>
        <p:nvSpPr>
          <p:cNvPr id="44" name="椭圆 43">
            <a:extLst>
              <a:ext uri="{FF2B5EF4-FFF2-40B4-BE49-F238E27FC236}">
                <a16:creationId xmlns:a16="http://schemas.microsoft.com/office/drawing/2014/main" id="{BBABBC4A-5080-2148-357D-92177E966A8D}"/>
              </a:ext>
            </a:extLst>
          </p:cNvPr>
          <p:cNvSpPr/>
          <p:nvPr/>
        </p:nvSpPr>
        <p:spPr>
          <a:xfrm>
            <a:off x="1010381" y="1715973"/>
            <a:ext cx="205740" cy="205740"/>
          </a:xfrm>
          <a:prstGeom prst="ellipse">
            <a:avLst/>
          </a:prstGeom>
          <a:solidFill>
            <a:srgbClr val="C01920">
              <a:alpha val="0"/>
            </a:srgbClr>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文本框 53">
            <a:extLst>
              <a:ext uri="{FF2B5EF4-FFF2-40B4-BE49-F238E27FC236}">
                <a16:creationId xmlns:a16="http://schemas.microsoft.com/office/drawing/2014/main" id="{E245CC1B-6306-FBF3-0078-07D05A1D46CC}"/>
              </a:ext>
            </a:extLst>
          </p:cNvPr>
          <p:cNvSpPr txBox="1"/>
          <p:nvPr/>
        </p:nvSpPr>
        <p:spPr>
          <a:xfrm>
            <a:off x="5026518" y="1669909"/>
            <a:ext cx="2012898" cy="40011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srgbClr val="C01920"/>
                </a:solidFill>
                <a:effectLst>
                  <a:outerShdw blurRad="88900" dist="38100" dir="2700000" algn="tl" rotWithShape="0">
                    <a:schemeClr val="accent1">
                      <a:lumMod val="75000"/>
                      <a:alpha val="20000"/>
                    </a:schemeClr>
                  </a:outerShdw>
                </a:effectLst>
                <a:uLnTx/>
                <a:uFillTx/>
                <a:latin typeface="思源宋体 CN Heavy"/>
                <a:ea typeface="思源宋体 CN Heavy"/>
              </a:defRPr>
            </a:lvl1pPr>
          </a:lstStyle>
          <a:p>
            <a:r>
              <a:rPr lang="zh-CN" altLang="en-US" dirty="0">
                <a:latin typeface="+mn-lt"/>
                <a:ea typeface="+mn-ea"/>
                <a:cs typeface="+mn-ea"/>
                <a:sym typeface="+mn-lt"/>
              </a:rPr>
              <a:t>医学应用的兴起</a:t>
            </a:r>
            <a:endParaRPr lang="en-US" dirty="0">
              <a:latin typeface="+mn-lt"/>
              <a:ea typeface="+mn-ea"/>
              <a:cs typeface="+mn-ea"/>
              <a:sym typeface="+mn-lt"/>
            </a:endParaRPr>
          </a:p>
        </p:txBody>
      </p:sp>
      <p:sp>
        <p:nvSpPr>
          <p:cNvPr id="55" name="文本框 54">
            <a:extLst>
              <a:ext uri="{FF2B5EF4-FFF2-40B4-BE49-F238E27FC236}">
                <a16:creationId xmlns:a16="http://schemas.microsoft.com/office/drawing/2014/main" id="{8E590C5B-48DE-2752-092B-B7486A69D54C}"/>
              </a:ext>
            </a:extLst>
          </p:cNvPr>
          <p:cNvSpPr txBox="1"/>
          <p:nvPr/>
        </p:nvSpPr>
        <p:spPr>
          <a:xfrm>
            <a:off x="5004051" y="2085561"/>
            <a:ext cx="2192736" cy="1111138"/>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医学应用兴起期，荧光探针在细胞成像、疾病诊断中发挥关键作用，促进精准治疗</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cxnSp>
        <p:nvCxnSpPr>
          <p:cNvPr id="57" name="直接连接符 56">
            <a:extLst>
              <a:ext uri="{FF2B5EF4-FFF2-40B4-BE49-F238E27FC236}">
                <a16:creationId xmlns:a16="http://schemas.microsoft.com/office/drawing/2014/main" id="{80CBB6D6-8893-4C44-325C-9521F90EB839}"/>
              </a:ext>
            </a:extLst>
          </p:cNvPr>
          <p:cNvCxnSpPr/>
          <p:nvPr/>
        </p:nvCxnSpPr>
        <p:spPr>
          <a:xfrm>
            <a:off x="4935606" y="1818843"/>
            <a:ext cx="0" cy="2213179"/>
          </a:xfrm>
          <a:prstGeom prst="line">
            <a:avLst/>
          </a:prstGeom>
          <a:ln>
            <a:gradFill>
              <a:gsLst>
                <a:gs pos="0">
                  <a:srgbClr val="C01920"/>
                </a:gs>
                <a:gs pos="100000">
                  <a:schemeClr val="accent1">
                    <a:lumMod val="30000"/>
                    <a:lumOff val="70000"/>
                    <a:alpha val="0"/>
                  </a:schemeClr>
                </a:gs>
              </a:gsLst>
              <a:lin ang="5400000" scaled="1"/>
            </a:gradFill>
            <a:headEnd type="oval" w="lg" len="lg"/>
          </a:ln>
        </p:spPr>
        <p:style>
          <a:lnRef idx="1">
            <a:schemeClr val="accent1"/>
          </a:lnRef>
          <a:fillRef idx="0">
            <a:schemeClr val="accent1"/>
          </a:fillRef>
          <a:effectRef idx="0">
            <a:schemeClr val="accent1"/>
          </a:effectRef>
          <a:fontRef idx="minor">
            <a:schemeClr val="tx1"/>
          </a:fontRef>
        </p:style>
      </p:cxnSp>
      <p:sp>
        <p:nvSpPr>
          <p:cNvPr id="58" name="椭圆 57">
            <a:extLst>
              <a:ext uri="{FF2B5EF4-FFF2-40B4-BE49-F238E27FC236}">
                <a16:creationId xmlns:a16="http://schemas.microsoft.com/office/drawing/2014/main" id="{DA54B8B0-6F81-39C3-4635-59CE05F1057F}"/>
              </a:ext>
            </a:extLst>
          </p:cNvPr>
          <p:cNvSpPr/>
          <p:nvPr/>
        </p:nvSpPr>
        <p:spPr>
          <a:xfrm>
            <a:off x="4831058" y="1715973"/>
            <a:ext cx="205740" cy="205740"/>
          </a:xfrm>
          <a:prstGeom prst="ellipse">
            <a:avLst/>
          </a:prstGeom>
          <a:solidFill>
            <a:srgbClr val="C01920">
              <a:alpha val="0"/>
            </a:srgbClr>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文本框 66">
            <a:extLst>
              <a:ext uri="{FF2B5EF4-FFF2-40B4-BE49-F238E27FC236}">
                <a16:creationId xmlns:a16="http://schemas.microsoft.com/office/drawing/2014/main" id="{3EEE93D5-F9D1-4E33-C872-FD4F99864832}"/>
              </a:ext>
            </a:extLst>
          </p:cNvPr>
          <p:cNvSpPr txBox="1"/>
          <p:nvPr/>
        </p:nvSpPr>
        <p:spPr>
          <a:xfrm>
            <a:off x="8847195" y="1669909"/>
            <a:ext cx="2113277" cy="40011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srgbClr val="C01920"/>
                </a:solidFill>
                <a:effectLst>
                  <a:outerShdw blurRad="88900" dist="38100" dir="2700000" algn="tl" rotWithShape="0">
                    <a:schemeClr val="accent1">
                      <a:lumMod val="75000"/>
                      <a:alpha val="20000"/>
                    </a:schemeClr>
                  </a:outerShdw>
                </a:effectLst>
                <a:uLnTx/>
                <a:uFillTx/>
                <a:latin typeface="思源宋体 CN Heavy"/>
                <a:ea typeface="思源宋体 CN Heavy"/>
              </a:defRPr>
            </a:lvl1pPr>
          </a:lstStyle>
          <a:p>
            <a:r>
              <a:rPr lang="zh-CN" altLang="en-US" dirty="0">
                <a:latin typeface="+mn-lt"/>
                <a:ea typeface="+mn-ea"/>
                <a:cs typeface="+mn-ea"/>
                <a:sym typeface="+mn-lt"/>
              </a:rPr>
              <a:t>未来趋势与挑战</a:t>
            </a:r>
            <a:endParaRPr lang="en-US" dirty="0">
              <a:latin typeface="+mn-lt"/>
              <a:ea typeface="+mn-ea"/>
              <a:cs typeface="+mn-ea"/>
              <a:sym typeface="+mn-lt"/>
            </a:endParaRPr>
          </a:p>
        </p:txBody>
      </p:sp>
      <p:sp>
        <p:nvSpPr>
          <p:cNvPr id="68" name="文本框 67">
            <a:extLst>
              <a:ext uri="{FF2B5EF4-FFF2-40B4-BE49-F238E27FC236}">
                <a16:creationId xmlns:a16="http://schemas.microsoft.com/office/drawing/2014/main" id="{5DA5BB57-4302-3A42-E06D-6D5C33A20630}"/>
              </a:ext>
            </a:extLst>
          </p:cNvPr>
          <p:cNvSpPr txBox="1"/>
          <p:nvPr/>
        </p:nvSpPr>
        <p:spPr>
          <a:xfrm>
            <a:off x="8824728" y="2085561"/>
            <a:ext cx="2406255" cy="852606"/>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未来趋势聚焦高灵敏度、多模态成像，创新荧光探针设计，推动跨学科研究与应用</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cxnSp>
        <p:nvCxnSpPr>
          <p:cNvPr id="70" name="直接连接符 69">
            <a:extLst>
              <a:ext uri="{FF2B5EF4-FFF2-40B4-BE49-F238E27FC236}">
                <a16:creationId xmlns:a16="http://schemas.microsoft.com/office/drawing/2014/main" id="{D8E670D7-3966-F1FC-184F-F694BAB6B2D8}"/>
              </a:ext>
            </a:extLst>
          </p:cNvPr>
          <p:cNvCxnSpPr/>
          <p:nvPr/>
        </p:nvCxnSpPr>
        <p:spPr>
          <a:xfrm>
            <a:off x="8756284" y="1818843"/>
            <a:ext cx="0" cy="2213179"/>
          </a:xfrm>
          <a:prstGeom prst="line">
            <a:avLst/>
          </a:prstGeom>
          <a:ln>
            <a:gradFill>
              <a:gsLst>
                <a:gs pos="0">
                  <a:srgbClr val="C01920"/>
                </a:gs>
                <a:gs pos="100000">
                  <a:schemeClr val="accent1">
                    <a:lumMod val="30000"/>
                    <a:lumOff val="70000"/>
                    <a:alpha val="0"/>
                  </a:schemeClr>
                </a:gs>
              </a:gsLst>
              <a:lin ang="5400000" scaled="1"/>
            </a:gradFill>
            <a:headEnd type="oval" w="lg" len="lg"/>
          </a:ln>
        </p:spPr>
        <p:style>
          <a:lnRef idx="1">
            <a:schemeClr val="accent1"/>
          </a:lnRef>
          <a:fillRef idx="0">
            <a:schemeClr val="accent1"/>
          </a:fillRef>
          <a:effectRef idx="0">
            <a:schemeClr val="accent1"/>
          </a:effectRef>
          <a:fontRef idx="minor">
            <a:schemeClr val="tx1"/>
          </a:fontRef>
        </p:style>
      </p:cxnSp>
      <p:sp>
        <p:nvSpPr>
          <p:cNvPr id="71" name="椭圆 70">
            <a:extLst>
              <a:ext uri="{FF2B5EF4-FFF2-40B4-BE49-F238E27FC236}">
                <a16:creationId xmlns:a16="http://schemas.microsoft.com/office/drawing/2014/main" id="{71017EB3-CE51-4F5D-AC3D-FBC4D2EC5BB0}"/>
              </a:ext>
            </a:extLst>
          </p:cNvPr>
          <p:cNvSpPr/>
          <p:nvPr/>
        </p:nvSpPr>
        <p:spPr>
          <a:xfrm>
            <a:off x="8651736" y="1715973"/>
            <a:ext cx="205740" cy="205740"/>
          </a:xfrm>
          <a:prstGeom prst="ellipse">
            <a:avLst/>
          </a:prstGeom>
          <a:solidFill>
            <a:srgbClr val="C01920">
              <a:alpha val="0"/>
            </a:srgbClr>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文本框 72">
            <a:extLst>
              <a:ext uri="{FF2B5EF4-FFF2-40B4-BE49-F238E27FC236}">
                <a16:creationId xmlns:a16="http://schemas.microsoft.com/office/drawing/2014/main" id="{B853B543-9161-21B9-B519-9756765BC433}"/>
              </a:ext>
            </a:extLst>
          </p:cNvPr>
          <p:cNvSpPr txBox="1"/>
          <p:nvPr/>
        </p:nvSpPr>
        <p:spPr>
          <a:xfrm>
            <a:off x="3175785" y="4545394"/>
            <a:ext cx="1785311" cy="40011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srgbClr val="C01920"/>
                </a:solidFill>
                <a:effectLst>
                  <a:outerShdw blurRad="88900" dist="38100" dir="2700000" algn="tl" rotWithShape="0">
                    <a:schemeClr val="accent1">
                      <a:lumMod val="75000"/>
                      <a:alpha val="20000"/>
                    </a:schemeClr>
                  </a:outerShdw>
                </a:effectLst>
                <a:uLnTx/>
                <a:uFillTx/>
                <a:latin typeface="思源宋体 CN Heavy"/>
                <a:ea typeface="思源宋体 CN Heavy"/>
              </a:defRPr>
            </a:lvl1pPr>
          </a:lstStyle>
          <a:p>
            <a:r>
              <a:rPr lang="zh-CN" altLang="en-US" dirty="0">
                <a:latin typeface="+mn-lt"/>
                <a:ea typeface="+mn-ea"/>
                <a:cs typeface="+mn-ea"/>
                <a:sym typeface="+mn-lt"/>
              </a:rPr>
              <a:t>化学发展阶段</a:t>
            </a:r>
            <a:endParaRPr lang="en-US" dirty="0">
              <a:latin typeface="+mn-lt"/>
              <a:ea typeface="+mn-ea"/>
              <a:cs typeface="+mn-ea"/>
              <a:sym typeface="+mn-lt"/>
            </a:endParaRPr>
          </a:p>
        </p:txBody>
      </p:sp>
      <p:sp>
        <p:nvSpPr>
          <p:cNvPr id="74" name="文本框 73">
            <a:extLst>
              <a:ext uri="{FF2B5EF4-FFF2-40B4-BE49-F238E27FC236}">
                <a16:creationId xmlns:a16="http://schemas.microsoft.com/office/drawing/2014/main" id="{7ED6D971-7093-DB5A-01BB-0DF1E8451858}"/>
              </a:ext>
            </a:extLst>
          </p:cNvPr>
          <p:cNvSpPr txBox="1"/>
          <p:nvPr/>
        </p:nvSpPr>
        <p:spPr>
          <a:xfrm>
            <a:off x="3153319" y="4961046"/>
            <a:ext cx="2311566" cy="852606"/>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化学发展阶段见证了合成技术进步，推动了新型荧光探针的多样化与功能化</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cxnSp>
        <p:nvCxnSpPr>
          <p:cNvPr id="77" name="直接连接符 76">
            <a:extLst>
              <a:ext uri="{FF2B5EF4-FFF2-40B4-BE49-F238E27FC236}">
                <a16:creationId xmlns:a16="http://schemas.microsoft.com/office/drawing/2014/main" id="{3C90C7CA-C3AC-5775-940D-29467D16016D}"/>
              </a:ext>
            </a:extLst>
          </p:cNvPr>
          <p:cNvCxnSpPr/>
          <p:nvPr/>
        </p:nvCxnSpPr>
        <p:spPr>
          <a:xfrm flipV="1">
            <a:off x="3052127" y="3667618"/>
            <a:ext cx="0" cy="2213179"/>
          </a:xfrm>
          <a:prstGeom prst="line">
            <a:avLst/>
          </a:prstGeom>
          <a:ln>
            <a:gradFill>
              <a:gsLst>
                <a:gs pos="0">
                  <a:srgbClr val="C01920"/>
                </a:gs>
                <a:gs pos="100000">
                  <a:schemeClr val="accent1">
                    <a:lumMod val="30000"/>
                    <a:lumOff val="70000"/>
                    <a:alpha val="0"/>
                  </a:schemeClr>
                </a:gs>
              </a:gsLst>
              <a:lin ang="5400000" scaled="1"/>
            </a:gradFill>
            <a:headEnd type="oval" w="lg" len="lg"/>
          </a:ln>
        </p:spPr>
        <p:style>
          <a:lnRef idx="1">
            <a:schemeClr val="accent1"/>
          </a:lnRef>
          <a:fillRef idx="0">
            <a:schemeClr val="accent1"/>
          </a:fillRef>
          <a:effectRef idx="0">
            <a:schemeClr val="accent1"/>
          </a:effectRef>
          <a:fontRef idx="minor">
            <a:schemeClr val="tx1"/>
          </a:fontRef>
        </p:style>
      </p:cxnSp>
      <p:sp>
        <p:nvSpPr>
          <p:cNvPr id="78" name="椭圆 77">
            <a:extLst>
              <a:ext uri="{FF2B5EF4-FFF2-40B4-BE49-F238E27FC236}">
                <a16:creationId xmlns:a16="http://schemas.microsoft.com/office/drawing/2014/main" id="{69EE3B31-C68C-179A-0D53-B947E8063AB9}"/>
              </a:ext>
            </a:extLst>
          </p:cNvPr>
          <p:cNvSpPr/>
          <p:nvPr/>
        </p:nvSpPr>
        <p:spPr>
          <a:xfrm flipV="1">
            <a:off x="2947579" y="5777927"/>
            <a:ext cx="205740" cy="205740"/>
          </a:xfrm>
          <a:prstGeom prst="ellipse">
            <a:avLst/>
          </a:prstGeom>
          <a:solidFill>
            <a:srgbClr val="C01920">
              <a:alpha val="0"/>
            </a:srgbClr>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文本框 78">
            <a:extLst>
              <a:ext uri="{FF2B5EF4-FFF2-40B4-BE49-F238E27FC236}">
                <a16:creationId xmlns:a16="http://schemas.microsoft.com/office/drawing/2014/main" id="{699AB921-05E9-BCC2-D4ED-245C3BF45ED6}"/>
              </a:ext>
            </a:extLst>
          </p:cNvPr>
          <p:cNvSpPr txBox="1"/>
          <p:nvPr/>
        </p:nvSpPr>
        <p:spPr>
          <a:xfrm>
            <a:off x="7039417" y="4545394"/>
            <a:ext cx="2289097" cy="40011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srgbClr val="C01920"/>
                </a:solidFill>
                <a:effectLst>
                  <a:outerShdw blurRad="88900" dist="38100" dir="2700000" algn="tl" rotWithShape="0">
                    <a:schemeClr val="accent1">
                      <a:lumMod val="75000"/>
                      <a:alpha val="20000"/>
                    </a:schemeClr>
                  </a:outerShdw>
                </a:effectLst>
                <a:uLnTx/>
                <a:uFillTx/>
                <a:latin typeface="思源宋体 CN Heavy"/>
                <a:ea typeface="思源宋体 CN Heavy"/>
              </a:defRPr>
            </a:lvl1pPr>
          </a:lstStyle>
          <a:p>
            <a:r>
              <a:rPr lang="zh-CN" altLang="en-US" dirty="0">
                <a:latin typeface="+mn-lt"/>
                <a:ea typeface="+mn-ea"/>
                <a:cs typeface="+mn-ea"/>
                <a:sym typeface="+mn-lt"/>
              </a:rPr>
              <a:t>技术革新与多样化</a:t>
            </a:r>
            <a:endParaRPr lang="en-US" dirty="0">
              <a:latin typeface="+mn-lt"/>
              <a:ea typeface="+mn-ea"/>
              <a:cs typeface="+mn-ea"/>
              <a:sym typeface="+mn-lt"/>
            </a:endParaRPr>
          </a:p>
        </p:txBody>
      </p:sp>
      <p:sp>
        <p:nvSpPr>
          <p:cNvPr id="80" name="文本框 79">
            <a:extLst>
              <a:ext uri="{FF2B5EF4-FFF2-40B4-BE49-F238E27FC236}">
                <a16:creationId xmlns:a16="http://schemas.microsoft.com/office/drawing/2014/main" id="{BC0DAD35-7A43-F1BF-FDC2-45884F2597B3}"/>
              </a:ext>
            </a:extLst>
          </p:cNvPr>
          <p:cNvSpPr txBox="1"/>
          <p:nvPr/>
        </p:nvSpPr>
        <p:spPr>
          <a:xfrm>
            <a:off x="7016951" y="4961046"/>
            <a:ext cx="2514324" cy="852606"/>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技术革新带来荧光探针多样化，涉及纳米技术、生物工程，拓展应用范围与检测能力</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cxnSp>
        <p:nvCxnSpPr>
          <p:cNvPr id="82" name="直接连接符 81">
            <a:extLst>
              <a:ext uri="{FF2B5EF4-FFF2-40B4-BE49-F238E27FC236}">
                <a16:creationId xmlns:a16="http://schemas.microsoft.com/office/drawing/2014/main" id="{4D207B3D-6ACE-138C-0BDE-7F9852864F0E}"/>
              </a:ext>
            </a:extLst>
          </p:cNvPr>
          <p:cNvCxnSpPr/>
          <p:nvPr/>
        </p:nvCxnSpPr>
        <p:spPr>
          <a:xfrm flipV="1">
            <a:off x="6915759" y="3667618"/>
            <a:ext cx="0" cy="2213179"/>
          </a:xfrm>
          <a:prstGeom prst="line">
            <a:avLst/>
          </a:prstGeom>
          <a:ln>
            <a:gradFill>
              <a:gsLst>
                <a:gs pos="0">
                  <a:srgbClr val="C01920"/>
                </a:gs>
                <a:gs pos="100000">
                  <a:schemeClr val="accent1">
                    <a:lumMod val="30000"/>
                    <a:lumOff val="70000"/>
                    <a:alpha val="0"/>
                  </a:schemeClr>
                </a:gs>
              </a:gsLst>
              <a:lin ang="5400000" scaled="1"/>
            </a:gradFill>
            <a:headEnd type="oval" w="lg" len="lg"/>
          </a:ln>
        </p:spPr>
        <p:style>
          <a:lnRef idx="1">
            <a:schemeClr val="accent1"/>
          </a:lnRef>
          <a:fillRef idx="0">
            <a:schemeClr val="accent1"/>
          </a:fillRef>
          <a:effectRef idx="0">
            <a:schemeClr val="accent1"/>
          </a:effectRef>
          <a:fontRef idx="minor">
            <a:schemeClr val="tx1"/>
          </a:fontRef>
        </p:style>
      </p:cxnSp>
      <p:sp>
        <p:nvSpPr>
          <p:cNvPr id="83" name="椭圆 82">
            <a:extLst>
              <a:ext uri="{FF2B5EF4-FFF2-40B4-BE49-F238E27FC236}">
                <a16:creationId xmlns:a16="http://schemas.microsoft.com/office/drawing/2014/main" id="{8370869A-030E-1B2B-054B-8228903DE4C5}"/>
              </a:ext>
            </a:extLst>
          </p:cNvPr>
          <p:cNvSpPr/>
          <p:nvPr/>
        </p:nvSpPr>
        <p:spPr>
          <a:xfrm flipV="1">
            <a:off x="6811211" y="5777927"/>
            <a:ext cx="205740" cy="205740"/>
          </a:xfrm>
          <a:prstGeom prst="ellipse">
            <a:avLst/>
          </a:prstGeom>
          <a:solidFill>
            <a:srgbClr val="C01920">
              <a:alpha val="0"/>
            </a:srgbClr>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文本框 85">
            <a:extLst>
              <a:ext uri="{FF2B5EF4-FFF2-40B4-BE49-F238E27FC236}">
                <a16:creationId xmlns:a16="http://schemas.microsoft.com/office/drawing/2014/main" id="{CB342357-6236-887B-3C80-E4A7E7439AD9}"/>
              </a:ext>
            </a:extLst>
          </p:cNvPr>
          <p:cNvSpPr txBox="1"/>
          <p:nvPr/>
        </p:nvSpPr>
        <p:spPr>
          <a:xfrm>
            <a:off x="2022950" y="2907664"/>
            <a:ext cx="704039" cy="707886"/>
          </a:xfrm>
          <a:prstGeom prst="rect">
            <a:avLst/>
          </a:prstGeom>
          <a:noFill/>
        </p:spPr>
        <p:txBody>
          <a:bodyPr wrap="none" rtlCol="0">
            <a:spAutoFit/>
          </a:bodyPr>
          <a:lstStyle/>
          <a:p>
            <a:r>
              <a:rPr lang="en-US" altLang="zh-CN" sz="4000" dirty="0">
                <a:solidFill>
                  <a:schemeClr val="accent1">
                    <a:lumMod val="20000"/>
                    <a:lumOff val="80000"/>
                    <a:alpha val="41000"/>
                  </a:schemeClr>
                </a:solidFill>
                <a:cs typeface="+mn-ea"/>
                <a:sym typeface="+mn-lt"/>
              </a:rPr>
              <a:t>01</a:t>
            </a:r>
            <a:endParaRPr lang="zh-CN" altLang="en-US" sz="4000" dirty="0">
              <a:solidFill>
                <a:schemeClr val="accent1">
                  <a:lumMod val="20000"/>
                  <a:lumOff val="80000"/>
                  <a:alpha val="41000"/>
                </a:schemeClr>
              </a:solidFill>
              <a:cs typeface="+mn-ea"/>
              <a:sym typeface="+mn-lt"/>
            </a:endParaRPr>
          </a:p>
        </p:txBody>
      </p:sp>
      <p:sp>
        <p:nvSpPr>
          <p:cNvPr id="87" name="文本框 86">
            <a:extLst>
              <a:ext uri="{FF2B5EF4-FFF2-40B4-BE49-F238E27FC236}">
                <a16:creationId xmlns:a16="http://schemas.microsoft.com/office/drawing/2014/main" id="{66068C73-FF82-54BA-1A47-8859C32D6896}"/>
              </a:ext>
            </a:extLst>
          </p:cNvPr>
          <p:cNvSpPr txBox="1"/>
          <p:nvPr/>
        </p:nvSpPr>
        <p:spPr>
          <a:xfrm>
            <a:off x="6390837" y="2907664"/>
            <a:ext cx="704039" cy="707886"/>
          </a:xfrm>
          <a:prstGeom prst="rect">
            <a:avLst/>
          </a:prstGeom>
          <a:noFill/>
        </p:spPr>
        <p:txBody>
          <a:bodyPr wrap="none" rtlCol="0">
            <a:spAutoFit/>
          </a:bodyPr>
          <a:lstStyle/>
          <a:p>
            <a:r>
              <a:rPr lang="en-US" altLang="zh-CN" sz="4000" dirty="0">
                <a:solidFill>
                  <a:schemeClr val="accent1">
                    <a:lumMod val="20000"/>
                    <a:lumOff val="80000"/>
                    <a:alpha val="41000"/>
                  </a:schemeClr>
                </a:solidFill>
                <a:cs typeface="+mn-ea"/>
                <a:sym typeface="+mn-lt"/>
              </a:rPr>
              <a:t>03</a:t>
            </a:r>
            <a:endParaRPr lang="zh-CN" altLang="en-US" sz="4000" dirty="0">
              <a:solidFill>
                <a:schemeClr val="accent1">
                  <a:lumMod val="20000"/>
                  <a:lumOff val="80000"/>
                  <a:alpha val="41000"/>
                </a:schemeClr>
              </a:solidFill>
              <a:cs typeface="+mn-ea"/>
              <a:sym typeface="+mn-lt"/>
            </a:endParaRPr>
          </a:p>
        </p:txBody>
      </p:sp>
      <p:sp>
        <p:nvSpPr>
          <p:cNvPr id="88" name="文本框 87">
            <a:extLst>
              <a:ext uri="{FF2B5EF4-FFF2-40B4-BE49-F238E27FC236}">
                <a16:creationId xmlns:a16="http://schemas.microsoft.com/office/drawing/2014/main" id="{D44ACB50-E9A7-5FC5-EE2E-E5BEA7D29508}"/>
              </a:ext>
            </a:extLst>
          </p:cNvPr>
          <p:cNvSpPr txBox="1"/>
          <p:nvPr/>
        </p:nvSpPr>
        <p:spPr>
          <a:xfrm>
            <a:off x="10428921" y="2907664"/>
            <a:ext cx="704039" cy="707886"/>
          </a:xfrm>
          <a:prstGeom prst="rect">
            <a:avLst/>
          </a:prstGeom>
          <a:noFill/>
        </p:spPr>
        <p:txBody>
          <a:bodyPr wrap="none" rtlCol="0">
            <a:spAutoFit/>
          </a:bodyPr>
          <a:lstStyle/>
          <a:p>
            <a:r>
              <a:rPr lang="en-US" altLang="zh-CN" sz="4000" dirty="0">
                <a:solidFill>
                  <a:schemeClr val="accent1">
                    <a:lumMod val="20000"/>
                    <a:lumOff val="80000"/>
                    <a:alpha val="41000"/>
                  </a:schemeClr>
                </a:solidFill>
                <a:cs typeface="+mn-ea"/>
                <a:sym typeface="+mn-lt"/>
              </a:rPr>
              <a:t>05</a:t>
            </a:r>
            <a:endParaRPr lang="zh-CN" altLang="en-US" sz="4000" dirty="0">
              <a:solidFill>
                <a:schemeClr val="accent1">
                  <a:lumMod val="20000"/>
                  <a:lumOff val="80000"/>
                  <a:alpha val="41000"/>
                </a:schemeClr>
              </a:solidFill>
              <a:cs typeface="+mn-ea"/>
              <a:sym typeface="+mn-lt"/>
            </a:endParaRPr>
          </a:p>
        </p:txBody>
      </p:sp>
      <p:sp>
        <p:nvSpPr>
          <p:cNvPr id="89" name="文本框 88">
            <a:extLst>
              <a:ext uri="{FF2B5EF4-FFF2-40B4-BE49-F238E27FC236}">
                <a16:creationId xmlns:a16="http://schemas.microsoft.com/office/drawing/2014/main" id="{468DD2AA-79D7-BE71-AE6B-601B5FC63875}"/>
              </a:ext>
            </a:extLst>
          </p:cNvPr>
          <p:cNvSpPr txBox="1"/>
          <p:nvPr/>
        </p:nvSpPr>
        <p:spPr>
          <a:xfrm>
            <a:off x="4680216" y="5650017"/>
            <a:ext cx="704039" cy="707886"/>
          </a:xfrm>
          <a:prstGeom prst="rect">
            <a:avLst/>
          </a:prstGeom>
          <a:noFill/>
        </p:spPr>
        <p:txBody>
          <a:bodyPr wrap="none" rtlCol="0">
            <a:spAutoFit/>
          </a:bodyPr>
          <a:lstStyle/>
          <a:p>
            <a:r>
              <a:rPr lang="en-US" altLang="zh-CN" sz="4000" dirty="0">
                <a:solidFill>
                  <a:schemeClr val="accent1">
                    <a:lumMod val="20000"/>
                    <a:lumOff val="80000"/>
                    <a:alpha val="41000"/>
                  </a:schemeClr>
                </a:solidFill>
                <a:cs typeface="+mn-ea"/>
                <a:sym typeface="+mn-lt"/>
              </a:rPr>
              <a:t>02</a:t>
            </a:r>
            <a:endParaRPr lang="zh-CN" altLang="en-US" sz="4000" dirty="0">
              <a:solidFill>
                <a:schemeClr val="accent1">
                  <a:lumMod val="20000"/>
                  <a:lumOff val="80000"/>
                  <a:alpha val="41000"/>
                </a:schemeClr>
              </a:solidFill>
              <a:cs typeface="+mn-ea"/>
              <a:sym typeface="+mn-lt"/>
            </a:endParaRPr>
          </a:p>
        </p:txBody>
      </p:sp>
      <p:sp>
        <p:nvSpPr>
          <p:cNvPr id="90" name="文本框 89">
            <a:extLst>
              <a:ext uri="{FF2B5EF4-FFF2-40B4-BE49-F238E27FC236}">
                <a16:creationId xmlns:a16="http://schemas.microsoft.com/office/drawing/2014/main" id="{9D4D14C5-C3A7-CCB1-9929-EB87A7340A5A}"/>
              </a:ext>
            </a:extLst>
          </p:cNvPr>
          <p:cNvSpPr txBox="1"/>
          <p:nvPr/>
        </p:nvSpPr>
        <p:spPr>
          <a:xfrm>
            <a:off x="8744042" y="5650017"/>
            <a:ext cx="704039" cy="707886"/>
          </a:xfrm>
          <a:prstGeom prst="rect">
            <a:avLst/>
          </a:prstGeom>
          <a:noFill/>
        </p:spPr>
        <p:txBody>
          <a:bodyPr wrap="none" rtlCol="0">
            <a:spAutoFit/>
          </a:bodyPr>
          <a:lstStyle/>
          <a:p>
            <a:r>
              <a:rPr lang="en-US" altLang="zh-CN" sz="4000" dirty="0">
                <a:solidFill>
                  <a:schemeClr val="accent1">
                    <a:lumMod val="20000"/>
                    <a:lumOff val="80000"/>
                    <a:alpha val="41000"/>
                  </a:schemeClr>
                </a:solidFill>
                <a:cs typeface="+mn-ea"/>
                <a:sym typeface="+mn-lt"/>
              </a:rPr>
              <a:t>04</a:t>
            </a:r>
            <a:endParaRPr lang="zh-CN" altLang="en-US" sz="4000" dirty="0">
              <a:solidFill>
                <a:schemeClr val="accent1">
                  <a:lumMod val="20000"/>
                  <a:lumOff val="80000"/>
                  <a:alpha val="41000"/>
                </a:schemeClr>
              </a:solidFill>
              <a:cs typeface="+mn-ea"/>
              <a:sym typeface="+mn-lt"/>
            </a:endParaRPr>
          </a:p>
        </p:txBody>
      </p:sp>
      <p:sp>
        <p:nvSpPr>
          <p:cNvPr id="94" name="任意多边形: 形状 93">
            <a:extLst>
              <a:ext uri="{FF2B5EF4-FFF2-40B4-BE49-F238E27FC236}">
                <a16:creationId xmlns:a16="http://schemas.microsoft.com/office/drawing/2014/main" id="{5D0E5FDB-57D4-308D-292A-6CBE7A315E33}"/>
              </a:ext>
            </a:extLst>
          </p:cNvPr>
          <p:cNvSpPr/>
          <p:nvPr/>
        </p:nvSpPr>
        <p:spPr>
          <a:xfrm>
            <a:off x="9324976" y="4991526"/>
            <a:ext cx="2874489" cy="1873349"/>
          </a:xfrm>
          <a:custGeom>
            <a:avLst/>
            <a:gdLst>
              <a:gd name="connsiteX0" fmla="*/ 0 w 2961036"/>
              <a:gd name="connsiteY0" fmla="*/ 1929753 h 1929752"/>
              <a:gd name="connsiteX1" fmla="*/ 2961037 w 2961036"/>
              <a:gd name="connsiteY1" fmla="*/ 1929753 h 1929752"/>
              <a:gd name="connsiteX2" fmla="*/ 2961037 w 2961036"/>
              <a:gd name="connsiteY2" fmla="*/ 21990 h 1929752"/>
              <a:gd name="connsiteX3" fmla="*/ 1752695 w 2961036"/>
              <a:gd name="connsiteY3" fmla="*/ 747700 h 1929752"/>
              <a:gd name="connsiteX4" fmla="*/ 671131 w 2961036"/>
              <a:gd name="connsiteY4" fmla="*/ 1534846 h 1929752"/>
              <a:gd name="connsiteX5" fmla="*/ 0 w 2961036"/>
              <a:gd name="connsiteY5" fmla="*/ 1929753 h 1929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1036" h="1929752">
                <a:moveTo>
                  <a:pt x="0" y="1929753"/>
                </a:moveTo>
                <a:lnTo>
                  <a:pt x="2961037" y="1929753"/>
                </a:lnTo>
                <a:lnTo>
                  <a:pt x="2961037" y="21990"/>
                </a:lnTo>
                <a:cubicBezTo>
                  <a:pt x="2961037" y="21990"/>
                  <a:pt x="1970437" y="-197085"/>
                  <a:pt x="1752695" y="747700"/>
                </a:cubicBezTo>
                <a:cubicBezTo>
                  <a:pt x="1643158" y="1222426"/>
                  <a:pt x="1480471" y="1556468"/>
                  <a:pt x="671131" y="1534846"/>
                </a:cubicBezTo>
                <a:cubicBezTo>
                  <a:pt x="26098" y="1517606"/>
                  <a:pt x="0" y="1929753"/>
                  <a:pt x="0" y="1929753"/>
                </a:cubicBez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algn="ctr"/>
            <a:endParaRPr lang="zh-CN" altLang="en-US" kern="0">
              <a:solidFill>
                <a:prstClr val="white"/>
              </a:solidFill>
              <a:cs typeface="+mn-ea"/>
              <a:sym typeface="+mn-lt"/>
            </a:endParaRPr>
          </a:p>
        </p:txBody>
      </p:sp>
      <p:pic>
        <p:nvPicPr>
          <p:cNvPr id="95" name="图片 94">
            <a:extLst>
              <a:ext uri="{FF2B5EF4-FFF2-40B4-BE49-F238E27FC236}">
                <a16:creationId xmlns:a16="http://schemas.microsoft.com/office/drawing/2014/main" id="{DF5D074B-93CB-64C4-070A-B4A95E8F4A1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675264" y="6349315"/>
            <a:ext cx="1281812" cy="350495"/>
          </a:xfrm>
          <a:prstGeom prst="rect">
            <a:avLst/>
          </a:prstGeom>
        </p:spPr>
      </p:pic>
      <p:sp>
        <p:nvSpPr>
          <p:cNvPr id="96" name="任意多边形: 形状 95">
            <a:extLst>
              <a:ext uri="{FF2B5EF4-FFF2-40B4-BE49-F238E27FC236}">
                <a16:creationId xmlns:a16="http://schemas.microsoft.com/office/drawing/2014/main" id="{3186BEE7-DFD3-2434-D8DE-FED15C939676}"/>
              </a:ext>
            </a:extLst>
          </p:cNvPr>
          <p:cNvSpPr/>
          <p:nvPr/>
        </p:nvSpPr>
        <p:spPr>
          <a:xfrm flipH="1">
            <a:off x="-16563" y="4991526"/>
            <a:ext cx="2874489" cy="1873349"/>
          </a:xfrm>
          <a:custGeom>
            <a:avLst/>
            <a:gdLst>
              <a:gd name="connsiteX0" fmla="*/ 0 w 2961036"/>
              <a:gd name="connsiteY0" fmla="*/ 1929753 h 1929752"/>
              <a:gd name="connsiteX1" fmla="*/ 2961037 w 2961036"/>
              <a:gd name="connsiteY1" fmla="*/ 1929753 h 1929752"/>
              <a:gd name="connsiteX2" fmla="*/ 2961037 w 2961036"/>
              <a:gd name="connsiteY2" fmla="*/ 21990 h 1929752"/>
              <a:gd name="connsiteX3" fmla="*/ 1752695 w 2961036"/>
              <a:gd name="connsiteY3" fmla="*/ 747700 h 1929752"/>
              <a:gd name="connsiteX4" fmla="*/ 671131 w 2961036"/>
              <a:gd name="connsiteY4" fmla="*/ 1534846 h 1929752"/>
              <a:gd name="connsiteX5" fmla="*/ 0 w 2961036"/>
              <a:gd name="connsiteY5" fmla="*/ 1929753 h 1929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1036" h="1929752">
                <a:moveTo>
                  <a:pt x="0" y="1929753"/>
                </a:moveTo>
                <a:lnTo>
                  <a:pt x="2961037" y="1929753"/>
                </a:lnTo>
                <a:lnTo>
                  <a:pt x="2961037" y="21990"/>
                </a:lnTo>
                <a:cubicBezTo>
                  <a:pt x="2961037" y="21990"/>
                  <a:pt x="1970437" y="-197085"/>
                  <a:pt x="1752695" y="747700"/>
                </a:cubicBezTo>
                <a:cubicBezTo>
                  <a:pt x="1643158" y="1222426"/>
                  <a:pt x="1480471" y="1556468"/>
                  <a:pt x="671131" y="1534846"/>
                </a:cubicBezTo>
                <a:cubicBezTo>
                  <a:pt x="26098" y="1517606"/>
                  <a:pt x="0" y="1929753"/>
                  <a:pt x="0" y="1929753"/>
                </a:cubicBez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algn="ctr"/>
            <a:endParaRPr lang="zh-CN" altLang="en-US" kern="0">
              <a:solidFill>
                <a:prstClr val="white"/>
              </a:solidFill>
              <a:cs typeface="+mn-ea"/>
              <a:sym typeface="+mn-lt"/>
            </a:endParaRPr>
          </a:p>
        </p:txBody>
      </p:sp>
    </p:spTree>
    <p:extLst>
      <p:ext uri="{BB962C8B-B14F-4D97-AF65-F5344CB8AC3E}">
        <p14:creationId xmlns:p14="http://schemas.microsoft.com/office/powerpoint/2010/main" val="30330932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F777AEFA-9345-4737-C27E-D0E441AF270F}"/>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0" y="0"/>
            <a:ext cx="12192000" cy="1006811"/>
          </a:xfrm>
          <a:custGeom>
            <a:avLst/>
            <a:gdLst>
              <a:gd name="connsiteX0" fmla="*/ 0 w 12192000"/>
              <a:gd name="connsiteY0" fmla="*/ 0 h 6530341"/>
              <a:gd name="connsiteX1" fmla="*/ 12192000 w 12192000"/>
              <a:gd name="connsiteY1" fmla="*/ 0 h 6530341"/>
              <a:gd name="connsiteX2" fmla="*/ 12192000 w 12192000"/>
              <a:gd name="connsiteY2" fmla="*/ 6530341 h 6530341"/>
              <a:gd name="connsiteX3" fmla="*/ 0 w 12192000"/>
              <a:gd name="connsiteY3" fmla="*/ 6530341 h 6530341"/>
            </a:gdLst>
            <a:ahLst/>
            <a:cxnLst>
              <a:cxn ang="0">
                <a:pos x="connsiteX0" y="connsiteY0"/>
              </a:cxn>
              <a:cxn ang="0">
                <a:pos x="connsiteX1" y="connsiteY1"/>
              </a:cxn>
              <a:cxn ang="0">
                <a:pos x="connsiteX2" y="connsiteY2"/>
              </a:cxn>
              <a:cxn ang="0">
                <a:pos x="connsiteX3" y="connsiteY3"/>
              </a:cxn>
            </a:cxnLst>
            <a:rect l="l" t="t" r="r" b="b"/>
            <a:pathLst>
              <a:path w="12192000" h="6530341">
                <a:moveTo>
                  <a:pt x="0" y="0"/>
                </a:moveTo>
                <a:lnTo>
                  <a:pt x="12192000" y="0"/>
                </a:lnTo>
                <a:lnTo>
                  <a:pt x="12192000" y="6530341"/>
                </a:lnTo>
                <a:lnTo>
                  <a:pt x="0" y="6530341"/>
                </a:lnTo>
                <a:close/>
              </a:path>
            </a:pathLst>
          </a:custGeom>
          <a:noFill/>
          <a:extLst>
            <a:ext uri="{909E8E84-426E-40DD-AFC4-6F175D3DCCD1}">
              <a14:hiddenFill xmlns:a14="http://schemas.microsoft.com/office/drawing/2010/main">
                <a:solidFill>
                  <a:srgbClr val="FFFFFF"/>
                </a:solidFill>
              </a14:hiddenFill>
            </a:ext>
          </a:extLst>
        </p:spPr>
      </p:pic>
      <p:pic>
        <p:nvPicPr>
          <p:cNvPr id="7" name="图片 6">
            <a:extLst>
              <a:ext uri="{FF2B5EF4-FFF2-40B4-BE49-F238E27FC236}">
                <a16:creationId xmlns:a16="http://schemas.microsoft.com/office/drawing/2014/main" id="{C84C4C2E-57BD-E199-40F5-320F84AD8755}"/>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327660"/>
            <a:ext cx="12192000" cy="6530341"/>
          </a:xfrm>
          <a:custGeom>
            <a:avLst/>
            <a:gdLst>
              <a:gd name="connsiteX0" fmla="*/ 0 w 12192000"/>
              <a:gd name="connsiteY0" fmla="*/ 0 h 6530341"/>
              <a:gd name="connsiteX1" fmla="*/ 12192000 w 12192000"/>
              <a:gd name="connsiteY1" fmla="*/ 0 h 6530341"/>
              <a:gd name="connsiteX2" fmla="*/ 12192000 w 12192000"/>
              <a:gd name="connsiteY2" fmla="*/ 6530341 h 6530341"/>
              <a:gd name="connsiteX3" fmla="*/ 0 w 12192000"/>
              <a:gd name="connsiteY3" fmla="*/ 6530341 h 6530341"/>
            </a:gdLst>
            <a:ahLst/>
            <a:cxnLst>
              <a:cxn ang="0">
                <a:pos x="connsiteX0" y="connsiteY0"/>
              </a:cxn>
              <a:cxn ang="0">
                <a:pos x="connsiteX1" y="connsiteY1"/>
              </a:cxn>
              <a:cxn ang="0">
                <a:pos x="connsiteX2" y="connsiteY2"/>
              </a:cxn>
              <a:cxn ang="0">
                <a:pos x="connsiteX3" y="connsiteY3"/>
              </a:cxn>
            </a:cxnLst>
            <a:rect l="l" t="t" r="r" b="b"/>
            <a:pathLst>
              <a:path w="12192000" h="6530341">
                <a:moveTo>
                  <a:pt x="0" y="0"/>
                </a:moveTo>
                <a:lnTo>
                  <a:pt x="12192000" y="0"/>
                </a:lnTo>
                <a:lnTo>
                  <a:pt x="12192000" y="6530341"/>
                </a:lnTo>
                <a:lnTo>
                  <a:pt x="0" y="6530341"/>
                </a:lnTo>
                <a:close/>
              </a:path>
            </a:pathLst>
          </a:custGeom>
          <a:noFill/>
          <a:extLst>
            <a:ext uri="{909E8E84-426E-40DD-AFC4-6F175D3DCCD1}">
              <a14:hiddenFill xmlns:a14="http://schemas.microsoft.com/office/drawing/2010/main">
                <a:solidFill>
                  <a:srgbClr val="FFFFFF"/>
                </a:solidFill>
              </a14:hiddenFill>
            </a:ext>
          </a:extLst>
        </p:spPr>
      </p:pic>
      <p:sp>
        <p:nvSpPr>
          <p:cNvPr id="32" name="矩形 31">
            <a:extLst>
              <a:ext uri="{FF2B5EF4-FFF2-40B4-BE49-F238E27FC236}">
                <a16:creationId xmlns:a16="http://schemas.microsoft.com/office/drawing/2014/main" id="{8EB4DEB0-586A-2280-13E7-31BF543739B2}"/>
              </a:ext>
            </a:extLst>
          </p:cNvPr>
          <p:cNvSpPr/>
          <p:nvPr/>
        </p:nvSpPr>
        <p:spPr>
          <a:xfrm>
            <a:off x="0" y="3504"/>
            <a:ext cx="12192000" cy="6858000"/>
          </a:xfrm>
          <a:prstGeom prst="rect">
            <a:avLst/>
          </a:prstGeom>
          <a:gradFill>
            <a:gsLst>
              <a:gs pos="0">
                <a:schemeClr val="bg1">
                  <a:alpha val="97000"/>
                </a:schemeClr>
              </a:gs>
              <a:gs pos="82000">
                <a:schemeClr val="bg1">
                  <a:alpha val="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26" name="Picture 2" descr="查看图片">
            <a:extLst>
              <a:ext uri="{FF2B5EF4-FFF2-40B4-BE49-F238E27FC236}">
                <a16:creationId xmlns:a16="http://schemas.microsoft.com/office/drawing/2014/main" id="{A4FC4555-88A2-B631-5A90-E542A0467C49}"/>
              </a:ext>
            </a:extLst>
          </p:cNvPr>
          <p:cNvPicPr>
            <a:picLocks noChangeAspect="1" noChangeArrowheads="1"/>
          </p:cNvPicPr>
          <p:nvPr/>
        </p:nvPicPr>
        <p:blipFill rotWithShape="1">
          <a:blip r:embed="rId5" cstate="email">
            <a:alphaModFix amt="27000"/>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a:stretch/>
        </p:blipFill>
        <p:spPr bwMode="auto">
          <a:xfrm rot="16200000">
            <a:off x="2654158" y="-2670243"/>
            <a:ext cx="6864485" cy="12192000"/>
          </a:xfrm>
          <a:prstGeom prst="rect">
            <a:avLst/>
          </a:prstGeom>
          <a:noFill/>
          <a:extLst>
            <a:ext uri="{909E8E84-426E-40DD-AFC4-6F175D3DCCD1}">
              <a14:hiddenFill xmlns:a14="http://schemas.microsoft.com/office/drawing/2010/main">
                <a:solidFill>
                  <a:srgbClr val="FFFFFF"/>
                </a:solidFill>
              </a14:hiddenFill>
            </a:ext>
          </a:extLst>
        </p:spPr>
      </p:pic>
      <p:pic>
        <p:nvPicPr>
          <p:cNvPr id="99" name="图片 98">
            <a:extLst>
              <a:ext uri="{FF2B5EF4-FFF2-40B4-BE49-F238E27FC236}">
                <a16:creationId xmlns:a16="http://schemas.microsoft.com/office/drawing/2014/main" id="{ACAD892C-4A7A-D56A-21BC-DC3D982218C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pic>
        <p:nvPicPr>
          <p:cNvPr id="15" name="图片 14">
            <a:extLst>
              <a:ext uri="{FF2B5EF4-FFF2-40B4-BE49-F238E27FC236}">
                <a16:creationId xmlns:a16="http://schemas.microsoft.com/office/drawing/2014/main" id="{0297639D-EA06-ABDD-AF96-4E8F9374C2A4}"/>
              </a:ext>
            </a:extLst>
          </p:cNvPr>
          <p:cNvPicPr>
            <a:picLocks noChangeAspect="1"/>
          </p:cNvPicPr>
          <p:nvPr/>
        </p:nvPicPr>
        <p:blipFill>
          <a:blip r:embed="rId8" cstate="email">
            <a:extLst>
              <a:ext uri="{28A0092B-C50C-407E-A947-70E740481C1C}">
                <a14:useLocalDpi xmlns:a14="http://schemas.microsoft.com/office/drawing/2010/main"/>
              </a:ext>
            </a:extLst>
          </a:blip>
          <a:srcRect l="1590" t="614" r="4058" b="2151"/>
          <a:stretch>
            <a:fillRect/>
          </a:stretch>
        </p:blipFill>
        <p:spPr>
          <a:xfrm>
            <a:off x="215534" y="0"/>
            <a:ext cx="11976467" cy="6675729"/>
          </a:xfrm>
          <a:custGeom>
            <a:avLst/>
            <a:gdLst>
              <a:gd name="connsiteX0" fmla="*/ 0 w 11976467"/>
              <a:gd name="connsiteY0" fmla="*/ 0 h 6675729"/>
              <a:gd name="connsiteX1" fmla="*/ 11976467 w 11976467"/>
              <a:gd name="connsiteY1" fmla="*/ 0 h 6675729"/>
              <a:gd name="connsiteX2" fmla="*/ 11976467 w 11976467"/>
              <a:gd name="connsiteY2" fmla="*/ 6675729 h 6675729"/>
              <a:gd name="connsiteX3" fmla="*/ 0 w 11976467"/>
              <a:gd name="connsiteY3" fmla="*/ 6675729 h 6675729"/>
            </a:gdLst>
            <a:ahLst/>
            <a:cxnLst>
              <a:cxn ang="0">
                <a:pos x="connsiteX0" y="connsiteY0"/>
              </a:cxn>
              <a:cxn ang="0">
                <a:pos x="connsiteX1" y="connsiteY1"/>
              </a:cxn>
              <a:cxn ang="0">
                <a:pos x="connsiteX2" y="connsiteY2"/>
              </a:cxn>
              <a:cxn ang="0">
                <a:pos x="connsiteX3" y="connsiteY3"/>
              </a:cxn>
            </a:cxnLst>
            <a:rect l="l" t="t" r="r" b="b"/>
            <a:pathLst>
              <a:path w="11976467" h="6675729">
                <a:moveTo>
                  <a:pt x="0" y="0"/>
                </a:moveTo>
                <a:lnTo>
                  <a:pt x="11976467" y="0"/>
                </a:lnTo>
                <a:lnTo>
                  <a:pt x="11976467" y="6675729"/>
                </a:lnTo>
                <a:lnTo>
                  <a:pt x="0" y="6675729"/>
                </a:lnTo>
                <a:close/>
              </a:path>
            </a:pathLst>
          </a:custGeom>
        </p:spPr>
      </p:pic>
      <p:sp>
        <p:nvSpPr>
          <p:cNvPr id="18" name="矩形 17">
            <a:extLst>
              <a:ext uri="{FF2B5EF4-FFF2-40B4-BE49-F238E27FC236}">
                <a16:creationId xmlns:a16="http://schemas.microsoft.com/office/drawing/2014/main" id="{CDD34EBE-68E6-F244-0D25-2D9BAB842064}"/>
              </a:ext>
            </a:extLst>
          </p:cNvPr>
          <p:cNvSpPr/>
          <p:nvPr/>
        </p:nvSpPr>
        <p:spPr>
          <a:xfrm>
            <a:off x="20880" y="-6486"/>
            <a:ext cx="12187905" cy="6855021"/>
          </a:xfrm>
          <a:prstGeom prst="rect">
            <a:avLst/>
          </a:prstGeom>
          <a:gradFill>
            <a:gsLst>
              <a:gs pos="0">
                <a:schemeClr val="bg1">
                  <a:alpha val="86000"/>
                </a:schemeClr>
              </a:gs>
              <a:gs pos="100000">
                <a:schemeClr val="bg1">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a:extLst>
              <a:ext uri="{FF2B5EF4-FFF2-40B4-BE49-F238E27FC236}">
                <a16:creationId xmlns:a16="http://schemas.microsoft.com/office/drawing/2014/main" id="{F15704C2-BE89-6E63-2EE3-5AE767555F71}"/>
              </a:ext>
            </a:extLst>
          </p:cNvPr>
          <p:cNvSpPr/>
          <p:nvPr/>
        </p:nvSpPr>
        <p:spPr>
          <a:xfrm>
            <a:off x="3261360" y="538312"/>
            <a:ext cx="5669280" cy="5635985"/>
          </a:xfrm>
          <a:prstGeom prst="ellipse">
            <a:avLst/>
          </a:prstGeom>
          <a:gradFill>
            <a:gsLst>
              <a:gs pos="0">
                <a:schemeClr val="accent1">
                  <a:lumMod val="20000"/>
                  <a:lumOff val="80000"/>
                </a:schemeClr>
              </a:gs>
              <a:gs pos="76000">
                <a:schemeClr val="bg1">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任意多边形: 形状 79">
            <a:extLst>
              <a:ext uri="{FF2B5EF4-FFF2-40B4-BE49-F238E27FC236}">
                <a16:creationId xmlns:a16="http://schemas.microsoft.com/office/drawing/2014/main" id="{81BA90F9-FBEC-020B-338D-DF5C8B53016A}"/>
              </a:ext>
            </a:extLst>
          </p:cNvPr>
          <p:cNvSpPr/>
          <p:nvPr/>
        </p:nvSpPr>
        <p:spPr>
          <a:xfrm rot="20839567" flipV="1">
            <a:off x="-133904" y="-274834"/>
            <a:ext cx="2856170" cy="936449"/>
          </a:xfrm>
          <a:custGeom>
            <a:avLst/>
            <a:gdLst>
              <a:gd name="connsiteX0" fmla="*/ 0 w 5932906"/>
              <a:gd name="connsiteY0" fmla="*/ 137929 h 1945216"/>
              <a:gd name="connsiteX1" fmla="*/ 50281 w 5932906"/>
              <a:gd name="connsiteY1" fmla="*/ 143287 h 1945216"/>
              <a:gd name="connsiteX2" fmla="*/ 256816 w 5932906"/>
              <a:gd name="connsiteY2" fmla="*/ 136004 h 1945216"/>
              <a:gd name="connsiteX3" fmla="*/ 2168520 w 5932906"/>
              <a:gd name="connsiteY3" fmla="*/ 69183 h 1945216"/>
              <a:gd name="connsiteX4" fmla="*/ 3282134 w 5932906"/>
              <a:gd name="connsiteY4" fmla="*/ 585425 h 1945216"/>
              <a:gd name="connsiteX5" fmla="*/ 3402776 w 5932906"/>
              <a:gd name="connsiteY5" fmla="*/ 640146 h 1945216"/>
              <a:gd name="connsiteX6" fmla="*/ 4377188 w 5932906"/>
              <a:gd name="connsiteY6" fmla="*/ 895242 h 1945216"/>
              <a:gd name="connsiteX7" fmla="*/ 5351599 w 5932906"/>
              <a:gd name="connsiteY7" fmla="*/ 725119 h 1945216"/>
              <a:gd name="connsiteX8" fmla="*/ 5932906 w 5932906"/>
              <a:gd name="connsiteY8" fmla="*/ 697305 h 1945216"/>
              <a:gd name="connsiteX9" fmla="*/ 5932906 w 5932906"/>
              <a:gd name="connsiteY9" fmla="*/ 702417 h 1945216"/>
              <a:gd name="connsiteX10" fmla="*/ 406424 w 5932906"/>
              <a:gd name="connsiteY10" fmla="*/ 1945216 h 194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2906" h="1945216">
                <a:moveTo>
                  <a:pt x="0" y="137929"/>
                </a:moveTo>
                <a:lnTo>
                  <a:pt x="50281" y="143287"/>
                </a:lnTo>
                <a:cubicBezTo>
                  <a:pt x="117526" y="145844"/>
                  <a:pt x="186345" y="143687"/>
                  <a:pt x="256816" y="136004"/>
                </a:cubicBezTo>
                <a:cubicBezTo>
                  <a:pt x="906424" y="63133"/>
                  <a:pt x="1546752" y="-88751"/>
                  <a:pt x="2168520" y="69183"/>
                </a:cubicBezTo>
                <a:cubicBezTo>
                  <a:pt x="2595405" y="172395"/>
                  <a:pt x="2938770" y="378910"/>
                  <a:pt x="3282134" y="585425"/>
                </a:cubicBezTo>
                <a:cubicBezTo>
                  <a:pt x="3309974" y="609715"/>
                  <a:pt x="3365655" y="622086"/>
                  <a:pt x="3402776" y="640146"/>
                </a:cubicBezTo>
                <a:cubicBezTo>
                  <a:pt x="3662618" y="816230"/>
                  <a:pt x="3996702" y="931362"/>
                  <a:pt x="4377188" y="895242"/>
                </a:cubicBezTo>
                <a:cubicBezTo>
                  <a:pt x="4720551" y="864811"/>
                  <a:pt x="5017515" y="773699"/>
                  <a:pt x="5351599" y="725119"/>
                </a:cubicBezTo>
                <a:cubicBezTo>
                  <a:pt x="5543725" y="695084"/>
                  <a:pt x="5738673" y="685756"/>
                  <a:pt x="5932906" y="697305"/>
                </a:cubicBezTo>
                <a:lnTo>
                  <a:pt x="5932906" y="702417"/>
                </a:lnTo>
                <a:lnTo>
                  <a:pt x="406424" y="1945216"/>
                </a:lnTo>
                <a:close/>
              </a:path>
            </a:pathLst>
          </a:custGeom>
          <a:gradFill flip="none" rotWithShape="0">
            <a:gsLst>
              <a:gs pos="0">
                <a:srgbClr val="C01920">
                  <a:lumMod val="52000"/>
                  <a:lumOff val="48000"/>
                </a:srgbClr>
              </a:gs>
              <a:gs pos="100000">
                <a:srgbClr val="FB5F5F"/>
              </a:gs>
            </a:gsLst>
            <a:lin ang="5400000" scaled="1"/>
            <a:tileRect/>
          </a:gradFill>
          <a:ln w="12700" cap="flat" cmpd="sng" algn="ctr">
            <a:noFill/>
            <a:prstDash val="solid"/>
            <a:miter lim="800000"/>
          </a:ln>
          <a:effectLst>
            <a:outerShdw blurRad="609600" dist="190500" dir="13500000" algn="br" rotWithShape="0">
              <a:srgbClr val="8B672D">
                <a:alpha val="1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81" name="任意多边形: 形状 80">
            <a:extLst>
              <a:ext uri="{FF2B5EF4-FFF2-40B4-BE49-F238E27FC236}">
                <a16:creationId xmlns:a16="http://schemas.microsoft.com/office/drawing/2014/main" id="{16F948A2-4F9E-DAE0-1051-4CC499706EE4}"/>
              </a:ext>
            </a:extLst>
          </p:cNvPr>
          <p:cNvSpPr/>
          <p:nvPr/>
        </p:nvSpPr>
        <p:spPr>
          <a:xfrm rot="760433" flipH="1" flipV="1">
            <a:off x="9469735" y="-274834"/>
            <a:ext cx="2856170" cy="936449"/>
          </a:xfrm>
          <a:custGeom>
            <a:avLst/>
            <a:gdLst>
              <a:gd name="connsiteX0" fmla="*/ 0 w 5932906"/>
              <a:gd name="connsiteY0" fmla="*/ 137929 h 1945216"/>
              <a:gd name="connsiteX1" fmla="*/ 50281 w 5932906"/>
              <a:gd name="connsiteY1" fmla="*/ 143287 h 1945216"/>
              <a:gd name="connsiteX2" fmla="*/ 256816 w 5932906"/>
              <a:gd name="connsiteY2" fmla="*/ 136004 h 1945216"/>
              <a:gd name="connsiteX3" fmla="*/ 2168520 w 5932906"/>
              <a:gd name="connsiteY3" fmla="*/ 69183 h 1945216"/>
              <a:gd name="connsiteX4" fmla="*/ 3282134 w 5932906"/>
              <a:gd name="connsiteY4" fmla="*/ 585425 h 1945216"/>
              <a:gd name="connsiteX5" fmla="*/ 3402776 w 5932906"/>
              <a:gd name="connsiteY5" fmla="*/ 640146 h 1945216"/>
              <a:gd name="connsiteX6" fmla="*/ 4377188 w 5932906"/>
              <a:gd name="connsiteY6" fmla="*/ 895242 h 1945216"/>
              <a:gd name="connsiteX7" fmla="*/ 5351599 w 5932906"/>
              <a:gd name="connsiteY7" fmla="*/ 725119 h 1945216"/>
              <a:gd name="connsiteX8" fmla="*/ 5932906 w 5932906"/>
              <a:gd name="connsiteY8" fmla="*/ 697305 h 1945216"/>
              <a:gd name="connsiteX9" fmla="*/ 5932906 w 5932906"/>
              <a:gd name="connsiteY9" fmla="*/ 702417 h 1945216"/>
              <a:gd name="connsiteX10" fmla="*/ 406424 w 5932906"/>
              <a:gd name="connsiteY10" fmla="*/ 1945216 h 194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2906" h="1945216">
                <a:moveTo>
                  <a:pt x="0" y="137929"/>
                </a:moveTo>
                <a:lnTo>
                  <a:pt x="50281" y="143287"/>
                </a:lnTo>
                <a:cubicBezTo>
                  <a:pt x="117526" y="145844"/>
                  <a:pt x="186345" y="143687"/>
                  <a:pt x="256816" y="136004"/>
                </a:cubicBezTo>
                <a:cubicBezTo>
                  <a:pt x="906424" y="63133"/>
                  <a:pt x="1546752" y="-88751"/>
                  <a:pt x="2168520" y="69183"/>
                </a:cubicBezTo>
                <a:cubicBezTo>
                  <a:pt x="2595405" y="172395"/>
                  <a:pt x="2938770" y="378910"/>
                  <a:pt x="3282134" y="585425"/>
                </a:cubicBezTo>
                <a:cubicBezTo>
                  <a:pt x="3309974" y="609715"/>
                  <a:pt x="3365655" y="622086"/>
                  <a:pt x="3402776" y="640146"/>
                </a:cubicBezTo>
                <a:cubicBezTo>
                  <a:pt x="3662618" y="816230"/>
                  <a:pt x="3996702" y="931362"/>
                  <a:pt x="4377188" y="895242"/>
                </a:cubicBezTo>
                <a:cubicBezTo>
                  <a:pt x="4720551" y="864811"/>
                  <a:pt x="5017515" y="773699"/>
                  <a:pt x="5351599" y="725119"/>
                </a:cubicBezTo>
                <a:cubicBezTo>
                  <a:pt x="5543725" y="695084"/>
                  <a:pt x="5738673" y="685756"/>
                  <a:pt x="5932906" y="697305"/>
                </a:cubicBezTo>
                <a:lnTo>
                  <a:pt x="5932906" y="702417"/>
                </a:lnTo>
                <a:lnTo>
                  <a:pt x="406424" y="1945216"/>
                </a:lnTo>
                <a:close/>
              </a:path>
            </a:pathLst>
          </a:custGeom>
          <a:gradFill flip="none" rotWithShape="0">
            <a:gsLst>
              <a:gs pos="0">
                <a:srgbClr val="C01920">
                  <a:lumMod val="52000"/>
                  <a:lumOff val="48000"/>
                </a:srgbClr>
              </a:gs>
              <a:gs pos="100000">
                <a:srgbClr val="FB5F5F"/>
              </a:gs>
            </a:gsLst>
            <a:lin ang="5400000" scaled="1"/>
            <a:tileRect/>
          </a:gradFill>
          <a:ln w="12700" cap="flat" cmpd="sng" algn="ctr">
            <a:noFill/>
            <a:prstDash val="solid"/>
            <a:miter lim="800000"/>
          </a:ln>
          <a:effectLst>
            <a:outerShdw blurRad="609600" dist="190500" dir="13500000" algn="br" rotWithShape="0">
              <a:srgbClr val="8B672D">
                <a:alpha val="1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pic>
        <p:nvPicPr>
          <p:cNvPr id="6" name="图片 5">
            <a:extLst>
              <a:ext uri="{FF2B5EF4-FFF2-40B4-BE49-F238E27FC236}">
                <a16:creationId xmlns:a16="http://schemas.microsoft.com/office/drawing/2014/main" id="{F9D8B9F4-ECFC-565B-9DA2-573602EC031E}"/>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426720"/>
            <a:ext cx="12192000" cy="7436483"/>
          </a:xfrm>
          <a:prstGeom prst="rect">
            <a:avLst/>
          </a:prstGeom>
        </p:spPr>
      </p:pic>
      <p:grpSp>
        <p:nvGrpSpPr>
          <p:cNvPr id="8" name="组合 7">
            <a:extLst>
              <a:ext uri="{FF2B5EF4-FFF2-40B4-BE49-F238E27FC236}">
                <a16:creationId xmlns:a16="http://schemas.microsoft.com/office/drawing/2014/main" id="{64EAEFB3-4389-30F1-566E-73D745CB5E7E}"/>
              </a:ext>
            </a:extLst>
          </p:cNvPr>
          <p:cNvGrpSpPr/>
          <p:nvPr/>
        </p:nvGrpSpPr>
        <p:grpSpPr>
          <a:xfrm>
            <a:off x="-5641" y="5839539"/>
            <a:ext cx="12197504" cy="1106095"/>
            <a:chOff x="0" y="4498928"/>
            <a:chExt cx="12197504" cy="2377423"/>
          </a:xfrm>
        </p:grpSpPr>
        <p:sp>
          <p:nvSpPr>
            <p:cNvPr id="9" name="任意多边形: 形状 8">
              <a:extLst>
                <a:ext uri="{FF2B5EF4-FFF2-40B4-BE49-F238E27FC236}">
                  <a16:creationId xmlns:a16="http://schemas.microsoft.com/office/drawing/2014/main" id="{DB872C5B-4AAE-F991-85AC-A73FCD74010C}"/>
                </a:ext>
              </a:extLst>
            </p:cNvPr>
            <p:cNvSpPr/>
            <p:nvPr/>
          </p:nvSpPr>
          <p:spPr>
            <a:xfrm>
              <a:off x="5504" y="4498928"/>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0">
                  <a:schemeClr val="accent1">
                    <a:lumMod val="20000"/>
                    <a:lumOff val="80000"/>
                  </a:schemeClr>
                </a:gs>
                <a:gs pos="61000">
                  <a:srgbClr val="FDF8E9">
                    <a:alpha val="78000"/>
                  </a:srgbClr>
                </a:gs>
                <a:gs pos="100000">
                  <a:srgbClr val="FDF8E9">
                    <a:alpha val="0"/>
                  </a:srgbClr>
                </a:gs>
              </a:gsLst>
              <a:lin ang="13500000" scaled="1"/>
              <a:tileRect/>
            </a:gradFill>
            <a:ln w="12700" cap="flat">
              <a:noFill/>
              <a:prstDash val="solid"/>
              <a:miter/>
            </a:ln>
            <a:effectLst>
              <a:outerShdw blurRad="558800" dist="88900" dir="16200000" rotWithShape="0">
                <a:srgbClr val="D9BD93">
                  <a:alpha val="14000"/>
                </a:srgbClr>
              </a:outerShdw>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 name="任意多边形: 形状 9">
              <a:extLst>
                <a:ext uri="{FF2B5EF4-FFF2-40B4-BE49-F238E27FC236}">
                  <a16:creationId xmlns:a16="http://schemas.microsoft.com/office/drawing/2014/main" id="{CCC593C7-6D23-9D3D-5C19-C8298C5EE9FF}"/>
                </a:ext>
              </a:extLst>
            </p:cNvPr>
            <p:cNvSpPr/>
            <p:nvPr/>
          </p:nvSpPr>
          <p:spPr>
            <a:xfrm>
              <a:off x="0" y="4720572"/>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20" name="文本框 19">
            <a:extLst>
              <a:ext uri="{FF2B5EF4-FFF2-40B4-BE49-F238E27FC236}">
                <a16:creationId xmlns:a16="http://schemas.microsoft.com/office/drawing/2014/main" id="{08BE9C3C-B61A-0BD7-4011-9F92E76BD215}"/>
              </a:ext>
            </a:extLst>
          </p:cNvPr>
          <p:cNvSpPr txBox="1"/>
          <p:nvPr>
            <p:custDataLst>
              <p:tags r:id="rId1"/>
            </p:custDataLst>
          </p:nvPr>
        </p:nvSpPr>
        <p:spPr>
          <a:xfrm>
            <a:off x="3261359" y="2670991"/>
            <a:ext cx="5699793" cy="816179"/>
          </a:xfrm>
          <a:prstGeom prst="rect">
            <a:avLst/>
          </a:prstGeom>
          <a:noFill/>
          <a:ln>
            <a:noFill/>
          </a:ln>
          <a:effectLst/>
        </p:spPr>
        <p:txBody>
          <a:bodyPr wrap="square" lIns="76766" tIns="38383" rIns="76766" bIns="38383">
            <a:spAutoFit/>
          </a:bodyPr>
          <a:lstStyle/>
          <a:p>
            <a:pPr marL="0" marR="0" lvl="0" indent="0" algn="ctr" defTabSz="914400" rtl="0" eaLnBrk="1" fontAlgn="auto" latinLnBrk="0" hangingPunct="1">
              <a:lnSpc>
                <a:spcPct val="100000"/>
              </a:lnSpc>
              <a:spcBef>
                <a:spcPts val="0"/>
              </a:spcBef>
              <a:buClrTx/>
              <a:buSzTx/>
              <a:buFontTx/>
              <a:buNone/>
              <a:tabLst/>
              <a:defRPr/>
            </a:pPr>
            <a:r>
              <a:rPr kumimoji="0" lang="zh-CN" altLang="en-US" sz="4800" b="1" i="0" u="none" strike="noStrike" kern="1200" cap="none" spc="0" normalizeH="0" baseline="0" noProof="0" dirty="0">
                <a:ln w="8382">
                  <a:noFill/>
                </a:ln>
                <a:gradFill flip="none" rotWithShape="1">
                  <a:gsLst>
                    <a:gs pos="0">
                      <a:schemeClr val="accent1">
                        <a:lumMod val="32000"/>
                        <a:lumOff val="68000"/>
                      </a:schemeClr>
                    </a:gs>
                    <a:gs pos="81000">
                      <a:srgbClr val="BB0000">
                        <a:lumMod val="80000"/>
                        <a:lumOff val="20000"/>
                      </a:srgbClr>
                    </a:gs>
                  </a:gsLst>
                  <a:path path="circle">
                    <a:fillToRect r="100000" b="100000"/>
                  </a:path>
                  <a:tileRect l="-100000" t="-100000"/>
                </a:gradFill>
                <a:effectLst>
                  <a:outerShdw blurRad="242316" dist="48463" dir="2699992" algn="tl" rotWithShape="0">
                    <a:srgbClr val="BB0000">
                      <a:alpha val="15000"/>
                    </a:srgbClr>
                  </a:outerShdw>
                </a:effectLst>
                <a:uLnTx/>
                <a:uFillTx/>
                <a:cs typeface="+mn-ea"/>
                <a:sym typeface="+mn-lt"/>
              </a:rPr>
              <a:t>国内外研究现状</a:t>
            </a:r>
          </a:p>
        </p:txBody>
      </p:sp>
      <p:sp>
        <p:nvSpPr>
          <p:cNvPr id="78" name="文本框 77">
            <a:extLst>
              <a:ext uri="{FF2B5EF4-FFF2-40B4-BE49-F238E27FC236}">
                <a16:creationId xmlns:a16="http://schemas.microsoft.com/office/drawing/2014/main" id="{D4B0240D-BFBE-036D-3CBD-207804F310AF}"/>
              </a:ext>
            </a:extLst>
          </p:cNvPr>
          <p:cNvSpPr txBox="1"/>
          <p:nvPr/>
        </p:nvSpPr>
        <p:spPr>
          <a:xfrm>
            <a:off x="4796939" y="635145"/>
            <a:ext cx="2242255" cy="2347103"/>
          </a:xfrm>
          <a:prstGeom prst="rect">
            <a:avLst/>
          </a:prstGeom>
          <a:noFill/>
          <a:effectLst/>
        </p:spPr>
        <p:txBody>
          <a:bodyPr wrap="none" lIns="221285" tIns="110642" rIns="221285" bIns="110642" rtlCol="0">
            <a:spAutoFit/>
          </a:bodyPr>
          <a:lstStyle/>
          <a:p>
            <a:pPr marL="0" marR="0" lvl="0" indent="0" algn="l" defTabSz="914400" rtl="0" eaLnBrk="1" fontAlgn="auto" latinLnBrk="0" hangingPunct="1">
              <a:lnSpc>
                <a:spcPct val="100000"/>
              </a:lnSpc>
              <a:spcBef>
                <a:spcPts val="0"/>
              </a:spcBef>
              <a:buClrTx/>
              <a:buSzTx/>
              <a:buFontTx/>
              <a:buNone/>
              <a:tabLst/>
              <a:defRPr/>
            </a:pPr>
            <a:r>
              <a:rPr kumimoji="0" lang="en-US" altLang="zh-CN" sz="13800" b="0" i="0" u="none" strike="noStrike" kern="1200" cap="none" spc="0" normalizeH="0" baseline="0" noProof="0" dirty="0">
                <a:ln>
                  <a:noFill/>
                </a:ln>
                <a:gradFill>
                  <a:gsLst>
                    <a:gs pos="15000">
                      <a:srgbClr val="FB5F5F"/>
                    </a:gs>
                    <a:gs pos="76000">
                      <a:srgbClr val="FB5F5F">
                        <a:alpha val="0"/>
                      </a:srgbClr>
                    </a:gs>
                  </a:gsLst>
                  <a:lin ang="5400000" scaled="0"/>
                </a:gradFill>
                <a:effectLst/>
                <a:uLnTx/>
                <a:uFillTx/>
                <a:cs typeface="+mn-ea"/>
                <a:sym typeface="+mn-lt"/>
              </a:rPr>
              <a:t>02</a:t>
            </a:r>
            <a:endParaRPr kumimoji="0" lang="en-US" sz="13800" b="0" i="0" u="none" strike="noStrike" kern="1200" cap="none" spc="0" normalizeH="0" baseline="0" noProof="0" dirty="0">
              <a:ln>
                <a:noFill/>
              </a:ln>
              <a:gradFill>
                <a:gsLst>
                  <a:gs pos="15000">
                    <a:srgbClr val="FB5F5F"/>
                  </a:gs>
                  <a:gs pos="76000">
                    <a:srgbClr val="FB5F5F">
                      <a:alpha val="0"/>
                    </a:srgbClr>
                  </a:gs>
                </a:gsLst>
                <a:lin ang="5400000" scaled="0"/>
              </a:gradFill>
              <a:effectLst/>
              <a:uLnTx/>
              <a:uFillTx/>
              <a:cs typeface="+mn-ea"/>
              <a:sym typeface="+mn-lt"/>
            </a:endParaRPr>
          </a:p>
        </p:txBody>
      </p:sp>
      <p:sp>
        <p:nvSpPr>
          <p:cNvPr id="79" name="文本框 78">
            <a:extLst>
              <a:ext uri="{FF2B5EF4-FFF2-40B4-BE49-F238E27FC236}">
                <a16:creationId xmlns:a16="http://schemas.microsoft.com/office/drawing/2014/main" id="{19111E27-191F-5906-0783-5FEE56DE9D6B}"/>
              </a:ext>
            </a:extLst>
          </p:cNvPr>
          <p:cNvSpPr txBox="1"/>
          <p:nvPr/>
        </p:nvSpPr>
        <p:spPr>
          <a:xfrm>
            <a:off x="3934033" y="3464524"/>
            <a:ext cx="4323931"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tx1">
                    <a:lumMod val="50000"/>
                    <a:lumOff val="50000"/>
                  </a:schemeClr>
                </a:solidFill>
                <a:effectLst/>
                <a:uLnTx/>
                <a:uFillTx/>
                <a:cs typeface="+mn-ea"/>
                <a:sym typeface="+mn-lt"/>
              </a:rPr>
              <a:t>Status at home and abroad</a:t>
            </a:r>
          </a:p>
        </p:txBody>
      </p:sp>
      <p:pic>
        <p:nvPicPr>
          <p:cNvPr id="5" name="图片 4">
            <a:extLst>
              <a:ext uri="{FF2B5EF4-FFF2-40B4-BE49-F238E27FC236}">
                <a16:creationId xmlns:a16="http://schemas.microsoft.com/office/drawing/2014/main" id="{6B6CCCD0-DA11-1604-6B73-362621C6F105}"/>
              </a:ext>
            </a:extLst>
          </p:cNvPr>
          <p:cNvPicPr>
            <a:picLocks noChangeAspect="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771443" y="710741"/>
            <a:ext cx="1721303" cy="486287"/>
          </a:xfrm>
          <a:prstGeom prst="rect">
            <a:avLst/>
          </a:prstGeom>
        </p:spPr>
      </p:pic>
    </p:spTree>
    <p:extLst>
      <p:ext uri="{BB962C8B-B14F-4D97-AF65-F5344CB8AC3E}">
        <p14:creationId xmlns:p14="http://schemas.microsoft.com/office/powerpoint/2010/main" val="11606326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图片 83">
            <a:extLst>
              <a:ext uri="{FF2B5EF4-FFF2-40B4-BE49-F238E27FC236}">
                <a16:creationId xmlns:a16="http://schemas.microsoft.com/office/drawing/2014/main" id="{C4F4574A-C47C-5512-3728-314FCE064E8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5" name="矩形 84">
            <a:extLst>
              <a:ext uri="{FF2B5EF4-FFF2-40B4-BE49-F238E27FC236}">
                <a16:creationId xmlns:a16="http://schemas.microsoft.com/office/drawing/2014/main" id="{FA8BEF6C-727F-D5D7-B746-24C9FC215120}"/>
              </a:ext>
            </a:extLst>
          </p:cNvPr>
          <p:cNvSpPr/>
          <p:nvPr/>
        </p:nvSpPr>
        <p:spPr>
          <a:xfrm>
            <a:off x="7775" y="2936"/>
            <a:ext cx="12192000" cy="6903640"/>
          </a:xfrm>
          <a:prstGeom prst="rect">
            <a:avLst/>
          </a:prstGeom>
          <a:gradFill flip="none" rotWithShape="1">
            <a:gsLst>
              <a:gs pos="65000">
                <a:srgbClr val="FFFFFF">
                  <a:alpha val="95000"/>
                </a:srgbClr>
              </a:gs>
              <a:gs pos="0">
                <a:schemeClr val="bg1"/>
              </a:gs>
              <a:gs pos="100000">
                <a:schemeClr val="bg1">
                  <a:alpha val="0"/>
                </a:schemeClr>
              </a:gs>
            </a:gsLst>
            <a:lin ang="5400000" scaled="0"/>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pic>
        <p:nvPicPr>
          <p:cNvPr id="75" name="图片 74">
            <a:extLst>
              <a:ext uri="{FF2B5EF4-FFF2-40B4-BE49-F238E27FC236}">
                <a16:creationId xmlns:a16="http://schemas.microsoft.com/office/drawing/2014/main" id="{0298BCDC-1D0C-08DA-6A83-CE49B4CD516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sp>
        <p:nvSpPr>
          <p:cNvPr id="31" name="矩形 30">
            <a:extLst>
              <a:ext uri="{FF2B5EF4-FFF2-40B4-BE49-F238E27FC236}">
                <a16:creationId xmlns:a16="http://schemas.microsoft.com/office/drawing/2014/main" id="{A1C9ACA9-E415-73FE-5565-FCAB843C6B96}"/>
              </a:ext>
            </a:extLst>
          </p:cNvPr>
          <p:cNvSpPr/>
          <p:nvPr/>
        </p:nvSpPr>
        <p:spPr>
          <a:xfrm>
            <a:off x="0" y="0"/>
            <a:ext cx="12192000" cy="6858000"/>
          </a:xfrm>
          <a:prstGeom prst="rect">
            <a:avLst/>
          </a:prstGeom>
          <a:gradFill>
            <a:gsLst>
              <a:gs pos="0">
                <a:schemeClr val="bg1">
                  <a:alpha val="95000"/>
                </a:schemeClr>
              </a:gs>
              <a:gs pos="100000">
                <a:schemeClr val="bg1">
                  <a:alpha val="4000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平行四边形 26">
            <a:extLst>
              <a:ext uri="{FF2B5EF4-FFF2-40B4-BE49-F238E27FC236}">
                <a16:creationId xmlns:a16="http://schemas.microsoft.com/office/drawing/2014/main" id="{43AE19CA-65F9-7DCA-9D87-4A6B71A19E3F}"/>
              </a:ext>
            </a:extLst>
          </p:cNvPr>
          <p:cNvSpPr/>
          <p:nvPr/>
        </p:nvSpPr>
        <p:spPr>
          <a:xfrm>
            <a:off x="416673" y="395885"/>
            <a:ext cx="3743847" cy="498088"/>
          </a:xfrm>
          <a:prstGeom prst="parallelogram">
            <a:avLst/>
          </a:prstGeom>
          <a:gradFill flip="none" rotWithShape="1">
            <a:gsLst>
              <a:gs pos="0">
                <a:schemeClr val="accent1">
                  <a:alpha val="0"/>
                </a:schemeClr>
              </a:gs>
              <a:gs pos="100000">
                <a:schemeClr val="accent1">
                  <a:alpha val="20000"/>
                </a:schemeClr>
              </a:gs>
            </a:gsLst>
            <a:lin ang="10800000" scaled="1"/>
            <a:tileRect/>
          </a:gradFill>
          <a:ln w="6350">
            <a:gradFill flip="none" rotWithShape="1">
              <a:gsLst>
                <a:gs pos="0">
                  <a:schemeClr val="accent1">
                    <a:alpha val="75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文本框 27">
            <a:extLst>
              <a:ext uri="{FF2B5EF4-FFF2-40B4-BE49-F238E27FC236}">
                <a16:creationId xmlns:a16="http://schemas.microsoft.com/office/drawing/2014/main" id="{921E6889-C765-5F8C-4784-D853A5E5D77D}"/>
              </a:ext>
            </a:extLst>
          </p:cNvPr>
          <p:cNvSpPr txBox="1"/>
          <p:nvPr>
            <p:custDataLst>
              <p:tags r:id="rId1"/>
            </p:custDataLst>
          </p:nvPr>
        </p:nvSpPr>
        <p:spPr>
          <a:xfrm>
            <a:off x="861850" y="440218"/>
            <a:ext cx="3486912" cy="430887"/>
          </a:xfrm>
          <a:prstGeom prst="rect">
            <a:avLst/>
          </a:prstGeom>
          <a:noFill/>
          <a:effectLst/>
        </p:spPr>
        <p:txBody>
          <a:bodyPr wrap="square" lIns="0" tIns="0" rIns="0" bIns="0">
            <a:spAutoFit/>
          </a:bodyPr>
          <a:lstStyle>
            <a:defPPr>
              <a:defRPr lang="zh-CN"/>
            </a:defPPr>
            <a:lvl1pPr>
              <a:defRPr>
                <a:solidFill>
                  <a:schemeClr val="bg1"/>
                </a:solidFill>
                <a:effectLst>
                  <a:outerShdw blurRad="63500" dist="127000" dir="5400000" algn="t" rotWithShape="0">
                    <a:srgbClr val="862D00">
                      <a:alpha val="20000"/>
                    </a:srgbClr>
                  </a:outerShdw>
                </a:effectLst>
                <a:latin typeface="+mj-ea"/>
                <a:ea typeface="+mj-ea"/>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srgbClr val="BB0000">
                        <a:lumMod val="90000"/>
                        <a:lumOff val="10000"/>
                      </a:srgbClr>
                    </a:gs>
                    <a:gs pos="100000">
                      <a:srgbClr val="BB0000">
                        <a:lumMod val="90000"/>
                      </a:srgbClr>
                    </a:gs>
                  </a:gsLst>
                  <a:lin ang="5400000" scaled="1"/>
                  <a:tileRect/>
                </a:gradFill>
                <a:effectLst>
                  <a:outerShdw blurRad="44450" dist="88900" dir="5400000" algn="t" rotWithShape="0">
                    <a:srgbClr val="BB0000">
                      <a:alpha val="5000"/>
                    </a:srgbClr>
                  </a:outerShdw>
                </a:effectLst>
                <a:uLnTx/>
                <a:uFillTx/>
                <a:latin typeface="+mn-lt"/>
                <a:ea typeface="+mn-ea"/>
                <a:cs typeface="+mn-ea"/>
                <a:sym typeface="+mn-lt"/>
              </a:rPr>
              <a:t>国内外研究现状</a:t>
            </a:r>
          </a:p>
        </p:txBody>
      </p:sp>
      <p:sp>
        <p:nvSpPr>
          <p:cNvPr id="29" name="椭圆 28">
            <a:extLst>
              <a:ext uri="{FF2B5EF4-FFF2-40B4-BE49-F238E27FC236}">
                <a16:creationId xmlns:a16="http://schemas.microsoft.com/office/drawing/2014/main" id="{B48BEDB5-08DD-C7FE-99FB-168AC489A40B}"/>
              </a:ext>
            </a:extLst>
          </p:cNvPr>
          <p:cNvSpPr/>
          <p:nvPr/>
        </p:nvSpPr>
        <p:spPr>
          <a:xfrm>
            <a:off x="643707" y="600696"/>
            <a:ext cx="118946" cy="118946"/>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id="{20974219-025E-5449-CB62-6976B4FFAD8F}"/>
              </a:ext>
            </a:extLst>
          </p:cNvPr>
          <p:cNvSpPr/>
          <p:nvPr/>
        </p:nvSpPr>
        <p:spPr>
          <a:xfrm>
            <a:off x="584234" y="600696"/>
            <a:ext cx="118946" cy="1189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49" name="图片 48" descr="查看图片">
            <a:extLst>
              <a:ext uri="{FF2B5EF4-FFF2-40B4-BE49-F238E27FC236}">
                <a16:creationId xmlns:a16="http://schemas.microsoft.com/office/drawing/2014/main" id="{6F17E5C5-AB71-D48D-70D3-7DE534B68E25}"/>
              </a:ext>
            </a:extLst>
          </p:cNvPr>
          <p:cNvPicPr>
            <a:picLocks noChangeAspect="1" noChangeArrowheads="1"/>
          </p:cNvPicPr>
          <p:nvPr/>
        </p:nvPicPr>
        <p:blipFill>
          <a:blip r:embed="rId5" cstate="email">
            <a:duotone>
              <a:prstClr val="black"/>
              <a:schemeClr val="accent1">
                <a:tint val="45000"/>
                <a:satMod val="400000"/>
              </a:schemeClr>
            </a:duotone>
            <a:alphaModFix amt="14000"/>
            <a:extLst>
              <a:ext uri="{28A0092B-C50C-407E-A947-70E740481C1C}">
                <a14:useLocalDpi xmlns:a14="http://schemas.microsoft.com/office/drawing/2010/main"/>
              </a:ext>
            </a:extLst>
          </a:blip>
          <a:srcRect/>
          <a:stretch>
            <a:fillRect/>
          </a:stretch>
        </p:blipFill>
        <p:spPr bwMode="auto">
          <a:xfrm rot="6321127">
            <a:off x="6418234" y="-2809825"/>
            <a:ext cx="4467004" cy="8568931"/>
          </a:xfrm>
          <a:custGeom>
            <a:avLst/>
            <a:gdLst>
              <a:gd name="connsiteX0" fmla="*/ 1573859 w 4467004"/>
              <a:gd name="connsiteY0" fmla="*/ 7451732 h 8568931"/>
              <a:gd name="connsiteX1" fmla="*/ 0 w 4467004"/>
              <a:gd name="connsiteY1" fmla="*/ 1719165 h 8568931"/>
              <a:gd name="connsiteX2" fmla="*/ 433571 w 4467004"/>
              <a:gd name="connsiteY2" fmla="*/ 1107367 h 8568931"/>
              <a:gd name="connsiteX3" fmla="*/ 4467004 w 4467004"/>
              <a:gd name="connsiteY3" fmla="*/ 0 h 8568931"/>
              <a:gd name="connsiteX4" fmla="*/ 4467004 w 4467004"/>
              <a:gd name="connsiteY4" fmla="*/ 7276717 h 8568931"/>
              <a:gd name="connsiteX5" fmla="*/ 3551237 w 4467004"/>
              <a:gd name="connsiteY5" fmla="*/ 8568931 h 8568931"/>
              <a:gd name="connsiteX6" fmla="*/ 3150304 w 4467004"/>
              <a:gd name="connsiteY6" fmla="*/ 8568931 h 856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67004" h="8568931">
                <a:moveTo>
                  <a:pt x="1573859" y="7451732"/>
                </a:moveTo>
                <a:lnTo>
                  <a:pt x="0" y="1719165"/>
                </a:lnTo>
                <a:lnTo>
                  <a:pt x="433571" y="1107367"/>
                </a:lnTo>
                <a:lnTo>
                  <a:pt x="4467004" y="0"/>
                </a:lnTo>
                <a:lnTo>
                  <a:pt x="4467004" y="7276717"/>
                </a:lnTo>
                <a:lnTo>
                  <a:pt x="3551237" y="8568931"/>
                </a:lnTo>
                <a:lnTo>
                  <a:pt x="3150304" y="8568931"/>
                </a:lnTo>
                <a:close/>
              </a:path>
            </a:pathLst>
          </a:custGeom>
          <a:noFill/>
          <a:extLst>
            <a:ext uri="{909E8E84-426E-40DD-AFC4-6F175D3DCCD1}">
              <a14:hiddenFill xmlns:a14="http://schemas.microsoft.com/office/drawing/2010/main">
                <a:solidFill>
                  <a:srgbClr val="FFFFFF"/>
                </a:solidFill>
              </a14:hiddenFill>
            </a:ext>
          </a:extLst>
        </p:spPr>
      </p:pic>
      <p:sp>
        <p:nvSpPr>
          <p:cNvPr id="59" name="矩形: 圆角 58">
            <a:extLst>
              <a:ext uri="{FF2B5EF4-FFF2-40B4-BE49-F238E27FC236}">
                <a16:creationId xmlns:a16="http://schemas.microsoft.com/office/drawing/2014/main" id="{81CA6C17-4C36-CB0E-E594-5BACF28A4B07}"/>
              </a:ext>
            </a:extLst>
          </p:cNvPr>
          <p:cNvSpPr/>
          <p:nvPr/>
        </p:nvSpPr>
        <p:spPr>
          <a:xfrm>
            <a:off x="5695399"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60" name="文本框 59">
            <a:extLst>
              <a:ext uri="{FF2B5EF4-FFF2-40B4-BE49-F238E27FC236}">
                <a16:creationId xmlns:a16="http://schemas.microsoft.com/office/drawing/2014/main" id="{EA189B2B-FE7A-EF8B-1B49-DEB69A09850F}"/>
              </a:ext>
            </a:extLst>
          </p:cNvPr>
          <p:cNvSpPr txBox="1"/>
          <p:nvPr/>
        </p:nvSpPr>
        <p:spPr>
          <a:xfrm>
            <a:off x="5758989"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研究背景</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57" name="矩形: 圆角 56">
            <a:extLst>
              <a:ext uri="{FF2B5EF4-FFF2-40B4-BE49-F238E27FC236}">
                <a16:creationId xmlns:a16="http://schemas.microsoft.com/office/drawing/2014/main" id="{375C4B14-E5B9-4940-40C5-80724644E802}"/>
              </a:ext>
            </a:extLst>
          </p:cNvPr>
          <p:cNvSpPr/>
          <p:nvPr/>
        </p:nvSpPr>
        <p:spPr>
          <a:xfrm>
            <a:off x="6717837" y="467226"/>
            <a:ext cx="967740" cy="365760"/>
          </a:xfrm>
          <a:prstGeom prst="roundRect">
            <a:avLst>
              <a:gd name="adj" fmla="val 10417"/>
            </a:avLst>
          </a:prstGeom>
          <a:gradFill>
            <a:gsLst>
              <a:gs pos="0">
                <a:schemeClr val="accent1">
                  <a:lumMod val="90000"/>
                  <a:lumOff val="10000"/>
                </a:schemeClr>
              </a:gs>
              <a:gs pos="100000">
                <a:schemeClr val="accent1"/>
              </a:gs>
            </a:gsLst>
            <a:lin ang="2700000" scaled="1"/>
          </a:gra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8" name="文本框 57">
            <a:extLst>
              <a:ext uri="{FF2B5EF4-FFF2-40B4-BE49-F238E27FC236}">
                <a16:creationId xmlns:a16="http://schemas.microsoft.com/office/drawing/2014/main" id="{7E2C8640-03E7-B041-B710-FC714E5EA31D}"/>
              </a:ext>
            </a:extLst>
          </p:cNvPr>
          <p:cNvSpPr txBox="1"/>
          <p:nvPr/>
        </p:nvSpPr>
        <p:spPr>
          <a:xfrm>
            <a:off x="6781427"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研究现状</a:t>
            </a: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55" name="矩形: 圆角 54">
            <a:extLst>
              <a:ext uri="{FF2B5EF4-FFF2-40B4-BE49-F238E27FC236}">
                <a16:creationId xmlns:a16="http://schemas.microsoft.com/office/drawing/2014/main" id="{0A791401-8739-159F-A847-326ABE28C69E}"/>
              </a:ext>
            </a:extLst>
          </p:cNvPr>
          <p:cNvSpPr/>
          <p:nvPr/>
        </p:nvSpPr>
        <p:spPr>
          <a:xfrm>
            <a:off x="7740275"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6" name="文本框 55">
            <a:extLst>
              <a:ext uri="{FF2B5EF4-FFF2-40B4-BE49-F238E27FC236}">
                <a16:creationId xmlns:a16="http://schemas.microsoft.com/office/drawing/2014/main" id="{F69364E7-6B4B-ED20-D35B-CDCC739DF1BC}"/>
              </a:ext>
            </a:extLst>
          </p:cNvPr>
          <p:cNvSpPr txBox="1"/>
          <p:nvPr/>
        </p:nvSpPr>
        <p:spPr>
          <a:xfrm>
            <a:off x="7803865"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内容方法</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53" name="矩形: 圆角 52">
            <a:extLst>
              <a:ext uri="{FF2B5EF4-FFF2-40B4-BE49-F238E27FC236}">
                <a16:creationId xmlns:a16="http://schemas.microsoft.com/office/drawing/2014/main" id="{DAE2CA9F-6439-DE2C-7B86-ADB5E7F02F94}"/>
              </a:ext>
            </a:extLst>
          </p:cNvPr>
          <p:cNvSpPr/>
          <p:nvPr/>
        </p:nvSpPr>
        <p:spPr>
          <a:xfrm>
            <a:off x="8762713"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4" name="文本框 53">
            <a:extLst>
              <a:ext uri="{FF2B5EF4-FFF2-40B4-BE49-F238E27FC236}">
                <a16:creationId xmlns:a16="http://schemas.microsoft.com/office/drawing/2014/main" id="{BB56A89F-0947-3AA4-A195-6A3ADA76B932}"/>
              </a:ext>
            </a:extLst>
          </p:cNvPr>
          <p:cNvSpPr txBox="1"/>
          <p:nvPr/>
        </p:nvSpPr>
        <p:spPr>
          <a:xfrm>
            <a:off x="8826303"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存在问题</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51" name="矩形: 圆角 50">
            <a:extLst>
              <a:ext uri="{FF2B5EF4-FFF2-40B4-BE49-F238E27FC236}">
                <a16:creationId xmlns:a16="http://schemas.microsoft.com/office/drawing/2014/main" id="{F21B7494-4E37-7D79-D977-4F9E2AFF7C5B}"/>
              </a:ext>
            </a:extLst>
          </p:cNvPr>
          <p:cNvSpPr/>
          <p:nvPr/>
        </p:nvSpPr>
        <p:spPr>
          <a:xfrm>
            <a:off x="9785151"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2" name="文本框 51">
            <a:extLst>
              <a:ext uri="{FF2B5EF4-FFF2-40B4-BE49-F238E27FC236}">
                <a16:creationId xmlns:a16="http://schemas.microsoft.com/office/drawing/2014/main" id="{C72206AA-3286-0017-6CAD-4DCE6BFDA2B2}"/>
              </a:ext>
            </a:extLst>
          </p:cNvPr>
          <p:cNvSpPr txBox="1"/>
          <p:nvPr/>
        </p:nvSpPr>
        <p:spPr>
          <a:xfrm>
            <a:off x="9848741"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步骤计划</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48" name="矩形: 圆角 47">
            <a:extLst>
              <a:ext uri="{FF2B5EF4-FFF2-40B4-BE49-F238E27FC236}">
                <a16:creationId xmlns:a16="http://schemas.microsoft.com/office/drawing/2014/main" id="{D153418A-413D-6286-81FF-24D7E385C29D}"/>
              </a:ext>
            </a:extLst>
          </p:cNvPr>
          <p:cNvSpPr/>
          <p:nvPr/>
        </p:nvSpPr>
        <p:spPr>
          <a:xfrm>
            <a:off x="10807587" y="467226"/>
            <a:ext cx="967740" cy="365760"/>
          </a:xfrm>
          <a:prstGeom prst="roundRect">
            <a:avLst>
              <a:gd name="adj" fmla="val 10417"/>
            </a:avLst>
          </a:prstGeom>
          <a:solidFill>
            <a:schemeClr val="accent1">
              <a:lumMod val="20000"/>
              <a:lumOff val="80000"/>
              <a:alpha val="20000"/>
            </a:schemeClr>
          </a:solidFill>
          <a:ln w="63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0" name="文本框 49">
            <a:extLst>
              <a:ext uri="{FF2B5EF4-FFF2-40B4-BE49-F238E27FC236}">
                <a16:creationId xmlns:a16="http://schemas.microsoft.com/office/drawing/2014/main" id="{D03AB297-C53B-194F-D6BF-AF8C1E6A5150}"/>
              </a:ext>
            </a:extLst>
          </p:cNvPr>
          <p:cNvSpPr txBox="1"/>
          <p:nvPr/>
        </p:nvSpPr>
        <p:spPr>
          <a:xfrm>
            <a:off x="10871177" y="500495"/>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预期结果</a:t>
            </a: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61" name="任意多边形: 形状 60">
            <a:extLst>
              <a:ext uri="{FF2B5EF4-FFF2-40B4-BE49-F238E27FC236}">
                <a16:creationId xmlns:a16="http://schemas.microsoft.com/office/drawing/2014/main" id="{4D28BD24-5704-AF82-EDDC-29C67334CAF0}"/>
              </a:ext>
            </a:extLst>
          </p:cNvPr>
          <p:cNvSpPr/>
          <p:nvPr/>
        </p:nvSpPr>
        <p:spPr>
          <a:xfrm>
            <a:off x="5569285" y="1432559"/>
            <a:ext cx="5919537" cy="4870941"/>
          </a:xfrm>
          <a:custGeom>
            <a:avLst/>
            <a:gdLst>
              <a:gd name="connsiteX0" fmla="*/ 768803 w 5919537"/>
              <a:gd name="connsiteY0" fmla="*/ 0 h 4870941"/>
              <a:gd name="connsiteX1" fmla="*/ 5799371 w 5919537"/>
              <a:gd name="connsiteY1" fmla="*/ 0 h 4870941"/>
              <a:gd name="connsiteX2" fmla="*/ 5919537 w 5919537"/>
              <a:gd name="connsiteY2" fmla="*/ 120166 h 4870941"/>
              <a:gd name="connsiteX3" fmla="*/ 5919537 w 5919537"/>
              <a:gd name="connsiteY3" fmla="*/ 4750775 h 4870941"/>
              <a:gd name="connsiteX4" fmla="*/ 5799371 w 5919537"/>
              <a:gd name="connsiteY4" fmla="*/ 4870941 h 4870941"/>
              <a:gd name="connsiteX5" fmla="*/ 768803 w 5919537"/>
              <a:gd name="connsiteY5" fmla="*/ 4870941 h 4870941"/>
              <a:gd name="connsiteX6" fmla="*/ 746172 w 5919537"/>
              <a:gd name="connsiteY6" fmla="*/ 4866372 h 4870941"/>
              <a:gd name="connsiteX7" fmla="*/ 700338 w 5919537"/>
              <a:gd name="connsiteY7" fmla="*/ 4864058 h 4870941"/>
              <a:gd name="connsiteX8" fmla="*/ 0 w 5919537"/>
              <a:gd name="connsiteY8" fmla="*/ 4087987 h 4870941"/>
              <a:gd name="connsiteX9" fmla="*/ 622881 w 5919537"/>
              <a:gd name="connsiteY9" fmla="*/ 3323738 h 4870941"/>
              <a:gd name="connsiteX10" fmla="*/ 648637 w 5919537"/>
              <a:gd name="connsiteY10" fmla="*/ 3319807 h 4870941"/>
              <a:gd name="connsiteX11" fmla="*/ 648637 w 5919537"/>
              <a:gd name="connsiteY11" fmla="*/ 120166 h 4870941"/>
              <a:gd name="connsiteX12" fmla="*/ 768803 w 5919537"/>
              <a:gd name="connsiteY12" fmla="*/ 0 h 487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19537" h="4870941">
                <a:moveTo>
                  <a:pt x="768803" y="0"/>
                </a:moveTo>
                <a:lnTo>
                  <a:pt x="5799371" y="0"/>
                </a:lnTo>
                <a:cubicBezTo>
                  <a:pt x="5865737" y="0"/>
                  <a:pt x="5919537" y="53800"/>
                  <a:pt x="5919537" y="120166"/>
                </a:cubicBezTo>
                <a:lnTo>
                  <a:pt x="5919537" y="4750775"/>
                </a:lnTo>
                <a:cubicBezTo>
                  <a:pt x="5919537" y="4817141"/>
                  <a:pt x="5865737" y="4870941"/>
                  <a:pt x="5799371" y="4870941"/>
                </a:cubicBezTo>
                <a:lnTo>
                  <a:pt x="768803" y="4870941"/>
                </a:lnTo>
                <a:lnTo>
                  <a:pt x="746172" y="4866372"/>
                </a:lnTo>
                <a:lnTo>
                  <a:pt x="700338" y="4864058"/>
                </a:lnTo>
                <a:cubicBezTo>
                  <a:pt x="306968" y="4824109"/>
                  <a:pt x="0" y="4491896"/>
                  <a:pt x="0" y="4087987"/>
                </a:cubicBezTo>
                <a:cubicBezTo>
                  <a:pt x="0" y="3711006"/>
                  <a:pt x="267404" y="3396479"/>
                  <a:pt x="622881" y="3323738"/>
                </a:cubicBezTo>
                <a:lnTo>
                  <a:pt x="648637" y="3319807"/>
                </a:lnTo>
                <a:lnTo>
                  <a:pt x="648637" y="120166"/>
                </a:lnTo>
                <a:cubicBezTo>
                  <a:pt x="648637" y="53800"/>
                  <a:pt x="702437" y="0"/>
                  <a:pt x="768803" y="0"/>
                </a:cubicBezTo>
                <a:close/>
              </a:path>
            </a:pathLst>
          </a:custGeom>
          <a:solidFill>
            <a:schemeClr val="bg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62" name="任意多边形: 形状 61">
            <a:extLst>
              <a:ext uri="{FF2B5EF4-FFF2-40B4-BE49-F238E27FC236}">
                <a16:creationId xmlns:a16="http://schemas.microsoft.com/office/drawing/2014/main" id="{CA6602FF-8238-42B3-6CD5-4C72A4F37E53}"/>
              </a:ext>
            </a:extLst>
          </p:cNvPr>
          <p:cNvSpPr/>
          <p:nvPr/>
        </p:nvSpPr>
        <p:spPr>
          <a:xfrm>
            <a:off x="703180" y="1259205"/>
            <a:ext cx="6021501" cy="5044296"/>
          </a:xfrm>
          <a:custGeom>
            <a:avLst/>
            <a:gdLst>
              <a:gd name="connsiteX0" fmla="*/ 124443 w 6021501"/>
              <a:gd name="connsiteY0" fmla="*/ 0 h 5044296"/>
              <a:gd name="connsiteX1" fmla="*/ 5146457 w 6021501"/>
              <a:gd name="connsiteY1" fmla="*/ 0 h 5044296"/>
              <a:gd name="connsiteX2" fmla="*/ 5165453 w 6021501"/>
              <a:gd name="connsiteY2" fmla="*/ 3835 h 5044296"/>
              <a:gd name="connsiteX3" fmla="*/ 5241403 w 6021501"/>
              <a:gd name="connsiteY3" fmla="*/ 0 h 5044296"/>
              <a:gd name="connsiteX4" fmla="*/ 6021501 w 6021501"/>
              <a:gd name="connsiteY4" fmla="*/ 780098 h 5044296"/>
              <a:gd name="connsiteX5" fmla="*/ 5321164 w 6021501"/>
              <a:gd name="connsiteY5" fmla="*/ 1556169 h 5044296"/>
              <a:gd name="connsiteX6" fmla="*/ 5270900 w 6021501"/>
              <a:gd name="connsiteY6" fmla="*/ 1558707 h 5044296"/>
              <a:gd name="connsiteX7" fmla="*/ 5270900 w 6021501"/>
              <a:gd name="connsiteY7" fmla="*/ 4919853 h 5044296"/>
              <a:gd name="connsiteX8" fmla="*/ 5146457 w 6021501"/>
              <a:gd name="connsiteY8" fmla="*/ 5044296 h 5044296"/>
              <a:gd name="connsiteX9" fmla="*/ 124443 w 6021501"/>
              <a:gd name="connsiteY9" fmla="*/ 5044296 h 5044296"/>
              <a:gd name="connsiteX10" fmla="*/ 0 w 6021501"/>
              <a:gd name="connsiteY10" fmla="*/ 4919853 h 5044296"/>
              <a:gd name="connsiteX11" fmla="*/ 0 w 6021501"/>
              <a:gd name="connsiteY11" fmla="*/ 124443 h 5044296"/>
              <a:gd name="connsiteX12" fmla="*/ 124443 w 6021501"/>
              <a:gd name="connsiteY12" fmla="*/ 0 h 504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1501" h="5044296">
                <a:moveTo>
                  <a:pt x="124443" y="0"/>
                </a:moveTo>
                <a:lnTo>
                  <a:pt x="5146457" y="0"/>
                </a:lnTo>
                <a:lnTo>
                  <a:pt x="5165453" y="3835"/>
                </a:lnTo>
                <a:lnTo>
                  <a:pt x="5241403" y="0"/>
                </a:lnTo>
                <a:cubicBezTo>
                  <a:pt x="5672239" y="0"/>
                  <a:pt x="6021501" y="349262"/>
                  <a:pt x="6021501" y="780098"/>
                </a:cubicBezTo>
                <a:cubicBezTo>
                  <a:pt x="6021501" y="1184007"/>
                  <a:pt x="5714533" y="1516220"/>
                  <a:pt x="5321164" y="1556169"/>
                </a:cubicBezTo>
                <a:lnTo>
                  <a:pt x="5270900" y="1558707"/>
                </a:lnTo>
                <a:lnTo>
                  <a:pt x="5270900" y="4919853"/>
                </a:lnTo>
                <a:cubicBezTo>
                  <a:pt x="5270900" y="4988581"/>
                  <a:pt x="5215185" y="5044296"/>
                  <a:pt x="5146457" y="5044296"/>
                </a:cubicBezTo>
                <a:lnTo>
                  <a:pt x="124443" y="5044296"/>
                </a:lnTo>
                <a:cubicBezTo>
                  <a:pt x="55715" y="5044296"/>
                  <a:pt x="0" y="4988581"/>
                  <a:pt x="0" y="4919853"/>
                </a:cubicBezTo>
                <a:lnTo>
                  <a:pt x="0" y="124443"/>
                </a:lnTo>
                <a:cubicBezTo>
                  <a:pt x="0" y="55715"/>
                  <a:pt x="55715" y="0"/>
                  <a:pt x="124443" y="0"/>
                </a:cubicBezTo>
                <a:close/>
              </a:path>
            </a:pathLst>
          </a:custGeom>
          <a:solidFill>
            <a:schemeClr val="bg1"/>
          </a:solidFill>
          <a:ln>
            <a:noFill/>
          </a:ln>
          <a:effectLst>
            <a:outerShdw blurRad="254000" dist="63500" algn="l"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63" name="椭圆 62">
            <a:extLst>
              <a:ext uri="{FF2B5EF4-FFF2-40B4-BE49-F238E27FC236}">
                <a16:creationId xmlns:a16="http://schemas.microsoft.com/office/drawing/2014/main" id="{F9A04ACB-5F6C-CBB9-4130-1071C8D7486E}"/>
              </a:ext>
            </a:extLst>
          </p:cNvPr>
          <p:cNvSpPr/>
          <p:nvPr/>
        </p:nvSpPr>
        <p:spPr>
          <a:xfrm>
            <a:off x="5409032" y="4701556"/>
            <a:ext cx="1601944" cy="1601944"/>
          </a:xfrm>
          <a:prstGeom prst="ellipse">
            <a:avLst/>
          </a:prstGeom>
          <a:gradFill flip="none" rotWithShape="1">
            <a:gsLst>
              <a:gs pos="0">
                <a:schemeClr val="tx1">
                  <a:lumMod val="50000"/>
                  <a:lumOff val="50000"/>
                </a:schemeClr>
              </a:gs>
              <a:gs pos="100000">
                <a:schemeClr val="tx1">
                  <a:lumMod val="50000"/>
                  <a:lumOff val="50000"/>
                  <a:alpha val="0"/>
                </a:scheme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pic>
        <p:nvPicPr>
          <p:cNvPr id="64" name="图片 63">
            <a:extLst>
              <a:ext uri="{FF2B5EF4-FFF2-40B4-BE49-F238E27FC236}">
                <a16:creationId xmlns:a16="http://schemas.microsoft.com/office/drawing/2014/main" id="{326DDEC0-886F-A7E6-FA53-626404DA55A5}"/>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t="40125"/>
          <a:stretch/>
        </p:blipFill>
        <p:spPr>
          <a:xfrm>
            <a:off x="5576946" y="3383280"/>
            <a:ext cx="5919729" cy="2920220"/>
          </a:xfrm>
          <a:prstGeom prst="rect">
            <a:avLst/>
          </a:prstGeom>
          <a:effectLst/>
        </p:spPr>
      </p:pic>
      <p:sp>
        <p:nvSpPr>
          <p:cNvPr id="65" name="椭圆 64">
            <a:extLst>
              <a:ext uri="{FF2B5EF4-FFF2-40B4-BE49-F238E27FC236}">
                <a16:creationId xmlns:a16="http://schemas.microsoft.com/office/drawing/2014/main" id="{0429DA28-5B49-A621-8DB4-830C5B639EA2}"/>
              </a:ext>
            </a:extLst>
          </p:cNvPr>
          <p:cNvSpPr/>
          <p:nvPr/>
        </p:nvSpPr>
        <p:spPr>
          <a:xfrm>
            <a:off x="5261655" y="1350280"/>
            <a:ext cx="1354425" cy="1354425"/>
          </a:xfrm>
          <a:prstGeom prst="ellipse">
            <a:avLst/>
          </a:prstGeom>
          <a:solidFill>
            <a:schemeClr val="bg1"/>
          </a:solidFill>
          <a:ln w="34925">
            <a:gradFill>
              <a:gsLst>
                <a:gs pos="0">
                  <a:schemeClr val="accent1">
                    <a:lumMod val="60000"/>
                    <a:lumOff val="40000"/>
                  </a:schemeClr>
                </a:gs>
                <a:gs pos="100000">
                  <a:schemeClr val="accent1"/>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66" name="椭圆 65">
            <a:extLst>
              <a:ext uri="{FF2B5EF4-FFF2-40B4-BE49-F238E27FC236}">
                <a16:creationId xmlns:a16="http://schemas.microsoft.com/office/drawing/2014/main" id="{87E3B709-5780-4724-903D-5309ADF13691}"/>
              </a:ext>
            </a:extLst>
          </p:cNvPr>
          <p:cNvSpPr/>
          <p:nvPr/>
        </p:nvSpPr>
        <p:spPr>
          <a:xfrm>
            <a:off x="5709088" y="4843390"/>
            <a:ext cx="1354425" cy="1354425"/>
          </a:xfrm>
          <a:prstGeom prst="ellipse">
            <a:avLst/>
          </a:prstGeom>
          <a:solidFill>
            <a:schemeClr val="bg1"/>
          </a:solidFill>
          <a:ln w="34925">
            <a:gradFill>
              <a:gsLst>
                <a:gs pos="0">
                  <a:schemeClr val="accent1">
                    <a:lumMod val="60000"/>
                    <a:lumOff val="40000"/>
                  </a:schemeClr>
                </a:gs>
                <a:gs pos="100000">
                  <a:schemeClr val="accent1"/>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67" name="文本框 66">
            <a:extLst>
              <a:ext uri="{FF2B5EF4-FFF2-40B4-BE49-F238E27FC236}">
                <a16:creationId xmlns:a16="http://schemas.microsoft.com/office/drawing/2014/main" id="{70D1CFF6-B537-A26A-F196-517152643936}"/>
              </a:ext>
            </a:extLst>
          </p:cNvPr>
          <p:cNvSpPr txBox="1"/>
          <p:nvPr/>
        </p:nvSpPr>
        <p:spPr>
          <a:xfrm>
            <a:off x="5547028" y="1640684"/>
            <a:ext cx="800219"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cs typeface="+mn-ea"/>
                <a:sym typeface="+mn-lt"/>
              </a:rPr>
              <a:t>国内</a:t>
            </a:r>
            <a:endParaRPr kumimoji="0" lang="en-US" altLang="zh-CN" sz="2400" b="1" i="0" u="none" strike="noStrike" kern="1200" cap="none" spc="0" normalizeH="0" baseline="0" noProof="0" dirty="0">
              <a:ln>
                <a:noFill/>
              </a:ln>
              <a:solidFill>
                <a:prstClr val="black"/>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cs typeface="+mn-ea"/>
                <a:sym typeface="+mn-lt"/>
              </a:rPr>
              <a:t>现状</a:t>
            </a:r>
            <a:endParaRPr kumimoji="0" lang="en-US" sz="2400" b="1" i="0" u="none" strike="noStrike" kern="1200" cap="none" spc="0" normalizeH="0" baseline="0" noProof="0" dirty="0">
              <a:ln>
                <a:noFill/>
              </a:ln>
              <a:solidFill>
                <a:prstClr val="black"/>
              </a:solidFill>
              <a:effectLst/>
              <a:uLnTx/>
              <a:uFillTx/>
              <a:cs typeface="+mn-ea"/>
              <a:sym typeface="+mn-lt"/>
            </a:endParaRPr>
          </a:p>
        </p:txBody>
      </p:sp>
      <p:sp>
        <p:nvSpPr>
          <p:cNvPr id="68" name="文本框 67">
            <a:extLst>
              <a:ext uri="{FF2B5EF4-FFF2-40B4-BE49-F238E27FC236}">
                <a16:creationId xmlns:a16="http://schemas.microsoft.com/office/drawing/2014/main" id="{16553750-38F8-56AB-8855-1E16A03D0E70}"/>
              </a:ext>
            </a:extLst>
          </p:cNvPr>
          <p:cNvSpPr txBox="1"/>
          <p:nvPr/>
        </p:nvSpPr>
        <p:spPr>
          <a:xfrm>
            <a:off x="5985887" y="5133793"/>
            <a:ext cx="800219"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cs typeface="+mn-ea"/>
                <a:sym typeface="+mn-lt"/>
              </a:rPr>
              <a:t>国外</a:t>
            </a:r>
            <a:endParaRPr kumimoji="0" lang="en-US" altLang="zh-CN" sz="2400" b="1" i="0" u="none" strike="noStrike" kern="1200" cap="none" spc="0" normalizeH="0" baseline="0" noProof="0" dirty="0">
              <a:ln>
                <a:noFill/>
              </a:ln>
              <a:solidFill>
                <a:prstClr val="black"/>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cs typeface="+mn-ea"/>
                <a:sym typeface="+mn-lt"/>
              </a:rPr>
              <a:t>现状</a:t>
            </a:r>
            <a:endParaRPr kumimoji="0" lang="en-US" sz="2400" b="1" i="0" u="none" strike="noStrike" kern="1200" cap="none" spc="0" normalizeH="0" baseline="0" noProof="0" dirty="0">
              <a:ln>
                <a:noFill/>
              </a:ln>
              <a:solidFill>
                <a:prstClr val="black"/>
              </a:solidFill>
              <a:effectLst/>
              <a:uLnTx/>
              <a:uFillTx/>
              <a:cs typeface="+mn-ea"/>
              <a:sym typeface="+mn-lt"/>
            </a:endParaRPr>
          </a:p>
        </p:txBody>
      </p:sp>
      <p:grpSp>
        <p:nvGrpSpPr>
          <p:cNvPr id="128" name="组合 127">
            <a:extLst>
              <a:ext uri="{FF2B5EF4-FFF2-40B4-BE49-F238E27FC236}">
                <a16:creationId xmlns:a16="http://schemas.microsoft.com/office/drawing/2014/main" id="{52B5485E-979C-B189-B9E6-FBC519D3A687}"/>
              </a:ext>
            </a:extLst>
          </p:cNvPr>
          <p:cNvGrpSpPr/>
          <p:nvPr/>
        </p:nvGrpSpPr>
        <p:grpSpPr>
          <a:xfrm>
            <a:off x="-9599" y="5831837"/>
            <a:ext cx="12197504" cy="1026162"/>
            <a:chOff x="0" y="4498928"/>
            <a:chExt cx="12197504" cy="2377423"/>
          </a:xfrm>
        </p:grpSpPr>
        <p:sp>
          <p:nvSpPr>
            <p:cNvPr id="129" name="任意多边形: 形状 128">
              <a:extLst>
                <a:ext uri="{FF2B5EF4-FFF2-40B4-BE49-F238E27FC236}">
                  <a16:creationId xmlns:a16="http://schemas.microsoft.com/office/drawing/2014/main" id="{9EC1AD93-0535-9278-3638-3FE5832CE5CA}"/>
                </a:ext>
              </a:extLst>
            </p:cNvPr>
            <p:cNvSpPr/>
            <p:nvPr/>
          </p:nvSpPr>
          <p:spPr>
            <a:xfrm>
              <a:off x="5504" y="4498928"/>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0">
                  <a:schemeClr val="accent1">
                    <a:lumMod val="20000"/>
                    <a:lumOff val="80000"/>
                  </a:schemeClr>
                </a:gs>
                <a:gs pos="61000">
                  <a:srgbClr val="FDF8E9">
                    <a:alpha val="78000"/>
                  </a:srgbClr>
                </a:gs>
                <a:gs pos="100000">
                  <a:srgbClr val="FDF8E9">
                    <a:alpha val="0"/>
                  </a:srgbClr>
                </a:gs>
              </a:gsLst>
              <a:lin ang="13500000" scaled="1"/>
              <a:tileRect/>
            </a:gradFill>
            <a:ln w="12700" cap="flat">
              <a:noFill/>
              <a:prstDash val="solid"/>
              <a:miter/>
            </a:ln>
            <a:effectLst>
              <a:outerShdw blurRad="558800" dist="88900" dir="16200000" rotWithShape="0">
                <a:srgbClr val="D9BD93">
                  <a:alpha val="14000"/>
                </a:srgbClr>
              </a:outerShdw>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0" name="任意多边形: 形状 129">
              <a:extLst>
                <a:ext uri="{FF2B5EF4-FFF2-40B4-BE49-F238E27FC236}">
                  <a16:creationId xmlns:a16="http://schemas.microsoft.com/office/drawing/2014/main" id="{DBE84133-6468-C889-B1E5-AB0259FA94AC}"/>
                </a:ext>
              </a:extLst>
            </p:cNvPr>
            <p:cNvSpPr/>
            <p:nvPr/>
          </p:nvSpPr>
          <p:spPr>
            <a:xfrm>
              <a:off x="0" y="4720572"/>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3" name="图片 2">
            <a:extLst>
              <a:ext uri="{FF2B5EF4-FFF2-40B4-BE49-F238E27FC236}">
                <a16:creationId xmlns:a16="http://schemas.microsoft.com/office/drawing/2014/main" id="{CDDB933B-C2AF-A468-45C4-A359F8AD5D7F}"/>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493515" y="6366238"/>
            <a:ext cx="1281812" cy="350495"/>
          </a:xfrm>
          <a:prstGeom prst="rect">
            <a:avLst/>
          </a:prstGeom>
        </p:spPr>
      </p:pic>
      <p:sp>
        <p:nvSpPr>
          <p:cNvPr id="69" name="文本框 68">
            <a:extLst>
              <a:ext uri="{FF2B5EF4-FFF2-40B4-BE49-F238E27FC236}">
                <a16:creationId xmlns:a16="http://schemas.microsoft.com/office/drawing/2014/main" id="{0FC72439-B5F0-AF91-51AD-51E33FE4EE6E}"/>
              </a:ext>
            </a:extLst>
          </p:cNvPr>
          <p:cNvSpPr txBox="1"/>
          <p:nvPr/>
        </p:nvSpPr>
        <p:spPr>
          <a:xfrm>
            <a:off x="1719984" y="1620371"/>
            <a:ext cx="2685638" cy="40011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srgbClr val="C01920"/>
                </a:solidFill>
                <a:effectLst>
                  <a:outerShdw blurRad="88900" dist="38100" dir="2700000" algn="tl" rotWithShape="0">
                    <a:schemeClr val="accent1">
                      <a:lumMod val="75000"/>
                      <a:alpha val="20000"/>
                    </a:schemeClr>
                  </a:outerShdw>
                </a:effectLst>
                <a:uLnTx/>
                <a:uFillTx/>
                <a:latin typeface="思源宋体 CN Heavy"/>
                <a:ea typeface="思源宋体 CN Heavy"/>
              </a:defRPr>
            </a:lvl1pPr>
          </a:lstStyle>
          <a:p>
            <a:r>
              <a:rPr lang="zh-CN" altLang="en-US" dirty="0">
                <a:latin typeface="+mn-lt"/>
                <a:ea typeface="+mn-ea"/>
                <a:cs typeface="+mn-ea"/>
                <a:sym typeface="+mn-lt"/>
              </a:rPr>
              <a:t>技术创新与研究进展</a:t>
            </a:r>
            <a:endParaRPr lang="en-US" dirty="0">
              <a:latin typeface="+mn-lt"/>
              <a:ea typeface="+mn-ea"/>
              <a:cs typeface="+mn-ea"/>
              <a:sym typeface="+mn-lt"/>
            </a:endParaRPr>
          </a:p>
        </p:txBody>
      </p:sp>
      <p:sp>
        <p:nvSpPr>
          <p:cNvPr id="70" name="文本框 69">
            <a:extLst>
              <a:ext uri="{FF2B5EF4-FFF2-40B4-BE49-F238E27FC236}">
                <a16:creationId xmlns:a16="http://schemas.microsoft.com/office/drawing/2014/main" id="{457EDD2F-BE73-C25E-0AE8-A366DBA060B3}"/>
              </a:ext>
            </a:extLst>
          </p:cNvPr>
          <p:cNvSpPr txBox="1"/>
          <p:nvPr/>
        </p:nvSpPr>
        <p:spPr>
          <a:xfrm>
            <a:off x="1697517" y="2036023"/>
            <a:ext cx="3558938" cy="1111138"/>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近年来，国内科研机构在荧光探针的设计和应用方面取得了显著进展。研究者们开发的新型荧光探针在金属离子检测、生物成像等领域展现出优异的性能</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 name="椭圆 3">
            <a:extLst>
              <a:ext uri="{FF2B5EF4-FFF2-40B4-BE49-F238E27FC236}">
                <a16:creationId xmlns:a16="http://schemas.microsoft.com/office/drawing/2014/main" id="{74FDE676-AB00-2392-39D2-871857CCC806}"/>
              </a:ext>
            </a:extLst>
          </p:cNvPr>
          <p:cNvSpPr/>
          <p:nvPr/>
        </p:nvSpPr>
        <p:spPr>
          <a:xfrm>
            <a:off x="965070" y="1597089"/>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a:extLst>
              <a:ext uri="{FF2B5EF4-FFF2-40B4-BE49-F238E27FC236}">
                <a16:creationId xmlns:a16="http://schemas.microsoft.com/office/drawing/2014/main" id="{304A3982-C9B2-5EEF-2D37-FEAA85E02944}"/>
              </a:ext>
            </a:extLst>
          </p:cNvPr>
          <p:cNvSpPr/>
          <p:nvPr/>
        </p:nvSpPr>
        <p:spPr>
          <a:xfrm>
            <a:off x="1055222" y="1687241"/>
            <a:ext cx="527880" cy="527880"/>
          </a:xfrm>
          <a:prstGeom prst="ellipse">
            <a:avLst/>
          </a:prstGeom>
          <a:gradFill flip="none" rotWithShape="0">
            <a:gsLst>
              <a:gs pos="20000">
                <a:schemeClr val="accent1">
                  <a:lumMod val="32000"/>
                  <a:lumOff val="68000"/>
                </a:schemeClr>
              </a:gs>
              <a:gs pos="91000">
                <a:srgbClr val="BB0000">
                  <a:lumMod val="98000"/>
                  <a:lumOff val="2000"/>
                </a:srgbClr>
              </a:gs>
            </a:gsLst>
            <a:path path="circle">
              <a:fillToRect r="100000" b="100000"/>
            </a:path>
            <a:tileRect/>
          </a:gradFill>
          <a:ln>
            <a:noFill/>
          </a:ln>
          <a:effectLst>
            <a:outerShdw blurRad="190500" dist="38100" dir="2700000" algn="tl" rotWithShape="0">
              <a:srgbClr val="C01920">
                <a:alpha val="28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a:extLst>
              <a:ext uri="{FF2B5EF4-FFF2-40B4-BE49-F238E27FC236}">
                <a16:creationId xmlns:a16="http://schemas.microsoft.com/office/drawing/2014/main" id="{C06D3E63-C181-5A3A-60F6-9A8E8B72AD1D}"/>
              </a:ext>
            </a:extLst>
          </p:cNvPr>
          <p:cNvSpPr/>
          <p:nvPr/>
        </p:nvSpPr>
        <p:spPr>
          <a:xfrm rot="10800000">
            <a:off x="965070" y="1597089"/>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3" name="图形 3">
            <a:extLst>
              <a:ext uri="{FF2B5EF4-FFF2-40B4-BE49-F238E27FC236}">
                <a16:creationId xmlns:a16="http://schemas.microsoft.com/office/drawing/2014/main" id="{9388E916-AB0B-67D2-0188-4DEBA3C91A21}"/>
              </a:ext>
            </a:extLst>
          </p:cNvPr>
          <p:cNvGrpSpPr/>
          <p:nvPr/>
        </p:nvGrpSpPr>
        <p:grpSpPr>
          <a:xfrm>
            <a:off x="1180403" y="1825094"/>
            <a:ext cx="277519" cy="252174"/>
            <a:chOff x="837223" y="2543383"/>
            <a:chExt cx="583371" cy="530094"/>
          </a:xfrm>
          <a:solidFill>
            <a:schemeClr val="bg1"/>
          </a:solidFill>
        </p:grpSpPr>
        <p:sp>
          <p:nvSpPr>
            <p:cNvPr id="74" name="任意多边形: 形状 73">
              <a:extLst>
                <a:ext uri="{FF2B5EF4-FFF2-40B4-BE49-F238E27FC236}">
                  <a16:creationId xmlns:a16="http://schemas.microsoft.com/office/drawing/2014/main" id="{017F03CF-3A5D-BCEC-A62E-616CB3630235}"/>
                </a:ext>
              </a:extLst>
            </p:cNvPr>
            <p:cNvSpPr/>
            <p:nvPr/>
          </p:nvSpPr>
          <p:spPr>
            <a:xfrm>
              <a:off x="837223" y="2631145"/>
              <a:ext cx="583371" cy="442332"/>
            </a:xfrm>
            <a:custGeom>
              <a:avLst/>
              <a:gdLst>
                <a:gd name="connsiteX0" fmla="*/ 570003 w 583371"/>
                <a:gd name="connsiteY0" fmla="*/ 357549 h 442332"/>
                <a:gd name="connsiteX1" fmla="*/ 560629 w 583371"/>
                <a:gd name="connsiteY1" fmla="*/ 357549 h 442332"/>
                <a:gd name="connsiteX2" fmla="*/ 560629 w 583371"/>
                <a:gd name="connsiteY2" fmla="*/ 55920 h 442332"/>
                <a:gd name="connsiteX3" fmla="*/ 504709 w 583371"/>
                <a:gd name="connsiteY3" fmla="*/ 0 h 442332"/>
                <a:gd name="connsiteX4" fmla="*/ 474357 w 583371"/>
                <a:gd name="connsiteY4" fmla="*/ 0 h 442332"/>
                <a:gd name="connsiteX5" fmla="*/ 465804 w 583371"/>
                <a:gd name="connsiteY5" fmla="*/ 8568 h 442332"/>
                <a:gd name="connsiteX6" fmla="*/ 474357 w 583371"/>
                <a:gd name="connsiteY6" fmla="*/ 17121 h 442332"/>
                <a:gd name="connsiteX7" fmla="*/ 504709 w 583371"/>
                <a:gd name="connsiteY7" fmla="*/ 17121 h 442332"/>
                <a:gd name="connsiteX8" fmla="*/ 543509 w 583371"/>
                <a:gd name="connsiteY8" fmla="*/ 55920 h 442332"/>
                <a:gd name="connsiteX9" fmla="*/ 543509 w 583371"/>
                <a:gd name="connsiteY9" fmla="*/ 357549 h 442332"/>
                <a:gd name="connsiteX10" fmla="*/ 352216 w 583371"/>
                <a:gd name="connsiteY10" fmla="*/ 357549 h 442332"/>
                <a:gd name="connsiteX11" fmla="*/ 337648 w 583371"/>
                <a:gd name="connsiteY11" fmla="*/ 365251 h 442332"/>
                <a:gd name="connsiteX12" fmla="*/ 335080 w 583371"/>
                <a:gd name="connsiteY12" fmla="*/ 369018 h 442332"/>
                <a:gd name="connsiteX13" fmla="*/ 324507 w 583371"/>
                <a:gd name="connsiteY13" fmla="*/ 374609 h 442332"/>
                <a:gd name="connsiteX14" fmla="*/ 257725 w 583371"/>
                <a:gd name="connsiteY14" fmla="*/ 374609 h 442332"/>
                <a:gd name="connsiteX15" fmla="*/ 247152 w 583371"/>
                <a:gd name="connsiteY15" fmla="*/ 369018 h 442332"/>
                <a:gd name="connsiteX16" fmla="*/ 244584 w 583371"/>
                <a:gd name="connsiteY16" fmla="*/ 365251 h 442332"/>
                <a:gd name="connsiteX17" fmla="*/ 230015 w 583371"/>
                <a:gd name="connsiteY17" fmla="*/ 357549 h 442332"/>
                <a:gd name="connsiteX18" fmla="*/ 138821 w 583371"/>
                <a:gd name="connsiteY18" fmla="*/ 357549 h 442332"/>
                <a:gd name="connsiteX19" fmla="*/ 130268 w 583371"/>
                <a:gd name="connsiteY19" fmla="*/ 366101 h 442332"/>
                <a:gd name="connsiteX20" fmla="*/ 138821 w 583371"/>
                <a:gd name="connsiteY20" fmla="*/ 374654 h 442332"/>
                <a:gd name="connsiteX21" fmla="*/ 230000 w 583371"/>
                <a:gd name="connsiteY21" fmla="*/ 374654 h 442332"/>
                <a:gd name="connsiteX22" fmla="*/ 230426 w 583371"/>
                <a:gd name="connsiteY22" fmla="*/ 374882 h 442332"/>
                <a:gd name="connsiteX23" fmla="*/ 232993 w 583371"/>
                <a:gd name="connsiteY23" fmla="*/ 378650 h 442332"/>
                <a:gd name="connsiteX24" fmla="*/ 257710 w 583371"/>
                <a:gd name="connsiteY24" fmla="*/ 391730 h 442332"/>
                <a:gd name="connsiteX25" fmla="*/ 324492 w 583371"/>
                <a:gd name="connsiteY25" fmla="*/ 391730 h 442332"/>
                <a:gd name="connsiteX26" fmla="*/ 349224 w 583371"/>
                <a:gd name="connsiteY26" fmla="*/ 378650 h 442332"/>
                <a:gd name="connsiteX27" fmla="*/ 351791 w 583371"/>
                <a:gd name="connsiteY27" fmla="*/ 374882 h 442332"/>
                <a:gd name="connsiteX28" fmla="*/ 352216 w 583371"/>
                <a:gd name="connsiteY28" fmla="*/ 374654 h 442332"/>
                <a:gd name="connsiteX29" fmla="*/ 566250 w 583371"/>
                <a:gd name="connsiteY29" fmla="*/ 374654 h 442332"/>
                <a:gd name="connsiteX30" fmla="*/ 566250 w 583371"/>
                <a:gd name="connsiteY30" fmla="*/ 383921 h 442332"/>
                <a:gd name="connsiteX31" fmla="*/ 524944 w 583371"/>
                <a:gd name="connsiteY31" fmla="*/ 425227 h 442332"/>
                <a:gd name="connsiteX32" fmla="*/ 58427 w 583371"/>
                <a:gd name="connsiteY32" fmla="*/ 425227 h 442332"/>
                <a:gd name="connsiteX33" fmla="*/ 17121 w 583371"/>
                <a:gd name="connsiteY33" fmla="*/ 383921 h 442332"/>
                <a:gd name="connsiteX34" fmla="*/ 17121 w 583371"/>
                <a:gd name="connsiteY34" fmla="*/ 374654 h 442332"/>
                <a:gd name="connsiteX35" fmla="*/ 102361 w 583371"/>
                <a:gd name="connsiteY35" fmla="*/ 374654 h 442332"/>
                <a:gd name="connsiteX36" fmla="*/ 110914 w 583371"/>
                <a:gd name="connsiteY36" fmla="*/ 366101 h 442332"/>
                <a:gd name="connsiteX37" fmla="*/ 102361 w 583371"/>
                <a:gd name="connsiteY37" fmla="*/ 357549 h 442332"/>
                <a:gd name="connsiteX38" fmla="*/ 39847 w 583371"/>
                <a:gd name="connsiteY38" fmla="*/ 357549 h 442332"/>
                <a:gd name="connsiteX39" fmla="*/ 39847 w 583371"/>
                <a:gd name="connsiteY39" fmla="*/ 55920 h 442332"/>
                <a:gd name="connsiteX40" fmla="*/ 78647 w 583371"/>
                <a:gd name="connsiteY40" fmla="*/ 17121 h 442332"/>
                <a:gd name="connsiteX41" fmla="*/ 103880 w 583371"/>
                <a:gd name="connsiteY41" fmla="*/ 17121 h 442332"/>
                <a:gd name="connsiteX42" fmla="*/ 112433 w 583371"/>
                <a:gd name="connsiteY42" fmla="*/ 8568 h 442332"/>
                <a:gd name="connsiteX43" fmla="*/ 103880 w 583371"/>
                <a:gd name="connsiteY43" fmla="*/ 0 h 442332"/>
                <a:gd name="connsiteX44" fmla="*/ 78647 w 583371"/>
                <a:gd name="connsiteY44" fmla="*/ 0 h 442332"/>
                <a:gd name="connsiteX45" fmla="*/ 22727 w 583371"/>
                <a:gd name="connsiteY45" fmla="*/ 55920 h 442332"/>
                <a:gd name="connsiteX46" fmla="*/ 22727 w 583371"/>
                <a:gd name="connsiteY46" fmla="*/ 357549 h 442332"/>
                <a:gd name="connsiteX47" fmla="*/ 13353 w 583371"/>
                <a:gd name="connsiteY47" fmla="*/ 357549 h 442332"/>
                <a:gd name="connsiteX48" fmla="*/ 0 w 583371"/>
                <a:gd name="connsiteY48" fmla="*/ 370902 h 442332"/>
                <a:gd name="connsiteX49" fmla="*/ 0 w 583371"/>
                <a:gd name="connsiteY49" fmla="*/ 383921 h 442332"/>
                <a:gd name="connsiteX50" fmla="*/ 58427 w 583371"/>
                <a:gd name="connsiteY50" fmla="*/ 442333 h 442332"/>
                <a:gd name="connsiteX51" fmla="*/ 524944 w 583371"/>
                <a:gd name="connsiteY51" fmla="*/ 442333 h 442332"/>
                <a:gd name="connsiteX52" fmla="*/ 583371 w 583371"/>
                <a:gd name="connsiteY52" fmla="*/ 383921 h 442332"/>
                <a:gd name="connsiteX53" fmla="*/ 583371 w 583371"/>
                <a:gd name="connsiteY53" fmla="*/ 370902 h 442332"/>
                <a:gd name="connsiteX54" fmla="*/ 570003 w 583371"/>
                <a:gd name="connsiteY54" fmla="*/ 357549 h 442332"/>
                <a:gd name="connsiteX55" fmla="*/ 570003 w 583371"/>
                <a:gd name="connsiteY55" fmla="*/ 357549 h 442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3371" h="442332">
                  <a:moveTo>
                    <a:pt x="570003" y="357549"/>
                  </a:moveTo>
                  <a:lnTo>
                    <a:pt x="560629" y="357549"/>
                  </a:lnTo>
                  <a:lnTo>
                    <a:pt x="560629" y="55920"/>
                  </a:lnTo>
                  <a:cubicBezTo>
                    <a:pt x="560629" y="25096"/>
                    <a:pt x="535548" y="0"/>
                    <a:pt x="504709" y="0"/>
                  </a:cubicBezTo>
                  <a:lnTo>
                    <a:pt x="474357" y="0"/>
                  </a:lnTo>
                  <a:cubicBezTo>
                    <a:pt x="469632" y="0"/>
                    <a:pt x="465804" y="3828"/>
                    <a:pt x="465804" y="8568"/>
                  </a:cubicBezTo>
                  <a:cubicBezTo>
                    <a:pt x="465804" y="13293"/>
                    <a:pt x="469632" y="17121"/>
                    <a:pt x="474357" y="17121"/>
                  </a:cubicBezTo>
                  <a:lnTo>
                    <a:pt x="504709" y="17121"/>
                  </a:lnTo>
                  <a:cubicBezTo>
                    <a:pt x="526099" y="17121"/>
                    <a:pt x="543509" y="34530"/>
                    <a:pt x="543509" y="55920"/>
                  </a:cubicBezTo>
                  <a:lnTo>
                    <a:pt x="543509" y="357549"/>
                  </a:lnTo>
                  <a:lnTo>
                    <a:pt x="352216" y="357549"/>
                  </a:lnTo>
                  <a:cubicBezTo>
                    <a:pt x="346368" y="357549"/>
                    <a:pt x="340929" y="360435"/>
                    <a:pt x="337648" y="365251"/>
                  </a:cubicBezTo>
                  <a:lnTo>
                    <a:pt x="335080" y="369018"/>
                  </a:lnTo>
                  <a:cubicBezTo>
                    <a:pt x="332695" y="372512"/>
                    <a:pt x="328745" y="374609"/>
                    <a:pt x="324507" y="374609"/>
                  </a:cubicBezTo>
                  <a:lnTo>
                    <a:pt x="257725" y="374609"/>
                  </a:lnTo>
                  <a:cubicBezTo>
                    <a:pt x="253486" y="374609"/>
                    <a:pt x="249537" y="372512"/>
                    <a:pt x="247152" y="369018"/>
                  </a:cubicBezTo>
                  <a:lnTo>
                    <a:pt x="244584" y="365251"/>
                  </a:lnTo>
                  <a:cubicBezTo>
                    <a:pt x="241303" y="360420"/>
                    <a:pt x="235849" y="357549"/>
                    <a:pt x="230015" y="357549"/>
                  </a:cubicBezTo>
                  <a:lnTo>
                    <a:pt x="138821" y="357549"/>
                  </a:lnTo>
                  <a:cubicBezTo>
                    <a:pt x="134096" y="357549"/>
                    <a:pt x="130268" y="361377"/>
                    <a:pt x="130268" y="366101"/>
                  </a:cubicBezTo>
                  <a:cubicBezTo>
                    <a:pt x="130268" y="370826"/>
                    <a:pt x="134096" y="374654"/>
                    <a:pt x="138821" y="374654"/>
                  </a:cubicBezTo>
                  <a:lnTo>
                    <a:pt x="230000" y="374654"/>
                  </a:lnTo>
                  <a:cubicBezTo>
                    <a:pt x="230167" y="374654"/>
                    <a:pt x="230334" y="374730"/>
                    <a:pt x="230426" y="374882"/>
                  </a:cubicBezTo>
                  <a:lnTo>
                    <a:pt x="232993" y="378650"/>
                  </a:lnTo>
                  <a:cubicBezTo>
                    <a:pt x="238568" y="386838"/>
                    <a:pt x="247805" y="391730"/>
                    <a:pt x="257710" y="391730"/>
                  </a:cubicBezTo>
                  <a:lnTo>
                    <a:pt x="324492" y="391730"/>
                  </a:lnTo>
                  <a:cubicBezTo>
                    <a:pt x="334397" y="391730"/>
                    <a:pt x="343648" y="386838"/>
                    <a:pt x="349224" y="378650"/>
                  </a:cubicBezTo>
                  <a:lnTo>
                    <a:pt x="351791" y="374882"/>
                  </a:lnTo>
                  <a:cubicBezTo>
                    <a:pt x="351882" y="374745"/>
                    <a:pt x="352049" y="374654"/>
                    <a:pt x="352216" y="374654"/>
                  </a:cubicBezTo>
                  <a:lnTo>
                    <a:pt x="566250" y="374654"/>
                  </a:lnTo>
                  <a:lnTo>
                    <a:pt x="566250" y="383921"/>
                  </a:lnTo>
                  <a:cubicBezTo>
                    <a:pt x="566250" y="406693"/>
                    <a:pt x="547717" y="425227"/>
                    <a:pt x="524944" y="425227"/>
                  </a:cubicBezTo>
                  <a:lnTo>
                    <a:pt x="58427" y="425227"/>
                  </a:lnTo>
                  <a:cubicBezTo>
                    <a:pt x="35655" y="425227"/>
                    <a:pt x="17121" y="406693"/>
                    <a:pt x="17121" y="383921"/>
                  </a:cubicBezTo>
                  <a:lnTo>
                    <a:pt x="17121" y="374654"/>
                  </a:lnTo>
                  <a:lnTo>
                    <a:pt x="102361" y="374654"/>
                  </a:lnTo>
                  <a:cubicBezTo>
                    <a:pt x="107085" y="374654"/>
                    <a:pt x="110914" y="370826"/>
                    <a:pt x="110914" y="366101"/>
                  </a:cubicBezTo>
                  <a:cubicBezTo>
                    <a:pt x="110914" y="361377"/>
                    <a:pt x="107085" y="357549"/>
                    <a:pt x="102361" y="357549"/>
                  </a:cubicBezTo>
                  <a:lnTo>
                    <a:pt x="39847" y="357549"/>
                  </a:lnTo>
                  <a:lnTo>
                    <a:pt x="39847" y="55920"/>
                  </a:lnTo>
                  <a:cubicBezTo>
                    <a:pt x="39847" y="34530"/>
                    <a:pt x="57257" y="17121"/>
                    <a:pt x="78647" y="17121"/>
                  </a:cubicBezTo>
                  <a:lnTo>
                    <a:pt x="103880" y="17121"/>
                  </a:lnTo>
                  <a:cubicBezTo>
                    <a:pt x="108604" y="17121"/>
                    <a:pt x="112433" y="13293"/>
                    <a:pt x="112433" y="8568"/>
                  </a:cubicBezTo>
                  <a:cubicBezTo>
                    <a:pt x="112433" y="3843"/>
                    <a:pt x="108604" y="0"/>
                    <a:pt x="103880" y="0"/>
                  </a:cubicBezTo>
                  <a:lnTo>
                    <a:pt x="78647" y="0"/>
                  </a:lnTo>
                  <a:cubicBezTo>
                    <a:pt x="47823" y="0"/>
                    <a:pt x="22727" y="25081"/>
                    <a:pt x="22727" y="55920"/>
                  </a:cubicBezTo>
                  <a:lnTo>
                    <a:pt x="22727" y="357549"/>
                  </a:lnTo>
                  <a:lnTo>
                    <a:pt x="13353" y="357549"/>
                  </a:lnTo>
                  <a:cubicBezTo>
                    <a:pt x="5985" y="357549"/>
                    <a:pt x="0" y="363534"/>
                    <a:pt x="0" y="370902"/>
                  </a:cubicBezTo>
                  <a:lnTo>
                    <a:pt x="0" y="383921"/>
                  </a:lnTo>
                  <a:cubicBezTo>
                    <a:pt x="0" y="416127"/>
                    <a:pt x="26205" y="442333"/>
                    <a:pt x="58427" y="442333"/>
                  </a:cubicBezTo>
                  <a:lnTo>
                    <a:pt x="524944" y="442333"/>
                  </a:lnTo>
                  <a:cubicBezTo>
                    <a:pt x="557166" y="442333"/>
                    <a:pt x="583371" y="416127"/>
                    <a:pt x="583371" y="383921"/>
                  </a:cubicBezTo>
                  <a:lnTo>
                    <a:pt x="583371" y="370902"/>
                  </a:lnTo>
                  <a:cubicBezTo>
                    <a:pt x="583356" y="363534"/>
                    <a:pt x="577371" y="357549"/>
                    <a:pt x="570003" y="357549"/>
                  </a:cubicBezTo>
                  <a:lnTo>
                    <a:pt x="570003" y="357549"/>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6" name="任意多边形: 形状 75">
              <a:extLst>
                <a:ext uri="{FF2B5EF4-FFF2-40B4-BE49-F238E27FC236}">
                  <a16:creationId xmlns:a16="http://schemas.microsoft.com/office/drawing/2014/main" id="{6C624277-A846-3BDF-D547-E0F97E288070}"/>
                </a:ext>
              </a:extLst>
            </p:cNvPr>
            <p:cNvSpPr/>
            <p:nvPr/>
          </p:nvSpPr>
          <p:spPr>
            <a:xfrm>
              <a:off x="896470" y="2667665"/>
              <a:ext cx="464892" cy="301628"/>
            </a:xfrm>
            <a:custGeom>
              <a:avLst/>
              <a:gdLst>
                <a:gd name="connsiteX0" fmla="*/ 19400 w 464892"/>
                <a:gd name="connsiteY0" fmla="*/ 17121 h 301628"/>
                <a:gd name="connsiteX1" fmla="*/ 74515 w 464892"/>
                <a:gd name="connsiteY1" fmla="*/ 17121 h 301628"/>
                <a:gd name="connsiteX2" fmla="*/ 83083 w 464892"/>
                <a:gd name="connsiteY2" fmla="*/ 8553 h 301628"/>
                <a:gd name="connsiteX3" fmla="*/ 74515 w 464892"/>
                <a:gd name="connsiteY3" fmla="*/ 0 h 301628"/>
                <a:gd name="connsiteX4" fmla="*/ 19400 w 464892"/>
                <a:gd name="connsiteY4" fmla="*/ 0 h 301628"/>
                <a:gd name="connsiteX5" fmla="*/ 0 w 464892"/>
                <a:gd name="connsiteY5" fmla="*/ 19400 h 301628"/>
                <a:gd name="connsiteX6" fmla="*/ 0 w 464892"/>
                <a:gd name="connsiteY6" fmla="*/ 293076 h 301628"/>
                <a:gd name="connsiteX7" fmla="*/ 8568 w 464892"/>
                <a:gd name="connsiteY7" fmla="*/ 301628 h 301628"/>
                <a:gd name="connsiteX8" fmla="*/ 456324 w 464892"/>
                <a:gd name="connsiteY8" fmla="*/ 301628 h 301628"/>
                <a:gd name="connsiteX9" fmla="*/ 464892 w 464892"/>
                <a:gd name="connsiteY9" fmla="*/ 293076 h 301628"/>
                <a:gd name="connsiteX10" fmla="*/ 464892 w 464892"/>
                <a:gd name="connsiteY10" fmla="*/ 220657 h 301628"/>
                <a:gd name="connsiteX11" fmla="*/ 456324 w 464892"/>
                <a:gd name="connsiteY11" fmla="*/ 212105 h 301628"/>
                <a:gd name="connsiteX12" fmla="*/ 447771 w 464892"/>
                <a:gd name="connsiteY12" fmla="*/ 220657 h 301628"/>
                <a:gd name="connsiteX13" fmla="*/ 447771 w 464892"/>
                <a:gd name="connsiteY13" fmla="*/ 284523 h 301628"/>
                <a:gd name="connsiteX14" fmla="*/ 17106 w 464892"/>
                <a:gd name="connsiteY14" fmla="*/ 284523 h 301628"/>
                <a:gd name="connsiteX15" fmla="*/ 17106 w 464892"/>
                <a:gd name="connsiteY15" fmla="*/ 19400 h 301628"/>
                <a:gd name="connsiteX16" fmla="*/ 19400 w 464892"/>
                <a:gd name="connsiteY16" fmla="*/ 17121 h 301628"/>
                <a:gd name="connsiteX17" fmla="*/ 19400 w 464892"/>
                <a:gd name="connsiteY17" fmla="*/ 17121 h 30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4892" h="301628">
                  <a:moveTo>
                    <a:pt x="19400" y="17121"/>
                  </a:moveTo>
                  <a:lnTo>
                    <a:pt x="74515" y="17121"/>
                  </a:lnTo>
                  <a:cubicBezTo>
                    <a:pt x="79239" y="17121"/>
                    <a:pt x="83083" y="13293"/>
                    <a:pt x="83083" y="8553"/>
                  </a:cubicBezTo>
                  <a:cubicBezTo>
                    <a:pt x="83083" y="3828"/>
                    <a:pt x="79254" y="0"/>
                    <a:pt x="74515" y="0"/>
                  </a:cubicBezTo>
                  <a:lnTo>
                    <a:pt x="19400" y="0"/>
                  </a:lnTo>
                  <a:cubicBezTo>
                    <a:pt x="8705" y="0"/>
                    <a:pt x="0" y="8705"/>
                    <a:pt x="0" y="19400"/>
                  </a:cubicBezTo>
                  <a:lnTo>
                    <a:pt x="0" y="293076"/>
                  </a:lnTo>
                  <a:cubicBezTo>
                    <a:pt x="0" y="297800"/>
                    <a:pt x="3828" y="301628"/>
                    <a:pt x="8568" y="301628"/>
                  </a:cubicBezTo>
                  <a:lnTo>
                    <a:pt x="456324" y="301628"/>
                  </a:lnTo>
                  <a:cubicBezTo>
                    <a:pt x="461049" y="301628"/>
                    <a:pt x="464892" y="297800"/>
                    <a:pt x="464892" y="293076"/>
                  </a:cubicBezTo>
                  <a:lnTo>
                    <a:pt x="464892" y="220657"/>
                  </a:lnTo>
                  <a:cubicBezTo>
                    <a:pt x="464892" y="215933"/>
                    <a:pt x="461064" y="212105"/>
                    <a:pt x="456324" y="212105"/>
                  </a:cubicBezTo>
                  <a:cubicBezTo>
                    <a:pt x="451600" y="212105"/>
                    <a:pt x="447771" y="215933"/>
                    <a:pt x="447771" y="220657"/>
                  </a:cubicBezTo>
                  <a:lnTo>
                    <a:pt x="447771" y="284523"/>
                  </a:lnTo>
                  <a:lnTo>
                    <a:pt x="17106" y="284523"/>
                  </a:lnTo>
                  <a:lnTo>
                    <a:pt x="17106" y="19400"/>
                  </a:lnTo>
                  <a:cubicBezTo>
                    <a:pt x="17106" y="18139"/>
                    <a:pt x="18124" y="17121"/>
                    <a:pt x="19400" y="17121"/>
                  </a:cubicBezTo>
                  <a:lnTo>
                    <a:pt x="19400" y="17121"/>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 name="任意多边形: 形状 76">
              <a:extLst>
                <a:ext uri="{FF2B5EF4-FFF2-40B4-BE49-F238E27FC236}">
                  <a16:creationId xmlns:a16="http://schemas.microsoft.com/office/drawing/2014/main" id="{88E09623-ACE8-C72E-30F7-068438F81880}"/>
                </a:ext>
              </a:extLst>
            </p:cNvPr>
            <p:cNvSpPr/>
            <p:nvPr/>
          </p:nvSpPr>
          <p:spPr>
            <a:xfrm>
              <a:off x="1305669" y="2667665"/>
              <a:ext cx="55677" cy="192735"/>
            </a:xfrm>
            <a:custGeom>
              <a:avLst/>
              <a:gdLst>
                <a:gd name="connsiteX0" fmla="*/ 55677 w 55677"/>
                <a:gd name="connsiteY0" fmla="*/ 19400 h 192735"/>
                <a:gd name="connsiteX1" fmla="*/ 36277 w 55677"/>
                <a:gd name="connsiteY1" fmla="*/ 0 h 192735"/>
                <a:gd name="connsiteX2" fmla="*/ 8553 w 55677"/>
                <a:gd name="connsiteY2" fmla="*/ 0 h 192735"/>
                <a:gd name="connsiteX3" fmla="*/ 0 w 55677"/>
                <a:gd name="connsiteY3" fmla="*/ 8553 h 192735"/>
                <a:gd name="connsiteX4" fmla="*/ 8553 w 55677"/>
                <a:gd name="connsiteY4" fmla="*/ 17121 h 192735"/>
                <a:gd name="connsiteX5" fmla="*/ 36277 w 55677"/>
                <a:gd name="connsiteY5" fmla="*/ 17121 h 192735"/>
                <a:gd name="connsiteX6" fmla="*/ 38556 w 55677"/>
                <a:gd name="connsiteY6" fmla="*/ 19400 h 192735"/>
                <a:gd name="connsiteX7" fmla="*/ 38556 w 55677"/>
                <a:gd name="connsiteY7" fmla="*/ 184183 h 192735"/>
                <a:gd name="connsiteX8" fmla="*/ 47109 w 55677"/>
                <a:gd name="connsiteY8" fmla="*/ 192735 h 192735"/>
                <a:gd name="connsiteX9" fmla="*/ 55677 w 55677"/>
                <a:gd name="connsiteY9" fmla="*/ 184183 h 192735"/>
                <a:gd name="connsiteX10" fmla="*/ 55677 w 55677"/>
                <a:gd name="connsiteY10" fmla="*/ 19400 h 192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677" h="192735">
                  <a:moveTo>
                    <a:pt x="55677" y="19400"/>
                  </a:moveTo>
                  <a:cubicBezTo>
                    <a:pt x="55677" y="8705"/>
                    <a:pt x="46972" y="0"/>
                    <a:pt x="36277" y="0"/>
                  </a:cubicBezTo>
                  <a:lnTo>
                    <a:pt x="8553" y="0"/>
                  </a:lnTo>
                  <a:cubicBezTo>
                    <a:pt x="3828" y="0"/>
                    <a:pt x="0" y="3828"/>
                    <a:pt x="0" y="8553"/>
                  </a:cubicBezTo>
                  <a:cubicBezTo>
                    <a:pt x="0" y="13277"/>
                    <a:pt x="3828" y="17121"/>
                    <a:pt x="8553" y="17121"/>
                  </a:cubicBezTo>
                  <a:lnTo>
                    <a:pt x="36277" y="17121"/>
                  </a:lnTo>
                  <a:cubicBezTo>
                    <a:pt x="37538" y="17121"/>
                    <a:pt x="38556" y="18139"/>
                    <a:pt x="38556" y="19400"/>
                  </a:cubicBezTo>
                  <a:lnTo>
                    <a:pt x="38556" y="184183"/>
                  </a:lnTo>
                  <a:cubicBezTo>
                    <a:pt x="38556" y="188907"/>
                    <a:pt x="42384" y="192735"/>
                    <a:pt x="47109" y="192735"/>
                  </a:cubicBezTo>
                  <a:cubicBezTo>
                    <a:pt x="51834" y="192735"/>
                    <a:pt x="55677" y="188907"/>
                    <a:pt x="55677" y="184183"/>
                  </a:cubicBezTo>
                  <a:lnTo>
                    <a:pt x="55677" y="19400"/>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8" name="任意多边形: 形状 77">
              <a:extLst>
                <a:ext uri="{FF2B5EF4-FFF2-40B4-BE49-F238E27FC236}">
                  <a16:creationId xmlns:a16="http://schemas.microsoft.com/office/drawing/2014/main" id="{F5E36988-D22D-AFAE-29F8-3B68F658D31E}"/>
                </a:ext>
              </a:extLst>
            </p:cNvPr>
            <p:cNvSpPr/>
            <p:nvPr/>
          </p:nvSpPr>
          <p:spPr>
            <a:xfrm>
              <a:off x="969830" y="2543383"/>
              <a:ext cx="339516" cy="328745"/>
            </a:xfrm>
            <a:custGeom>
              <a:avLst/>
              <a:gdLst>
                <a:gd name="connsiteX0" fmla="*/ 10482 w 339516"/>
                <a:gd name="connsiteY0" fmla="*/ 111810 h 328745"/>
                <a:gd name="connsiteX1" fmla="*/ 30672 w 339516"/>
                <a:gd name="connsiteY1" fmla="*/ 122657 h 328745"/>
                <a:gd name="connsiteX2" fmla="*/ 30672 w 339516"/>
                <a:gd name="connsiteY2" fmla="*/ 202367 h 328745"/>
                <a:gd name="connsiteX3" fmla="*/ 83584 w 339516"/>
                <a:gd name="connsiteY3" fmla="*/ 255264 h 328745"/>
                <a:gd name="connsiteX4" fmla="*/ 234558 w 339516"/>
                <a:gd name="connsiteY4" fmla="*/ 255264 h 328745"/>
                <a:gd name="connsiteX5" fmla="*/ 287455 w 339516"/>
                <a:gd name="connsiteY5" fmla="*/ 202367 h 328745"/>
                <a:gd name="connsiteX6" fmla="*/ 287455 w 339516"/>
                <a:gd name="connsiteY6" fmla="*/ 122034 h 328745"/>
                <a:gd name="connsiteX7" fmla="*/ 299851 w 339516"/>
                <a:gd name="connsiteY7" fmla="*/ 115380 h 328745"/>
                <a:gd name="connsiteX8" fmla="*/ 299851 w 339516"/>
                <a:gd name="connsiteY8" fmla="*/ 267736 h 328745"/>
                <a:gd name="connsiteX9" fmla="*/ 277307 w 339516"/>
                <a:gd name="connsiteY9" fmla="*/ 297633 h 328745"/>
                <a:gd name="connsiteX10" fmla="*/ 308404 w 339516"/>
                <a:gd name="connsiteY10" fmla="*/ 328745 h 328745"/>
                <a:gd name="connsiteX11" fmla="*/ 339516 w 339516"/>
                <a:gd name="connsiteY11" fmla="*/ 297633 h 328745"/>
                <a:gd name="connsiteX12" fmla="*/ 316972 w 339516"/>
                <a:gd name="connsiteY12" fmla="*/ 267736 h 328745"/>
                <a:gd name="connsiteX13" fmla="*/ 316972 w 339516"/>
                <a:gd name="connsiteY13" fmla="*/ 94309 h 328745"/>
                <a:gd name="connsiteX14" fmla="*/ 306505 w 339516"/>
                <a:gd name="connsiteY14" fmla="*/ 76809 h 328745"/>
                <a:gd name="connsiteX15" fmla="*/ 167882 w 339516"/>
                <a:gd name="connsiteY15" fmla="*/ 2370 h 328745"/>
                <a:gd name="connsiteX16" fmla="*/ 149090 w 339516"/>
                <a:gd name="connsiteY16" fmla="*/ 2370 h 328745"/>
                <a:gd name="connsiteX17" fmla="*/ 10467 w 339516"/>
                <a:gd name="connsiteY17" fmla="*/ 76809 h 328745"/>
                <a:gd name="connsiteX18" fmla="*/ 0 w 339516"/>
                <a:gd name="connsiteY18" fmla="*/ 94309 h 328745"/>
                <a:gd name="connsiteX19" fmla="*/ 10482 w 339516"/>
                <a:gd name="connsiteY19" fmla="*/ 111810 h 328745"/>
                <a:gd name="connsiteX20" fmla="*/ 10482 w 339516"/>
                <a:gd name="connsiteY20" fmla="*/ 111810 h 328745"/>
                <a:gd name="connsiteX21" fmla="*/ 322411 w 339516"/>
                <a:gd name="connsiteY21" fmla="*/ 297633 h 328745"/>
                <a:gd name="connsiteX22" fmla="*/ 308419 w 339516"/>
                <a:gd name="connsiteY22" fmla="*/ 311625 h 328745"/>
                <a:gd name="connsiteX23" fmla="*/ 294428 w 339516"/>
                <a:gd name="connsiteY23" fmla="*/ 297633 h 328745"/>
                <a:gd name="connsiteX24" fmla="*/ 308419 w 339516"/>
                <a:gd name="connsiteY24" fmla="*/ 283642 h 328745"/>
                <a:gd name="connsiteX25" fmla="*/ 322411 w 339516"/>
                <a:gd name="connsiteY25" fmla="*/ 297633 h 328745"/>
                <a:gd name="connsiteX26" fmla="*/ 322411 w 339516"/>
                <a:gd name="connsiteY26" fmla="*/ 297633 h 328745"/>
                <a:gd name="connsiteX27" fmla="*/ 18579 w 339516"/>
                <a:gd name="connsiteY27" fmla="*/ 91894 h 328745"/>
                <a:gd name="connsiteX28" fmla="*/ 157202 w 339516"/>
                <a:gd name="connsiteY28" fmla="*/ 17455 h 328745"/>
                <a:gd name="connsiteX29" fmla="*/ 159800 w 339516"/>
                <a:gd name="connsiteY29" fmla="*/ 17455 h 328745"/>
                <a:gd name="connsiteX30" fmla="*/ 298423 w 339516"/>
                <a:gd name="connsiteY30" fmla="*/ 91894 h 328745"/>
                <a:gd name="connsiteX31" fmla="*/ 299866 w 339516"/>
                <a:gd name="connsiteY31" fmla="*/ 94309 h 328745"/>
                <a:gd name="connsiteX32" fmla="*/ 298423 w 339516"/>
                <a:gd name="connsiteY32" fmla="*/ 96725 h 328745"/>
                <a:gd name="connsiteX33" fmla="*/ 159800 w 339516"/>
                <a:gd name="connsiteY33" fmla="*/ 171148 h 328745"/>
                <a:gd name="connsiteX34" fmla="*/ 157202 w 339516"/>
                <a:gd name="connsiteY34" fmla="*/ 171148 h 328745"/>
                <a:gd name="connsiteX35" fmla="*/ 117932 w 339516"/>
                <a:gd name="connsiteY35" fmla="*/ 150062 h 328745"/>
                <a:gd name="connsiteX36" fmla="*/ 106341 w 339516"/>
                <a:gd name="connsiteY36" fmla="*/ 153556 h 328745"/>
                <a:gd name="connsiteX37" fmla="*/ 109835 w 339516"/>
                <a:gd name="connsiteY37" fmla="*/ 165147 h 328745"/>
                <a:gd name="connsiteX38" fmla="*/ 149105 w 339516"/>
                <a:gd name="connsiteY38" fmla="*/ 186233 h 328745"/>
                <a:gd name="connsiteX39" fmla="*/ 158494 w 339516"/>
                <a:gd name="connsiteY39" fmla="*/ 188603 h 328745"/>
                <a:gd name="connsiteX40" fmla="*/ 167882 w 339516"/>
                <a:gd name="connsiteY40" fmla="*/ 186233 h 328745"/>
                <a:gd name="connsiteX41" fmla="*/ 270334 w 339516"/>
                <a:gd name="connsiteY41" fmla="*/ 131225 h 328745"/>
                <a:gd name="connsiteX42" fmla="*/ 270334 w 339516"/>
                <a:gd name="connsiteY42" fmla="*/ 202352 h 328745"/>
                <a:gd name="connsiteX43" fmla="*/ 234543 w 339516"/>
                <a:gd name="connsiteY43" fmla="*/ 238143 h 328745"/>
                <a:gd name="connsiteX44" fmla="*/ 83569 w 339516"/>
                <a:gd name="connsiteY44" fmla="*/ 238143 h 328745"/>
                <a:gd name="connsiteX45" fmla="*/ 47777 w 339516"/>
                <a:gd name="connsiteY45" fmla="*/ 202352 h 328745"/>
                <a:gd name="connsiteX46" fmla="*/ 47777 w 339516"/>
                <a:gd name="connsiteY46" fmla="*/ 131848 h 328745"/>
                <a:gd name="connsiteX47" fmla="*/ 76657 w 339516"/>
                <a:gd name="connsiteY47" fmla="*/ 147358 h 328745"/>
                <a:gd name="connsiteX48" fmla="*/ 88233 w 339516"/>
                <a:gd name="connsiteY48" fmla="*/ 143864 h 328745"/>
                <a:gd name="connsiteX49" fmla="*/ 84739 w 339516"/>
                <a:gd name="connsiteY49" fmla="*/ 132273 h 328745"/>
                <a:gd name="connsiteX50" fmla="*/ 18579 w 339516"/>
                <a:gd name="connsiteY50" fmla="*/ 96725 h 328745"/>
                <a:gd name="connsiteX51" fmla="*/ 17136 w 339516"/>
                <a:gd name="connsiteY51" fmla="*/ 94309 h 328745"/>
                <a:gd name="connsiteX52" fmla="*/ 18579 w 339516"/>
                <a:gd name="connsiteY52" fmla="*/ 91894 h 328745"/>
                <a:gd name="connsiteX53" fmla="*/ 18579 w 339516"/>
                <a:gd name="connsiteY53" fmla="*/ 91894 h 328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9516" h="328745">
                  <a:moveTo>
                    <a:pt x="10482" y="111810"/>
                  </a:moveTo>
                  <a:lnTo>
                    <a:pt x="30672" y="122657"/>
                  </a:lnTo>
                  <a:lnTo>
                    <a:pt x="30672" y="202367"/>
                  </a:lnTo>
                  <a:cubicBezTo>
                    <a:pt x="30672" y="231535"/>
                    <a:pt x="54416" y="255264"/>
                    <a:pt x="83584" y="255264"/>
                  </a:cubicBezTo>
                  <a:lnTo>
                    <a:pt x="234558" y="255264"/>
                  </a:lnTo>
                  <a:cubicBezTo>
                    <a:pt x="263726" y="255264"/>
                    <a:pt x="287455" y="231535"/>
                    <a:pt x="287455" y="202367"/>
                  </a:cubicBezTo>
                  <a:lnTo>
                    <a:pt x="287455" y="122034"/>
                  </a:lnTo>
                  <a:lnTo>
                    <a:pt x="299851" y="115380"/>
                  </a:lnTo>
                  <a:lnTo>
                    <a:pt x="299851" y="267736"/>
                  </a:lnTo>
                  <a:cubicBezTo>
                    <a:pt x="286862" y="271473"/>
                    <a:pt x="277307" y="283444"/>
                    <a:pt x="277307" y="297633"/>
                  </a:cubicBezTo>
                  <a:cubicBezTo>
                    <a:pt x="277307" y="314784"/>
                    <a:pt x="291253" y="328745"/>
                    <a:pt x="308404" y="328745"/>
                  </a:cubicBezTo>
                  <a:cubicBezTo>
                    <a:pt x="325555" y="328745"/>
                    <a:pt x="339516" y="314784"/>
                    <a:pt x="339516" y="297633"/>
                  </a:cubicBezTo>
                  <a:cubicBezTo>
                    <a:pt x="339516" y="283444"/>
                    <a:pt x="329961" y="271458"/>
                    <a:pt x="316972" y="267736"/>
                  </a:cubicBezTo>
                  <a:lnTo>
                    <a:pt x="316972" y="94309"/>
                  </a:lnTo>
                  <a:cubicBezTo>
                    <a:pt x="316972" y="86987"/>
                    <a:pt x="312961" y="80287"/>
                    <a:pt x="306505" y="76809"/>
                  </a:cubicBezTo>
                  <a:lnTo>
                    <a:pt x="167882" y="2370"/>
                  </a:lnTo>
                  <a:cubicBezTo>
                    <a:pt x="162003" y="-790"/>
                    <a:pt x="154969" y="-790"/>
                    <a:pt x="149090" y="2370"/>
                  </a:cubicBezTo>
                  <a:lnTo>
                    <a:pt x="10467" y="76809"/>
                  </a:lnTo>
                  <a:cubicBezTo>
                    <a:pt x="4011" y="80272"/>
                    <a:pt x="0" y="86987"/>
                    <a:pt x="0" y="94309"/>
                  </a:cubicBezTo>
                  <a:cubicBezTo>
                    <a:pt x="15" y="101647"/>
                    <a:pt x="4026" y="108346"/>
                    <a:pt x="10482" y="111810"/>
                  </a:cubicBezTo>
                  <a:lnTo>
                    <a:pt x="10482" y="111810"/>
                  </a:lnTo>
                  <a:close/>
                  <a:moveTo>
                    <a:pt x="322411" y="297633"/>
                  </a:moveTo>
                  <a:cubicBezTo>
                    <a:pt x="322411" y="305350"/>
                    <a:pt x="316136" y="311625"/>
                    <a:pt x="308419" y="311625"/>
                  </a:cubicBezTo>
                  <a:cubicBezTo>
                    <a:pt x="300702" y="311625"/>
                    <a:pt x="294428" y="305350"/>
                    <a:pt x="294428" y="297633"/>
                  </a:cubicBezTo>
                  <a:cubicBezTo>
                    <a:pt x="294428" y="289931"/>
                    <a:pt x="300702" y="283642"/>
                    <a:pt x="308419" y="283642"/>
                  </a:cubicBezTo>
                  <a:cubicBezTo>
                    <a:pt x="316136" y="283657"/>
                    <a:pt x="322411" y="289931"/>
                    <a:pt x="322411" y="297633"/>
                  </a:cubicBezTo>
                  <a:lnTo>
                    <a:pt x="322411" y="297633"/>
                  </a:lnTo>
                  <a:close/>
                  <a:moveTo>
                    <a:pt x="18579" y="91894"/>
                  </a:moveTo>
                  <a:lnTo>
                    <a:pt x="157202" y="17455"/>
                  </a:lnTo>
                  <a:cubicBezTo>
                    <a:pt x="158023" y="17015"/>
                    <a:pt x="158980" y="17015"/>
                    <a:pt x="159800" y="17455"/>
                  </a:cubicBezTo>
                  <a:lnTo>
                    <a:pt x="298423" y="91894"/>
                  </a:lnTo>
                  <a:cubicBezTo>
                    <a:pt x="299684" y="92577"/>
                    <a:pt x="299866" y="93702"/>
                    <a:pt x="299866" y="94309"/>
                  </a:cubicBezTo>
                  <a:cubicBezTo>
                    <a:pt x="299866" y="94932"/>
                    <a:pt x="299684" y="96056"/>
                    <a:pt x="298423" y="96725"/>
                  </a:cubicBezTo>
                  <a:lnTo>
                    <a:pt x="159800" y="171148"/>
                  </a:lnTo>
                  <a:cubicBezTo>
                    <a:pt x="158995" y="171589"/>
                    <a:pt x="158023" y="171589"/>
                    <a:pt x="157202" y="171148"/>
                  </a:cubicBezTo>
                  <a:lnTo>
                    <a:pt x="117932" y="150062"/>
                  </a:lnTo>
                  <a:cubicBezTo>
                    <a:pt x="113770" y="147829"/>
                    <a:pt x="108574" y="149379"/>
                    <a:pt x="106341" y="153556"/>
                  </a:cubicBezTo>
                  <a:cubicBezTo>
                    <a:pt x="104108" y="157719"/>
                    <a:pt x="105673" y="162914"/>
                    <a:pt x="109835" y="165147"/>
                  </a:cubicBezTo>
                  <a:lnTo>
                    <a:pt x="149105" y="186233"/>
                  </a:lnTo>
                  <a:cubicBezTo>
                    <a:pt x="152037" y="187813"/>
                    <a:pt x="155273" y="188603"/>
                    <a:pt x="158494" y="188603"/>
                  </a:cubicBezTo>
                  <a:cubicBezTo>
                    <a:pt x="161714" y="188603"/>
                    <a:pt x="164950" y="187813"/>
                    <a:pt x="167882" y="186233"/>
                  </a:cubicBezTo>
                  <a:lnTo>
                    <a:pt x="270334" y="131225"/>
                  </a:lnTo>
                  <a:lnTo>
                    <a:pt x="270334" y="202352"/>
                  </a:lnTo>
                  <a:cubicBezTo>
                    <a:pt x="270334" y="222085"/>
                    <a:pt x="254276" y="238143"/>
                    <a:pt x="234543" y="238143"/>
                  </a:cubicBezTo>
                  <a:lnTo>
                    <a:pt x="83569" y="238143"/>
                  </a:lnTo>
                  <a:cubicBezTo>
                    <a:pt x="63835" y="238143"/>
                    <a:pt x="47777" y="222085"/>
                    <a:pt x="47777" y="202352"/>
                  </a:cubicBezTo>
                  <a:lnTo>
                    <a:pt x="47777" y="131848"/>
                  </a:lnTo>
                  <a:lnTo>
                    <a:pt x="76657" y="147358"/>
                  </a:lnTo>
                  <a:cubicBezTo>
                    <a:pt x="80819" y="149591"/>
                    <a:pt x="86015" y="148027"/>
                    <a:pt x="88233" y="143864"/>
                  </a:cubicBezTo>
                  <a:cubicBezTo>
                    <a:pt x="90466" y="139702"/>
                    <a:pt x="88901" y="134506"/>
                    <a:pt x="84739" y="132273"/>
                  </a:cubicBezTo>
                  <a:lnTo>
                    <a:pt x="18579" y="96725"/>
                  </a:lnTo>
                  <a:cubicBezTo>
                    <a:pt x="17318" y="96041"/>
                    <a:pt x="17136" y="94917"/>
                    <a:pt x="17136" y="94309"/>
                  </a:cubicBezTo>
                  <a:cubicBezTo>
                    <a:pt x="17136" y="93702"/>
                    <a:pt x="17318" y="92577"/>
                    <a:pt x="18579" y="91894"/>
                  </a:cubicBezTo>
                  <a:lnTo>
                    <a:pt x="18579" y="91894"/>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21" name="文本框 20">
            <a:extLst>
              <a:ext uri="{FF2B5EF4-FFF2-40B4-BE49-F238E27FC236}">
                <a16:creationId xmlns:a16="http://schemas.microsoft.com/office/drawing/2014/main" id="{677A6B16-F5BA-6DDA-47FC-1C6816264AA6}"/>
              </a:ext>
            </a:extLst>
          </p:cNvPr>
          <p:cNvSpPr txBox="1"/>
          <p:nvPr/>
        </p:nvSpPr>
        <p:spPr>
          <a:xfrm>
            <a:off x="7862342" y="1611265"/>
            <a:ext cx="2685638" cy="40011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srgbClr val="C01920"/>
                </a:solidFill>
                <a:effectLst>
                  <a:outerShdw blurRad="88900" dist="38100" dir="2700000" algn="tl" rotWithShape="0">
                    <a:schemeClr val="accent1">
                      <a:lumMod val="75000"/>
                      <a:alpha val="20000"/>
                    </a:schemeClr>
                  </a:outerShdw>
                </a:effectLst>
                <a:uLnTx/>
                <a:uFillTx/>
                <a:latin typeface="思源宋体 CN Heavy"/>
                <a:ea typeface="思源宋体 CN Heavy"/>
              </a:defRPr>
            </a:lvl1pPr>
          </a:lstStyle>
          <a:p>
            <a:pPr algn="r"/>
            <a:r>
              <a:rPr lang="zh-CN" altLang="en-US" dirty="0">
                <a:latin typeface="+mn-lt"/>
                <a:ea typeface="+mn-ea"/>
                <a:cs typeface="+mn-ea"/>
                <a:sym typeface="+mn-lt"/>
              </a:rPr>
              <a:t>多通道实时成像技术</a:t>
            </a:r>
            <a:endParaRPr lang="en-US" dirty="0">
              <a:latin typeface="+mn-lt"/>
              <a:ea typeface="+mn-ea"/>
              <a:cs typeface="+mn-ea"/>
              <a:sym typeface="+mn-lt"/>
            </a:endParaRPr>
          </a:p>
        </p:txBody>
      </p:sp>
      <p:sp>
        <p:nvSpPr>
          <p:cNvPr id="22" name="文本框 21">
            <a:extLst>
              <a:ext uri="{FF2B5EF4-FFF2-40B4-BE49-F238E27FC236}">
                <a16:creationId xmlns:a16="http://schemas.microsoft.com/office/drawing/2014/main" id="{F2D91C75-0512-9173-646E-1A8B00B68FF1}"/>
              </a:ext>
            </a:extLst>
          </p:cNvPr>
          <p:cNvSpPr txBox="1"/>
          <p:nvPr/>
        </p:nvSpPr>
        <p:spPr>
          <a:xfrm>
            <a:off x="6922546" y="2026917"/>
            <a:ext cx="3648584" cy="1111138"/>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国际上，荧光探针技术在多通道实时成像方面取得了重要进展。研究人员开发了能够在近红外第二窗口进行实时动态多重荧光成像的新型稀土荧光探针</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4" name="椭圆 23">
            <a:extLst>
              <a:ext uri="{FF2B5EF4-FFF2-40B4-BE49-F238E27FC236}">
                <a16:creationId xmlns:a16="http://schemas.microsoft.com/office/drawing/2014/main" id="{8435F9B7-CD6F-C8E1-324D-179021BA794A}"/>
              </a:ext>
            </a:extLst>
          </p:cNvPr>
          <p:cNvSpPr/>
          <p:nvPr/>
        </p:nvSpPr>
        <p:spPr>
          <a:xfrm>
            <a:off x="10605369" y="1587983"/>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a:extLst>
              <a:ext uri="{FF2B5EF4-FFF2-40B4-BE49-F238E27FC236}">
                <a16:creationId xmlns:a16="http://schemas.microsoft.com/office/drawing/2014/main" id="{8EB848F9-62EF-5A56-8537-550A3F499AAC}"/>
              </a:ext>
            </a:extLst>
          </p:cNvPr>
          <p:cNvSpPr/>
          <p:nvPr/>
        </p:nvSpPr>
        <p:spPr>
          <a:xfrm>
            <a:off x="10695521" y="1678135"/>
            <a:ext cx="527880" cy="527880"/>
          </a:xfrm>
          <a:prstGeom prst="ellipse">
            <a:avLst/>
          </a:prstGeom>
          <a:gradFill flip="none" rotWithShape="0">
            <a:gsLst>
              <a:gs pos="20000">
                <a:schemeClr val="accent1">
                  <a:lumMod val="32000"/>
                  <a:lumOff val="68000"/>
                </a:schemeClr>
              </a:gs>
              <a:gs pos="91000">
                <a:srgbClr val="BB0000">
                  <a:lumMod val="98000"/>
                  <a:lumOff val="2000"/>
                </a:srgbClr>
              </a:gs>
            </a:gsLst>
            <a:path path="circle">
              <a:fillToRect r="100000" b="100000"/>
            </a:path>
            <a:tileRect/>
          </a:gradFill>
          <a:ln>
            <a:noFill/>
          </a:ln>
          <a:effectLst>
            <a:outerShdw blurRad="190500" dist="38100" dir="2700000" algn="tl" rotWithShape="0">
              <a:srgbClr val="C01920">
                <a:alpha val="28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a:extLst>
              <a:ext uri="{FF2B5EF4-FFF2-40B4-BE49-F238E27FC236}">
                <a16:creationId xmlns:a16="http://schemas.microsoft.com/office/drawing/2014/main" id="{6A18F696-BB70-6F1E-8A34-1E4DC9EC0D03}"/>
              </a:ext>
            </a:extLst>
          </p:cNvPr>
          <p:cNvSpPr/>
          <p:nvPr/>
        </p:nvSpPr>
        <p:spPr>
          <a:xfrm rot="10800000">
            <a:off x="10605369" y="1587983"/>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任意多边形: 形状 90">
            <a:extLst>
              <a:ext uri="{FF2B5EF4-FFF2-40B4-BE49-F238E27FC236}">
                <a16:creationId xmlns:a16="http://schemas.microsoft.com/office/drawing/2014/main" id="{D07E3283-F0E8-6F16-2B8D-30B904B94885}"/>
              </a:ext>
            </a:extLst>
          </p:cNvPr>
          <p:cNvSpPr/>
          <p:nvPr/>
        </p:nvSpPr>
        <p:spPr>
          <a:xfrm>
            <a:off x="11035686" y="1998134"/>
            <a:ext cx="9654" cy="33026"/>
          </a:xfrm>
          <a:custGeom>
            <a:avLst/>
            <a:gdLst>
              <a:gd name="connsiteX0" fmla="*/ 17106 w 17105"/>
              <a:gd name="connsiteY0" fmla="*/ 49965 h 58517"/>
              <a:gd name="connsiteX1" fmla="*/ 17106 w 17105"/>
              <a:gd name="connsiteY1" fmla="*/ 8553 h 58517"/>
              <a:gd name="connsiteX2" fmla="*/ 8553 w 17105"/>
              <a:gd name="connsiteY2" fmla="*/ 0 h 58517"/>
              <a:gd name="connsiteX3" fmla="*/ 0 w 17105"/>
              <a:gd name="connsiteY3" fmla="*/ 8553 h 58517"/>
              <a:gd name="connsiteX4" fmla="*/ 0 w 17105"/>
              <a:gd name="connsiteY4" fmla="*/ 49965 h 58517"/>
              <a:gd name="connsiteX5" fmla="*/ 8553 w 17105"/>
              <a:gd name="connsiteY5" fmla="*/ 58518 h 58517"/>
              <a:gd name="connsiteX6" fmla="*/ 17106 w 17105"/>
              <a:gd name="connsiteY6" fmla="*/ 49965 h 58517"/>
              <a:gd name="connsiteX7" fmla="*/ 17106 w 17105"/>
              <a:gd name="connsiteY7" fmla="*/ 49965 h 5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05" h="58517">
                <a:moveTo>
                  <a:pt x="17106" y="49965"/>
                </a:moveTo>
                <a:lnTo>
                  <a:pt x="17106" y="8553"/>
                </a:lnTo>
                <a:cubicBezTo>
                  <a:pt x="17106" y="3828"/>
                  <a:pt x="13277" y="0"/>
                  <a:pt x="8553" y="0"/>
                </a:cubicBezTo>
                <a:cubicBezTo>
                  <a:pt x="3828" y="0"/>
                  <a:pt x="0" y="3828"/>
                  <a:pt x="0" y="8553"/>
                </a:cubicBezTo>
                <a:lnTo>
                  <a:pt x="0" y="49965"/>
                </a:lnTo>
                <a:cubicBezTo>
                  <a:pt x="0" y="54690"/>
                  <a:pt x="3828" y="58518"/>
                  <a:pt x="8553" y="58518"/>
                </a:cubicBezTo>
                <a:cubicBezTo>
                  <a:pt x="13277" y="58518"/>
                  <a:pt x="17106" y="54690"/>
                  <a:pt x="17106" y="49965"/>
                </a:cubicBezTo>
                <a:lnTo>
                  <a:pt x="17106" y="49965"/>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 name="任意多边形: 形状 91">
            <a:extLst>
              <a:ext uri="{FF2B5EF4-FFF2-40B4-BE49-F238E27FC236}">
                <a16:creationId xmlns:a16="http://schemas.microsoft.com/office/drawing/2014/main" id="{B579D321-8073-D2F6-06B1-71E50368E47F}"/>
              </a:ext>
            </a:extLst>
          </p:cNvPr>
          <p:cNvSpPr/>
          <p:nvPr/>
        </p:nvSpPr>
        <p:spPr>
          <a:xfrm>
            <a:off x="11010204" y="1946978"/>
            <a:ext cx="43780" cy="43413"/>
          </a:xfrm>
          <a:custGeom>
            <a:avLst/>
            <a:gdLst>
              <a:gd name="connsiteX0" fmla="*/ 71326 w 77570"/>
              <a:gd name="connsiteY0" fmla="*/ 28217 h 76920"/>
              <a:gd name="connsiteX1" fmla="*/ 48478 w 77570"/>
              <a:gd name="connsiteY1" fmla="*/ 6159 h 76920"/>
              <a:gd name="connsiteX2" fmla="*/ 37434 w 77570"/>
              <a:gd name="connsiteY2" fmla="*/ 21 h 76920"/>
              <a:gd name="connsiteX3" fmla="*/ 27316 w 77570"/>
              <a:gd name="connsiteY3" fmla="*/ 7374 h 76920"/>
              <a:gd name="connsiteX4" fmla="*/ 6959 w 77570"/>
              <a:gd name="connsiteY4" fmla="*/ 27700 h 76920"/>
              <a:gd name="connsiteX5" fmla="*/ 2 w 77570"/>
              <a:gd name="connsiteY5" fmla="*/ 38592 h 76920"/>
              <a:gd name="connsiteX6" fmla="*/ 7385 w 77570"/>
              <a:gd name="connsiteY6" fmla="*/ 49257 h 76920"/>
              <a:gd name="connsiteX7" fmla="*/ 27179 w 77570"/>
              <a:gd name="connsiteY7" fmla="*/ 69355 h 76920"/>
              <a:gd name="connsiteX8" fmla="*/ 37449 w 77570"/>
              <a:gd name="connsiteY8" fmla="*/ 76906 h 76920"/>
              <a:gd name="connsiteX9" fmla="*/ 38132 w 77570"/>
              <a:gd name="connsiteY9" fmla="*/ 76921 h 76920"/>
              <a:gd name="connsiteX10" fmla="*/ 48508 w 77570"/>
              <a:gd name="connsiteY10" fmla="*/ 70631 h 76920"/>
              <a:gd name="connsiteX11" fmla="*/ 71159 w 77570"/>
              <a:gd name="connsiteY11" fmla="*/ 49014 h 76920"/>
              <a:gd name="connsiteX12" fmla="*/ 77570 w 77570"/>
              <a:gd name="connsiteY12" fmla="*/ 38668 h 76920"/>
              <a:gd name="connsiteX13" fmla="*/ 71326 w 77570"/>
              <a:gd name="connsiteY13" fmla="*/ 28217 h 76920"/>
              <a:gd name="connsiteX14" fmla="*/ 71326 w 77570"/>
              <a:gd name="connsiteY14" fmla="*/ 28217 h 76920"/>
              <a:gd name="connsiteX15" fmla="*/ 38740 w 77570"/>
              <a:gd name="connsiteY15" fmla="*/ 54133 h 76920"/>
              <a:gd name="connsiteX16" fmla="*/ 23275 w 77570"/>
              <a:gd name="connsiteY16" fmla="*/ 38243 h 76920"/>
              <a:gd name="connsiteX17" fmla="*/ 38725 w 77570"/>
              <a:gd name="connsiteY17" fmla="*/ 22581 h 76920"/>
              <a:gd name="connsiteX18" fmla="*/ 55329 w 77570"/>
              <a:gd name="connsiteY18" fmla="*/ 38486 h 76920"/>
              <a:gd name="connsiteX19" fmla="*/ 38740 w 77570"/>
              <a:gd name="connsiteY19" fmla="*/ 54133 h 76920"/>
              <a:gd name="connsiteX20" fmla="*/ 38740 w 77570"/>
              <a:gd name="connsiteY20" fmla="*/ 54133 h 7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570" h="76920">
                <a:moveTo>
                  <a:pt x="71326" y="28217"/>
                </a:moveTo>
                <a:cubicBezTo>
                  <a:pt x="61041" y="22778"/>
                  <a:pt x="53567" y="15562"/>
                  <a:pt x="48478" y="6159"/>
                </a:cubicBezTo>
                <a:cubicBezTo>
                  <a:pt x="46305" y="2148"/>
                  <a:pt x="41976" y="-252"/>
                  <a:pt x="37434" y="21"/>
                </a:cubicBezTo>
                <a:cubicBezTo>
                  <a:pt x="32861" y="295"/>
                  <a:pt x="28987" y="3120"/>
                  <a:pt x="27316" y="7374"/>
                </a:cubicBezTo>
                <a:cubicBezTo>
                  <a:pt x="23700" y="16595"/>
                  <a:pt x="17046" y="23249"/>
                  <a:pt x="6959" y="27700"/>
                </a:cubicBezTo>
                <a:cubicBezTo>
                  <a:pt x="2645" y="29599"/>
                  <a:pt x="-74" y="33883"/>
                  <a:pt x="2" y="38592"/>
                </a:cubicBezTo>
                <a:cubicBezTo>
                  <a:pt x="93" y="43317"/>
                  <a:pt x="2994" y="47510"/>
                  <a:pt x="7385" y="49257"/>
                </a:cubicBezTo>
                <a:cubicBezTo>
                  <a:pt x="17001" y="53085"/>
                  <a:pt x="23488" y="59663"/>
                  <a:pt x="27179" y="69355"/>
                </a:cubicBezTo>
                <a:cubicBezTo>
                  <a:pt x="28820" y="73670"/>
                  <a:pt x="32861" y="76632"/>
                  <a:pt x="37449" y="76906"/>
                </a:cubicBezTo>
                <a:cubicBezTo>
                  <a:pt x="37677" y="76921"/>
                  <a:pt x="37905" y="76921"/>
                  <a:pt x="38132" y="76921"/>
                </a:cubicBezTo>
                <a:cubicBezTo>
                  <a:pt x="42462" y="76921"/>
                  <a:pt x="46488" y="74505"/>
                  <a:pt x="48508" y="70631"/>
                </a:cubicBezTo>
                <a:cubicBezTo>
                  <a:pt x="53339" y="61380"/>
                  <a:pt x="60753" y="54301"/>
                  <a:pt x="71159" y="49014"/>
                </a:cubicBezTo>
                <a:cubicBezTo>
                  <a:pt x="75078" y="47024"/>
                  <a:pt x="77539" y="43044"/>
                  <a:pt x="77570" y="38668"/>
                </a:cubicBezTo>
                <a:cubicBezTo>
                  <a:pt x="77615" y="34278"/>
                  <a:pt x="75215" y="30283"/>
                  <a:pt x="71326" y="28217"/>
                </a:cubicBezTo>
                <a:lnTo>
                  <a:pt x="71326" y="28217"/>
                </a:lnTo>
                <a:close/>
                <a:moveTo>
                  <a:pt x="38740" y="54133"/>
                </a:moveTo>
                <a:cubicBezTo>
                  <a:pt x="34805" y="47647"/>
                  <a:pt x="29640" y="42345"/>
                  <a:pt x="23275" y="38243"/>
                </a:cubicBezTo>
                <a:cubicBezTo>
                  <a:pt x="29655" y="34020"/>
                  <a:pt x="34821" y="28794"/>
                  <a:pt x="38725" y="22581"/>
                </a:cubicBezTo>
                <a:cubicBezTo>
                  <a:pt x="43252" y="28688"/>
                  <a:pt x="48812" y="33989"/>
                  <a:pt x="55329" y="38486"/>
                </a:cubicBezTo>
                <a:cubicBezTo>
                  <a:pt x="48751" y="42892"/>
                  <a:pt x="43206" y="48118"/>
                  <a:pt x="38740" y="54133"/>
                </a:cubicBezTo>
                <a:lnTo>
                  <a:pt x="38740" y="54133"/>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nvGrpSpPr>
          <p:cNvPr id="93" name="图形 3">
            <a:extLst>
              <a:ext uri="{FF2B5EF4-FFF2-40B4-BE49-F238E27FC236}">
                <a16:creationId xmlns:a16="http://schemas.microsoft.com/office/drawing/2014/main" id="{C75852BE-6D8B-23DC-F65A-A036A80F76CF}"/>
              </a:ext>
            </a:extLst>
          </p:cNvPr>
          <p:cNvGrpSpPr/>
          <p:nvPr/>
        </p:nvGrpSpPr>
        <p:grpSpPr>
          <a:xfrm>
            <a:off x="10844091" y="1751835"/>
            <a:ext cx="206449" cy="329263"/>
            <a:chOff x="942954" y="2516748"/>
            <a:chExt cx="365789" cy="583395"/>
          </a:xfrm>
          <a:solidFill>
            <a:schemeClr val="bg1"/>
          </a:solidFill>
        </p:grpSpPr>
        <p:sp>
          <p:nvSpPr>
            <p:cNvPr id="96" name="任意多边形: 形状 95">
              <a:extLst>
                <a:ext uri="{FF2B5EF4-FFF2-40B4-BE49-F238E27FC236}">
                  <a16:creationId xmlns:a16="http://schemas.microsoft.com/office/drawing/2014/main" id="{D1B85040-5FFA-60C2-D547-3DA7E212A4FD}"/>
                </a:ext>
              </a:extLst>
            </p:cNvPr>
            <p:cNvSpPr/>
            <p:nvPr/>
          </p:nvSpPr>
          <p:spPr>
            <a:xfrm>
              <a:off x="942954" y="2759173"/>
              <a:ext cx="74228" cy="73624"/>
            </a:xfrm>
            <a:custGeom>
              <a:avLst/>
              <a:gdLst>
                <a:gd name="connsiteX0" fmla="*/ 35824 w 74228"/>
                <a:gd name="connsiteY0" fmla="*/ 73609 h 73624"/>
                <a:gd name="connsiteX1" fmla="*/ 36492 w 74228"/>
                <a:gd name="connsiteY1" fmla="*/ 73624 h 73624"/>
                <a:gd name="connsiteX2" fmla="*/ 46716 w 74228"/>
                <a:gd name="connsiteY2" fmla="*/ 67426 h 73624"/>
                <a:gd name="connsiteX3" fmla="*/ 67909 w 74228"/>
                <a:gd name="connsiteY3" fmla="*/ 47206 h 73624"/>
                <a:gd name="connsiteX4" fmla="*/ 74228 w 74228"/>
                <a:gd name="connsiteY4" fmla="*/ 37013 h 73624"/>
                <a:gd name="connsiteX5" fmla="*/ 68076 w 74228"/>
                <a:gd name="connsiteY5" fmla="*/ 26713 h 73624"/>
                <a:gd name="connsiteX6" fmla="*/ 46686 w 74228"/>
                <a:gd name="connsiteY6" fmla="*/ 6068 h 73624"/>
                <a:gd name="connsiteX7" fmla="*/ 35809 w 74228"/>
                <a:gd name="connsiteY7" fmla="*/ 21 h 73624"/>
                <a:gd name="connsiteX8" fmla="*/ 25843 w 74228"/>
                <a:gd name="connsiteY8" fmla="*/ 7268 h 73624"/>
                <a:gd name="connsiteX9" fmla="*/ 6854 w 74228"/>
                <a:gd name="connsiteY9" fmla="*/ 26212 h 73624"/>
                <a:gd name="connsiteX10" fmla="*/ 2 w 74228"/>
                <a:gd name="connsiteY10" fmla="*/ 36952 h 73624"/>
                <a:gd name="connsiteX11" fmla="*/ 7279 w 74228"/>
                <a:gd name="connsiteY11" fmla="*/ 47449 h 73624"/>
                <a:gd name="connsiteX12" fmla="*/ 25722 w 74228"/>
                <a:gd name="connsiteY12" fmla="*/ 66181 h 73624"/>
                <a:gd name="connsiteX13" fmla="*/ 35824 w 74228"/>
                <a:gd name="connsiteY13" fmla="*/ 73609 h 73624"/>
                <a:gd name="connsiteX14" fmla="*/ 35824 w 74228"/>
                <a:gd name="connsiteY14" fmla="*/ 73609 h 73624"/>
                <a:gd name="connsiteX15" fmla="*/ 37070 w 74228"/>
                <a:gd name="connsiteY15" fmla="*/ 22626 h 73624"/>
                <a:gd name="connsiteX16" fmla="*/ 51881 w 74228"/>
                <a:gd name="connsiteY16" fmla="*/ 36815 h 73624"/>
                <a:gd name="connsiteX17" fmla="*/ 37085 w 74228"/>
                <a:gd name="connsiteY17" fmla="*/ 50761 h 73624"/>
                <a:gd name="connsiteX18" fmla="*/ 23276 w 74228"/>
                <a:gd name="connsiteY18" fmla="*/ 36572 h 73624"/>
                <a:gd name="connsiteX19" fmla="*/ 37070 w 74228"/>
                <a:gd name="connsiteY19" fmla="*/ 22626 h 73624"/>
                <a:gd name="connsiteX20" fmla="*/ 37070 w 74228"/>
                <a:gd name="connsiteY20" fmla="*/ 22626 h 73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4228" h="73624">
                  <a:moveTo>
                    <a:pt x="35824" y="73609"/>
                  </a:moveTo>
                  <a:cubicBezTo>
                    <a:pt x="36052" y="73624"/>
                    <a:pt x="36280" y="73624"/>
                    <a:pt x="36492" y="73624"/>
                  </a:cubicBezTo>
                  <a:cubicBezTo>
                    <a:pt x="40761" y="73624"/>
                    <a:pt x="44711" y="71239"/>
                    <a:pt x="46716" y="67426"/>
                  </a:cubicBezTo>
                  <a:cubicBezTo>
                    <a:pt x="51243" y="58767"/>
                    <a:pt x="58171" y="52159"/>
                    <a:pt x="67909" y="47206"/>
                  </a:cubicBezTo>
                  <a:cubicBezTo>
                    <a:pt x="71782" y="45247"/>
                    <a:pt x="74198" y="41342"/>
                    <a:pt x="74228" y="37013"/>
                  </a:cubicBezTo>
                  <a:cubicBezTo>
                    <a:pt x="74259" y="32698"/>
                    <a:pt x="71904" y="28749"/>
                    <a:pt x="68076" y="26713"/>
                  </a:cubicBezTo>
                  <a:cubicBezTo>
                    <a:pt x="58444" y="21609"/>
                    <a:pt x="51441" y="14848"/>
                    <a:pt x="46686" y="6068"/>
                  </a:cubicBezTo>
                  <a:cubicBezTo>
                    <a:pt x="44544" y="2118"/>
                    <a:pt x="40290" y="-252"/>
                    <a:pt x="35809" y="21"/>
                  </a:cubicBezTo>
                  <a:cubicBezTo>
                    <a:pt x="31297" y="295"/>
                    <a:pt x="27484" y="3075"/>
                    <a:pt x="25843" y="7268"/>
                  </a:cubicBezTo>
                  <a:cubicBezTo>
                    <a:pt x="22471" y="15866"/>
                    <a:pt x="16257" y="22049"/>
                    <a:pt x="6854" y="26212"/>
                  </a:cubicBezTo>
                  <a:cubicBezTo>
                    <a:pt x="2600" y="28095"/>
                    <a:pt x="-89" y="32319"/>
                    <a:pt x="2" y="36952"/>
                  </a:cubicBezTo>
                  <a:cubicBezTo>
                    <a:pt x="93" y="41616"/>
                    <a:pt x="2949" y="45733"/>
                    <a:pt x="7279" y="47449"/>
                  </a:cubicBezTo>
                  <a:cubicBezTo>
                    <a:pt x="16242" y="51019"/>
                    <a:pt x="22288" y="57142"/>
                    <a:pt x="25722" y="66181"/>
                  </a:cubicBezTo>
                  <a:cubicBezTo>
                    <a:pt x="27332" y="70419"/>
                    <a:pt x="31297" y="73336"/>
                    <a:pt x="35824" y="73609"/>
                  </a:cubicBezTo>
                  <a:lnTo>
                    <a:pt x="35824" y="73609"/>
                  </a:lnTo>
                  <a:close/>
                  <a:moveTo>
                    <a:pt x="37070" y="22626"/>
                  </a:moveTo>
                  <a:cubicBezTo>
                    <a:pt x="41171" y="28035"/>
                    <a:pt x="46124" y="32774"/>
                    <a:pt x="51881" y="36815"/>
                  </a:cubicBezTo>
                  <a:cubicBezTo>
                    <a:pt x="46078" y="40765"/>
                    <a:pt x="41141" y="45429"/>
                    <a:pt x="37085" y="50761"/>
                  </a:cubicBezTo>
                  <a:cubicBezTo>
                    <a:pt x="33500" y="45049"/>
                    <a:pt x="28897" y="40309"/>
                    <a:pt x="23276" y="36572"/>
                  </a:cubicBezTo>
                  <a:cubicBezTo>
                    <a:pt x="28912" y="32774"/>
                    <a:pt x="33515" y="28111"/>
                    <a:pt x="37070" y="22626"/>
                  </a:cubicBezTo>
                  <a:lnTo>
                    <a:pt x="37070" y="22626"/>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7" name="任意多边形: 形状 96">
              <a:extLst>
                <a:ext uri="{FF2B5EF4-FFF2-40B4-BE49-F238E27FC236}">
                  <a16:creationId xmlns:a16="http://schemas.microsoft.com/office/drawing/2014/main" id="{6FD85F2C-7378-314D-8135-19DA9C56A20C}"/>
                </a:ext>
              </a:extLst>
            </p:cNvPr>
            <p:cNvSpPr/>
            <p:nvPr/>
          </p:nvSpPr>
          <p:spPr>
            <a:xfrm>
              <a:off x="975952" y="2516748"/>
              <a:ext cx="284346" cy="582828"/>
            </a:xfrm>
            <a:custGeom>
              <a:avLst/>
              <a:gdLst>
                <a:gd name="connsiteX0" fmla="*/ 225792 w 284346"/>
                <a:gd name="connsiteY0" fmla="*/ 483947 h 582828"/>
                <a:gd name="connsiteX1" fmla="*/ 190244 w 284346"/>
                <a:gd name="connsiteY1" fmla="*/ 478782 h 582828"/>
                <a:gd name="connsiteX2" fmla="*/ 174354 w 284346"/>
                <a:gd name="connsiteY2" fmla="*/ 446560 h 582828"/>
                <a:gd name="connsiteX3" fmla="*/ 170358 w 284346"/>
                <a:gd name="connsiteY3" fmla="*/ 441760 h 582828"/>
                <a:gd name="connsiteX4" fmla="*/ 170358 w 284346"/>
                <a:gd name="connsiteY4" fmla="*/ 374036 h 582828"/>
                <a:gd name="connsiteX5" fmla="*/ 196974 w 284346"/>
                <a:gd name="connsiteY5" fmla="*/ 382133 h 582828"/>
                <a:gd name="connsiteX6" fmla="*/ 202093 w 284346"/>
                <a:gd name="connsiteY6" fmla="*/ 382893 h 582828"/>
                <a:gd name="connsiteX7" fmla="*/ 216267 w 284346"/>
                <a:gd name="connsiteY7" fmla="*/ 375813 h 582828"/>
                <a:gd name="connsiteX8" fmla="*/ 234102 w 284346"/>
                <a:gd name="connsiteY8" fmla="*/ 351962 h 582828"/>
                <a:gd name="connsiteX9" fmla="*/ 246726 w 284346"/>
                <a:gd name="connsiteY9" fmla="*/ 360637 h 582828"/>
                <a:gd name="connsiteX10" fmla="*/ 251572 w 284346"/>
                <a:gd name="connsiteY10" fmla="*/ 362141 h 582828"/>
                <a:gd name="connsiteX11" fmla="*/ 258621 w 284346"/>
                <a:gd name="connsiteY11" fmla="*/ 358434 h 582828"/>
                <a:gd name="connsiteX12" fmla="*/ 256418 w 284346"/>
                <a:gd name="connsiteY12" fmla="*/ 346539 h 582828"/>
                <a:gd name="connsiteX13" fmla="*/ 242305 w 284346"/>
                <a:gd name="connsiteY13" fmla="*/ 336832 h 582828"/>
                <a:gd name="connsiteX14" fmla="*/ 236441 w 284346"/>
                <a:gd name="connsiteY14" fmla="*/ 322369 h 582828"/>
                <a:gd name="connsiteX15" fmla="*/ 218774 w 284346"/>
                <a:gd name="connsiteY15" fmla="*/ 307360 h 582828"/>
                <a:gd name="connsiteX16" fmla="*/ 212727 w 284346"/>
                <a:gd name="connsiteY16" fmla="*/ 304079 h 582828"/>
                <a:gd name="connsiteX17" fmla="*/ 212727 w 284346"/>
                <a:gd name="connsiteY17" fmla="*/ 282172 h 582828"/>
                <a:gd name="connsiteX18" fmla="*/ 217422 w 284346"/>
                <a:gd name="connsiteY18" fmla="*/ 278618 h 582828"/>
                <a:gd name="connsiteX19" fmla="*/ 218622 w 284346"/>
                <a:gd name="connsiteY19" fmla="*/ 266586 h 582828"/>
                <a:gd name="connsiteX20" fmla="*/ 206590 w 284346"/>
                <a:gd name="connsiteY20" fmla="*/ 265371 h 582828"/>
                <a:gd name="connsiteX21" fmla="*/ 161836 w 284346"/>
                <a:gd name="connsiteY21" fmla="*/ 281322 h 582828"/>
                <a:gd name="connsiteX22" fmla="*/ 91043 w 284346"/>
                <a:gd name="connsiteY22" fmla="*/ 210529 h 582828"/>
                <a:gd name="connsiteX23" fmla="*/ 91043 w 284346"/>
                <a:gd name="connsiteY23" fmla="*/ 153272 h 582828"/>
                <a:gd name="connsiteX24" fmla="*/ 132091 w 284346"/>
                <a:gd name="connsiteY24" fmla="*/ 112224 h 582828"/>
                <a:gd name="connsiteX25" fmla="*/ 186233 w 284346"/>
                <a:gd name="connsiteY25" fmla="*/ 112224 h 582828"/>
                <a:gd name="connsiteX26" fmla="*/ 191611 w 284346"/>
                <a:gd name="connsiteY26" fmla="*/ 110325 h 582828"/>
                <a:gd name="connsiteX27" fmla="*/ 202139 w 284346"/>
                <a:gd name="connsiteY27" fmla="*/ 101803 h 582828"/>
                <a:gd name="connsiteX28" fmla="*/ 211968 w 284346"/>
                <a:gd name="connsiteY28" fmla="*/ 110265 h 582828"/>
                <a:gd name="connsiteX29" fmla="*/ 232613 w 284346"/>
                <a:gd name="connsiteY29" fmla="*/ 155232 h 582828"/>
                <a:gd name="connsiteX30" fmla="*/ 232613 w 284346"/>
                <a:gd name="connsiteY30" fmla="*/ 210514 h 582828"/>
                <a:gd name="connsiteX31" fmla="*/ 226430 w 284346"/>
                <a:gd name="connsiteY31" fmla="*/ 239469 h 582828"/>
                <a:gd name="connsiteX32" fmla="*/ 230729 w 284346"/>
                <a:gd name="connsiteY32" fmla="*/ 250771 h 582828"/>
                <a:gd name="connsiteX33" fmla="*/ 242032 w 284346"/>
                <a:gd name="connsiteY33" fmla="*/ 246472 h 582828"/>
                <a:gd name="connsiteX34" fmla="*/ 248747 w 284346"/>
                <a:gd name="connsiteY34" fmla="*/ 223579 h 582828"/>
                <a:gd name="connsiteX35" fmla="*/ 251025 w 284346"/>
                <a:gd name="connsiteY35" fmla="*/ 223579 h 582828"/>
                <a:gd name="connsiteX36" fmla="*/ 284097 w 284346"/>
                <a:gd name="connsiteY36" fmla="*/ 190507 h 582828"/>
                <a:gd name="connsiteX37" fmla="*/ 276532 w 284346"/>
                <a:gd name="connsiteY37" fmla="*/ 169481 h 582828"/>
                <a:gd name="connsiteX38" fmla="*/ 283702 w 284346"/>
                <a:gd name="connsiteY38" fmla="*/ 118529 h 582828"/>
                <a:gd name="connsiteX39" fmla="*/ 228041 w 284346"/>
                <a:gd name="connsiteY39" fmla="*/ 44030 h 582828"/>
                <a:gd name="connsiteX40" fmla="*/ 226218 w 284346"/>
                <a:gd name="connsiteY40" fmla="*/ 43756 h 582828"/>
                <a:gd name="connsiteX41" fmla="*/ 175007 w 284346"/>
                <a:gd name="connsiteY41" fmla="*/ 4455 h 582828"/>
                <a:gd name="connsiteX42" fmla="*/ 172394 w 284346"/>
                <a:gd name="connsiteY42" fmla="*/ 3726 h 582828"/>
                <a:gd name="connsiteX43" fmla="*/ 84541 w 284346"/>
                <a:gd name="connsiteY43" fmla="*/ 20224 h 582828"/>
                <a:gd name="connsiteX44" fmla="*/ 82855 w 284346"/>
                <a:gd name="connsiteY44" fmla="*/ 32210 h 582828"/>
                <a:gd name="connsiteX45" fmla="*/ 94841 w 284346"/>
                <a:gd name="connsiteY45" fmla="*/ 33897 h 582828"/>
                <a:gd name="connsiteX46" fmla="*/ 167700 w 284346"/>
                <a:gd name="connsiteY46" fmla="*/ 20270 h 582828"/>
                <a:gd name="connsiteX47" fmla="*/ 170313 w 284346"/>
                <a:gd name="connsiteY47" fmla="*/ 20999 h 582828"/>
                <a:gd name="connsiteX48" fmla="*/ 213107 w 284346"/>
                <a:gd name="connsiteY48" fmla="*/ 55454 h 582828"/>
                <a:gd name="connsiteX49" fmla="*/ 221098 w 284346"/>
                <a:gd name="connsiteY49" fmla="*/ 95635 h 582828"/>
                <a:gd name="connsiteX50" fmla="*/ 212211 w 284346"/>
                <a:gd name="connsiteY50" fmla="*/ 87994 h 582828"/>
                <a:gd name="connsiteX51" fmla="*/ 192432 w 284346"/>
                <a:gd name="connsiteY51" fmla="*/ 87690 h 582828"/>
                <a:gd name="connsiteX52" fmla="*/ 183180 w 284346"/>
                <a:gd name="connsiteY52" fmla="*/ 95164 h 582828"/>
                <a:gd name="connsiteX53" fmla="*/ 132045 w 284346"/>
                <a:gd name="connsiteY53" fmla="*/ 95164 h 582828"/>
                <a:gd name="connsiteX54" fmla="*/ 73892 w 284346"/>
                <a:gd name="connsiteY54" fmla="*/ 153318 h 582828"/>
                <a:gd name="connsiteX55" fmla="*/ 73892 w 284346"/>
                <a:gd name="connsiteY55" fmla="*/ 157510 h 582828"/>
                <a:gd name="connsiteX56" fmla="*/ 72600 w 284346"/>
                <a:gd name="connsiteY56" fmla="*/ 157510 h 582828"/>
                <a:gd name="connsiteX57" fmla="*/ 63881 w 284346"/>
                <a:gd name="connsiteY57" fmla="*/ 158680 h 582828"/>
                <a:gd name="connsiteX58" fmla="*/ 72859 w 284346"/>
                <a:gd name="connsiteY58" fmla="*/ 58765 h 582828"/>
                <a:gd name="connsiteX59" fmla="*/ 69836 w 284346"/>
                <a:gd name="connsiteY59" fmla="*/ 47053 h 582828"/>
                <a:gd name="connsiteX60" fmla="*/ 58123 w 284346"/>
                <a:gd name="connsiteY60" fmla="*/ 50076 h 582828"/>
                <a:gd name="connsiteX61" fmla="*/ 48947 w 284346"/>
                <a:gd name="connsiteY61" fmla="*/ 167507 h 582828"/>
                <a:gd name="connsiteX62" fmla="*/ 39544 w 284346"/>
                <a:gd name="connsiteY62" fmla="*/ 190583 h 582828"/>
                <a:gd name="connsiteX63" fmla="*/ 72600 w 284346"/>
                <a:gd name="connsiteY63" fmla="*/ 223639 h 582828"/>
                <a:gd name="connsiteX64" fmla="*/ 74864 w 284346"/>
                <a:gd name="connsiteY64" fmla="*/ 223639 h 582828"/>
                <a:gd name="connsiteX65" fmla="*/ 110898 w 284346"/>
                <a:gd name="connsiteY65" fmla="*/ 282172 h 582828"/>
                <a:gd name="connsiteX66" fmla="*/ 110898 w 284346"/>
                <a:gd name="connsiteY66" fmla="*/ 304109 h 582828"/>
                <a:gd name="connsiteX67" fmla="*/ 104852 w 284346"/>
                <a:gd name="connsiteY67" fmla="*/ 307390 h 582828"/>
                <a:gd name="connsiteX68" fmla="*/ 87169 w 284346"/>
                <a:gd name="connsiteY68" fmla="*/ 322400 h 582828"/>
                <a:gd name="connsiteX69" fmla="*/ 81305 w 284346"/>
                <a:gd name="connsiteY69" fmla="*/ 336862 h 582828"/>
                <a:gd name="connsiteX70" fmla="*/ 37143 w 284346"/>
                <a:gd name="connsiteY70" fmla="*/ 367230 h 582828"/>
                <a:gd name="connsiteX71" fmla="*/ 0 w 284346"/>
                <a:gd name="connsiteY71" fmla="*/ 437840 h 582828"/>
                <a:gd name="connsiteX72" fmla="*/ 0 w 284346"/>
                <a:gd name="connsiteY72" fmla="*/ 486377 h 582828"/>
                <a:gd name="connsiteX73" fmla="*/ 8553 w 284346"/>
                <a:gd name="connsiteY73" fmla="*/ 494930 h 582828"/>
                <a:gd name="connsiteX74" fmla="*/ 17106 w 284346"/>
                <a:gd name="connsiteY74" fmla="*/ 486377 h 582828"/>
                <a:gd name="connsiteX75" fmla="*/ 17106 w 284346"/>
                <a:gd name="connsiteY75" fmla="*/ 437840 h 582828"/>
                <a:gd name="connsiteX76" fmla="*/ 46836 w 284346"/>
                <a:gd name="connsiteY76" fmla="*/ 381328 h 582828"/>
                <a:gd name="connsiteX77" fmla="*/ 89493 w 284346"/>
                <a:gd name="connsiteY77" fmla="*/ 351993 h 582828"/>
                <a:gd name="connsiteX78" fmla="*/ 107344 w 284346"/>
                <a:gd name="connsiteY78" fmla="*/ 375844 h 582828"/>
                <a:gd name="connsiteX79" fmla="*/ 121517 w 284346"/>
                <a:gd name="connsiteY79" fmla="*/ 382923 h 582828"/>
                <a:gd name="connsiteX80" fmla="*/ 126637 w 284346"/>
                <a:gd name="connsiteY80" fmla="*/ 382163 h 582828"/>
                <a:gd name="connsiteX81" fmla="*/ 153252 w 284346"/>
                <a:gd name="connsiteY81" fmla="*/ 374066 h 582828"/>
                <a:gd name="connsiteX82" fmla="*/ 153252 w 284346"/>
                <a:gd name="connsiteY82" fmla="*/ 442732 h 582828"/>
                <a:gd name="connsiteX83" fmla="*/ 150396 w 284346"/>
                <a:gd name="connsiteY83" fmla="*/ 446576 h 582828"/>
                <a:gd name="connsiteX84" fmla="*/ 134491 w 284346"/>
                <a:gd name="connsiteY84" fmla="*/ 478797 h 582828"/>
                <a:gd name="connsiteX85" fmla="*/ 98943 w 284346"/>
                <a:gd name="connsiteY85" fmla="*/ 483962 h 582828"/>
                <a:gd name="connsiteX86" fmla="*/ 88172 w 284346"/>
                <a:gd name="connsiteY86" fmla="*/ 493047 h 582828"/>
                <a:gd name="connsiteX87" fmla="*/ 91544 w 284346"/>
                <a:gd name="connsiteY87" fmla="*/ 506719 h 582828"/>
                <a:gd name="connsiteX88" fmla="*/ 117264 w 284346"/>
                <a:gd name="connsiteY88" fmla="*/ 531800 h 582828"/>
                <a:gd name="connsiteX89" fmla="*/ 111187 w 284346"/>
                <a:gd name="connsiteY89" fmla="*/ 567212 h 582828"/>
                <a:gd name="connsiteX90" fmla="*/ 116504 w 284346"/>
                <a:gd name="connsiteY90" fmla="*/ 580261 h 582828"/>
                <a:gd name="connsiteX91" fmla="*/ 130556 w 284346"/>
                <a:gd name="connsiteY91" fmla="*/ 581279 h 582828"/>
                <a:gd name="connsiteX92" fmla="*/ 162352 w 284346"/>
                <a:gd name="connsiteY92" fmla="*/ 564568 h 582828"/>
                <a:gd name="connsiteX93" fmla="*/ 194148 w 284346"/>
                <a:gd name="connsiteY93" fmla="*/ 581279 h 582828"/>
                <a:gd name="connsiteX94" fmla="*/ 200377 w 284346"/>
                <a:gd name="connsiteY94" fmla="*/ 582829 h 582828"/>
                <a:gd name="connsiteX95" fmla="*/ 208216 w 284346"/>
                <a:gd name="connsiteY95" fmla="*/ 580261 h 582828"/>
                <a:gd name="connsiteX96" fmla="*/ 213517 w 284346"/>
                <a:gd name="connsiteY96" fmla="*/ 567212 h 582828"/>
                <a:gd name="connsiteX97" fmla="*/ 207441 w 284346"/>
                <a:gd name="connsiteY97" fmla="*/ 531800 h 582828"/>
                <a:gd name="connsiteX98" fmla="*/ 233160 w 284346"/>
                <a:gd name="connsiteY98" fmla="*/ 506719 h 582828"/>
                <a:gd name="connsiteX99" fmla="*/ 236533 w 284346"/>
                <a:gd name="connsiteY99" fmla="*/ 493047 h 582828"/>
                <a:gd name="connsiteX100" fmla="*/ 225792 w 284346"/>
                <a:gd name="connsiteY100" fmla="*/ 483947 h 582828"/>
                <a:gd name="connsiteX101" fmla="*/ 225792 w 284346"/>
                <a:gd name="connsiteY101" fmla="*/ 483947 h 582828"/>
                <a:gd name="connsiteX102" fmla="*/ 250995 w 284346"/>
                <a:gd name="connsiteY102" fmla="*/ 206518 h 582828"/>
                <a:gd name="connsiteX103" fmla="*/ 249704 w 284346"/>
                <a:gd name="connsiteY103" fmla="*/ 206518 h 582828"/>
                <a:gd name="connsiteX104" fmla="*/ 249704 w 284346"/>
                <a:gd name="connsiteY104" fmla="*/ 174601 h 582828"/>
                <a:gd name="connsiteX105" fmla="*/ 250995 w 284346"/>
                <a:gd name="connsiteY105" fmla="*/ 174601 h 582828"/>
                <a:gd name="connsiteX106" fmla="*/ 266946 w 284346"/>
                <a:gd name="connsiteY106" fmla="*/ 190552 h 582828"/>
                <a:gd name="connsiteX107" fmla="*/ 250995 w 284346"/>
                <a:gd name="connsiteY107" fmla="*/ 206518 h 582828"/>
                <a:gd name="connsiteX108" fmla="*/ 250995 w 284346"/>
                <a:gd name="connsiteY108" fmla="*/ 206518 h 582828"/>
                <a:gd name="connsiteX109" fmla="*/ 266718 w 284346"/>
                <a:gd name="connsiteY109" fmla="*/ 116205 h 582828"/>
                <a:gd name="connsiteX110" fmla="*/ 260702 w 284346"/>
                <a:gd name="connsiteY110" fmla="*/ 158954 h 582828"/>
                <a:gd name="connsiteX111" fmla="*/ 250995 w 284346"/>
                <a:gd name="connsiteY111" fmla="*/ 157495 h 582828"/>
                <a:gd name="connsiteX112" fmla="*/ 249704 w 284346"/>
                <a:gd name="connsiteY112" fmla="*/ 157495 h 582828"/>
                <a:gd name="connsiteX113" fmla="*/ 249704 w 284346"/>
                <a:gd name="connsiteY113" fmla="*/ 155277 h 582828"/>
                <a:gd name="connsiteX114" fmla="*/ 235621 w 284346"/>
                <a:gd name="connsiteY114" fmla="*/ 111100 h 582828"/>
                <a:gd name="connsiteX115" fmla="*/ 234862 w 284346"/>
                <a:gd name="connsiteY115" fmla="*/ 63399 h 582828"/>
                <a:gd name="connsiteX116" fmla="*/ 266718 w 284346"/>
                <a:gd name="connsiteY116" fmla="*/ 116205 h 582828"/>
                <a:gd name="connsiteX117" fmla="*/ 266718 w 284346"/>
                <a:gd name="connsiteY117" fmla="*/ 116205 h 582828"/>
                <a:gd name="connsiteX118" fmla="*/ 56649 w 284346"/>
                <a:gd name="connsiteY118" fmla="*/ 190567 h 582828"/>
                <a:gd name="connsiteX119" fmla="*/ 72600 w 284346"/>
                <a:gd name="connsiteY119" fmla="*/ 174616 h 582828"/>
                <a:gd name="connsiteX120" fmla="*/ 73892 w 284346"/>
                <a:gd name="connsiteY120" fmla="*/ 174616 h 582828"/>
                <a:gd name="connsiteX121" fmla="*/ 73892 w 284346"/>
                <a:gd name="connsiteY121" fmla="*/ 206534 h 582828"/>
                <a:gd name="connsiteX122" fmla="*/ 72600 w 284346"/>
                <a:gd name="connsiteY122" fmla="*/ 206534 h 582828"/>
                <a:gd name="connsiteX123" fmla="*/ 56649 w 284346"/>
                <a:gd name="connsiteY123" fmla="*/ 190567 h 582828"/>
                <a:gd name="connsiteX124" fmla="*/ 56649 w 284346"/>
                <a:gd name="connsiteY124" fmla="*/ 190567 h 582828"/>
                <a:gd name="connsiteX125" fmla="*/ 225200 w 284346"/>
                <a:gd name="connsiteY125" fmla="*/ 335313 h 582828"/>
                <a:gd name="connsiteX126" fmla="*/ 202549 w 284346"/>
                <a:gd name="connsiteY126" fmla="*/ 365589 h 582828"/>
                <a:gd name="connsiteX127" fmla="*/ 201941 w 284346"/>
                <a:gd name="connsiteY127" fmla="*/ 365787 h 582828"/>
                <a:gd name="connsiteX128" fmla="*/ 170358 w 284346"/>
                <a:gd name="connsiteY128" fmla="*/ 356171 h 582828"/>
                <a:gd name="connsiteX129" fmla="*/ 170358 w 284346"/>
                <a:gd name="connsiteY129" fmla="*/ 338883 h 582828"/>
                <a:gd name="connsiteX130" fmla="*/ 207790 w 284346"/>
                <a:gd name="connsiteY130" fmla="*/ 320531 h 582828"/>
                <a:gd name="connsiteX131" fmla="*/ 225200 w 284346"/>
                <a:gd name="connsiteY131" fmla="*/ 335313 h 582828"/>
                <a:gd name="connsiteX132" fmla="*/ 161805 w 284346"/>
                <a:gd name="connsiteY132" fmla="*/ 298473 h 582828"/>
                <a:gd name="connsiteX133" fmla="*/ 195591 w 284346"/>
                <a:gd name="connsiteY133" fmla="*/ 291698 h 582828"/>
                <a:gd name="connsiteX134" fmla="*/ 195591 w 284346"/>
                <a:gd name="connsiteY134" fmla="*/ 307466 h 582828"/>
                <a:gd name="connsiteX135" fmla="*/ 161805 w 284346"/>
                <a:gd name="connsiteY135" fmla="*/ 324040 h 582828"/>
                <a:gd name="connsiteX136" fmla="*/ 128019 w 284346"/>
                <a:gd name="connsiteY136" fmla="*/ 307466 h 582828"/>
                <a:gd name="connsiteX137" fmla="*/ 128019 w 284346"/>
                <a:gd name="connsiteY137" fmla="*/ 291698 h 582828"/>
                <a:gd name="connsiteX138" fmla="*/ 161805 w 284346"/>
                <a:gd name="connsiteY138" fmla="*/ 298473 h 582828"/>
                <a:gd name="connsiteX139" fmla="*/ 161805 w 284346"/>
                <a:gd name="connsiteY139" fmla="*/ 298473 h 582828"/>
                <a:gd name="connsiteX140" fmla="*/ 121654 w 284346"/>
                <a:gd name="connsiteY140" fmla="*/ 365787 h 582828"/>
                <a:gd name="connsiteX141" fmla="*/ 121046 w 284346"/>
                <a:gd name="connsiteY141" fmla="*/ 365589 h 582828"/>
                <a:gd name="connsiteX142" fmla="*/ 98396 w 284346"/>
                <a:gd name="connsiteY142" fmla="*/ 335313 h 582828"/>
                <a:gd name="connsiteX143" fmla="*/ 115820 w 284346"/>
                <a:gd name="connsiteY143" fmla="*/ 320531 h 582828"/>
                <a:gd name="connsiteX144" fmla="*/ 153252 w 284346"/>
                <a:gd name="connsiteY144" fmla="*/ 338883 h 582828"/>
                <a:gd name="connsiteX145" fmla="*/ 153252 w 284346"/>
                <a:gd name="connsiteY145" fmla="*/ 356171 h 582828"/>
                <a:gd name="connsiteX146" fmla="*/ 121654 w 284346"/>
                <a:gd name="connsiteY146" fmla="*/ 365787 h 582828"/>
                <a:gd name="connsiteX147" fmla="*/ 194103 w 284346"/>
                <a:gd name="connsiteY147" fmla="*/ 520923 h 582828"/>
                <a:gd name="connsiteX148" fmla="*/ 190259 w 284346"/>
                <a:gd name="connsiteY148" fmla="*/ 532742 h 582828"/>
                <a:gd name="connsiteX149" fmla="*/ 195379 w 284346"/>
                <a:gd name="connsiteY149" fmla="*/ 562578 h 582828"/>
                <a:gd name="connsiteX150" fmla="*/ 168566 w 284346"/>
                <a:gd name="connsiteY150" fmla="*/ 548481 h 582828"/>
                <a:gd name="connsiteX151" fmla="*/ 162352 w 284346"/>
                <a:gd name="connsiteY151" fmla="*/ 546946 h 582828"/>
                <a:gd name="connsiteX152" fmla="*/ 156139 w 284346"/>
                <a:gd name="connsiteY152" fmla="*/ 548481 h 582828"/>
                <a:gd name="connsiteX153" fmla="*/ 129341 w 284346"/>
                <a:gd name="connsiteY153" fmla="*/ 562578 h 582828"/>
                <a:gd name="connsiteX154" fmla="*/ 134461 w 284346"/>
                <a:gd name="connsiteY154" fmla="*/ 532742 h 582828"/>
                <a:gd name="connsiteX155" fmla="*/ 130617 w 284346"/>
                <a:gd name="connsiteY155" fmla="*/ 520923 h 582828"/>
                <a:gd name="connsiteX156" fmla="*/ 108939 w 284346"/>
                <a:gd name="connsiteY156" fmla="*/ 499792 h 582828"/>
                <a:gd name="connsiteX157" fmla="*/ 138912 w 284346"/>
                <a:gd name="connsiteY157" fmla="*/ 495432 h 582828"/>
                <a:gd name="connsiteX158" fmla="*/ 148953 w 284346"/>
                <a:gd name="connsiteY158" fmla="*/ 488140 h 582828"/>
                <a:gd name="connsiteX159" fmla="*/ 162352 w 284346"/>
                <a:gd name="connsiteY159" fmla="*/ 460977 h 582828"/>
                <a:gd name="connsiteX160" fmla="*/ 175751 w 284346"/>
                <a:gd name="connsiteY160" fmla="*/ 488140 h 582828"/>
                <a:gd name="connsiteX161" fmla="*/ 185793 w 284346"/>
                <a:gd name="connsiteY161" fmla="*/ 495432 h 582828"/>
                <a:gd name="connsiteX162" fmla="*/ 215766 w 284346"/>
                <a:gd name="connsiteY162" fmla="*/ 499792 h 582828"/>
                <a:gd name="connsiteX163" fmla="*/ 194103 w 284346"/>
                <a:gd name="connsiteY163" fmla="*/ 520923 h 58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284346" h="582828">
                  <a:moveTo>
                    <a:pt x="225792" y="483947"/>
                  </a:moveTo>
                  <a:lnTo>
                    <a:pt x="190244" y="478782"/>
                  </a:lnTo>
                  <a:lnTo>
                    <a:pt x="174354" y="446560"/>
                  </a:lnTo>
                  <a:cubicBezTo>
                    <a:pt x="173397" y="444616"/>
                    <a:pt x="172014" y="442990"/>
                    <a:pt x="170358" y="441760"/>
                  </a:cubicBezTo>
                  <a:lnTo>
                    <a:pt x="170358" y="374036"/>
                  </a:lnTo>
                  <a:lnTo>
                    <a:pt x="196974" y="382133"/>
                  </a:lnTo>
                  <a:cubicBezTo>
                    <a:pt x="198660" y="382649"/>
                    <a:pt x="200377" y="382893"/>
                    <a:pt x="202093" y="382893"/>
                  </a:cubicBezTo>
                  <a:cubicBezTo>
                    <a:pt x="207578" y="382893"/>
                    <a:pt x="212879" y="380340"/>
                    <a:pt x="216267" y="375813"/>
                  </a:cubicBezTo>
                  <a:lnTo>
                    <a:pt x="234102" y="351962"/>
                  </a:lnTo>
                  <a:lnTo>
                    <a:pt x="246726" y="360637"/>
                  </a:lnTo>
                  <a:cubicBezTo>
                    <a:pt x="248215" y="361655"/>
                    <a:pt x="249901" y="362141"/>
                    <a:pt x="251572" y="362141"/>
                  </a:cubicBezTo>
                  <a:cubicBezTo>
                    <a:pt x="254292" y="362141"/>
                    <a:pt x="256965" y="360834"/>
                    <a:pt x="258621" y="358434"/>
                  </a:cubicBezTo>
                  <a:cubicBezTo>
                    <a:pt x="261295" y="354545"/>
                    <a:pt x="260307" y="349213"/>
                    <a:pt x="256418" y="346539"/>
                  </a:cubicBezTo>
                  <a:lnTo>
                    <a:pt x="242305" y="336832"/>
                  </a:lnTo>
                  <a:cubicBezTo>
                    <a:pt x="242792" y="331515"/>
                    <a:pt x="240771" y="326061"/>
                    <a:pt x="236441" y="322369"/>
                  </a:cubicBezTo>
                  <a:lnTo>
                    <a:pt x="218774" y="307360"/>
                  </a:lnTo>
                  <a:cubicBezTo>
                    <a:pt x="216966" y="305826"/>
                    <a:pt x="214900" y="304732"/>
                    <a:pt x="212727" y="304079"/>
                  </a:cubicBezTo>
                  <a:lnTo>
                    <a:pt x="212727" y="282172"/>
                  </a:lnTo>
                  <a:cubicBezTo>
                    <a:pt x="214323" y="281033"/>
                    <a:pt x="215887" y="279863"/>
                    <a:pt x="217422" y="278618"/>
                  </a:cubicBezTo>
                  <a:cubicBezTo>
                    <a:pt x="221083" y="275625"/>
                    <a:pt x="221615" y="270232"/>
                    <a:pt x="218622" y="266586"/>
                  </a:cubicBezTo>
                  <a:cubicBezTo>
                    <a:pt x="215644" y="262925"/>
                    <a:pt x="210251" y="262393"/>
                    <a:pt x="206590" y="265371"/>
                  </a:cubicBezTo>
                  <a:cubicBezTo>
                    <a:pt x="193996" y="275655"/>
                    <a:pt x="178106" y="281322"/>
                    <a:pt x="161836" y="281322"/>
                  </a:cubicBezTo>
                  <a:cubicBezTo>
                    <a:pt x="122793" y="281322"/>
                    <a:pt x="91043" y="249556"/>
                    <a:pt x="91043" y="210529"/>
                  </a:cubicBezTo>
                  <a:lnTo>
                    <a:pt x="91043" y="153272"/>
                  </a:lnTo>
                  <a:cubicBezTo>
                    <a:pt x="91043" y="130637"/>
                    <a:pt x="109455" y="112224"/>
                    <a:pt x="132091" y="112224"/>
                  </a:cubicBezTo>
                  <a:lnTo>
                    <a:pt x="186233" y="112224"/>
                  </a:lnTo>
                  <a:cubicBezTo>
                    <a:pt x="188178" y="112224"/>
                    <a:pt x="190092" y="111556"/>
                    <a:pt x="191611" y="110325"/>
                  </a:cubicBezTo>
                  <a:lnTo>
                    <a:pt x="202139" y="101803"/>
                  </a:lnTo>
                  <a:lnTo>
                    <a:pt x="211968" y="110265"/>
                  </a:lnTo>
                  <a:cubicBezTo>
                    <a:pt x="225093" y="121537"/>
                    <a:pt x="232613" y="137929"/>
                    <a:pt x="232613" y="155232"/>
                  </a:cubicBezTo>
                  <a:lnTo>
                    <a:pt x="232613" y="210514"/>
                  </a:lnTo>
                  <a:cubicBezTo>
                    <a:pt x="232613" y="220571"/>
                    <a:pt x="230532" y="230308"/>
                    <a:pt x="226430" y="239469"/>
                  </a:cubicBezTo>
                  <a:cubicBezTo>
                    <a:pt x="224501" y="243783"/>
                    <a:pt x="226415" y="248842"/>
                    <a:pt x="230729" y="250771"/>
                  </a:cubicBezTo>
                  <a:cubicBezTo>
                    <a:pt x="235044" y="252701"/>
                    <a:pt x="240103" y="250787"/>
                    <a:pt x="242032" y="246472"/>
                  </a:cubicBezTo>
                  <a:cubicBezTo>
                    <a:pt x="245344" y="239120"/>
                    <a:pt x="247577" y="231448"/>
                    <a:pt x="248747" y="223579"/>
                  </a:cubicBezTo>
                  <a:lnTo>
                    <a:pt x="251025" y="223579"/>
                  </a:lnTo>
                  <a:cubicBezTo>
                    <a:pt x="269255" y="223579"/>
                    <a:pt x="284097" y="208736"/>
                    <a:pt x="284097" y="190507"/>
                  </a:cubicBezTo>
                  <a:cubicBezTo>
                    <a:pt x="284097" y="182531"/>
                    <a:pt x="281257" y="175209"/>
                    <a:pt x="276532" y="169481"/>
                  </a:cubicBezTo>
                  <a:lnTo>
                    <a:pt x="283702" y="118529"/>
                  </a:lnTo>
                  <a:cubicBezTo>
                    <a:pt x="288731" y="82768"/>
                    <a:pt x="263756" y="49347"/>
                    <a:pt x="228041" y="44030"/>
                  </a:cubicBezTo>
                  <a:lnTo>
                    <a:pt x="226218" y="43756"/>
                  </a:lnTo>
                  <a:cubicBezTo>
                    <a:pt x="214763" y="24508"/>
                    <a:pt x="196731" y="10623"/>
                    <a:pt x="175007" y="4455"/>
                  </a:cubicBezTo>
                  <a:lnTo>
                    <a:pt x="172394" y="3726"/>
                  </a:lnTo>
                  <a:cubicBezTo>
                    <a:pt x="142315" y="-4735"/>
                    <a:pt x="109486" y="1402"/>
                    <a:pt x="84541" y="20224"/>
                  </a:cubicBezTo>
                  <a:cubicBezTo>
                    <a:pt x="80758" y="23080"/>
                    <a:pt x="80014" y="28443"/>
                    <a:pt x="82855" y="32210"/>
                  </a:cubicBezTo>
                  <a:cubicBezTo>
                    <a:pt x="85696" y="35978"/>
                    <a:pt x="91058" y="36738"/>
                    <a:pt x="94841" y="33897"/>
                  </a:cubicBezTo>
                  <a:cubicBezTo>
                    <a:pt x="115532" y="18295"/>
                    <a:pt x="142770" y="13191"/>
                    <a:pt x="167700" y="20270"/>
                  </a:cubicBezTo>
                  <a:lnTo>
                    <a:pt x="170313" y="20999"/>
                  </a:lnTo>
                  <a:cubicBezTo>
                    <a:pt x="188831" y="26255"/>
                    <a:pt x="204023" y="38485"/>
                    <a:pt x="213107" y="55454"/>
                  </a:cubicBezTo>
                  <a:cubicBezTo>
                    <a:pt x="219822" y="67987"/>
                    <a:pt x="222511" y="81857"/>
                    <a:pt x="221098" y="95635"/>
                  </a:cubicBezTo>
                  <a:lnTo>
                    <a:pt x="212211" y="87994"/>
                  </a:lnTo>
                  <a:cubicBezTo>
                    <a:pt x="206544" y="83133"/>
                    <a:pt x="198235" y="82996"/>
                    <a:pt x="192432" y="87690"/>
                  </a:cubicBezTo>
                  <a:lnTo>
                    <a:pt x="183180" y="95164"/>
                  </a:lnTo>
                  <a:lnTo>
                    <a:pt x="132045" y="95164"/>
                  </a:lnTo>
                  <a:cubicBezTo>
                    <a:pt x="99976" y="95164"/>
                    <a:pt x="73892" y="121263"/>
                    <a:pt x="73892" y="153318"/>
                  </a:cubicBezTo>
                  <a:lnTo>
                    <a:pt x="73892" y="157510"/>
                  </a:lnTo>
                  <a:lnTo>
                    <a:pt x="72600" y="157510"/>
                  </a:lnTo>
                  <a:cubicBezTo>
                    <a:pt x="69577" y="157510"/>
                    <a:pt x="66661" y="157921"/>
                    <a:pt x="63881" y="158680"/>
                  </a:cubicBezTo>
                  <a:cubicBezTo>
                    <a:pt x="51834" y="125942"/>
                    <a:pt x="55085" y="88921"/>
                    <a:pt x="72859" y="58765"/>
                  </a:cubicBezTo>
                  <a:cubicBezTo>
                    <a:pt x="75259" y="54694"/>
                    <a:pt x="73907" y="49453"/>
                    <a:pt x="69836" y="47053"/>
                  </a:cubicBezTo>
                  <a:cubicBezTo>
                    <a:pt x="65764" y="44652"/>
                    <a:pt x="60523" y="46004"/>
                    <a:pt x="58123" y="50076"/>
                  </a:cubicBezTo>
                  <a:cubicBezTo>
                    <a:pt x="37235" y="85533"/>
                    <a:pt x="33847" y="129285"/>
                    <a:pt x="48947" y="167507"/>
                  </a:cubicBezTo>
                  <a:cubicBezTo>
                    <a:pt x="43129" y="173477"/>
                    <a:pt x="39544" y="181620"/>
                    <a:pt x="39544" y="190583"/>
                  </a:cubicBezTo>
                  <a:cubicBezTo>
                    <a:pt x="39544" y="208812"/>
                    <a:pt x="54371" y="223639"/>
                    <a:pt x="72600" y="223639"/>
                  </a:cubicBezTo>
                  <a:lnTo>
                    <a:pt x="74864" y="223639"/>
                  </a:lnTo>
                  <a:cubicBezTo>
                    <a:pt x="78464" y="247718"/>
                    <a:pt x="91879" y="268622"/>
                    <a:pt x="110898" y="282172"/>
                  </a:cubicBezTo>
                  <a:lnTo>
                    <a:pt x="110898" y="304109"/>
                  </a:lnTo>
                  <a:cubicBezTo>
                    <a:pt x="108726" y="304762"/>
                    <a:pt x="106660" y="305856"/>
                    <a:pt x="104852" y="307390"/>
                  </a:cubicBezTo>
                  <a:lnTo>
                    <a:pt x="87169" y="322400"/>
                  </a:lnTo>
                  <a:cubicBezTo>
                    <a:pt x="82840" y="326076"/>
                    <a:pt x="80819" y="331530"/>
                    <a:pt x="81305" y="336862"/>
                  </a:cubicBezTo>
                  <a:lnTo>
                    <a:pt x="37143" y="367230"/>
                  </a:lnTo>
                  <a:cubicBezTo>
                    <a:pt x="13885" y="383227"/>
                    <a:pt x="0" y="409630"/>
                    <a:pt x="0" y="437840"/>
                  </a:cubicBezTo>
                  <a:lnTo>
                    <a:pt x="0" y="486377"/>
                  </a:lnTo>
                  <a:cubicBezTo>
                    <a:pt x="0" y="491102"/>
                    <a:pt x="3828" y="494930"/>
                    <a:pt x="8553" y="494930"/>
                  </a:cubicBezTo>
                  <a:cubicBezTo>
                    <a:pt x="13277" y="494930"/>
                    <a:pt x="17106" y="491102"/>
                    <a:pt x="17106" y="486377"/>
                  </a:cubicBezTo>
                  <a:lnTo>
                    <a:pt x="17106" y="437840"/>
                  </a:lnTo>
                  <a:cubicBezTo>
                    <a:pt x="17106" y="415251"/>
                    <a:pt x="28211" y="394119"/>
                    <a:pt x="46836" y="381328"/>
                  </a:cubicBezTo>
                  <a:lnTo>
                    <a:pt x="89493" y="351993"/>
                  </a:lnTo>
                  <a:lnTo>
                    <a:pt x="107344" y="375844"/>
                  </a:lnTo>
                  <a:cubicBezTo>
                    <a:pt x="110731" y="380371"/>
                    <a:pt x="116048" y="382923"/>
                    <a:pt x="121517" y="382923"/>
                  </a:cubicBezTo>
                  <a:cubicBezTo>
                    <a:pt x="123219" y="382923"/>
                    <a:pt x="124951" y="382680"/>
                    <a:pt x="126637" y="382163"/>
                  </a:cubicBezTo>
                  <a:lnTo>
                    <a:pt x="153252" y="374066"/>
                  </a:lnTo>
                  <a:lnTo>
                    <a:pt x="153252" y="442732"/>
                  </a:lnTo>
                  <a:cubicBezTo>
                    <a:pt x="152098" y="443811"/>
                    <a:pt x="151141" y="445102"/>
                    <a:pt x="150396" y="446576"/>
                  </a:cubicBezTo>
                  <a:lnTo>
                    <a:pt x="134491" y="478797"/>
                  </a:lnTo>
                  <a:lnTo>
                    <a:pt x="98943" y="483962"/>
                  </a:lnTo>
                  <a:cubicBezTo>
                    <a:pt x="93884" y="484706"/>
                    <a:pt x="89752" y="488185"/>
                    <a:pt x="88172" y="493047"/>
                  </a:cubicBezTo>
                  <a:cubicBezTo>
                    <a:pt x="86592" y="497923"/>
                    <a:pt x="87883" y="503164"/>
                    <a:pt x="91544" y="506719"/>
                  </a:cubicBezTo>
                  <a:lnTo>
                    <a:pt x="117264" y="531800"/>
                  </a:lnTo>
                  <a:lnTo>
                    <a:pt x="111187" y="567212"/>
                  </a:lnTo>
                  <a:cubicBezTo>
                    <a:pt x="110321" y="572255"/>
                    <a:pt x="112357" y="577253"/>
                    <a:pt x="116504" y="580261"/>
                  </a:cubicBezTo>
                  <a:cubicBezTo>
                    <a:pt x="120636" y="583269"/>
                    <a:pt x="126029" y="583664"/>
                    <a:pt x="130556" y="581279"/>
                  </a:cubicBezTo>
                  <a:lnTo>
                    <a:pt x="162352" y="564568"/>
                  </a:lnTo>
                  <a:lnTo>
                    <a:pt x="194148" y="581279"/>
                  </a:lnTo>
                  <a:cubicBezTo>
                    <a:pt x="196123" y="582312"/>
                    <a:pt x="198250" y="582829"/>
                    <a:pt x="200377" y="582829"/>
                  </a:cubicBezTo>
                  <a:cubicBezTo>
                    <a:pt x="203126" y="582829"/>
                    <a:pt x="205876" y="581963"/>
                    <a:pt x="208216" y="580261"/>
                  </a:cubicBezTo>
                  <a:cubicBezTo>
                    <a:pt x="212348" y="577253"/>
                    <a:pt x="214383" y="572255"/>
                    <a:pt x="213517" y="567212"/>
                  </a:cubicBezTo>
                  <a:lnTo>
                    <a:pt x="207441" y="531800"/>
                  </a:lnTo>
                  <a:lnTo>
                    <a:pt x="233160" y="506719"/>
                  </a:lnTo>
                  <a:cubicBezTo>
                    <a:pt x="236821" y="503149"/>
                    <a:pt x="238128" y="497908"/>
                    <a:pt x="236533" y="493047"/>
                  </a:cubicBezTo>
                  <a:cubicBezTo>
                    <a:pt x="234983" y="488170"/>
                    <a:pt x="230851" y="484676"/>
                    <a:pt x="225792" y="483947"/>
                  </a:cubicBezTo>
                  <a:lnTo>
                    <a:pt x="225792" y="483947"/>
                  </a:lnTo>
                  <a:close/>
                  <a:moveTo>
                    <a:pt x="250995" y="206518"/>
                  </a:moveTo>
                  <a:lnTo>
                    <a:pt x="249704" y="206518"/>
                  </a:lnTo>
                  <a:lnTo>
                    <a:pt x="249704" y="174601"/>
                  </a:lnTo>
                  <a:lnTo>
                    <a:pt x="250995" y="174601"/>
                  </a:lnTo>
                  <a:cubicBezTo>
                    <a:pt x="259791" y="174601"/>
                    <a:pt x="266946" y="181756"/>
                    <a:pt x="266946" y="190552"/>
                  </a:cubicBezTo>
                  <a:cubicBezTo>
                    <a:pt x="266946" y="199363"/>
                    <a:pt x="259791" y="206518"/>
                    <a:pt x="250995" y="206518"/>
                  </a:cubicBezTo>
                  <a:lnTo>
                    <a:pt x="250995" y="206518"/>
                  </a:lnTo>
                  <a:close/>
                  <a:moveTo>
                    <a:pt x="266718" y="116205"/>
                  </a:moveTo>
                  <a:lnTo>
                    <a:pt x="260702" y="158954"/>
                  </a:lnTo>
                  <a:cubicBezTo>
                    <a:pt x="257634" y="157997"/>
                    <a:pt x="254368" y="157495"/>
                    <a:pt x="250995" y="157495"/>
                  </a:cubicBezTo>
                  <a:lnTo>
                    <a:pt x="249704" y="157495"/>
                  </a:lnTo>
                  <a:lnTo>
                    <a:pt x="249704" y="155277"/>
                  </a:lnTo>
                  <a:cubicBezTo>
                    <a:pt x="249704" y="139265"/>
                    <a:pt x="244691" y="123892"/>
                    <a:pt x="235621" y="111100"/>
                  </a:cubicBezTo>
                  <a:cubicBezTo>
                    <a:pt x="239860" y="95240"/>
                    <a:pt x="239571" y="78849"/>
                    <a:pt x="234862" y="63399"/>
                  </a:cubicBezTo>
                  <a:cubicBezTo>
                    <a:pt x="256160" y="71086"/>
                    <a:pt x="269984" y="92962"/>
                    <a:pt x="266718" y="116205"/>
                  </a:cubicBezTo>
                  <a:lnTo>
                    <a:pt x="266718" y="116205"/>
                  </a:lnTo>
                  <a:close/>
                  <a:moveTo>
                    <a:pt x="56649" y="190567"/>
                  </a:moveTo>
                  <a:cubicBezTo>
                    <a:pt x="56649" y="181771"/>
                    <a:pt x="63805" y="174616"/>
                    <a:pt x="72600" y="174616"/>
                  </a:cubicBezTo>
                  <a:lnTo>
                    <a:pt x="73892" y="174616"/>
                  </a:lnTo>
                  <a:lnTo>
                    <a:pt x="73892" y="206534"/>
                  </a:lnTo>
                  <a:lnTo>
                    <a:pt x="72600" y="206534"/>
                  </a:lnTo>
                  <a:cubicBezTo>
                    <a:pt x="63805" y="206518"/>
                    <a:pt x="56649" y="199363"/>
                    <a:pt x="56649" y="190567"/>
                  </a:cubicBezTo>
                  <a:lnTo>
                    <a:pt x="56649" y="190567"/>
                  </a:lnTo>
                  <a:close/>
                  <a:moveTo>
                    <a:pt x="225200" y="335313"/>
                  </a:moveTo>
                  <a:lnTo>
                    <a:pt x="202549" y="365589"/>
                  </a:lnTo>
                  <a:cubicBezTo>
                    <a:pt x="202412" y="365772"/>
                    <a:pt x="202169" y="365848"/>
                    <a:pt x="201941" y="365787"/>
                  </a:cubicBezTo>
                  <a:lnTo>
                    <a:pt x="170358" y="356171"/>
                  </a:lnTo>
                  <a:lnTo>
                    <a:pt x="170358" y="338883"/>
                  </a:lnTo>
                  <a:lnTo>
                    <a:pt x="207790" y="320531"/>
                  </a:lnTo>
                  <a:lnTo>
                    <a:pt x="225200" y="335313"/>
                  </a:lnTo>
                  <a:close/>
                  <a:moveTo>
                    <a:pt x="161805" y="298473"/>
                  </a:moveTo>
                  <a:cubicBezTo>
                    <a:pt x="173457" y="298473"/>
                    <a:pt x="184942" y="296118"/>
                    <a:pt x="195591" y="291698"/>
                  </a:cubicBezTo>
                  <a:lnTo>
                    <a:pt x="195591" y="307466"/>
                  </a:lnTo>
                  <a:lnTo>
                    <a:pt x="161805" y="324040"/>
                  </a:lnTo>
                  <a:lnTo>
                    <a:pt x="128019" y="307466"/>
                  </a:lnTo>
                  <a:lnTo>
                    <a:pt x="128019" y="291698"/>
                  </a:lnTo>
                  <a:cubicBezTo>
                    <a:pt x="138426" y="296058"/>
                    <a:pt x="149834" y="298473"/>
                    <a:pt x="161805" y="298473"/>
                  </a:cubicBezTo>
                  <a:lnTo>
                    <a:pt x="161805" y="298473"/>
                  </a:lnTo>
                  <a:close/>
                  <a:moveTo>
                    <a:pt x="121654" y="365787"/>
                  </a:moveTo>
                  <a:cubicBezTo>
                    <a:pt x="121426" y="365863"/>
                    <a:pt x="121183" y="365772"/>
                    <a:pt x="121046" y="365589"/>
                  </a:cubicBezTo>
                  <a:lnTo>
                    <a:pt x="98396" y="335313"/>
                  </a:lnTo>
                  <a:lnTo>
                    <a:pt x="115820" y="320531"/>
                  </a:lnTo>
                  <a:lnTo>
                    <a:pt x="153252" y="338883"/>
                  </a:lnTo>
                  <a:lnTo>
                    <a:pt x="153252" y="356171"/>
                  </a:lnTo>
                  <a:lnTo>
                    <a:pt x="121654" y="365787"/>
                  </a:lnTo>
                  <a:close/>
                  <a:moveTo>
                    <a:pt x="194103" y="520923"/>
                  </a:moveTo>
                  <a:cubicBezTo>
                    <a:pt x="190958" y="523992"/>
                    <a:pt x="189515" y="528413"/>
                    <a:pt x="190259" y="532742"/>
                  </a:cubicBezTo>
                  <a:lnTo>
                    <a:pt x="195379" y="562578"/>
                  </a:lnTo>
                  <a:lnTo>
                    <a:pt x="168566" y="548481"/>
                  </a:lnTo>
                  <a:cubicBezTo>
                    <a:pt x="166621" y="547463"/>
                    <a:pt x="164494" y="546946"/>
                    <a:pt x="162352" y="546946"/>
                  </a:cubicBezTo>
                  <a:cubicBezTo>
                    <a:pt x="160210" y="546946"/>
                    <a:pt x="158083" y="547463"/>
                    <a:pt x="156139" y="548481"/>
                  </a:cubicBezTo>
                  <a:lnTo>
                    <a:pt x="129341" y="562578"/>
                  </a:lnTo>
                  <a:lnTo>
                    <a:pt x="134461" y="532742"/>
                  </a:lnTo>
                  <a:cubicBezTo>
                    <a:pt x="135190" y="528413"/>
                    <a:pt x="133762" y="523992"/>
                    <a:pt x="130617" y="520923"/>
                  </a:cubicBezTo>
                  <a:lnTo>
                    <a:pt x="108939" y="499792"/>
                  </a:lnTo>
                  <a:lnTo>
                    <a:pt x="138912" y="495432"/>
                  </a:lnTo>
                  <a:cubicBezTo>
                    <a:pt x="143256" y="494809"/>
                    <a:pt x="147009" y="492074"/>
                    <a:pt x="148953" y="488140"/>
                  </a:cubicBezTo>
                  <a:lnTo>
                    <a:pt x="162352" y="460977"/>
                  </a:lnTo>
                  <a:lnTo>
                    <a:pt x="175751" y="488140"/>
                  </a:lnTo>
                  <a:cubicBezTo>
                    <a:pt x="177696" y="492074"/>
                    <a:pt x="181448" y="494809"/>
                    <a:pt x="185793" y="495432"/>
                  </a:cubicBezTo>
                  <a:lnTo>
                    <a:pt x="215766" y="499792"/>
                  </a:lnTo>
                  <a:lnTo>
                    <a:pt x="194103" y="520923"/>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8" name="任意多边形: 形状 97">
              <a:extLst>
                <a:ext uri="{FF2B5EF4-FFF2-40B4-BE49-F238E27FC236}">
                  <a16:creationId xmlns:a16="http://schemas.microsoft.com/office/drawing/2014/main" id="{76BD81C8-5A2F-77C3-88F5-CE02E52ADF1B}"/>
                </a:ext>
              </a:extLst>
            </p:cNvPr>
            <p:cNvSpPr/>
            <p:nvPr/>
          </p:nvSpPr>
          <p:spPr>
            <a:xfrm>
              <a:off x="1215585" y="3010433"/>
              <a:ext cx="93158" cy="89711"/>
            </a:xfrm>
            <a:custGeom>
              <a:avLst/>
              <a:gdLst>
                <a:gd name="connsiteX0" fmla="*/ 83446 w 93158"/>
                <a:gd name="connsiteY0" fmla="*/ 25735 h 89711"/>
                <a:gd name="connsiteX1" fmla="*/ 64958 w 93158"/>
                <a:gd name="connsiteY1" fmla="*/ 23046 h 89711"/>
                <a:gd name="connsiteX2" fmla="*/ 56693 w 93158"/>
                <a:gd name="connsiteY2" fmla="*/ 6289 h 89711"/>
                <a:gd name="connsiteX3" fmla="*/ 46561 w 93158"/>
                <a:gd name="connsiteY3" fmla="*/ 0 h 89711"/>
                <a:gd name="connsiteX4" fmla="*/ 36428 w 93158"/>
                <a:gd name="connsiteY4" fmla="*/ 6289 h 89711"/>
                <a:gd name="connsiteX5" fmla="*/ 28164 w 93158"/>
                <a:gd name="connsiteY5" fmla="*/ 23046 h 89711"/>
                <a:gd name="connsiteX6" fmla="*/ 9676 w 93158"/>
                <a:gd name="connsiteY6" fmla="*/ 25735 h 89711"/>
                <a:gd name="connsiteX7" fmla="*/ 561 w 93158"/>
                <a:gd name="connsiteY7" fmla="*/ 33421 h 89711"/>
                <a:gd name="connsiteX8" fmla="*/ 3417 w 93158"/>
                <a:gd name="connsiteY8" fmla="*/ 45013 h 89711"/>
                <a:gd name="connsiteX9" fmla="*/ 16800 w 93158"/>
                <a:gd name="connsiteY9" fmla="*/ 58062 h 89711"/>
                <a:gd name="connsiteX10" fmla="*/ 13641 w 93158"/>
                <a:gd name="connsiteY10" fmla="*/ 76474 h 89711"/>
                <a:gd name="connsiteX11" fmla="*/ 18137 w 93158"/>
                <a:gd name="connsiteY11" fmla="*/ 87534 h 89711"/>
                <a:gd name="connsiteX12" fmla="*/ 24776 w 93158"/>
                <a:gd name="connsiteY12" fmla="*/ 89706 h 89711"/>
                <a:gd name="connsiteX13" fmla="*/ 30047 w 93158"/>
                <a:gd name="connsiteY13" fmla="*/ 88400 h 89711"/>
                <a:gd name="connsiteX14" fmla="*/ 46591 w 93158"/>
                <a:gd name="connsiteY14" fmla="*/ 79710 h 89711"/>
                <a:gd name="connsiteX15" fmla="*/ 63119 w 93158"/>
                <a:gd name="connsiteY15" fmla="*/ 88400 h 89711"/>
                <a:gd name="connsiteX16" fmla="*/ 75030 w 93158"/>
                <a:gd name="connsiteY16" fmla="*/ 87534 h 89711"/>
                <a:gd name="connsiteX17" fmla="*/ 79526 w 93158"/>
                <a:gd name="connsiteY17" fmla="*/ 76474 h 89711"/>
                <a:gd name="connsiteX18" fmla="*/ 76367 w 93158"/>
                <a:gd name="connsiteY18" fmla="*/ 58062 h 89711"/>
                <a:gd name="connsiteX19" fmla="*/ 89735 w 93158"/>
                <a:gd name="connsiteY19" fmla="*/ 45028 h 89711"/>
                <a:gd name="connsiteX20" fmla="*/ 92591 w 93158"/>
                <a:gd name="connsiteY20" fmla="*/ 33437 h 89711"/>
                <a:gd name="connsiteX21" fmla="*/ 83446 w 93158"/>
                <a:gd name="connsiteY21" fmla="*/ 25735 h 89711"/>
                <a:gd name="connsiteX22" fmla="*/ 83446 w 93158"/>
                <a:gd name="connsiteY22" fmla="*/ 25735 h 89711"/>
                <a:gd name="connsiteX23" fmla="*/ 62208 w 93158"/>
                <a:gd name="connsiteY23" fmla="*/ 47929 h 89711"/>
                <a:gd name="connsiteX24" fmla="*/ 58957 w 93158"/>
                <a:gd name="connsiteY24" fmla="*/ 57941 h 89711"/>
                <a:gd name="connsiteX25" fmla="*/ 60643 w 93158"/>
                <a:gd name="connsiteY25" fmla="*/ 67754 h 89711"/>
                <a:gd name="connsiteX26" fmla="*/ 51832 w 93158"/>
                <a:gd name="connsiteY26" fmla="*/ 63121 h 89711"/>
                <a:gd name="connsiteX27" fmla="*/ 46576 w 93158"/>
                <a:gd name="connsiteY27" fmla="*/ 61814 h 89711"/>
                <a:gd name="connsiteX28" fmla="*/ 41320 w 93158"/>
                <a:gd name="connsiteY28" fmla="*/ 63121 h 89711"/>
                <a:gd name="connsiteX29" fmla="*/ 32493 w 93158"/>
                <a:gd name="connsiteY29" fmla="*/ 67754 h 89711"/>
                <a:gd name="connsiteX30" fmla="*/ 34180 w 93158"/>
                <a:gd name="connsiteY30" fmla="*/ 57941 h 89711"/>
                <a:gd name="connsiteX31" fmla="*/ 30929 w 93158"/>
                <a:gd name="connsiteY31" fmla="*/ 47929 h 89711"/>
                <a:gd name="connsiteX32" fmla="*/ 23789 w 93158"/>
                <a:gd name="connsiteY32" fmla="*/ 40972 h 89711"/>
                <a:gd name="connsiteX33" fmla="*/ 33648 w 93158"/>
                <a:gd name="connsiteY33" fmla="*/ 39544 h 89711"/>
                <a:gd name="connsiteX34" fmla="*/ 42170 w 93158"/>
                <a:gd name="connsiteY34" fmla="*/ 33361 h 89711"/>
                <a:gd name="connsiteX35" fmla="*/ 46591 w 93158"/>
                <a:gd name="connsiteY35" fmla="*/ 24413 h 89711"/>
                <a:gd name="connsiteX36" fmla="*/ 51012 w 93158"/>
                <a:gd name="connsiteY36" fmla="*/ 33361 h 89711"/>
                <a:gd name="connsiteX37" fmla="*/ 59519 w 93158"/>
                <a:gd name="connsiteY37" fmla="*/ 39544 h 89711"/>
                <a:gd name="connsiteX38" fmla="*/ 69378 w 93158"/>
                <a:gd name="connsiteY38" fmla="*/ 40987 h 89711"/>
                <a:gd name="connsiteX39" fmla="*/ 62208 w 93158"/>
                <a:gd name="connsiteY39" fmla="*/ 47929 h 89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3158" h="89711">
                  <a:moveTo>
                    <a:pt x="83446" y="25735"/>
                  </a:moveTo>
                  <a:lnTo>
                    <a:pt x="64958" y="23046"/>
                  </a:lnTo>
                  <a:lnTo>
                    <a:pt x="56693" y="6289"/>
                  </a:lnTo>
                  <a:cubicBezTo>
                    <a:pt x="54779" y="2400"/>
                    <a:pt x="50890" y="0"/>
                    <a:pt x="46561" y="0"/>
                  </a:cubicBezTo>
                  <a:cubicBezTo>
                    <a:pt x="42231" y="0"/>
                    <a:pt x="38342" y="2415"/>
                    <a:pt x="36428" y="6289"/>
                  </a:cubicBezTo>
                  <a:lnTo>
                    <a:pt x="28164" y="23046"/>
                  </a:lnTo>
                  <a:lnTo>
                    <a:pt x="9676" y="25735"/>
                  </a:lnTo>
                  <a:cubicBezTo>
                    <a:pt x="5392" y="26357"/>
                    <a:pt x="1882" y="29305"/>
                    <a:pt x="561" y="33421"/>
                  </a:cubicBezTo>
                  <a:cubicBezTo>
                    <a:pt x="-776" y="37538"/>
                    <a:pt x="318" y="41990"/>
                    <a:pt x="3417" y="45013"/>
                  </a:cubicBezTo>
                  <a:lnTo>
                    <a:pt x="16800" y="58062"/>
                  </a:lnTo>
                  <a:lnTo>
                    <a:pt x="13641" y="76474"/>
                  </a:lnTo>
                  <a:cubicBezTo>
                    <a:pt x="12911" y="80743"/>
                    <a:pt x="14628" y="84982"/>
                    <a:pt x="18137" y="87534"/>
                  </a:cubicBezTo>
                  <a:cubicBezTo>
                    <a:pt x="20112" y="88977"/>
                    <a:pt x="22436" y="89706"/>
                    <a:pt x="24776" y="89706"/>
                  </a:cubicBezTo>
                  <a:cubicBezTo>
                    <a:pt x="26569" y="89706"/>
                    <a:pt x="28376" y="89266"/>
                    <a:pt x="30047" y="88400"/>
                  </a:cubicBezTo>
                  <a:lnTo>
                    <a:pt x="46591" y="79710"/>
                  </a:lnTo>
                  <a:lnTo>
                    <a:pt x="63119" y="88400"/>
                  </a:lnTo>
                  <a:cubicBezTo>
                    <a:pt x="66963" y="90420"/>
                    <a:pt x="71520" y="90086"/>
                    <a:pt x="75030" y="87534"/>
                  </a:cubicBezTo>
                  <a:cubicBezTo>
                    <a:pt x="78539" y="84982"/>
                    <a:pt x="80256" y="80758"/>
                    <a:pt x="79526" y="76474"/>
                  </a:cubicBezTo>
                  <a:lnTo>
                    <a:pt x="76367" y="58062"/>
                  </a:lnTo>
                  <a:lnTo>
                    <a:pt x="89735" y="45028"/>
                  </a:lnTo>
                  <a:cubicBezTo>
                    <a:pt x="92834" y="42005"/>
                    <a:pt x="93943" y="37569"/>
                    <a:pt x="92591" y="33437"/>
                  </a:cubicBezTo>
                  <a:cubicBezTo>
                    <a:pt x="91239" y="29305"/>
                    <a:pt x="87730" y="26357"/>
                    <a:pt x="83446" y="25735"/>
                  </a:cubicBezTo>
                  <a:lnTo>
                    <a:pt x="83446" y="25735"/>
                  </a:lnTo>
                  <a:close/>
                  <a:moveTo>
                    <a:pt x="62208" y="47929"/>
                  </a:moveTo>
                  <a:cubicBezTo>
                    <a:pt x="59549" y="50527"/>
                    <a:pt x="58334" y="54264"/>
                    <a:pt x="58957" y="57941"/>
                  </a:cubicBezTo>
                  <a:lnTo>
                    <a:pt x="60643" y="67754"/>
                  </a:lnTo>
                  <a:lnTo>
                    <a:pt x="51832" y="63121"/>
                  </a:lnTo>
                  <a:cubicBezTo>
                    <a:pt x="50176" y="62255"/>
                    <a:pt x="48368" y="61814"/>
                    <a:pt x="46576" y="61814"/>
                  </a:cubicBezTo>
                  <a:cubicBezTo>
                    <a:pt x="44768" y="61814"/>
                    <a:pt x="42960" y="62255"/>
                    <a:pt x="41320" y="63121"/>
                  </a:cubicBezTo>
                  <a:lnTo>
                    <a:pt x="32493" y="67754"/>
                  </a:lnTo>
                  <a:lnTo>
                    <a:pt x="34180" y="57941"/>
                  </a:lnTo>
                  <a:cubicBezTo>
                    <a:pt x="34802" y="54279"/>
                    <a:pt x="33587" y="50527"/>
                    <a:pt x="30929" y="47929"/>
                  </a:cubicBezTo>
                  <a:lnTo>
                    <a:pt x="23789" y="40972"/>
                  </a:lnTo>
                  <a:lnTo>
                    <a:pt x="33648" y="39544"/>
                  </a:lnTo>
                  <a:cubicBezTo>
                    <a:pt x="37339" y="39012"/>
                    <a:pt x="40514" y="36703"/>
                    <a:pt x="42170" y="33361"/>
                  </a:cubicBezTo>
                  <a:lnTo>
                    <a:pt x="46591" y="24413"/>
                  </a:lnTo>
                  <a:lnTo>
                    <a:pt x="51012" y="33361"/>
                  </a:lnTo>
                  <a:cubicBezTo>
                    <a:pt x="52668" y="36703"/>
                    <a:pt x="55843" y="39012"/>
                    <a:pt x="59519" y="39544"/>
                  </a:cubicBezTo>
                  <a:lnTo>
                    <a:pt x="69378" y="40987"/>
                  </a:lnTo>
                  <a:lnTo>
                    <a:pt x="62208" y="47929"/>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9" name="任意多边形: 形状 98">
              <a:extLst>
                <a:ext uri="{FF2B5EF4-FFF2-40B4-BE49-F238E27FC236}">
                  <a16:creationId xmlns:a16="http://schemas.microsoft.com/office/drawing/2014/main" id="{B572520E-7B24-8C87-8DB7-B1B0F3A3AC9D}"/>
                </a:ext>
              </a:extLst>
            </p:cNvPr>
            <p:cNvSpPr/>
            <p:nvPr/>
          </p:nvSpPr>
          <p:spPr>
            <a:xfrm>
              <a:off x="966793" y="3010417"/>
              <a:ext cx="93166" cy="89726"/>
            </a:xfrm>
            <a:custGeom>
              <a:avLst/>
              <a:gdLst>
                <a:gd name="connsiteX0" fmla="*/ 83461 w 93166"/>
                <a:gd name="connsiteY0" fmla="*/ 25750 h 89726"/>
                <a:gd name="connsiteX1" fmla="*/ 64973 w 93166"/>
                <a:gd name="connsiteY1" fmla="*/ 23061 h 89726"/>
                <a:gd name="connsiteX2" fmla="*/ 56709 w 93166"/>
                <a:gd name="connsiteY2" fmla="*/ 6304 h 89726"/>
                <a:gd name="connsiteX3" fmla="*/ 46576 w 93166"/>
                <a:gd name="connsiteY3" fmla="*/ 0 h 89726"/>
                <a:gd name="connsiteX4" fmla="*/ 36443 w 93166"/>
                <a:gd name="connsiteY4" fmla="*/ 6304 h 89726"/>
                <a:gd name="connsiteX5" fmla="*/ 28179 w 93166"/>
                <a:gd name="connsiteY5" fmla="*/ 23061 h 89726"/>
                <a:gd name="connsiteX6" fmla="*/ 9691 w 93166"/>
                <a:gd name="connsiteY6" fmla="*/ 25750 h 89726"/>
                <a:gd name="connsiteX7" fmla="*/ 561 w 93166"/>
                <a:gd name="connsiteY7" fmla="*/ 33437 h 89726"/>
                <a:gd name="connsiteX8" fmla="*/ 3417 w 93166"/>
                <a:gd name="connsiteY8" fmla="*/ 45028 h 89726"/>
                <a:gd name="connsiteX9" fmla="*/ 16800 w 93166"/>
                <a:gd name="connsiteY9" fmla="*/ 58077 h 89726"/>
                <a:gd name="connsiteX10" fmla="*/ 13641 w 93166"/>
                <a:gd name="connsiteY10" fmla="*/ 76489 h 89726"/>
                <a:gd name="connsiteX11" fmla="*/ 18137 w 93166"/>
                <a:gd name="connsiteY11" fmla="*/ 87549 h 89726"/>
                <a:gd name="connsiteX12" fmla="*/ 24776 w 93166"/>
                <a:gd name="connsiteY12" fmla="*/ 89721 h 89726"/>
                <a:gd name="connsiteX13" fmla="*/ 30047 w 93166"/>
                <a:gd name="connsiteY13" fmla="*/ 88415 h 89726"/>
                <a:gd name="connsiteX14" fmla="*/ 46576 w 93166"/>
                <a:gd name="connsiteY14" fmla="*/ 79725 h 89726"/>
                <a:gd name="connsiteX15" fmla="*/ 63119 w 93166"/>
                <a:gd name="connsiteY15" fmla="*/ 88415 h 89726"/>
                <a:gd name="connsiteX16" fmla="*/ 75030 w 93166"/>
                <a:gd name="connsiteY16" fmla="*/ 87549 h 89726"/>
                <a:gd name="connsiteX17" fmla="*/ 79526 w 93166"/>
                <a:gd name="connsiteY17" fmla="*/ 76489 h 89726"/>
                <a:gd name="connsiteX18" fmla="*/ 76367 w 93166"/>
                <a:gd name="connsiteY18" fmla="*/ 58077 h 89726"/>
                <a:gd name="connsiteX19" fmla="*/ 89750 w 93166"/>
                <a:gd name="connsiteY19" fmla="*/ 45028 h 89726"/>
                <a:gd name="connsiteX20" fmla="*/ 92606 w 93166"/>
                <a:gd name="connsiteY20" fmla="*/ 33437 h 89726"/>
                <a:gd name="connsiteX21" fmla="*/ 83461 w 93166"/>
                <a:gd name="connsiteY21" fmla="*/ 25750 h 89726"/>
                <a:gd name="connsiteX22" fmla="*/ 83461 w 93166"/>
                <a:gd name="connsiteY22" fmla="*/ 25750 h 89726"/>
                <a:gd name="connsiteX23" fmla="*/ 62223 w 93166"/>
                <a:gd name="connsiteY23" fmla="*/ 47945 h 89726"/>
                <a:gd name="connsiteX24" fmla="*/ 58972 w 93166"/>
                <a:gd name="connsiteY24" fmla="*/ 57956 h 89726"/>
                <a:gd name="connsiteX25" fmla="*/ 60658 w 93166"/>
                <a:gd name="connsiteY25" fmla="*/ 67770 h 89726"/>
                <a:gd name="connsiteX26" fmla="*/ 51832 w 93166"/>
                <a:gd name="connsiteY26" fmla="*/ 63136 h 89726"/>
                <a:gd name="connsiteX27" fmla="*/ 41304 w 93166"/>
                <a:gd name="connsiteY27" fmla="*/ 63136 h 89726"/>
                <a:gd name="connsiteX28" fmla="*/ 32478 w 93166"/>
                <a:gd name="connsiteY28" fmla="*/ 67770 h 89726"/>
                <a:gd name="connsiteX29" fmla="*/ 34164 w 93166"/>
                <a:gd name="connsiteY29" fmla="*/ 57941 h 89726"/>
                <a:gd name="connsiteX30" fmla="*/ 30913 w 93166"/>
                <a:gd name="connsiteY30" fmla="*/ 47945 h 89726"/>
                <a:gd name="connsiteX31" fmla="*/ 23773 w 93166"/>
                <a:gd name="connsiteY31" fmla="*/ 40987 h 89726"/>
                <a:gd name="connsiteX32" fmla="*/ 33633 w 93166"/>
                <a:gd name="connsiteY32" fmla="*/ 39544 h 89726"/>
                <a:gd name="connsiteX33" fmla="*/ 42155 w 93166"/>
                <a:gd name="connsiteY33" fmla="*/ 33361 h 89726"/>
                <a:gd name="connsiteX34" fmla="*/ 46561 w 93166"/>
                <a:gd name="connsiteY34" fmla="*/ 24428 h 89726"/>
                <a:gd name="connsiteX35" fmla="*/ 50981 w 93166"/>
                <a:gd name="connsiteY35" fmla="*/ 33376 h 89726"/>
                <a:gd name="connsiteX36" fmla="*/ 59489 w 93166"/>
                <a:gd name="connsiteY36" fmla="*/ 39559 h 89726"/>
                <a:gd name="connsiteX37" fmla="*/ 69363 w 93166"/>
                <a:gd name="connsiteY37" fmla="*/ 41002 h 89726"/>
                <a:gd name="connsiteX38" fmla="*/ 62223 w 93166"/>
                <a:gd name="connsiteY38" fmla="*/ 47945 h 89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3166" h="89726">
                  <a:moveTo>
                    <a:pt x="83461" y="25750"/>
                  </a:moveTo>
                  <a:lnTo>
                    <a:pt x="64973" y="23061"/>
                  </a:lnTo>
                  <a:lnTo>
                    <a:pt x="56709" y="6304"/>
                  </a:lnTo>
                  <a:cubicBezTo>
                    <a:pt x="54795" y="2415"/>
                    <a:pt x="50905" y="15"/>
                    <a:pt x="46576" y="0"/>
                  </a:cubicBezTo>
                  <a:cubicBezTo>
                    <a:pt x="42246" y="0"/>
                    <a:pt x="38357" y="2415"/>
                    <a:pt x="36443" y="6304"/>
                  </a:cubicBezTo>
                  <a:lnTo>
                    <a:pt x="28179" y="23061"/>
                  </a:lnTo>
                  <a:lnTo>
                    <a:pt x="9691" y="25750"/>
                  </a:lnTo>
                  <a:cubicBezTo>
                    <a:pt x="5407" y="26373"/>
                    <a:pt x="1897" y="29320"/>
                    <a:pt x="561" y="33437"/>
                  </a:cubicBezTo>
                  <a:cubicBezTo>
                    <a:pt x="-776" y="37554"/>
                    <a:pt x="318" y="42005"/>
                    <a:pt x="3417" y="45028"/>
                  </a:cubicBezTo>
                  <a:lnTo>
                    <a:pt x="16800" y="58077"/>
                  </a:lnTo>
                  <a:lnTo>
                    <a:pt x="13641" y="76489"/>
                  </a:lnTo>
                  <a:cubicBezTo>
                    <a:pt x="12911" y="80758"/>
                    <a:pt x="14628" y="84997"/>
                    <a:pt x="18137" y="87549"/>
                  </a:cubicBezTo>
                  <a:cubicBezTo>
                    <a:pt x="20112" y="88992"/>
                    <a:pt x="22436" y="89721"/>
                    <a:pt x="24776" y="89721"/>
                  </a:cubicBezTo>
                  <a:cubicBezTo>
                    <a:pt x="26569" y="89721"/>
                    <a:pt x="28376" y="89281"/>
                    <a:pt x="30047" y="88415"/>
                  </a:cubicBezTo>
                  <a:lnTo>
                    <a:pt x="46576" y="79725"/>
                  </a:lnTo>
                  <a:lnTo>
                    <a:pt x="63119" y="88415"/>
                  </a:lnTo>
                  <a:cubicBezTo>
                    <a:pt x="66948" y="90435"/>
                    <a:pt x="71520" y="90101"/>
                    <a:pt x="75030" y="87549"/>
                  </a:cubicBezTo>
                  <a:cubicBezTo>
                    <a:pt x="78539" y="84997"/>
                    <a:pt x="80256" y="80774"/>
                    <a:pt x="79526" y="76489"/>
                  </a:cubicBezTo>
                  <a:lnTo>
                    <a:pt x="76367" y="58077"/>
                  </a:lnTo>
                  <a:lnTo>
                    <a:pt x="89750" y="45028"/>
                  </a:lnTo>
                  <a:cubicBezTo>
                    <a:pt x="92849" y="42005"/>
                    <a:pt x="93943" y="37569"/>
                    <a:pt x="92606" y="33437"/>
                  </a:cubicBezTo>
                  <a:cubicBezTo>
                    <a:pt x="91239" y="29320"/>
                    <a:pt x="87745" y="26373"/>
                    <a:pt x="83461" y="25750"/>
                  </a:cubicBezTo>
                  <a:lnTo>
                    <a:pt x="83461" y="25750"/>
                  </a:lnTo>
                  <a:close/>
                  <a:moveTo>
                    <a:pt x="62223" y="47945"/>
                  </a:moveTo>
                  <a:cubicBezTo>
                    <a:pt x="59565" y="50542"/>
                    <a:pt x="58349" y="54279"/>
                    <a:pt x="58972" y="57956"/>
                  </a:cubicBezTo>
                  <a:lnTo>
                    <a:pt x="60658" y="67770"/>
                  </a:lnTo>
                  <a:lnTo>
                    <a:pt x="51832" y="63136"/>
                  </a:lnTo>
                  <a:cubicBezTo>
                    <a:pt x="48536" y="61404"/>
                    <a:pt x="44601" y="61404"/>
                    <a:pt x="41304" y="63136"/>
                  </a:cubicBezTo>
                  <a:lnTo>
                    <a:pt x="32478" y="67770"/>
                  </a:lnTo>
                  <a:lnTo>
                    <a:pt x="34164" y="57941"/>
                  </a:lnTo>
                  <a:cubicBezTo>
                    <a:pt x="34787" y="54279"/>
                    <a:pt x="33572" y="50527"/>
                    <a:pt x="30913" y="47945"/>
                  </a:cubicBezTo>
                  <a:lnTo>
                    <a:pt x="23773" y="40987"/>
                  </a:lnTo>
                  <a:lnTo>
                    <a:pt x="33633" y="39544"/>
                  </a:lnTo>
                  <a:cubicBezTo>
                    <a:pt x="37324" y="39012"/>
                    <a:pt x="40499" y="36703"/>
                    <a:pt x="42155" y="33361"/>
                  </a:cubicBezTo>
                  <a:lnTo>
                    <a:pt x="46561" y="24428"/>
                  </a:lnTo>
                  <a:lnTo>
                    <a:pt x="50981" y="33376"/>
                  </a:lnTo>
                  <a:cubicBezTo>
                    <a:pt x="52637" y="36718"/>
                    <a:pt x="55812" y="39027"/>
                    <a:pt x="59489" y="39559"/>
                  </a:cubicBezTo>
                  <a:lnTo>
                    <a:pt x="69363" y="41002"/>
                  </a:lnTo>
                  <a:lnTo>
                    <a:pt x="62223" y="47945"/>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94" name="任意多边形: 形状 93">
            <a:extLst>
              <a:ext uri="{FF2B5EF4-FFF2-40B4-BE49-F238E27FC236}">
                <a16:creationId xmlns:a16="http://schemas.microsoft.com/office/drawing/2014/main" id="{89AA9085-45FF-7D1A-AEF2-58F1E230F768}"/>
              </a:ext>
            </a:extLst>
          </p:cNvPr>
          <p:cNvSpPr/>
          <p:nvPr/>
        </p:nvSpPr>
        <p:spPr>
          <a:xfrm>
            <a:off x="10894730" y="1994241"/>
            <a:ext cx="9654" cy="33292"/>
          </a:xfrm>
          <a:custGeom>
            <a:avLst/>
            <a:gdLst>
              <a:gd name="connsiteX0" fmla="*/ 17106 w 17105"/>
              <a:gd name="connsiteY0" fmla="*/ 50436 h 58988"/>
              <a:gd name="connsiteX1" fmla="*/ 17106 w 17105"/>
              <a:gd name="connsiteY1" fmla="*/ 8553 h 58988"/>
              <a:gd name="connsiteX2" fmla="*/ 8553 w 17105"/>
              <a:gd name="connsiteY2" fmla="*/ 0 h 58988"/>
              <a:gd name="connsiteX3" fmla="*/ 0 w 17105"/>
              <a:gd name="connsiteY3" fmla="*/ 8553 h 58988"/>
              <a:gd name="connsiteX4" fmla="*/ 0 w 17105"/>
              <a:gd name="connsiteY4" fmla="*/ 50436 h 58988"/>
              <a:gd name="connsiteX5" fmla="*/ 8553 w 17105"/>
              <a:gd name="connsiteY5" fmla="*/ 58989 h 58988"/>
              <a:gd name="connsiteX6" fmla="*/ 17106 w 17105"/>
              <a:gd name="connsiteY6" fmla="*/ 50436 h 58988"/>
              <a:gd name="connsiteX7" fmla="*/ 17106 w 17105"/>
              <a:gd name="connsiteY7" fmla="*/ 50436 h 5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05" h="58988">
                <a:moveTo>
                  <a:pt x="17106" y="50436"/>
                </a:moveTo>
                <a:lnTo>
                  <a:pt x="17106" y="8553"/>
                </a:lnTo>
                <a:cubicBezTo>
                  <a:pt x="17106" y="3828"/>
                  <a:pt x="13277" y="0"/>
                  <a:pt x="8553" y="0"/>
                </a:cubicBezTo>
                <a:cubicBezTo>
                  <a:pt x="3828" y="0"/>
                  <a:pt x="0" y="3828"/>
                  <a:pt x="0" y="8553"/>
                </a:cubicBezTo>
                <a:lnTo>
                  <a:pt x="0" y="50436"/>
                </a:lnTo>
                <a:cubicBezTo>
                  <a:pt x="0" y="55161"/>
                  <a:pt x="3828" y="58989"/>
                  <a:pt x="8553" y="58989"/>
                </a:cubicBezTo>
                <a:cubicBezTo>
                  <a:pt x="13277" y="59004"/>
                  <a:pt x="17106" y="55161"/>
                  <a:pt x="17106" y="50436"/>
                </a:cubicBezTo>
                <a:lnTo>
                  <a:pt x="17106" y="50436"/>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5" name="任意多边形: 形状 94">
            <a:extLst>
              <a:ext uri="{FF2B5EF4-FFF2-40B4-BE49-F238E27FC236}">
                <a16:creationId xmlns:a16="http://schemas.microsoft.com/office/drawing/2014/main" id="{4877784D-A3A7-01CB-82F0-F465C18B2E18}"/>
              </a:ext>
            </a:extLst>
          </p:cNvPr>
          <p:cNvSpPr/>
          <p:nvPr/>
        </p:nvSpPr>
        <p:spPr>
          <a:xfrm>
            <a:off x="11003680" y="1994241"/>
            <a:ext cx="9654" cy="33292"/>
          </a:xfrm>
          <a:custGeom>
            <a:avLst/>
            <a:gdLst>
              <a:gd name="connsiteX0" fmla="*/ 0 w 17105"/>
              <a:gd name="connsiteY0" fmla="*/ 8553 h 58988"/>
              <a:gd name="connsiteX1" fmla="*/ 0 w 17105"/>
              <a:gd name="connsiteY1" fmla="*/ 50436 h 58988"/>
              <a:gd name="connsiteX2" fmla="*/ 8553 w 17105"/>
              <a:gd name="connsiteY2" fmla="*/ 58989 h 58988"/>
              <a:gd name="connsiteX3" fmla="*/ 17106 w 17105"/>
              <a:gd name="connsiteY3" fmla="*/ 50436 h 58988"/>
              <a:gd name="connsiteX4" fmla="*/ 17106 w 17105"/>
              <a:gd name="connsiteY4" fmla="*/ 8553 h 58988"/>
              <a:gd name="connsiteX5" fmla="*/ 8553 w 17105"/>
              <a:gd name="connsiteY5" fmla="*/ 0 h 58988"/>
              <a:gd name="connsiteX6" fmla="*/ 0 w 17105"/>
              <a:gd name="connsiteY6" fmla="*/ 8553 h 58988"/>
              <a:gd name="connsiteX7" fmla="*/ 0 w 17105"/>
              <a:gd name="connsiteY7" fmla="*/ 8553 h 5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05" h="58988">
                <a:moveTo>
                  <a:pt x="0" y="8553"/>
                </a:moveTo>
                <a:lnTo>
                  <a:pt x="0" y="50436"/>
                </a:lnTo>
                <a:cubicBezTo>
                  <a:pt x="0" y="55161"/>
                  <a:pt x="3828" y="58989"/>
                  <a:pt x="8553" y="58989"/>
                </a:cubicBezTo>
                <a:cubicBezTo>
                  <a:pt x="13277" y="58989"/>
                  <a:pt x="17106" y="55161"/>
                  <a:pt x="17106" y="50436"/>
                </a:cubicBezTo>
                <a:lnTo>
                  <a:pt x="17106" y="8553"/>
                </a:lnTo>
                <a:cubicBezTo>
                  <a:pt x="17106" y="3828"/>
                  <a:pt x="13277" y="0"/>
                  <a:pt x="8553" y="0"/>
                </a:cubicBezTo>
                <a:cubicBezTo>
                  <a:pt x="3828" y="0"/>
                  <a:pt x="0" y="3828"/>
                  <a:pt x="0" y="8553"/>
                </a:cubicBezTo>
                <a:lnTo>
                  <a:pt x="0" y="8553"/>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8" name="文本框 37">
            <a:extLst>
              <a:ext uri="{FF2B5EF4-FFF2-40B4-BE49-F238E27FC236}">
                <a16:creationId xmlns:a16="http://schemas.microsoft.com/office/drawing/2014/main" id="{70B8D889-FA9E-30F3-4A3B-3EBEA7CDF63E}"/>
              </a:ext>
            </a:extLst>
          </p:cNvPr>
          <p:cNvSpPr txBox="1"/>
          <p:nvPr/>
        </p:nvSpPr>
        <p:spPr>
          <a:xfrm>
            <a:off x="7862342" y="5068033"/>
            <a:ext cx="2685638" cy="40011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srgbClr val="C01920"/>
                </a:solidFill>
                <a:effectLst>
                  <a:outerShdw blurRad="88900" dist="38100" dir="2700000" algn="tl" rotWithShape="0">
                    <a:schemeClr val="accent1">
                      <a:lumMod val="75000"/>
                      <a:alpha val="20000"/>
                    </a:schemeClr>
                  </a:outerShdw>
                </a:effectLst>
                <a:uLnTx/>
                <a:uFillTx/>
                <a:latin typeface="思源宋体 CN Heavy"/>
                <a:ea typeface="思源宋体 CN Heavy"/>
              </a:defRPr>
            </a:lvl1pPr>
          </a:lstStyle>
          <a:p>
            <a:pPr algn="r"/>
            <a:r>
              <a:rPr lang="zh-CN" altLang="en-US" dirty="0">
                <a:latin typeface="+mn-lt"/>
                <a:ea typeface="+mn-ea"/>
                <a:cs typeface="+mn-ea"/>
                <a:sym typeface="+mn-lt"/>
              </a:rPr>
              <a:t>新型荧光探针的开发</a:t>
            </a:r>
            <a:endParaRPr lang="en-US" dirty="0">
              <a:latin typeface="+mn-lt"/>
              <a:ea typeface="+mn-ea"/>
              <a:cs typeface="+mn-ea"/>
              <a:sym typeface="+mn-lt"/>
            </a:endParaRPr>
          </a:p>
        </p:txBody>
      </p:sp>
      <p:sp>
        <p:nvSpPr>
          <p:cNvPr id="39" name="文本框 38">
            <a:extLst>
              <a:ext uri="{FF2B5EF4-FFF2-40B4-BE49-F238E27FC236}">
                <a16:creationId xmlns:a16="http://schemas.microsoft.com/office/drawing/2014/main" id="{156B4009-34F0-98CF-5744-E2BAE305EF6A}"/>
              </a:ext>
            </a:extLst>
          </p:cNvPr>
          <p:cNvSpPr txBox="1"/>
          <p:nvPr/>
        </p:nvSpPr>
        <p:spPr>
          <a:xfrm>
            <a:off x="7070298" y="5483685"/>
            <a:ext cx="3500832" cy="594073"/>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国际上的研究者们不断探索和开发新型荧光探针，以满足不同应用场景的需求</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0" name="椭圆 39">
            <a:extLst>
              <a:ext uri="{FF2B5EF4-FFF2-40B4-BE49-F238E27FC236}">
                <a16:creationId xmlns:a16="http://schemas.microsoft.com/office/drawing/2014/main" id="{80C21AAF-CEE0-21D8-4D21-6233DCE099E0}"/>
              </a:ext>
            </a:extLst>
          </p:cNvPr>
          <p:cNvSpPr/>
          <p:nvPr/>
        </p:nvSpPr>
        <p:spPr>
          <a:xfrm>
            <a:off x="10605369" y="5044751"/>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a:extLst>
              <a:ext uri="{FF2B5EF4-FFF2-40B4-BE49-F238E27FC236}">
                <a16:creationId xmlns:a16="http://schemas.microsoft.com/office/drawing/2014/main" id="{0DA02133-75CB-C828-1AA2-07594AA4EC9F}"/>
              </a:ext>
            </a:extLst>
          </p:cNvPr>
          <p:cNvSpPr/>
          <p:nvPr/>
        </p:nvSpPr>
        <p:spPr>
          <a:xfrm>
            <a:off x="10695521" y="5134903"/>
            <a:ext cx="527880" cy="527880"/>
          </a:xfrm>
          <a:prstGeom prst="ellipse">
            <a:avLst/>
          </a:prstGeom>
          <a:gradFill flip="none" rotWithShape="0">
            <a:gsLst>
              <a:gs pos="20000">
                <a:schemeClr val="accent1">
                  <a:lumMod val="32000"/>
                  <a:lumOff val="68000"/>
                </a:schemeClr>
              </a:gs>
              <a:gs pos="91000">
                <a:srgbClr val="BB0000">
                  <a:lumMod val="98000"/>
                  <a:lumOff val="2000"/>
                </a:srgbClr>
              </a:gs>
            </a:gsLst>
            <a:path path="circle">
              <a:fillToRect r="100000" b="100000"/>
            </a:path>
            <a:tileRect/>
          </a:gradFill>
          <a:ln>
            <a:noFill/>
          </a:ln>
          <a:effectLst>
            <a:outerShdw blurRad="190500" dist="38100" dir="2700000" algn="tl" rotWithShape="0">
              <a:srgbClr val="C01920">
                <a:alpha val="28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椭圆 41">
            <a:extLst>
              <a:ext uri="{FF2B5EF4-FFF2-40B4-BE49-F238E27FC236}">
                <a16:creationId xmlns:a16="http://schemas.microsoft.com/office/drawing/2014/main" id="{8AB9375C-74A7-9E3C-7003-ABB604ED35EB}"/>
              </a:ext>
            </a:extLst>
          </p:cNvPr>
          <p:cNvSpPr/>
          <p:nvPr/>
        </p:nvSpPr>
        <p:spPr>
          <a:xfrm rot="10800000">
            <a:off x="10605369" y="5044751"/>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任意多边形: 形状 100">
            <a:extLst>
              <a:ext uri="{FF2B5EF4-FFF2-40B4-BE49-F238E27FC236}">
                <a16:creationId xmlns:a16="http://schemas.microsoft.com/office/drawing/2014/main" id="{D43C12C2-5D50-CF77-3F51-FA57C7878F0C}"/>
              </a:ext>
            </a:extLst>
          </p:cNvPr>
          <p:cNvSpPr/>
          <p:nvPr/>
        </p:nvSpPr>
        <p:spPr>
          <a:xfrm>
            <a:off x="10929443" y="5337937"/>
            <a:ext cx="124063" cy="212393"/>
          </a:xfrm>
          <a:custGeom>
            <a:avLst/>
            <a:gdLst>
              <a:gd name="connsiteX0" fmla="*/ 205648 w 234886"/>
              <a:gd name="connsiteY0" fmla="*/ 185413 h 402120"/>
              <a:gd name="connsiteX1" fmla="*/ 206210 w 234886"/>
              <a:gd name="connsiteY1" fmla="*/ 185413 h 402120"/>
              <a:gd name="connsiteX2" fmla="*/ 234694 w 234886"/>
              <a:gd name="connsiteY2" fmla="*/ 156929 h 402120"/>
              <a:gd name="connsiteX3" fmla="*/ 228557 w 234886"/>
              <a:gd name="connsiteY3" fmla="*/ 139306 h 402120"/>
              <a:gd name="connsiteX4" fmla="*/ 234345 w 234886"/>
              <a:gd name="connsiteY4" fmla="*/ 98122 h 402120"/>
              <a:gd name="connsiteX5" fmla="*/ 187677 w 234886"/>
              <a:gd name="connsiteY5" fmla="*/ 35654 h 402120"/>
              <a:gd name="connsiteX6" fmla="*/ 186674 w 234886"/>
              <a:gd name="connsiteY6" fmla="*/ 35502 h 402120"/>
              <a:gd name="connsiteX7" fmla="*/ 144624 w 234886"/>
              <a:gd name="connsiteY7" fmla="*/ 3737 h 402120"/>
              <a:gd name="connsiteX8" fmla="*/ 142497 w 234886"/>
              <a:gd name="connsiteY8" fmla="*/ 3129 h 402120"/>
              <a:gd name="connsiteX9" fmla="*/ 48947 w 234886"/>
              <a:gd name="connsiteY9" fmla="*/ 39331 h 402120"/>
              <a:gd name="connsiteX10" fmla="*/ 39665 w 234886"/>
              <a:gd name="connsiteY10" fmla="*/ 137757 h 402120"/>
              <a:gd name="connsiteX11" fmla="*/ 32236 w 234886"/>
              <a:gd name="connsiteY11" fmla="*/ 156913 h 402120"/>
              <a:gd name="connsiteX12" fmla="*/ 60721 w 234886"/>
              <a:gd name="connsiteY12" fmla="*/ 185398 h 402120"/>
              <a:gd name="connsiteX13" fmla="*/ 61283 w 234886"/>
              <a:gd name="connsiteY13" fmla="*/ 185398 h 402120"/>
              <a:gd name="connsiteX14" fmla="*/ 90435 w 234886"/>
              <a:gd name="connsiteY14" fmla="*/ 232400 h 402120"/>
              <a:gd name="connsiteX15" fmla="*/ 90435 w 234886"/>
              <a:gd name="connsiteY15" fmla="*/ 248442 h 402120"/>
              <a:gd name="connsiteX16" fmla="*/ 86045 w 234886"/>
              <a:gd name="connsiteY16" fmla="*/ 251040 h 402120"/>
              <a:gd name="connsiteX17" fmla="*/ 71628 w 234886"/>
              <a:gd name="connsiteY17" fmla="*/ 263269 h 402120"/>
              <a:gd name="connsiteX18" fmla="*/ 66266 w 234886"/>
              <a:gd name="connsiteY18" fmla="*/ 275453 h 402120"/>
              <a:gd name="connsiteX19" fmla="*/ 30945 w 234886"/>
              <a:gd name="connsiteY19" fmla="*/ 299744 h 402120"/>
              <a:gd name="connsiteX20" fmla="*/ 0 w 234886"/>
              <a:gd name="connsiteY20" fmla="*/ 358581 h 402120"/>
              <a:gd name="connsiteX21" fmla="*/ 0 w 234886"/>
              <a:gd name="connsiteY21" fmla="*/ 393628 h 402120"/>
              <a:gd name="connsiteX22" fmla="*/ 8492 w 234886"/>
              <a:gd name="connsiteY22" fmla="*/ 402120 h 402120"/>
              <a:gd name="connsiteX23" fmla="*/ 16984 w 234886"/>
              <a:gd name="connsiteY23" fmla="*/ 393628 h 402120"/>
              <a:gd name="connsiteX24" fmla="*/ 16984 w 234886"/>
              <a:gd name="connsiteY24" fmla="*/ 358581 h 402120"/>
              <a:gd name="connsiteX25" fmla="*/ 40561 w 234886"/>
              <a:gd name="connsiteY25" fmla="*/ 313736 h 402120"/>
              <a:gd name="connsiteX26" fmla="*/ 74150 w 234886"/>
              <a:gd name="connsiteY26" fmla="*/ 290629 h 402120"/>
              <a:gd name="connsiteX27" fmla="*/ 87822 w 234886"/>
              <a:gd name="connsiteY27" fmla="*/ 308920 h 402120"/>
              <a:gd name="connsiteX28" fmla="*/ 100599 w 234886"/>
              <a:gd name="connsiteY28" fmla="*/ 315301 h 402120"/>
              <a:gd name="connsiteX29" fmla="*/ 104457 w 234886"/>
              <a:gd name="connsiteY29" fmla="*/ 314814 h 402120"/>
              <a:gd name="connsiteX30" fmla="*/ 107754 w 234886"/>
              <a:gd name="connsiteY30" fmla="*/ 327697 h 402120"/>
              <a:gd name="connsiteX31" fmla="*/ 111035 w 234886"/>
              <a:gd name="connsiteY31" fmla="*/ 333910 h 402120"/>
              <a:gd name="connsiteX32" fmla="*/ 102756 w 234886"/>
              <a:gd name="connsiteY32" fmla="*/ 392428 h 402120"/>
              <a:gd name="connsiteX33" fmla="*/ 109972 w 234886"/>
              <a:gd name="connsiteY33" fmla="*/ 402029 h 402120"/>
              <a:gd name="connsiteX34" fmla="*/ 111172 w 234886"/>
              <a:gd name="connsiteY34" fmla="*/ 402120 h 402120"/>
              <a:gd name="connsiteX35" fmla="*/ 119573 w 234886"/>
              <a:gd name="connsiteY35" fmla="*/ 394813 h 402120"/>
              <a:gd name="connsiteX36" fmla="*/ 127457 w 234886"/>
              <a:gd name="connsiteY36" fmla="*/ 339045 h 402120"/>
              <a:gd name="connsiteX37" fmla="*/ 139413 w 234886"/>
              <a:gd name="connsiteY37" fmla="*/ 339045 h 402120"/>
              <a:gd name="connsiteX38" fmla="*/ 147297 w 234886"/>
              <a:gd name="connsiteY38" fmla="*/ 394813 h 402120"/>
              <a:gd name="connsiteX39" fmla="*/ 155698 w 234886"/>
              <a:gd name="connsiteY39" fmla="*/ 402120 h 402120"/>
              <a:gd name="connsiteX40" fmla="*/ 156898 w 234886"/>
              <a:gd name="connsiteY40" fmla="*/ 402029 h 402120"/>
              <a:gd name="connsiteX41" fmla="*/ 164114 w 234886"/>
              <a:gd name="connsiteY41" fmla="*/ 392428 h 402120"/>
              <a:gd name="connsiteX42" fmla="*/ 155835 w 234886"/>
              <a:gd name="connsiteY42" fmla="*/ 333910 h 402120"/>
              <a:gd name="connsiteX43" fmla="*/ 159132 w 234886"/>
              <a:gd name="connsiteY43" fmla="*/ 327697 h 402120"/>
              <a:gd name="connsiteX44" fmla="*/ 162428 w 234886"/>
              <a:gd name="connsiteY44" fmla="*/ 314814 h 402120"/>
              <a:gd name="connsiteX45" fmla="*/ 166287 w 234886"/>
              <a:gd name="connsiteY45" fmla="*/ 315301 h 402120"/>
              <a:gd name="connsiteX46" fmla="*/ 179063 w 234886"/>
              <a:gd name="connsiteY46" fmla="*/ 308920 h 402120"/>
              <a:gd name="connsiteX47" fmla="*/ 192735 w 234886"/>
              <a:gd name="connsiteY47" fmla="*/ 290629 h 402120"/>
              <a:gd name="connsiteX48" fmla="*/ 208307 w 234886"/>
              <a:gd name="connsiteY48" fmla="*/ 301340 h 402120"/>
              <a:gd name="connsiteX49" fmla="*/ 213107 w 234886"/>
              <a:gd name="connsiteY49" fmla="*/ 302828 h 402120"/>
              <a:gd name="connsiteX50" fmla="*/ 220111 w 234886"/>
              <a:gd name="connsiteY50" fmla="*/ 299152 h 402120"/>
              <a:gd name="connsiteX51" fmla="*/ 217923 w 234886"/>
              <a:gd name="connsiteY51" fmla="*/ 287333 h 402120"/>
              <a:gd name="connsiteX52" fmla="*/ 200620 w 234886"/>
              <a:gd name="connsiteY52" fmla="*/ 275438 h 402120"/>
              <a:gd name="connsiteX53" fmla="*/ 195257 w 234886"/>
              <a:gd name="connsiteY53" fmla="*/ 263254 h 402120"/>
              <a:gd name="connsiteX54" fmla="*/ 180840 w 234886"/>
              <a:gd name="connsiteY54" fmla="*/ 251025 h 402120"/>
              <a:gd name="connsiteX55" fmla="*/ 176450 w 234886"/>
              <a:gd name="connsiteY55" fmla="*/ 248427 h 402120"/>
              <a:gd name="connsiteX56" fmla="*/ 176450 w 234886"/>
              <a:gd name="connsiteY56" fmla="*/ 232385 h 402120"/>
              <a:gd name="connsiteX57" fmla="*/ 205648 w 234886"/>
              <a:gd name="connsiteY57" fmla="*/ 185413 h 402120"/>
              <a:gd name="connsiteX58" fmla="*/ 205648 w 234886"/>
              <a:gd name="connsiteY58" fmla="*/ 185413 h 402120"/>
              <a:gd name="connsiteX59" fmla="*/ 206681 w 234886"/>
              <a:gd name="connsiteY59" fmla="*/ 168398 h 402120"/>
              <a:gd name="connsiteX60" fmla="*/ 206681 w 234886"/>
              <a:gd name="connsiteY60" fmla="*/ 145444 h 402120"/>
              <a:gd name="connsiteX61" fmla="*/ 217710 w 234886"/>
              <a:gd name="connsiteY61" fmla="*/ 156913 h 402120"/>
              <a:gd name="connsiteX62" fmla="*/ 206681 w 234886"/>
              <a:gd name="connsiteY62" fmla="*/ 168398 h 402120"/>
              <a:gd name="connsiteX63" fmla="*/ 206681 w 234886"/>
              <a:gd name="connsiteY63" fmla="*/ 168398 h 402120"/>
              <a:gd name="connsiteX64" fmla="*/ 217528 w 234886"/>
              <a:gd name="connsiteY64" fmla="*/ 95767 h 402120"/>
              <a:gd name="connsiteX65" fmla="*/ 212819 w 234886"/>
              <a:gd name="connsiteY65" fmla="*/ 129234 h 402120"/>
              <a:gd name="connsiteX66" fmla="*/ 206666 w 234886"/>
              <a:gd name="connsiteY66" fmla="*/ 128460 h 402120"/>
              <a:gd name="connsiteX67" fmla="*/ 206666 w 234886"/>
              <a:gd name="connsiteY67" fmla="*/ 128156 h 402120"/>
              <a:gd name="connsiteX68" fmla="*/ 195288 w 234886"/>
              <a:gd name="connsiteY68" fmla="*/ 91817 h 402120"/>
              <a:gd name="connsiteX69" fmla="*/ 195227 w 234886"/>
              <a:gd name="connsiteY69" fmla="*/ 55434 h 402120"/>
              <a:gd name="connsiteX70" fmla="*/ 217528 w 234886"/>
              <a:gd name="connsiteY70" fmla="*/ 95767 h 402120"/>
              <a:gd name="connsiteX71" fmla="*/ 217528 w 234886"/>
              <a:gd name="connsiteY71" fmla="*/ 95767 h 402120"/>
              <a:gd name="connsiteX72" fmla="*/ 63379 w 234886"/>
              <a:gd name="connsiteY72" fmla="*/ 48309 h 402120"/>
              <a:gd name="connsiteX73" fmla="*/ 137863 w 234886"/>
              <a:gd name="connsiteY73" fmla="*/ 19490 h 402120"/>
              <a:gd name="connsiteX74" fmla="*/ 139990 w 234886"/>
              <a:gd name="connsiteY74" fmla="*/ 20098 h 402120"/>
              <a:gd name="connsiteX75" fmla="*/ 173974 w 234886"/>
              <a:gd name="connsiteY75" fmla="*/ 47458 h 402120"/>
              <a:gd name="connsiteX76" fmla="*/ 180537 w 234886"/>
              <a:gd name="connsiteY76" fmla="*/ 76398 h 402120"/>
              <a:gd name="connsiteX77" fmla="*/ 175569 w 234886"/>
              <a:gd name="connsiteY77" fmla="*/ 72129 h 402120"/>
              <a:gd name="connsiteX78" fmla="*/ 157491 w 234886"/>
              <a:gd name="connsiteY78" fmla="*/ 71856 h 402120"/>
              <a:gd name="connsiteX79" fmla="*/ 150351 w 234886"/>
              <a:gd name="connsiteY79" fmla="*/ 77613 h 402120"/>
              <a:gd name="connsiteX80" fmla="*/ 109197 w 234886"/>
              <a:gd name="connsiteY80" fmla="*/ 77613 h 402120"/>
              <a:gd name="connsiteX81" fmla="*/ 60250 w 234886"/>
              <a:gd name="connsiteY81" fmla="*/ 126561 h 402120"/>
              <a:gd name="connsiteX82" fmla="*/ 60250 w 234886"/>
              <a:gd name="connsiteY82" fmla="*/ 128460 h 402120"/>
              <a:gd name="connsiteX83" fmla="*/ 54568 w 234886"/>
              <a:gd name="connsiteY83" fmla="*/ 129128 h 402120"/>
              <a:gd name="connsiteX84" fmla="*/ 63379 w 234886"/>
              <a:gd name="connsiteY84" fmla="*/ 48309 h 402120"/>
              <a:gd name="connsiteX85" fmla="*/ 63379 w 234886"/>
              <a:gd name="connsiteY85" fmla="*/ 48309 h 402120"/>
              <a:gd name="connsiteX86" fmla="*/ 49236 w 234886"/>
              <a:gd name="connsiteY86" fmla="*/ 156929 h 402120"/>
              <a:gd name="connsiteX87" fmla="*/ 60265 w 234886"/>
              <a:gd name="connsiteY87" fmla="*/ 145459 h 402120"/>
              <a:gd name="connsiteX88" fmla="*/ 60265 w 234886"/>
              <a:gd name="connsiteY88" fmla="*/ 168398 h 402120"/>
              <a:gd name="connsiteX89" fmla="*/ 49236 w 234886"/>
              <a:gd name="connsiteY89" fmla="*/ 156929 h 402120"/>
              <a:gd name="connsiteX90" fmla="*/ 49236 w 234886"/>
              <a:gd name="connsiteY90" fmla="*/ 156929 h 402120"/>
              <a:gd name="connsiteX91" fmla="*/ 77249 w 234886"/>
              <a:gd name="connsiteY91" fmla="*/ 173244 h 402120"/>
              <a:gd name="connsiteX92" fmla="*/ 77249 w 234886"/>
              <a:gd name="connsiteY92" fmla="*/ 126545 h 402120"/>
              <a:gd name="connsiteX93" fmla="*/ 109197 w 234886"/>
              <a:gd name="connsiteY93" fmla="*/ 94598 h 402120"/>
              <a:gd name="connsiteX94" fmla="*/ 153359 w 234886"/>
              <a:gd name="connsiteY94" fmla="*/ 94598 h 402120"/>
              <a:gd name="connsiteX95" fmla="*/ 158691 w 234886"/>
              <a:gd name="connsiteY95" fmla="*/ 92714 h 402120"/>
              <a:gd name="connsiteX96" fmla="*/ 166302 w 234886"/>
              <a:gd name="connsiteY96" fmla="*/ 86561 h 402120"/>
              <a:gd name="connsiteX97" fmla="*/ 173366 w 234886"/>
              <a:gd name="connsiteY97" fmla="*/ 92623 h 402120"/>
              <a:gd name="connsiteX98" fmla="*/ 189667 w 234886"/>
              <a:gd name="connsiteY98" fmla="*/ 128141 h 402120"/>
              <a:gd name="connsiteX99" fmla="*/ 189667 w 234886"/>
              <a:gd name="connsiteY99" fmla="*/ 173229 h 402120"/>
              <a:gd name="connsiteX100" fmla="*/ 133458 w 234886"/>
              <a:gd name="connsiteY100" fmla="*/ 229438 h 402120"/>
              <a:gd name="connsiteX101" fmla="*/ 77249 w 234886"/>
              <a:gd name="connsiteY101" fmla="*/ 173244 h 402120"/>
              <a:gd name="connsiteX102" fmla="*/ 77249 w 234886"/>
              <a:gd name="connsiteY102" fmla="*/ 173244 h 402120"/>
              <a:gd name="connsiteX103" fmla="*/ 83842 w 234886"/>
              <a:gd name="connsiteY103" fmla="*/ 275210 h 402120"/>
              <a:gd name="connsiteX104" fmla="*/ 96193 w 234886"/>
              <a:gd name="connsiteY104" fmla="*/ 264728 h 402120"/>
              <a:gd name="connsiteX105" fmla="*/ 124981 w 234886"/>
              <a:gd name="connsiteY105" fmla="*/ 278841 h 402120"/>
              <a:gd name="connsiteX106" fmla="*/ 124981 w 234886"/>
              <a:gd name="connsiteY106" fmla="*/ 290873 h 402120"/>
              <a:gd name="connsiteX107" fmla="*/ 101009 w 234886"/>
              <a:gd name="connsiteY107" fmla="*/ 298164 h 402120"/>
              <a:gd name="connsiteX108" fmla="*/ 83842 w 234886"/>
              <a:gd name="connsiteY108" fmla="*/ 275210 h 402120"/>
              <a:gd name="connsiteX109" fmla="*/ 146188 w 234886"/>
              <a:gd name="connsiteY109" fmla="*/ 309908 h 402120"/>
              <a:gd name="connsiteX110" fmla="*/ 143074 w 234886"/>
              <a:gd name="connsiteY110" fmla="*/ 322061 h 402120"/>
              <a:gd name="connsiteX111" fmla="*/ 123857 w 234886"/>
              <a:gd name="connsiteY111" fmla="*/ 322061 h 402120"/>
              <a:gd name="connsiteX112" fmla="*/ 120743 w 234886"/>
              <a:gd name="connsiteY112" fmla="*/ 309908 h 402120"/>
              <a:gd name="connsiteX113" fmla="*/ 133458 w 234886"/>
              <a:gd name="connsiteY113" fmla="*/ 306034 h 402120"/>
              <a:gd name="connsiteX114" fmla="*/ 146188 w 234886"/>
              <a:gd name="connsiteY114" fmla="*/ 309908 h 402120"/>
              <a:gd name="connsiteX115" fmla="*/ 183104 w 234886"/>
              <a:gd name="connsiteY115" fmla="*/ 275210 h 402120"/>
              <a:gd name="connsiteX116" fmla="*/ 165937 w 234886"/>
              <a:gd name="connsiteY116" fmla="*/ 298164 h 402120"/>
              <a:gd name="connsiteX117" fmla="*/ 141965 w 234886"/>
              <a:gd name="connsiteY117" fmla="*/ 290873 h 402120"/>
              <a:gd name="connsiteX118" fmla="*/ 141965 w 234886"/>
              <a:gd name="connsiteY118" fmla="*/ 278841 h 402120"/>
              <a:gd name="connsiteX119" fmla="*/ 170753 w 234886"/>
              <a:gd name="connsiteY119" fmla="*/ 264728 h 402120"/>
              <a:gd name="connsiteX120" fmla="*/ 183104 w 234886"/>
              <a:gd name="connsiteY120" fmla="*/ 275210 h 402120"/>
              <a:gd name="connsiteX121" fmla="*/ 159511 w 234886"/>
              <a:gd name="connsiteY121" fmla="*/ 251314 h 402120"/>
              <a:gd name="connsiteX122" fmla="*/ 133473 w 234886"/>
              <a:gd name="connsiteY122" fmla="*/ 264075 h 402120"/>
              <a:gd name="connsiteX123" fmla="*/ 107435 w 234886"/>
              <a:gd name="connsiteY123" fmla="*/ 251314 h 402120"/>
              <a:gd name="connsiteX124" fmla="*/ 107435 w 234886"/>
              <a:gd name="connsiteY124" fmla="*/ 241652 h 402120"/>
              <a:gd name="connsiteX125" fmla="*/ 133473 w 234886"/>
              <a:gd name="connsiteY125" fmla="*/ 246452 h 402120"/>
              <a:gd name="connsiteX126" fmla="*/ 159511 w 234886"/>
              <a:gd name="connsiteY126" fmla="*/ 241652 h 402120"/>
              <a:gd name="connsiteX127" fmla="*/ 159511 w 234886"/>
              <a:gd name="connsiteY127" fmla="*/ 251314 h 402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4886" h="402120">
                <a:moveTo>
                  <a:pt x="205648" y="185413"/>
                </a:moveTo>
                <a:lnTo>
                  <a:pt x="206210" y="185413"/>
                </a:lnTo>
                <a:cubicBezTo>
                  <a:pt x="221918" y="185413"/>
                  <a:pt x="234694" y="172637"/>
                  <a:pt x="234694" y="156929"/>
                </a:cubicBezTo>
                <a:cubicBezTo>
                  <a:pt x="234694" y="150275"/>
                  <a:pt x="232401" y="144152"/>
                  <a:pt x="228557" y="139306"/>
                </a:cubicBezTo>
                <a:lnTo>
                  <a:pt x="234345" y="98122"/>
                </a:lnTo>
                <a:cubicBezTo>
                  <a:pt x="238568" y="68119"/>
                  <a:pt x="217634" y="40105"/>
                  <a:pt x="187677" y="35654"/>
                </a:cubicBezTo>
                <a:lnTo>
                  <a:pt x="186674" y="35502"/>
                </a:lnTo>
                <a:cubicBezTo>
                  <a:pt x="177103" y="19961"/>
                  <a:pt x="162337" y="8750"/>
                  <a:pt x="144624" y="3737"/>
                </a:cubicBezTo>
                <a:lnTo>
                  <a:pt x="142497" y="3129"/>
                </a:lnTo>
                <a:cubicBezTo>
                  <a:pt x="106933" y="-6958"/>
                  <a:pt x="68453" y="7930"/>
                  <a:pt x="48947" y="39331"/>
                </a:cubicBezTo>
                <a:cubicBezTo>
                  <a:pt x="30611" y="68833"/>
                  <a:pt x="27223" y="105429"/>
                  <a:pt x="39665" y="137757"/>
                </a:cubicBezTo>
                <a:cubicBezTo>
                  <a:pt x="35062" y="142816"/>
                  <a:pt x="32236" y="149545"/>
                  <a:pt x="32236" y="156913"/>
                </a:cubicBezTo>
                <a:cubicBezTo>
                  <a:pt x="32236" y="172621"/>
                  <a:pt x="45013" y="185398"/>
                  <a:pt x="60721" y="185398"/>
                </a:cubicBezTo>
                <a:lnTo>
                  <a:pt x="61283" y="185398"/>
                </a:lnTo>
                <a:cubicBezTo>
                  <a:pt x="64519" y="204645"/>
                  <a:pt x="75274" y="221356"/>
                  <a:pt x="90435" y="232400"/>
                </a:cubicBezTo>
                <a:lnTo>
                  <a:pt x="90435" y="248442"/>
                </a:lnTo>
                <a:cubicBezTo>
                  <a:pt x="88855" y="249050"/>
                  <a:pt x="87367" y="249901"/>
                  <a:pt x="86045" y="251040"/>
                </a:cubicBezTo>
                <a:lnTo>
                  <a:pt x="71628" y="263269"/>
                </a:lnTo>
                <a:cubicBezTo>
                  <a:pt x="67952" y="266384"/>
                  <a:pt x="66114" y="270926"/>
                  <a:pt x="66266" y="275453"/>
                </a:cubicBezTo>
                <a:lnTo>
                  <a:pt x="30945" y="299744"/>
                </a:lnTo>
                <a:cubicBezTo>
                  <a:pt x="11576" y="313067"/>
                  <a:pt x="0" y="335065"/>
                  <a:pt x="0" y="358581"/>
                </a:cubicBezTo>
                <a:lnTo>
                  <a:pt x="0" y="393628"/>
                </a:lnTo>
                <a:cubicBezTo>
                  <a:pt x="0" y="398322"/>
                  <a:pt x="3798" y="402120"/>
                  <a:pt x="8492" y="402120"/>
                </a:cubicBezTo>
                <a:cubicBezTo>
                  <a:pt x="13186" y="402120"/>
                  <a:pt x="16984" y="398322"/>
                  <a:pt x="16984" y="393628"/>
                </a:cubicBezTo>
                <a:lnTo>
                  <a:pt x="16984" y="358581"/>
                </a:lnTo>
                <a:cubicBezTo>
                  <a:pt x="16984" y="340655"/>
                  <a:pt x="25795" y="323899"/>
                  <a:pt x="40561" y="313736"/>
                </a:cubicBezTo>
                <a:lnTo>
                  <a:pt x="74150" y="290629"/>
                </a:lnTo>
                <a:lnTo>
                  <a:pt x="87822" y="308920"/>
                </a:lnTo>
                <a:cubicBezTo>
                  <a:pt x="90876" y="313007"/>
                  <a:pt x="95661" y="315301"/>
                  <a:pt x="100599" y="315301"/>
                </a:cubicBezTo>
                <a:cubicBezTo>
                  <a:pt x="101875" y="315301"/>
                  <a:pt x="103181" y="315133"/>
                  <a:pt x="104457" y="314814"/>
                </a:cubicBezTo>
                <a:lnTo>
                  <a:pt x="107754" y="327697"/>
                </a:lnTo>
                <a:cubicBezTo>
                  <a:pt x="108361" y="330067"/>
                  <a:pt x="109516" y="332163"/>
                  <a:pt x="111035" y="333910"/>
                </a:cubicBezTo>
                <a:lnTo>
                  <a:pt x="102756" y="392428"/>
                </a:lnTo>
                <a:cubicBezTo>
                  <a:pt x="102102" y="397077"/>
                  <a:pt x="105338" y="401376"/>
                  <a:pt x="109972" y="402029"/>
                </a:cubicBezTo>
                <a:cubicBezTo>
                  <a:pt x="110382" y="402090"/>
                  <a:pt x="110777" y="402120"/>
                  <a:pt x="111172" y="402120"/>
                </a:cubicBezTo>
                <a:cubicBezTo>
                  <a:pt x="115334" y="402120"/>
                  <a:pt x="118965" y="399052"/>
                  <a:pt x="119573" y="394813"/>
                </a:cubicBezTo>
                <a:lnTo>
                  <a:pt x="127457" y="339045"/>
                </a:lnTo>
                <a:lnTo>
                  <a:pt x="139413" y="339045"/>
                </a:lnTo>
                <a:lnTo>
                  <a:pt x="147297" y="394813"/>
                </a:lnTo>
                <a:cubicBezTo>
                  <a:pt x="147890" y="399052"/>
                  <a:pt x="151536" y="402120"/>
                  <a:pt x="155698" y="402120"/>
                </a:cubicBezTo>
                <a:cubicBezTo>
                  <a:pt x="156093" y="402120"/>
                  <a:pt x="156503" y="402090"/>
                  <a:pt x="156898" y="402029"/>
                </a:cubicBezTo>
                <a:cubicBezTo>
                  <a:pt x="161547" y="401376"/>
                  <a:pt x="164768" y="397077"/>
                  <a:pt x="164114" y="392428"/>
                </a:cubicBezTo>
                <a:lnTo>
                  <a:pt x="155835" y="333910"/>
                </a:lnTo>
                <a:cubicBezTo>
                  <a:pt x="157369" y="332178"/>
                  <a:pt x="158524" y="330067"/>
                  <a:pt x="159132" y="327697"/>
                </a:cubicBezTo>
                <a:lnTo>
                  <a:pt x="162428" y="314814"/>
                </a:lnTo>
                <a:cubicBezTo>
                  <a:pt x="163704" y="315133"/>
                  <a:pt x="164996" y="315301"/>
                  <a:pt x="166287" y="315301"/>
                </a:cubicBezTo>
                <a:cubicBezTo>
                  <a:pt x="171224" y="315301"/>
                  <a:pt x="176009" y="312991"/>
                  <a:pt x="179063" y="308920"/>
                </a:cubicBezTo>
                <a:lnTo>
                  <a:pt x="192735" y="290629"/>
                </a:lnTo>
                <a:lnTo>
                  <a:pt x="208307" y="301340"/>
                </a:lnTo>
                <a:cubicBezTo>
                  <a:pt x="209780" y="302342"/>
                  <a:pt x="211451" y="302828"/>
                  <a:pt x="213107" y="302828"/>
                </a:cubicBezTo>
                <a:cubicBezTo>
                  <a:pt x="215811" y="302828"/>
                  <a:pt x="218470" y="301537"/>
                  <a:pt x="220111" y="299152"/>
                </a:cubicBezTo>
                <a:cubicBezTo>
                  <a:pt x="222769" y="295278"/>
                  <a:pt x="221782" y="289991"/>
                  <a:pt x="217923" y="287333"/>
                </a:cubicBezTo>
                <a:lnTo>
                  <a:pt x="200620" y="275438"/>
                </a:lnTo>
                <a:cubicBezTo>
                  <a:pt x="200772" y="270911"/>
                  <a:pt x="198934" y="266384"/>
                  <a:pt x="195257" y="263254"/>
                </a:cubicBezTo>
                <a:lnTo>
                  <a:pt x="180840" y="251025"/>
                </a:lnTo>
                <a:cubicBezTo>
                  <a:pt x="179519" y="249901"/>
                  <a:pt x="178015" y="249035"/>
                  <a:pt x="176450" y="248427"/>
                </a:cubicBezTo>
                <a:lnTo>
                  <a:pt x="176450" y="232385"/>
                </a:lnTo>
                <a:cubicBezTo>
                  <a:pt x="191657" y="221371"/>
                  <a:pt x="202412" y="204660"/>
                  <a:pt x="205648" y="185413"/>
                </a:cubicBezTo>
                <a:lnTo>
                  <a:pt x="205648" y="185413"/>
                </a:lnTo>
                <a:close/>
                <a:moveTo>
                  <a:pt x="206681" y="168398"/>
                </a:moveTo>
                <a:lnTo>
                  <a:pt x="206681" y="145444"/>
                </a:lnTo>
                <a:cubicBezTo>
                  <a:pt x="212803" y="145687"/>
                  <a:pt x="217710" y="150730"/>
                  <a:pt x="217710" y="156913"/>
                </a:cubicBezTo>
                <a:cubicBezTo>
                  <a:pt x="217710" y="163112"/>
                  <a:pt x="212803" y="168155"/>
                  <a:pt x="206681" y="168398"/>
                </a:cubicBezTo>
                <a:lnTo>
                  <a:pt x="206681" y="168398"/>
                </a:lnTo>
                <a:close/>
                <a:moveTo>
                  <a:pt x="217528" y="95767"/>
                </a:moveTo>
                <a:lnTo>
                  <a:pt x="212819" y="129234"/>
                </a:lnTo>
                <a:cubicBezTo>
                  <a:pt x="210828" y="128763"/>
                  <a:pt x="208778" y="128505"/>
                  <a:pt x="206666" y="128460"/>
                </a:cubicBezTo>
                <a:lnTo>
                  <a:pt x="206666" y="128156"/>
                </a:lnTo>
                <a:cubicBezTo>
                  <a:pt x="206666" y="115030"/>
                  <a:pt x="202625" y="102391"/>
                  <a:pt x="195288" y="91817"/>
                </a:cubicBezTo>
                <a:cubicBezTo>
                  <a:pt x="198402" y="79725"/>
                  <a:pt x="198341" y="67283"/>
                  <a:pt x="195227" y="55434"/>
                </a:cubicBezTo>
                <a:cubicBezTo>
                  <a:pt x="210403" y="62270"/>
                  <a:pt x="219959" y="78540"/>
                  <a:pt x="217528" y="95767"/>
                </a:cubicBezTo>
                <a:lnTo>
                  <a:pt x="217528" y="95767"/>
                </a:lnTo>
                <a:close/>
                <a:moveTo>
                  <a:pt x="63379" y="48309"/>
                </a:moveTo>
                <a:cubicBezTo>
                  <a:pt x="78920" y="23304"/>
                  <a:pt x="109546" y="11454"/>
                  <a:pt x="137863" y="19490"/>
                </a:cubicBezTo>
                <a:lnTo>
                  <a:pt x="139990" y="20098"/>
                </a:lnTo>
                <a:cubicBezTo>
                  <a:pt x="154696" y="24261"/>
                  <a:pt x="166758" y="33983"/>
                  <a:pt x="173974" y="47458"/>
                </a:cubicBezTo>
                <a:cubicBezTo>
                  <a:pt x="178820" y="56512"/>
                  <a:pt x="181023" y="66432"/>
                  <a:pt x="180537" y="76398"/>
                </a:cubicBezTo>
                <a:lnTo>
                  <a:pt x="175569" y="72129"/>
                </a:lnTo>
                <a:cubicBezTo>
                  <a:pt x="170389" y="67678"/>
                  <a:pt x="162793" y="67572"/>
                  <a:pt x="157491" y="71856"/>
                </a:cubicBezTo>
                <a:lnTo>
                  <a:pt x="150351" y="77613"/>
                </a:lnTo>
                <a:lnTo>
                  <a:pt x="109197" y="77613"/>
                </a:lnTo>
                <a:cubicBezTo>
                  <a:pt x="82202" y="77613"/>
                  <a:pt x="60250" y="99565"/>
                  <a:pt x="60250" y="126561"/>
                </a:cubicBezTo>
                <a:lnTo>
                  <a:pt x="60250" y="128460"/>
                </a:lnTo>
                <a:cubicBezTo>
                  <a:pt x="58305" y="128490"/>
                  <a:pt x="56406" y="128718"/>
                  <a:pt x="54568" y="129128"/>
                </a:cubicBezTo>
                <a:cubicBezTo>
                  <a:pt x="45165" y="102376"/>
                  <a:pt x="48340" y="72524"/>
                  <a:pt x="63379" y="48309"/>
                </a:cubicBezTo>
                <a:lnTo>
                  <a:pt x="63379" y="48309"/>
                </a:lnTo>
                <a:close/>
                <a:moveTo>
                  <a:pt x="49236" y="156929"/>
                </a:moveTo>
                <a:cubicBezTo>
                  <a:pt x="49236" y="150746"/>
                  <a:pt x="54143" y="145702"/>
                  <a:pt x="60265" y="145459"/>
                </a:cubicBezTo>
                <a:lnTo>
                  <a:pt x="60265" y="168398"/>
                </a:lnTo>
                <a:cubicBezTo>
                  <a:pt x="54143" y="168155"/>
                  <a:pt x="49236" y="163112"/>
                  <a:pt x="49236" y="156929"/>
                </a:cubicBezTo>
                <a:lnTo>
                  <a:pt x="49236" y="156929"/>
                </a:lnTo>
                <a:close/>
                <a:moveTo>
                  <a:pt x="77249" y="173244"/>
                </a:moveTo>
                <a:lnTo>
                  <a:pt x="77249" y="126545"/>
                </a:lnTo>
                <a:cubicBezTo>
                  <a:pt x="77249" y="108923"/>
                  <a:pt x="91590" y="94598"/>
                  <a:pt x="109197" y="94598"/>
                </a:cubicBezTo>
                <a:lnTo>
                  <a:pt x="153359" y="94598"/>
                </a:lnTo>
                <a:cubicBezTo>
                  <a:pt x="155303" y="94598"/>
                  <a:pt x="157187" y="93929"/>
                  <a:pt x="158691" y="92714"/>
                </a:cubicBezTo>
                <a:lnTo>
                  <a:pt x="166302" y="86561"/>
                </a:lnTo>
                <a:lnTo>
                  <a:pt x="173366" y="92623"/>
                </a:lnTo>
                <a:cubicBezTo>
                  <a:pt x="183727" y="101540"/>
                  <a:pt x="189667" y="114483"/>
                  <a:pt x="189667" y="128141"/>
                </a:cubicBezTo>
                <a:lnTo>
                  <a:pt x="189667" y="173229"/>
                </a:lnTo>
                <a:cubicBezTo>
                  <a:pt x="189667" y="204235"/>
                  <a:pt x="164449" y="229438"/>
                  <a:pt x="133458" y="229438"/>
                </a:cubicBezTo>
                <a:cubicBezTo>
                  <a:pt x="102467" y="229453"/>
                  <a:pt x="77249" y="204235"/>
                  <a:pt x="77249" y="173244"/>
                </a:cubicBezTo>
                <a:lnTo>
                  <a:pt x="77249" y="173244"/>
                </a:lnTo>
                <a:close/>
                <a:moveTo>
                  <a:pt x="83842" y="275210"/>
                </a:moveTo>
                <a:lnTo>
                  <a:pt x="96193" y="264728"/>
                </a:lnTo>
                <a:lnTo>
                  <a:pt x="124981" y="278841"/>
                </a:lnTo>
                <a:lnTo>
                  <a:pt x="124981" y="290873"/>
                </a:lnTo>
                <a:lnTo>
                  <a:pt x="101009" y="298164"/>
                </a:lnTo>
                <a:lnTo>
                  <a:pt x="83842" y="275210"/>
                </a:lnTo>
                <a:close/>
                <a:moveTo>
                  <a:pt x="146188" y="309908"/>
                </a:moveTo>
                <a:lnTo>
                  <a:pt x="143074" y="322061"/>
                </a:lnTo>
                <a:lnTo>
                  <a:pt x="123857" y="322061"/>
                </a:lnTo>
                <a:lnTo>
                  <a:pt x="120743" y="309908"/>
                </a:lnTo>
                <a:lnTo>
                  <a:pt x="133458" y="306034"/>
                </a:lnTo>
                <a:lnTo>
                  <a:pt x="146188" y="309908"/>
                </a:lnTo>
                <a:close/>
                <a:moveTo>
                  <a:pt x="183104" y="275210"/>
                </a:moveTo>
                <a:lnTo>
                  <a:pt x="165937" y="298164"/>
                </a:lnTo>
                <a:lnTo>
                  <a:pt x="141965" y="290873"/>
                </a:lnTo>
                <a:lnTo>
                  <a:pt x="141965" y="278841"/>
                </a:lnTo>
                <a:lnTo>
                  <a:pt x="170753" y="264728"/>
                </a:lnTo>
                <a:lnTo>
                  <a:pt x="183104" y="275210"/>
                </a:lnTo>
                <a:close/>
                <a:moveTo>
                  <a:pt x="159511" y="251314"/>
                </a:moveTo>
                <a:lnTo>
                  <a:pt x="133473" y="264075"/>
                </a:lnTo>
                <a:lnTo>
                  <a:pt x="107435" y="251314"/>
                </a:lnTo>
                <a:lnTo>
                  <a:pt x="107435" y="241652"/>
                </a:lnTo>
                <a:cubicBezTo>
                  <a:pt x="115532" y="244751"/>
                  <a:pt x="124297" y="246452"/>
                  <a:pt x="133473" y="246452"/>
                </a:cubicBezTo>
                <a:cubicBezTo>
                  <a:pt x="142634" y="246452"/>
                  <a:pt x="151414" y="244736"/>
                  <a:pt x="159511" y="241652"/>
                </a:cubicBezTo>
                <a:lnTo>
                  <a:pt x="159511" y="251314"/>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2" name="任意多边形: 形状 101">
            <a:extLst>
              <a:ext uri="{FF2B5EF4-FFF2-40B4-BE49-F238E27FC236}">
                <a16:creationId xmlns:a16="http://schemas.microsoft.com/office/drawing/2014/main" id="{1E89B54C-B79F-55A0-6028-44C328F9AC2A}"/>
              </a:ext>
            </a:extLst>
          </p:cNvPr>
          <p:cNvSpPr/>
          <p:nvPr/>
        </p:nvSpPr>
        <p:spPr>
          <a:xfrm>
            <a:off x="11052791" y="5500477"/>
            <a:ext cx="17641" cy="49852"/>
          </a:xfrm>
          <a:custGeom>
            <a:avLst/>
            <a:gdLst>
              <a:gd name="connsiteX0" fmla="*/ 14776 w 33400"/>
              <a:gd name="connsiteY0" fmla="*/ 2780 h 94384"/>
              <a:gd name="connsiteX1" fmla="*/ 2774 w 33400"/>
              <a:gd name="connsiteY1" fmla="*/ 2218 h 94384"/>
              <a:gd name="connsiteX2" fmla="*/ 2212 w 33400"/>
              <a:gd name="connsiteY2" fmla="*/ 14219 h 94384"/>
              <a:gd name="connsiteX3" fmla="*/ 16416 w 33400"/>
              <a:gd name="connsiteY3" fmla="*/ 50846 h 94384"/>
              <a:gd name="connsiteX4" fmla="*/ 16416 w 33400"/>
              <a:gd name="connsiteY4" fmla="*/ 85893 h 94384"/>
              <a:gd name="connsiteX5" fmla="*/ 24909 w 33400"/>
              <a:gd name="connsiteY5" fmla="*/ 94385 h 94384"/>
              <a:gd name="connsiteX6" fmla="*/ 33401 w 33400"/>
              <a:gd name="connsiteY6" fmla="*/ 85893 h 94384"/>
              <a:gd name="connsiteX7" fmla="*/ 33401 w 33400"/>
              <a:gd name="connsiteY7" fmla="*/ 50846 h 94384"/>
              <a:gd name="connsiteX8" fmla="*/ 14776 w 33400"/>
              <a:gd name="connsiteY8" fmla="*/ 2780 h 94384"/>
              <a:gd name="connsiteX9" fmla="*/ 14776 w 33400"/>
              <a:gd name="connsiteY9" fmla="*/ 2780 h 94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00" h="94384">
                <a:moveTo>
                  <a:pt x="14776" y="2780"/>
                </a:moveTo>
                <a:cubicBezTo>
                  <a:pt x="11616" y="-699"/>
                  <a:pt x="6238" y="-942"/>
                  <a:pt x="2774" y="2218"/>
                </a:cubicBezTo>
                <a:cubicBezTo>
                  <a:pt x="-689" y="5377"/>
                  <a:pt x="-948" y="10755"/>
                  <a:pt x="2212" y="14219"/>
                </a:cubicBezTo>
                <a:cubicBezTo>
                  <a:pt x="11373" y="24276"/>
                  <a:pt x="16416" y="37280"/>
                  <a:pt x="16416" y="50846"/>
                </a:cubicBezTo>
                <a:lnTo>
                  <a:pt x="16416" y="85893"/>
                </a:lnTo>
                <a:cubicBezTo>
                  <a:pt x="16416" y="90587"/>
                  <a:pt x="20214" y="94385"/>
                  <a:pt x="24909" y="94385"/>
                </a:cubicBezTo>
                <a:cubicBezTo>
                  <a:pt x="29603" y="94385"/>
                  <a:pt x="33401" y="90587"/>
                  <a:pt x="33401" y="85893"/>
                </a:cubicBezTo>
                <a:lnTo>
                  <a:pt x="33401" y="50846"/>
                </a:lnTo>
                <a:cubicBezTo>
                  <a:pt x="33401" y="33041"/>
                  <a:pt x="26792" y="15966"/>
                  <a:pt x="14776" y="2780"/>
                </a:cubicBezTo>
                <a:lnTo>
                  <a:pt x="14776" y="2780"/>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3" name="任意多边形: 形状 102">
            <a:extLst>
              <a:ext uri="{FF2B5EF4-FFF2-40B4-BE49-F238E27FC236}">
                <a16:creationId xmlns:a16="http://schemas.microsoft.com/office/drawing/2014/main" id="{64BB9F08-4ADA-D7C9-5092-40310032A3C9}"/>
              </a:ext>
            </a:extLst>
          </p:cNvPr>
          <p:cNvSpPr/>
          <p:nvPr/>
        </p:nvSpPr>
        <p:spPr>
          <a:xfrm>
            <a:off x="10953876" y="5522944"/>
            <a:ext cx="8971" cy="27017"/>
          </a:xfrm>
          <a:custGeom>
            <a:avLst/>
            <a:gdLst>
              <a:gd name="connsiteX0" fmla="*/ 8492 w 16984"/>
              <a:gd name="connsiteY0" fmla="*/ 0 h 51150"/>
              <a:gd name="connsiteX1" fmla="*/ 0 w 16984"/>
              <a:gd name="connsiteY1" fmla="*/ 8492 h 51150"/>
              <a:gd name="connsiteX2" fmla="*/ 0 w 16984"/>
              <a:gd name="connsiteY2" fmla="*/ 42658 h 51150"/>
              <a:gd name="connsiteX3" fmla="*/ 8492 w 16984"/>
              <a:gd name="connsiteY3" fmla="*/ 51150 h 51150"/>
              <a:gd name="connsiteX4" fmla="*/ 16984 w 16984"/>
              <a:gd name="connsiteY4" fmla="*/ 42658 h 51150"/>
              <a:gd name="connsiteX5" fmla="*/ 16984 w 16984"/>
              <a:gd name="connsiteY5" fmla="*/ 8492 h 51150"/>
              <a:gd name="connsiteX6" fmla="*/ 8492 w 16984"/>
              <a:gd name="connsiteY6" fmla="*/ 0 h 51150"/>
              <a:gd name="connsiteX7" fmla="*/ 8492 w 16984"/>
              <a:gd name="connsiteY7" fmla="*/ 0 h 5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84" h="51150">
                <a:moveTo>
                  <a:pt x="8492" y="0"/>
                </a:moveTo>
                <a:cubicBezTo>
                  <a:pt x="3798" y="0"/>
                  <a:pt x="0" y="3798"/>
                  <a:pt x="0" y="8492"/>
                </a:cubicBezTo>
                <a:lnTo>
                  <a:pt x="0" y="42658"/>
                </a:lnTo>
                <a:cubicBezTo>
                  <a:pt x="0" y="47352"/>
                  <a:pt x="3798" y="51150"/>
                  <a:pt x="8492" y="51150"/>
                </a:cubicBezTo>
                <a:cubicBezTo>
                  <a:pt x="13186" y="51150"/>
                  <a:pt x="16984" y="47352"/>
                  <a:pt x="16984" y="42658"/>
                </a:cubicBezTo>
                <a:lnTo>
                  <a:pt x="16984" y="8492"/>
                </a:lnTo>
                <a:cubicBezTo>
                  <a:pt x="16984" y="3813"/>
                  <a:pt x="13186" y="0"/>
                  <a:pt x="8492" y="0"/>
                </a:cubicBezTo>
                <a:lnTo>
                  <a:pt x="8492" y="0"/>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4" name="任意多边形: 形状 103">
            <a:extLst>
              <a:ext uri="{FF2B5EF4-FFF2-40B4-BE49-F238E27FC236}">
                <a16:creationId xmlns:a16="http://schemas.microsoft.com/office/drawing/2014/main" id="{9561CF0F-75DB-ABBC-3C4E-F714AD439CD5}"/>
              </a:ext>
            </a:extLst>
          </p:cNvPr>
          <p:cNvSpPr/>
          <p:nvPr/>
        </p:nvSpPr>
        <p:spPr>
          <a:xfrm>
            <a:off x="11037036" y="5522944"/>
            <a:ext cx="8971" cy="27017"/>
          </a:xfrm>
          <a:custGeom>
            <a:avLst/>
            <a:gdLst>
              <a:gd name="connsiteX0" fmla="*/ 8492 w 16984"/>
              <a:gd name="connsiteY0" fmla="*/ 0 h 51150"/>
              <a:gd name="connsiteX1" fmla="*/ 0 w 16984"/>
              <a:gd name="connsiteY1" fmla="*/ 8492 h 51150"/>
              <a:gd name="connsiteX2" fmla="*/ 0 w 16984"/>
              <a:gd name="connsiteY2" fmla="*/ 42658 h 51150"/>
              <a:gd name="connsiteX3" fmla="*/ 8492 w 16984"/>
              <a:gd name="connsiteY3" fmla="*/ 51150 h 51150"/>
              <a:gd name="connsiteX4" fmla="*/ 16984 w 16984"/>
              <a:gd name="connsiteY4" fmla="*/ 42658 h 51150"/>
              <a:gd name="connsiteX5" fmla="*/ 16984 w 16984"/>
              <a:gd name="connsiteY5" fmla="*/ 8492 h 51150"/>
              <a:gd name="connsiteX6" fmla="*/ 8492 w 16984"/>
              <a:gd name="connsiteY6" fmla="*/ 0 h 51150"/>
              <a:gd name="connsiteX7" fmla="*/ 8492 w 16984"/>
              <a:gd name="connsiteY7" fmla="*/ 0 h 5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84" h="51150">
                <a:moveTo>
                  <a:pt x="8492" y="0"/>
                </a:moveTo>
                <a:cubicBezTo>
                  <a:pt x="3798" y="0"/>
                  <a:pt x="0" y="3798"/>
                  <a:pt x="0" y="8492"/>
                </a:cubicBezTo>
                <a:lnTo>
                  <a:pt x="0" y="42658"/>
                </a:lnTo>
                <a:cubicBezTo>
                  <a:pt x="0" y="47352"/>
                  <a:pt x="3798" y="51150"/>
                  <a:pt x="8492" y="51150"/>
                </a:cubicBezTo>
                <a:cubicBezTo>
                  <a:pt x="13186" y="51150"/>
                  <a:pt x="16984" y="47352"/>
                  <a:pt x="16984" y="42658"/>
                </a:cubicBezTo>
                <a:lnTo>
                  <a:pt x="16984" y="8492"/>
                </a:lnTo>
                <a:cubicBezTo>
                  <a:pt x="16984" y="3813"/>
                  <a:pt x="13186" y="0"/>
                  <a:pt x="8492" y="0"/>
                </a:cubicBezTo>
                <a:lnTo>
                  <a:pt x="8492" y="0"/>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nvGrpSpPr>
          <p:cNvPr id="105" name="图形 3">
            <a:extLst>
              <a:ext uri="{FF2B5EF4-FFF2-40B4-BE49-F238E27FC236}">
                <a16:creationId xmlns:a16="http://schemas.microsoft.com/office/drawing/2014/main" id="{6092ED55-9832-A4C1-2D12-21ABB21F7B0D}"/>
              </a:ext>
            </a:extLst>
          </p:cNvPr>
          <p:cNvGrpSpPr/>
          <p:nvPr/>
        </p:nvGrpSpPr>
        <p:grpSpPr>
          <a:xfrm>
            <a:off x="10827643" y="5242235"/>
            <a:ext cx="124547" cy="214704"/>
            <a:chOff x="899067" y="2516798"/>
            <a:chExt cx="235802" cy="406495"/>
          </a:xfrm>
          <a:solidFill>
            <a:schemeClr val="bg1"/>
          </a:solidFill>
        </p:grpSpPr>
        <p:sp>
          <p:nvSpPr>
            <p:cNvPr id="110" name="任意多边形: 形状 109">
              <a:extLst>
                <a:ext uri="{FF2B5EF4-FFF2-40B4-BE49-F238E27FC236}">
                  <a16:creationId xmlns:a16="http://schemas.microsoft.com/office/drawing/2014/main" id="{33E08FA0-EA51-1F58-0154-9390A123DC0E}"/>
                </a:ext>
              </a:extLst>
            </p:cNvPr>
            <p:cNvSpPr/>
            <p:nvPr/>
          </p:nvSpPr>
          <p:spPr>
            <a:xfrm>
              <a:off x="899067" y="2834471"/>
              <a:ext cx="28891" cy="88822"/>
            </a:xfrm>
            <a:custGeom>
              <a:avLst/>
              <a:gdLst>
                <a:gd name="connsiteX0" fmla="*/ 16984 w 28891"/>
                <a:gd name="connsiteY0" fmla="*/ 45284 h 88822"/>
                <a:gd name="connsiteX1" fmla="*/ 27284 w 28891"/>
                <a:gd name="connsiteY1" fmla="*/ 13473 h 88822"/>
                <a:gd name="connsiteX2" fmla="*/ 25355 w 28891"/>
                <a:gd name="connsiteY2" fmla="*/ 1608 h 88822"/>
                <a:gd name="connsiteX3" fmla="*/ 13505 w 28891"/>
                <a:gd name="connsiteY3" fmla="*/ 3522 h 88822"/>
                <a:gd name="connsiteX4" fmla="*/ 0 w 28891"/>
                <a:gd name="connsiteY4" fmla="*/ 45284 h 88822"/>
                <a:gd name="connsiteX5" fmla="*/ 0 w 28891"/>
                <a:gd name="connsiteY5" fmla="*/ 80331 h 88822"/>
                <a:gd name="connsiteX6" fmla="*/ 8492 w 28891"/>
                <a:gd name="connsiteY6" fmla="*/ 88823 h 88822"/>
                <a:gd name="connsiteX7" fmla="*/ 16984 w 28891"/>
                <a:gd name="connsiteY7" fmla="*/ 80331 h 88822"/>
                <a:gd name="connsiteX8" fmla="*/ 16984 w 28891"/>
                <a:gd name="connsiteY8" fmla="*/ 45284 h 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91" h="88822">
                  <a:moveTo>
                    <a:pt x="16984" y="45284"/>
                  </a:moveTo>
                  <a:cubicBezTo>
                    <a:pt x="16984" y="33814"/>
                    <a:pt x="20554" y="22816"/>
                    <a:pt x="27284" y="13473"/>
                  </a:cubicBezTo>
                  <a:cubicBezTo>
                    <a:pt x="30034" y="9660"/>
                    <a:pt x="29168" y="4358"/>
                    <a:pt x="25355" y="1608"/>
                  </a:cubicBezTo>
                  <a:cubicBezTo>
                    <a:pt x="21557" y="-1142"/>
                    <a:pt x="16240" y="-276"/>
                    <a:pt x="13505" y="3522"/>
                  </a:cubicBezTo>
                  <a:cubicBezTo>
                    <a:pt x="4664" y="15782"/>
                    <a:pt x="0" y="30214"/>
                    <a:pt x="0" y="45284"/>
                  </a:cubicBezTo>
                  <a:lnTo>
                    <a:pt x="0" y="80331"/>
                  </a:lnTo>
                  <a:cubicBezTo>
                    <a:pt x="0" y="85025"/>
                    <a:pt x="3798" y="88823"/>
                    <a:pt x="8492" y="88823"/>
                  </a:cubicBezTo>
                  <a:cubicBezTo>
                    <a:pt x="13186" y="88823"/>
                    <a:pt x="16984" y="85025"/>
                    <a:pt x="16984" y="80331"/>
                  </a:cubicBezTo>
                  <a:lnTo>
                    <a:pt x="16984" y="45284"/>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1" name="任意多边形: 形状 110">
              <a:extLst>
                <a:ext uri="{FF2B5EF4-FFF2-40B4-BE49-F238E27FC236}">
                  <a16:creationId xmlns:a16="http://schemas.microsoft.com/office/drawing/2014/main" id="{F0A048AB-4695-251B-8B2F-55E4BB9878CE}"/>
                </a:ext>
              </a:extLst>
            </p:cNvPr>
            <p:cNvSpPr/>
            <p:nvPr/>
          </p:nvSpPr>
          <p:spPr>
            <a:xfrm>
              <a:off x="928534" y="2516798"/>
              <a:ext cx="206335" cy="405812"/>
            </a:xfrm>
            <a:custGeom>
              <a:avLst/>
              <a:gdLst>
                <a:gd name="connsiteX0" fmla="*/ 172946 w 206335"/>
                <a:gd name="connsiteY0" fmla="*/ 301659 h 405812"/>
                <a:gd name="connsiteX1" fmla="*/ 177746 w 206335"/>
                <a:gd name="connsiteY1" fmla="*/ 303163 h 405812"/>
                <a:gd name="connsiteX2" fmla="*/ 184750 w 206335"/>
                <a:gd name="connsiteY2" fmla="*/ 299471 h 405812"/>
                <a:gd name="connsiteX3" fmla="*/ 182562 w 206335"/>
                <a:gd name="connsiteY3" fmla="*/ 287652 h 405812"/>
                <a:gd name="connsiteX4" fmla="*/ 171184 w 206335"/>
                <a:gd name="connsiteY4" fmla="*/ 279829 h 405812"/>
                <a:gd name="connsiteX5" fmla="*/ 165821 w 206335"/>
                <a:gd name="connsiteY5" fmla="*/ 267645 h 405812"/>
                <a:gd name="connsiteX6" fmla="*/ 151404 w 206335"/>
                <a:gd name="connsiteY6" fmla="*/ 255416 h 405812"/>
                <a:gd name="connsiteX7" fmla="*/ 147014 w 206335"/>
                <a:gd name="connsiteY7" fmla="*/ 252818 h 405812"/>
                <a:gd name="connsiteX8" fmla="*/ 147014 w 206335"/>
                <a:gd name="connsiteY8" fmla="*/ 236791 h 405812"/>
                <a:gd name="connsiteX9" fmla="*/ 176166 w 206335"/>
                <a:gd name="connsiteY9" fmla="*/ 189788 h 405812"/>
                <a:gd name="connsiteX10" fmla="*/ 176729 w 206335"/>
                <a:gd name="connsiteY10" fmla="*/ 189788 h 405812"/>
                <a:gd name="connsiteX11" fmla="*/ 205213 w 206335"/>
                <a:gd name="connsiteY11" fmla="*/ 161304 h 405812"/>
                <a:gd name="connsiteX12" fmla="*/ 196508 w 206335"/>
                <a:gd name="connsiteY12" fmla="*/ 140826 h 405812"/>
                <a:gd name="connsiteX13" fmla="*/ 199440 w 206335"/>
                <a:gd name="connsiteY13" fmla="*/ 135114 h 405812"/>
                <a:gd name="connsiteX14" fmla="*/ 202721 w 206335"/>
                <a:gd name="connsiteY14" fmla="*/ 99854 h 405812"/>
                <a:gd name="connsiteX15" fmla="*/ 202326 w 206335"/>
                <a:gd name="connsiteY15" fmla="*/ 98517 h 405812"/>
                <a:gd name="connsiteX16" fmla="*/ 205152 w 206335"/>
                <a:gd name="connsiteY16" fmla="*/ 86045 h 405812"/>
                <a:gd name="connsiteX17" fmla="*/ 190659 w 206335"/>
                <a:gd name="connsiteY17" fmla="*/ 40121 h 405812"/>
                <a:gd name="connsiteX18" fmla="*/ 186633 w 206335"/>
                <a:gd name="connsiteY18" fmla="*/ 36475 h 405812"/>
                <a:gd name="connsiteX19" fmla="*/ 141651 w 206335"/>
                <a:gd name="connsiteY19" fmla="*/ 10026 h 405812"/>
                <a:gd name="connsiteX20" fmla="*/ 137853 w 206335"/>
                <a:gd name="connsiteY20" fmla="*/ 10209 h 405812"/>
                <a:gd name="connsiteX21" fmla="*/ 120869 w 206335"/>
                <a:gd name="connsiteY21" fmla="*/ 3418 h 405812"/>
                <a:gd name="connsiteX22" fmla="*/ 85458 w 206335"/>
                <a:gd name="connsiteY22" fmla="*/ 3418 h 405812"/>
                <a:gd name="connsiteX23" fmla="*/ 68473 w 206335"/>
                <a:gd name="connsiteY23" fmla="*/ 10209 h 405812"/>
                <a:gd name="connsiteX24" fmla="*/ 64676 w 206335"/>
                <a:gd name="connsiteY24" fmla="*/ 10026 h 405812"/>
                <a:gd name="connsiteX25" fmla="*/ 19709 w 206335"/>
                <a:gd name="connsiteY25" fmla="*/ 36460 h 405812"/>
                <a:gd name="connsiteX26" fmla="*/ 15683 w 206335"/>
                <a:gd name="connsiteY26" fmla="*/ 40106 h 405812"/>
                <a:gd name="connsiteX27" fmla="*/ 1190 w 206335"/>
                <a:gd name="connsiteY27" fmla="*/ 86030 h 405812"/>
                <a:gd name="connsiteX28" fmla="*/ 4016 w 206335"/>
                <a:gd name="connsiteY28" fmla="*/ 98502 h 405812"/>
                <a:gd name="connsiteX29" fmla="*/ 3621 w 206335"/>
                <a:gd name="connsiteY29" fmla="*/ 99839 h 405812"/>
                <a:gd name="connsiteX30" fmla="*/ 6902 w 206335"/>
                <a:gd name="connsiteY30" fmla="*/ 135099 h 405812"/>
                <a:gd name="connsiteX31" fmla="*/ 10396 w 206335"/>
                <a:gd name="connsiteY31" fmla="*/ 141904 h 405812"/>
                <a:gd name="connsiteX32" fmla="*/ 2770 w 206335"/>
                <a:gd name="connsiteY32" fmla="*/ 161274 h 405812"/>
                <a:gd name="connsiteX33" fmla="*/ 31254 w 206335"/>
                <a:gd name="connsiteY33" fmla="*/ 189758 h 405812"/>
                <a:gd name="connsiteX34" fmla="*/ 31831 w 206335"/>
                <a:gd name="connsiteY34" fmla="*/ 189758 h 405812"/>
                <a:gd name="connsiteX35" fmla="*/ 60969 w 206335"/>
                <a:gd name="connsiteY35" fmla="*/ 236761 h 405812"/>
                <a:gd name="connsiteX36" fmla="*/ 60969 w 206335"/>
                <a:gd name="connsiteY36" fmla="*/ 252788 h 405812"/>
                <a:gd name="connsiteX37" fmla="*/ 56578 w 206335"/>
                <a:gd name="connsiteY37" fmla="*/ 255385 h 405812"/>
                <a:gd name="connsiteX38" fmla="*/ 42162 w 206335"/>
                <a:gd name="connsiteY38" fmla="*/ 267630 h 405812"/>
                <a:gd name="connsiteX39" fmla="*/ 36784 w 206335"/>
                <a:gd name="connsiteY39" fmla="*/ 279813 h 405812"/>
                <a:gd name="connsiteX40" fmla="*/ 13784 w 206335"/>
                <a:gd name="connsiteY40" fmla="*/ 295628 h 405812"/>
                <a:gd name="connsiteX41" fmla="*/ 11596 w 206335"/>
                <a:gd name="connsiteY41" fmla="*/ 307447 h 405812"/>
                <a:gd name="connsiteX42" fmla="*/ 18600 w 206335"/>
                <a:gd name="connsiteY42" fmla="*/ 311138 h 405812"/>
                <a:gd name="connsiteX43" fmla="*/ 23400 w 206335"/>
                <a:gd name="connsiteY43" fmla="*/ 309650 h 405812"/>
                <a:gd name="connsiteX44" fmla="*/ 44668 w 206335"/>
                <a:gd name="connsiteY44" fmla="*/ 295020 h 405812"/>
                <a:gd name="connsiteX45" fmla="*/ 58341 w 206335"/>
                <a:gd name="connsiteY45" fmla="*/ 313311 h 405812"/>
                <a:gd name="connsiteX46" fmla="*/ 71117 w 206335"/>
                <a:gd name="connsiteY46" fmla="*/ 319691 h 405812"/>
                <a:gd name="connsiteX47" fmla="*/ 75735 w 206335"/>
                <a:gd name="connsiteY47" fmla="*/ 319008 h 405812"/>
                <a:gd name="connsiteX48" fmla="*/ 95469 w 206335"/>
                <a:gd name="connsiteY48" fmla="*/ 313007 h 405812"/>
                <a:gd name="connsiteX49" fmla="*/ 95469 w 206335"/>
                <a:gd name="connsiteY49" fmla="*/ 397320 h 405812"/>
                <a:gd name="connsiteX50" fmla="*/ 103961 w 206335"/>
                <a:gd name="connsiteY50" fmla="*/ 405812 h 405812"/>
                <a:gd name="connsiteX51" fmla="*/ 112453 w 206335"/>
                <a:gd name="connsiteY51" fmla="*/ 397320 h 405812"/>
                <a:gd name="connsiteX52" fmla="*/ 112453 w 206335"/>
                <a:gd name="connsiteY52" fmla="*/ 313007 h 405812"/>
                <a:gd name="connsiteX53" fmla="*/ 132187 w 206335"/>
                <a:gd name="connsiteY53" fmla="*/ 319008 h 405812"/>
                <a:gd name="connsiteX54" fmla="*/ 136790 w 206335"/>
                <a:gd name="connsiteY54" fmla="*/ 319691 h 405812"/>
                <a:gd name="connsiteX55" fmla="*/ 149566 w 206335"/>
                <a:gd name="connsiteY55" fmla="*/ 313311 h 405812"/>
                <a:gd name="connsiteX56" fmla="*/ 163238 w 206335"/>
                <a:gd name="connsiteY56" fmla="*/ 295020 h 405812"/>
                <a:gd name="connsiteX57" fmla="*/ 172946 w 206335"/>
                <a:gd name="connsiteY57" fmla="*/ 301659 h 405812"/>
                <a:gd name="connsiteX58" fmla="*/ 177199 w 206335"/>
                <a:gd name="connsiteY58" fmla="*/ 172774 h 405812"/>
                <a:gd name="connsiteX59" fmla="*/ 177199 w 206335"/>
                <a:gd name="connsiteY59" fmla="*/ 149834 h 405812"/>
                <a:gd name="connsiteX60" fmla="*/ 188229 w 206335"/>
                <a:gd name="connsiteY60" fmla="*/ 161304 h 405812"/>
                <a:gd name="connsiteX61" fmla="*/ 177199 w 206335"/>
                <a:gd name="connsiteY61" fmla="*/ 172774 h 405812"/>
                <a:gd name="connsiteX62" fmla="*/ 177199 w 206335"/>
                <a:gd name="connsiteY62" fmla="*/ 172774 h 405812"/>
                <a:gd name="connsiteX63" fmla="*/ 19754 w 206335"/>
                <a:gd name="connsiteY63" fmla="*/ 161289 h 405812"/>
                <a:gd name="connsiteX64" fmla="*/ 30783 w 206335"/>
                <a:gd name="connsiteY64" fmla="*/ 149819 h 405812"/>
                <a:gd name="connsiteX65" fmla="*/ 30783 w 206335"/>
                <a:gd name="connsiteY65" fmla="*/ 172758 h 405812"/>
                <a:gd name="connsiteX66" fmla="*/ 19754 w 206335"/>
                <a:gd name="connsiteY66" fmla="*/ 161289 h 405812"/>
                <a:gd name="connsiteX67" fmla="*/ 19754 w 206335"/>
                <a:gd name="connsiteY67" fmla="*/ 161289 h 405812"/>
                <a:gd name="connsiteX68" fmla="*/ 37103 w 206335"/>
                <a:gd name="connsiteY68" fmla="*/ 102665 h 405812"/>
                <a:gd name="connsiteX69" fmla="*/ 30783 w 206335"/>
                <a:gd name="connsiteY69" fmla="*/ 115896 h 405812"/>
                <a:gd name="connsiteX70" fmla="*/ 30783 w 206335"/>
                <a:gd name="connsiteY70" fmla="*/ 132820 h 405812"/>
                <a:gd name="connsiteX71" fmla="*/ 25162 w 206335"/>
                <a:gd name="connsiteY71" fmla="*/ 133473 h 405812"/>
                <a:gd name="connsiteX72" fmla="*/ 22033 w 206335"/>
                <a:gd name="connsiteY72" fmla="*/ 127366 h 405812"/>
                <a:gd name="connsiteX73" fmla="*/ 19921 w 206335"/>
                <a:gd name="connsiteY73" fmla="*/ 104655 h 405812"/>
                <a:gd name="connsiteX74" fmla="*/ 20939 w 206335"/>
                <a:gd name="connsiteY74" fmla="*/ 101191 h 405812"/>
                <a:gd name="connsiteX75" fmla="*/ 21076 w 206335"/>
                <a:gd name="connsiteY75" fmla="*/ 96907 h 405812"/>
                <a:gd name="connsiteX76" fmla="*/ 17749 w 206335"/>
                <a:gd name="connsiteY76" fmla="*/ 82278 h 405812"/>
                <a:gd name="connsiteX77" fmla="*/ 27092 w 206335"/>
                <a:gd name="connsiteY77" fmla="*/ 52700 h 405812"/>
                <a:gd name="connsiteX78" fmla="*/ 32378 w 206335"/>
                <a:gd name="connsiteY78" fmla="*/ 47914 h 405812"/>
                <a:gd name="connsiteX79" fmla="*/ 34429 w 206335"/>
                <a:gd name="connsiteY79" fmla="*/ 45089 h 405812"/>
                <a:gd name="connsiteX80" fmla="*/ 63901 w 206335"/>
                <a:gd name="connsiteY80" fmla="*/ 26965 h 405812"/>
                <a:gd name="connsiteX81" fmla="*/ 69537 w 206335"/>
                <a:gd name="connsiteY81" fmla="*/ 27238 h 405812"/>
                <a:gd name="connsiteX82" fmla="*/ 73092 w 206335"/>
                <a:gd name="connsiteY82" fmla="*/ 26646 h 405812"/>
                <a:gd name="connsiteX83" fmla="*/ 91792 w 206335"/>
                <a:gd name="connsiteY83" fmla="*/ 19172 h 405812"/>
                <a:gd name="connsiteX84" fmla="*/ 114595 w 206335"/>
                <a:gd name="connsiteY84" fmla="*/ 19172 h 405812"/>
                <a:gd name="connsiteX85" fmla="*/ 133296 w 206335"/>
                <a:gd name="connsiteY85" fmla="*/ 26646 h 405812"/>
                <a:gd name="connsiteX86" fmla="*/ 136851 w 206335"/>
                <a:gd name="connsiteY86" fmla="*/ 27238 h 405812"/>
                <a:gd name="connsiteX87" fmla="*/ 142487 w 206335"/>
                <a:gd name="connsiteY87" fmla="*/ 26965 h 405812"/>
                <a:gd name="connsiteX88" fmla="*/ 171958 w 206335"/>
                <a:gd name="connsiteY88" fmla="*/ 45089 h 405812"/>
                <a:gd name="connsiteX89" fmla="*/ 174009 w 206335"/>
                <a:gd name="connsiteY89" fmla="*/ 47914 h 405812"/>
                <a:gd name="connsiteX90" fmla="*/ 179296 w 206335"/>
                <a:gd name="connsiteY90" fmla="*/ 52700 h 405812"/>
                <a:gd name="connsiteX91" fmla="*/ 188639 w 206335"/>
                <a:gd name="connsiteY91" fmla="*/ 82278 h 405812"/>
                <a:gd name="connsiteX92" fmla="*/ 185312 w 206335"/>
                <a:gd name="connsiteY92" fmla="*/ 96907 h 405812"/>
                <a:gd name="connsiteX93" fmla="*/ 185448 w 206335"/>
                <a:gd name="connsiteY93" fmla="*/ 101191 h 405812"/>
                <a:gd name="connsiteX94" fmla="*/ 186482 w 206335"/>
                <a:gd name="connsiteY94" fmla="*/ 104655 h 405812"/>
                <a:gd name="connsiteX95" fmla="*/ 184370 w 206335"/>
                <a:gd name="connsiteY95" fmla="*/ 127351 h 405812"/>
                <a:gd name="connsiteX96" fmla="*/ 181392 w 206335"/>
                <a:gd name="connsiteY96" fmla="*/ 133184 h 405812"/>
                <a:gd name="connsiteX97" fmla="*/ 177260 w 206335"/>
                <a:gd name="connsiteY97" fmla="*/ 132820 h 405812"/>
                <a:gd name="connsiteX98" fmla="*/ 177260 w 206335"/>
                <a:gd name="connsiteY98" fmla="*/ 117492 h 405812"/>
                <a:gd name="connsiteX99" fmla="*/ 171032 w 206335"/>
                <a:gd name="connsiteY99" fmla="*/ 104336 h 405812"/>
                <a:gd name="connsiteX100" fmla="*/ 156904 w 206335"/>
                <a:gd name="connsiteY100" fmla="*/ 100811 h 405812"/>
                <a:gd name="connsiteX101" fmla="*/ 154215 w 206335"/>
                <a:gd name="connsiteY101" fmla="*/ 101358 h 405812"/>
                <a:gd name="connsiteX102" fmla="*/ 135818 w 206335"/>
                <a:gd name="connsiteY102" fmla="*/ 97910 h 405812"/>
                <a:gd name="connsiteX103" fmla="*/ 116950 w 206335"/>
                <a:gd name="connsiteY103" fmla="*/ 97575 h 405812"/>
                <a:gd name="connsiteX104" fmla="*/ 114944 w 206335"/>
                <a:gd name="connsiteY104" fmla="*/ 98776 h 405812"/>
                <a:gd name="connsiteX105" fmla="*/ 93145 w 206335"/>
                <a:gd name="connsiteY105" fmla="*/ 98776 h 405812"/>
                <a:gd name="connsiteX106" fmla="*/ 90547 w 206335"/>
                <a:gd name="connsiteY106" fmla="*/ 97241 h 405812"/>
                <a:gd name="connsiteX107" fmla="*/ 73365 w 206335"/>
                <a:gd name="connsiteY107" fmla="*/ 96618 h 405812"/>
                <a:gd name="connsiteX108" fmla="*/ 70874 w 206335"/>
                <a:gd name="connsiteY108" fmla="*/ 97864 h 405812"/>
                <a:gd name="connsiteX109" fmla="*/ 54452 w 206335"/>
                <a:gd name="connsiteY109" fmla="*/ 99930 h 405812"/>
                <a:gd name="connsiteX110" fmla="*/ 51444 w 206335"/>
                <a:gd name="connsiteY110" fmla="*/ 99277 h 405812"/>
                <a:gd name="connsiteX111" fmla="*/ 37103 w 206335"/>
                <a:gd name="connsiteY111" fmla="*/ 102665 h 405812"/>
                <a:gd name="connsiteX112" fmla="*/ 37103 w 206335"/>
                <a:gd name="connsiteY112" fmla="*/ 102665 h 405812"/>
                <a:gd name="connsiteX113" fmla="*/ 47783 w 206335"/>
                <a:gd name="connsiteY113" fmla="*/ 177605 h 405812"/>
                <a:gd name="connsiteX114" fmla="*/ 47798 w 206335"/>
                <a:gd name="connsiteY114" fmla="*/ 115866 h 405812"/>
                <a:gd name="connsiteX115" fmla="*/ 50806 w 206335"/>
                <a:gd name="connsiteY115" fmla="*/ 116519 h 405812"/>
                <a:gd name="connsiteX116" fmla="*/ 78378 w 206335"/>
                <a:gd name="connsiteY116" fmla="*/ 113056 h 405812"/>
                <a:gd name="connsiteX117" fmla="*/ 80870 w 206335"/>
                <a:gd name="connsiteY117" fmla="*/ 111810 h 405812"/>
                <a:gd name="connsiteX118" fmla="*/ 81842 w 206335"/>
                <a:gd name="connsiteY118" fmla="*/ 111840 h 405812"/>
                <a:gd name="connsiteX119" fmla="*/ 84440 w 206335"/>
                <a:gd name="connsiteY119" fmla="*/ 113375 h 405812"/>
                <a:gd name="connsiteX120" fmla="*/ 123543 w 206335"/>
                <a:gd name="connsiteY120" fmla="*/ 113375 h 405812"/>
                <a:gd name="connsiteX121" fmla="*/ 125548 w 206335"/>
                <a:gd name="connsiteY121" fmla="*/ 112175 h 405812"/>
                <a:gd name="connsiteX122" fmla="*/ 126612 w 206335"/>
                <a:gd name="connsiteY122" fmla="*/ 112190 h 405812"/>
                <a:gd name="connsiteX123" fmla="*/ 157496 w 206335"/>
                <a:gd name="connsiteY123" fmla="*/ 117993 h 405812"/>
                <a:gd name="connsiteX124" fmla="*/ 160200 w 206335"/>
                <a:gd name="connsiteY124" fmla="*/ 117446 h 405812"/>
                <a:gd name="connsiteX125" fmla="*/ 160200 w 206335"/>
                <a:gd name="connsiteY125" fmla="*/ 117476 h 405812"/>
                <a:gd name="connsiteX126" fmla="*/ 160200 w 206335"/>
                <a:gd name="connsiteY126" fmla="*/ 177589 h 405812"/>
                <a:gd name="connsiteX127" fmla="*/ 103991 w 206335"/>
                <a:gd name="connsiteY127" fmla="*/ 233798 h 405812"/>
                <a:gd name="connsiteX128" fmla="*/ 47783 w 206335"/>
                <a:gd name="connsiteY128" fmla="*/ 177605 h 405812"/>
                <a:gd name="connsiteX129" fmla="*/ 47783 w 206335"/>
                <a:gd name="connsiteY129" fmla="*/ 177605 h 405812"/>
                <a:gd name="connsiteX130" fmla="*/ 103991 w 206335"/>
                <a:gd name="connsiteY130" fmla="*/ 250813 h 405812"/>
                <a:gd name="connsiteX131" fmla="*/ 130030 w 206335"/>
                <a:gd name="connsiteY131" fmla="*/ 246012 h 405812"/>
                <a:gd name="connsiteX132" fmla="*/ 130030 w 206335"/>
                <a:gd name="connsiteY132" fmla="*/ 255674 h 405812"/>
                <a:gd name="connsiteX133" fmla="*/ 103991 w 206335"/>
                <a:gd name="connsiteY133" fmla="*/ 268435 h 405812"/>
                <a:gd name="connsiteX134" fmla="*/ 77953 w 206335"/>
                <a:gd name="connsiteY134" fmla="*/ 255674 h 405812"/>
                <a:gd name="connsiteX135" fmla="*/ 77953 w 206335"/>
                <a:gd name="connsiteY135" fmla="*/ 246012 h 405812"/>
                <a:gd name="connsiteX136" fmla="*/ 103991 w 206335"/>
                <a:gd name="connsiteY136" fmla="*/ 250813 h 405812"/>
                <a:gd name="connsiteX137" fmla="*/ 103991 w 206335"/>
                <a:gd name="connsiteY137" fmla="*/ 250813 h 405812"/>
                <a:gd name="connsiteX138" fmla="*/ 71527 w 206335"/>
                <a:gd name="connsiteY138" fmla="*/ 302525 h 405812"/>
                <a:gd name="connsiteX139" fmla="*/ 54360 w 206335"/>
                <a:gd name="connsiteY139" fmla="*/ 279570 h 405812"/>
                <a:gd name="connsiteX140" fmla="*/ 66711 w 206335"/>
                <a:gd name="connsiteY140" fmla="*/ 269088 h 405812"/>
                <a:gd name="connsiteX141" fmla="*/ 95499 w 206335"/>
                <a:gd name="connsiteY141" fmla="*/ 283201 h 405812"/>
                <a:gd name="connsiteX142" fmla="*/ 95499 w 206335"/>
                <a:gd name="connsiteY142" fmla="*/ 295233 h 405812"/>
                <a:gd name="connsiteX143" fmla="*/ 71527 w 206335"/>
                <a:gd name="connsiteY143" fmla="*/ 302525 h 405812"/>
                <a:gd name="connsiteX144" fmla="*/ 136456 w 206335"/>
                <a:gd name="connsiteY144" fmla="*/ 302525 h 405812"/>
                <a:gd name="connsiteX145" fmla="*/ 112483 w 206335"/>
                <a:gd name="connsiteY145" fmla="*/ 295233 h 405812"/>
                <a:gd name="connsiteX146" fmla="*/ 112483 w 206335"/>
                <a:gd name="connsiteY146" fmla="*/ 283201 h 405812"/>
                <a:gd name="connsiteX147" fmla="*/ 141271 w 206335"/>
                <a:gd name="connsiteY147" fmla="*/ 269088 h 405812"/>
                <a:gd name="connsiteX148" fmla="*/ 153622 w 206335"/>
                <a:gd name="connsiteY148" fmla="*/ 279570 h 405812"/>
                <a:gd name="connsiteX149" fmla="*/ 136456 w 206335"/>
                <a:gd name="connsiteY149" fmla="*/ 302525 h 40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206335" h="405812">
                  <a:moveTo>
                    <a:pt x="172946" y="301659"/>
                  </a:moveTo>
                  <a:cubicBezTo>
                    <a:pt x="174419" y="302677"/>
                    <a:pt x="176090" y="303163"/>
                    <a:pt x="177746" y="303163"/>
                  </a:cubicBezTo>
                  <a:cubicBezTo>
                    <a:pt x="180450" y="303163"/>
                    <a:pt x="183109" y="301872"/>
                    <a:pt x="184750" y="299471"/>
                  </a:cubicBezTo>
                  <a:cubicBezTo>
                    <a:pt x="187408" y="295613"/>
                    <a:pt x="186436" y="290311"/>
                    <a:pt x="182562" y="287652"/>
                  </a:cubicBezTo>
                  <a:lnTo>
                    <a:pt x="171184" y="279829"/>
                  </a:lnTo>
                  <a:cubicBezTo>
                    <a:pt x="171336" y="275302"/>
                    <a:pt x="169497" y="270774"/>
                    <a:pt x="165821" y="267645"/>
                  </a:cubicBezTo>
                  <a:lnTo>
                    <a:pt x="151404" y="255416"/>
                  </a:lnTo>
                  <a:cubicBezTo>
                    <a:pt x="150067" y="254276"/>
                    <a:pt x="148579" y="253426"/>
                    <a:pt x="147014" y="252818"/>
                  </a:cubicBezTo>
                  <a:lnTo>
                    <a:pt x="147014" y="236791"/>
                  </a:lnTo>
                  <a:cubicBezTo>
                    <a:pt x="162175" y="225747"/>
                    <a:pt x="172931" y="209036"/>
                    <a:pt x="176166" y="189788"/>
                  </a:cubicBezTo>
                  <a:lnTo>
                    <a:pt x="176729" y="189788"/>
                  </a:lnTo>
                  <a:cubicBezTo>
                    <a:pt x="192437" y="189788"/>
                    <a:pt x="205213" y="177012"/>
                    <a:pt x="205213" y="161304"/>
                  </a:cubicBezTo>
                  <a:cubicBezTo>
                    <a:pt x="205213" y="153268"/>
                    <a:pt x="201871" y="146021"/>
                    <a:pt x="196508" y="140826"/>
                  </a:cubicBezTo>
                  <a:lnTo>
                    <a:pt x="199440" y="135114"/>
                  </a:lnTo>
                  <a:cubicBezTo>
                    <a:pt x="205046" y="124161"/>
                    <a:pt x="206215" y="111643"/>
                    <a:pt x="202721" y="99854"/>
                  </a:cubicBezTo>
                  <a:lnTo>
                    <a:pt x="202326" y="98517"/>
                  </a:lnTo>
                  <a:lnTo>
                    <a:pt x="205152" y="86045"/>
                  </a:lnTo>
                  <a:cubicBezTo>
                    <a:pt x="208965" y="69258"/>
                    <a:pt x="203420" y="51667"/>
                    <a:pt x="190659" y="40121"/>
                  </a:cubicBezTo>
                  <a:lnTo>
                    <a:pt x="186633" y="36475"/>
                  </a:lnTo>
                  <a:cubicBezTo>
                    <a:pt x="178202" y="19460"/>
                    <a:pt x="160747" y="9130"/>
                    <a:pt x="141651" y="10026"/>
                  </a:cubicBezTo>
                  <a:lnTo>
                    <a:pt x="137853" y="10209"/>
                  </a:lnTo>
                  <a:lnTo>
                    <a:pt x="120869" y="3418"/>
                  </a:lnTo>
                  <a:cubicBezTo>
                    <a:pt x="109445" y="-1139"/>
                    <a:pt x="96866" y="-1139"/>
                    <a:pt x="85458" y="3418"/>
                  </a:cubicBezTo>
                  <a:lnTo>
                    <a:pt x="68473" y="10209"/>
                  </a:lnTo>
                  <a:lnTo>
                    <a:pt x="64676" y="10026"/>
                  </a:lnTo>
                  <a:cubicBezTo>
                    <a:pt x="45565" y="9100"/>
                    <a:pt x="28125" y="19445"/>
                    <a:pt x="19709" y="36460"/>
                  </a:cubicBezTo>
                  <a:lnTo>
                    <a:pt x="15683" y="40106"/>
                  </a:lnTo>
                  <a:cubicBezTo>
                    <a:pt x="2922" y="51651"/>
                    <a:pt x="-2638" y="69258"/>
                    <a:pt x="1190" y="86030"/>
                  </a:cubicBezTo>
                  <a:lnTo>
                    <a:pt x="4016" y="98502"/>
                  </a:lnTo>
                  <a:lnTo>
                    <a:pt x="3621" y="99839"/>
                  </a:lnTo>
                  <a:cubicBezTo>
                    <a:pt x="142" y="111643"/>
                    <a:pt x="1296" y="124161"/>
                    <a:pt x="6902" y="135099"/>
                  </a:cubicBezTo>
                  <a:lnTo>
                    <a:pt x="10396" y="141904"/>
                  </a:lnTo>
                  <a:cubicBezTo>
                    <a:pt x="5672" y="146994"/>
                    <a:pt x="2770" y="153799"/>
                    <a:pt x="2770" y="161274"/>
                  </a:cubicBezTo>
                  <a:cubicBezTo>
                    <a:pt x="2770" y="176982"/>
                    <a:pt x="15546" y="189758"/>
                    <a:pt x="31254" y="189758"/>
                  </a:cubicBezTo>
                  <a:lnTo>
                    <a:pt x="31831" y="189758"/>
                  </a:lnTo>
                  <a:cubicBezTo>
                    <a:pt x="35067" y="209006"/>
                    <a:pt x="45823" y="225716"/>
                    <a:pt x="60969" y="236761"/>
                  </a:cubicBezTo>
                  <a:lnTo>
                    <a:pt x="60969" y="252788"/>
                  </a:lnTo>
                  <a:cubicBezTo>
                    <a:pt x="59389" y="253395"/>
                    <a:pt x="57915" y="254261"/>
                    <a:pt x="56578" y="255385"/>
                  </a:cubicBezTo>
                  <a:lnTo>
                    <a:pt x="42162" y="267630"/>
                  </a:lnTo>
                  <a:cubicBezTo>
                    <a:pt x="38470" y="270744"/>
                    <a:pt x="36647" y="275286"/>
                    <a:pt x="36784" y="279813"/>
                  </a:cubicBezTo>
                  <a:lnTo>
                    <a:pt x="13784" y="295628"/>
                  </a:lnTo>
                  <a:cubicBezTo>
                    <a:pt x="9925" y="298286"/>
                    <a:pt x="8938" y="303573"/>
                    <a:pt x="11596" y="307447"/>
                  </a:cubicBezTo>
                  <a:cubicBezTo>
                    <a:pt x="13237" y="309847"/>
                    <a:pt x="15895" y="311138"/>
                    <a:pt x="18600" y="311138"/>
                  </a:cubicBezTo>
                  <a:cubicBezTo>
                    <a:pt x="20255" y="311138"/>
                    <a:pt x="21942" y="310652"/>
                    <a:pt x="23400" y="309650"/>
                  </a:cubicBezTo>
                  <a:lnTo>
                    <a:pt x="44668" y="295020"/>
                  </a:lnTo>
                  <a:lnTo>
                    <a:pt x="58341" y="313311"/>
                  </a:lnTo>
                  <a:cubicBezTo>
                    <a:pt x="61394" y="317397"/>
                    <a:pt x="66180" y="319691"/>
                    <a:pt x="71117" y="319691"/>
                  </a:cubicBezTo>
                  <a:cubicBezTo>
                    <a:pt x="72651" y="319691"/>
                    <a:pt x="74216" y="319463"/>
                    <a:pt x="75735" y="319008"/>
                  </a:cubicBezTo>
                  <a:lnTo>
                    <a:pt x="95469" y="313007"/>
                  </a:lnTo>
                  <a:lnTo>
                    <a:pt x="95469" y="397320"/>
                  </a:lnTo>
                  <a:cubicBezTo>
                    <a:pt x="95469" y="402014"/>
                    <a:pt x="99267" y="405812"/>
                    <a:pt x="103961" y="405812"/>
                  </a:cubicBezTo>
                  <a:cubicBezTo>
                    <a:pt x="108655" y="405812"/>
                    <a:pt x="112453" y="402014"/>
                    <a:pt x="112453" y="397320"/>
                  </a:cubicBezTo>
                  <a:lnTo>
                    <a:pt x="112453" y="313007"/>
                  </a:lnTo>
                  <a:lnTo>
                    <a:pt x="132187" y="319008"/>
                  </a:lnTo>
                  <a:cubicBezTo>
                    <a:pt x="133706" y="319479"/>
                    <a:pt x="135256" y="319691"/>
                    <a:pt x="136790" y="319691"/>
                  </a:cubicBezTo>
                  <a:cubicBezTo>
                    <a:pt x="141727" y="319691"/>
                    <a:pt x="146528" y="317382"/>
                    <a:pt x="149566" y="313311"/>
                  </a:cubicBezTo>
                  <a:lnTo>
                    <a:pt x="163238" y="295020"/>
                  </a:lnTo>
                  <a:lnTo>
                    <a:pt x="172946" y="301659"/>
                  </a:lnTo>
                  <a:close/>
                  <a:moveTo>
                    <a:pt x="177199" y="172774"/>
                  </a:moveTo>
                  <a:lnTo>
                    <a:pt x="177199" y="149834"/>
                  </a:lnTo>
                  <a:cubicBezTo>
                    <a:pt x="183322" y="150077"/>
                    <a:pt x="188229" y="155121"/>
                    <a:pt x="188229" y="161304"/>
                  </a:cubicBezTo>
                  <a:cubicBezTo>
                    <a:pt x="188229" y="167472"/>
                    <a:pt x="183322" y="172515"/>
                    <a:pt x="177199" y="172774"/>
                  </a:cubicBezTo>
                  <a:lnTo>
                    <a:pt x="177199" y="172774"/>
                  </a:lnTo>
                  <a:close/>
                  <a:moveTo>
                    <a:pt x="19754" y="161289"/>
                  </a:moveTo>
                  <a:cubicBezTo>
                    <a:pt x="19754" y="155106"/>
                    <a:pt x="24661" y="150062"/>
                    <a:pt x="30783" y="149819"/>
                  </a:cubicBezTo>
                  <a:lnTo>
                    <a:pt x="30783" y="172758"/>
                  </a:lnTo>
                  <a:cubicBezTo>
                    <a:pt x="24661" y="172515"/>
                    <a:pt x="19754" y="167472"/>
                    <a:pt x="19754" y="161289"/>
                  </a:cubicBezTo>
                  <a:lnTo>
                    <a:pt x="19754" y="161289"/>
                  </a:lnTo>
                  <a:close/>
                  <a:moveTo>
                    <a:pt x="37103" y="102665"/>
                  </a:moveTo>
                  <a:cubicBezTo>
                    <a:pt x="33092" y="105916"/>
                    <a:pt x="30783" y="110731"/>
                    <a:pt x="30783" y="115896"/>
                  </a:cubicBezTo>
                  <a:lnTo>
                    <a:pt x="30783" y="132820"/>
                  </a:lnTo>
                  <a:cubicBezTo>
                    <a:pt x="28854" y="132850"/>
                    <a:pt x="26985" y="133078"/>
                    <a:pt x="25162" y="133473"/>
                  </a:cubicBezTo>
                  <a:lnTo>
                    <a:pt x="22033" y="127366"/>
                  </a:lnTo>
                  <a:cubicBezTo>
                    <a:pt x="18417" y="120317"/>
                    <a:pt x="17673" y="112250"/>
                    <a:pt x="19921" y="104655"/>
                  </a:cubicBezTo>
                  <a:lnTo>
                    <a:pt x="20939" y="101191"/>
                  </a:lnTo>
                  <a:cubicBezTo>
                    <a:pt x="21349" y="99793"/>
                    <a:pt x="21395" y="98320"/>
                    <a:pt x="21076" y="96907"/>
                  </a:cubicBezTo>
                  <a:lnTo>
                    <a:pt x="17749" y="82278"/>
                  </a:lnTo>
                  <a:cubicBezTo>
                    <a:pt x="15288" y="71476"/>
                    <a:pt x="18873" y="60143"/>
                    <a:pt x="27092" y="52700"/>
                  </a:cubicBezTo>
                  <a:lnTo>
                    <a:pt x="32378" y="47914"/>
                  </a:lnTo>
                  <a:cubicBezTo>
                    <a:pt x="33244" y="47124"/>
                    <a:pt x="33958" y="46167"/>
                    <a:pt x="34429" y="45089"/>
                  </a:cubicBezTo>
                  <a:cubicBezTo>
                    <a:pt x="39625" y="33482"/>
                    <a:pt x="51170" y="26373"/>
                    <a:pt x="63901" y="26965"/>
                  </a:cubicBezTo>
                  <a:lnTo>
                    <a:pt x="69537" y="27238"/>
                  </a:lnTo>
                  <a:cubicBezTo>
                    <a:pt x="70752" y="27299"/>
                    <a:pt x="71952" y="27087"/>
                    <a:pt x="73092" y="26646"/>
                  </a:cubicBezTo>
                  <a:lnTo>
                    <a:pt x="91792" y="19172"/>
                  </a:lnTo>
                  <a:cubicBezTo>
                    <a:pt x="99145" y="16240"/>
                    <a:pt x="107242" y="16240"/>
                    <a:pt x="114595" y="19172"/>
                  </a:cubicBezTo>
                  <a:lnTo>
                    <a:pt x="133296" y="26646"/>
                  </a:lnTo>
                  <a:cubicBezTo>
                    <a:pt x="134420" y="27102"/>
                    <a:pt x="135635" y="27299"/>
                    <a:pt x="136851" y="27238"/>
                  </a:cubicBezTo>
                  <a:lnTo>
                    <a:pt x="142487" y="26965"/>
                  </a:lnTo>
                  <a:cubicBezTo>
                    <a:pt x="155187" y="26373"/>
                    <a:pt x="166763" y="33482"/>
                    <a:pt x="171958" y="45089"/>
                  </a:cubicBezTo>
                  <a:cubicBezTo>
                    <a:pt x="172445" y="46167"/>
                    <a:pt x="173143" y="47124"/>
                    <a:pt x="174009" y="47914"/>
                  </a:cubicBezTo>
                  <a:lnTo>
                    <a:pt x="179296" y="52700"/>
                  </a:lnTo>
                  <a:cubicBezTo>
                    <a:pt x="187515" y="60128"/>
                    <a:pt x="191085" y="71476"/>
                    <a:pt x="188639" y="82278"/>
                  </a:cubicBezTo>
                  <a:lnTo>
                    <a:pt x="185312" y="96907"/>
                  </a:lnTo>
                  <a:cubicBezTo>
                    <a:pt x="184993" y="98320"/>
                    <a:pt x="185038" y="99809"/>
                    <a:pt x="185448" y="101191"/>
                  </a:cubicBezTo>
                  <a:lnTo>
                    <a:pt x="186482" y="104655"/>
                  </a:lnTo>
                  <a:cubicBezTo>
                    <a:pt x="188730" y="112250"/>
                    <a:pt x="187970" y="120302"/>
                    <a:pt x="184370" y="127351"/>
                  </a:cubicBezTo>
                  <a:lnTo>
                    <a:pt x="181392" y="133184"/>
                  </a:lnTo>
                  <a:cubicBezTo>
                    <a:pt x="180040" y="132957"/>
                    <a:pt x="178658" y="132835"/>
                    <a:pt x="177260" y="132820"/>
                  </a:cubicBezTo>
                  <a:lnTo>
                    <a:pt x="177260" y="117492"/>
                  </a:lnTo>
                  <a:cubicBezTo>
                    <a:pt x="177260" y="112372"/>
                    <a:pt x="174997" y="107587"/>
                    <a:pt x="171032" y="104336"/>
                  </a:cubicBezTo>
                  <a:cubicBezTo>
                    <a:pt x="167067" y="101085"/>
                    <a:pt x="161917" y="99809"/>
                    <a:pt x="156904" y="100811"/>
                  </a:cubicBezTo>
                  <a:lnTo>
                    <a:pt x="154215" y="101358"/>
                  </a:lnTo>
                  <a:cubicBezTo>
                    <a:pt x="147834" y="102634"/>
                    <a:pt x="141302" y="101404"/>
                    <a:pt x="135818" y="97910"/>
                  </a:cubicBezTo>
                  <a:cubicBezTo>
                    <a:pt x="130060" y="94233"/>
                    <a:pt x="122844" y="94097"/>
                    <a:pt x="116950" y="97575"/>
                  </a:cubicBezTo>
                  <a:lnTo>
                    <a:pt x="114944" y="98776"/>
                  </a:lnTo>
                  <a:cubicBezTo>
                    <a:pt x="108215" y="102756"/>
                    <a:pt x="99859" y="102756"/>
                    <a:pt x="93145" y="98776"/>
                  </a:cubicBezTo>
                  <a:lnTo>
                    <a:pt x="90547" y="97241"/>
                  </a:lnTo>
                  <a:cubicBezTo>
                    <a:pt x="85275" y="94127"/>
                    <a:pt x="78849" y="93884"/>
                    <a:pt x="73365" y="96618"/>
                  </a:cubicBezTo>
                  <a:lnTo>
                    <a:pt x="70874" y="97864"/>
                  </a:lnTo>
                  <a:cubicBezTo>
                    <a:pt x="65815" y="100386"/>
                    <a:pt x="59966" y="101115"/>
                    <a:pt x="54452" y="99930"/>
                  </a:cubicBezTo>
                  <a:lnTo>
                    <a:pt x="51444" y="99277"/>
                  </a:lnTo>
                  <a:cubicBezTo>
                    <a:pt x="46339" y="98183"/>
                    <a:pt x="41129" y="99414"/>
                    <a:pt x="37103" y="102665"/>
                  </a:cubicBezTo>
                  <a:lnTo>
                    <a:pt x="37103" y="102665"/>
                  </a:lnTo>
                  <a:close/>
                  <a:moveTo>
                    <a:pt x="47783" y="177605"/>
                  </a:moveTo>
                  <a:lnTo>
                    <a:pt x="47798" y="115866"/>
                  </a:lnTo>
                  <a:lnTo>
                    <a:pt x="50806" y="116519"/>
                  </a:lnTo>
                  <a:cubicBezTo>
                    <a:pt x="60088" y="118525"/>
                    <a:pt x="69886" y="117294"/>
                    <a:pt x="78378" y="113056"/>
                  </a:cubicBezTo>
                  <a:lnTo>
                    <a:pt x="80870" y="111810"/>
                  </a:lnTo>
                  <a:cubicBezTo>
                    <a:pt x="81174" y="111658"/>
                    <a:pt x="81538" y="111673"/>
                    <a:pt x="81842" y="111840"/>
                  </a:cubicBezTo>
                  <a:lnTo>
                    <a:pt x="84440" y="113375"/>
                  </a:lnTo>
                  <a:cubicBezTo>
                    <a:pt x="96502" y="120515"/>
                    <a:pt x="111481" y="120515"/>
                    <a:pt x="123543" y="113375"/>
                  </a:cubicBezTo>
                  <a:lnTo>
                    <a:pt x="125548" y="112175"/>
                  </a:lnTo>
                  <a:cubicBezTo>
                    <a:pt x="125882" y="111977"/>
                    <a:pt x="126293" y="111977"/>
                    <a:pt x="126612" y="112190"/>
                  </a:cubicBezTo>
                  <a:cubicBezTo>
                    <a:pt x="135818" y="118084"/>
                    <a:pt x="146786" y="120135"/>
                    <a:pt x="157496" y="117993"/>
                  </a:cubicBezTo>
                  <a:lnTo>
                    <a:pt x="160200" y="117446"/>
                  </a:lnTo>
                  <a:cubicBezTo>
                    <a:pt x="160200" y="117446"/>
                    <a:pt x="160200" y="117461"/>
                    <a:pt x="160200" y="117476"/>
                  </a:cubicBezTo>
                  <a:lnTo>
                    <a:pt x="160200" y="177589"/>
                  </a:lnTo>
                  <a:cubicBezTo>
                    <a:pt x="160200" y="208580"/>
                    <a:pt x="134982" y="233798"/>
                    <a:pt x="103991" y="233798"/>
                  </a:cubicBezTo>
                  <a:cubicBezTo>
                    <a:pt x="73001" y="233829"/>
                    <a:pt x="47783" y="208611"/>
                    <a:pt x="47783" y="177605"/>
                  </a:cubicBezTo>
                  <a:lnTo>
                    <a:pt x="47783" y="177605"/>
                  </a:lnTo>
                  <a:close/>
                  <a:moveTo>
                    <a:pt x="103991" y="250813"/>
                  </a:moveTo>
                  <a:cubicBezTo>
                    <a:pt x="113167" y="250813"/>
                    <a:pt x="121933" y="249096"/>
                    <a:pt x="130030" y="246012"/>
                  </a:cubicBezTo>
                  <a:lnTo>
                    <a:pt x="130030" y="255674"/>
                  </a:lnTo>
                  <a:lnTo>
                    <a:pt x="103991" y="268435"/>
                  </a:lnTo>
                  <a:lnTo>
                    <a:pt x="77953" y="255674"/>
                  </a:lnTo>
                  <a:lnTo>
                    <a:pt x="77953" y="246012"/>
                  </a:lnTo>
                  <a:cubicBezTo>
                    <a:pt x="86050" y="249111"/>
                    <a:pt x="94831" y="250813"/>
                    <a:pt x="103991" y="250813"/>
                  </a:cubicBezTo>
                  <a:lnTo>
                    <a:pt x="103991" y="250813"/>
                  </a:lnTo>
                  <a:close/>
                  <a:moveTo>
                    <a:pt x="71527" y="302525"/>
                  </a:moveTo>
                  <a:lnTo>
                    <a:pt x="54360" y="279570"/>
                  </a:lnTo>
                  <a:lnTo>
                    <a:pt x="66711" y="269088"/>
                  </a:lnTo>
                  <a:lnTo>
                    <a:pt x="95499" y="283201"/>
                  </a:lnTo>
                  <a:lnTo>
                    <a:pt x="95499" y="295233"/>
                  </a:lnTo>
                  <a:lnTo>
                    <a:pt x="71527" y="302525"/>
                  </a:lnTo>
                  <a:close/>
                  <a:moveTo>
                    <a:pt x="136456" y="302525"/>
                  </a:moveTo>
                  <a:lnTo>
                    <a:pt x="112483" y="295233"/>
                  </a:lnTo>
                  <a:lnTo>
                    <a:pt x="112483" y="283201"/>
                  </a:lnTo>
                  <a:lnTo>
                    <a:pt x="141271" y="269088"/>
                  </a:lnTo>
                  <a:lnTo>
                    <a:pt x="153622" y="279570"/>
                  </a:lnTo>
                  <a:lnTo>
                    <a:pt x="136456" y="302525"/>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106" name="任意多边形: 形状 105">
            <a:extLst>
              <a:ext uri="{FF2B5EF4-FFF2-40B4-BE49-F238E27FC236}">
                <a16:creationId xmlns:a16="http://schemas.microsoft.com/office/drawing/2014/main" id="{BCF3A803-33AD-2736-3C69-3EA084DD6F8D}"/>
              </a:ext>
            </a:extLst>
          </p:cNvPr>
          <p:cNvSpPr/>
          <p:nvPr/>
        </p:nvSpPr>
        <p:spPr>
          <a:xfrm>
            <a:off x="10852076" y="5429554"/>
            <a:ext cx="8971" cy="27017"/>
          </a:xfrm>
          <a:custGeom>
            <a:avLst/>
            <a:gdLst>
              <a:gd name="connsiteX0" fmla="*/ 16984 w 16984"/>
              <a:gd name="connsiteY0" fmla="*/ 42658 h 51150"/>
              <a:gd name="connsiteX1" fmla="*/ 16984 w 16984"/>
              <a:gd name="connsiteY1" fmla="*/ 8492 h 51150"/>
              <a:gd name="connsiteX2" fmla="*/ 8492 w 16984"/>
              <a:gd name="connsiteY2" fmla="*/ 0 h 51150"/>
              <a:gd name="connsiteX3" fmla="*/ 0 w 16984"/>
              <a:gd name="connsiteY3" fmla="*/ 8492 h 51150"/>
              <a:gd name="connsiteX4" fmla="*/ 0 w 16984"/>
              <a:gd name="connsiteY4" fmla="*/ 42658 h 51150"/>
              <a:gd name="connsiteX5" fmla="*/ 8492 w 16984"/>
              <a:gd name="connsiteY5" fmla="*/ 51150 h 51150"/>
              <a:gd name="connsiteX6" fmla="*/ 16984 w 16984"/>
              <a:gd name="connsiteY6" fmla="*/ 42658 h 51150"/>
              <a:gd name="connsiteX7" fmla="*/ 16984 w 16984"/>
              <a:gd name="connsiteY7" fmla="*/ 42658 h 5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84" h="51150">
                <a:moveTo>
                  <a:pt x="16984" y="42658"/>
                </a:moveTo>
                <a:lnTo>
                  <a:pt x="16984" y="8492"/>
                </a:lnTo>
                <a:cubicBezTo>
                  <a:pt x="16984" y="3798"/>
                  <a:pt x="13186" y="0"/>
                  <a:pt x="8492" y="0"/>
                </a:cubicBezTo>
                <a:cubicBezTo>
                  <a:pt x="3798" y="0"/>
                  <a:pt x="0" y="3798"/>
                  <a:pt x="0" y="8492"/>
                </a:cubicBezTo>
                <a:lnTo>
                  <a:pt x="0" y="42658"/>
                </a:lnTo>
                <a:cubicBezTo>
                  <a:pt x="0" y="47352"/>
                  <a:pt x="3798" y="51150"/>
                  <a:pt x="8492" y="51150"/>
                </a:cubicBezTo>
                <a:cubicBezTo>
                  <a:pt x="13171" y="51150"/>
                  <a:pt x="16984" y="47337"/>
                  <a:pt x="16984" y="42658"/>
                </a:cubicBezTo>
                <a:lnTo>
                  <a:pt x="16984" y="42658"/>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7" name="任意多边形: 形状 106">
            <a:extLst>
              <a:ext uri="{FF2B5EF4-FFF2-40B4-BE49-F238E27FC236}">
                <a16:creationId xmlns:a16="http://schemas.microsoft.com/office/drawing/2014/main" id="{ABEE766F-7BC2-A2F4-799B-67021499AD45}"/>
              </a:ext>
            </a:extLst>
          </p:cNvPr>
          <p:cNvSpPr/>
          <p:nvPr/>
        </p:nvSpPr>
        <p:spPr>
          <a:xfrm>
            <a:off x="10935229" y="5429554"/>
            <a:ext cx="8971" cy="27017"/>
          </a:xfrm>
          <a:custGeom>
            <a:avLst/>
            <a:gdLst>
              <a:gd name="connsiteX0" fmla="*/ 0 w 16984"/>
              <a:gd name="connsiteY0" fmla="*/ 8492 h 51150"/>
              <a:gd name="connsiteX1" fmla="*/ 0 w 16984"/>
              <a:gd name="connsiteY1" fmla="*/ 42658 h 51150"/>
              <a:gd name="connsiteX2" fmla="*/ 8492 w 16984"/>
              <a:gd name="connsiteY2" fmla="*/ 51150 h 51150"/>
              <a:gd name="connsiteX3" fmla="*/ 16984 w 16984"/>
              <a:gd name="connsiteY3" fmla="*/ 42658 h 51150"/>
              <a:gd name="connsiteX4" fmla="*/ 16984 w 16984"/>
              <a:gd name="connsiteY4" fmla="*/ 8492 h 51150"/>
              <a:gd name="connsiteX5" fmla="*/ 8492 w 16984"/>
              <a:gd name="connsiteY5" fmla="*/ 0 h 51150"/>
              <a:gd name="connsiteX6" fmla="*/ 0 w 16984"/>
              <a:gd name="connsiteY6" fmla="*/ 8492 h 51150"/>
              <a:gd name="connsiteX7" fmla="*/ 0 w 16984"/>
              <a:gd name="connsiteY7" fmla="*/ 8492 h 5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84" h="51150">
                <a:moveTo>
                  <a:pt x="0" y="8492"/>
                </a:moveTo>
                <a:lnTo>
                  <a:pt x="0" y="42658"/>
                </a:lnTo>
                <a:cubicBezTo>
                  <a:pt x="0" y="47352"/>
                  <a:pt x="3798" y="51150"/>
                  <a:pt x="8492" y="51150"/>
                </a:cubicBezTo>
                <a:cubicBezTo>
                  <a:pt x="13186" y="51150"/>
                  <a:pt x="16984" y="47352"/>
                  <a:pt x="16984" y="42658"/>
                </a:cubicBezTo>
                <a:lnTo>
                  <a:pt x="16984" y="8492"/>
                </a:lnTo>
                <a:cubicBezTo>
                  <a:pt x="16984" y="3798"/>
                  <a:pt x="13186" y="0"/>
                  <a:pt x="8492" y="0"/>
                </a:cubicBezTo>
                <a:cubicBezTo>
                  <a:pt x="3798" y="0"/>
                  <a:pt x="0" y="3798"/>
                  <a:pt x="0" y="8492"/>
                </a:cubicBezTo>
                <a:lnTo>
                  <a:pt x="0" y="8492"/>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8" name="任意多边形: 形状 107">
            <a:extLst>
              <a:ext uri="{FF2B5EF4-FFF2-40B4-BE49-F238E27FC236}">
                <a16:creationId xmlns:a16="http://schemas.microsoft.com/office/drawing/2014/main" id="{8D7A9925-3172-0D01-DEF4-2FB7E05F6BB5}"/>
              </a:ext>
            </a:extLst>
          </p:cNvPr>
          <p:cNvSpPr/>
          <p:nvPr/>
        </p:nvSpPr>
        <p:spPr>
          <a:xfrm>
            <a:off x="10835559" y="5464215"/>
            <a:ext cx="57627" cy="78339"/>
          </a:xfrm>
          <a:custGeom>
            <a:avLst/>
            <a:gdLst>
              <a:gd name="connsiteX0" fmla="*/ 100271 w 109104"/>
              <a:gd name="connsiteY0" fmla="*/ 121202 h 148318"/>
              <a:gd name="connsiteX1" fmla="*/ 80325 w 109104"/>
              <a:gd name="connsiteY1" fmla="*/ 64051 h 148318"/>
              <a:gd name="connsiteX2" fmla="*/ 94286 w 109104"/>
              <a:gd name="connsiteY2" fmla="*/ 64051 h 148318"/>
              <a:gd name="connsiteX3" fmla="*/ 104859 w 109104"/>
              <a:gd name="connsiteY3" fmla="*/ 56972 h 148318"/>
              <a:gd name="connsiteX4" fmla="*/ 102352 w 109104"/>
              <a:gd name="connsiteY4" fmla="*/ 44500 h 148318"/>
              <a:gd name="connsiteX5" fmla="*/ 60940 w 109104"/>
              <a:gd name="connsiteY5" fmla="*/ 3316 h 148318"/>
              <a:gd name="connsiteX6" fmla="*/ 44807 w 109104"/>
              <a:gd name="connsiteY6" fmla="*/ 3316 h 148318"/>
              <a:gd name="connsiteX7" fmla="*/ 3379 w 109104"/>
              <a:gd name="connsiteY7" fmla="*/ 44500 h 148318"/>
              <a:gd name="connsiteX8" fmla="*/ 873 w 109104"/>
              <a:gd name="connsiteY8" fmla="*/ 56972 h 148318"/>
              <a:gd name="connsiteX9" fmla="*/ 11446 w 109104"/>
              <a:gd name="connsiteY9" fmla="*/ 64051 h 148318"/>
              <a:gd name="connsiteX10" fmla="*/ 25544 w 109104"/>
              <a:gd name="connsiteY10" fmla="*/ 64051 h 148318"/>
              <a:gd name="connsiteX11" fmla="*/ 74202 w 109104"/>
              <a:gd name="connsiteY11" fmla="*/ 138247 h 148318"/>
              <a:gd name="connsiteX12" fmla="*/ 92797 w 109104"/>
              <a:gd name="connsiteY12" fmla="*/ 147195 h 148318"/>
              <a:gd name="connsiteX13" fmla="*/ 97734 w 109104"/>
              <a:gd name="connsiteY13" fmla="*/ 148319 h 148318"/>
              <a:gd name="connsiteX14" fmla="*/ 106469 w 109104"/>
              <a:gd name="connsiteY14" fmla="*/ 144217 h 148318"/>
              <a:gd name="connsiteX15" fmla="*/ 106910 w 109104"/>
              <a:gd name="connsiteY15" fmla="*/ 130241 h 148318"/>
              <a:gd name="connsiteX16" fmla="*/ 100271 w 109104"/>
              <a:gd name="connsiteY16" fmla="*/ 121202 h 148318"/>
              <a:gd name="connsiteX17" fmla="*/ 42482 w 109104"/>
              <a:gd name="connsiteY17" fmla="*/ 60694 h 148318"/>
              <a:gd name="connsiteX18" fmla="*/ 42482 w 109104"/>
              <a:gd name="connsiteY18" fmla="*/ 55559 h 148318"/>
              <a:gd name="connsiteX19" fmla="*/ 33990 w 109104"/>
              <a:gd name="connsiteY19" fmla="*/ 47067 h 148318"/>
              <a:gd name="connsiteX20" fmla="*/ 24906 w 109104"/>
              <a:gd name="connsiteY20" fmla="*/ 47067 h 148318"/>
              <a:gd name="connsiteX21" fmla="*/ 52873 w 109104"/>
              <a:gd name="connsiteY21" fmla="*/ 19267 h 148318"/>
              <a:gd name="connsiteX22" fmla="*/ 80841 w 109104"/>
              <a:gd name="connsiteY22" fmla="*/ 47067 h 148318"/>
              <a:gd name="connsiteX23" fmla="*/ 71741 w 109104"/>
              <a:gd name="connsiteY23" fmla="*/ 47067 h 148318"/>
              <a:gd name="connsiteX24" fmla="*/ 63249 w 109104"/>
              <a:gd name="connsiteY24" fmla="*/ 55559 h 148318"/>
              <a:gd name="connsiteX25" fmla="*/ 63249 w 109104"/>
              <a:gd name="connsiteY25" fmla="*/ 59950 h 148318"/>
              <a:gd name="connsiteX26" fmla="*/ 80720 w 109104"/>
              <a:gd name="connsiteY26" fmla="*/ 122509 h 148318"/>
              <a:gd name="connsiteX27" fmla="*/ 42482 w 109104"/>
              <a:gd name="connsiteY27" fmla="*/ 60694 h 148318"/>
              <a:gd name="connsiteX28" fmla="*/ 42482 w 109104"/>
              <a:gd name="connsiteY28" fmla="*/ 60694 h 148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9104" h="148318">
                <a:moveTo>
                  <a:pt x="100271" y="121202"/>
                </a:moveTo>
                <a:cubicBezTo>
                  <a:pt x="87981" y="104415"/>
                  <a:pt x="81130" y="84742"/>
                  <a:pt x="80325" y="64051"/>
                </a:cubicBezTo>
                <a:lnTo>
                  <a:pt x="94286" y="64051"/>
                </a:lnTo>
                <a:cubicBezTo>
                  <a:pt x="98934" y="64051"/>
                  <a:pt x="103082" y="61271"/>
                  <a:pt x="104859" y="56972"/>
                </a:cubicBezTo>
                <a:cubicBezTo>
                  <a:pt x="106636" y="52673"/>
                  <a:pt x="105649" y="47781"/>
                  <a:pt x="102352" y="44500"/>
                </a:cubicBezTo>
                <a:lnTo>
                  <a:pt x="60940" y="3316"/>
                </a:lnTo>
                <a:cubicBezTo>
                  <a:pt x="56489" y="-1105"/>
                  <a:pt x="49258" y="-1105"/>
                  <a:pt x="44807" y="3316"/>
                </a:cubicBezTo>
                <a:lnTo>
                  <a:pt x="3379" y="44500"/>
                </a:lnTo>
                <a:cubicBezTo>
                  <a:pt x="83" y="47781"/>
                  <a:pt x="-905" y="52673"/>
                  <a:pt x="873" y="56972"/>
                </a:cubicBezTo>
                <a:cubicBezTo>
                  <a:pt x="2650" y="61271"/>
                  <a:pt x="6797" y="64051"/>
                  <a:pt x="11446" y="64051"/>
                </a:cubicBezTo>
                <a:lnTo>
                  <a:pt x="25544" y="64051"/>
                </a:lnTo>
                <a:cubicBezTo>
                  <a:pt x="26790" y="95604"/>
                  <a:pt x="45612" y="124468"/>
                  <a:pt x="74202" y="138247"/>
                </a:cubicBezTo>
                <a:lnTo>
                  <a:pt x="92797" y="147195"/>
                </a:lnTo>
                <a:cubicBezTo>
                  <a:pt x="94377" y="147954"/>
                  <a:pt x="96063" y="148319"/>
                  <a:pt x="97734" y="148319"/>
                </a:cubicBezTo>
                <a:cubicBezTo>
                  <a:pt x="101031" y="148319"/>
                  <a:pt x="104251" y="146891"/>
                  <a:pt x="106469" y="144217"/>
                </a:cubicBezTo>
                <a:cubicBezTo>
                  <a:pt x="109811" y="140207"/>
                  <a:pt x="109994" y="134464"/>
                  <a:pt x="106910" y="130241"/>
                </a:cubicBezTo>
                <a:lnTo>
                  <a:pt x="100271" y="121202"/>
                </a:lnTo>
                <a:close/>
                <a:moveTo>
                  <a:pt x="42482" y="60694"/>
                </a:moveTo>
                <a:lnTo>
                  <a:pt x="42482" y="55559"/>
                </a:lnTo>
                <a:cubicBezTo>
                  <a:pt x="42482" y="50865"/>
                  <a:pt x="38685" y="47067"/>
                  <a:pt x="33990" y="47067"/>
                </a:cubicBezTo>
                <a:lnTo>
                  <a:pt x="24906" y="47067"/>
                </a:lnTo>
                <a:lnTo>
                  <a:pt x="52873" y="19267"/>
                </a:lnTo>
                <a:lnTo>
                  <a:pt x="80841" y="47067"/>
                </a:lnTo>
                <a:lnTo>
                  <a:pt x="71741" y="47067"/>
                </a:lnTo>
                <a:cubicBezTo>
                  <a:pt x="67047" y="47067"/>
                  <a:pt x="63249" y="50865"/>
                  <a:pt x="63249" y="55559"/>
                </a:cubicBezTo>
                <a:lnTo>
                  <a:pt x="63249" y="59950"/>
                </a:lnTo>
                <a:cubicBezTo>
                  <a:pt x="63249" y="82251"/>
                  <a:pt x="69265" y="103671"/>
                  <a:pt x="80720" y="122509"/>
                </a:cubicBezTo>
                <a:cubicBezTo>
                  <a:pt x="57461" y="110902"/>
                  <a:pt x="42482" y="86748"/>
                  <a:pt x="42482" y="60694"/>
                </a:cubicBezTo>
                <a:lnTo>
                  <a:pt x="42482" y="60694"/>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9" name="任意多边形: 形状 108">
            <a:extLst>
              <a:ext uri="{FF2B5EF4-FFF2-40B4-BE49-F238E27FC236}">
                <a16:creationId xmlns:a16="http://schemas.microsoft.com/office/drawing/2014/main" id="{D71A1191-D42C-90E9-9E64-266C1DEDAA99}"/>
              </a:ext>
            </a:extLst>
          </p:cNvPr>
          <p:cNvSpPr/>
          <p:nvPr/>
        </p:nvSpPr>
        <p:spPr>
          <a:xfrm>
            <a:off x="10992488" y="5252559"/>
            <a:ext cx="57623" cy="78340"/>
          </a:xfrm>
          <a:custGeom>
            <a:avLst/>
            <a:gdLst>
              <a:gd name="connsiteX0" fmla="*/ 8826 w 109096"/>
              <a:gd name="connsiteY0" fmla="*/ 27122 h 148319"/>
              <a:gd name="connsiteX1" fmla="*/ 28787 w 109096"/>
              <a:gd name="connsiteY1" fmla="*/ 84272 h 148319"/>
              <a:gd name="connsiteX2" fmla="*/ 14826 w 109096"/>
              <a:gd name="connsiteY2" fmla="*/ 84272 h 148319"/>
              <a:gd name="connsiteX3" fmla="*/ 4253 w 109096"/>
              <a:gd name="connsiteY3" fmla="*/ 91351 h 148319"/>
              <a:gd name="connsiteX4" fmla="*/ 6760 w 109096"/>
              <a:gd name="connsiteY4" fmla="*/ 103824 h 148319"/>
              <a:gd name="connsiteX5" fmla="*/ 48172 w 109096"/>
              <a:gd name="connsiteY5" fmla="*/ 145008 h 148319"/>
              <a:gd name="connsiteX6" fmla="*/ 56239 w 109096"/>
              <a:gd name="connsiteY6" fmla="*/ 148320 h 148319"/>
              <a:gd name="connsiteX7" fmla="*/ 64305 w 109096"/>
              <a:gd name="connsiteY7" fmla="*/ 145008 h 148319"/>
              <a:gd name="connsiteX8" fmla="*/ 105717 w 109096"/>
              <a:gd name="connsiteY8" fmla="*/ 103824 h 148319"/>
              <a:gd name="connsiteX9" fmla="*/ 108224 w 109096"/>
              <a:gd name="connsiteY9" fmla="*/ 91351 h 148319"/>
              <a:gd name="connsiteX10" fmla="*/ 97651 w 109096"/>
              <a:gd name="connsiteY10" fmla="*/ 84272 h 148319"/>
              <a:gd name="connsiteX11" fmla="*/ 83538 w 109096"/>
              <a:gd name="connsiteY11" fmla="*/ 84272 h 148319"/>
              <a:gd name="connsiteX12" fmla="*/ 81578 w 109096"/>
              <a:gd name="connsiteY12" fmla="*/ 69081 h 148319"/>
              <a:gd name="connsiteX13" fmla="*/ 71461 w 109096"/>
              <a:gd name="connsiteY13" fmla="*/ 62624 h 148319"/>
              <a:gd name="connsiteX14" fmla="*/ 64989 w 109096"/>
              <a:gd name="connsiteY14" fmla="*/ 72742 h 148319"/>
              <a:gd name="connsiteX15" fmla="*/ 66614 w 109096"/>
              <a:gd name="connsiteY15" fmla="*/ 87630 h 148319"/>
              <a:gd name="connsiteX16" fmla="*/ 66614 w 109096"/>
              <a:gd name="connsiteY16" fmla="*/ 92764 h 148319"/>
              <a:gd name="connsiteX17" fmla="*/ 75107 w 109096"/>
              <a:gd name="connsiteY17" fmla="*/ 101256 h 148319"/>
              <a:gd name="connsiteX18" fmla="*/ 84176 w 109096"/>
              <a:gd name="connsiteY18" fmla="*/ 101256 h 148319"/>
              <a:gd name="connsiteX19" fmla="*/ 56223 w 109096"/>
              <a:gd name="connsiteY19" fmla="*/ 129057 h 148319"/>
              <a:gd name="connsiteX20" fmla="*/ 28256 w 109096"/>
              <a:gd name="connsiteY20" fmla="*/ 101256 h 148319"/>
              <a:gd name="connsiteX21" fmla="*/ 37340 w 109096"/>
              <a:gd name="connsiteY21" fmla="*/ 101256 h 148319"/>
              <a:gd name="connsiteX22" fmla="*/ 45832 w 109096"/>
              <a:gd name="connsiteY22" fmla="*/ 92764 h 148319"/>
              <a:gd name="connsiteX23" fmla="*/ 45832 w 109096"/>
              <a:gd name="connsiteY23" fmla="*/ 88374 h 148319"/>
              <a:gd name="connsiteX24" fmla="*/ 28362 w 109096"/>
              <a:gd name="connsiteY24" fmla="*/ 25815 h 148319"/>
              <a:gd name="connsiteX25" fmla="*/ 50344 w 109096"/>
              <a:gd name="connsiteY25" fmla="*/ 43103 h 148319"/>
              <a:gd name="connsiteX26" fmla="*/ 62315 w 109096"/>
              <a:gd name="connsiteY26" fmla="*/ 44121 h 148319"/>
              <a:gd name="connsiteX27" fmla="*/ 63333 w 109096"/>
              <a:gd name="connsiteY27" fmla="*/ 32150 h 148319"/>
              <a:gd name="connsiteX28" fmla="*/ 34879 w 109096"/>
              <a:gd name="connsiteY28" fmla="*/ 10077 h 148319"/>
              <a:gd name="connsiteX29" fmla="*/ 16285 w 109096"/>
              <a:gd name="connsiteY29" fmla="*/ 1129 h 148319"/>
              <a:gd name="connsiteX30" fmla="*/ 2628 w 109096"/>
              <a:gd name="connsiteY30" fmla="*/ 4106 h 148319"/>
              <a:gd name="connsiteX31" fmla="*/ 2202 w 109096"/>
              <a:gd name="connsiteY31" fmla="*/ 18083 h 148319"/>
              <a:gd name="connsiteX32" fmla="*/ 8826 w 109096"/>
              <a:gd name="connsiteY32" fmla="*/ 27122 h 148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9096" h="148319">
                <a:moveTo>
                  <a:pt x="8826" y="27122"/>
                </a:moveTo>
                <a:cubicBezTo>
                  <a:pt x="21116" y="43908"/>
                  <a:pt x="27982" y="63581"/>
                  <a:pt x="28787" y="84272"/>
                </a:cubicBezTo>
                <a:lnTo>
                  <a:pt x="14826" y="84272"/>
                </a:lnTo>
                <a:cubicBezTo>
                  <a:pt x="10178" y="84272"/>
                  <a:pt x="6030" y="87052"/>
                  <a:pt x="4253" y="91351"/>
                </a:cubicBezTo>
                <a:cubicBezTo>
                  <a:pt x="2476" y="95651"/>
                  <a:pt x="3463" y="100542"/>
                  <a:pt x="6760" y="103824"/>
                </a:cubicBezTo>
                <a:lnTo>
                  <a:pt x="48172" y="145008"/>
                </a:lnTo>
                <a:cubicBezTo>
                  <a:pt x="50390" y="147226"/>
                  <a:pt x="53322" y="148320"/>
                  <a:pt x="56239" y="148320"/>
                </a:cubicBezTo>
                <a:cubicBezTo>
                  <a:pt x="59155" y="148320"/>
                  <a:pt x="62072" y="147211"/>
                  <a:pt x="64305" y="145008"/>
                </a:cubicBezTo>
                <a:lnTo>
                  <a:pt x="105717" y="103824"/>
                </a:lnTo>
                <a:cubicBezTo>
                  <a:pt x="109014" y="100542"/>
                  <a:pt x="110002" y="95651"/>
                  <a:pt x="108224" y="91351"/>
                </a:cubicBezTo>
                <a:cubicBezTo>
                  <a:pt x="106447" y="87052"/>
                  <a:pt x="102299" y="84272"/>
                  <a:pt x="97651" y="84272"/>
                </a:cubicBezTo>
                <a:lnTo>
                  <a:pt x="83538" y="84272"/>
                </a:lnTo>
                <a:cubicBezTo>
                  <a:pt x="83340" y="79168"/>
                  <a:pt x="82687" y="74079"/>
                  <a:pt x="81578" y="69081"/>
                </a:cubicBezTo>
                <a:cubicBezTo>
                  <a:pt x="80575" y="64508"/>
                  <a:pt x="76033" y="61606"/>
                  <a:pt x="71461" y="62624"/>
                </a:cubicBezTo>
                <a:cubicBezTo>
                  <a:pt x="66873" y="63627"/>
                  <a:pt x="63986" y="68169"/>
                  <a:pt x="64989" y="72742"/>
                </a:cubicBezTo>
                <a:cubicBezTo>
                  <a:pt x="66068" y="77633"/>
                  <a:pt x="66614" y="82647"/>
                  <a:pt x="66614" y="87630"/>
                </a:cubicBezTo>
                <a:lnTo>
                  <a:pt x="66614" y="92764"/>
                </a:lnTo>
                <a:cubicBezTo>
                  <a:pt x="66614" y="97458"/>
                  <a:pt x="70412" y="101256"/>
                  <a:pt x="75107" y="101256"/>
                </a:cubicBezTo>
                <a:lnTo>
                  <a:pt x="84176" y="101256"/>
                </a:lnTo>
                <a:lnTo>
                  <a:pt x="56223" y="129057"/>
                </a:lnTo>
                <a:lnTo>
                  <a:pt x="28256" y="101256"/>
                </a:lnTo>
                <a:lnTo>
                  <a:pt x="37340" y="101256"/>
                </a:lnTo>
                <a:cubicBezTo>
                  <a:pt x="42034" y="101256"/>
                  <a:pt x="45832" y="97458"/>
                  <a:pt x="45832" y="92764"/>
                </a:cubicBezTo>
                <a:lnTo>
                  <a:pt x="45832" y="88374"/>
                </a:lnTo>
                <a:cubicBezTo>
                  <a:pt x="45832" y="66088"/>
                  <a:pt x="39816" y="44653"/>
                  <a:pt x="28362" y="25815"/>
                </a:cubicBezTo>
                <a:cubicBezTo>
                  <a:pt x="36839" y="30038"/>
                  <a:pt x="44237" y="35857"/>
                  <a:pt x="50344" y="43103"/>
                </a:cubicBezTo>
                <a:cubicBezTo>
                  <a:pt x="53367" y="46688"/>
                  <a:pt x="58730" y="47144"/>
                  <a:pt x="62315" y="44121"/>
                </a:cubicBezTo>
                <a:cubicBezTo>
                  <a:pt x="65900" y="41098"/>
                  <a:pt x="66356" y="35735"/>
                  <a:pt x="63333" y="32150"/>
                </a:cubicBezTo>
                <a:cubicBezTo>
                  <a:pt x="55464" y="22807"/>
                  <a:pt x="45893" y="15378"/>
                  <a:pt x="34879" y="10077"/>
                </a:cubicBezTo>
                <a:lnTo>
                  <a:pt x="16285" y="1129"/>
                </a:lnTo>
                <a:cubicBezTo>
                  <a:pt x="11575" y="-1135"/>
                  <a:pt x="5970" y="81"/>
                  <a:pt x="2628" y="4106"/>
                </a:cubicBezTo>
                <a:cubicBezTo>
                  <a:pt x="-715" y="8117"/>
                  <a:pt x="-882" y="13874"/>
                  <a:pt x="2202" y="18083"/>
                </a:cubicBezTo>
                <a:lnTo>
                  <a:pt x="8826" y="27122"/>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1" name="文本框 140">
            <a:extLst>
              <a:ext uri="{FF2B5EF4-FFF2-40B4-BE49-F238E27FC236}">
                <a16:creationId xmlns:a16="http://schemas.microsoft.com/office/drawing/2014/main" id="{D8FD9179-9BBA-0A10-B360-D8DC526564E6}"/>
              </a:ext>
            </a:extLst>
          </p:cNvPr>
          <p:cNvSpPr txBox="1"/>
          <p:nvPr/>
        </p:nvSpPr>
        <p:spPr>
          <a:xfrm>
            <a:off x="8046960" y="3339649"/>
            <a:ext cx="2501020" cy="40011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srgbClr val="C01920"/>
                </a:solidFill>
                <a:effectLst>
                  <a:outerShdw blurRad="88900" dist="38100" dir="2700000" algn="tl" rotWithShape="0">
                    <a:schemeClr val="accent1">
                      <a:lumMod val="75000"/>
                      <a:alpha val="20000"/>
                    </a:schemeClr>
                  </a:outerShdw>
                </a:effectLst>
                <a:uLnTx/>
                <a:uFillTx/>
                <a:latin typeface="思源宋体 CN Heavy"/>
                <a:ea typeface="思源宋体 CN Heavy"/>
              </a:defRPr>
            </a:lvl1pPr>
          </a:lstStyle>
          <a:p>
            <a:pPr algn="r"/>
            <a:r>
              <a:rPr lang="zh-CN" altLang="en-US" dirty="0">
                <a:latin typeface="+mn-lt"/>
                <a:ea typeface="+mn-ea"/>
                <a:cs typeface="+mn-ea"/>
                <a:sym typeface="+mn-lt"/>
              </a:rPr>
              <a:t>在精准医学中的应用</a:t>
            </a:r>
            <a:endParaRPr lang="en-US" dirty="0">
              <a:latin typeface="+mn-lt"/>
              <a:ea typeface="+mn-ea"/>
              <a:cs typeface="+mn-ea"/>
              <a:sym typeface="+mn-lt"/>
            </a:endParaRPr>
          </a:p>
        </p:txBody>
      </p:sp>
      <p:sp>
        <p:nvSpPr>
          <p:cNvPr id="142" name="文本框 141">
            <a:extLst>
              <a:ext uri="{FF2B5EF4-FFF2-40B4-BE49-F238E27FC236}">
                <a16:creationId xmlns:a16="http://schemas.microsoft.com/office/drawing/2014/main" id="{90349A12-4EAD-7AC1-AB6A-99F6D94032C4}"/>
              </a:ext>
            </a:extLst>
          </p:cNvPr>
          <p:cNvSpPr txBox="1"/>
          <p:nvPr/>
        </p:nvSpPr>
        <p:spPr>
          <a:xfrm>
            <a:off x="7063513" y="3755301"/>
            <a:ext cx="3507617" cy="1111138"/>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国际上，荧光探针在精准医学领域的应用日益受到重视。通过结合荧光探针和先进的成像技术，研究人员能够在细胞和分子水平上进行精准的疾病诊断和治疗监测</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43" name="椭圆 142">
            <a:extLst>
              <a:ext uri="{FF2B5EF4-FFF2-40B4-BE49-F238E27FC236}">
                <a16:creationId xmlns:a16="http://schemas.microsoft.com/office/drawing/2014/main" id="{F5D85439-17B5-A38D-51C5-8FE9B9499048}"/>
              </a:ext>
            </a:extLst>
          </p:cNvPr>
          <p:cNvSpPr/>
          <p:nvPr/>
        </p:nvSpPr>
        <p:spPr>
          <a:xfrm>
            <a:off x="10605369" y="3316367"/>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4" name="椭圆 143">
            <a:extLst>
              <a:ext uri="{FF2B5EF4-FFF2-40B4-BE49-F238E27FC236}">
                <a16:creationId xmlns:a16="http://schemas.microsoft.com/office/drawing/2014/main" id="{6E1B9BA4-5EBD-D8A2-805D-A1A330FD6385}"/>
              </a:ext>
            </a:extLst>
          </p:cNvPr>
          <p:cNvSpPr/>
          <p:nvPr/>
        </p:nvSpPr>
        <p:spPr>
          <a:xfrm>
            <a:off x="10695521" y="3406519"/>
            <a:ext cx="527880" cy="527880"/>
          </a:xfrm>
          <a:prstGeom prst="ellipse">
            <a:avLst/>
          </a:prstGeom>
          <a:gradFill flip="none" rotWithShape="0">
            <a:gsLst>
              <a:gs pos="20000">
                <a:schemeClr val="accent1">
                  <a:lumMod val="32000"/>
                  <a:lumOff val="68000"/>
                </a:schemeClr>
              </a:gs>
              <a:gs pos="91000">
                <a:srgbClr val="BB0000">
                  <a:lumMod val="98000"/>
                  <a:lumOff val="2000"/>
                </a:srgbClr>
              </a:gs>
            </a:gsLst>
            <a:path path="circle">
              <a:fillToRect r="100000" b="100000"/>
            </a:path>
            <a:tileRect/>
          </a:gradFill>
          <a:ln>
            <a:noFill/>
          </a:ln>
          <a:effectLst>
            <a:outerShdw blurRad="190500" dist="38100" dir="2700000" algn="tl" rotWithShape="0">
              <a:srgbClr val="C01920">
                <a:alpha val="28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5" name="椭圆 144">
            <a:extLst>
              <a:ext uri="{FF2B5EF4-FFF2-40B4-BE49-F238E27FC236}">
                <a16:creationId xmlns:a16="http://schemas.microsoft.com/office/drawing/2014/main" id="{4246D137-8DC0-9B51-1988-42FD8A2CF87E}"/>
              </a:ext>
            </a:extLst>
          </p:cNvPr>
          <p:cNvSpPr/>
          <p:nvPr/>
        </p:nvSpPr>
        <p:spPr>
          <a:xfrm rot="10800000">
            <a:off x="10605369" y="3316367"/>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任意多边形: 形状 112">
            <a:extLst>
              <a:ext uri="{FF2B5EF4-FFF2-40B4-BE49-F238E27FC236}">
                <a16:creationId xmlns:a16="http://schemas.microsoft.com/office/drawing/2014/main" id="{96ADFB65-4742-A2F2-2AA3-8996C7FAB4AD}"/>
              </a:ext>
            </a:extLst>
          </p:cNvPr>
          <p:cNvSpPr/>
          <p:nvPr/>
        </p:nvSpPr>
        <p:spPr>
          <a:xfrm>
            <a:off x="10983756" y="3683001"/>
            <a:ext cx="30377" cy="121051"/>
          </a:xfrm>
          <a:custGeom>
            <a:avLst/>
            <a:gdLst>
              <a:gd name="connsiteX0" fmla="*/ 58563 w 59449"/>
              <a:gd name="connsiteY0" fmla="*/ 12523 h 236902"/>
              <a:gd name="connsiteX1" fmla="*/ 54568 w 59449"/>
              <a:gd name="connsiteY1" fmla="*/ 886 h 236902"/>
              <a:gd name="connsiteX2" fmla="*/ 42931 w 59449"/>
              <a:gd name="connsiteY2" fmla="*/ 4881 h 236902"/>
              <a:gd name="connsiteX3" fmla="*/ 26965 w 59449"/>
              <a:gd name="connsiteY3" fmla="*/ 30160 h 236902"/>
              <a:gd name="connsiteX4" fmla="*/ 1899 w 59449"/>
              <a:gd name="connsiteY4" fmla="*/ 61607 h 236902"/>
              <a:gd name="connsiteX5" fmla="*/ 0 w 59449"/>
              <a:gd name="connsiteY5" fmla="*/ 67030 h 236902"/>
              <a:gd name="connsiteX6" fmla="*/ 0 w 59449"/>
              <a:gd name="connsiteY6" fmla="*/ 228197 h 236902"/>
              <a:gd name="connsiteX7" fmla="*/ 8705 w 59449"/>
              <a:gd name="connsiteY7" fmla="*/ 236902 h 236902"/>
              <a:gd name="connsiteX8" fmla="*/ 17410 w 59449"/>
              <a:gd name="connsiteY8" fmla="*/ 228197 h 236902"/>
              <a:gd name="connsiteX9" fmla="*/ 17410 w 59449"/>
              <a:gd name="connsiteY9" fmla="*/ 70053 h 236902"/>
              <a:gd name="connsiteX10" fmla="*/ 40577 w 59449"/>
              <a:gd name="connsiteY10" fmla="*/ 40992 h 236902"/>
              <a:gd name="connsiteX11" fmla="*/ 58563 w 59449"/>
              <a:gd name="connsiteY11" fmla="*/ 12523 h 236902"/>
              <a:gd name="connsiteX12" fmla="*/ 58563 w 59449"/>
              <a:gd name="connsiteY12" fmla="*/ 12523 h 236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449" h="236902">
                <a:moveTo>
                  <a:pt x="58563" y="12523"/>
                </a:moveTo>
                <a:cubicBezTo>
                  <a:pt x="60675" y="8208"/>
                  <a:pt x="58883" y="2998"/>
                  <a:pt x="54568" y="886"/>
                </a:cubicBezTo>
                <a:cubicBezTo>
                  <a:pt x="50254" y="-1226"/>
                  <a:pt x="45043" y="567"/>
                  <a:pt x="42931" y="4881"/>
                </a:cubicBezTo>
                <a:cubicBezTo>
                  <a:pt x="38526" y="13890"/>
                  <a:pt x="33148" y="22397"/>
                  <a:pt x="26965" y="30160"/>
                </a:cubicBezTo>
                <a:lnTo>
                  <a:pt x="1899" y="61607"/>
                </a:lnTo>
                <a:cubicBezTo>
                  <a:pt x="668" y="63156"/>
                  <a:pt x="0" y="65055"/>
                  <a:pt x="0" y="67030"/>
                </a:cubicBezTo>
                <a:lnTo>
                  <a:pt x="0" y="228197"/>
                </a:lnTo>
                <a:cubicBezTo>
                  <a:pt x="0" y="232998"/>
                  <a:pt x="3904" y="236902"/>
                  <a:pt x="8705" y="236902"/>
                </a:cubicBezTo>
                <a:cubicBezTo>
                  <a:pt x="13505" y="236902"/>
                  <a:pt x="17410" y="232998"/>
                  <a:pt x="17410" y="228197"/>
                </a:cubicBezTo>
                <a:lnTo>
                  <a:pt x="17410" y="70053"/>
                </a:lnTo>
                <a:lnTo>
                  <a:pt x="40577" y="40992"/>
                </a:lnTo>
                <a:cubicBezTo>
                  <a:pt x="47550" y="32241"/>
                  <a:pt x="53596" y="22656"/>
                  <a:pt x="58563" y="12523"/>
                </a:cubicBezTo>
                <a:lnTo>
                  <a:pt x="58563" y="12523"/>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4" name="任意多边形: 形状 113">
            <a:extLst>
              <a:ext uri="{FF2B5EF4-FFF2-40B4-BE49-F238E27FC236}">
                <a16:creationId xmlns:a16="http://schemas.microsoft.com/office/drawing/2014/main" id="{0E60BE6E-621A-A1E1-9AB5-24D1B73B9D43}"/>
              </a:ext>
            </a:extLst>
          </p:cNvPr>
          <p:cNvSpPr/>
          <p:nvPr/>
        </p:nvSpPr>
        <p:spPr>
          <a:xfrm>
            <a:off x="10896087" y="3586997"/>
            <a:ext cx="125651" cy="106548"/>
          </a:xfrm>
          <a:custGeom>
            <a:avLst/>
            <a:gdLst>
              <a:gd name="connsiteX0" fmla="*/ 177164 w 245905"/>
              <a:gd name="connsiteY0" fmla="*/ 130966 h 208519"/>
              <a:gd name="connsiteX1" fmla="*/ 168459 w 245905"/>
              <a:gd name="connsiteY1" fmla="*/ 122262 h 208519"/>
              <a:gd name="connsiteX2" fmla="*/ 145444 w 245905"/>
              <a:gd name="connsiteY2" fmla="*/ 122262 h 208519"/>
              <a:gd name="connsiteX3" fmla="*/ 126136 w 245905"/>
              <a:gd name="connsiteY3" fmla="*/ 102953 h 208519"/>
              <a:gd name="connsiteX4" fmla="*/ 145444 w 245905"/>
              <a:gd name="connsiteY4" fmla="*/ 83645 h 208519"/>
              <a:gd name="connsiteX5" fmla="*/ 201045 w 245905"/>
              <a:gd name="connsiteY5" fmla="*/ 83645 h 208519"/>
              <a:gd name="connsiteX6" fmla="*/ 228527 w 245905"/>
              <a:gd name="connsiteY6" fmla="*/ 111126 h 208519"/>
              <a:gd name="connsiteX7" fmla="*/ 228527 w 245905"/>
              <a:gd name="connsiteY7" fmla="*/ 132303 h 208519"/>
              <a:gd name="connsiteX8" fmla="*/ 225747 w 245905"/>
              <a:gd name="connsiteY8" fmla="*/ 159694 h 208519"/>
              <a:gd name="connsiteX9" fmla="*/ 232537 w 245905"/>
              <a:gd name="connsiteY9" fmla="*/ 169948 h 208519"/>
              <a:gd name="connsiteX10" fmla="*/ 234269 w 245905"/>
              <a:gd name="connsiteY10" fmla="*/ 170130 h 208519"/>
              <a:gd name="connsiteX11" fmla="*/ 242792 w 245905"/>
              <a:gd name="connsiteY11" fmla="*/ 163157 h 208519"/>
              <a:gd name="connsiteX12" fmla="*/ 245906 w 245905"/>
              <a:gd name="connsiteY12" fmla="*/ 132303 h 208519"/>
              <a:gd name="connsiteX13" fmla="*/ 245906 w 245905"/>
              <a:gd name="connsiteY13" fmla="*/ 111126 h 208519"/>
              <a:gd name="connsiteX14" fmla="*/ 220217 w 245905"/>
              <a:gd name="connsiteY14" fmla="*/ 70565 h 208519"/>
              <a:gd name="connsiteX15" fmla="*/ 220217 w 245905"/>
              <a:gd name="connsiteY15" fmla="*/ 41048 h 208519"/>
              <a:gd name="connsiteX16" fmla="*/ 186173 w 245905"/>
              <a:gd name="connsiteY16" fmla="*/ 7003 h 208519"/>
              <a:gd name="connsiteX17" fmla="*/ 163887 w 245905"/>
              <a:gd name="connsiteY17" fmla="*/ 15328 h 208519"/>
              <a:gd name="connsiteX18" fmla="*/ 135463 w 245905"/>
              <a:gd name="connsiteY18" fmla="*/ 0 h 208519"/>
              <a:gd name="connsiteX19" fmla="*/ 106523 w 245905"/>
              <a:gd name="connsiteY19" fmla="*/ 16133 h 208519"/>
              <a:gd name="connsiteX20" fmla="*/ 84769 w 245905"/>
              <a:gd name="connsiteY20" fmla="*/ 8249 h 208519"/>
              <a:gd name="connsiteX21" fmla="*/ 57728 w 245905"/>
              <a:gd name="connsiteY21" fmla="*/ 21633 h 208519"/>
              <a:gd name="connsiteX22" fmla="*/ 34059 w 245905"/>
              <a:gd name="connsiteY22" fmla="*/ 12032 h 208519"/>
              <a:gd name="connsiteX23" fmla="*/ 0 w 245905"/>
              <a:gd name="connsiteY23" fmla="*/ 46091 h 208519"/>
              <a:gd name="connsiteX24" fmla="*/ 0 w 245905"/>
              <a:gd name="connsiteY24" fmla="*/ 66645 h 208519"/>
              <a:gd name="connsiteX25" fmla="*/ 34059 w 245905"/>
              <a:gd name="connsiteY25" fmla="*/ 100705 h 208519"/>
              <a:gd name="connsiteX26" fmla="*/ 57500 w 245905"/>
              <a:gd name="connsiteY26" fmla="*/ 91316 h 208519"/>
              <a:gd name="connsiteX27" fmla="*/ 84754 w 245905"/>
              <a:gd name="connsiteY27" fmla="*/ 104974 h 208519"/>
              <a:gd name="connsiteX28" fmla="*/ 109835 w 245905"/>
              <a:gd name="connsiteY28" fmla="*/ 93929 h 208519"/>
              <a:gd name="connsiteX29" fmla="*/ 108711 w 245905"/>
              <a:gd name="connsiteY29" fmla="*/ 102968 h 208519"/>
              <a:gd name="connsiteX30" fmla="*/ 133792 w 245905"/>
              <a:gd name="connsiteY30" fmla="*/ 137772 h 208519"/>
              <a:gd name="connsiteX31" fmla="*/ 108711 w 245905"/>
              <a:gd name="connsiteY31" fmla="*/ 193495 h 208519"/>
              <a:gd name="connsiteX32" fmla="*/ 108711 w 245905"/>
              <a:gd name="connsiteY32" fmla="*/ 199815 h 208519"/>
              <a:gd name="connsiteX33" fmla="*/ 117416 w 245905"/>
              <a:gd name="connsiteY33" fmla="*/ 208519 h 208519"/>
              <a:gd name="connsiteX34" fmla="*/ 126120 w 245905"/>
              <a:gd name="connsiteY34" fmla="*/ 199815 h 208519"/>
              <a:gd name="connsiteX35" fmla="*/ 126120 w 245905"/>
              <a:gd name="connsiteY35" fmla="*/ 193495 h 208519"/>
              <a:gd name="connsiteX36" fmla="*/ 153496 w 245905"/>
              <a:gd name="connsiteY36" fmla="*/ 144730 h 208519"/>
              <a:gd name="connsiteX37" fmla="*/ 161775 w 245905"/>
              <a:gd name="connsiteY37" fmla="*/ 139671 h 208519"/>
              <a:gd name="connsiteX38" fmla="*/ 168444 w 245905"/>
              <a:gd name="connsiteY38" fmla="*/ 139671 h 208519"/>
              <a:gd name="connsiteX39" fmla="*/ 177164 w 245905"/>
              <a:gd name="connsiteY39" fmla="*/ 130966 h 208519"/>
              <a:gd name="connsiteX40" fmla="*/ 177164 w 245905"/>
              <a:gd name="connsiteY40" fmla="*/ 130966 h 208519"/>
              <a:gd name="connsiteX41" fmla="*/ 186173 w 245905"/>
              <a:gd name="connsiteY41" fmla="*/ 24398 h 208519"/>
              <a:gd name="connsiteX42" fmla="*/ 202823 w 245905"/>
              <a:gd name="connsiteY42" fmla="*/ 41048 h 208519"/>
              <a:gd name="connsiteX43" fmla="*/ 202823 w 245905"/>
              <a:gd name="connsiteY43" fmla="*/ 66235 h 208519"/>
              <a:gd name="connsiteX44" fmla="*/ 169523 w 245905"/>
              <a:gd name="connsiteY44" fmla="*/ 66235 h 208519"/>
              <a:gd name="connsiteX45" fmla="*/ 169523 w 245905"/>
              <a:gd name="connsiteY45" fmla="*/ 41032 h 208519"/>
              <a:gd name="connsiteX46" fmla="*/ 186173 w 245905"/>
              <a:gd name="connsiteY46" fmla="*/ 24398 h 208519"/>
              <a:gd name="connsiteX47" fmla="*/ 186173 w 245905"/>
              <a:gd name="connsiteY47" fmla="*/ 24398 h 208519"/>
              <a:gd name="connsiteX48" fmla="*/ 34075 w 245905"/>
              <a:gd name="connsiteY48" fmla="*/ 83295 h 208519"/>
              <a:gd name="connsiteX49" fmla="*/ 17425 w 245905"/>
              <a:gd name="connsiteY49" fmla="*/ 66645 h 208519"/>
              <a:gd name="connsiteX50" fmla="*/ 17425 w 245905"/>
              <a:gd name="connsiteY50" fmla="*/ 46091 h 208519"/>
              <a:gd name="connsiteX51" fmla="*/ 34075 w 245905"/>
              <a:gd name="connsiteY51" fmla="*/ 29441 h 208519"/>
              <a:gd name="connsiteX52" fmla="*/ 50725 w 245905"/>
              <a:gd name="connsiteY52" fmla="*/ 46091 h 208519"/>
              <a:gd name="connsiteX53" fmla="*/ 50725 w 245905"/>
              <a:gd name="connsiteY53" fmla="*/ 66645 h 208519"/>
              <a:gd name="connsiteX54" fmla="*/ 34075 w 245905"/>
              <a:gd name="connsiteY54" fmla="*/ 83295 h 208519"/>
              <a:gd name="connsiteX55" fmla="*/ 34075 w 245905"/>
              <a:gd name="connsiteY55" fmla="*/ 83295 h 208519"/>
              <a:gd name="connsiteX56" fmla="*/ 84769 w 245905"/>
              <a:gd name="connsiteY56" fmla="*/ 87564 h 208519"/>
              <a:gd name="connsiteX57" fmla="*/ 68119 w 245905"/>
              <a:gd name="connsiteY57" fmla="*/ 70914 h 208519"/>
              <a:gd name="connsiteX58" fmla="*/ 68119 w 245905"/>
              <a:gd name="connsiteY58" fmla="*/ 42293 h 208519"/>
              <a:gd name="connsiteX59" fmla="*/ 84769 w 245905"/>
              <a:gd name="connsiteY59" fmla="*/ 25643 h 208519"/>
              <a:gd name="connsiteX60" fmla="*/ 101419 w 245905"/>
              <a:gd name="connsiteY60" fmla="*/ 42293 h 208519"/>
              <a:gd name="connsiteX61" fmla="*/ 101419 w 245905"/>
              <a:gd name="connsiteY61" fmla="*/ 70914 h 208519"/>
              <a:gd name="connsiteX62" fmla="*/ 84769 w 245905"/>
              <a:gd name="connsiteY62" fmla="*/ 87564 h 208519"/>
              <a:gd name="connsiteX63" fmla="*/ 84769 w 245905"/>
              <a:gd name="connsiteY63" fmla="*/ 87564 h 208519"/>
              <a:gd name="connsiteX64" fmla="*/ 118813 w 245905"/>
              <a:gd name="connsiteY64" fmla="*/ 77705 h 208519"/>
              <a:gd name="connsiteX65" fmla="*/ 118813 w 245905"/>
              <a:gd name="connsiteY65" fmla="*/ 34044 h 208519"/>
              <a:gd name="connsiteX66" fmla="*/ 135463 w 245905"/>
              <a:gd name="connsiteY66" fmla="*/ 17394 h 208519"/>
              <a:gd name="connsiteX67" fmla="*/ 152113 w 245905"/>
              <a:gd name="connsiteY67" fmla="*/ 34044 h 208519"/>
              <a:gd name="connsiteX68" fmla="*/ 152113 w 245905"/>
              <a:gd name="connsiteY68" fmla="*/ 66235 h 208519"/>
              <a:gd name="connsiteX69" fmla="*/ 145429 w 245905"/>
              <a:gd name="connsiteY69" fmla="*/ 66235 h 208519"/>
              <a:gd name="connsiteX70" fmla="*/ 118813 w 245905"/>
              <a:gd name="connsiteY70" fmla="*/ 77705 h 208519"/>
              <a:gd name="connsiteX71" fmla="*/ 118813 w 245905"/>
              <a:gd name="connsiteY71" fmla="*/ 77705 h 2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45905" h="208519">
                <a:moveTo>
                  <a:pt x="177164" y="130966"/>
                </a:moveTo>
                <a:cubicBezTo>
                  <a:pt x="177164" y="126166"/>
                  <a:pt x="173275" y="122262"/>
                  <a:pt x="168459" y="122262"/>
                </a:cubicBezTo>
                <a:lnTo>
                  <a:pt x="145444" y="122262"/>
                </a:lnTo>
                <a:cubicBezTo>
                  <a:pt x="134795" y="122262"/>
                  <a:pt x="126136" y="113602"/>
                  <a:pt x="126136" y="102953"/>
                </a:cubicBezTo>
                <a:cubicBezTo>
                  <a:pt x="126136" y="92304"/>
                  <a:pt x="134795" y="83645"/>
                  <a:pt x="145444" y="83645"/>
                </a:cubicBezTo>
                <a:lnTo>
                  <a:pt x="201045" y="83645"/>
                </a:lnTo>
                <a:cubicBezTo>
                  <a:pt x="216191" y="83645"/>
                  <a:pt x="228527" y="95980"/>
                  <a:pt x="228527" y="111126"/>
                </a:cubicBezTo>
                <a:lnTo>
                  <a:pt x="228527" y="132303"/>
                </a:lnTo>
                <a:cubicBezTo>
                  <a:pt x="228527" y="141403"/>
                  <a:pt x="227585" y="150624"/>
                  <a:pt x="225747" y="159694"/>
                </a:cubicBezTo>
                <a:cubicBezTo>
                  <a:pt x="224790" y="164403"/>
                  <a:pt x="227828" y="169006"/>
                  <a:pt x="232537" y="169948"/>
                </a:cubicBezTo>
                <a:cubicBezTo>
                  <a:pt x="233115" y="170070"/>
                  <a:pt x="233707" y="170130"/>
                  <a:pt x="234269" y="170130"/>
                </a:cubicBezTo>
                <a:cubicBezTo>
                  <a:pt x="238325" y="170130"/>
                  <a:pt x="241941" y="167274"/>
                  <a:pt x="242792" y="163157"/>
                </a:cubicBezTo>
                <a:cubicBezTo>
                  <a:pt x="244858" y="152949"/>
                  <a:pt x="245906" y="142573"/>
                  <a:pt x="245906" y="132303"/>
                </a:cubicBezTo>
                <a:lnTo>
                  <a:pt x="245906" y="111126"/>
                </a:lnTo>
                <a:cubicBezTo>
                  <a:pt x="245906" y="93246"/>
                  <a:pt x="235393" y="77766"/>
                  <a:pt x="220217" y="70565"/>
                </a:cubicBezTo>
                <a:lnTo>
                  <a:pt x="220217" y="41048"/>
                </a:lnTo>
                <a:cubicBezTo>
                  <a:pt x="220217" y="22271"/>
                  <a:pt x="204934" y="7003"/>
                  <a:pt x="186173" y="7003"/>
                </a:cubicBezTo>
                <a:cubicBezTo>
                  <a:pt x="177650" y="7003"/>
                  <a:pt x="169857" y="10148"/>
                  <a:pt x="163887" y="15328"/>
                </a:cubicBezTo>
                <a:cubicBezTo>
                  <a:pt x="157795" y="6107"/>
                  <a:pt x="147328" y="0"/>
                  <a:pt x="135463" y="0"/>
                </a:cubicBezTo>
                <a:cubicBezTo>
                  <a:pt x="123264" y="0"/>
                  <a:pt x="112539" y="6456"/>
                  <a:pt x="106523" y="16133"/>
                </a:cubicBezTo>
                <a:cubicBezTo>
                  <a:pt x="100614" y="11211"/>
                  <a:pt x="93033" y="8249"/>
                  <a:pt x="84769" y="8249"/>
                </a:cubicBezTo>
                <a:cubicBezTo>
                  <a:pt x="73755" y="8249"/>
                  <a:pt x="63956" y="13505"/>
                  <a:pt x="57728" y="21633"/>
                </a:cubicBezTo>
                <a:cubicBezTo>
                  <a:pt x="51591" y="15693"/>
                  <a:pt x="43250" y="12032"/>
                  <a:pt x="34059" y="12032"/>
                </a:cubicBezTo>
                <a:cubicBezTo>
                  <a:pt x="15283" y="12032"/>
                  <a:pt x="0" y="27299"/>
                  <a:pt x="0" y="46091"/>
                </a:cubicBezTo>
                <a:lnTo>
                  <a:pt x="0" y="66645"/>
                </a:lnTo>
                <a:cubicBezTo>
                  <a:pt x="0" y="85422"/>
                  <a:pt x="15283" y="100705"/>
                  <a:pt x="34059" y="100705"/>
                </a:cubicBezTo>
                <a:cubicBezTo>
                  <a:pt x="43144" y="100705"/>
                  <a:pt x="51393" y="97120"/>
                  <a:pt x="57500" y="91316"/>
                </a:cubicBezTo>
                <a:cubicBezTo>
                  <a:pt x="63713" y="99611"/>
                  <a:pt x="73618" y="104974"/>
                  <a:pt x="84754" y="104974"/>
                </a:cubicBezTo>
                <a:cubicBezTo>
                  <a:pt x="94674" y="104974"/>
                  <a:pt x="103606" y="100705"/>
                  <a:pt x="109835" y="93929"/>
                </a:cubicBezTo>
                <a:cubicBezTo>
                  <a:pt x="109106" y="96831"/>
                  <a:pt x="108711" y="99839"/>
                  <a:pt x="108711" y="102968"/>
                </a:cubicBezTo>
                <a:cubicBezTo>
                  <a:pt x="108711" y="119147"/>
                  <a:pt x="119239" y="132896"/>
                  <a:pt x="133792" y="137772"/>
                </a:cubicBezTo>
                <a:cubicBezTo>
                  <a:pt x="118084" y="151779"/>
                  <a:pt x="108711" y="172151"/>
                  <a:pt x="108711" y="193495"/>
                </a:cubicBezTo>
                <a:lnTo>
                  <a:pt x="108711" y="199815"/>
                </a:lnTo>
                <a:cubicBezTo>
                  <a:pt x="108711" y="204615"/>
                  <a:pt x="112600" y="208519"/>
                  <a:pt x="117416" y="208519"/>
                </a:cubicBezTo>
                <a:cubicBezTo>
                  <a:pt x="122216" y="208519"/>
                  <a:pt x="126120" y="204615"/>
                  <a:pt x="126120" y="199815"/>
                </a:cubicBezTo>
                <a:lnTo>
                  <a:pt x="126120" y="193495"/>
                </a:lnTo>
                <a:cubicBezTo>
                  <a:pt x="126120" y="173716"/>
                  <a:pt x="136618" y="155030"/>
                  <a:pt x="153496" y="144730"/>
                </a:cubicBezTo>
                <a:lnTo>
                  <a:pt x="161775" y="139671"/>
                </a:lnTo>
                <a:lnTo>
                  <a:pt x="168444" y="139671"/>
                </a:lnTo>
                <a:cubicBezTo>
                  <a:pt x="173260" y="139671"/>
                  <a:pt x="177164" y="135767"/>
                  <a:pt x="177164" y="130966"/>
                </a:cubicBezTo>
                <a:lnTo>
                  <a:pt x="177164" y="130966"/>
                </a:lnTo>
                <a:close/>
                <a:moveTo>
                  <a:pt x="186173" y="24398"/>
                </a:moveTo>
                <a:cubicBezTo>
                  <a:pt x="195348" y="24398"/>
                  <a:pt x="202823" y="31857"/>
                  <a:pt x="202823" y="41048"/>
                </a:cubicBezTo>
                <a:lnTo>
                  <a:pt x="202823" y="66235"/>
                </a:lnTo>
                <a:lnTo>
                  <a:pt x="169523" y="66235"/>
                </a:lnTo>
                <a:lnTo>
                  <a:pt x="169523" y="41032"/>
                </a:lnTo>
                <a:cubicBezTo>
                  <a:pt x="169523" y="31857"/>
                  <a:pt x="176997" y="24398"/>
                  <a:pt x="186173" y="24398"/>
                </a:cubicBezTo>
                <a:lnTo>
                  <a:pt x="186173" y="24398"/>
                </a:lnTo>
                <a:close/>
                <a:moveTo>
                  <a:pt x="34075" y="83295"/>
                </a:moveTo>
                <a:cubicBezTo>
                  <a:pt x="24899" y="83295"/>
                  <a:pt x="17425" y="75821"/>
                  <a:pt x="17425" y="66645"/>
                </a:cubicBezTo>
                <a:lnTo>
                  <a:pt x="17425" y="46091"/>
                </a:lnTo>
                <a:cubicBezTo>
                  <a:pt x="17425" y="36915"/>
                  <a:pt x="24899" y="29441"/>
                  <a:pt x="34075" y="29441"/>
                </a:cubicBezTo>
                <a:cubicBezTo>
                  <a:pt x="43250" y="29441"/>
                  <a:pt x="50725" y="36915"/>
                  <a:pt x="50725" y="46091"/>
                </a:cubicBezTo>
                <a:lnTo>
                  <a:pt x="50725" y="66645"/>
                </a:lnTo>
                <a:cubicBezTo>
                  <a:pt x="50725" y="75821"/>
                  <a:pt x="43250" y="83295"/>
                  <a:pt x="34075" y="83295"/>
                </a:cubicBezTo>
                <a:lnTo>
                  <a:pt x="34075" y="83295"/>
                </a:lnTo>
                <a:close/>
                <a:moveTo>
                  <a:pt x="84769" y="87564"/>
                </a:moveTo>
                <a:cubicBezTo>
                  <a:pt x="75593" y="87564"/>
                  <a:pt x="68119" y="80105"/>
                  <a:pt x="68119" y="70914"/>
                </a:cubicBezTo>
                <a:lnTo>
                  <a:pt x="68119" y="42293"/>
                </a:lnTo>
                <a:cubicBezTo>
                  <a:pt x="68119" y="33118"/>
                  <a:pt x="75593" y="25643"/>
                  <a:pt x="84769" y="25643"/>
                </a:cubicBezTo>
                <a:cubicBezTo>
                  <a:pt x="93945" y="25643"/>
                  <a:pt x="101419" y="33118"/>
                  <a:pt x="101419" y="42293"/>
                </a:cubicBezTo>
                <a:lnTo>
                  <a:pt x="101419" y="70914"/>
                </a:lnTo>
                <a:cubicBezTo>
                  <a:pt x="101419" y="80090"/>
                  <a:pt x="93945" y="87564"/>
                  <a:pt x="84769" y="87564"/>
                </a:cubicBezTo>
                <a:lnTo>
                  <a:pt x="84769" y="87564"/>
                </a:lnTo>
                <a:close/>
                <a:moveTo>
                  <a:pt x="118813" y="77705"/>
                </a:moveTo>
                <a:lnTo>
                  <a:pt x="118813" y="34044"/>
                </a:lnTo>
                <a:cubicBezTo>
                  <a:pt x="118813" y="24869"/>
                  <a:pt x="126287" y="17394"/>
                  <a:pt x="135463" y="17394"/>
                </a:cubicBezTo>
                <a:cubicBezTo>
                  <a:pt x="144639" y="17394"/>
                  <a:pt x="152113" y="24869"/>
                  <a:pt x="152113" y="34044"/>
                </a:cubicBezTo>
                <a:lnTo>
                  <a:pt x="152113" y="66235"/>
                </a:lnTo>
                <a:lnTo>
                  <a:pt x="145429" y="66235"/>
                </a:lnTo>
                <a:cubicBezTo>
                  <a:pt x="134962" y="66235"/>
                  <a:pt x="125513" y="70656"/>
                  <a:pt x="118813" y="77705"/>
                </a:cubicBezTo>
                <a:lnTo>
                  <a:pt x="118813" y="77705"/>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5" name="任意多边形: 形状 114">
            <a:extLst>
              <a:ext uri="{FF2B5EF4-FFF2-40B4-BE49-F238E27FC236}">
                <a16:creationId xmlns:a16="http://schemas.microsoft.com/office/drawing/2014/main" id="{34839C95-EEA4-5C72-307F-D9ABBCAA08EF}"/>
              </a:ext>
            </a:extLst>
          </p:cNvPr>
          <p:cNvSpPr/>
          <p:nvPr/>
        </p:nvSpPr>
        <p:spPr>
          <a:xfrm>
            <a:off x="10897453" y="3641862"/>
            <a:ext cx="20485" cy="110266"/>
          </a:xfrm>
          <a:custGeom>
            <a:avLst/>
            <a:gdLst>
              <a:gd name="connsiteX0" fmla="*/ 31355 w 40090"/>
              <a:gd name="connsiteY0" fmla="*/ 112326 h 215796"/>
              <a:gd name="connsiteX1" fmla="*/ 17410 w 40090"/>
              <a:gd name="connsiteY1" fmla="*/ 70458 h 215796"/>
              <a:gd name="connsiteX2" fmla="*/ 17410 w 40090"/>
              <a:gd name="connsiteY2" fmla="*/ 8705 h 215796"/>
              <a:gd name="connsiteX3" fmla="*/ 8705 w 40090"/>
              <a:gd name="connsiteY3" fmla="*/ 0 h 215796"/>
              <a:gd name="connsiteX4" fmla="*/ 0 w 40090"/>
              <a:gd name="connsiteY4" fmla="*/ 8705 h 215796"/>
              <a:gd name="connsiteX5" fmla="*/ 0 w 40090"/>
              <a:gd name="connsiteY5" fmla="*/ 70458 h 215796"/>
              <a:gd name="connsiteX6" fmla="*/ 17410 w 40090"/>
              <a:gd name="connsiteY6" fmla="*/ 122748 h 215796"/>
              <a:gd name="connsiteX7" fmla="*/ 22681 w 40090"/>
              <a:gd name="connsiteY7" fmla="*/ 129782 h 215796"/>
              <a:gd name="connsiteX8" fmla="*/ 22681 w 40090"/>
              <a:gd name="connsiteY8" fmla="*/ 207091 h 215796"/>
              <a:gd name="connsiteX9" fmla="*/ 31386 w 40090"/>
              <a:gd name="connsiteY9" fmla="*/ 215796 h 215796"/>
              <a:gd name="connsiteX10" fmla="*/ 40091 w 40090"/>
              <a:gd name="connsiteY10" fmla="*/ 207091 h 215796"/>
              <a:gd name="connsiteX11" fmla="*/ 40091 w 40090"/>
              <a:gd name="connsiteY11" fmla="*/ 126895 h 215796"/>
              <a:gd name="connsiteX12" fmla="*/ 38359 w 40090"/>
              <a:gd name="connsiteY12" fmla="*/ 121684 h 215796"/>
              <a:gd name="connsiteX13" fmla="*/ 31355 w 40090"/>
              <a:gd name="connsiteY13" fmla="*/ 112326 h 21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090" h="215796">
                <a:moveTo>
                  <a:pt x="31355" y="112326"/>
                </a:moveTo>
                <a:cubicBezTo>
                  <a:pt x="22362" y="100325"/>
                  <a:pt x="17410" y="85453"/>
                  <a:pt x="17410" y="70458"/>
                </a:cubicBezTo>
                <a:lnTo>
                  <a:pt x="17410" y="8705"/>
                </a:lnTo>
                <a:cubicBezTo>
                  <a:pt x="17410" y="3904"/>
                  <a:pt x="13520" y="0"/>
                  <a:pt x="8705" y="0"/>
                </a:cubicBezTo>
                <a:cubicBezTo>
                  <a:pt x="3904" y="0"/>
                  <a:pt x="0" y="3904"/>
                  <a:pt x="0" y="8705"/>
                </a:cubicBezTo>
                <a:lnTo>
                  <a:pt x="0" y="70458"/>
                </a:lnTo>
                <a:cubicBezTo>
                  <a:pt x="0" y="89190"/>
                  <a:pt x="6183" y="107754"/>
                  <a:pt x="17410" y="122748"/>
                </a:cubicBezTo>
                <a:lnTo>
                  <a:pt x="22681" y="129782"/>
                </a:lnTo>
                <a:lnTo>
                  <a:pt x="22681" y="207091"/>
                </a:lnTo>
                <a:cubicBezTo>
                  <a:pt x="22681" y="211892"/>
                  <a:pt x="26585" y="215796"/>
                  <a:pt x="31386" y="215796"/>
                </a:cubicBezTo>
                <a:cubicBezTo>
                  <a:pt x="36186" y="215796"/>
                  <a:pt x="40091" y="211892"/>
                  <a:pt x="40091" y="207091"/>
                </a:cubicBezTo>
                <a:lnTo>
                  <a:pt x="40091" y="126895"/>
                </a:lnTo>
                <a:cubicBezTo>
                  <a:pt x="40091" y="125011"/>
                  <a:pt x="39483" y="123173"/>
                  <a:pt x="38359" y="121684"/>
                </a:cubicBezTo>
                <a:lnTo>
                  <a:pt x="31355" y="112326"/>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6" name="任意多边形: 形状 115">
            <a:extLst>
              <a:ext uri="{FF2B5EF4-FFF2-40B4-BE49-F238E27FC236}">
                <a16:creationId xmlns:a16="http://schemas.microsoft.com/office/drawing/2014/main" id="{22AEB62B-E541-70CA-6711-60B0D9D9BE7E}"/>
              </a:ext>
            </a:extLst>
          </p:cNvPr>
          <p:cNvSpPr/>
          <p:nvPr/>
        </p:nvSpPr>
        <p:spPr>
          <a:xfrm>
            <a:off x="10909050" y="3762274"/>
            <a:ext cx="8896" cy="41762"/>
          </a:xfrm>
          <a:custGeom>
            <a:avLst/>
            <a:gdLst>
              <a:gd name="connsiteX0" fmla="*/ 8705 w 17409"/>
              <a:gd name="connsiteY0" fmla="*/ 0 h 81730"/>
              <a:gd name="connsiteX1" fmla="*/ 0 w 17409"/>
              <a:gd name="connsiteY1" fmla="*/ 8705 h 81730"/>
              <a:gd name="connsiteX2" fmla="*/ 0 w 17409"/>
              <a:gd name="connsiteY2" fmla="*/ 73026 h 81730"/>
              <a:gd name="connsiteX3" fmla="*/ 8705 w 17409"/>
              <a:gd name="connsiteY3" fmla="*/ 81731 h 81730"/>
              <a:gd name="connsiteX4" fmla="*/ 17410 w 17409"/>
              <a:gd name="connsiteY4" fmla="*/ 73026 h 81730"/>
              <a:gd name="connsiteX5" fmla="*/ 17410 w 17409"/>
              <a:gd name="connsiteY5" fmla="*/ 8705 h 81730"/>
              <a:gd name="connsiteX6" fmla="*/ 8705 w 17409"/>
              <a:gd name="connsiteY6" fmla="*/ 0 h 81730"/>
              <a:gd name="connsiteX7" fmla="*/ 8705 w 17409"/>
              <a:gd name="connsiteY7" fmla="*/ 0 h 8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09" h="81730">
                <a:moveTo>
                  <a:pt x="8705" y="0"/>
                </a:moveTo>
                <a:cubicBezTo>
                  <a:pt x="3904" y="0"/>
                  <a:pt x="0" y="3904"/>
                  <a:pt x="0" y="8705"/>
                </a:cubicBezTo>
                <a:lnTo>
                  <a:pt x="0" y="73026"/>
                </a:lnTo>
                <a:cubicBezTo>
                  <a:pt x="0" y="77826"/>
                  <a:pt x="3904" y="81731"/>
                  <a:pt x="8705" y="81731"/>
                </a:cubicBezTo>
                <a:cubicBezTo>
                  <a:pt x="13505" y="81731"/>
                  <a:pt x="17410" y="77826"/>
                  <a:pt x="17410" y="73026"/>
                </a:cubicBezTo>
                <a:lnTo>
                  <a:pt x="17410" y="8705"/>
                </a:lnTo>
                <a:cubicBezTo>
                  <a:pt x="17394" y="3904"/>
                  <a:pt x="13505" y="0"/>
                  <a:pt x="8705" y="0"/>
                </a:cubicBezTo>
                <a:lnTo>
                  <a:pt x="8705" y="0"/>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7" name="任意多边形: 形状 116">
            <a:extLst>
              <a:ext uri="{FF2B5EF4-FFF2-40B4-BE49-F238E27FC236}">
                <a16:creationId xmlns:a16="http://schemas.microsoft.com/office/drawing/2014/main" id="{BE9B8BF5-479A-78AD-A6F6-7DD346B2B483}"/>
              </a:ext>
            </a:extLst>
          </p:cNvPr>
          <p:cNvSpPr/>
          <p:nvPr/>
        </p:nvSpPr>
        <p:spPr>
          <a:xfrm>
            <a:off x="10857979" y="3592143"/>
            <a:ext cx="30456" cy="51449"/>
          </a:xfrm>
          <a:custGeom>
            <a:avLst/>
            <a:gdLst>
              <a:gd name="connsiteX0" fmla="*/ 44621 w 59603"/>
              <a:gd name="connsiteY0" fmla="*/ 2689 h 100689"/>
              <a:gd name="connsiteX1" fmla="*/ 16258 w 59603"/>
              <a:gd name="connsiteY1" fmla="*/ 42309 h 100689"/>
              <a:gd name="connsiteX2" fmla="*/ 125 w 59603"/>
              <a:gd name="connsiteY2" fmla="*/ 90527 h 100689"/>
              <a:gd name="connsiteX3" fmla="*/ 7234 w 59603"/>
              <a:gd name="connsiteY3" fmla="*/ 100568 h 100689"/>
              <a:gd name="connsiteX4" fmla="*/ 8708 w 59603"/>
              <a:gd name="connsiteY4" fmla="*/ 100690 h 100689"/>
              <a:gd name="connsiteX5" fmla="*/ 17276 w 59603"/>
              <a:gd name="connsiteY5" fmla="*/ 93459 h 100689"/>
              <a:gd name="connsiteX6" fmla="*/ 31723 w 59603"/>
              <a:gd name="connsiteY6" fmla="*/ 50299 h 100689"/>
              <a:gd name="connsiteX7" fmla="*/ 57184 w 59603"/>
              <a:gd name="connsiteY7" fmla="*/ 14736 h 100689"/>
              <a:gd name="connsiteX8" fmla="*/ 56926 w 59603"/>
              <a:gd name="connsiteY8" fmla="*/ 2431 h 100689"/>
              <a:gd name="connsiteX9" fmla="*/ 44621 w 59603"/>
              <a:gd name="connsiteY9" fmla="*/ 2689 h 100689"/>
              <a:gd name="connsiteX10" fmla="*/ 44621 w 59603"/>
              <a:gd name="connsiteY10" fmla="*/ 2689 h 10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603" h="100689">
                <a:moveTo>
                  <a:pt x="44621" y="2689"/>
                </a:moveTo>
                <a:cubicBezTo>
                  <a:pt x="33242" y="14554"/>
                  <a:pt x="23702" y="27892"/>
                  <a:pt x="16258" y="42309"/>
                </a:cubicBezTo>
                <a:cubicBezTo>
                  <a:pt x="8419" y="57485"/>
                  <a:pt x="2996" y="73710"/>
                  <a:pt x="125" y="90527"/>
                </a:cubicBezTo>
                <a:cubicBezTo>
                  <a:pt x="-680" y="95266"/>
                  <a:pt x="2495" y="99763"/>
                  <a:pt x="7234" y="100568"/>
                </a:cubicBezTo>
                <a:cubicBezTo>
                  <a:pt x="7736" y="100659"/>
                  <a:pt x="8222" y="100690"/>
                  <a:pt x="8708" y="100690"/>
                </a:cubicBezTo>
                <a:cubicBezTo>
                  <a:pt x="12870" y="100690"/>
                  <a:pt x="16547" y="97697"/>
                  <a:pt x="17276" y="93459"/>
                </a:cubicBezTo>
                <a:cubicBezTo>
                  <a:pt x="19843" y="78404"/>
                  <a:pt x="24705" y="63881"/>
                  <a:pt x="31723" y="50299"/>
                </a:cubicBezTo>
                <a:cubicBezTo>
                  <a:pt x="38408" y="37371"/>
                  <a:pt x="46960" y="25400"/>
                  <a:pt x="57184" y="14736"/>
                </a:cubicBezTo>
                <a:cubicBezTo>
                  <a:pt x="60511" y="11272"/>
                  <a:pt x="60390" y="5758"/>
                  <a:pt x="56926" y="2431"/>
                </a:cubicBezTo>
                <a:cubicBezTo>
                  <a:pt x="53462" y="-911"/>
                  <a:pt x="47948" y="-790"/>
                  <a:pt x="44621" y="2689"/>
                </a:cubicBezTo>
                <a:lnTo>
                  <a:pt x="44621" y="2689"/>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nvGrpSpPr>
          <p:cNvPr id="118" name="图形 3">
            <a:extLst>
              <a:ext uri="{FF2B5EF4-FFF2-40B4-BE49-F238E27FC236}">
                <a16:creationId xmlns:a16="http://schemas.microsoft.com/office/drawing/2014/main" id="{D24B57E7-D63C-3236-95C5-BFA2AE6BD707}"/>
              </a:ext>
            </a:extLst>
          </p:cNvPr>
          <p:cNvGrpSpPr/>
          <p:nvPr/>
        </p:nvGrpSpPr>
        <p:grpSpPr>
          <a:xfrm>
            <a:off x="10822662" y="3505956"/>
            <a:ext cx="257074" cy="238937"/>
            <a:chOff x="877344" y="2516766"/>
            <a:chExt cx="503107" cy="467612"/>
          </a:xfrm>
          <a:solidFill>
            <a:schemeClr val="bg1"/>
          </a:solidFill>
        </p:grpSpPr>
        <p:sp>
          <p:nvSpPr>
            <p:cNvPr id="120" name="任意多边形: 形状 119">
              <a:extLst>
                <a:ext uri="{FF2B5EF4-FFF2-40B4-BE49-F238E27FC236}">
                  <a16:creationId xmlns:a16="http://schemas.microsoft.com/office/drawing/2014/main" id="{2D53272F-DDEE-55DA-5824-45AC31D68E06}"/>
                </a:ext>
              </a:extLst>
            </p:cNvPr>
            <p:cNvSpPr/>
            <p:nvPr/>
          </p:nvSpPr>
          <p:spPr>
            <a:xfrm>
              <a:off x="1113640" y="2564021"/>
              <a:ext cx="102297" cy="86235"/>
            </a:xfrm>
            <a:custGeom>
              <a:avLst/>
              <a:gdLst>
                <a:gd name="connsiteX0" fmla="*/ 15458 w 102297"/>
                <a:gd name="connsiteY0" fmla="*/ 37546 h 86235"/>
                <a:gd name="connsiteX1" fmla="*/ 28158 w 102297"/>
                <a:gd name="connsiteY1" fmla="*/ 21838 h 86235"/>
                <a:gd name="connsiteX2" fmla="*/ 87299 w 102297"/>
                <a:gd name="connsiteY2" fmla="*/ 83546 h 86235"/>
                <a:gd name="connsiteX3" fmla="*/ 93588 w 102297"/>
                <a:gd name="connsiteY3" fmla="*/ 86235 h 86235"/>
                <a:gd name="connsiteX4" fmla="*/ 99619 w 102297"/>
                <a:gd name="connsiteY4" fmla="*/ 83820 h 86235"/>
                <a:gd name="connsiteX5" fmla="*/ 99878 w 102297"/>
                <a:gd name="connsiteY5" fmla="*/ 71515 h 86235"/>
                <a:gd name="connsiteX6" fmla="*/ 33901 w 102297"/>
                <a:gd name="connsiteY6" fmla="*/ 2682 h 86235"/>
                <a:gd name="connsiteX7" fmla="*/ 27247 w 102297"/>
                <a:gd name="connsiteY7" fmla="*/ 8 h 86235"/>
                <a:gd name="connsiteX8" fmla="*/ 20851 w 102297"/>
                <a:gd name="connsiteY8" fmla="*/ 3244 h 86235"/>
                <a:gd name="connsiteX9" fmla="*/ 1938 w 102297"/>
                <a:gd name="connsiteY9" fmla="*/ 26639 h 86235"/>
                <a:gd name="connsiteX10" fmla="*/ 3229 w 102297"/>
                <a:gd name="connsiteY10" fmla="*/ 38883 h 86235"/>
                <a:gd name="connsiteX11" fmla="*/ 15458 w 102297"/>
                <a:gd name="connsiteY11" fmla="*/ 37546 h 86235"/>
                <a:gd name="connsiteX12" fmla="*/ 15458 w 102297"/>
                <a:gd name="connsiteY12" fmla="*/ 37546 h 8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297" h="86235">
                  <a:moveTo>
                    <a:pt x="15458" y="37546"/>
                  </a:moveTo>
                  <a:lnTo>
                    <a:pt x="28158" y="21838"/>
                  </a:lnTo>
                  <a:lnTo>
                    <a:pt x="87299" y="83546"/>
                  </a:lnTo>
                  <a:cubicBezTo>
                    <a:pt x="89016" y="85339"/>
                    <a:pt x="91295" y="86235"/>
                    <a:pt x="93588" y="86235"/>
                  </a:cubicBezTo>
                  <a:cubicBezTo>
                    <a:pt x="95761" y="86235"/>
                    <a:pt x="97933" y="85430"/>
                    <a:pt x="99619" y="83820"/>
                  </a:cubicBezTo>
                  <a:cubicBezTo>
                    <a:pt x="103083" y="80493"/>
                    <a:pt x="103205" y="74978"/>
                    <a:pt x="99878" y="71515"/>
                  </a:cubicBezTo>
                  <a:lnTo>
                    <a:pt x="33901" y="2682"/>
                  </a:lnTo>
                  <a:cubicBezTo>
                    <a:pt x="32169" y="874"/>
                    <a:pt x="29753" y="-98"/>
                    <a:pt x="27247" y="8"/>
                  </a:cubicBezTo>
                  <a:cubicBezTo>
                    <a:pt x="24755" y="114"/>
                    <a:pt x="22416" y="1284"/>
                    <a:pt x="20851" y="3244"/>
                  </a:cubicBezTo>
                  <a:lnTo>
                    <a:pt x="1938" y="26639"/>
                  </a:lnTo>
                  <a:cubicBezTo>
                    <a:pt x="-1085" y="30376"/>
                    <a:pt x="-508" y="35860"/>
                    <a:pt x="3229" y="38883"/>
                  </a:cubicBezTo>
                  <a:cubicBezTo>
                    <a:pt x="6966" y="41906"/>
                    <a:pt x="12435" y="41283"/>
                    <a:pt x="15458" y="37546"/>
                  </a:cubicBezTo>
                  <a:lnTo>
                    <a:pt x="15458" y="37546"/>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1" name="任意多边形: 形状 120">
              <a:extLst>
                <a:ext uri="{FF2B5EF4-FFF2-40B4-BE49-F238E27FC236}">
                  <a16:creationId xmlns:a16="http://schemas.microsoft.com/office/drawing/2014/main" id="{E36AFB4C-9819-9E68-EB52-4C75C43120D0}"/>
                </a:ext>
              </a:extLst>
            </p:cNvPr>
            <p:cNvSpPr/>
            <p:nvPr/>
          </p:nvSpPr>
          <p:spPr>
            <a:xfrm>
              <a:off x="1269570" y="2606343"/>
              <a:ext cx="110880" cy="242345"/>
            </a:xfrm>
            <a:custGeom>
              <a:avLst/>
              <a:gdLst>
                <a:gd name="connsiteX0" fmla="*/ 44606 w 110880"/>
                <a:gd name="connsiteY0" fmla="*/ 33598 h 242345"/>
                <a:gd name="connsiteX1" fmla="*/ 14983 w 110880"/>
                <a:gd name="connsiteY1" fmla="*/ 2683 h 242345"/>
                <a:gd name="connsiteX2" fmla="*/ 2678 w 110880"/>
                <a:gd name="connsiteY2" fmla="*/ 2425 h 242345"/>
                <a:gd name="connsiteX3" fmla="*/ 2419 w 110880"/>
                <a:gd name="connsiteY3" fmla="*/ 14730 h 242345"/>
                <a:gd name="connsiteX4" fmla="*/ 32058 w 110880"/>
                <a:gd name="connsiteY4" fmla="*/ 45645 h 242345"/>
                <a:gd name="connsiteX5" fmla="*/ 90789 w 110880"/>
                <a:gd name="connsiteY5" fmla="*/ 232304 h 242345"/>
                <a:gd name="connsiteX6" fmla="*/ 98050 w 110880"/>
                <a:gd name="connsiteY6" fmla="*/ 242239 h 242345"/>
                <a:gd name="connsiteX7" fmla="*/ 99402 w 110880"/>
                <a:gd name="connsiteY7" fmla="*/ 242345 h 242345"/>
                <a:gd name="connsiteX8" fmla="*/ 107986 w 110880"/>
                <a:gd name="connsiteY8" fmla="*/ 234977 h 242345"/>
                <a:gd name="connsiteX9" fmla="*/ 44606 w 110880"/>
                <a:gd name="connsiteY9" fmla="*/ 33598 h 242345"/>
                <a:gd name="connsiteX10" fmla="*/ 44606 w 110880"/>
                <a:gd name="connsiteY10" fmla="*/ 33598 h 242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880" h="242345">
                  <a:moveTo>
                    <a:pt x="44606" y="33598"/>
                  </a:moveTo>
                  <a:lnTo>
                    <a:pt x="14983" y="2683"/>
                  </a:lnTo>
                  <a:cubicBezTo>
                    <a:pt x="11656" y="-796"/>
                    <a:pt x="6141" y="-902"/>
                    <a:pt x="2678" y="2425"/>
                  </a:cubicBezTo>
                  <a:cubicBezTo>
                    <a:pt x="-786" y="5752"/>
                    <a:pt x="-908" y="11266"/>
                    <a:pt x="2419" y="14730"/>
                  </a:cubicBezTo>
                  <a:lnTo>
                    <a:pt x="32058" y="45645"/>
                  </a:lnTo>
                  <a:cubicBezTo>
                    <a:pt x="80063" y="95716"/>
                    <a:pt x="101468" y="163759"/>
                    <a:pt x="90789" y="232304"/>
                  </a:cubicBezTo>
                  <a:cubicBezTo>
                    <a:pt x="90059" y="237059"/>
                    <a:pt x="93295" y="241495"/>
                    <a:pt x="98050" y="242239"/>
                  </a:cubicBezTo>
                  <a:cubicBezTo>
                    <a:pt x="98506" y="242315"/>
                    <a:pt x="98947" y="242345"/>
                    <a:pt x="99402" y="242345"/>
                  </a:cubicBezTo>
                  <a:cubicBezTo>
                    <a:pt x="103626" y="242345"/>
                    <a:pt x="107317" y="239277"/>
                    <a:pt x="107986" y="234977"/>
                  </a:cubicBezTo>
                  <a:cubicBezTo>
                    <a:pt x="119486" y="161025"/>
                    <a:pt x="96394" y="87634"/>
                    <a:pt x="44606" y="33598"/>
                  </a:cubicBezTo>
                  <a:lnTo>
                    <a:pt x="44606" y="33598"/>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2" name="任意多边形: 形状 121">
              <a:extLst>
                <a:ext uri="{FF2B5EF4-FFF2-40B4-BE49-F238E27FC236}">
                  <a16:creationId xmlns:a16="http://schemas.microsoft.com/office/drawing/2014/main" id="{51FE0438-04EE-8B21-2652-193A9E7E8F5D}"/>
                </a:ext>
              </a:extLst>
            </p:cNvPr>
            <p:cNvSpPr/>
            <p:nvPr/>
          </p:nvSpPr>
          <p:spPr>
            <a:xfrm>
              <a:off x="877344" y="2831263"/>
              <a:ext cx="86605" cy="149104"/>
            </a:xfrm>
            <a:custGeom>
              <a:avLst/>
              <a:gdLst>
                <a:gd name="connsiteX0" fmla="*/ 17303 w 86605"/>
                <a:gd name="connsiteY0" fmla="*/ 7368 h 149104"/>
                <a:gd name="connsiteX1" fmla="*/ 7368 w 86605"/>
                <a:gd name="connsiteY1" fmla="*/ 106 h 149104"/>
                <a:gd name="connsiteX2" fmla="*/ 106 w 86605"/>
                <a:gd name="connsiteY2" fmla="*/ 10041 h 149104"/>
                <a:gd name="connsiteX3" fmla="*/ 71962 w 86605"/>
                <a:gd name="connsiteY3" fmla="*/ 146750 h 149104"/>
                <a:gd name="connsiteX4" fmla="*/ 77902 w 86605"/>
                <a:gd name="connsiteY4" fmla="*/ 149105 h 149104"/>
                <a:gd name="connsiteX5" fmla="*/ 84252 w 86605"/>
                <a:gd name="connsiteY5" fmla="*/ 146355 h 149104"/>
                <a:gd name="connsiteX6" fmla="*/ 83857 w 86605"/>
                <a:gd name="connsiteY6" fmla="*/ 134050 h 149104"/>
                <a:gd name="connsiteX7" fmla="*/ 17303 w 86605"/>
                <a:gd name="connsiteY7" fmla="*/ 7368 h 149104"/>
                <a:gd name="connsiteX8" fmla="*/ 17303 w 86605"/>
                <a:gd name="connsiteY8" fmla="*/ 7368 h 149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605" h="149104">
                  <a:moveTo>
                    <a:pt x="17303" y="7368"/>
                  </a:moveTo>
                  <a:cubicBezTo>
                    <a:pt x="16559" y="2613"/>
                    <a:pt x="12107" y="-638"/>
                    <a:pt x="7368" y="106"/>
                  </a:cubicBezTo>
                  <a:cubicBezTo>
                    <a:pt x="2613" y="835"/>
                    <a:pt x="-638" y="5286"/>
                    <a:pt x="106" y="10041"/>
                  </a:cubicBezTo>
                  <a:cubicBezTo>
                    <a:pt x="8370" y="63151"/>
                    <a:pt x="33224" y="110427"/>
                    <a:pt x="71962" y="146750"/>
                  </a:cubicBezTo>
                  <a:cubicBezTo>
                    <a:pt x="73633" y="148330"/>
                    <a:pt x="75775" y="149105"/>
                    <a:pt x="77902" y="149105"/>
                  </a:cubicBezTo>
                  <a:cubicBezTo>
                    <a:pt x="80226" y="149105"/>
                    <a:pt x="82551" y="148178"/>
                    <a:pt x="84252" y="146355"/>
                  </a:cubicBezTo>
                  <a:cubicBezTo>
                    <a:pt x="87534" y="142846"/>
                    <a:pt x="87366" y="137347"/>
                    <a:pt x="83857" y="134050"/>
                  </a:cubicBezTo>
                  <a:cubicBezTo>
                    <a:pt x="47990" y="100416"/>
                    <a:pt x="24975" y="56619"/>
                    <a:pt x="17303" y="7368"/>
                  </a:cubicBezTo>
                  <a:lnTo>
                    <a:pt x="17303" y="7368"/>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3" name="任意多边形: 形状 122">
              <a:extLst>
                <a:ext uri="{FF2B5EF4-FFF2-40B4-BE49-F238E27FC236}">
                  <a16:creationId xmlns:a16="http://schemas.microsoft.com/office/drawing/2014/main" id="{5C3C1121-CB37-7D1A-967C-8DF621FE260A}"/>
                </a:ext>
              </a:extLst>
            </p:cNvPr>
            <p:cNvSpPr/>
            <p:nvPr/>
          </p:nvSpPr>
          <p:spPr>
            <a:xfrm>
              <a:off x="1009658" y="2516766"/>
              <a:ext cx="335965" cy="467612"/>
            </a:xfrm>
            <a:custGeom>
              <a:avLst/>
              <a:gdLst>
                <a:gd name="connsiteX0" fmla="*/ 143914 w 335965"/>
                <a:gd name="connsiteY0" fmla="*/ 5926 h 467612"/>
                <a:gd name="connsiteX1" fmla="*/ 129208 w 335965"/>
                <a:gd name="connsiteY1" fmla="*/ 16 h 467612"/>
                <a:gd name="connsiteX2" fmla="*/ 115050 w 335965"/>
                <a:gd name="connsiteY2" fmla="*/ 7141 h 467612"/>
                <a:gd name="connsiteX3" fmla="*/ 72665 w 335965"/>
                <a:gd name="connsiteY3" fmla="*/ 59583 h 467612"/>
                <a:gd name="connsiteX4" fmla="*/ 71328 w 335965"/>
                <a:gd name="connsiteY4" fmla="*/ 57137 h 467612"/>
                <a:gd name="connsiteX5" fmla="*/ 59494 w 335965"/>
                <a:gd name="connsiteY5" fmla="*/ 48994 h 467612"/>
                <a:gd name="connsiteX6" fmla="*/ 45928 w 335965"/>
                <a:gd name="connsiteY6" fmla="*/ 53734 h 467612"/>
                <a:gd name="connsiteX7" fmla="*/ 2419 w 335965"/>
                <a:gd name="connsiteY7" fmla="*/ 99141 h 467612"/>
                <a:gd name="connsiteX8" fmla="*/ 2678 w 335965"/>
                <a:gd name="connsiteY8" fmla="*/ 111447 h 467612"/>
                <a:gd name="connsiteX9" fmla="*/ 14983 w 335965"/>
                <a:gd name="connsiteY9" fmla="*/ 111188 h 467612"/>
                <a:gd name="connsiteX10" fmla="*/ 57033 w 335965"/>
                <a:gd name="connsiteY10" fmla="*/ 67315 h 467612"/>
                <a:gd name="connsiteX11" fmla="*/ 63581 w 335965"/>
                <a:gd name="connsiteY11" fmla="*/ 79362 h 467612"/>
                <a:gd name="connsiteX12" fmla="*/ 70432 w 335965"/>
                <a:gd name="connsiteY12" fmla="*/ 83874 h 467612"/>
                <a:gd name="connsiteX13" fmla="*/ 77997 w 335965"/>
                <a:gd name="connsiteY13" fmla="*/ 80684 h 467612"/>
                <a:gd name="connsiteX14" fmla="*/ 128570 w 335965"/>
                <a:gd name="connsiteY14" fmla="*/ 18094 h 467612"/>
                <a:gd name="connsiteX15" fmla="*/ 129922 w 335965"/>
                <a:gd name="connsiteY15" fmla="*/ 17411 h 467612"/>
                <a:gd name="connsiteX16" fmla="*/ 131320 w 335965"/>
                <a:gd name="connsiteY16" fmla="*/ 17973 h 467612"/>
                <a:gd name="connsiteX17" fmla="*/ 266798 w 335965"/>
                <a:gd name="connsiteY17" fmla="*/ 159315 h 467612"/>
                <a:gd name="connsiteX18" fmla="*/ 316277 w 335965"/>
                <a:gd name="connsiteY18" fmla="*/ 316533 h 467612"/>
                <a:gd name="connsiteX19" fmla="*/ 221360 w 335965"/>
                <a:gd name="connsiteY19" fmla="*/ 451252 h 467612"/>
                <a:gd name="connsiteX20" fmla="*/ 217866 w 335965"/>
                <a:gd name="connsiteY20" fmla="*/ 463055 h 467612"/>
                <a:gd name="connsiteX21" fmla="*/ 225523 w 335965"/>
                <a:gd name="connsiteY21" fmla="*/ 467613 h 467612"/>
                <a:gd name="connsiteX22" fmla="*/ 229670 w 335965"/>
                <a:gd name="connsiteY22" fmla="*/ 466549 h 467612"/>
                <a:gd name="connsiteX23" fmla="*/ 333489 w 335965"/>
                <a:gd name="connsiteY23" fmla="*/ 319206 h 467612"/>
                <a:gd name="connsiteX24" fmla="*/ 279392 w 335965"/>
                <a:gd name="connsiteY24" fmla="*/ 147284 h 467612"/>
                <a:gd name="connsiteX25" fmla="*/ 143914 w 335965"/>
                <a:gd name="connsiteY25" fmla="*/ 5926 h 46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5965" h="467612">
                  <a:moveTo>
                    <a:pt x="143914" y="5926"/>
                  </a:moveTo>
                  <a:cubicBezTo>
                    <a:pt x="140100" y="1931"/>
                    <a:pt x="134738" y="-211"/>
                    <a:pt x="129208" y="16"/>
                  </a:cubicBezTo>
                  <a:cubicBezTo>
                    <a:pt x="123694" y="244"/>
                    <a:pt x="118528" y="2842"/>
                    <a:pt x="115050" y="7141"/>
                  </a:cubicBezTo>
                  <a:lnTo>
                    <a:pt x="72665" y="59583"/>
                  </a:lnTo>
                  <a:lnTo>
                    <a:pt x="71328" y="57137"/>
                  </a:lnTo>
                  <a:cubicBezTo>
                    <a:pt x="68928" y="52701"/>
                    <a:pt x="64492" y="49663"/>
                    <a:pt x="59494" y="48994"/>
                  </a:cubicBezTo>
                  <a:cubicBezTo>
                    <a:pt x="54496" y="48326"/>
                    <a:pt x="49422" y="50103"/>
                    <a:pt x="45928" y="53734"/>
                  </a:cubicBezTo>
                  <a:lnTo>
                    <a:pt x="2419" y="99141"/>
                  </a:lnTo>
                  <a:cubicBezTo>
                    <a:pt x="-908" y="102605"/>
                    <a:pt x="-786" y="108120"/>
                    <a:pt x="2678" y="111447"/>
                  </a:cubicBezTo>
                  <a:cubicBezTo>
                    <a:pt x="6141" y="114774"/>
                    <a:pt x="11656" y="114652"/>
                    <a:pt x="14983" y="111188"/>
                  </a:cubicBezTo>
                  <a:lnTo>
                    <a:pt x="57033" y="67315"/>
                  </a:lnTo>
                  <a:lnTo>
                    <a:pt x="63581" y="79362"/>
                  </a:lnTo>
                  <a:cubicBezTo>
                    <a:pt x="64963" y="81914"/>
                    <a:pt x="67530" y="83616"/>
                    <a:pt x="70432" y="83874"/>
                  </a:cubicBezTo>
                  <a:cubicBezTo>
                    <a:pt x="73334" y="84147"/>
                    <a:pt x="76159" y="82947"/>
                    <a:pt x="77997" y="80684"/>
                  </a:cubicBezTo>
                  <a:lnTo>
                    <a:pt x="128570" y="18094"/>
                  </a:lnTo>
                  <a:cubicBezTo>
                    <a:pt x="128995" y="17563"/>
                    <a:pt x="129542" y="17441"/>
                    <a:pt x="129922" y="17411"/>
                  </a:cubicBezTo>
                  <a:cubicBezTo>
                    <a:pt x="130302" y="17396"/>
                    <a:pt x="130849" y="17487"/>
                    <a:pt x="131320" y="17973"/>
                  </a:cubicBezTo>
                  <a:lnTo>
                    <a:pt x="266798" y="159315"/>
                  </a:lnTo>
                  <a:cubicBezTo>
                    <a:pt x="307223" y="201502"/>
                    <a:pt x="325255" y="258790"/>
                    <a:pt x="316277" y="316533"/>
                  </a:cubicBezTo>
                  <a:cubicBezTo>
                    <a:pt x="307299" y="374261"/>
                    <a:pt x="272692" y="423375"/>
                    <a:pt x="221360" y="451252"/>
                  </a:cubicBezTo>
                  <a:cubicBezTo>
                    <a:pt x="217137" y="453545"/>
                    <a:pt x="215572" y="458832"/>
                    <a:pt x="217866" y="463055"/>
                  </a:cubicBezTo>
                  <a:cubicBezTo>
                    <a:pt x="219446" y="465957"/>
                    <a:pt x="222439" y="467613"/>
                    <a:pt x="225523" y="467613"/>
                  </a:cubicBezTo>
                  <a:cubicBezTo>
                    <a:pt x="226935" y="467613"/>
                    <a:pt x="228348" y="467263"/>
                    <a:pt x="229670" y="466549"/>
                  </a:cubicBezTo>
                  <a:cubicBezTo>
                    <a:pt x="285818" y="436045"/>
                    <a:pt x="323660" y="382343"/>
                    <a:pt x="333489" y="319206"/>
                  </a:cubicBezTo>
                  <a:cubicBezTo>
                    <a:pt x="343318" y="256070"/>
                    <a:pt x="323599" y="193405"/>
                    <a:pt x="279392" y="147284"/>
                  </a:cubicBezTo>
                  <a:lnTo>
                    <a:pt x="143914" y="5926"/>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119" name="任意多边形: 形状 118">
            <a:extLst>
              <a:ext uri="{FF2B5EF4-FFF2-40B4-BE49-F238E27FC236}">
                <a16:creationId xmlns:a16="http://schemas.microsoft.com/office/drawing/2014/main" id="{1238581C-7BCB-9D1A-4199-3AF77588608E}"/>
              </a:ext>
            </a:extLst>
          </p:cNvPr>
          <p:cNvSpPr/>
          <p:nvPr/>
        </p:nvSpPr>
        <p:spPr>
          <a:xfrm>
            <a:off x="10839025" y="3568932"/>
            <a:ext cx="60885" cy="175954"/>
          </a:xfrm>
          <a:custGeom>
            <a:avLst/>
            <a:gdLst>
              <a:gd name="connsiteX0" fmla="*/ 114605 w 119155"/>
              <a:gd name="connsiteY0" fmla="*/ 327990 h 344351"/>
              <a:gd name="connsiteX1" fmla="*/ 19673 w 119155"/>
              <a:gd name="connsiteY1" fmla="*/ 193271 h 344351"/>
              <a:gd name="connsiteX2" fmla="*/ 69152 w 119155"/>
              <a:gd name="connsiteY2" fmla="*/ 36053 h 344351"/>
              <a:gd name="connsiteX3" fmla="*/ 89584 w 119155"/>
              <a:gd name="connsiteY3" fmla="*/ 14725 h 344351"/>
              <a:gd name="connsiteX4" fmla="*/ 89326 w 119155"/>
              <a:gd name="connsiteY4" fmla="*/ 2419 h 344351"/>
              <a:gd name="connsiteX5" fmla="*/ 77021 w 119155"/>
              <a:gd name="connsiteY5" fmla="*/ 2678 h 344351"/>
              <a:gd name="connsiteX6" fmla="*/ 56588 w 119155"/>
              <a:gd name="connsiteY6" fmla="*/ 24022 h 344351"/>
              <a:gd name="connsiteX7" fmla="*/ 2476 w 119155"/>
              <a:gd name="connsiteY7" fmla="*/ 195945 h 344351"/>
              <a:gd name="connsiteX8" fmla="*/ 106295 w 119155"/>
              <a:gd name="connsiteY8" fmla="*/ 343288 h 344351"/>
              <a:gd name="connsiteX9" fmla="*/ 110442 w 119155"/>
              <a:gd name="connsiteY9" fmla="*/ 344351 h 344351"/>
              <a:gd name="connsiteX10" fmla="*/ 118099 w 119155"/>
              <a:gd name="connsiteY10" fmla="*/ 339794 h 344351"/>
              <a:gd name="connsiteX11" fmla="*/ 114605 w 119155"/>
              <a:gd name="connsiteY11" fmla="*/ 327990 h 344351"/>
              <a:gd name="connsiteX12" fmla="*/ 114605 w 119155"/>
              <a:gd name="connsiteY12" fmla="*/ 327990 h 344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155" h="344351">
                <a:moveTo>
                  <a:pt x="114605" y="327990"/>
                </a:moveTo>
                <a:cubicBezTo>
                  <a:pt x="63273" y="300098"/>
                  <a:pt x="28666" y="250999"/>
                  <a:pt x="19673" y="193271"/>
                </a:cubicBezTo>
                <a:cubicBezTo>
                  <a:pt x="10679" y="135543"/>
                  <a:pt x="28712" y="78240"/>
                  <a:pt x="69152" y="36053"/>
                </a:cubicBezTo>
                <a:lnTo>
                  <a:pt x="89584" y="14725"/>
                </a:lnTo>
                <a:cubicBezTo>
                  <a:pt x="92911" y="11246"/>
                  <a:pt x="92790" y="5746"/>
                  <a:pt x="89326" y="2419"/>
                </a:cubicBezTo>
                <a:cubicBezTo>
                  <a:pt x="85862" y="-908"/>
                  <a:pt x="80348" y="-786"/>
                  <a:pt x="77021" y="2678"/>
                </a:cubicBezTo>
                <a:lnTo>
                  <a:pt x="56588" y="24022"/>
                </a:lnTo>
                <a:cubicBezTo>
                  <a:pt x="12366" y="70143"/>
                  <a:pt x="-7353" y="132809"/>
                  <a:pt x="2476" y="195945"/>
                </a:cubicBezTo>
                <a:cubicBezTo>
                  <a:pt x="12305" y="259081"/>
                  <a:pt x="50147" y="312783"/>
                  <a:pt x="106295" y="343288"/>
                </a:cubicBezTo>
                <a:cubicBezTo>
                  <a:pt x="107617" y="344002"/>
                  <a:pt x="109030" y="344351"/>
                  <a:pt x="110442" y="344351"/>
                </a:cubicBezTo>
                <a:cubicBezTo>
                  <a:pt x="113526" y="344351"/>
                  <a:pt x="116519" y="342695"/>
                  <a:pt x="118099" y="339794"/>
                </a:cubicBezTo>
                <a:cubicBezTo>
                  <a:pt x="120393" y="335570"/>
                  <a:pt x="118828" y="330299"/>
                  <a:pt x="114605" y="327990"/>
                </a:cubicBezTo>
                <a:lnTo>
                  <a:pt x="114605" y="327990"/>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8" name="文本框 157">
            <a:extLst>
              <a:ext uri="{FF2B5EF4-FFF2-40B4-BE49-F238E27FC236}">
                <a16:creationId xmlns:a16="http://schemas.microsoft.com/office/drawing/2014/main" id="{131E44B6-2A13-B93B-9870-E038930A5FA3}"/>
              </a:ext>
            </a:extLst>
          </p:cNvPr>
          <p:cNvSpPr txBox="1"/>
          <p:nvPr/>
        </p:nvSpPr>
        <p:spPr>
          <a:xfrm>
            <a:off x="1719983" y="5079803"/>
            <a:ext cx="2805421" cy="40011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srgbClr val="C01920"/>
                </a:solidFill>
                <a:effectLst>
                  <a:outerShdw blurRad="88900" dist="38100" dir="2700000" algn="tl" rotWithShape="0">
                    <a:schemeClr val="accent1">
                      <a:lumMod val="75000"/>
                      <a:alpha val="20000"/>
                    </a:schemeClr>
                  </a:outerShdw>
                </a:effectLst>
                <a:uLnTx/>
                <a:uFillTx/>
                <a:latin typeface="思源宋体 CN Heavy"/>
                <a:ea typeface="思源宋体 CN Heavy"/>
              </a:defRPr>
            </a:lvl1pPr>
          </a:lstStyle>
          <a:p>
            <a:r>
              <a:rPr lang="zh-CN" altLang="en-US" dirty="0">
                <a:latin typeface="+mn-lt"/>
                <a:ea typeface="+mn-ea"/>
                <a:cs typeface="+mn-ea"/>
                <a:sym typeface="+mn-lt"/>
              </a:rPr>
              <a:t>国际合作与学术交流</a:t>
            </a:r>
            <a:endParaRPr lang="en-US" dirty="0">
              <a:latin typeface="+mn-lt"/>
              <a:ea typeface="+mn-ea"/>
              <a:cs typeface="+mn-ea"/>
              <a:sym typeface="+mn-lt"/>
            </a:endParaRPr>
          </a:p>
        </p:txBody>
      </p:sp>
      <p:sp>
        <p:nvSpPr>
          <p:cNvPr id="159" name="文本框 158">
            <a:extLst>
              <a:ext uri="{FF2B5EF4-FFF2-40B4-BE49-F238E27FC236}">
                <a16:creationId xmlns:a16="http://schemas.microsoft.com/office/drawing/2014/main" id="{66567C2E-EE14-C208-6668-D35B8E61E50A}"/>
              </a:ext>
            </a:extLst>
          </p:cNvPr>
          <p:cNvSpPr txBox="1"/>
          <p:nvPr/>
        </p:nvSpPr>
        <p:spPr>
          <a:xfrm>
            <a:off x="1697517" y="5495455"/>
            <a:ext cx="3613131" cy="594073"/>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国际上，荧光探针技术在多通道实时成像方面取得了重要进展</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61" name="椭圆 160">
            <a:extLst>
              <a:ext uri="{FF2B5EF4-FFF2-40B4-BE49-F238E27FC236}">
                <a16:creationId xmlns:a16="http://schemas.microsoft.com/office/drawing/2014/main" id="{26B8162B-8571-6877-19C7-89430B550C98}"/>
              </a:ext>
            </a:extLst>
          </p:cNvPr>
          <p:cNvSpPr/>
          <p:nvPr/>
        </p:nvSpPr>
        <p:spPr>
          <a:xfrm>
            <a:off x="965070" y="5071248"/>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2" name="椭圆 161">
            <a:extLst>
              <a:ext uri="{FF2B5EF4-FFF2-40B4-BE49-F238E27FC236}">
                <a16:creationId xmlns:a16="http://schemas.microsoft.com/office/drawing/2014/main" id="{2FB06650-CFE5-59A0-A2B0-22B9BF61F15F}"/>
              </a:ext>
            </a:extLst>
          </p:cNvPr>
          <p:cNvSpPr/>
          <p:nvPr/>
        </p:nvSpPr>
        <p:spPr>
          <a:xfrm>
            <a:off x="1055222" y="5161400"/>
            <a:ext cx="527880" cy="527880"/>
          </a:xfrm>
          <a:prstGeom prst="ellipse">
            <a:avLst/>
          </a:prstGeom>
          <a:gradFill flip="none" rotWithShape="0">
            <a:gsLst>
              <a:gs pos="20000">
                <a:schemeClr val="accent1">
                  <a:lumMod val="32000"/>
                  <a:lumOff val="68000"/>
                </a:schemeClr>
              </a:gs>
              <a:gs pos="91000">
                <a:srgbClr val="BB0000">
                  <a:lumMod val="98000"/>
                  <a:lumOff val="2000"/>
                </a:srgbClr>
              </a:gs>
            </a:gsLst>
            <a:path path="circle">
              <a:fillToRect r="100000" b="100000"/>
            </a:path>
            <a:tileRect/>
          </a:gradFill>
          <a:ln>
            <a:noFill/>
          </a:ln>
          <a:effectLst>
            <a:outerShdw blurRad="190500" dist="38100" dir="2700000" algn="tl" rotWithShape="0">
              <a:srgbClr val="C01920">
                <a:alpha val="28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3" name="椭圆 162">
            <a:extLst>
              <a:ext uri="{FF2B5EF4-FFF2-40B4-BE49-F238E27FC236}">
                <a16:creationId xmlns:a16="http://schemas.microsoft.com/office/drawing/2014/main" id="{B36F52B7-8A53-FB32-A7FF-606D25FBA72C}"/>
              </a:ext>
            </a:extLst>
          </p:cNvPr>
          <p:cNvSpPr/>
          <p:nvPr/>
        </p:nvSpPr>
        <p:spPr>
          <a:xfrm rot="10800000">
            <a:off x="965070" y="5071248"/>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64" name="图形 3">
            <a:extLst>
              <a:ext uri="{FF2B5EF4-FFF2-40B4-BE49-F238E27FC236}">
                <a16:creationId xmlns:a16="http://schemas.microsoft.com/office/drawing/2014/main" id="{BD9079BE-FA74-DB4A-873C-A8AA5FF1EBB9}"/>
              </a:ext>
            </a:extLst>
          </p:cNvPr>
          <p:cNvGrpSpPr/>
          <p:nvPr/>
        </p:nvGrpSpPr>
        <p:grpSpPr>
          <a:xfrm>
            <a:off x="1187417" y="5279666"/>
            <a:ext cx="263491" cy="291349"/>
            <a:chOff x="865106" y="2516758"/>
            <a:chExt cx="527585" cy="583365"/>
          </a:xfrm>
          <a:solidFill>
            <a:schemeClr val="bg1"/>
          </a:solidFill>
        </p:grpSpPr>
        <p:grpSp>
          <p:nvGrpSpPr>
            <p:cNvPr id="165" name="图形 3">
              <a:extLst>
                <a:ext uri="{FF2B5EF4-FFF2-40B4-BE49-F238E27FC236}">
                  <a16:creationId xmlns:a16="http://schemas.microsoft.com/office/drawing/2014/main" id="{83AB97A6-B958-0016-49BC-ECCD057C8831}"/>
                </a:ext>
              </a:extLst>
            </p:cNvPr>
            <p:cNvGrpSpPr/>
            <p:nvPr/>
          </p:nvGrpSpPr>
          <p:grpSpPr>
            <a:xfrm>
              <a:off x="865106" y="2516758"/>
              <a:ext cx="527585" cy="583365"/>
              <a:chOff x="865106" y="2516758"/>
              <a:chExt cx="527585" cy="583365"/>
            </a:xfrm>
            <a:grpFill/>
          </p:grpSpPr>
          <p:sp>
            <p:nvSpPr>
              <p:cNvPr id="168" name="任意多边形: 形状 167">
                <a:extLst>
                  <a:ext uri="{FF2B5EF4-FFF2-40B4-BE49-F238E27FC236}">
                    <a16:creationId xmlns:a16="http://schemas.microsoft.com/office/drawing/2014/main" id="{3107D83F-F842-99C3-A8FA-EE67DACDC91E}"/>
                  </a:ext>
                </a:extLst>
              </p:cNvPr>
              <p:cNvSpPr/>
              <p:nvPr/>
            </p:nvSpPr>
            <p:spPr>
              <a:xfrm>
                <a:off x="1341230" y="2929838"/>
                <a:ext cx="51462" cy="44727"/>
              </a:xfrm>
              <a:custGeom>
                <a:avLst/>
                <a:gdLst>
                  <a:gd name="connsiteX0" fmla="*/ 48267 w 51462"/>
                  <a:gd name="connsiteY0" fmla="*/ 29490 h 44727"/>
                  <a:gd name="connsiteX1" fmla="*/ 13919 w 51462"/>
                  <a:gd name="connsiteY1" fmla="*/ 1887 h 44727"/>
                  <a:gd name="connsiteX2" fmla="*/ 1887 w 51462"/>
                  <a:gd name="connsiteY2" fmla="*/ 3194 h 44727"/>
                  <a:gd name="connsiteX3" fmla="*/ 3193 w 51462"/>
                  <a:gd name="connsiteY3" fmla="*/ 15240 h 44727"/>
                  <a:gd name="connsiteX4" fmla="*/ 37526 w 51462"/>
                  <a:gd name="connsiteY4" fmla="*/ 42843 h 44727"/>
                  <a:gd name="connsiteX5" fmla="*/ 42889 w 51462"/>
                  <a:gd name="connsiteY5" fmla="*/ 44727 h 44727"/>
                  <a:gd name="connsiteX6" fmla="*/ 49558 w 51462"/>
                  <a:gd name="connsiteY6" fmla="*/ 41522 h 44727"/>
                  <a:gd name="connsiteX7" fmla="*/ 48267 w 51462"/>
                  <a:gd name="connsiteY7" fmla="*/ 29490 h 44727"/>
                  <a:gd name="connsiteX8" fmla="*/ 48267 w 51462"/>
                  <a:gd name="connsiteY8" fmla="*/ 29490 h 4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62" h="44727">
                    <a:moveTo>
                      <a:pt x="48267" y="29490"/>
                    </a:moveTo>
                    <a:lnTo>
                      <a:pt x="13919" y="1887"/>
                    </a:lnTo>
                    <a:cubicBezTo>
                      <a:pt x="10227" y="-1075"/>
                      <a:pt x="4849" y="-483"/>
                      <a:pt x="1887" y="3194"/>
                    </a:cubicBezTo>
                    <a:cubicBezTo>
                      <a:pt x="-1075" y="6885"/>
                      <a:pt x="-483" y="12278"/>
                      <a:pt x="3193" y="15240"/>
                    </a:cubicBezTo>
                    <a:lnTo>
                      <a:pt x="37526" y="42843"/>
                    </a:lnTo>
                    <a:cubicBezTo>
                      <a:pt x="39106" y="44120"/>
                      <a:pt x="41005" y="44727"/>
                      <a:pt x="42889" y="44727"/>
                    </a:cubicBezTo>
                    <a:cubicBezTo>
                      <a:pt x="45396" y="44727"/>
                      <a:pt x="47872" y="43633"/>
                      <a:pt x="49558" y="41522"/>
                    </a:cubicBezTo>
                    <a:cubicBezTo>
                      <a:pt x="52536" y="37845"/>
                      <a:pt x="51958" y="32452"/>
                      <a:pt x="48267" y="29490"/>
                    </a:cubicBezTo>
                    <a:lnTo>
                      <a:pt x="48267" y="29490"/>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9" name="任意多边形: 形状 168">
                <a:extLst>
                  <a:ext uri="{FF2B5EF4-FFF2-40B4-BE49-F238E27FC236}">
                    <a16:creationId xmlns:a16="http://schemas.microsoft.com/office/drawing/2014/main" id="{B8933B08-340D-EA0E-22EE-FB179372CAFD}"/>
                  </a:ext>
                </a:extLst>
              </p:cNvPr>
              <p:cNvSpPr/>
              <p:nvPr/>
            </p:nvSpPr>
            <p:spPr>
              <a:xfrm>
                <a:off x="865106" y="2663575"/>
                <a:ext cx="464778" cy="326697"/>
              </a:xfrm>
              <a:custGeom>
                <a:avLst/>
                <a:gdLst>
                  <a:gd name="connsiteX0" fmla="*/ 461589 w 464778"/>
                  <a:gd name="connsiteY0" fmla="*/ 245271 h 326697"/>
                  <a:gd name="connsiteX1" fmla="*/ 436720 w 464778"/>
                  <a:gd name="connsiteY1" fmla="*/ 225279 h 326697"/>
                  <a:gd name="connsiteX2" fmla="*/ 415421 w 464778"/>
                  <a:gd name="connsiteY2" fmla="*/ 186540 h 326697"/>
                  <a:gd name="connsiteX3" fmla="*/ 397176 w 464778"/>
                  <a:gd name="connsiteY3" fmla="*/ 165926 h 326697"/>
                  <a:gd name="connsiteX4" fmla="*/ 392118 w 464778"/>
                  <a:gd name="connsiteY4" fmla="*/ 162280 h 326697"/>
                  <a:gd name="connsiteX5" fmla="*/ 400868 w 464778"/>
                  <a:gd name="connsiteY5" fmla="*/ 151402 h 326697"/>
                  <a:gd name="connsiteX6" fmla="*/ 395870 w 464778"/>
                  <a:gd name="connsiteY6" fmla="*/ 105494 h 326697"/>
                  <a:gd name="connsiteX7" fmla="*/ 370424 w 464778"/>
                  <a:gd name="connsiteY7" fmla="*/ 98688 h 326697"/>
                  <a:gd name="connsiteX8" fmla="*/ 358316 w 464778"/>
                  <a:gd name="connsiteY8" fmla="*/ 75293 h 326697"/>
                  <a:gd name="connsiteX9" fmla="*/ 332870 w 464778"/>
                  <a:gd name="connsiteY9" fmla="*/ 68487 h 326697"/>
                  <a:gd name="connsiteX10" fmla="*/ 320748 w 464778"/>
                  <a:gd name="connsiteY10" fmla="*/ 45107 h 326697"/>
                  <a:gd name="connsiteX11" fmla="*/ 295302 w 464778"/>
                  <a:gd name="connsiteY11" fmla="*/ 38301 h 326697"/>
                  <a:gd name="connsiteX12" fmla="*/ 283194 w 464778"/>
                  <a:gd name="connsiteY12" fmla="*/ 14921 h 326697"/>
                  <a:gd name="connsiteX13" fmla="*/ 239230 w 464778"/>
                  <a:gd name="connsiteY13" fmla="*/ 17717 h 326697"/>
                  <a:gd name="connsiteX14" fmla="*/ 225724 w 464778"/>
                  <a:gd name="connsiteY14" fmla="*/ 6870 h 326697"/>
                  <a:gd name="connsiteX15" fmla="*/ 202861 w 464778"/>
                  <a:gd name="connsiteY15" fmla="*/ 186 h 326697"/>
                  <a:gd name="connsiteX16" fmla="*/ 181973 w 464778"/>
                  <a:gd name="connsiteY16" fmla="*/ 11625 h 326697"/>
                  <a:gd name="connsiteX17" fmla="*/ 175410 w 464778"/>
                  <a:gd name="connsiteY17" fmla="*/ 35278 h 326697"/>
                  <a:gd name="connsiteX18" fmla="*/ 174605 w 464778"/>
                  <a:gd name="connsiteY18" fmla="*/ 35354 h 326697"/>
                  <a:gd name="connsiteX19" fmla="*/ 153716 w 464778"/>
                  <a:gd name="connsiteY19" fmla="*/ 46793 h 326697"/>
                  <a:gd name="connsiteX20" fmla="*/ 147154 w 464778"/>
                  <a:gd name="connsiteY20" fmla="*/ 70462 h 326697"/>
                  <a:gd name="connsiteX21" fmla="*/ 125445 w 464778"/>
                  <a:gd name="connsiteY21" fmla="*/ 81962 h 326697"/>
                  <a:gd name="connsiteX22" fmla="*/ 118609 w 464778"/>
                  <a:gd name="connsiteY22" fmla="*/ 100359 h 326697"/>
                  <a:gd name="connsiteX23" fmla="*/ 108172 w 464778"/>
                  <a:gd name="connsiteY23" fmla="*/ 110340 h 326697"/>
                  <a:gd name="connsiteX24" fmla="*/ 108050 w 464778"/>
                  <a:gd name="connsiteY24" fmla="*/ 110461 h 326697"/>
                  <a:gd name="connsiteX25" fmla="*/ 73231 w 464778"/>
                  <a:gd name="connsiteY25" fmla="*/ 186176 h 326697"/>
                  <a:gd name="connsiteX26" fmla="*/ 70117 w 464778"/>
                  <a:gd name="connsiteY26" fmla="*/ 227907 h 326697"/>
                  <a:gd name="connsiteX27" fmla="*/ 1892 w 464778"/>
                  <a:gd name="connsiteY27" fmla="*/ 312767 h 326697"/>
                  <a:gd name="connsiteX28" fmla="*/ 3198 w 464778"/>
                  <a:gd name="connsiteY28" fmla="*/ 324814 h 326697"/>
                  <a:gd name="connsiteX29" fmla="*/ 8561 w 464778"/>
                  <a:gd name="connsiteY29" fmla="*/ 326698 h 326697"/>
                  <a:gd name="connsiteX30" fmla="*/ 15245 w 464778"/>
                  <a:gd name="connsiteY30" fmla="*/ 323492 h 326697"/>
                  <a:gd name="connsiteX31" fmla="*/ 85126 w 464778"/>
                  <a:gd name="connsiteY31" fmla="*/ 236536 h 326697"/>
                  <a:gd name="connsiteX32" fmla="*/ 86995 w 464778"/>
                  <a:gd name="connsiteY32" fmla="*/ 231811 h 326697"/>
                  <a:gd name="connsiteX33" fmla="*/ 90307 w 464778"/>
                  <a:gd name="connsiteY33" fmla="*/ 187437 h 326697"/>
                  <a:gd name="connsiteX34" fmla="*/ 120067 w 464778"/>
                  <a:gd name="connsiteY34" fmla="*/ 122630 h 326697"/>
                  <a:gd name="connsiteX35" fmla="*/ 123941 w 464778"/>
                  <a:gd name="connsiteY35" fmla="*/ 118923 h 326697"/>
                  <a:gd name="connsiteX36" fmla="*/ 130215 w 464778"/>
                  <a:gd name="connsiteY36" fmla="*/ 125698 h 326697"/>
                  <a:gd name="connsiteX37" fmla="*/ 143599 w 464778"/>
                  <a:gd name="connsiteY37" fmla="*/ 136469 h 326697"/>
                  <a:gd name="connsiteX38" fmla="*/ 128058 w 464778"/>
                  <a:gd name="connsiteY38" fmla="*/ 155793 h 326697"/>
                  <a:gd name="connsiteX39" fmla="*/ 129364 w 464778"/>
                  <a:gd name="connsiteY39" fmla="*/ 167824 h 326697"/>
                  <a:gd name="connsiteX40" fmla="*/ 134727 w 464778"/>
                  <a:gd name="connsiteY40" fmla="*/ 169708 h 326697"/>
                  <a:gd name="connsiteX41" fmla="*/ 141396 w 464778"/>
                  <a:gd name="connsiteY41" fmla="*/ 166518 h 326697"/>
                  <a:gd name="connsiteX42" fmla="*/ 250608 w 464778"/>
                  <a:gd name="connsiteY42" fmla="*/ 30629 h 326697"/>
                  <a:gd name="connsiteX43" fmla="*/ 272454 w 464778"/>
                  <a:gd name="connsiteY43" fmla="*/ 28260 h 326697"/>
                  <a:gd name="connsiteX44" fmla="*/ 274839 w 464778"/>
                  <a:gd name="connsiteY44" fmla="*/ 50075 h 326697"/>
                  <a:gd name="connsiteX45" fmla="*/ 273806 w 464778"/>
                  <a:gd name="connsiteY45" fmla="*/ 51305 h 326697"/>
                  <a:gd name="connsiteX46" fmla="*/ 274808 w 464778"/>
                  <a:gd name="connsiteY46" fmla="*/ 63367 h 326697"/>
                  <a:gd name="connsiteX47" fmla="*/ 286870 w 464778"/>
                  <a:gd name="connsiteY47" fmla="*/ 62365 h 326697"/>
                  <a:gd name="connsiteX48" fmla="*/ 286916 w 464778"/>
                  <a:gd name="connsiteY48" fmla="*/ 62319 h 326697"/>
                  <a:gd name="connsiteX49" fmla="*/ 288177 w 464778"/>
                  <a:gd name="connsiteY49" fmla="*/ 60830 h 326697"/>
                  <a:gd name="connsiteX50" fmla="*/ 310022 w 464778"/>
                  <a:gd name="connsiteY50" fmla="*/ 58460 h 326697"/>
                  <a:gd name="connsiteX51" fmla="*/ 312407 w 464778"/>
                  <a:gd name="connsiteY51" fmla="*/ 80291 h 326697"/>
                  <a:gd name="connsiteX52" fmla="*/ 312407 w 464778"/>
                  <a:gd name="connsiteY52" fmla="*/ 80291 h 326697"/>
                  <a:gd name="connsiteX53" fmla="*/ 312407 w 464778"/>
                  <a:gd name="connsiteY53" fmla="*/ 80291 h 326697"/>
                  <a:gd name="connsiteX54" fmla="*/ 311146 w 464778"/>
                  <a:gd name="connsiteY54" fmla="*/ 81962 h 326697"/>
                  <a:gd name="connsiteX55" fmla="*/ 312894 w 464778"/>
                  <a:gd name="connsiteY55" fmla="*/ 93948 h 326697"/>
                  <a:gd name="connsiteX56" fmla="*/ 324880 w 464778"/>
                  <a:gd name="connsiteY56" fmla="*/ 92216 h 326697"/>
                  <a:gd name="connsiteX57" fmla="*/ 325852 w 464778"/>
                  <a:gd name="connsiteY57" fmla="*/ 90910 h 326697"/>
                  <a:gd name="connsiteX58" fmla="*/ 347606 w 464778"/>
                  <a:gd name="connsiteY58" fmla="*/ 88646 h 326697"/>
                  <a:gd name="connsiteX59" fmla="*/ 349976 w 464778"/>
                  <a:gd name="connsiteY59" fmla="*/ 110492 h 326697"/>
                  <a:gd name="connsiteX60" fmla="*/ 349976 w 464778"/>
                  <a:gd name="connsiteY60" fmla="*/ 110492 h 326697"/>
                  <a:gd name="connsiteX61" fmla="*/ 348670 w 464778"/>
                  <a:gd name="connsiteY61" fmla="*/ 112239 h 326697"/>
                  <a:gd name="connsiteX62" fmla="*/ 348594 w 464778"/>
                  <a:gd name="connsiteY62" fmla="*/ 112360 h 326697"/>
                  <a:gd name="connsiteX63" fmla="*/ 350401 w 464778"/>
                  <a:gd name="connsiteY63" fmla="*/ 124331 h 326697"/>
                  <a:gd name="connsiteX64" fmla="*/ 362372 w 464778"/>
                  <a:gd name="connsiteY64" fmla="*/ 122523 h 326697"/>
                  <a:gd name="connsiteX65" fmla="*/ 363436 w 464778"/>
                  <a:gd name="connsiteY65" fmla="*/ 121095 h 326697"/>
                  <a:gd name="connsiteX66" fmla="*/ 385175 w 464778"/>
                  <a:gd name="connsiteY66" fmla="*/ 118847 h 326697"/>
                  <a:gd name="connsiteX67" fmla="*/ 387560 w 464778"/>
                  <a:gd name="connsiteY67" fmla="*/ 140692 h 326697"/>
                  <a:gd name="connsiteX68" fmla="*/ 378248 w 464778"/>
                  <a:gd name="connsiteY68" fmla="*/ 152284 h 326697"/>
                  <a:gd name="connsiteX69" fmla="*/ 337990 w 464778"/>
                  <a:gd name="connsiteY69" fmla="*/ 123298 h 326697"/>
                  <a:gd name="connsiteX70" fmla="*/ 313653 w 464778"/>
                  <a:gd name="connsiteY70" fmla="*/ 115490 h 326697"/>
                  <a:gd name="connsiteX71" fmla="*/ 266605 w 464778"/>
                  <a:gd name="connsiteY71" fmla="*/ 115672 h 326697"/>
                  <a:gd name="connsiteX72" fmla="*/ 235705 w 464778"/>
                  <a:gd name="connsiteY72" fmla="*/ 146420 h 326697"/>
                  <a:gd name="connsiteX73" fmla="*/ 259738 w 464778"/>
                  <a:gd name="connsiteY73" fmla="*/ 176909 h 326697"/>
                  <a:gd name="connsiteX74" fmla="*/ 305115 w 464778"/>
                  <a:gd name="connsiteY74" fmla="*/ 187406 h 326697"/>
                  <a:gd name="connsiteX75" fmla="*/ 305191 w 464778"/>
                  <a:gd name="connsiteY75" fmla="*/ 191159 h 326697"/>
                  <a:gd name="connsiteX76" fmla="*/ 314929 w 464778"/>
                  <a:gd name="connsiteY76" fmla="*/ 231340 h 326697"/>
                  <a:gd name="connsiteX77" fmla="*/ 313547 w 464778"/>
                  <a:gd name="connsiteY77" fmla="*/ 232692 h 326697"/>
                  <a:gd name="connsiteX78" fmla="*/ 291641 w 464778"/>
                  <a:gd name="connsiteY78" fmla="*/ 259946 h 326697"/>
                  <a:gd name="connsiteX79" fmla="*/ 292947 w 464778"/>
                  <a:gd name="connsiteY79" fmla="*/ 271978 h 326697"/>
                  <a:gd name="connsiteX80" fmla="*/ 298310 w 464778"/>
                  <a:gd name="connsiteY80" fmla="*/ 273877 h 326697"/>
                  <a:gd name="connsiteX81" fmla="*/ 304979 w 464778"/>
                  <a:gd name="connsiteY81" fmla="*/ 270671 h 326697"/>
                  <a:gd name="connsiteX82" fmla="*/ 324242 w 464778"/>
                  <a:gd name="connsiteY82" fmla="*/ 246699 h 326697"/>
                  <a:gd name="connsiteX83" fmla="*/ 341362 w 464778"/>
                  <a:gd name="connsiteY83" fmla="*/ 264488 h 326697"/>
                  <a:gd name="connsiteX84" fmla="*/ 347743 w 464778"/>
                  <a:gd name="connsiteY84" fmla="*/ 269623 h 326697"/>
                  <a:gd name="connsiteX85" fmla="*/ 353090 w 464778"/>
                  <a:gd name="connsiteY85" fmla="*/ 271507 h 326697"/>
                  <a:gd name="connsiteX86" fmla="*/ 359775 w 464778"/>
                  <a:gd name="connsiteY86" fmla="*/ 268301 h 326697"/>
                  <a:gd name="connsiteX87" fmla="*/ 358468 w 464778"/>
                  <a:gd name="connsiteY87" fmla="*/ 256270 h 326697"/>
                  <a:gd name="connsiteX88" fmla="*/ 352088 w 464778"/>
                  <a:gd name="connsiteY88" fmla="*/ 251135 h 326697"/>
                  <a:gd name="connsiteX89" fmla="*/ 322282 w 464778"/>
                  <a:gd name="connsiteY89" fmla="*/ 190749 h 326697"/>
                  <a:gd name="connsiteX90" fmla="*/ 322039 w 464778"/>
                  <a:gd name="connsiteY90" fmla="*/ 180358 h 326697"/>
                  <a:gd name="connsiteX91" fmla="*/ 315415 w 464778"/>
                  <a:gd name="connsiteY91" fmla="*/ 172215 h 326697"/>
                  <a:gd name="connsiteX92" fmla="*/ 263491 w 464778"/>
                  <a:gd name="connsiteY92" fmla="*/ 160214 h 326697"/>
                  <a:gd name="connsiteX93" fmla="*/ 252720 w 464778"/>
                  <a:gd name="connsiteY93" fmla="*/ 146541 h 326697"/>
                  <a:gd name="connsiteX94" fmla="*/ 266574 w 464778"/>
                  <a:gd name="connsiteY94" fmla="*/ 132762 h 326697"/>
                  <a:gd name="connsiteX95" fmla="*/ 313623 w 464778"/>
                  <a:gd name="connsiteY95" fmla="*/ 132580 h 326697"/>
                  <a:gd name="connsiteX96" fmla="*/ 313714 w 464778"/>
                  <a:gd name="connsiteY96" fmla="*/ 132580 h 326697"/>
                  <a:gd name="connsiteX97" fmla="*/ 327903 w 464778"/>
                  <a:gd name="connsiteY97" fmla="*/ 137153 h 326697"/>
                  <a:gd name="connsiteX98" fmla="*/ 387135 w 464778"/>
                  <a:gd name="connsiteY98" fmla="*/ 179795 h 326697"/>
                  <a:gd name="connsiteX99" fmla="*/ 400382 w 464778"/>
                  <a:gd name="connsiteY99" fmla="*/ 194759 h 326697"/>
                  <a:gd name="connsiteX100" fmla="*/ 422501 w 464778"/>
                  <a:gd name="connsiteY100" fmla="*/ 235002 h 326697"/>
                  <a:gd name="connsiteX101" fmla="*/ 424643 w 464778"/>
                  <a:gd name="connsiteY101" fmla="*/ 237554 h 326697"/>
                  <a:gd name="connsiteX102" fmla="*/ 450818 w 464778"/>
                  <a:gd name="connsiteY102" fmla="*/ 258594 h 326697"/>
                  <a:gd name="connsiteX103" fmla="*/ 462849 w 464778"/>
                  <a:gd name="connsiteY103" fmla="*/ 257288 h 326697"/>
                  <a:gd name="connsiteX104" fmla="*/ 461589 w 464778"/>
                  <a:gd name="connsiteY104" fmla="*/ 245271 h 326697"/>
                  <a:gd name="connsiteX105" fmla="*/ 461589 w 464778"/>
                  <a:gd name="connsiteY105" fmla="*/ 245271 h 326697"/>
                  <a:gd name="connsiteX106" fmla="*/ 195311 w 464778"/>
                  <a:gd name="connsiteY106" fmla="*/ 22350 h 326697"/>
                  <a:gd name="connsiteX107" fmla="*/ 204714 w 464778"/>
                  <a:gd name="connsiteY107" fmla="*/ 17200 h 326697"/>
                  <a:gd name="connsiteX108" fmla="*/ 206249 w 464778"/>
                  <a:gd name="connsiteY108" fmla="*/ 17124 h 326697"/>
                  <a:gd name="connsiteX109" fmla="*/ 214999 w 464778"/>
                  <a:gd name="connsiteY109" fmla="*/ 20223 h 326697"/>
                  <a:gd name="connsiteX110" fmla="*/ 228383 w 464778"/>
                  <a:gd name="connsiteY110" fmla="*/ 30979 h 326697"/>
                  <a:gd name="connsiteX111" fmla="*/ 210837 w 464778"/>
                  <a:gd name="connsiteY111" fmla="*/ 52794 h 326697"/>
                  <a:gd name="connsiteX112" fmla="*/ 197453 w 464778"/>
                  <a:gd name="connsiteY112" fmla="*/ 42038 h 326697"/>
                  <a:gd name="connsiteX113" fmla="*/ 195311 w 464778"/>
                  <a:gd name="connsiteY113" fmla="*/ 22350 h 326697"/>
                  <a:gd name="connsiteX114" fmla="*/ 195311 w 464778"/>
                  <a:gd name="connsiteY114" fmla="*/ 22350 h 326697"/>
                  <a:gd name="connsiteX115" fmla="*/ 167055 w 464778"/>
                  <a:gd name="connsiteY115" fmla="*/ 57519 h 326697"/>
                  <a:gd name="connsiteX116" fmla="*/ 176458 w 464778"/>
                  <a:gd name="connsiteY116" fmla="*/ 52369 h 326697"/>
                  <a:gd name="connsiteX117" fmla="*/ 177992 w 464778"/>
                  <a:gd name="connsiteY117" fmla="*/ 52293 h 326697"/>
                  <a:gd name="connsiteX118" fmla="*/ 186728 w 464778"/>
                  <a:gd name="connsiteY118" fmla="*/ 55377 h 326697"/>
                  <a:gd name="connsiteX119" fmla="*/ 200127 w 464778"/>
                  <a:gd name="connsiteY119" fmla="*/ 66132 h 326697"/>
                  <a:gd name="connsiteX120" fmla="*/ 182580 w 464778"/>
                  <a:gd name="connsiteY120" fmla="*/ 87947 h 326697"/>
                  <a:gd name="connsiteX121" fmla="*/ 169197 w 464778"/>
                  <a:gd name="connsiteY121" fmla="*/ 77192 h 326697"/>
                  <a:gd name="connsiteX122" fmla="*/ 167055 w 464778"/>
                  <a:gd name="connsiteY122" fmla="*/ 57519 h 326697"/>
                  <a:gd name="connsiteX123" fmla="*/ 167055 w 464778"/>
                  <a:gd name="connsiteY123" fmla="*/ 57519 h 326697"/>
                  <a:gd name="connsiteX124" fmla="*/ 135775 w 464778"/>
                  <a:gd name="connsiteY124" fmla="*/ 102972 h 326697"/>
                  <a:gd name="connsiteX125" fmla="*/ 138783 w 464778"/>
                  <a:gd name="connsiteY125" fmla="*/ 92687 h 326697"/>
                  <a:gd name="connsiteX126" fmla="*/ 149706 w 464778"/>
                  <a:gd name="connsiteY126" fmla="*/ 87461 h 326697"/>
                  <a:gd name="connsiteX127" fmla="*/ 158471 w 464778"/>
                  <a:gd name="connsiteY127" fmla="*/ 90545 h 326697"/>
                  <a:gd name="connsiteX128" fmla="*/ 171855 w 464778"/>
                  <a:gd name="connsiteY128" fmla="*/ 101301 h 326697"/>
                  <a:gd name="connsiteX129" fmla="*/ 154309 w 464778"/>
                  <a:gd name="connsiteY129" fmla="*/ 123116 h 326697"/>
                  <a:gd name="connsiteX130" fmla="*/ 140925 w 464778"/>
                  <a:gd name="connsiteY130" fmla="*/ 112360 h 326697"/>
                  <a:gd name="connsiteX131" fmla="*/ 135775 w 464778"/>
                  <a:gd name="connsiteY131" fmla="*/ 102972 h 326697"/>
                  <a:gd name="connsiteX132" fmla="*/ 135775 w 464778"/>
                  <a:gd name="connsiteY132" fmla="*/ 102972 h 326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464778" h="326697">
                    <a:moveTo>
                      <a:pt x="461589" y="245271"/>
                    </a:moveTo>
                    <a:lnTo>
                      <a:pt x="436720" y="225279"/>
                    </a:lnTo>
                    <a:lnTo>
                      <a:pt x="415421" y="186540"/>
                    </a:lnTo>
                    <a:cubicBezTo>
                      <a:pt x="410970" y="178459"/>
                      <a:pt x="404666" y="171319"/>
                      <a:pt x="397176" y="165926"/>
                    </a:cubicBezTo>
                    <a:lnTo>
                      <a:pt x="392118" y="162280"/>
                    </a:lnTo>
                    <a:lnTo>
                      <a:pt x="400868" y="151402"/>
                    </a:lnTo>
                    <a:cubicBezTo>
                      <a:pt x="412155" y="137365"/>
                      <a:pt x="409907" y="116781"/>
                      <a:pt x="395870" y="105494"/>
                    </a:cubicBezTo>
                    <a:cubicBezTo>
                      <a:pt x="388441" y="99523"/>
                      <a:pt x="379174" y="97351"/>
                      <a:pt x="370424" y="98688"/>
                    </a:cubicBezTo>
                    <a:cubicBezTo>
                      <a:pt x="369862" y="89846"/>
                      <a:pt x="365745" y="81263"/>
                      <a:pt x="358316" y="75293"/>
                    </a:cubicBezTo>
                    <a:cubicBezTo>
                      <a:pt x="350888" y="69322"/>
                      <a:pt x="341621" y="67135"/>
                      <a:pt x="332870" y="68487"/>
                    </a:cubicBezTo>
                    <a:cubicBezTo>
                      <a:pt x="332308" y="59645"/>
                      <a:pt x="328176" y="51077"/>
                      <a:pt x="320748" y="45107"/>
                    </a:cubicBezTo>
                    <a:cubicBezTo>
                      <a:pt x="313319" y="39137"/>
                      <a:pt x="304052" y="36949"/>
                      <a:pt x="295302" y="38301"/>
                    </a:cubicBezTo>
                    <a:cubicBezTo>
                      <a:pt x="294740" y="29460"/>
                      <a:pt x="290607" y="20892"/>
                      <a:pt x="283194" y="14921"/>
                    </a:cubicBezTo>
                    <a:cubicBezTo>
                      <a:pt x="269932" y="4257"/>
                      <a:pt x="250821" y="5685"/>
                      <a:pt x="239230" y="17717"/>
                    </a:cubicBezTo>
                    <a:lnTo>
                      <a:pt x="225724" y="6870"/>
                    </a:lnTo>
                    <a:cubicBezTo>
                      <a:pt x="219238" y="1659"/>
                      <a:pt x="211125" y="-711"/>
                      <a:pt x="202861" y="186"/>
                    </a:cubicBezTo>
                    <a:cubicBezTo>
                      <a:pt x="194597" y="1082"/>
                      <a:pt x="187168" y="5153"/>
                      <a:pt x="181973" y="11625"/>
                    </a:cubicBezTo>
                    <a:cubicBezTo>
                      <a:pt x="176412" y="18537"/>
                      <a:pt x="174316" y="27120"/>
                      <a:pt x="175410" y="35278"/>
                    </a:cubicBezTo>
                    <a:cubicBezTo>
                      <a:pt x="175136" y="35308"/>
                      <a:pt x="174863" y="35324"/>
                      <a:pt x="174605" y="35354"/>
                    </a:cubicBezTo>
                    <a:cubicBezTo>
                      <a:pt x="166340" y="36250"/>
                      <a:pt x="158927" y="40322"/>
                      <a:pt x="153716" y="46793"/>
                    </a:cubicBezTo>
                    <a:cubicBezTo>
                      <a:pt x="148156" y="53705"/>
                      <a:pt x="146045" y="62289"/>
                      <a:pt x="147154" y="70462"/>
                    </a:cubicBezTo>
                    <a:cubicBezTo>
                      <a:pt x="138935" y="71145"/>
                      <a:pt x="131005" y="75050"/>
                      <a:pt x="125445" y="81962"/>
                    </a:cubicBezTo>
                    <a:cubicBezTo>
                      <a:pt x="121191" y="87264"/>
                      <a:pt x="118821" y="93674"/>
                      <a:pt x="118609" y="100359"/>
                    </a:cubicBezTo>
                    <a:lnTo>
                      <a:pt x="108172" y="110340"/>
                    </a:lnTo>
                    <a:cubicBezTo>
                      <a:pt x="108126" y="110370"/>
                      <a:pt x="108081" y="110416"/>
                      <a:pt x="108050" y="110461"/>
                    </a:cubicBezTo>
                    <a:cubicBezTo>
                      <a:pt x="87724" y="130696"/>
                      <a:pt x="75358" y="157585"/>
                      <a:pt x="73231" y="186176"/>
                    </a:cubicBezTo>
                    <a:lnTo>
                      <a:pt x="70117" y="227907"/>
                    </a:lnTo>
                    <a:lnTo>
                      <a:pt x="1892" y="312767"/>
                    </a:lnTo>
                    <a:cubicBezTo>
                      <a:pt x="-1071" y="316459"/>
                      <a:pt x="-493" y="321852"/>
                      <a:pt x="3198" y="324814"/>
                    </a:cubicBezTo>
                    <a:cubicBezTo>
                      <a:pt x="4778" y="326090"/>
                      <a:pt x="6677" y="326698"/>
                      <a:pt x="8561" y="326698"/>
                    </a:cubicBezTo>
                    <a:cubicBezTo>
                      <a:pt x="11068" y="326698"/>
                      <a:pt x="13544" y="325604"/>
                      <a:pt x="15245" y="323492"/>
                    </a:cubicBezTo>
                    <a:lnTo>
                      <a:pt x="85126" y="236536"/>
                    </a:lnTo>
                    <a:cubicBezTo>
                      <a:pt x="86220" y="235184"/>
                      <a:pt x="86858" y="233528"/>
                      <a:pt x="86995" y="231811"/>
                    </a:cubicBezTo>
                    <a:lnTo>
                      <a:pt x="90307" y="187437"/>
                    </a:lnTo>
                    <a:cubicBezTo>
                      <a:pt x="92130" y="162963"/>
                      <a:pt x="102703" y="139963"/>
                      <a:pt x="120067" y="122630"/>
                    </a:cubicBezTo>
                    <a:lnTo>
                      <a:pt x="123941" y="118923"/>
                    </a:lnTo>
                    <a:cubicBezTo>
                      <a:pt x="125657" y="121445"/>
                      <a:pt x="127769" y="123739"/>
                      <a:pt x="130215" y="125698"/>
                    </a:cubicBezTo>
                    <a:lnTo>
                      <a:pt x="143599" y="136469"/>
                    </a:lnTo>
                    <a:lnTo>
                      <a:pt x="128058" y="155793"/>
                    </a:lnTo>
                    <a:cubicBezTo>
                      <a:pt x="125095" y="159484"/>
                      <a:pt x="125688" y="164862"/>
                      <a:pt x="129364" y="167824"/>
                    </a:cubicBezTo>
                    <a:cubicBezTo>
                      <a:pt x="130944" y="169101"/>
                      <a:pt x="132828" y="169708"/>
                      <a:pt x="134727" y="169708"/>
                    </a:cubicBezTo>
                    <a:cubicBezTo>
                      <a:pt x="137233" y="169708"/>
                      <a:pt x="139710" y="168614"/>
                      <a:pt x="141396" y="166518"/>
                    </a:cubicBezTo>
                    <a:lnTo>
                      <a:pt x="250608" y="30629"/>
                    </a:lnTo>
                    <a:cubicBezTo>
                      <a:pt x="255971" y="23960"/>
                      <a:pt x="265769" y="22897"/>
                      <a:pt x="272454" y="28260"/>
                    </a:cubicBezTo>
                    <a:cubicBezTo>
                      <a:pt x="279123" y="33622"/>
                      <a:pt x="280186" y="43390"/>
                      <a:pt x="274839" y="50075"/>
                    </a:cubicBezTo>
                    <a:lnTo>
                      <a:pt x="273806" y="51305"/>
                    </a:lnTo>
                    <a:cubicBezTo>
                      <a:pt x="270752" y="54921"/>
                      <a:pt x="271208" y="60314"/>
                      <a:pt x="274808" y="63367"/>
                    </a:cubicBezTo>
                    <a:cubicBezTo>
                      <a:pt x="278424" y="66421"/>
                      <a:pt x="283817" y="65980"/>
                      <a:pt x="286870" y="62365"/>
                    </a:cubicBezTo>
                    <a:lnTo>
                      <a:pt x="286916" y="62319"/>
                    </a:lnTo>
                    <a:cubicBezTo>
                      <a:pt x="287129" y="62106"/>
                      <a:pt x="288177" y="60830"/>
                      <a:pt x="288177" y="60830"/>
                    </a:cubicBezTo>
                    <a:cubicBezTo>
                      <a:pt x="293539" y="54146"/>
                      <a:pt x="303338" y="53083"/>
                      <a:pt x="310022" y="58460"/>
                    </a:cubicBezTo>
                    <a:cubicBezTo>
                      <a:pt x="316691" y="63823"/>
                      <a:pt x="317770" y="73622"/>
                      <a:pt x="312407" y="80291"/>
                    </a:cubicBezTo>
                    <a:lnTo>
                      <a:pt x="312407" y="80291"/>
                    </a:lnTo>
                    <a:cubicBezTo>
                      <a:pt x="312407" y="80291"/>
                      <a:pt x="312407" y="80291"/>
                      <a:pt x="312407" y="80291"/>
                    </a:cubicBezTo>
                    <a:cubicBezTo>
                      <a:pt x="312407" y="80291"/>
                      <a:pt x="311329" y="81673"/>
                      <a:pt x="311146" y="81962"/>
                    </a:cubicBezTo>
                    <a:cubicBezTo>
                      <a:pt x="308336" y="85760"/>
                      <a:pt x="309111" y="91107"/>
                      <a:pt x="312894" y="93948"/>
                    </a:cubicBezTo>
                    <a:cubicBezTo>
                      <a:pt x="316691" y="96774"/>
                      <a:pt x="322054" y="95999"/>
                      <a:pt x="324880" y="92216"/>
                    </a:cubicBezTo>
                    <a:lnTo>
                      <a:pt x="325852" y="90910"/>
                    </a:lnTo>
                    <a:cubicBezTo>
                      <a:pt x="331230" y="84332"/>
                      <a:pt x="340952" y="83299"/>
                      <a:pt x="347606" y="88646"/>
                    </a:cubicBezTo>
                    <a:cubicBezTo>
                      <a:pt x="354291" y="94009"/>
                      <a:pt x="355339" y="103807"/>
                      <a:pt x="349976" y="110492"/>
                    </a:cubicBezTo>
                    <a:cubicBezTo>
                      <a:pt x="349976" y="110492"/>
                      <a:pt x="349976" y="110492"/>
                      <a:pt x="349976" y="110492"/>
                    </a:cubicBezTo>
                    <a:cubicBezTo>
                      <a:pt x="349976" y="110492"/>
                      <a:pt x="348867" y="111920"/>
                      <a:pt x="348670" y="112239"/>
                    </a:cubicBezTo>
                    <a:lnTo>
                      <a:pt x="348594" y="112360"/>
                    </a:lnTo>
                    <a:cubicBezTo>
                      <a:pt x="345783" y="116158"/>
                      <a:pt x="346604" y="121521"/>
                      <a:pt x="350401" y="124331"/>
                    </a:cubicBezTo>
                    <a:cubicBezTo>
                      <a:pt x="354199" y="127141"/>
                      <a:pt x="359562" y="126336"/>
                      <a:pt x="362372" y="122523"/>
                    </a:cubicBezTo>
                    <a:lnTo>
                      <a:pt x="363436" y="121095"/>
                    </a:lnTo>
                    <a:cubicBezTo>
                      <a:pt x="368829" y="114532"/>
                      <a:pt x="378536" y="113515"/>
                      <a:pt x="385175" y="118847"/>
                    </a:cubicBezTo>
                    <a:cubicBezTo>
                      <a:pt x="391844" y="124209"/>
                      <a:pt x="392923" y="134008"/>
                      <a:pt x="387560" y="140692"/>
                    </a:cubicBezTo>
                    <a:lnTo>
                      <a:pt x="378248" y="152284"/>
                    </a:lnTo>
                    <a:lnTo>
                      <a:pt x="337990" y="123298"/>
                    </a:lnTo>
                    <a:cubicBezTo>
                      <a:pt x="330850" y="118163"/>
                      <a:pt x="322419" y="115490"/>
                      <a:pt x="313653" y="115490"/>
                    </a:cubicBezTo>
                    <a:lnTo>
                      <a:pt x="266605" y="115672"/>
                    </a:lnTo>
                    <a:cubicBezTo>
                      <a:pt x="249712" y="115733"/>
                      <a:pt x="235842" y="129542"/>
                      <a:pt x="235705" y="146420"/>
                    </a:cubicBezTo>
                    <a:cubicBezTo>
                      <a:pt x="235584" y="161079"/>
                      <a:pt x="245458" y="173612"/>
                      <a:pt x="259738" y="176909"/>
                    </a:cubicBezTo>
                    <a:lnTo>
                      <a:pt x="305115" y="187406"/>
                    </a:lnTo>
                    <a:lnTo>
                      <a:pt x="305191" y="191159"/>
                    </a:lnTo>
                    <a:cubicBezTo>
                      <a:pt x="305510" y="205287"/>
                      <a:pt x="308898" y="218959"/>
                      <a:pt x="314929" y="231340"/>
                    </a:cubicBezTo>
                    <a:cubicBezTo>
                      <a:pt x="314428" y="231735"/>
                      <a:pt x="313972" y="232176"/>
                      <a:pt x="313547" y="232692"/>
                    </a:cubicBezTo>
                    <a:lnTo>
                      <a:pt x="291641" y="259946"/>
                    </a:lnTo>
                    <a:cubicBezTo>
                      <a:pt x="288678" y="263638"/>
                      <a:pt x="289271" y="269015"/>
                      <a:pt x="292947" y="271978"/>
                    </a:cubicBezTo>
                    <a:cubicBezTo>
                      <a:pt x="294527" y="273254"/>
                      <a:pt x="296426" y="273877"/>
                      <a:pt x="298310" y="273877"/>
                    </a:cubicBezTo>
                    <a:cubicBezTo>
                      <a:pt x="300816" y="273877"/>
                      <a:pt x="303292" y="272783"/>
                      <a:pt x="304979" y="270671"/>
                    </a:cubicBezTo>
                    <a:lnTo>
                      <a:pt x="324242" y="246699"/>
                    </a:lnTo>
                    <a:cubicBezTo>
                      <a:pt x="329118" y="253262"/>
                      <a:pt x="334845" y="259262"/>
                      <a:pt x="341362" y="264488"/>
                    </a:cubicBezTo>
                    <a:lnTo>
                      <a:pt x="347743" y="269623"/>
                    </a:lnTo>
                    <a:cubicBezTo>
                      <a:pt x="349323" y="270899"/>
                      <a:pt x="351207" y="271507"/>
                      <a:pt x="353090" y="271507"/>
                    </a:cubicBezTo>
                    <a:cubicBezTo>
                      <a:pt x="355597" y="271507"/>
                      <a:pt x="358088" y="270413"/>
                      <a:pt x="359775" y="268301"/>
                    </a:cubicBezTo>
                    <a:cubicBezTo>
                      <a:pt x="362737" y="264610"/>
                      <a:pt x="362145" y="259232"/>
                      <a:pt x="358468" y="256270"/>
                    </a:cubicBezTo>
                    <a:lnTo>
                      <a:pt x="352088" y="251135"/>
                    </a:lnTo>
                    <a:cubicBezTo>
                      <a:pt x="333691" y="236354"/>
                      <a:pt x="322829" y="214341"/>
                      <a:pt x="322282" y="190749"/>
                    </a:cubicBezTo>
                    <a:lnTo>
                      <a:pt x="322039" y="180358"/>
                    </a:lnTo>
                    <a:cubicBezTo>
                      <a:pt x="321948" y="176453"/>
                      <a:pt x="319213" y="173096"/>
                      <a:pt x="315415" y="172215"/>
                    </a:cubicBezTo>
                    <a:lnTo>
                      <a:pt x="263491" y="160214"/>
                    </a:lnTo>
                    <a:cubicBezTo>
                      <a:pt x="257080" y="158725"/>
                      <a:pt x="252659" y="153104"/>
                      <a:pt x="252720" y="146541"/>
                    </a:cubicBezTo>
                    <a:cubicBezTo>
                      <a:pt x="252780" y="138976"/>
                      <a:pt x="258994" y="132793"/>
                      <a:pt x="266574" y="132762"/>
                    </a:cubicBezTo>
                    <a:lnTo>
                      <a:pt x="313623" y="132580"/>
                    </a:lnTo>
                    <a:lnTo>
                      <a:pt x="313714" y="132580"/>
                    </a:lnTo>
                    <a:cubicBezTo>
                      <a:pt x="318833" y="132580"/>
                      <a:pt x="323740" y="134160"/>
                      <a:pt x="327903" y="137153"/>
                    </a:cubicBezTo>
                    <a:lnTo>
                      <a:pt x="387135" y="179795"/>
                    </a:lnTo>
                    <a:cubicBezTo>
                      <a:pt x="392573" y="183715"/>
                      <a:pt x="397161" y="188880"/>
                      <a:pt x="400382" y="194759"/>
                    </a:cubicBezTo>
                    <a:lnTo>
                      <a:pt x="422501" y="235002"/>
                    </a:lnTo>
                    <a:cubicBezTo>
                      <a:pt x="423048" y="235989"/>
                      <a:pt x="423762" y="236855"/>
                      <a:pt x="424643" y="237554"/>
                    </a:cubicBezTo>
                    <a:lnTo>
                      <a:pt x="450818" y="258594"/>
                    </a:lnTo>
                    <a:cubicBezTo>
                      <a:pt x="454509" y="261556"/>
                      <a:pt x="459902" y="260964"/>
                      <a:pt x="462849" y="257288"/>
                    </a:cubicBezTo>
                    <a:cubicBezTo>
                      <a:pt x="465857" y="253626"/>
                      <a:pt x="465280" y="248233"/>
                      <a:pt x="461589" y="245271"/>
                    </a:cubicBezTo>
                    <a:lnTo>
                      <a:pt x="461589" y="245271"/>
                    </a:lnTo>
                    <a:close/>
                    <a:moveTo>
                      <a:pt x="195311" y="22350"/>
                    </a:moveTo>
                    <a:cubicBezTo>
                      <a:pt x="197650" y="19433"/>
                      <a:pt x="200992" y="17610"/>
                      <a:pt x="204714" y="17200"/>
                    </a:cubicBezTo>
                    <a:cubicBezTo>
                      <a:pt x="205231" y="17139"/>
                      <a:pt x="205747" y="17124"/>
                      <a:pt x="206249" y="17124"/>
                    </a:cubicBezTo>
                    <a:cubicBezTo>
                      <a:pt x="209424" y="17124"/>
                      <a:pt x="212492" y="18203"/>
                      <a:pt x="214999" y="20223"/>
                    </a:cubicBezTo>
                    <a:lnTo>
                      <a:pt x="228383" y="30979"/>
                    </a:lnTo>
                    <a:lnTo>
                      <a:pt x="210837" y="52794"/>
                    </a:lnTo>
                    <a:lnTo>
                      <a:pt x="197453" y="42038"/>
                    </a:lnTo>
                    <a:cubicBezTo>
                      <a:pt x="191437" y="37192"/>
                      <a:pt x="190480" y="28366"/>
                      <a:pt x="195311" y="22350"/>
                    </a:cubicBezTo>
                    <a:lnTo>
                      <a:pt x="195311" y="22350"/>
                    </a:lnTo>
                    <a:close/>
                    <a:moveTo>
                      <a:pt x="167055" y="57519"/>
                    </a:moveTo>
                    <a:cubicBezTo>
                      <a:pt x="169394" y="54602"/>
                      <a:pt x="172736" y="52779"/>
                      <a:pt x="176458" y="52369"/>
                    </a:cubicBezTo>
                    <a:cubicBezTo>
                      <a:pt x="176975" y="52308"/>
                      <a:pt x="177491" y="52293"/>
                      <a:pt x="177992" y="52293"/>
                    </a:cubicBezTo>
                    <a:cubicBezTo>
                      <a:pt x="181167" y="52293"/>
                      <a:pt x="184221" y="53371"/>
                      <a:pt x="186728" y="55377"/>
                    </a:cubicBezTo>
                    <a:lnTo>
                      <a:pt x="200127" y="66132"/>
                    </a:lnTo>
                    <a:lnTo>
                      <a:pt x="182580" y="87947"/>
                    </a:lnTo>
                    <a:lnTo>
                      <a:pt x="169197" y="77192"/>
                    </a:lnTo>
                    <a:cubicBezTo>
                      <a:pt x="163181" y="72361"/>
                      <a:pt x="162208" y="63534"/>
                      <a:pt x="167055" y="57519"/>
                    </a:cubicBezTo>
                    <a:lnTo>
                      <a:pt x="167055" y="57519"/>
                    </a:lnTo>
                    <a:close/>
                    <a:moveTo>
                      <a:pt x="135775" y="102972"/>
                    </a:moveTo>
                    <a:cubicBezTo>
                      <a:pt x="135365" y="99250"/>
                      <a:pt x="136443" y="95604"/>
                      <a:pt x="138783" y="92687"/>
                    </a:cubicBezTo>
                    <a:cubicBezTo>
                      <a:pt x="141548" y="89254"/>
                      <a:pt x="145619" y="87461"/>
                      <a:pt x="149706" y="87461"/>
                    </a:cubicBezTo>
                    <a:cubicBezTo>
                      <a:pt x="152790" y="87461"/>
                      <a:pt x="155889" y="88464"/>
                      <a:pt x="158471" y="90545"/>
                    </a:cubicBezTo>
                    <a:lnTo>
                      <a:pt x="171855" y="101301"/>
                    </a:lnTo>
                    <a:lnTo>
                      <a:pt x="154309" y="123116"/>
                    </a:lnTo>
                    <a:lnTo>
                      <a:pt x="140925" y="112360"/>
                    </a:lnTo>
                    <a:cubicBezTo>
                      <a:pt x="138008" y="110021"/>
                      <a:pt x="136185" y="106694"/>
                      <a:pt x="135775" y="102972"/>
                    </a:cubicBezTo>
                    <a:lnTo>
                      <a:pt x="135775" y="102972"/>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0" name="任意多边形: 形状 169">
                <a:extLst>
                  <a:ext uri="{FF2B5EF4-FFF2-40B4-BE49-F238E27FC236}">
                    <a16:creationId xmlns:a16="http://schemas.microsoft.com/office/drawing/2014/main" id="{361B5461-32B9-E8E5-223A-84D9F29B19B2}"/>
                  </a:ext>
                </a:extLst>
              </p:cNvPr>
              <p:cNvSpPr/>
              <p:nvPr/>
            </p:nvSpPr>
            <p:spPr>
              <a:xfrm>
                <a:off x="993186" y="2948797"/>
                <a:ext cx="295322" cy="151326"/>
              </a:xfrm>
              <a:custGeom>
                <a:avLst/>
                <a:gdLst>
                  <a:gd name="connsiteX0" fmla="*/ 292127 w 295322"/>
                  <a:gd name="connsiteY0" fmla="*/ 133780 h 151326"/>
                  <a:gd name="connsiteX1" fmla="*/ 222808 w 295322"/>
                  <a:gd name="connsiteY1" fmla="*/ 78073 h 151326"/>
                  <a:gd name="connsiteX2" fmla="*/ 217764 w 295322"/>
                  <a:gd name="connsiteY2" fmla="*/ 76189 h 151326"/>
                  <a:gd name="connsiteX3" fmla="*/ 214528 w 295322"/>
                  <a:gd name="connsiteY3" fmla="*/ 76067 h 151326"/>
                  <a:gd name="connsiteX4" fmla="*/ 166158 w 295322"/>
                  <a:gd name="connsiteY4" fmla="*/ 58901 h 151326"/>
                  <a:gd name="connsiteX5" fmla="*/ 136033 w 295322"/>
                  <a:gd name="connsiteY5" fmla="*/ 36250 h 151326"/>
                  <a:gd name="connsiteX6" fmla="*/ 136702 w 295322"/>
                  <a:gd name="connsiteY6" fmla="*/ 35460 h 151326"/>
                  <a:gd name="connsiteX7" fmla="*/ 154020 w 295322"/>
                  <a:gd name="connsiteY7" fmla="*/ 13919 h 151326"/>
                  <a:gd name="connsiteX8" fmla="*/ 152714 w 295322"/>
                  <a:gd name="connsiteY8" fmla="*/ 1887 h 151326"/>
                  <a:gd name="connsiteX9" fmla="*/ 140682 w 295322"/>
                  <a:gd name="connsiteY9" fmla="*/ 3193 h 151326"/>
                  <a:gd name="connsiteX10" fmla="*/ 123364 w 295322"/>
                  <a:gd name="connsiteY10" fmla="*/ 24735 h 151326"/>
                  <a:gd name="connsiteX11" fmla="*/ 76619 w 295322"/>
                  <a:gd name="connsiteY11" fmla="*/ 51320 h 151326"/>
                  <a:gd name="connsiteX12" fmla="*/ 66426 w 295322"/>
                  <a:gd name="connsiteY12" fmla="*/ 57108 h 151326"/>
                  <a:gd name="connsiteX13" fmla="*/ 1892 w 295322"/>
                  <a:gd name="connsiteY13" fmla="*/ 137411 h 151326"/>
                  <a:gd name="connsiteX14" fmla="*/ 3198 w 295322"/>
                  <a:gd name="connsiteY14" fmla="*/ 149443 h 151326"/>
                  <a:gd name="connsiteX15" fmla="*/ 8561 w 295322"/>
                  <a:gd name="connsiteY15" fmla="*/ 151326 h 151326"/>
                  <a:gd name="connsiteX16" fmla="*/ 15230 w 295322"/>
                  <a:gd name="connsiteY16" fmla="*/ 148121 h 151326"/>
                  <a:gd name="connsiteX17" fmla="*/ 79475 w 295322"/>
                  <a:gd name="connsiteY17" fmla="*/ 68198 h 151326"/>
                  <a:gd name="connsiteX18" fmla="*/ 123834 w 295322"/>
                  <a:gd name="connsiteY18" fmla="*/ 48495 h 151326"/>
                  <a:gd name="connsiteX19" fmla="*/ 155874 w 295322"/>
                  <a:gd name="connsiteY19" fmla="*/ 72589 h 151326"/>
                  <a:gd name="connsiteX20" fmla="*/ 213890 w 295322"/>
                  <a:gd name="connsiteY20" fmla="*/ 93173 h 151326"/>
                  <a:gd name="connsiteX21" fmla="*/ 214285 w 295322"/>
                  <a:gd name="connsiteY21" fmla="*/ 93188 h 151326"/>
                  <a:gd name="connsiteX22" fmla="*/ 281386 w 295322"/>
                  <a:gd name="connsiteY22" fmla="*/ 147118 h 151326"/>
                  <a:gd name="connsiteX23" fmla="*/ 286734 w 295322"/>
                  <a:gd name="connsiteY23" fmla="*/ 149002 h 151326"/>
                  <a:gd name="connsiteX24" fmla="*/ 293418 w 295322"/>
                  <a:gd name="connsiteY24" fmla="*/ 145797 h 151326"/>
                  <a:gd name="connsiteX25" fmla="*/ 292127 w 295322"/>
                  <a:gd name="connsiteY25" fmla="*/ 133780 h 151326"/>
                  <a:gd name="connsiteX26" fmla="*/ 292127 w 295322"/>
                  <a:gd name="connsiteY26" fmla="*/ 133780 h 15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95322" h="151326">
                    <a:moveTo>
                      <a:pt x="292127" y="133780"/>
                    </a:moveTo>
                    <a:lnTo>
                      <a:pt x="222808" y="78073"/>
                    </a:lnTo>
                    <a:cubicBezTo>
                      <a:pt x="221380" y="76918"/>
                      <a:pt x="219602" y="76250"/>
                      <a:pt x="217764" y="76189"/>
                    </a:cubicBezTo>
                    <a:lnTo>
                      <a:pt x="214528" y="76067"/>
                    </a:lnTo>
                    <a:cubicBezTo>
                      <a:pt x="196951" y="75414"/>
                      <a:pt x="180226" y="69474"/>
                      <a:pt x="166158" y="58901"/>
                    </a:cubicBezTo>
                    <a:lnTo>
                      <a:pt x="136033" y="36250"/>
                    </a:lnTo>
                    <a:cubicBezTo>
                      <a:pt x="136246" y="35992"/>
                      <a:pt x="136489" y="35734"/>
                      <a:pt x="136702" y="35460"/>
                    </a:cubicBezTo>
                    <a:lnTo>
                      <a:pt x="154020" y="13919"/>
                    </a:lnTo>
                    <a:cubicBezTo>
                      <a:pt x="156982" y="10227"/>
                      <a:pt x="156390" y="4849"/>
                      <a:pt x="152714" y="1887"/>
                    </a:cubicBezTo>
                    <a:cubicBezTo>
                      <a:pt x="149022" y="-1075"/>
                      <a:pt x="143644" y="-483"/>
                      <a:pt x="140682" y="3193"/>
                    </a:cubicBezTo>
                    <a:lnTo>
                      <a:pt x="123364" y="24735"/>
                    </a:lnTo>
                    <a:cubicBezTo>
                      <a:pt x="111681" y="39273"/>
                      <a:pt x="95077" y="48707"/>
                      <a:pt x="76619" y="51320"/>
                    </a:cubicBezTo>
                    <a:cubicBezTo>
                      <a:pt x="72593" y="51882"/>
                      <a:pt x="68978" y="53949"/>
                      <a:pt x="66426" y="57108"/>
                    </a:cubicBezTo>
                    <a:lnTo>
                      <a:pt x="1892" y="137411"/>
                    </a:lnTo>
                    <a:cubicBezTo>
                      <a:pt x="-1071" y="141103"/>
                      <a:pt x="-493" y="146480"/>
                      <a:pt x="3198" y="149443"/>
                    </a:cubicBezTo>
                    <a:cubicBezTo>
                      <a:pt x="4778" y="150719"/>
                      <a:pt x="6677" y="151326"/>
                      <a:pt x="8561" y="151326"/>
                    </a:cubicBezTo>
                    <a:cubicBezTo>
                      <a:pt x="11068" y="151326"/>
                      <a:pt x="13544" y="150233"/>
                      <a:pt x="15230" y="148121"/>
                    </a:cubicBezTo>
                    <a:lnTo>
                      <a:pt x="79475" y="68198"/>
                    </a:lnTo>
                    <a:cubicBezTo>
                      <a:pt x="95973" y="65783"/>
                      <a:pt x="111226" y="58931"/>
                      <a:pt x="123834" y="48495"/>
                    </a:cubicBezTo>
                    <a:lnTo>
                      <a:pt x="155874" y="72589"/>
                    </a:lnTo>
                    <a:cubicBezTo>
                      <a:pt x="172736" y="85274"/>
                      <a:pt x="192804" y="92398"/>
                      <a:pt x="213890" y="93173"/>
                    </a:cubicBezTo>
                    <a:lnTo>
                      <a:pt x="214285" y="93188"/>
                    </a:lnTo>
                    <a:lnTo>
                      <a:pt x="281386" y="147118"/>
                    </a:lnTo>
                    <a:cubicBezTo>
                      <a:pt x="282966" y="148394"/>
                      <a:pt x="284865" y="149002"/>
                      <a:pt x="286734" y="149002"/>
                    </a:cubicBezTo>
                    <a:cubicBezTo>
                      <a:pt x="289240" y="149002"/>
                      <a:pt x="291732" y="147908"/>
                      <a:pt x="293418" y="145797"/>
                    </a:cubicBezTo>
                    <a:cubicBezTo>
                      <a:pt x="296395" y="142136"/>
                      <a:pt x="295818" y="136743"/>
                      <a:pt x="292127" y="133780"/>
                    </a:cubicBezTo>
                    <a:lnTo>
                      <a:pt x="292127" y="133780"/>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1" name="任意多边形: 形状 170">
                <a:extLst>
                  <a:ext uri="{FF2B5EF4-FFF2-40B4-BE49-F238E27FC236}">
                    <a16:creationId xmlns:a16="http://schemas.microsoft.com/office/drawing/2014/main" id="{4299E80E-AC3F-1E52-C471-A1FBEA35CD12}"/>
                  </a:ext>
                </a:extLst>
              </p:cNvPr>
              <p:cNvSpPr/>
              <p:nvPr/>
            </p:nvSpPr>
            <p:spPr>
              <a:xfrm>
                <a:off x="1089953" y="2516758"/>
                <a:ext cx="70917" cy="76088"/>
              </a:xfrm>
              <a:custGeom>
                <a:avLst/>
                <a:gdLst>
                  <a:gd name="connsiteX0" fmla="*/ 21979 w 70917"/>
                  <a:gd name="connsiteY0" fmla="*/ 67612 h 76088"/>
                  <a:gd name="connsiteX1" fmla="*/ 35469 w 70917"/>
                  <a:gd name="connsiteY1" fmla="*/ 76089 h 76088"/>
                  <a:gd name="connsiteX2" fmla="*/ 48959 w 70917"/>
                  <a:gd name="connsiteY2" fmla="*/ 67612 h 76088"/>
                  <a:gd name="connsiteX3" fmla="*/ 69437 w 70917"/>
                  <a:gd name="connsiteY3" fmla="*/ 25076 h 76088"/>
                  <a:gd name="connsiteX4" fmla="*/ 69756 w 70917"/>
                  <a:gd name="connsiteY4" fmla="*/ 12801 h 76088"/>
                  <a:gd name="connsiteX5" fmla="*/ 60854 w 70917"/>
                  <a:gd name="connsiteY5" fmla="*/ 4430 h 76088"/>
                  <a:gd name="connsiteX6" fmla="*/ 9947 w 70917"/>
                  <a:gd name="connsiteY6" fmla="*/ 4400 h 76088"/>
                  <a:gd name="connsiteX7" fmla="*/ 1136 w 70917"/>
                  <a:gd name="connsiteY7" fmla="*/ 12770 h 76088"/>
                  <a:gd name="connsiteX8" fmla="*/ 1485 w 70917"/>
                  <a:gd name="connsiteY8" fmla="*/ 25000 h 76088"/>
                  <a:gd name="connsiteX9" fmla="*/ 21979 w 70917"/>
                  <a:gd name="connsiteY9" fmla="*/ 67612 h 76088"/>
                  <a:gd name="connsiteX10" fmla="*/ 52939 w 70917"/>
                  <a:gd name="connsiteY10" fmla="*/ 19865 h 76088"/>
                  <a:gd name="connsiteX11" fmla="*/ 35469 w 70917"/>
                  <a:gd name="connsiteY11" fmla="*/ 56173 h 76088"/>
                  <a:gd name="connsiteX12" fmla="*/ 17968 w 70917"/>
                  <a:gd name="connsiteY12" fmla="*/ 19789 h 76088"/>
                  <a:gd name="connsiteX13" fmla="*/ 52939 w 70917"/>
                  <a:gd name="connsiteY13" fmla="*/ 19865 h 76088"/>
                  <a:gd name="connsiteX14" fmla="*/ 52939 w 70917"/>
                  <a:gd name="connsiteY14" fmla="*/ 19865 h 76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0917" h="76088">
                    <a:moveTo>
                      <a:pt x="21979" y="67612"/>
                    </a:moveTo>
                    <a:cubicBezTo>
                      <a:pt x="24500" y="72838"/>
                      <a:pt x="29666" y="76089"/>
                      <a:pt x="35469" y="76089"/>
                    </a:cubicBezTo>
                    <a:cubicBezTo>
                      <a:pt x="41272" y="76089"/>
                      <a:pt x="46452" y="72838"/>
                      <a:pt x="48959" y="67612"/>
                    </a:cubicBezTo>
                    <a:lnTo>
                      <a:pt x="69437" y="25076"/>
                    </a:lnTo>
                    <a:cubicBezTo>
                      <a:pt x="71290" y="21217"/>
                      <a:pt x="71412" y="16751"/>
                      <a:pt x="69756" y="12801"/>
                    </a:cubicBezTo>
                    <a:cubicBezTo>
                      <a:pt x="68115" y="8866"/>
                      <a:pt x="64880" y="5828"/>
                      <a:pt x="60854" y="4430"/>
                    </a:cubicBezTo>
                    <a:cubicBezTo>
                      <a:pt x="43763" y="-1464"/>
                      <a:pt x="26642" y="-1479"/>
                      <a:pt x="9947" y="4400"/>
                    </a:cubicBezTo>
                    <a:cubicBezTo>
                      <a:pt x="5952" y="5813"/>
                      <a:pt x="2746" y="8851"/>
                      <a:pt x="1136" y="12770"/>
                    </a:cubicBezTo>
                    <a:cubicBezTo>
                      <a:pt x="-490" y="16705"/>
                      <a:pt x="-368" y="21171"/>
                      <a:pt x="1485" y="25000"/>
                    </a:cubicBezTo>
                    <a:lnTo>
                      <a:pt x="21979" y="67612"/>
                    </a:lnTo>
                    <a:close/>
                    <a:moveTo>
                      <a:pt x="52939" y="19865"/>
                    </a:moveTo>
                    <a:lnTo>
                      <a:pt x="35469" y="56173"/>
                    </a:lnTo>
                    <a:lnTo>
                      <a:pt x="17968" y="19789"/>
                    </a:lnTo>
                    <a:cubicBezTo>
                      <a:pt x="29559" y="16189"/>
                      <a:pt x="41059" y="16204"/>
                      <a:pt x="52939" y="19865"/>
                    </a:cubicBezTo>
                    <a:lnTo>
                      <a:pt x="52939" y="19865"/>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166" name="任意多边形: 形状 165">
              <a:extLst>
                <a:ext uri="{FF2B5EF4-FFF2-40B4-BE49-F238E27FC236}">
                  <a16:creationId xmlns:a16="http://schemas.microsoft.com/office/drawing/2014/main" id="{29ADF996-4185-A14F-AD9A-EC7FE8F57C72}"/>
                </a:ext>
              </a:extLst>
            </p:cNvPr>
            <p:cNvSpPr/>
            <p:nvPr/>
          </p:nvSpPr>
          <p:spPr>
            <a:xfrm>
              <a:off x="1222651" y="2557686"/>
              <a:ext cx="72914" cy="75813"/>
            </a:xfrm>
            <a:custGeom>
              <a:avLst/>
              <a:gdLst>
                <a:gd name="connsiteX0" fmla="*/ 5390 w 72914"/>
                <a:gd name="connsiteY0" fmla="*/ 72320 h 75813"/>
                <a:gd name="connsiteX1" fmla="*/ 14945 w 72914"/>
                <a:gd name="connsiteY1" fmla="*/ 75814 h 75813"/>
                <a:gd name="connsiteX2" fmla="*/ 21189 w 72914"/>
                <a:gd name="connsiteY2" fmla="*/ 74446 h 75813"/>
                <a:gd name="connsiteX3" fmla="*/ 64135 w 72914"/>
                <a:gd name="connsiteY3" fmla="*/ 54880 h 75813"/>
                <a:gd name="connsiteX4" fmla="*/ 72248 w 72914"/>
                <a:gd name="connsiteY4" fmla="*/ 45658 h 75813"/>
                <a:gd name="connsiteX5" fmla="*/ 70774 w 72914"/>
                <a:gd name="connsiteY5" fmla="*/ 33536 h 75813"/>
                <a:gd name="connsiteX6" fmla="*/ 70774 w 72914"/>
                <a:gd name="connsiteY6" fmla="*/ 33536 h 75813"/>
                <a:gd name="connsiteX7" fmla="*/ 31671 w 72914"/>
                <a:gd name="connsiteY7" fmla="*/ 934 h 75813"/>
                <a:gd name="connsiteX8" fmla="*/ 19548 w 72914"/>
                <a:gd name="connsiteY8" fmla="*/ 1724 h 75813"/>
                <a:gd name="connsiteX9" fmla="*/ 11983 w 72914"/>
                <a:gd name="connsiteY9" fmla="*/ 11356 h 75813"/>
                <a:gd name="connsiteX10" fmla="*/ 468 w 72914"/>
                <a:gd name="connsiteY10" fmla="*/ 57204 h 75813"/>
                <a:gd name="connsiteX11" fmla="*/ 5390 w 72914"/>
                <a:gd name="connsiteY11" fmla="*/ 72320 h 75813"/>
                <a:gd name="connsiteX12" fmla="*/ 5390 w 72914"/>
                <a:gd name="connsiteY12" fmla="*/ 72320 h 75813"/>
                <a:gd name="connsiteX13" fmla="*/ 27980 w 72914"/>
                <a:gd name="connsiteY13" fmla="*/ 17858 h 75813"/>
                <a:gd name="connsiteX14" fmla="*/ 54808 w 72914"/>
                <a:gd name="connsiteY14" fmla="*/ 40296 h 75813"/>
                <a:gd name="connsiteX15" fmla="*/ 18135 w 72914"/>
                <a:gd name="connsiteY15" fmla="*/ 57007 h 75813"/>
                <a:gd name="connsiteX16" fmla="*/ 27980 w 72914"/>
                <a:gd name="connsiteY16" fmla="*/ 17858 h 75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914" h="75813">
                  <a:moveTo>
                    <a:pt x="5390" y="72320"/>
                  </a:moveTo>
                  <a:cubicBezTo>
                    <a:pt x="8155" y="74629"/>
                    <a:pt x="11527" y="75814"/>
                    <a:pt x="14945" y="75814"/>
                  </a:cubicBezTo>
                  <a:cubicBezTo>
                    <a:pt x="17057" y="75814"/>
                    <a:pt x="19184" y="75358"/>
                    <a:pt x="21189" y="74446"/>
                  </a:cubicBezTo>
                  <a:lnTo>
                    <a:pt x="64135" y="54880"/>
                  </a:lnTo>
                  <a:cubicBezTo>
                    <a:pt x="68025" y="53102"/>
                    <a:pt x="70987" y="49745"/>
                    <a:pt x="72248" y="45658"/>
                  </a:cubicBezTo>
                  <a:cubicBezTo>
                    <a:pt x="73509" y="41587"/>
                    <a:pt x="72962" y="37166"/>
                    <a:pt x="70774" y="33536"/>
                  </a:cubicBezTo>
                  <a:lnTo>
                    <a:pt x="70774" y="33536"/>
                  </a:lnTo>
                  <a:cubicBezTo>
                    <a:pt x="61416" y="18071"/>
                    <a:pt x="48260" y="7102"/>
                    <a:pt x="31671" y="934"/>
                  </a:cubicBezTo>
                  <a:cubicBezTo>
                    <a:pt x="27721" y="-539"/>
                    <a:pt x="23285" y="-266"/>
                    <a:pt x="19548" y="1724"/>
                  </a:cubicBezTo>
                  <a:cubicBezTo>
                    <a:pt x="15781" y="3699"/>
                    <a:pt x="13016" y="7209"/>
                    <a:pt x="11983" y="11356"/>
                  </a:cubicBezTo>
                  <a:lnTo>
                    <a:pt x="468" y="57204"/>
                  </a:lnTo>
                  <a:cubicBezTo>
                    <a:pt x="-960" y="62795"/>
                    <a:pt x="939" y="68598"/>
                    <a:pt x="5390" y="72320"/>
                  </a:cubicBezTo>
                  <a:lnTo>
                    <a:pt x="5390" y="72320"/>
                  </a:lnTo>
                  <a:close/>
                  <a:moveTo>
                    <a:pt x="27980" y="17858"/>
                  </a:moveTo>
                  <a:cubicBezTo>
                    <a:pt x="39206" y="22507"/>
                    <a:pt x="48017" y="29874"/>
                    <a:pt x="54808" y="40296"/>
                  </a:cubicBezTo>
                  <a:lnTo>
                    <a:pt x="18135" y="57007"/>
                  </a:lnTo>
                  <a:lnTo>
                    <a:pt x="27980" y="17858"/>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7" name="任意多边形: 形状 166">
              <a:extLst>
                <a:ext uri="{FF2B5EF4-FFF2-40B4-BE49-F238E27FC236}">
                  <a16:creationId xmlns:a16="http://schemas.microsoft.com/office/drawing/2014/main" id="{863DB866-9FB8-2335-F2ED-E4026B31B0BB}"/>
                </a:ext>
              </a:extLst>
            </p:cNvPr>
            <p:cNvSpPr/>
            <p:nvPr/>
          </p:nvSpPr>
          <p:spPr>
            <a:xfrm>
              <a:off x="955263" y="2557651"/>
              <a:ext cx="72938" cy="75832"/>
            </a:xfrm>
            <a:custGeom>
              <a:avLst/>
              <a:gdLst>
                <a:gd name="connsiteX0" fmla="*/ 8794 w 72938"/>
                <a:gd name="connsiteY0" fmla="*/ 54899 h 75832"/>
                <a:gd name="connsiteX1" fmla="*/ 51755 w 72938"/>
                <a:gd name="connsiteY1" fmla="*/ 74466 h 75832"/>
                <a:gd name="connsiteX2" fmla="*/ 57984 w 72938"/>
                <a:gd name="connsiteY2" fmla="*/ 75833 h 75832"/>
                <a:gd name="connsiteX3" fmla="*/ 67539 w 72938"/>
                <a:gd name="connsiteY3" fmla="*/ 72339 h 75832"/>
                <a:gd name="connsiteX4" fmla="*/ 72477 w 72938"/>
                <a:gd name="connsiteY4" fmla="*/ 57193 h 75832"/>
                <a:gd name="connsiteX5" fmla="*/ 60961 w 72938"/>
                <a:gd name="connsiteY5" fmla="*/ 11345 h 75832"/>
                <a:gd name="connsiteX6" fmla="*/ 53396 w 72938"/>
                <a:gd name="connsiteY6" fmla="*/ 1713 h 75832"/>
                <a:gd name="connsiteX7" fmla="*/ 41273 w 72938"/>
                <a:gd name="connsiteY7" fmla="*/ 923 h 75832"/>
                <a:gd name="connsiteX8" fmla="*/ 2155 w 72938"/>
                <a:gd name="connsiteY8" fmla="*/ 33555 h 75832"/>
                <a:gd name="connsiteX9" fmla="*/ 666 w 72938"/>
                <a:gd name="connsiteY9" fmla="*/ 45678 h 75832"/>
                <a:gd name="connsiteX10" fmla="*/ 8794 w 72938"/>
                <a:gd name="connsiteY10" fmla="*/ 54899 h 75832"/>
                <a:gd name="connsiteX11" fmla="*/ 8794 w 72938"/>
                <a:gd name="connsiteY11" fmla="*/ 54899 h 75832"/>
                <a:gd name="connsiteX12" fmla="*/ 44950 w 72938"/>
                <a:gd name="connsiteY12" fmla="*/ 17892 h 75832"/>
                <a:gd name="connsiteX13" fmla="*/ 54794 w 72938"/>
                <a:gd name="connsiteY13" fmla="*/ 57041 h 75832"/>
                <a:gd name="connsiteX14" fmla="*/ 18121 w 72938"/>
                <a:gd name="connsiteY14" fmla="*/ 40330 h 75832"/>
                <a:gd name="connsiteX15" fmla="*/ 44950 w 72938"/>
                <a:gd name="connsiteY15" fmla="*/ 17892 h 75832"/>
                <a:gd name="connsiteX16" fmla="*/ 44950 w 72938"/>
                <a:gd name="connsiteY16" fmla="*/ 17892 h 7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938" h="75832">
                  <a:moveTo>
                    <a:pt x="8794" y="54899"/>
                  </a:moveTo>
                  <a:lnTo>
                    <a:pt x="51755" y="74466"/>
                  </a:lnTo>
                  <a:cubicBezTo>
                    <a:pt x="53761" y="75377"/>
                    <a:pt x="55888" y="75833"/>
                    <a:pt x="57984" y="75833"/>
                  </a:cubicBezTo>
                  <a:cubicBezTo>
                    <a:pt x="61402" y="75833"/>
                    <a:pt x="64775" y="74648"/>
                    <a:pt x="67539" y="72339"/>
                  </a:cubicBezTo>
                  <a:cubicBezTo>
                    <a:pt x="72006" y="68617"/>
                    <a:pt x="73890" y="62814"/>
                    <a:pt x="72477" y="57193"/>
                  </a:cubicBezTo>
                  <a:lnTo>
                    <a:pt x="60961" y="11345"/>
                  </a:lnTo>
                  <a:cubicBezTo>
                    <a:pt x="59928" y="7213"/>
                    <a:pt x="57164" y="3703"/>
                    <a:pt x="53396" y="1713"/>
                  </a:cubicBezTo>
                  <a:cubicBezTo>
                    <a:pt x="49644" y="-262"/>
                    <a:pt x="45223" y="-535"/>
                    <a:pt x="41273" y="923"/>
                  </a:cubicBezTo>
                  <a:cubicBezTo>
                    <a:pt x="24669" y="7122"/>
                    <a:pt x="11513" y="18090"/>
                    <a:pt x="2155" y="33555"/>
                  </a:cubicBezTo>
                  <a:cubicBezTo>
                    <a:pt x="-48" y="37186"/>
                    <a:pt x="-595" y="41606"/>
                    <a:pt x="666" y="45678"/>
                  </a:cubicBezTo>
                  <a:cubicBezTo>
                    <a:pt x="1942" y="49779"/>
                    <a:pt x="4905" y="53137"/>
                    <a:pt x="8794" y="54899"/>
                  </a:cubicBezTo>
                  <a:lnTo>
                    <a:pt x="8794" y="54899"/>
                  </a:lnTo>
                  <a:close/>
                  <a:moveTo>
                    <a:pt x="44950" y="17892"/>
                  </a:moveTo>
                  <a:lnTo>
                    <a:pt x="54794" y="57041"/>
                  </a:lnTo>
                  <a:lnTo>
                    <a:pt x="18121" y="40330"/>
                  </a:lnTo>
                  <a:cubicBezTo>
                    <a:pt x="24912" y="29909"/>
                    <a:pt x="33738" y="22541"/>
                    <a:pt x="44950" y="17892"/>
                  </a:cubicBezTo>
                  <a:lnTo>
                    <a:pt x="44950" y="17892"/>
                  </a:lnTo>
                  <a:close/>
                </a:path>
              </a:pathLst>
            </a:custGeom>
            <a:grp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9" name="文本框 8">
            <a:extLst>
              <a:ext uri="{FF2B5EF4-FFF2-40B4-BE49-F238E27FC236}">
                <a16:creationId xmlns:a16="http://schemas.microsoft.com/office/drawing/2014/main" id="{9AB11736-7C6A-075B-958E-675215F84B81}"/>
              </a:ext>
            </a:extLst>
          </p:cNvPr>
          <p:cNvSpPr txBox="1"/>
          <p:nvPr/>
        </p:nvSpPr>
        <p:spPr>
          <a:xfrm>
            <a:off x="1719983" y="3330903"/>
            <a:ext cx="2805421" cy="40011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solidFill>
                  <a:srgbClr val="C01920"/>
                </a:solidFill>
                <a:effectLst>
                  <a:outerShdw blurRad="88900" dist="38100" dir="2700000" algn="tl" rotWithShape="0">
                    <a:schemeClr val="accent1">
                      <a:lumMod val="75000"/>
                      <a:alpha val="20000"/>
                    </a:schemeClr>
                  </a:outerShdw>
                </a:effectLst>
                <a:uLnTx/>
                <a:uFillTx/>
                <a:latin typeface="思源宋体 CN Heavy"/>
                <a:ea typeface="思源宋体 CN Heavy"/>
              </a:defRPr>
            </a:lvl1pPr>
          </a:lstStyle>
          <a:p>
            <a:r>
              <a:rPr lang="zh-CN" altLang="en-US" dirty="0">
                <a:latin typeface="+mn-lt"/>
                <a:ea typeface="+mn-ea"/>
                <a:cs typeface="+mn-ea"/>
                <a:sym typeface="+mn-lt"/>
              </a:rPr>
              <a:t>跨学科合作与应用拓展</a:t>
            </a:r>
            <a:endParaRPr lang="en-US" dirty="0">
              <a:latin typeface="+mn-lt"/>
              <a:ea typeface="+mn-ea"/>
              <a:cs typeface="+mn-ea"/>
              <a:sym typeface="+mn-lt"/>
            </a:endParaRPr>
          </a:p>
        </p:txBody>
      </p:sp>
      <p:sp>
        <p:nvSpPr>
          <p:cNvPr id="10" name="文本框 9">
            <a:extLst>
              <a:ext uri="{FF2B5EF4-FFF2-40B4-BE49-F238E27FC236}">
                <a16:creationId xmlns:a16="http://schemas.microsoft.com/office/drawing/2014/main" id="{1D1788E2-5B02-FDFC-63EA-FECEC2A422D6}"/>
              </a:ext>
            </a:extLst>
          </p:cNvPr>
          <p:cNvSpPr txBox="1"/>
          <p:nvPr/>
        </p:nvSpPr>
        <p:spPr>
          <a:xfrm>
            <a:off x="1697517" y="3746555"/>
            <a:ext cx="3585473" cy="1111138"/>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中国科学院大连化学物理研究所开发的</a:t>
            </a:r>
            <a:r>
              <a:rPr kumimoji="0" lang="en-US" altLang="zh-CN" sz="1400" b="0" i="0" u="none" strike="noStrike" kern="1200" cap="none" spc="0" normalizeH="0" baseline="0" noProof="0" dirty="0">
                <a:ln>
                  <a:noFill/>
                </a:ln>
                <a:solidFill>
                  <a:prstClr val="black">
                    <a:lumMod val="85000"/>
                    <a:lumOff val="15000"/>
                  </a:prstClr>
                </a:solidFill>
                <a:effectLst/>
                <a:uLnTx/>
                <a:uFillTx/>
                <a:cs typeface="+mn-ea"/>
                <a:sym typeface="+mn-lt"/>
              </a:rPr>
              <a:t>RNA“</a:t>
            </a: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缓冲荧光探针”</a:t>
            </a:r>
            <a:r>
              <a:rPr kumimoji="0" lang="en-US" altLang="zh-CN" sz="1400" b="0" i="0" u="none" strike="noStrike" kern="1200" cap="none" spc="0" normalizeH="0" baseline="0" noProof="0" dirty="0">
                <a:ln>
                  <a:noFill/>
                </a:ln>
                <a:solidFill>
                  <a:prstClr val="black">
                    <a:lumMod val="85000"/>
                    <a:lumOff val="15000"/>
                  </a:prstClr>
                </a:solidFill>
                <a:effectLst/>
                <a:uLnTx/>
                <a:uFillTx/>
                <a:cs typeface="+mn-ea"/>
                <a:sym typeface="+mn-lt"/>
              </a:rPr>
              <a:t>Nu-AN</a:t>
            </a: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，成功实现了对细胞核仁的稳定成像，为疾病诊断和药物筛选提供了新的可视化工具</a:t>
            </a: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1" name="椭圆 10">
            <a:extLst>
              <a:ext uri="{FF2B5EF4-FFF2-40B4-BE49-F238E27FC236}">
                <a16:creationId xmlns:a16="http://schemas.microsoft.com/office/drawing/2014/main" id="{AE49CF1A-8E06-78B9-3043-03FC51B885FA}"/>
              </a:ext>
            </a:extLst>
          </p:cNvPr>
          <p:cNvSpPr/>
          <p:nvPr/>
        </p:nvSpPr>
        <p:spPr>
          <a:xfrm>
            <a:off x="965070" y="3322348"/>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a:extLst>
              <a:ext uri="{FF2B5EF4-FFF2-40B4-BE49-F238E27FC236}">
                <a16:creationId xmlns:a16="http://schemas.microsoft.com/office/drawing/2014/main" id="{4DDF49D4-E028-2E3A-2BFE-3FAAF3C9FD46}"/>
              </a:ext>
            </a:extLst>
          </p:cNvPr>
          <p:cNvSpPr/>
          <p:nvPr/>
        </p:nvSpPr>
        <p:spPr>
          <a:xfrm>
            <a:off x="1055222" y="3412500"/>
            <a:ext cx="527880" cy="527880"/>
          </a:xfrm>
          <a:prstGeom prst="ellipse">
            <a:avLst/>
          </a:prstGeom>
          <a:gradFill flip="none" rotWithShape="0">
            <a:gsLst>
              <a:gs pos="20000">
                <a:schemeClr val="accent1">
                  <a:lumMod val="32000"/>
                  <a:lumOff val="68000"/>
                </a:schemeClr>
              </a:gs>
              <a:gs pos="91000">
                <a:srgbClr val="BB0000">
                  <a:lumMod val="98000"/>
                  <a:lumOff val="2000"/>
                </a:srgbClr>
              </a:gs>
            </a:gsLst>
            <a:path path="circle">
              <a:fillToRect r="100000" b="100000"/>
            </a:path>
            <a:tileRect/>
          </a:gradFill>
          <a:ln>
            <a:noFill/>
          </a:ln>
          <a:effectLst>
            <a:outerShdw blurRad="190500" dist="38100" dir="2700000" algn="tl" rotWithShape="0">
              <a:srgbClr val="C01920">
                <a:alpha val="28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a:extLst>
              <a:ext uri="{FF2B5EF4-FFF2-40B4-BE49-F238E27FC236}">
                <a16:creationId xmlns:a16="http://schemas.microsoft.com/office/drawing/2014/main" id="{56B7792E-97FD-78D2-26DC-7888BBADCD2B}"/>
              </a:ext>
            </a:extLst>
          </p:cNvPr>
          <p:cNvSpPr/>
          <p:nvPr/>
        </p:nvSpPr>
        <p:spPr>
          <a:xfrm rot="10800000">
            <a:off x="965070" y="3322348"/>
            <a:ext cx="708184" cy="708184"/>
          </a:xfrm>
          <a:prstGeom prst="ellipse">
            <a:avLst/>
          </a:prstGeom>
          <a:solidFill>
            <a:schemeClr val="accent1">
              <a:alpha val="0"/>
            </a:schemeClr>
          </a:solidFill>
          <a:ln w="6350">
            <a:gradFill>
              <a:gsLst>
                <a:gs pos="49000">
                  <a:schemeClr val="accent1">
                    <a:lumMod val="5000"/>
                    <a:lumOff val="95000"/>
                    <a:alpha val="0"/>
                  </a:schemeClr>
                </a:gs>
                <a:gs pos="100000">
                  <a:srgbClr val="FB5F5F"/>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3" name="任意多边形: 形状 172">
            <a:extLst>
              <a:ext uri="{FF2B5EF4-FFF2-40B4-BE49-F238E27FC236}">
                <a16:creationId xmlns:a16="http://schemas.microsoft.com/office/drawing/2014/main" id="{FED39BEF-A72E-4268-2DFF-F8BC68DF239E}"/>
              </a:ext>
            </a:extLst>
          </p:cNvPr>
          <p:cNvSpPr/>
          <p:nvPr/>
        </p:nvSpPr>
        <p:spPr>
          <a:xfrm>
            <a:off x="1184314" y="3550561"/>
            <a:ext cx="186493" cy="186492"/>
          </a:xfrm>
          <a:custGeom>
            <a:avLst/>
            <a:gdLst>
              <a:gd name="connsiteX0" fmla="*/ 1600200 w 3200400"/>
              <a:gd name="connsiteY0" fmla="*/ 0 h 3200399"/>
              <a:gd name="connsiteX1" fmla="*/ 0 w 3200400"/>
              <a:gd name="connsiteY1" fmla="*/ 1600200 h 3200399"/>
              <a:gd name="connsiteX2" fmla="*/ 1600200 w 3200400"/>
              <a:gd name="connsiteY2" fmla="*/ 3200400 h 3200399"/>
              <a:gd name="connsiteX3" fmla="*/ 3200400 w 3200400"/>
              <a:gd name="connsiteY3" fmla="*/ 1600200 h 3200399"/>
              <a:gd name="connsiteX4" fmla="*/ 1600200 w 3200400"/>
              <a:gd name="connsiteY4" fmla="*/ 0 h 3200399"/>
              <a:gd name="connsiteX5" fmla="*/ 1600200 w 3200400"/>
              <a:gd name="connsiteY5" fmla="*/ 152400 h 3200399"/>
              <a:gd name="connsiteX6" fmla="*/ 2782519 w 3200400"/>
              <a:gd name="connsiteY6" fmla="*/ 767334 h 3200399"/>
              <a:gd name="connsiteX7" fmla="*/ 2592019 w 3200400"/>
              <a:gd name="connsiteY7" fmla="*/ 957834 h 3200399"/>
              <a:gd name="connsiteX8" fmla="*/ 2438400 w 3200400"/>
              <a:gd name="connsiteY8" fmla="*/ 914400 h 3200399"/>
              <a:gd name="connsiteX9" fmla="*/ 2133600 w 3200400"/>
              <a:gd name="connsiteY9" fmla="*/ 1219200 h 3200399"/>
              <a:gd name="connsiteX10" fmla="*/ 2176805 w 3200400"/>
              <a:gd name="connsiteY10" fmla="*/ 1373048 h 3200399"/>
              <a:gd name="connsiteX11" fmla="*/ 1677848 w 3200400"/>
              <a:gd name="connsiteY11" fmla="*/ 1872005 h 3200399"/>
              <a:gd name="connsiteX12" fmla="*/ 1370152 w 3200400"/>
              <a:gd name="connsiteY12" fmla="*/ 1872005 h 3200399"/>
              <a:gd name="connsiteX13" fmla="*/ 1023595 w 3200400"/>
              <a:gd name="connsiteY13" fmla="*/ 1525448 h 3200399"/>
              <a:gd name="connsiteX14" fmla="*/ 1066800 w 3200400"/>
              <a:gd name="connsiteY14" fmla="*/ 1371600 h 3200399"/>
              <a:gd name="connsiteX15" fmla="*/ 762991 w 3200400"/>
              <a:gd name="connsiteY15" fmla="*/ 1067029 h 3200399"/>
              <a:gd name="connsiteX16" fmla="*/ 468020 w 3200400"/>
              <a:gd name="connsiteY16" fmla="*/ 1295400 h 3200399"/>
              <a:gd name="connsiteX17" fmla="*/ 185318 w 3200400"/>
              <a:gd name="connsiteY17" fmla="*/ 1295400 h 3200399"/>
              <a:gd name="connsiteX18" fmla="*/ 1600200 w 3200400"/>
              <a:gd name="connsiteY18" fmla="*/ 152400 h 3200399"/>
              <a:gd name="connsiteX19" fmla="*/ 2590800 w 3200400"/>
              <a:gd name="connsiteY19" fmla="*/ 1219200 h 3200399"/>
              <a:gd name="connsiteX20" fmla="*/ 2438400 w 3200400"/>
              <a:gd name="connsiteY20" fmla="*/ 1371600 h 3200399"/>
              <a:gd name="connsiteX21" fmla="*/ 2286000 w 3200400"/>
              <a:gd name="connsiteY21" fmla="*/ 1219200 h 3200399"/>
              <a:gd name="connsiteX22" fmla="*/ 2438400 w 3200400"/>
              <a:gd name="connsiteY22" fmla="*/ 1066800 h 3200399"/>
              <a:gd name="connsiteX23" fmla="*/ 2590800 w 3200400"/>
              <a:gd name="connsiteY23" fmla="*/ 1219200 h 3200399"/>
              <a:gd name="connsiteX24" fmla="*/ 1676400 w 3200400"/>
              <a:gd name="connsiteY24" fmla="*/ 2133600 h 3200399"/>
              <a:gd name="connsiteX25" fmla="*/ 1524000 w 3200400"/>
              <a:gd name="connsiteY25" fmla="*/ 2286000 h 3200399"/>
              <a:gd name="connsiteX26" fmla="*/ 1371600 w 3200400"/>
              <a:gd name="connsiteY26" fmla="*/ 2133600 h 3200399"/>
              <a:gd name="connsiteX27" fmla="*/ 1524000 w 3200400"/>
              <a:gd name="connsiteY27" fmla="*/ 1981200 h 3200399"/>
              <a:gd name="connsiteX28" fmla="*/ 1676400 w 3200400"/>
              <a:gd name="connsiteY28" fmla="*/ 2133600 h 3200399"/>
              <a:gd name="connsiteX29" fmla="*/ 914400 w 3200400"/>
              <a:gd name="connsiteY29" fmla="*/ 1371600 h 3200399"/>
              <a:gd name="connsiteX30" fmla="*/ 762000 w 3200400"/>
              <a:gd name="connsiteY30" fmla="*/ 1524000 h 3200399"/>
              <a:gd name="connsiteX31" fmla="*/ 609600 w 3200400"/>
              <a:gd name="connsiteY31" fmla="*/ 1371600 h 3200399"/>
              <a:gd name="connsiteX32" fmla="*/ 762000 w 3200400"/>
              <a:gd name="connsiteY32" fmla="*/ 1219200 h 3200399"/>
              <a:gd name="connsiteX33" fmla="*/ 914400 w 3200400"/>
              <a:gd name="connsiteY33" fmla="*/ 1371600 h 3200399"/>
              <a:gd name="connsiteX34" fmla="*/ 2303660 w 3200400"/>
              <a:gd name="connsiteY34" fmla="*/ 2866130 h 3200399"/>
              <a:gd name="connsiteX35" fmla="*/ 1600200 w 3200400"/>
              <a:gd name="connsiteY35" fmla="*/ 3047991 h 3200399"/>
              <a:gd name="connsiteX36" fmla="*/ 152400 w 3200400"/>
              <a:gd name="connsiteY36" fmla="*/ 1602172 h 3200399"/>
              <a:gd name="connsiteX37" fmla="*/ 160553 w 3200400"/>
              <a:gd name="connsiteY37" fmla="*/ 1447791 h 3200399"/>
              <a:gd name="connsiteX38" fmla="*/ 468020 w 3200400"/>
              <a:gd name="connsiteY38" fmla="*/ 1447791 h 3200399"/>
              <a:gd name="connsiteX39" fmla="*/ 762000 w 3200400"/>
              <a:gd name="connsiteY39" fmla="*/ 1676391 h 3200399"/>
              <a:gd name="connsiteX40" fmla="*/ 915848 w 3200400"/>
              <a:gd name="connsiteY40" fmla="*/ 1633185 h 3200399"/>
              <a:gd name="connsiteX41" fmla="*/ 1262405 w 3200400"/>
              <a:gd name="connsiteY41" fmla="*/ 1979743 h 3200399"/>
              <a:gd name="connsiteX42" fmla="*/ 1219200 w 3200400"/>
              <a:gd name="connsiteY42" fmla="*/ 2133591 h 3200399"/>
              <a:gd name="connsiteX43" fmla="*/ 1524000 w 3200400"/>
              <a:gd name="connsiteY43" fmla="*/ 2438391 h 3200399"/>
              <a:gd name="connsiteX44" fmla="*/ 1828800 w 3200400"/>
              <a:gd name="connsiteY44" fmla="*/ 2133591 h 3200399"/>
              <a:gd name="connsiteX45" fmla="*/ 1785595 w 3200400"/>
              <a:gd name="connsiteY45" fmla="*/ 1979743 h 3200399"/>
              <a:gd name="connsiteX46" fmla="*/ 2284552 w 3200400"/>
              <a:gd name="connsiteY46" fmla="*/ 1480785 h 3200399"/>
              <a:gd name="connsiteX47" fmla="*/ 2438400 w 3200400"/>
              <a:gd name="connsiteY47" fmla="*/ 1523991 h 3200399"/>
              <a:gd name="connsiteX48" fmla="*/ 2743200 w 3200400"/>
              <a:gd name="connsiteY48" fmla="*/ 1219191 h 3200399"/>
              <a:gd name="connsiteX49" fmla="*/ 2699995 w 3200400"/>
              <a:gd name="connsiteY49" fmla="*/ 1065343 h 3200399"/>
              <a:gd name="connsiteX50" fmla="*/ 2866111 w 3200400"/>
              <a:gd name="connsiteY50" fmla="*/ 899303 h 3200399"/>
              <a:gd name="connsiteX51" fmla="*/ 2303660 w 3200400"/>
              <a:gd name="connsiteY51" fmla="*/ 2866130 h 320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200400" h="3200399">
                <a:moveTo>
                  <a:pt x="1600200" y="0"/>
                </a:moveTo>
                <a:cubicBezTo>
                  <a:pt x="716432" y="0"/>
                  <a:pt x="0" y="716432"/>
                  <a:pt x="0" y="1600200"/>
                </a:cubicBezTo>
                <a:cubicBezTo>
                  <a:pt x="0" y="2483968"/>
                  <a:pt x="716432" y="3200400"/>
                  <a:pt x="1600200" y="3200400"/>
                </a:cubicBezTo>
                <a:cubicBezTo>
                  <a:pt x="2483968" y="3200400"/>
                  <a:pt x="3200400" y="2483968"/>
                  <a:pt x="3200400" y="1600200"/>
                </a:cubicBezTo>
                <a:cubicBezTo>
                  <a:pt x="3199438" y="716832"/>
                  <a:pt x="2483568" y="962"/>
                  <a:pt x="1600200" y="0"/>
                </a:cubicBezTo>
                <a:close/>
                <a:moveTo>
                  <a:pt x="1600200" y="152400"/>
                </a:moveTo>
                <a:cubicBezTo>
                  <a:pt x="2070888" y="152771"/>
                  <a:pt x="2511962" y="382172"/>
                  <a:pt x="2782519" y="767334"/>
                </a:cubicBezTo>
                <a:lnTo>
                  <a:pt x="2592019" y="957834"/>
                </a:lnTo>
                <a:cubicBezTo>
                  <a:pt x="2545661" y="929783"/>
                  <a:pt x="2492588" y="914772"/>
                  <a:pt x="2438400" y="914400"/>
                </a:cubicBezTo>
                <a:cubicBezTo>
                  <a:pt x="2270065" y="914400"/>
                  <a:pt x="2133600" y="1050865"/>
                  <a:pt x="2133600" y="1219200"/>
                </a:cubicBezTo>
                <a:cubicBezTo>
                  <a:pt x="2133867" y="1273445"/>
                  <a:pt x="2148793" y="1326604"/>
                  <a:pt x="2176805" y="1373048"/>
                </a:cubicBezTo>
                <a:lnTo>
                  <a:pt x="1677848" y="1872005"/>
                </a:lnTo>
                <a:cubicBezTo>
                  <a:pt x="1583369" y="1814398"/>
                  <a:pt x="1464631" y="1814398"/>
                  <a:pt x="1370152" y="1872005"/>
                </a:cubicBezTo>
                <a:lnTo>
                  <a:pt x="1023595" y="1525448"/>
                </a:lnTo>
                <a:cubicBezTo>
                  <a:pt x="1051608" y="1479004"/>
                  <a:pt x="1066533" y="1425845"/>
                  <a:pt x="1066800" y="1371600"/>
                </a:cubicBezTo>
                <a:cubicBezTo>
                  <a:pt x="1067010" y="1203598"/>
                  <a:pt x="930993" y="1067238"/>
                  <a:pt x="762991" y="1067029"/>
                </a:cubicBezTo>
                <a:cubicBezTo>
                  <a:pt x="624049" y="1066857"/>
                  <a:pt x="502653" y="1160840"/>
                  <a:pt x="468020" y="1295400"/>
                </a:cubicBezTo>
                <a:lnTo>
                  <a:pt x="185318" y="1295400"/>
                </a:lnTo>
                <a:cubicBezTo>
                  <a:pt x="329594" y="629155"/>
                  <a:pt x="918515" y="153400"/>
                  <a:pt x="1600200" y="152400"/>
                </a:cubicBezTo>
                <a:close/>
                <a:moveTo>
                  <a:pt x="2590800" y="1219200"/>
                </a:moveTo>
                <a:cubicBezTo>
                  <a:pt x="2590800" y="1303372"/>
                  <a:pt x="2522573" y="1371600"/>
                  <a:pt x="2438400" y="1371600"/>
                </a:cubicBezTo>
                <a:cubicBezTo>
                  <a:pt x="2354228" y="1371600"/>
                  <a:pt x="2286000" y="1303372"/>
                  <a:pt x="2286000" y="1219200"/>
                </a:cubicBezTo>
                <a:cubicBezTo>
                  <a:pt x="2286000" y="1135028"/>
                  <a:pt x="2354228" y="1066800"/>
                  <a:pt x="2438400" y="1066800"/>
                </a:cubicBezTo>
                <a:cubicBezTo>
                  <a:pt x="2522573" y="1066800"/>
                  <a:pt x="2590800" y="1135028"/>
                  <a:pt x="2590800" y="1219200"/>
                </a:cubicBezTo>
                <a:close/>
                <a:moveTo>
                  <a:pt x="1676400" y="2133600"/>
                </a:moveTo>
                <a:cubicBezTo>
                  <a:pt x="1676400" y="2217772"/>
                  <a:pt x="1608172" y="2286000"/>
                  <a:pt x="1524000" y="2286000"/>
                </a:cubicBezTo>
                <a:cubicBezTo>
                  <a:pt x="1439828" y="2286000"/>
                  <a:pt x="1371600" y="2217772"/>
                  <a:pt x="1371600" y="2133600"/>
                </a:cubicBezTo>
                <a:cubicBezTo>
                  <a:pt x="1371600" y="2049428"/>
                  <a:pt x="1439828" y="1981200"/>
                  <a:pt x="1524000" y="1981200"/>
                </a:cubicBezTo>
                <a:cubicBezTo>
                  <a:pt x="1608172" y="1981200"/>
                  <a:pt x="1676400" y="2049428"/>
                  <a:pt x="1676400" y="2133600"/>
                </a:cubicBezTo>
                <a:close/>
                <a:moveTo>
                  <a:pt x="914400" y="1371600"/>
                </a:moveTo>
                <a:cubicBezTo>
                  <a:pt x="914400" y="1455772"/>
                  <a:pt x="846172" y="1524000"/>
                  <a:pt x="762000" y="1524000"/>
                </a:cubicBezTo>
                <a:cubicBezTo>
                  <a:pt x="677828" y="1524000"/>
                  <a:pt x="609600" y="1455772"/>
                  <a:pt x="609600" y="1371600"/>
                </a:cubicBezTo>
                <a:cubicBezTo>
                  <a:pt x="609600" y="1287428"/>
                  <a:pt x="677828" y="1219200"/>
                  <a:pt x="762000" y="1219200"/>
                </a:cubicBezTo>
                <a:cubicBezTo>
                  <a:pt x="846172" y="1219200"/>
                  <a:pt x="914400" y="1287428"/>
                  <a:pt x="914400" y="1371600"/>
                </a:cubicBezTo>
                <a:close/>
                <a:moveTo>
                  <a:pt x="2303660" y="2866130"/>
                </a:moveTo>
                <a:cubicBezTo>
                  <a:pt x="2088471" y="2985611"/>
                  <a:pt x="1846345" y="3048210"/>
                  <a:pt x="1600200" y="3047991"/>
                </a:cubicBezTo>
                <a:cubicBezTo>
                  <a:pt x="801148" y="3048533"/>
                  <a:pt x="152943" y="2401224"/>
                  <a:pt x="152400" y="1602172"/>
                </a:cubicBezTo>
                <a:cubicBezTo>
                  <a:pt x="152362" y="1550603"/>
                  <a:pt x="155086" y="1499064"/>
                  <a:pt x="160553" y="1447791"/>
                </a:cubicBezTo>
                <a:lnTo>
                  <a:pt x="468020" y="1447791"/>
                </a:lnTo>
                <a:cubicBezTo>
                  <a:pt x="502663" y="1581950"/>
                  <a:pt x="623440" y="1675867"/>
                  <a:pt x="762000" y="1676391"/>
                </a:cubicBezTo>
                <a:cubicBezTo>
                  <a:pt x="816245" y="1676124"/>
                  <a:pt x="869404" y="1661198"/>
                  <a:pt x="915848" y="1633185"/>
                </a:cubicBezTo>
                <a:lnTo>
                  <a:pt x="1262405" y="1979743"/>
                </a:lnTo>
                <a:cubicBezTo>
                  <a:pt x="1234392" y="2026187"/>
                  <a:pt x="1219467" y="2079346"/>
                  <a:pt x="1219200" y="2133591"/>
                </a:cubicBezTo>
                <a:cubicBezTo>
                  <a:pt x="1219200" y="2301926"/>
                  <a:pt x="1355665" y="2438391"/>
                  <a:pt x="1524000" y="2438391"/>
                </a:cubicBezTo>
                <a:cubicBezTo>
                  <a:pt x="1692335" y="2438391"/>
                  <a:pt x="1828800" y="2301926"/>
                  <a:pt x="1828800" y="2133591"/>
                </a:cubicBezTo>
                <a:cubicBezTo>
                  <a:pt x="1828533" y="2079346"/>
                  <a:pt x="1813608" y="2026187"/>
                  <a:pt x="1785595" y="1979743"/>
                </a:cubicBezTo>
                <a:lnTo>
                  <a:pt x="2284552" y="1480785"/>
                </a:lnTo>
                <a:cubicBezTo>
                  <a:pt x="2330996" y="1508798"/>
                  <a:pt x="2384155" y="1523724"/>
                  <a:pt x="2438400" y="1523991"/>
                </a:cubicBezTo>
                <a:cubicBezTo>
                  <a:pt x="2606736" y="1523991"/>
                  <a:pt x="2743200" y="1387526"/>
                  <a:pt x="2743200" y="1219191"/>
                </a:cubicBezTo>
                <a:cubicBezTo>
                  <a:pt x="2742933" y="1164946"/>
                  <a:pt x="2728008" y="1111787"/>
                  <a:pt x="2699995" y="1065343"/>
                </a:cubicBezTo>
                <a:lnTo>
                  <a:pt x="2866111" y="899303"/>
                </a:lnTo>
                <a:cubicBezTo>
                  <a:pt x="3253921" y="1597752"/>
                  <a:pt x="3002099" y="2478329"/>
                  <a:pt x="2303660" y="2866130"/>
                </a:cubicBezTo>
                <a:close/>
              </a:path>
            </a:pathLst>
          </a:custGeom>
          <a:solidFill>
            <a:schemeClr val="bg1"/>
          </a:solidFill>
          <a:ln w="9525" cap="flat">
            <a:noFill/>
            <a:prstDash val="solid"/>
            <a:miter/>
          </a:ln>
        </p:spPr>
        <p:txBody>
          <a:bodyPr rtlCol="0" anchor="ctr"/>
          <a:lstStyle/>
          <a:p>
            <a:endParaRPr lang="zh-CN" altLang="en-US">
              <a:cs typeface="+mn-ea"/>
              <a:sym typeface="+mn-lt"/>
            </a:endParaRPr>
          </a:p>
        </p:txBody>
      </p:sp>
      <p:sp>
        <p:nvSpPr>
          <p:cNvPr id="174" name="任意多边形: 形状 173">
            <a:extLst>
              <a:ext uri="{FF2B5EF4-FFF2-40B4-BE49-F238E27FC236}">
                <a16:creationId xmlns:a16="http://schemas.microsoft.com/office/drawing/2014/main" id="{550368D7-4E53-79B9-7EE2-EB6812EB1E6F}"/>
              </a:ext>
            </a:extLst>
          </p:cNvPr>
          <p:cNvSpPr/>
          <p:nvPr/>
        </p:nvSpPr>
        <p:spPr>
          <a:xfrm>
            <a:off x="1166452" y="3532786"/>
            <a:ext cx="266519" cy="266430"/>
          </a:xfrm>
          <a:custGeom>
            <a:avLst/>
            <a:gdLst>
              <a:gd name="connsiteX0" fmla="*/ 3811731 w 4573730"/>
              <a:gd name="connsiteY0" fmla="*/ 762245 h 4572208"/>
              <a:gd name="connsiteX1" fmla="*/ 4105710 w 4573730"/>
              <a:gd name="connsiteY1" fmla="*/ 533645 h 4572208"/>
              <a:gd name="connsiteX2" fmla="*/ 4573731 w 4573730"/>
              <a:gd name="connsiteY2" fmla="*/ 533645 h 4572208"/>
              <a:gd name="connsiteX3" fmla="*/ 4573731 w 4573730"/>
              <a:gd name="connsiteY3" fmla="*/ 381245 h 4572208"/>
              <a:gd name="connsiteX4" fmla="*/ 4105710 w 4573730"/>
              <a:gd name="connsiteY4" fmla="*/ 381245 h 4572208"/>
              <a:gd name="connsiteX5" fmla="*/ 3811731 w 4573730"/>
              <a:gd name="connsiteY5" fmla="*/ 152645 h 4572208"/>
              <a:gd name="connsiteX6" fmla="*/ 3506931 w 4573730"/>
              <a:gd name="connsiteY6" fmla="*/ 457445 h 4572208"/>
              <a:gd name="connsiteX7" fmla="*/ 3550136 w 4573730"/>
              <a:gd name="connsiteY7" fmla="*/ 611293 h 4572208"/>
              <a:gd name="connsiteX8" fmla="*/ 3416253 w 4573730"/>
              <a:gd name="connsiteY8" fmla="*/ 745176 h 4572208"/>
              <a:gd name="connsiteX9" fmla="*/ 745176 w 4573730"/>
              <a:gd name="connsiteY9" fmla="*/ 393932 h 4572208"/>
              <a:gd name="connsiteX10" fmla="*/ 393932 w 4573730"/>
              <a:gd name="connsiteY10" fmla="*/ 3065018 h 4572208"/>
              <a:gd name="connsiteX11" fmla="*/ 2940612 w 4573730"/>
              <a:gd name="connsiteY11" fmla="*/ 3504073 h 4572208"/>
              <a:gd name="connsiteX12" fmla="*/ 3170584 w 4573730"/>
              <a:gd name="connsiteY12" fmla="*/ 3734045 h 4572208"/>
              <a:gd name="connsiteX13" fmla="*/ 3278331 w 4573730"/>
              <a:gd name="connsiteY13" fmla="*/ 3841792 h 4572208"/>
              <a:gd name="connsiteX14" fmla="*/ 3891741 w 4573730"/>
              <a:gd name="connsiteY14" fmla="*/ 4455202 h 4572208"/>
              <a:gd name="connsiteX15" fmla="*/ 4456688 w 4573730"/>
              <a:gd name="connsiteY15" fmla="*/ 4455202 h 4572208"/>
              <a:gd name="connsiteX16" fmla="*/ 4456688 w 4573730"/>
              <a:gd name="connsiteY16" fmla="*/ 3890255 h 4572208"/>
              <a:gd name="connsiteX17" fmla="*/ 3843277 w 4573730"/>
              <a:gd name="connsiteY17" fmla="*/ 3276845 h 4572208"/>
              <a:gd name="connsiteX18" fmla="*/ 3735531 w 4573730"/>
              <a:gd name="connsiteY18" fmla="*/ 3169098 h 4572208"/>
              <a:gd name="connsiteX19" fmla="*/ 3505559 w 4573730"/>
              <a:gd name="connsiteY19" fmla="*/ 2939126 h 4572208"/>
              <a:gd name="connsiteX20" fmla="*/ 3505559 w 4573730"/>
              <a:gd name="connsiteY20" fmla="*/ 871363 h 4572208"/>
              <a:gd name="connsiteX21" fmla="*/ 3657959 w 4573730"/>
              <a:gd name="connsiteY21" fmla="*/ 718963 h 4572208"/>
              <a:gd name="connsiteX22" fmla="*/ 3811731 w 4573730"/>
              <a:gd name="connsiteY22" fmla="*/ 762245 h 4572208"/>
              <a:gd name="connsiteX23" fmla="*/ 3811731 w 4573730"/>
              <a:gd name="connsiteY23" fmla="*/ 305045 h 4572208"/>
              <a:gd name="connsiteX24" fmla="*/ 3964131 w 4573730"/>
              <a:gd name="connsiteY24" fmla="*/ 457445 h 4572208"/>
              <a:gd name="connsiteX25" fmla="*/ 3811731 w 4573730"/>
              <a:gd name="connsiteY25" fmla="*/ 609845 h 4572208"/>
              <a:gd name="connsiteX26" fmla="*/ 3659331 w 4573730"/>
              <a:gd name="connsiteY26" fmla="*/ 457445 h 4572208"/>
              <a:gd name="connsiteX27" fmla="*/ 3811731 w 4573730"/>
              <a:gd name="connsiteY27" fmla="*/ 305045 h 4572208"/>
              <a:gd name="connsiteX28" fmla="*/ 4348941 w 4573730"/>
              <a:gd name="connsiteY28" fmla="*/ 3998002 h 4572208"/>
              <a:gd name="connsiteX29" fmla="*/ 4352913 w 4573730"/>
              <a:gd name="connsiteY29" fmla="*/ 4347455 h 4572208"/>
              <a:gd name="connsiteX30" fmla="*/ 4003460 w 4573730"/>
              <a:gd name="connsiteY30" fmla="*/ 4351427 h 4572208"/>
              <a:gd name="connsiteX31" fmla="*/ 3999488 w 4573730"/>
              <a:gd name="connsiteY31" fmla="*/ 4347455 h 4572208"/>
              <a:gd name="connsiteX32" fmla="*/ 3386077 w 4573730"/>
              <a:gd name="connsiteY32" fmla="*/ 3734045 h 4572208"/>
              <a:gd name="connsiteX33" fmla="*/ 3735531 w 4573730"/>
              <a:gd name="connsiteY33" fmla="*/ 3384592 h 4572208"/>
              <a:gd name="connsiteX34" fmla="*/ 4348941 w 4573730"/>
              <a:gd name="connsiteY34" fmla="*/ 3998002 h 4572208"/>
              <a:gd name="connsiteX35" fmla="*/ 3627784 w 4573730"/>
              <a:gd name="connsiteY35" fmla="*/ 3276845 h 4572208"/>
              <a:gd name="connsiteX36" fmla="*/ 3278331 w 4573730"/>
              <a:gd name="connsiteY36" fmla="*/ 3626298 h 4572208"/>
              <a:gd name="connsiteX37" fmla="*/ 3067409 w 4573730"/>
              <a:gd name="connsiteY37" fmla="*/ 3415376 h 4572208"/>
              <a:gd name="connsiteX38" fmla="*/ 3098804 w 4573730"/>
              <a:gd name="connsiteY38" fmla="*/ 3389621 h 4572208"/>
              <a:gd name="connsiteX39" fmla="*/ 3133017 w 4573730"/>
              <a:gd name="connsiteY39" fmla="*/ 3361503 h 4572208"/>
              <a:gd name="connsiteX40" fmla="*/ 3182319 w 4573730"/>
              <a:gd name="connsiteY40" fmla="*/ 3318755 h 4572208"/>
              <a:gd name="connsiteX41" fmla="*/ 3206703 w 4573730"/>
              <a:gd name="connsiteY41" fmla="*/ 3295895 h 4572208"/>
              <a:gd name="connsiteX42" fmla="*/ 3297457 w 4573730"/>
              <a:gd name="connsiteY42" fmla="*/ 3205141 h 4572208"/>
              <a:gd name="connsiteX43" fmla="*/ 3320317 w 4573730"/>
              <a:gd name="connsiteY43" fmla="*/ 3180757 h 4572208"/>
              <a:gd name="connsiteX44" fmla="*/ 3363065 w 4573730"/>
              <a:gd name="connsiteY44" fmla="*/ 3131455 h 4572208"/>
              <a:gd name="connsiteX45" fmla="*/ 3391183 w 4573730"/>
              <a:gd name="connsiteY45" fmla="*/ 3097241 h 4572208"/>
              <a:gd name="connsiteX46" fmla="*/ 3416862 w 4573730"/>
              <a:gd name="connsiteY46" fmla="*/ 3065923 h 4572208"/>
              <a:gd name="connsiteX47" fmla="*/ 3627784 w 4573730"/>
              <a:gd name="connsiteY47" fmla="*/ 3276845 h 4572208"/>
              <a:gd name="connsiteX48" fmla="*/ 3332280 w 4573730"/>
              <a:gd name="connsiteY48" fmla="*/ 2922896 h 4572208"/>
              <a:gd name="connsiteX49" fmla="*/ 3257376 w 4573730"/>
              <a:gd name="connsiteY49" fmla="*/ 3020889 h 4572208"/>
              <a:gd name="connsiteX50" fmla="*/ 3233754 w 4573730"/>
              <a:gd name="connsiteY50" fmla="*/ 3048092 h 4572208"/>
              <a:gd name="connsiteX51" fmla="*/ 3161516 w 4573730"/>
              <a:gd name="connsiteY51" fmla="*/ 3127036 h 4572208"/>
              <a:gd name="connsiteX52" fmla="*/ 3128522 w 4573730"/>
              <a:gd name="connsiteY52" fmla="*/ 3160030 h 4572208"/>
              <a:gd name="connsiteX53" fmla="*/ 3049578 w 4573730"/>
              <a:gd name="connsiteY53" fmla="*/ 3232268 h 4572208"/>
              <a:gd name="connsiteX54" fmla="*/ 3022375 w 4573730"/>
              <a:gd name="connsiteY54" fmla="*/ 3255890 h 4572208"/>
              <a:gd name="connsiteX55" fmla="*/ 2924382 w 4573730"/>
              <a:gd name="connsiteY55" fmla="*/ 3330794 h 4572208"/>
              <a:gd name="connsiteX56" fmla="*/ 475695 w 4573730"/>
              <a:gd name="connsiteY56" fmla="*/ 2922896 h 4572208"/>
              <a:gd name="connsiteX57" fmla="*/ 883593 w 4573730"/>
              <a:gd name="connsiteY57" fmla="*/ 474209 h 4572208"/>
              <a:gd name="connsiteX58" fmla="*/ 3332280 w 4573730"/>
              <a:gd name="connsiteY58" fmla="*/ 882107 h 4572208"/>
              <a:gd name="connsiteX59" fmla="*/ 3332280 w 4573730"/>
              <a:gd name="connsiteY59" fmla="*/ 2922896 h 45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573730" h="4572208">
                <a:moveTo>
                  <a:pt x="3811731" y="762245"/>
                </a:moveTo>
                <a:cubicBezTo>
                  <a:pt x="3950291" y="761721"/>
                  <a:pt x="4071068" y="667814"/>
                  <a:pt x="4105710" y="533645"/>
                </a:cubicBezTo>
                <a:lnTo>
                  <a:pt x="4573731" y="533645"/>
                </a:lnTo>
                <a:lnTo>
                  <a:pt x="4573731" y="381245"/>
                </a:lnTo>
                <a:lnTo>
                  <a:pt x="4105710" y="381245"/>
                </a:lnTo>
                <a:cubicBezTo>
                  <a:pt x="4071068" y="247076"/>
                  <a:pt x="3950291" y="153169"/>
                  <a:pt x="3811731" y="152645"/>
                </a:cubicBezTo>
                <a:cubicBezTo>
                  <a:pt x="3643395" y="152645"/>
                  <a:pt x="3506931" y="289109"/>
                  <a:pt x="3506931" y="457445"/>
                </a:cubicBezTo>
                <a:cubicBezTo>
                  <a:pt x="3507197" y="511690"/>
                  <a:pt x="3522123" y="564849"/>
                  <a:pt x="3550136" y="611293"/>
                </a:cubicBezTo>
                <a:lnTo>
                  <a:pt x="3416253" y="745176"/>
                </a:lnTo>
                <a:cubicBezTo>
                  <a:pt x="2775649" y="-89414"/>
                  <a:pt x="1579766" y="-246672"/>
                  <a:pt x="745176" y="393932"/>
                </a:cubicBezTo>
                <a:cubicBezTo>
                  <a:pt x="-89414" y="1034536"/>
                  <a:pt x="-246672" y="2230428"/>
                  <a:pt x="393932" y="3065018"/>
                </a:cubicBezTo>
                <a:cubicBezTo>
                  <a:pt x="998617" y="3852803"/>
                  <a:pt x="2107051" y="4043903"/>
                  <a:pt x="2940612" y="3504073"/>
                </a:cubicBezTo>
                <a:lnTo>
                  <a:pt x="3170584" y="3734045"/>
                </a:lnTo>
                <a:lnTo>
                  <a:pt x="3278331" y="3841792"/>
                </a:lnTo>
                <a:lnTo>
                  <a:pt x="3891741" y="4455202"/>
                </a:lnTo>
                <a:cubicBezTo>
                  <a:pt x="4047751" y="4611212"/>
                  <a:pt x="4300678" y="4611212"/>
                  <a:pt x="4456688" y="4455202"/>
                </a:cubicBezTo>
                <a:cubicBezTo>
                  <a:pt x="4612698" y="4299192"/>
                  <a:pt x="4612698" y="4046265"/>
                  <a:pt x="4456688" y="3890255"/>
                </a:cubicBezTo>
                <a:lnTo>
                  <a:pt x="3843277" y="3276845"/>
                </a:lnTo>
                <a:lnTo>
                  <a:pt x="3735531" y="3169098"/>
                </a:lnTo>
                <a:lnTo>
                  <a:pt x="3505559" y="2939126"/>
                </a:lnTo>
                <a:cubicBezTo>
                  <a:pt x="3913791" y="2310324"/>
                  <a:pt x="3913791" y="1500175"/>
                  <a:pt x="3505559" y="871363"/>
                </a:cubicBezTo>
                <a:lnTo>
                  <a:pt x="3657959" y="718963"/>
                </a:lnTo>
                <a:cubicBezTo>
                  <a:pt x="3704375" y="746986"/>
                  <a:pt x="3757514" y="761940"/>
                  <a:pt x="3811731" y="762245"/>
                </a:cubicBezTo>
                <a:close/>
                <a:moveTo>
                  <a:pt x="3811731" y="305045"/>
                </a:moveTo>
                <a:cubicBezTo>
                  <a:pt x="3895903" y="305045"/>
                  <a:pt x="3964131" y="373272"/>
                  <a:pt x="3964131" y="457445"/>
                </a:cubicBezTo>
                <a:cubicBezTo>
                  <a:pt x="3964131" y="541617"/>
                  <a:pt x="3895903" y="609845"/>
                  <a:pt x="3811731" y="609845"/>
                </a:cubicBezTo>
                <a:cubicBezTo>
                  <a:pt x="3727558" y="609845"/>
                  <a:pt x="3659331" y="541617"/>
                  <a:pt x="3659331" y="457445"/>
                </a:cubicBezTo>
                <a:cubicBezTo>
                  <a:pt x="3659331" y="373272"/>
                  <a:pt x="3727568" y="305045"/>
                  <a:pt x="3811731" y="305045"/>
                </a:cubicBezTo>
                <a:close/>
                <a:moveTo>
                  <a:pt x="4348941" y="3998002"/>
                </a:moveTo>
                <a:cubicBezTo>
                  <a:pt x="4446534" y="4093404"/>
                  <a:pt x="4448315" y="4249862"/>
                  <a:pt x="4352913" y="4347455"/>
                </a:cubicBezTo>
                <a:cubicBezTo>
                  <a:pt x="4257510" y="4445048"/>
                  <a:pt x="4101053" y="4446829"/>
                  <a:pt x="4003460" y="4351427"/>
                </a:cubicBezTo>
                <a:cubicBezTo>
                  <a:pt x="4002117" y="4350122"/>
                  <a:pt x="4000802" y="4348798"/>
                  <a:pt x="3999488" y="4347455"/>
                </a:cubicBezTo>
                <a:lnTo>
                  <a:pt x="3386077" y="3734045"/>
                </a:lnTo>
                <a:lnTo>
                  <a:pt x="3735531" y="3384592"/>
                </a:lnTo>
                <a:lnTo>
                  <a:pt x="4348941" y="3998002"/>
                </a:lnTo>
                <a:close/>
                <a:moveTo>
                  <a:pt x="3627784" y="3276845"/>
                </a:moveTo>
                <a:lnTo>
                  <a:pt x="3278331" y="3626298"/>
                </a:lnTo>
                <a:lnTo>
                  <a:pt x="3067409" y="3415376"/>
                </a:lnTo>
                <a:cubicBezTo>
                  <a:pt x="3078153" y="3407147"/>
                  <a:pt x="3088212" y="3398079"/>
                  <a:pt x="3098804" y="3389621"/>
                </a:cubicBezTo>
                <a:cubicBezTo>
                  <a:pt x="3109396" y="3381163"/>
                  <a:pt x="3121664" y="3371028"/>
                  <a:pt x="3133017" y="3361503"/>
                </a:cubicBezTo>
                <a:cubicBezTo>
                  <a:pt x="3149705" y="3347482"/>
                  <a:pt x="3166164" y="3333309"/>
                  <a:pt x="3182319" y="3318755"/>
                </a:cubicBezTo>
                <a:cubicBezTo>
                  <a:pt x="3190625" y="3311135"/>
                  <a:pt x="3198549" y="3303515"/>
                  <a:pt x="3206703" y="3295895"/>
                </a:cubicBezTo>
                <a:cubicBezTo>
                  <a:pt x="3237945" y="3266634"/>
                  <a:pt x="3268196" y="3236383"/>
                  <a:pt x="3297457" y="3205141"/>
                </a:cubicBezTo>
                <a:cubicBezTo>
                  <a:pt x="3305077" y="3196987"/>
                  <a:pt x="3312697" y="3189063"/>
                  <a:pt x="3320317" y="3180757"/>
                </a:cubicBezTo>
                <a:cubicBezTo>
                  <a:pt x="3334871" y="3164602"/>
                  <a:pt x="3349044" y="3148143"/>
                  <a:pt x="3363065" y="3131455"/>
                </a:cubicBezTo>
                <a:cubicBezTo>
                  <a:pt x="3372619" y="3120178"/>
                  <a:pt x="3381991" y="3108776"/>
                  <a:pt x="3391183" y="3097241"/>
                </a:cubicBezTo>
                <a:cubicBezTo>
                  <a:pt x="3399565" y="3086726"/>
                  <a:pt x="3408633" y="3076667"/>
                  <a:pt x="3416862" y="3065923"/>
                </a:cubicBezTo>
                <a:lnTo>
                  <a:pt x="3627784" y="3276845"/>
                </a:lnTo>
                <a:close/>
                <a:moveTo>
                  <a:pt x="3332280" y="2922896"/>
                </a:moveTo>
                <a:cubicBezTo>
                  <a:pt x="3308277" y="2956424"/>
                  <a:pt x="3283512" y="2989266"/>
                  <a:pt x="3257376" y="3020889"/>
                </a:cubicBezTo>
                <a:cubicBezTo>
                  <a:pt x="3249756" y="3030109"/>
                  <a:pt x="3241602" y="3039025"/>
                  <a:pt x="3233754" y="3048092"/>
                </a:cubicBezTo>
                <a:cubicBezTo>
                  <a:pt x="3210436" y="3075220"/>
                  <a:pt x="3186357" y="3101537"/>
                  <a:pt x="3161516" y="3127036"/>
                </a:cubicBezTo>
                <a:cubicBezTo>
                  <a:pt x="3150696" y="3138208"/>
                  <a:pt x="3139695" y="3149210"/>
                  <a:pt x="3128522" y="3160030"/>
                </a:cubicBezTo>
                <a:cubicBezTo>
                  <a:pt x="3103118" y="3184872"/>
                  <a:pt x="3076810" y="3208951"/>
                  <a:pt x="3049578" y="3232268"/>
                </a:cubicBezTo>
                <a:cubicBezTo>
                  <a:pt x="3040510" y="3239888"/>
                  <a:pt x="3031595" y="3248194"/>
                  <a:pt x="3022375" y="3255890"/>
                </a:cubicBezTo>
                <a:cubicBezTo>
                  <a:pt x="2990752" y="3282026"/>
                  <a:pt x="2957910" y="3306791"/>
                  <a:pt x="2924382" y="3330794"/>
                </a:cubicBezTo>
                <a:cubicBezTo>
                  <a:pt x="2135559" y="3894341"/>
                  <a:pt x="1039241" y="3711718"/>
                  <a:pt x="475695" y="2922896"/>
                </a:cubicBezTo>
                <a:cubicBezTo>
                  <a:pt x="-87852" y="2134074"/>
                  <a:pt x="94771" y="1037755"/>
                  <a:pt x="883593" y="474209"/>
                </a:cubicBezTo>
                <a:cubicBezTo>
                  <a:pt x="1672416" y="-89338"/>
                  <a:pt x="2768734" y="93275"/>
                  <a:pt x="3332280" y="882107"/>
                </a:cubicBezTo>
                <a:cubicBezTo>
                  <a:pt x="3768345" y="1492488"/>
                  <a:pt x="3768345" y="2312515"/>
                  <a:pt x="3332280" y="2922896"/>
                </a:cubicBezTo>
                <a:close/>
              </a:path>
            </a:pathLst>
          </a:custGeom>
          <a:solidFill>
            <a:schemeClr val="bg1"/>
          </a:solidFill>
          <a:ln w="9525" cap="flat">
            <a:noFill/>
            <a:prstDash val="solid"/>
            <a:miter/>
          </a:ln>
        </p:spPr>
        <p:txBody>
          <a:bodyPr rtlCol="0" anchor="ctr"/>
          <a:lstStyle/>
          <a:p>
            <a:endParaRPr lang="zh-CN" altLang="en-US">
              <a:cs typeface="+mn-ea"/>
              <a:sym typeface="+mn-lt"/>
            </a:endParaRPr>
          </a:p>
        </p:txBody>
      </p:sp>
    </p:spTree>
    <p:extLst>
      <p:ext uri="{BB962C8B-B14F-4D97-AF65-F5344CB8AC3E}">
        <p14:creationId xmlns:p14="http://schemas.microsoft.com/office/powerpoint/2010/main" val="11170441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F777AEFA-9345-4737-C27E-D0E441AF270F}"/>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0" y="0"/>
            <a:ext cx="12192000" cy="1006811"/>
          </a:xfrm>
          <a:custGeom>
            <a:avLst/>
            <a:gdLst>
              <a:gd name="connsiteX0" fmla="*/ 0 w 12192000"/>
              <a:gd name="connsiteY0" fmla="*/ 0 h 6530341"/>
              <a:gd name="connsiteX1" fmla="*/ 12192000 w 12192000"/>
              <a:gd name="connsiteY1" fmla="*/ 0 h 6530341"/>
              <a:gd name="connsiteX2" fmla="*/ 12192000 w 12192000"/>
              <a:gd name="connsiteY2" fmla="*/ 6530341 h 6530341"/>
              <a:gd name="connsiteX3" fmla="*/ 0 w 12192000"/>
              <a:gd name="connsiteY3" fmla="*/ 6530341 h 6530341"/>
            </a:gdLst>
            <a:ahLst/>
            <a:cxnLst>
              <a:cxn ang="0">
                <a:pos x="connsiteX0" y="connsiteY0"/>
              </a:cxn>
              <a:cxn ang="0">
                <a:pos x="connsiteX1" y="connsiteY1"/>
              </a:cxn>
              <a:cxn ang="0">
                <a:pos x="connsiteX2" y="connsiteY2"/>
              </a:cxn>
              <a:cxn ang="0">
                <a:pos x="connsiteX3" y="connsiteY3"/>
              </a:cxn>
            </a:cxnLst>
            <a:rect l="l" t="t" r="r" b="b"/>
            <a:pathLst>
              <a:path w="12192000" h="6530341">
                <a:moveTo>
                  <a:pt x="0" y="0"/>
                </a:moveTo>
                <a:lnTo>
                  <a:pt x="12192000" y="0"/>
                </a:lnTo>
                <a:lnTo>
                  <a:pt x="12192000" y="6530341"/>
                </a:lnTo>
                <a:lnTo>
                  <a:pt x="0" y="6530341"/>
                </a:lnTo>
                <a:close/>
              </a:path>
            </a:pathLst>
          </a:custGeom>
          <a:noFill/>
          <a:extLst>
            <a:ext uri="{909E8E84-426E-40DD-AFC4-6F175D3DCCD1}">
              <a14:hiddenFill xmlns:a14="http://schemas.microsoft.com/office/drawing/2010/main">
                <a:solidFill>
                  <a:srgbClr val="FFFFFF"/>
                </a:solidFill>
              </a14:hiddenFill>
            </a:ext>
          </a:extLst>
        </p:spPr>
      </p:pic>
      <p:pic>
        <p:nvPicPr>
          <p:cNvPr id="7" name="图片 6">
            <a:extLst>
              <a:ext uri="{FF2B5EF4-FFF2-40B4-BE49-F238E27FC236}">
                <a16:creationId xmlns:a16="http://schemas.microsoft.com/office/drawing/2014/main" id="{C84C4C2E-57BD-E199-40F5-320F84AD8755}"/>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327660"/>
            <a:ext cx="12192000" cy="6530341"/>
          </a:xfrm>
          <a:custGeom>
            <a:avLst/>
            <a:gdLst>
              <a:gd name="connsiteX0" fmla="*/ 0 w 12192000"/>
              <a:gd name="connsiteY0" fmla="*/ 0 h 6530341"/>
              <a:gd name="connsiteX1" fmla="*/ 12192000 w 12192000"/>
              <a:gd name="connsiteY1" fmla="*/ 0 h 6530341"/>
              <a:gd name="connsiteX2" fmla="*/ 12192000 w 12192000"/>
              <a:gd name="connsiteY2" fmla="*/ 6530341 h 6530341"/>
              <a:gd name="connsiteX3" fmla="*/ 0 w 12192000"/>
              <a:gd name="connsiteY3" fmla="*/ 6530341 h 6530341"/>
            </a:gdLst>
            <a:ahLst/>
            <a:cxnLst>
              <a:cxn ang="0">
                <a:pos x="connsiteX0" y="connsiteY0"/>
              </a:cxn>
              <a:cxn ang="0">
                <a:pos x="connsiteX1" y="connsiteY1"/>
              </a:cxn>
              <a:cxn ang="0">
                <a:pos x="connsiteX2" y="connsiteY2"/>
              </a:cxn>
              <a:cxn ang="0">
                <a:pos x="connsiteX3" y="connsiteY3"/>
              </a:cxn>
            </a:cxnLst>
            <a:rect l="l" t="t" r="r" b="b"/>
            <a:pathLst>
              <a:path w="12192000" h="6530341">
                <a:moveTo>
                  <a:pt x="0" y="0"/>
                </a:moveTo>
                <a:lnTo>
                  <a:pt x="12192000" y="0"/>
                </a:lnTo>
                <a:lnTo>
                  <a:pt x="12192000" y="6530341"/>
                </a:lnTo>
                <a:lnTo>
                  <a:pt x="0" y="6530341"/>
                </a:lnTo>
                <a:close/>
              </a:path>
            </a:pathLst>
          </a:custGeom>
          <a:noFill/>
          <a:extLst>
            <a:ext uri="{909E8E84-426E-40DD-AFC4-6F175D3DCCD1}">
              <a14:hiddenFill xmlns:a14="http://schemas.microsoft.com/office/drawing/2010/main">
                <a:solidFill>
                  <a:srgbClr val="FFFFFF"/>
                </a:solidFill>
              </a14:hiddenFill>
            </a:ext>
          </a:extLst>
        </p:spPr>
      </p:pic>
      <p:sp>
        <p:nvSpPr>
          <p:cNvPr id="32" name="矩形 31">
            <a:extLst>
              <a:ext uri="{FF2B5EF4-FFF2-40B4-BE49-F238E27FC236}">
                <a16:creationId xmlns:a16="http://schemas.microsoft.com/office/drawing/2014/main" id="{8EB4DEB0-586A-2280-13E7-31BF543739B2}"/>
              </a:ext>
            </a:extLst>
          </p:cNvPr>
          <p:cNvSpPr/>
          <p:nvPr/>
        </p:nvSpPr>
        <p:spPr>
          <a:xfrm>
            <a:off x="0" y="3504"/>
            <a:ext cx="12192000" cy="6858000"/>
          </a:xfrm>
          <a:prstGeom prst="rect">
            <a:avLst/>
          </a:prstGeom>
          <a:gradFill>
            <a:gsLst>
              <a:gs pos="0">
                <a:schemeClr val="bg1">
                  <a:alpha val="97000"/>
                </a:schemeClr>
              </a:gs>
              <a:gs pos="82000">
                <a:schemeClr val="bg1">
                  <a:alpha val="0"/>
                </a:schemeClr>
              </a:gs>
            </a:gsLst>
            <a:lin ang="54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26" name="Picture 2" descr="查看图片">
            <a:extLst>
              <a:ext uri="{FF2B5EF4-FFF2-40B4-BE49-F238E27FC236}">
                <a16:creationId xmlns:a16="http://schemas.microsoft.com/office/drawing/2014/main" id="{A4FC4555-88A2-B631-5A90-E542A0467C49}"/>
              </a:ext>
            </a:extLst>
          </p:cNvPr>
          <p:cNvPicPr>
            <a:picLocks noChangeAspect="1" noChangeArrowheads="1"/>
          </p:cNvPicPr>
          <p:nvPr/>
        </p:nvPicPr>
        <p:blipFill rotWithShape="1">
          <a:blip r:embed="rId5" cstate="email">
            <a:alphaModFix amt="27000"/>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a:stretch/>
        </p:blipFill>
        <p:spPr bwMode="auto">
          <a:xfrm rot="16200000">
            <a:off x="2654158" y="-2670243"/>
            <a:ext cx="6864485" cy="12192000"/>
          </a:xfrm>
          <a:prstGeom prst="rect">
            <a:avLst/>
          </a:prstGeom>
          <a:noFill/>
          <a:extLst>
            <a:ext uri="{909E8E84-426E-40DD-AFC4-6F175D3DCCD1}">
              <a14:hiddenFill xmlns:a14="http://schemas.microsoft.com/office/drawing/2010/main">
                <a:solidFill>
                  <a:srgbClr val="FFFFFF"/>
                </a:solidFill>
              </a14:hiddenFill>
            </a:ext>
          </a:extLst>
        </p:spPr>
      </p:pic>
      <p:pic>
        <p:nvPicPr>
          <p:cNvPr id="99" name="图片 98">
            <a:extLst>
              <a:ext uri="{FF2B5EF4-FFF2-40B4-BE49-F238E27FC236}">
                <a16:creationId xmlns:a16="http://schemas.microsoft.com/office/drawing/2014/main" id="{ACAD892C-4A7A-D56A-21BC-DC3D982218C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9465"/>
            <a:ext cx="12192000" cy="6096000"/>
          </a:xfrm>
          <a:prstGeom prst="rect">
            <a:avLst/>
          </a:prstGeom>
        </p:spPr>
      </p:pic>
      <p:pic>
        <p:nvPicPr>
          <p:cNvPr id="15" name="图片 14">
            <a:extLst>
              <a:ext uri="{FF2B5EF4-FFF2-40B4-BE49-F238E27FC236}">
                <a16:creationId xmlns:a16="http://schemas.microsoft.com/office/drawing/2014/main" id="{0297639D-EA06-ABDD-AF96-4E8F9374C2A4}"/>
              </a:ext>
            </a:extLst>
          </p:cNvPr>
          <p:cNvPicPr>
            <a:picLocks noChangeAspect="1"/>
          </p:cNvPicPr>
          <p:nvPr/>
        </p:nvPicPr>
        <p:blipFill>
          <a:blip r:embed="rId8" cstate="email">
            <a:extLst>
              <a:ext uri="{28A0092B-C50C-407E-A947-70E740481C1C}">
                <a14:useLocalDpi xmlns:a14="http://schemas.microsoft.com/office/drawing/2010/main"/>
              </a:ext>
            </a:extLst>
          </a:blip>
          <a:srcRect l="1590" t="614" r="4058" b="2151"/>
          <a:stretch>
            <a:fillRect/>
          </a:stretch>
        </p:blipFill>
        <p:spPr>
          <a:xfrm>
            <a:off x="215534" y="0"/>
            <a:ext cx="11976467" cy="6675729"/>
          </a:xfrm>
          <a:custGeom>
            <a:avLst/>
            <a:gdLst>
              <a:gd name="connsiteX0" fmla="*/ 0 w 11976467"/>
              <a:gd name="connsiteY0" fmla="*/ 0 h 6675729"/>
              <a:gd name="connsiteX1" fmla="*/ 11976467 w 11976467"/>
              <a:gd name="connsiteY1" fmla="*/ 0 h 6675729"/>
              <a:gd name="connsiteX2" fmla="*/ 11976467 w 11976467"/>
              <a:gd name="connsiteY2" fmla="*/ 6675729 h 6675729"/>
              <a:gd name="connsiteX3" fmla="*/ 0 w 11976467"/>
              <a:gd name="connsiteY3" fmla="*/ 6675729 h 6675729"/>
            </a:gdLst>
            <a:ahLst/>
            <a:cxnLst>
              <a:cxn ang="0">
                <a:pos x="connsiteX0" y="connsiteY0"/>
              </a:cxn>
              <a:cxn ang="0">
                <a:pos x="connsiteX1" y="connsiteY1"/>
              </a:cxn>
              <a:cxn ang="0">
                <a:pos x="connsiteX2" y="connsiteY2"/>
              </a:cxn>
              <a:cxn ang="0">
                <a:pos x="connsiteX3" y="connsiteY3"/>
              </a:cxn>
            </a:cxnLst>
            <a:rect l="l" t="t" r="r" b="b"/>
            <a:pathLst>
              <a:path w="11976467" h="6675729">
                <a:moveTo>
                  <a:pt x="0" y="0"/>
                </a:moveTo>
                <a:lnTo>
                  <a:pt x="11976467" y="0"/>
                </a:lnTo>
                <a:lnTo>
                  <a:pt x="11976467" y="6675729"/>
                </a:lnTo>
                <a:lnTo>
                  <a:pt x="0" y="6675729"/>
                </a:lnTo>
                <a:close/>
              </a:path>
            </a:pathLst>
          </a:custGeom>
        </p:spPr>
      </p:pic>
      <p:sp>
        <p:nvSpPr>
          <p:cNvPr id="18" name="矩形 17">
            <a:extLst>
              <a:ext uri="{FF2B5EF4-FFF2-40B4-BE49-F238E27FC236}">
                <a16:creationId xmlns:a16="http://schemas.microsoft.com/office/drawing/2014/main" id="{CDD34EBE-68E6-F244-0D25-2D9BAB842064}"/>
              </a:ext>
            </a:extLst>
          </p:cNvPr>
          <p:cNvSpPr/>
          <p:nvPr/>
        </p:nvSpPr>
        <p:spPr>
          <a:xfrm>
            <a:off x="20880" y="-6486"/>
            <a:ext cx="12187905" cy="6855021"/>
          </a:xfrm>
          <a:prstGeom prst="rect">
            <a:avLst/>
          </a:prstGeom>
          <a:gradFill>
            <a:gsLst>
              <a:gs pos="0">
                <a:schemeClr val="bg1">
                  <a:alpha val="86000"/>
                </a:schemeClr>
              </a:gs>
              <a:gs pos="100000">
                <a:schemeClr val="bg1">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a:extLst>
              <a:ext uri="{FF2B5EF4-FFF2-40B4-BE49-F238E27FC236}">
                <a16:creationId xmlns:a16="http://schemas.microsoft.com/office/drawing/2014/main" id="{F15704C2-BE89-6E63-2EE3-5AE767555F71}"/>
              </a:ext>
            </a:extLst>
          </p:cNvPr>
          <p:cNvSpPr/>
          <p:nvPr/>
        </p:nvSpPr>
        <p:spPr>
          <a:xfrm>
            <a:off x="3261360" y="538312"/>
            <a:ext cx="5669280" cy="5635985"/>
          </a:xfrm>
          <a:prstGeom prst="ellipse">
            <a:avLst/>
          </a:prstGeom>
          <a:gradFill>
            <a:gsLst>
              <a:gs pos="0">
                <a:schemeClr val="accent1">
                  <a:lumMod val="20000"/>
                  <a:lumOff val="80000"/>
                </a:schemeClr>
              </a:gs>
              <a:gs pos="76000">
                <a:schemeClr val="bg1">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任意多边形: 形状 79">
            <a:extLst>
              <a:ext uri="{FF2B5EF4-FFF2-40B4-BE49-F238E27FC236}">
                <a16:creationId xmlns:a16="http://schemas.microsoft.com/office/drawing/2014/main" id="{81BA90F9-FBEC-020B-338D-DF5C8B53016A}"/>
              </a:ext>
            </a:extLst>
          </p:cNvPr>
          <p:cNvSpPr/>
          <p:nvPr/>
        </p:nvSpPr>
        <p:spPr>
          <a:xfrm rot="20839567" flipV="1">
            <a:off x="-133904" y="-274834"/>
            <a:ext cx="2856170" cy="936449"/>
          </a:xfrm>
          <a:custGeom>
            <a:avLst/>
            <a:gdLst>
              <a:gd name="connsiteX0" fmla="*/ 0 w 5932906"/>
              <a:gd name="connsiteY0" fmla="*/ 137929 h 1945216"/>
              <a:gd name="connsiteX1" fmla="*/ 50281 w 5932906"/>
              <a:gd name="connsiteY1" fmla="*/ 143287 h 1945216"/>
              <a:gd name="connsiteX2" fmla="*/ 256816 w 5932906"/>
              <a:gd name="connsiteY2" fmla="*/ 136004 h 1945216"/>
              <a:gd name="connsiteX3" fmla="*/ 2168520 w 5932906"/>
              <a:gd name="connsiteY3" fmla="*/ 69183 h 1945216"/>
              <a:gd name="connsiteX4" fmla="*/ 3282134 w 5932906"/>
              <a:gd name="connsiteY4" fmla="*/ 585425 h 1945216"/>
              <a:gd name="connsiteX5" fmla="*/ 3402776 w 5932906"/>
              <a:gd name="connsiteY5" fmla="*/ 640146 h 1945216"/>
              <a:gd name="connsiteX6" fmla="*/ 4377188 w 5932906"/>
              <a:gd name="connsiteY6" fmla="*/ 895242 h 1945216"/>
              <a:gd name="connsiteX7" fmla="*/ 5351599 w 5932906"/>
              <a:gd name="connsiteY7" fmla="*/ 725119 h 1945216"/>
              <a:gd name="connsiteX8" fmla="*/ 5932906 w 5932906"/>
              <a:gd name="connsiteY8" fmla="*/ 697305 h 1945216"/>
              <a:gd name="connsiteX9" fmla="*/ 5932906 w 5932906"/>
              <a:gd name="connsiteY9" fmla="*/ 702417 h 1945216"/>
              <a:gd name="connsiteX10" fmla="*/ 406424 w 5932906"/>
              <a:gd name="connsiteY10" fmla="*/ 1945216 h 194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2906" h="1945216">
                <a:moveTo>
                  <a:pt x="0" y="137929"/>
                </a:moveTo>
                <a:lnTo>
                  <a:pt x="50281" y="143287"/>
                </a:lnTo>
                <a:cubicBezTo>
                  <a:pt x="117526" y="145844"/>
                  <a:pt x="186345" y="143687"/>
                  <a:pt x="256816" y="136004"/>
                </a:cubicBezTo>
                <a:cubicBezTo>
                  <a:pt x="906424" y="63133"/>
                  <a:pt x="1546752" y="-88751"/>
                  <a:pt x="2168520" y="69183"/>
                </a:cubicBezTo>
                <a:cubicBezTo>
                  <a:pt x="2595405" y="172395"/>
                  <a:pt x="2938770" y="378910"/>
                  <a:pt x="3282134" y="585425"/>
                </a:cubicBezTo>
                <a:cubicBezTo>
                  <a:pt x="3309974" y="609715"/>
                  <a:pt x="3365655" y="622086"/>
                  <a:pt x="3402776" y="640146"/>
                </a:cubicBezTo>
                <a:cubicBezTo>
                  <a:pt x="3662618" y="816230"/>
                  <a:pt x="3996702" y="931362"/>
                  <a:pt x="4377188" y="895242"/>
                </a:cubicBezTo>
                <a:cubicBezTo>
                  <a:pt x="4720551" y="864811"/>
                  <a:pt x="5017515" y="773699"/>
                  <a:pt x="5351599" y="725119"/>
                </a:cubicBezTo>
                <a:cubicBezTo>
                  <a:pt x="5543725" y="695084"/>
                  <a:pt x="5738673" y="685756"/>
                  <a:pt x="5932906" y="697305"/>
                </a:cubicBezTo>
                <a:lnTo>
                  <a:pt x="5932906" y="702417"/>
                </a:lnTo>
                <a:lnTo>
                  <a:pt x="406424" y="1945216"/>
                </a:lnTo>
                <a:close/>
              </a:path>
            </a:pathLst>
          </a:custGeom>
          <a:gradFill flip="none" rotWithShape="0">
            <a:gsLst>
              <a:gs pos="0">
                <a:srgbClr val="C01920">
                  <a:lumMod val="52000"/>
                  <a:lumOff val="48000"/>
                </a:srgbClr>
              </a:gs>
              <a:gs pos="100000">
                <a:srgbClr val="FB5F5F"/>
              </a:gs>
            </a:gsLst>
            <a:lin ang="5400000" scaled="1"/>
            <a:tileRect/>
          </a:gradFill>
          <a:ln w="12700" cap="flat" cmpd="sng" algn="ctr">
            <a:noFill/>
            <a:prstDash val="solid"/>
            <a:miter lim="800000"/>
          </a:ln>
          <a:effectLst>
            <a:outerShdw blurRad="609600" dist="190500" dir="13500000" algn="br" rotWithShape="0">
              <a:srgbClr val="8B672D">
                <a:alpha val="1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81" name="任意多边形: 形状 80">
            <a:extLst>
              <a:ext uri="{FF2B5EF4-FFF2-40B4-BE49-F238E27FC236}">
                <a16:creationId xmlns:a16="http://schemas.microsoft.com/office/drawing/2014/main" id="{16F948A2-4F9E-DAE0-1051-4CC499706EE4}"/>
              </a:ext>
            </a:extLst>
          </p:cNvPr>
          <p:cNvSpPr/>
          <p:nvPr/>
        </p:nvSpPr>
        <p:spPr>
          <a:xfrm rot="760433" flipH="1" flipV="1">
            <a:off x="9469735" y="-274834"/>
            <a:ext cx="2856170" cy="936449"/>
          </a:xfrm>
          <a:custGeom>
            <a:avLst/>
            <a:gdLst>
              <a:gd name="connsiteX0" fmla="*/ 0 w 5932906"/>
              <a:gd name="connsiteY0" fmla="*/ 137929 h 1945216"/>
              <a:gd name="connsiteX1" fmla="*/ 50281 w 5932906"/>
              <a:gd name="connsiteY1" fmla="*/ 143287 h 1945216"/>
              <a:gd name="connsiteX2" fmla="*/ 256816 w 5932906"/>
              <a:gd name="connsiteY2" fmla="*/ 136004 h 1945216"/>
              <a:gd name="connsiteX3" fmla="*/ 2168520 w 5932906"/>
              <a:gd name="connsiteY3" fmla="*/ 69183 h 1945216"/>
              <a:gd name="connsiteX4" fmla="*/ 3282134 w 5932906"/>
              <a:gd name="connsiteY4" fmla="*/ 585425 h 1945216"/>
              <a:gd name="connsiteX5" fmla="*/ 3402776 w 5932906"/>
              <a:gd name="connsiteY5" fmla="*/ 640146 h 1945216"/>
              <a:gd name="connsiteX6" fmla="*/ 4377188 w 5932906"/>
              <a:gd name="connsiteY6" fmla="*/ 895242 h 1945216"/>
              <a:gd name="connsiteX7" fmla="*/ 5351599 w 5932906"/>
              <a:gd name="connsiteY7" fmla="*/ 725119 h 1945216"/>
              <a:gd name="connsiteX8" fmla="*/ 5932906 w 5932906"/>
              <a:gd name="connsiteY8" fmla="*/ 697305 h 1945216"/>
              <a:gd name="connsiteX9" fmla="*/ 5932906 w 5932906"/>
              <a:gd name="connsiteY9" fmla="*/ 702417 h 1945216"/>
              <a:gd name="connsiteX10" fmla="*/ 406424 w 5932906"/>
              <a:gd name="connsiteY10" fmla="*/ 1945216 h 194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2906" h="1945216">
                <a:moveTo>
                  <a:pt x="0" y="137929"/>
                </a:moveTo>
                <a:lnTo>
                  <a:pt x="50281" y="143287"/>
                </a:lnTo>
                <a:cubicBezTo>
                  <a:pt x="117526" y="145844"/>
                  <a:pt x="186345" y="143687"/>
                  <a:pt x="256816" y="136004"/>
                </a:cubicBezTo>
                <a:cubicBezTo>
                  <a:pt x="906424" y="63133"/>
                  <a:pt x="1546752" y="-88751"/>
                  <a:pt x="2168520" y="69183"/>
                </a:cubicBezTo>
                <a:cubicBezTo>
                  <a:pt x="2595405" y="172395"/>
                  <a:pt x="2938770" y="378910"/>
                  <a:pt x="3282134" y="585425"/>
                </a:cubicBezTo>
                <a:cubicBezTo>
                  <a:pt x="3309974" y="609715"/>
                  <a:pt x="3365655" y="622086"/>
                  <a:pt x="3402776" y="640146"/>
                </a:cubicBezTo>
                <a:cubicBezTo>
                  <a:pt x="3662618" y="816230"/>
                  <a:pt x="3996702" y="931362"/>
                  <a:pt x="4377188" y="895242"/>
                </a:cubicBezTo>
                <a:cubicBezTo>
                  <a:pt x="4720551" y="864811"/>
                  <a:pt x="5017515" y="773699"/>
                  <a:pt x="5351599" y="725119"/>
                </a:cubicBezTo>
                <a:cubicBezTo>
                  <a:pt x="5543725" y="695084"/>
                  <a:pt x="5738673" y="685756"/>
                  <a:pt x="5932906" y="697305"/>
                </a:cubicBezTo>
                <a:lnTo>
                  <a:pt x="5932906" y="702417"/>
                </a:lnTo>
                <a:lnTo>
                  <a:pt x="406424" y="1945216"/>
                </a:lnTo>
                <a:close/>
              </a:path>
            </a:pathLst>
          </a:custGeom>
          <a:gradFill flip="none" rotWithShape="0">
            <a:gsLst>
              <a:gs pos="0">
                <a:srgbClr val="C01920">
                  <a:lumMod val="52000"/>
                  <a:lumOff val="48000"/>
                </a:srgbClr>
              </a:gs>
              <a:gs pos="100000">
                <a:srgbClr val="FB5F5F"/>
              </a:gs>
            </a:gsLst>
            <a:lin ang="5400000" scaled="1"/>
            <a:tileRect/>
          </a:gradFill>
          <a:ln w="12700" cap="flat" cmpd="sng" algn="ctr">
            <a:noFill/>
            <a:prstDash val="solid"/>
            <a:miter lim="800000"/>
          </a:ln>
          <a:effectLst>
            <a:outerShdw blurRad="609600" dist="190500" dir="13500000" algn="br" rotWithShape="0">
              <a:srgbClr val="8B672D">
                <a:alpha val="1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pic>
        <p:nvPicPr>
          <p:cNvPr id="6" name="图片 5">
            <a:extLst>
              <a:ext uri="{FF2B5EF4-FFF2-40B4-BE49-F238E27FC236}">
                <a16:creationId xmlns:a16="http://schemas.microsoft.com/office/drawing/2014/main" id="{F9D8B9F4-ECFC-565B-9DA2-573602EC031E}"/>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426720"/>
            <a:ext cx="12192000" cy="7436483"/>
          </a:xfrm>
          <a:prstGeom prst="rect">
            <a:avLst/>
          </a:prstGeom>
        </p:spPr>
      </p:pic>
      <p:grpSp>
        <p:nvGrpSpPr>
          <p:cNvPr id="8" name="组合 7">
            <a:extLst>
              <a:ext uri="{FF2B5EF4-FFF2-40B4-BE49-F238E27FC236}">
                <a16:creationId xmlns:a16="http://schemas.microsoft.com/office/drawing/2014/main" id="{64EAEFB3-4389-30F1-566E-73D745CB5E7E}"/>
              </a:ext>
            </a:extLst>
          </p:cNvPr>
          <p:cNvGrpSpPr/>
          <p:nvPr/>
        </p:nvGrpSpPr>
        <p:grpSpPr>
          <a:xfrm>
            <a:off x="-5641" y="5839539"/>
            <a:ext cx="12197504" cy="1106095"/>
            <a:chOff x="0" y="4498928"/>
            <a:chExt cx="12197504" cy="2377423"/>
          </a:xfrm>
        </p:grpSpPr>
        <p:sp>
          <p:nvSpPr>
            <p:cNvPr id="9" name="任意多边形: 形状 8">
              <a:extLst>
                <a:ext uri="{FF2B5EF4-FFF2-40B4-BE49-F238E27FC236}">
                  <a16:creationId xmlns:a16="http://schemas.microsoft.com/office/drawing/2014/main" id="{DB872C5B-4AAE-F991-85AC-A73FCD74010C}"/>
                </a:ext>
              </a:extLst>
            </p:cNvPr>
            <p:cNvSpPr/>
            <p:nvPr/>
          </p:nvSpPr>
          <p:spPr>
            <a:xfrm>
              <a:off x="5504" y="4498928"/>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0">
                  <a:schemeClr val="accent1">
                    <a:lumMod val="20000"/>
                    <a:lumOff val="80000"/>
                  </a:schemeClr>
                </a:gs>
                <a:gs pos="61000">
                  <a:srgbClr val="FDF8E9">
                    <a:alpha val="78000"/>
                  </a:srgbClr>
                </a:gs>
                <a:gs pos="100000">
                  <a:srgbClr val="FDF8E9">
                    <a:alpha val="0"/>
                  </a:srgbClr>
                </a:gs>
              </a:gsLst>
              <a:lin ang="13500000" scaled="1"/>
              <a:tileRect/>
            </a:gradFill>
            <a:ln w="12700" cap="flat">
              <a:noFill/>
              <a:prstDash val="solid"/>
              <a:miter/>
            </a:ln>
            <a:effectLst>
              <a:outerShdw blurRad="558800" dist="88900" dir="16200000" rotWithShape="0">
                <a:srgbClr val="D9BD93">
                  <a:alpha val="14000"/>
                </a:srgbClr>
              </a:outerShdw>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 name="任意多边形: 形状 9">
              <a:extLst>
                <a:ext uri="{FF2B5EF4-FFF2-40B4-BE49-F238E27FC236}">
                  <a16:creationId xmlns:a16="http://schemas.microsoft.com/office/drawing/2014/main" id="{CCC593C7-6D23-9D3D-5C19-C8298C5EE9FF}"/>
                </a:ext>
              </a:extLst>
            </p:cNvPr>
            <p:cNvSpPr/>
            <p:nvPr/>
          </p:nvSpPr>
          <p:spPr>
            <a:xfrm>
              <a:off x="0" y="4720572"/>
              <a:ext cx="12192000" cy="2155779"/>
            </a:xfrm>
            <a:custGeom>
              <a:avLst/>
              <a:gdLst>
                <a:gd name="connsiteX0" fmla="*/ 12192000 w 12192000"/>
                <a:gd name="connsiteY0" fmla="*/ 0 h 2155779"/>
                <a:gd name="connsiteX1" fmla="*/ 12192000 w 12192000"/>
                <a:gd name="connsiteY1" fmla="*/ 2155779 h 2155779"/>
                <a:gd name="connsiteX2" fmla="*/ 0 w 12192000"/>
                <a:gd name="connsiteY2" fmla="*/ 2155779 h 2155779"/>
                <a:gd name="connsiteX3" fmla="*/ 0 w 12192000"/>
                <a:gd name="connsiteY3" fmla="*/ 1 h 2155779"/>
                <a:gd name="connsiteX4" fmla="*/ 51084 w 12192000"/>
                <a:gd name="connsiteY4" fmla="*/ 59526 h 2155779"/>
                <a:gd name="connsiteX5" fmla="*/ 184160 w 12192000"/>
                <a:gd name="connsiteY5" fmla="*/ 203540 h 2155779"/>
                <a:gd name="connsiteX6" fmla="*/ 491713 w 12192000"/>
                <a:gd name="connsiteY6" fmla="*/ 457748 h 2155779"/>
                <a:gd name="connsiteX7" fmla="*/ 855730 w 12192000"/>
                <a:gd name="connsiteY7" fmla="*/ 645701 h 2155779"/>
                <a:gd name="connsiteX8" fmla="*/ 1049726 w 12192000"/>
                <a:gd name="connsiteY8" fmla="*/ 719717 h 2155779"/>
                <a:gd name="connsiteX9" fmla="*/ 1248452 w 12192000"/>
                <a:gd name="connsiteY9" fmla="*/ 782368 h 2155779"/>
                <a:gd name="connsiteX10" fmla="*/ 2068594 w 12192000"/>
                <a:gd name="connsiteY10" fmla="*/ 962559 h 2155779"/>
                <a:gd name="connsiteX11" fmla="*/ 2909239 w 12192000"/>
                <a:gd name="connsiteY11" fmla="*/ 1037685 h 2155779"/>
                <a:gd name="connsiteX12" fmla="*/ 3753671 w 12192000"/>
                <a:gd name="connsiteY12" fmla="*/ 1048773 h 2155779"/>
                <a:gd name="connsiteX13" fmla="*/ 4175098 w 12192000"/>
                <a:gd name="connsiteY13" fmla="*/ 1062634 h 2155779"/>
                <a:gd name="connsiteX14" fmla="*/ 4593686 w 12192000"/>
                <a:gd name="connsiteY14" fmla="*/ 1106712 h 2155779"/>
                <a:gd name="connsiteX15" fmla="*/ 5003758 w 12192000"/>
                <a:gd name="connsiteY15" fmla="*/ 1187936 h 2155779"/>
                <a:gd name="connsiteX16" fmla="*/ 5204692 w 12192000"/>
                <a:gd name="connsiteY16" fmla="*/ 1243380 h 2155779"/>
                <a:gd name="connsiteX17" fmla="*/ 5400895 w 12192000"/>
                <a:gd name="connsiteY17" fmla="*/ 1311297 h 2155779"/>
                <a:gd name="connsiteX18" fmla="*/ 5941046 w 12192000"/>
                <a:gd name="connsiteY18" fmla="*/ 1595807 h 2155779"/>
                <a:gd name="connsiteX19" fmla="*/ 6095998 w 12192000"/>
                <a:gd name="connsiteY19" fmla="*/ 1721475 h 2155779"/>
                <a:gd name="connsiteX20" fmla="*/ 6095873 w 12192000"/>
                <a:gd name="connsiteY20" fmla="*/ 1721578 h 2155779"/>
                <a:gd name="connsiteX21" fmla="*/ 6095999 w 12192000"/>
                <a:gd name="connsiteY21" fmla="*/ 1721476 h 2155779"/>
                <a:gd name="connsiteX22" fmla="*/ 6096125 w 12192000"/>
                <a:gd name="connsiteY22" fmla="*/ 1721578 h 2155779"/>
                <a:gd name="connsiteX23" fmla="*/ 6096000 w 12192000"/>
                <a:gd name="connsiteY23" fmla="*/ 1721475 h 2155779"/>
                <a:gd name="connsiteX24" fmla="*/ 6250952 w 12192000"/>
                <a:gd name="connsiteY24" fmla="*/ 1595807 h 2155779"/>
                <a:gd name="connsiteX25" fmla="*/ 6791103 w 12192000"/>
                <a:gd name="connsiteY25" fmla="*/ 1311297 h 2155779"/>
                <a:gd name="connsiteX26" fmla="*/ 6987306 w 12192000"/>
                <a:gd name="connsiteY26" fmla="*/ 1243380 h 2155779"/>
                <a:gd name="connsiteX27" fmla="*/ 7188240 w 12192000"/>
                <a:gd name="connsiteY27" fmla="*/ 1187936 h 2155779"/>
                <a:gd name="connsiteX28" fmla="*/ 7598312 w 12192000"/>
                <a:gd name="connsiteY28" fmla="*/ 1106712 h 2155779"/>
                <a:gd name="connsiteX29" fmla="*/ 8016900 w 12192000"/>
                <a:gd name="connsiteY29" fmla="*/ 1062634 h 2155779"/>
                <a:gd name="connsiteX30" fmla="*/ 8438327 w 12192000"/>
                <a:gd name="connsiteY30" fmla="*/ 1048773 h 2155779"/>
                <a:gd name="connsiteX31" fmla="*/ 9282759 w 12192000"/>
                <a:gd name="connsiteY31" fmla="*/ 1037685 h 2155779"/>
                <a:gd name="connsiteX32" fmla="*/ 10123404 w 12192000"/>
                <a:gd name="connsiteY32" fmla="*/ 962559 h 2155779"/>
                <a:gd name="connsiteX33" fmla="*/ 10943546 w 12192000"/>
                <a:gd name="connsiteY33" fmla="*/ 782368 h 2155779"/>
                <a:gd name="connsiteX34" fmla="*/ 11142273 w 12192000"/>
                <a:gd name="connsiteY34" fmla="*/ 719717 h 2155779"/>
                <a:gd name="connsiteX35" fmla="*/ 11336269 w 12192000"/>
                <a:gd name="connsiteY35" fmla="*/ 645701 h 2155779"/>
                <a:gd name="connsiteX36" fmla="*/ 11700285 w 12192000"/>
                <a:gd name="connsiteY36" fmla="*/ 457748 h 2155779"/>
                <a:gd name="connsiteX37" fmla="*/ 12007839 w 12192000"/>
                <a:gd name="connsiteY37" fmla="*/ 203540 h 2155779"/>
                <a:gd name="connsiteX38" fmla="*/ 12140915 w 12192000"/>
                <a:gd name="connsiteY38" fmla="*/ 59526 h 2155779"/>
                <a:gd name="connsiteX39" fmla="*/ 12192000 w 12192000"/>
                <a:gd name="connsiteY39" fmla="*/ 0 h 215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2155779">
                  <a:moveTo>
                    <a:pt x="12192000" y="0"/>
                  </a:moveTo>
                  <a:lnTo>
                    <a:pt x="12192000" y="2155779"/>
                  </a:lnTo>
                  <a:lnTo>
                    <a:pt x="0" y="2155779"/>
                  </a:lnTo>
                  <a:lnTo>
                    <a:pt x="0" y="1"/>
                  </a:lnTo>
                  <a:lnTo>
                    <a:pt x="51084" y="59526"/>
                  </a:lnTo>
                  <a:cubicBezTo>
                    <a:pt x="94023" y="108524"/>
                    <a:pt x="137948" y="156829"/>
                    <a:pt x="184160" y="203540"/>
                  </a:cubicBezTo>
                  <a:cubicBezTo>
                    <a:pt x="275889" y="297821"/>
                    <a:pt x="379038" y="383037"/>
                    <a:pt x="491713" y="457748"/>
                  </a:cubicBezTo>
                  <a:cubicBezTo>
                    <a:pt x="605397" y="531210"/>
                    <a:pt x="727377" y="594194"/>
                    <a:pt x="855730" y="645701"/>
                  </a:cubicBezTo>
                  <a:cubicBezTo>
                    <a:pt x="918817" y="673422"/>
                    <a:pt x="984745" y="695600"/>
                    <a:pt x="1049726" y="719717"/>
                  </a:cubicBezTo>
                  <a:cubicBezTo>
                    <a:pt x="1114706" y="743835"/>
                    <a:pt x="1181579" y="763517"/>
                    <a:pt x="1248452" y="782368"/>
                  </a:cubicBezTo>
                  <a:cubicBezTo>
                    <a:pt x="1516417" y="860100"/>
                    <a:pt x="1790534" y="920311"/>
                    <a:pt x="2068594" y="962559"/>
                  </a:cubicBezTo>
                  <a:cubicBezTo>
                    <a:pt x="2346622" y="1003920"/>
                    <a:pt x="2627427" y="1029036"/>
                    <a:pt x="2909239" y="1037685"/>
                  </a:cubicBezTo>
                  <a:cubicBezTo>
                    <a:pt x="3190613" y="1047942"/>
                    <a:pt x="3472299" y="1045170"/>
                    <a:pt x="3753671" y="1048773"/>
                  </a:cubicBezTo>
                  <a:cubicBezTo>
                    <a:pt x="3894358" y="1050437"/>
                    <a:pt x="4035043" y="1054595"/>
                    <a:pt x="4175098" y="1062634"/>
                  </a:cubicBezTo>
                  <a:cubicBezTo>
                    <a:pt x="4315153" y="1070673"/>
                    <a:pt x="4455208" y="1086197"/>
                    <a:pt x="4593686" y="1106712"/>
                  </a:cubicBezTo>
                  <a:cubicBezTo>
                    <a:pt x="4732006" y="1127004"/>
                    <a:pt x="4868907" y="1154144"/>
                    <a:pt x="5003758" y="1187936"/>
                  </a:cubicBezTo>
                  <a:cubicBezTo>
                    <a:pt x="5071577" y="1204015"/>
                    <a:pt x="5138134" y="1224251"/>
                    <a:pt x="5204692" y="1243380"/>
                  </a:cubicBezTo>
                  <a:cubicBezTo>
                    <a:pt x="5271250" y="1262507"/>
                    <a:pt x="5336861" y="1286071"/>
                    <a:pt x="5400895" y="1311297"/>
                  </a:cubicBezTo>
                  <a:cubicBezTo>
                    <a:pt x="5596902" y="1381301"/>
                    <a:pt x="5779032" y="1477362"/>
                    <a:pt x="5941046" y="1595807"/>
                  </a:cubicBezTo>
                  <a:lnTo>
                    <a:pt x="6095998" y="1721475"/>
                  </a:lnTo>
                  <a:lnTo>
                    <a:pt x="6095873" y="1721578"/>
                  </a:lnTo>
                  <a:lnTo>
                    <a:pt x="6095999" y="1721476"/>
                  </a:lnTo>
                  <a:lnTo>
                    <a:pt x="6096125" y="1721578"/>
                  </a:lnTo>
                  <a:lnTo>
                    <a:pt x="6096000" y="1721475"/>
                  </a:lnTo>
                  <a:lnTo>
                    <a:pt x="6250952" y="1595807"/>
                  </a:lnTo>
                  <a:cubicBezTo>
                    <a:pt x="6412966" y="1477362"/>
                    <a:pt x="6595097" y="1381301"/>
                    <a:pt x="6791103" y="1311297"/>
                  </a:cubicBezTo>
                  <a:cubicBezTo>
                    <a:pt x="6855137" y="1286071"/>
                    <a:pt x="6920748" y="1262507"/>
                    <a:pt x="6987306" y="1243380"/>
                  </a:cubicBezTo>
                  <a:cubicBezTo>
                    <a:pt x="7053864" y="1224251"/>
                    <a:pt x="7120421" y="1204015"/>
                    <a:pt x="7188240" y="1187936"/>
                  </a:cubicBezTo>
                  <a:cubicBezTo>
                    <a:pt x="7323091" y="1154144"/>
                    <a:pt x="7459992" y="1127004"/>
                    <a:pt x="7598312" y="1106712"/>
                  </a:cubicBezTo>
                  <a:cubicBezTo>
                    <a:pt x="7736790" y="1086197"/>
                    <a:pt x="7876845" y="1070673"/>
                    <a:pt x="8016900" y="1062634"/>
                  </a:cubicBezTo>
                  <a:cubicBezTo>
                    <a:pt x="8156955" y="1054595"/>
                    <a:pt x="8297641" y="1050437"/>
                    <a:pt x="8438327" y="1048773"/>
                  </a:cubicBezTo>
                  <a:cubicBezTo>
                    <a:pt x="8719699" y="1045170"/>
                    <a:pt x="9001385" y="1047942"/>
                    <a:pt x="9282759" y="1037685"/>
                  </a:cubicBezTo>
                  <a:cubicBezTo>
                    <a:pt x="9564571" y="1029036"/>
                    <a:pt x="9845376" y="1003920"/>
                    <a:pt x="10123404" y="962559"/>
                  </a:cubicBezTo>
                  <a:cubicBezTo>
                    <a:pt x="10401464" y="920311"/>
                    <a:pt x="10675581" y="860100"/>
                    <a:pt x="10943546" y="782368"/>
                  </a:cubicBezTo>
                  <a:cubicBezTo>
                    <a:pt x="11010419" y="763517"/>
                    <a:pt x="11077292" y="743835"/>
                    <a:pt x="11142273" y="719717"/>
                  </a:cubicBezTo>
                  <a:cubicBezTo>
                    <a:pt x="11207253" y="695600"/>
                    <a:pt x="11273181" y="673422"/>
                    <a:pt x="11336269" y="645701"/>
                  </a:cubicBezTo>
                  <a:cubicBezTo>
                    <a:pt x="11464621" y="594194"/>
                    <a:pt x="11586601" y="531210"/>
                    <a:pt x="11700285" y="457748"/>
                  </a:cubicBezTo>
                  <a:cubicBezTo>
                    <a:pt x="11812960" y="383037"/>
                    <a:pt x="11916109" y="297821"/>
                    <a:pt x="12007839" y="203540"/>
                  </a:cubicBezTo>
                  <a:cubicBezTo>
                    <a:pt x="12054051" y="156829"/>
                    <a:pt x="12097976" y="108524"/>
                    <a:pt x="12140915" y="59526"/>
                  </a:cubicBezTo>
                  <a:lnTo>
                    <a:pt x="12192000" y="0"/>
                  </a:lnTo>
                  <a:close/>
                </a:path>
              </a:pathLst>
            </a:custGeom>
            <a:gradFill flip="none" rotWithShape="1">
              <a:gsLst>
                <a:gs pos="100000">
                  <a:srgbClr val="C01920"/>
                </a:gs>
                <a:gs pos="0">
                  <a:srgbClr val="FB5F5F"/>
                </a:gs>
              </a:gsLst>
              <a:lin ang="5400000" scaled="1"/>
              <a:tileRect/>
            </a:gradFill>
            <a:ln w="12700" cap="flat" cmpd="sng" algn="ctr">
              <a:gradFill>
                <a:gsLst>
                  <a:gs pos="0">
                    <a:srgbClr val="FCF6E4"/>
                  </a:gs>
                  <a:gs pos="55000">
                    <a:srgbClr val="977031"/>
                  </a:gs>
                  <a:gs pos="100000">
                    <a:srgbClr val="FCF6E4"/>
                  </a:gs>
                </a:gsLst>
                <a:lin ang="5400000" scaled="1"/>
              </a:gradFill>
              <a:prstDash val="solid"/>
              <a:miter lim="800000"/>
            </a:ln>
            <a:effectLst>
              <a:outerShdw blurRad="609600" dist="190500" dir="13500000" algn="br" rotWithShape="0">
                <a:srgbClr val="8B672D">
                  <a:alpha val="14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20" name="文本框 19">
            <a:extLst>
              <a:ext uri="{FF2B5EF4-FFF2-40B4-BE49-F238E27FC236}">
                <a16:creationId xmlns:a16="http://schemas.microsoft.com/office/drawing/2014/main" id="{08BE9C3C-B61A-0BD7-4011-9F92E76BD215}"/>
              </a:ext>
            </a:extLst>
          </p:cNvPr>
          <p:cNvSpPr txBox="1"/>
          <p:nvPr>
            <p:custDataLst>
              <p:tags r:id="rId1"/>
            </p:custDataLst>
          </p:nvPr>
        </p:nvSpPr>
        <p:spPr>
          <a:xfrm>
            <a:off x="3261359" y="2670991"/>
            <a:ext cx="5699793" cy="816179"/>
          </a:xfrm>
          <a:prstGeom prst="rect">
            <a:avLst/>
          </a:prstGeom>
          <a:noFill/>
          <a:ln>
            <a:noFill/>
          </a:ln>
          <a:effectLst/>
        </p:spPr>
        <p:txBody>
          <a:bodyPr wrap="square" lIns="76766" tIns="38383" rIns="76766" bIns="38383">
            <a:spAutoFit/>
          </a:bodyPr>
          <a:lstStyle/>
          <a:p>
            <a:pPr marL="0" marR="0" lvl="0" indent="0" algn="ctr" defTabSz="914400" rtl="0" eaLnBrk="1" fontAlgn="auto" latinLnBrk="0" hangingPunct="1">
              <a:lnSpc>
                <a:spcPct val="100000"/>
              </a:lnSpc>
              <a:spcBef>
                <a:spcPts val="0"/>
              </a:spcBef>
              <a:buClrTx/>
              <a:buSzTx/>
              <a:buFontTx/>
              <a:buNone/>
              <a:tabLst/>
              <a:defRPr/>
            </a:pPr>
            <a:r>
              <a:rPr kumimoji="0" lang="zh-CN" altLang="en-US" sz="4800" b="1" i="0" u="none" strike="noStrike" kern="1200" cap="none" spc="0" normalizeH="0" baseline="0" noProof="0" dirty="0">
                <a:ln w="8382">
                  <a:noFill/>
                </a:ln>
                <a:gradFill flip="none" rotWithShape="1">
                  <a:gsLst>
                    <a:gs pos="0">
                      <a:schemeClr val="accent1">
                        <a:lumMod val="32000"/>
                        <a:lumOff val="68000"/>
                      </a:schemeClr>
                    </a:gs>
                    <a:gs pos="81000">
                      <a:srgbClr val="BB0000">
                        <a:lumMod val="80000"/>
                        <a:lumOff val="20000"/>
                      </a:srgbClr>
                    </a:gs>
                  </a:gsLst>
                  <a:path path="circle">
                    <a:fillToRect r="100000" b="100000"/>
                  </a:path>
                  <a:tileRect l="-100000" t="-100000"/>
                </a:gradFill>
                <a:effectLst>
                  <a:outerShdw blurRad="242316" dist="48463" dir="2699992" algn="tl" rotWithShape="0">
                    <a:srgbClr val="BB0000">
                      <a:alpha val="15000"/>
                    </a:srgbClr>
                  </a:outerShdw>
                </a:effectLst>
                <a:uLnTx/>
                <a:uFillTx/>
                <a:cs typeface="+mn-ea"/>
                <a:sym typeface="+mn-lt"/>
              </a:rPr>
              <a:t>研究内容与方法</a:t>
            </a:r>
          </a:p>
        </p:txBody>
      </p:sp>
      <p:sp>
        <p:nvSpPr>
          <p:cNvPr id="78" name="文本框 77">
            <a:extLst>
              <a:ext uri="{FF2B5EF4-FFF2-40B4-BE49-F238E27FC236}">
                <a16:creationId xmlns:a16="http://schemas.microsoft.com/office/drawing/2014/main" id="{D4B0240D-BFBE-036D-3CBD-207804F310AF}"/>
              </a:ext>
            </a:extLst>
          </p:cNvPr>
          <p:cNvSpPr txBox="1"/>
          <p:nvPr/>
        </p:nvSpPr>
        <p:spPr>
          <a:xfrm>
            <a:off x="4796939" y="635145"/>
            <a:ext cx="2242255" cy="2347103"/>
          </a:xfrm>
          <a:prstGeom prst="rect">
            <a:avLst/>
          </a:prstGeom>
          <a:noFill/>
          <a:effectLst/>
        </p:spPr>
        <p:txBody>
          <a:bodyPr wrap="none" lIns="221285" tIns="110642" rIns="221285" bIns="110642" rtlCol="0">
            <a:spAutoFit/>
          </a:bodyPr>
          <a:lstStyle/>
          <a:p>
            <a:pPr marL="0" marR="0" lvl="0" indent="0" algn="l" defTabSz="914400" rtl="0" eaLnBrk="1" fontAlgn="auto" latinLnBrk="0" hangingPunct="1">
              <a:lnSpc>
                <a:spcPct val="100000"/>
              </a:lnSpc>
              <a:spcBef>
                <a:spcPts val="0"/>
              </a:spcBef>
              <a:buClrTx/>
              <a:buSzTx/>
              <a:buFontTx/>
              <a:buNone/>
              <a:tabLst/>
              <a:defRPr/>
            </a:pPr>
            <a:r>
              <a:rPr kumimoji="0" lang="en-US" altLang="zh-CN" sz="13800" b="0" i="0" u="none" strike="noStrike" kern="1200" cap="none" spc="0" normalizeH="0" baseline="0" noProof="0" dirty="0">
                <a:ln>
                  <a:noFill/>
                </a:ln>
                <a:gradFill>
                  <a:gsLst>
                    <a:gs pos="15000">
                      <a:srgbClr val="FB5F5F"/>
                    </a:gs>
                    <a:gs pos="76000">
                      <a:srgbClr val="FB5F5F">
                        <a:alpha val="0"/>
                      </a:srgbClr>
                    </a:gs>
                  </a:gsLst>
                  <a:lin ang="5400000" scaled="0"/>
                </a:gradFill>
                <a:effectLst/>
                <a:uLnTx/>
                <a:uFillTx/>
                <a:cs typeface="+mn-ea"/>
                <a:sym typeface="+mn-lt"/>
              </a:rPr>
              <a:t>03</a:t>
            </a:r>
            <a:endParaRPr kumimoji="0" lang="en-US" sz="13800" b="0" i="0" u="none" strike="noStrike" kern="1200" cap="none" spc="0" normalizeH="0" baseline="0" noProof="0" dirty="0">
              <a:ln>
                <a:noFill/>
              </a:ln>
              <a:gradFill>
                <a:gsLst>
                  <a:gs pos="15000">
                    <a:srgbClr val="FB5F5F"/>
                  </a:gs>
                  <a:gs pos="76000">
                    <a:srgbClr val="FB5F5F">
                      <a:alpha val="0"/>
                    </a:srgbClr>
                  </a:gs>
                </a:gsLst>
                <a:lin ang="5400000" scaled="0"/>
              </a:gradFill>
              <a:effectLst/>
              <a:uLnTx/>
              <a:uFillTx/>
              <a:cs typeface="+mn-ea"/>
              <a:sym typeface="+mn-lt"/>
            </a:endParaRPr>
          </a:p>
        </p:txBody>
      </p:sp>
      <p:sp>
        <p:nvSpPr>
          <p:cNvPr id="79" name="文本框 78">
            <a:extLst>
              <a:ext uri="{FF2B5EF4-FFF2-40B4-BE49-F238E27FC236}">
                <a16:creationId xmlns:a16="http://schemas.microsoft.com/office/drawing/2014/main" id="{19111E27-191F-5906-0783-5FEE56DE9D6B}"/>
              </a:ext>
            </a:extLst>
          </p:cNvPr>
          <p:cNvSpPr txBox="1"/>
          <p:nvPr/>
        </p:nvSpPr>
        <p:spPr>
          <a:xfrm>
            <a:off x="3934033" y="3464524"/>
            <a:ext cx="4323931"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tx1">
                    <a:lumMod val="50000"/>
                    <a:lumOff val="50000"/>
                  </a:schemeClr>
                </a:solidFill>
                <a:effectLst/>
                <a:uLnTx/>
                <a:uFillTx/>
                <a:cs typeface="+mn-ea"/>
                <a:sym typeface="+mn-lt"/>
              </a:rPr>
              <a:t>Content and methodology</a:t>
            </a:r>
          </a:p>
        </p:txBody>
      </p:sp>
      <p:pic>
        <p:nvPicPr>
          <p:cNvPr id="5" name="图片 4">
            <a:extLst>
              <a:ext uri="{FF2B5EF4-FFF2-40B4-BE49-F238E27FC236}">
                <a16:creationId xmlns:a16="http://schemas.microsoft.com/office/drawing/2014/main" id="{6B6CCCD0-DA11-1604-6B73-362621C6F105}"/>
              </a:ext>
            </a:extLst>
          </p:cNvPr>
          <p:cNvPicPr>
            <a:picLocks noChangeAspect="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771443" y="710741"/>
            <a:ext cx="1721303" cy="486287"/>
          </a:xfrm>
          <a:prstGeom prst="rect">
            <a:avLst/>
          </a:prstGeom>
        </p:spPr>
      </p:pic>
    </p:spTree>
    <p:extLst>
      <p:ext uri="{BB962C8B-B14F-4D97-AF65-F5344CB8AC3E}">
        <p14:creationId xmlns:p14="http://schemas.microsoft.com/office/powerpoint/2010/main" val="37022925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EXTSHADOWSIZE" val="100"/>
</p:tagLst>
</file>

<file path=ppt/tags/tag10.xml><?xml version="1.0" encoding="utf-8"?>
<p:tagLst xmlns:a="http://schemas.openxmlformats.org/drawingml/2006/main" xmlns:r="http://schemas.openxmlformats.org/officeDocument/2006/relationships" xmlns:p="http://schemas.openxmlformats.org/presentationml/2006/main">
  <p:tag name="TEXTSHADOWSIZE" val="100"/>
</p:tagLst>
</file>

<file path=ppt/tags/tag11.xml><?xml version="1.0" encoding="utf-8"?>
<p:tagLst xmlns:a="http://schemas.openxmlformats.org/drawingml/2006/main" xmlns:r="http://schemas.openxmlformats.org/officeDocument/2006/relationships" xmlns:p="http://schemas.openxmlformats.org/presentationml/2006/main">
  <p:tag name="TEXTSHADOWSIZE" val="100"/>
</p:tagLst>
</file>

<file path=ppt/tags/tag1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TEXTSHADOWSIZE" val="100"/>
</p:tagLst>
</file>

<file path=ppt/tags/tag19.xml><?xml version="1.0" encoding="utf-8"?>
<p:tagLst xmlns:a="http://schemas.openxmlformats.org/drawingml/2006/main" xmlns:r="http://schemas.openxmlformats.org/officeDocument/2006/relationships" xmlns:p="http://schemas.openxmlformats.org/presentationml/2006/main">
  <p:tag name="TEXTSHADOWSIZE" val="100"/>
</p:tagLst>
</file>

<file path=ppt/tags/tag2.xml><?xml version="1.0" encoding="utf-8"?>
<p:tagLst xmlns:a="http://schemas.openxmlformats.org/drawingml/2006/main" xmlns:r="http://schemas.openxmlformats.org/officeDocument/2006/relationships" xmlns:p="http://schemas.openxmlformats.org/presentationml/2006/main">
  <p:tag name="TEXTSHADOWSIZE" val="100"/>
</p:tagLst>
</file>

<file path=ppt/tags/tag20.xml><?xml version="1.0" encoding="utf-8"?>
<p:tagLst xmlns:a="http://schemas.openxmlformats.org/drawingml/2006/main" xmlns:r="http://schemas.openxmlformats.org/officeDocument/2006/relationships" xmlns:p="http://schemas.openxmlformats.org/presentationml/2006/main">
  <p:tag name="TEXTSHADOWSIZE" val="100"/>
</p:tagLst>
</file>

<file path=ppt/tags/tag21.xml><?xml version="1.0" encoding="utf-8"?>
<p:tagLst xmlns:a="http://schemas.openxmlformats.org/drawingml/2006/main" xmlns:r="http://schemas.openxmlformats.org/officeDocument/2006/relationships" xmlns:p="http://schemas.openxmlformats.org/presentationml/2006/main">
  <p:tag name="TEXTSHADOWSIZE" val="100"/>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TEXTSHADOWSIZE" val="100"/>
</p:tagLst>
</file>

<file path=ppt/tags/tag24.xml><?xml version="1.0" encoding="utf-8"?>
<p:tagLst xmlns:a="http://schemas.openxmlformats.org/drawingml/2006/main" xmlns:r="http://schemas.openxmlformats.org/officeDocument/2006/relationships" xmlns:p="http://schemas.openxmlformats.org/presentationml/2006/main">
  <p:tag name="TEXTSHADOWSIZE" val="100"/>
</p:tagLst>
</file>

<file path=ppt/tags/tag2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PA" val="v5.2.11"/>
</p:tagLst>
</file>

<file path=ppt/tags/tag2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TEXTSHADOWSIZE" val="100"/>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PA" val="v5.2.11"/>
</p:tagLst>
</file>

<file path=ppt/tags/tag3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35.xml><?xml version="1.0" encoding="utf-8"?>
<p:tagLst xmlns:a="http://schemas.openxmlformats.org/drawingml/2006/main" xmlns:r="http://schemas.openxmlformats.org/officeDocument/2006/relationships" xmlns:p="http://schemas.openxmlformats.org/presentationml/2006/main">
  <p:tag name="TEXTSHADOWSIZE" val="100"/>
</p:tagLst>
</file>

<file path=ppt/tags/tag36.xml><?xml version="1.0" encoding="utf-8"?>
<p:tagLst xmlns:a="http://schemas.openxmlformats.org/drawingml/2006/main" xmlns:r="http://schemas.openxmlformats.org/officeDocument/2006/relationships" xmlns:p="http://schemas.openxmlformats.org/presentationml/2006/main">
  <p:tag name="TEXTSHADOWSIZE" val="100"/>
</p:tagLst>
</file>

<file path=ppt/tags/tag37.xml><?xml version="1.0" encoding="utf-8"?>
<p:tagLst xmlns:a="http://schemas.openxmlformats.org/drawingml/2006/main" xmlns:r="http://schemas.openxmlformats.org/officeDocument/2006/relationships" xmlns:p="http://schemas.openxmlformats.org/presentationml/2006/main">
  <p:tag name="TEXTSHADOWSIZE" val="100"/>
</p:tagLst>
</file>

<file path=ppt/tags/tag3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9.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TEXTSHADOWSIZE" val="100"/>
</p:tagLst>
</file>

<file path=ppt/tags/tag4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1.xml><?xml version="1.0" encoding="utf-8"?>
<p:tagLst xmlns:a="http://schemas.openxmlformats.org/drawingml/2006/main" xmlns:r="http://schemas.openxmlformats.org/officeDocument/2006/relationships" xmlns:p="http://schemas.openxmlformats.org/presentationml/2006/main">
  <p:tag name="PA" val="v5.2.11"/>
</p:tagLst>
</file>

<file path=ppt/tags/tag42.xml><?xml version="1.0" encoding="utf-8"?>
<p:tagLst xmlns:a="http://schemas.openxmlformats.org/drawingml/2006/main" xmlns:r="http://schemas.openxmlformats.org/officeDocument/2006/relationships" xmlns:p="http://schemas.openxmlformats.org/presentationml/2006/main">
  <p:tag name="TEXTSHADOWSIZE" val="100"/>
</p:tagLst>
</file>

<file path=ppt/tags/tag43.xml><?xml version="1.0" encoding="utf-8"?>
<p:tagLst xmlns:a="http://schemas.openxmlformats.org/drawingml/2006/main" xmlns:r="http://schemas.openxmlformats.org/officeDocument/2006/relationships" xmlns:p="http://schemas.openxmlformats.org/presentationml/2006/main">
  <p:tag name="TEXTSHADOWSIZE" val="100"/>
</p:tagLst>
</file>

<file path=ppt/tags/tag44.xml><?xml version="1.0" encoding="utf-8"?>
<p:tagLst xmlns:a="http://schemas.openxmlformats.org/drawingml/2006/main" xmlns:r="http://schemas.openxmlformats.org/officeDocument/2006/relationships" xmlns:p="http://schemas.openxmlformats.org/presentationml/2006/main">
  <p:tag name="TEXTSHADOWSIZE" val="100"/>
</p:tagLst>
</file>

<file path=ppt/tags/tag5.xml><?xml version="1.0" encoding="utf-8"?>
<p:tagLst xmlns:a="http://schemas.openxmlformats.org/drawingml/2006/main" xmlns:r="http://schemas.openxmlformats.org/officeDocument/2006/relationships" xmlns:p="http://schemas.openxmlformats.org/presentationml/2006/main">
  <p:tag name="SHADOWSIZE" val="100"/>
</p:tagLst>
</file>

<file path=ppt/tags/tag6.xml><?xml version="1.0" encoding="utf-8"?>
<p:tagLst xmlns:a="http://schemas.openxmlformats.org/drawingml/2006/main" xmlns:r="http://schemas.openxmlformats.org/officeDocument/2006/relationships" xmlns:p="http://schemas.openxmlformats.org/presentationml/2006/main">
  <p:tag name="TEXTSHADOWSIZE" val="100"/>
</p:tagLst>
</file>

<file path=ppt/tags/tag7.xml><?xml version="1.0" encoding="utf-8"?>
<p:tagLst xmlns:a="http://schemas.openxmlformats.org/drawingml/2006/main" xmlns:r="http://schemas.openxmlformats.org/officeDocument/2006/relationships" xmlns:p="http://schemas.openxmlformats.org/presentationml/2006/main">
  <p:tag name="TEXTSHADOWSIZE" val="100"/>
</p:tagLst>
</file>

<file path=ppt/tags/tag8.xml><?xml version="1.0" encoding="utf-8"?>
<p:tagLst xmlns:a="http://schemas.openxmlformats.org/drawingml/2006/main" xmlns:r="http://schemas.openxmlformats.org/officeDocument/2006/relationships" xmlns:p="http://schemas.openxmlformats.org/presentationml/2006/main">
  <p:tag name="TEXTSHADOWSIZE" val="100"/>
</p:tagLst>
</file>

<file path=ppt/tags/tag9.xml><?xml version="1.0" encoding="utf-8"?>
<p:tagLst xmlns:a="http://schemas.openxmlformats.org/drawingml/2006/main" xmlns:r="http://schemas.openxmlformats.org/officeDocument/2006/relationships" xmlns:p="http://schemas.openxmlformats.org/presentationml/2006/main">
  <p:tag name="TEXTSHADOWSIZE" val="100"/>
</p:tagLst>
</file>

<file path=ppt/theme/theme1.xml><?xml version="1.0" encoding="utf-8"?>
<a:theme xmlns:a="http://schemas.openxmlformats.org/drawingml/2006/main" name="1_Office 主题​​">
  <a:themeElements>
    <a:clrScheme name="自定义 5">
      <a:dk1>
        <a:sysClr val="windowText" lastClr="000000"/>
      </a:dk1>
      <a:lt1>
        <a:sysClr val="window" lastClr="FFFFFF"/>
      </a:lt1>
      <a:dk2>
        <a:srgbClr val="44546A"/>
      </a:dk2>
      <a:lt2>
        <a:srgbClr val="E7E6E6"/>
      </a:lt2>
      <a:accent1>
        <a:srgbClr val="BB00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hey04gii">
      <a:majorFont>
        <a:latin typeface="Alimama ShuHeiTi"/>
        <a:ea typeface="微软雅黑"/>
        <a:cs typeface=""/>
      </a:majorFont>
      <a:minorFont>
        <a:latin typeface="Alimama ShuHeiT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3165</TotalTime>
  <Words>2229</Words>
  <Application>Microsoft Office PowerPoint</Application>
  <PresentationFormat>宽屏</PresentationFormat>
  <Paragraphs>281</Paragraphs>
  <Slides>22</Slides>
  <Notes>3</Notes>
  <HiddenSlides>0</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22</vt:i4>
      </vt:variant>
    </vt:vector>
  </HeadingPairs>
  <TitlesOfParts>
    <vt:vector size="25" baseType="lpstr">
      <vt:lpstr>等线</vt:lpstr>
      <vt:lpstr>Arial</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jingtao hu</cp:lastModifiedBy>
  <cp:revision>1</cp:revision>
  <dcterms:created xsi:type="dcterms:W3CDTF">2024-03-28T00:44:14Z</dcterms:created>
  <dcterms:modified xsi:type="dcterms:W3CDTF">2024-09-15T02:44:46Z</dcterms:modified>
</cp:coreProperties>
</file>